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4" r:id="rId2"/>
    <p:sldId id="258" r:id="rId3"/>
    <p:sldId id="306" r:id="rId4"/>
    <p:sldId id="260" r:id="rId5"/>
    <p:sldId id="259" r:id="rId6"/>
    <p:sldId id="427" r:id="rId7"/>
    <p:sldId id="428" r:id="rId8"/>
    <p:sldId id="449" r:id="rId9"/>
    <p:sldId id="261" r:id="rId10"/>
    <p:sldId id="273" r:id="rId11"/>
    <p:sldId id="274" r:id="rId12"/>
    <p:sldId id="275" r:id="rId13"/>
    <p:sldId id="308" r:id="rId14"/>
    <p:sldId id="276" r:id="rId15"/>
    <p:sldId id="277" r:id="rId16"/>
    <p:sldId id="444" r:id="rId17"/>
    <p:sldId id="450" r:id="rId18"/>
    <p:sldId id="268" r:id="rId19"/>
    <p:sldId id="267" r:id="rId20"/>
    <p:sldId id="280" r:id="rId21"/>
    <p:sldId id="451" r:id="rId22"/>
    <p:sldId id="452" r:id="rId23"/>
    <p:sldId id="281" r:id="rId24"/>
    <p:sldId id="453" r:id="rId25"/>
  </p:sldIdLst>
  <p:sldSz cx="16276638" cy="9144000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5F3F3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4" d="100"/>
          <a:sy n="54" d="100"/>
        </p:scale>
        <p:origin x="618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450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73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07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691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362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98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475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366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6.sv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image" Target="../media/image26.sv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openxmlformats.org/officeDocument/2006/relationships/image" Target="../media/image26.sv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1.png"/><Relationship Id="rId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openxmlformats.org/officeDocument/2006/relationships/image" Target="../media/image26.sv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4.png"/><Relationship Id="rId7" Type="http://schemas.openxmlformats.org/officeDocument/2006/relationships/image" Target="../media/image1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Tay%20bat%20mat%20mung.pptx" TargetMode="External"/><Relationship Id="rId2" Type="http://schemas.openxmlformats.org/officeDocument/2006/relationships/hyperlink" Target="Giai%20nghia%20tu/Hon%20ho.ppt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Giai%20nghia%20tu/Giong%20gia.pptx" TargetMode="External"/><Relationship Id="rId4" Type="http://schemas.openxmlformats.org/officeDocument/2006/relationships/hyperlink" Target="Giai%20nghia%20tu/om%20vai%20ba%20co.ppt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475" y="968023"/>
            <a:ext cx="10972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58431" y="1857024"/>
            <a:ext cx="5181600" cy="7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1519" y="4800602"/>
            <a:ext cx="1016000" cy="380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80230" y="6719712"/>
            <a:ext cx="1016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031" y="4775201"/>
            <a:ext cx="5994400" cy="164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805732" y="4321671"/>
            <a:ext cx="10287001" cy="38989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2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64" y="699912"/>
            <a:ext cx="1746955" cy="17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217427" y="6603295"/>
            <a:ext cx="9841798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>
              <a:defRPr/>
            </a:pPr>
            <a:r>
              <a:rPr lang="en-US" sz="88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88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327" y="579952"/>
            <a:ext cx="15176593" cy="8101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4557440" y="728751"/>
            <a:ext cx="839734" cy="112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" y="0"/>
            <a:ext cx="1821841" cy="18218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E489F7-C79B-C434-4539-B59BF62B4594}"/>
              </a:ext>
            </a:extLst>
          </p:cNvPr>
          <p:cNvSpPr txBox="1"/>
          <p:nvPr/>
        </p:nvSpPr>
        <p:spPr>
          <a:xfrm>
            <a:off x="1832161" y="1073641"/>
            <a:ext cx="5764292" cy="7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45" b="1"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4832" y="7322160"/>
            <a:ext cx="1821841" cy="1821841"/>
          </a:xfrm>
          <a:prstGeom prst="rect">
            <a:avLst/>
          </a:prstGeom>
        </p:spPr>
      </p:pic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D02D3CA2-211E-16B2-5380-55BA6D860C64}"/>
              </a:ext>
            </a:extLst>
          </p:cNvPr>
          <p:cNvSpPr/>
          <p:nvPr/>
        </p:nvSpPr>
        <p:spPr>
          <a:xfrm>
            <a:off x="1161786" y="1981171"/>
            <a:ext cx="4883759" cy="948267"/>
          </a:xfrm>
          <a:prstGeom prst="flowChartTerminator">
            <a:avLst/>
          </a:prstGeom>
          <a:solidFill>
            <a:srgbClr val="FAC17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theo cặp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1418289" y="3088770"/>
            <a:ext cx="13440061" cy="4992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0408" indent="-660408"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  <a:buAutoNum type="arabicPeriod"/>
            </a:pPr>
            <a:r>
              <a:rPr lang="nl-NL" sz="3556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học sinh trong bài thơ chuẩn bị đi khai giảng như thế nào?</a:t>
            </a:r>
            <a:endParaRPr lang="en-US" sz="3556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60408" indent="-660408"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  <a:buAutoNum type="arabicPeriod"/>
            </a:pPr>
            <a:r>
              <a:rPr lang="nl-NL" sz="3556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những hình ảnh ở các khổ thơ 2 và 3 thể hiện niềm vui của các bạn học sinh khi gặp lại bạn bè, thầy cô. </a:t>
            </a:r>
            <a:endParaRPr lang="en-US" sz="3556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60408" indent="-660408"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  <a:buAutoNum type="arabicPeriod"/>
            </a:pPr>
            <a:r>
              <a:rPr lang="nl-NL" sz="3556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 thơ 4 thể hiện niềm vui của các bạn học sinh về điều gì?</a:t>
            </a:r>
          </a:p>
          <a:p>
            <a:pPr marL="660408" indent="-660408"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  <a:buAutoNum type="arabicPeriod"/>
            </a:pPr>
            <a:r>
              <a:rPr lang="nl-NL" sz="3556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âm thanh và hình ảnh nào báo hiệu năm học mới đã bắt đầu?</a:t>
            </a:r>
            <a:endParaRPr lang="en-US" sz="3556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64" y="7408269"/>
            <a:ext cx="1504565" cy="15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327" y="579952"/>
            <a:ext cx="15176593" cy="8101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4772820" y="569421"/>
            <a:ext cx="839734" cy="112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" y="0"/>
            <a:ext cx="1821841" cy="1821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64" y="7408269"/>
            <a:ext cx="1504565" cy="1504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37C5A-0320-9140-A55B-FA3A5F27639F}"/>
              </a:ext>
            </a:extLst>
          </p:cNvPr>
          <p:cNvSpPr/>
          <p:nvPr/>
        </p:nvSpPr>
        <p:spPr>
          <a:xfrm>
            <a:off x="1854415" y="1027864"/>
            <a:ext cx="12300998" cy="1821841"/>
          </a:xfrm>
          <a:prstGeom prst="rect">
            <a:avLst/>
          </a:prstGeom>
          <a:solidFill>
            <a:srgbClr val="ADC96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E49BC-B575-519D-6873-5EEC814349DA}"/>
              </a:ext>
            </a:extLst>
          </p:cNvPr>
          <p:cNvSpPr txBox="1"/>
          <p:nvPr/>
        </p:nvSpPr>
        <p:spPr>
          <a:xfrm>
            <a:off x="2840535" y="4396707"/>
            <a:ext cx="6923384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</a:pP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học sinh dậy sớm, mặc quần áo mới, với niềm vui như là được đi hội.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1989440" y="1027863"/>
            <a:ext cx="120309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0408" indent="-660408"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  <a:buAutoNum type="arabicPeriod"/>
            </a:pP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học sinh trong bài thơ chuẩn bị đi khai giảng như thế nào?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4832" y="7322160"/>
            <a:ext cx="1821841" cy="1821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1D62E-EF32-B223-6407-30AE4B5988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23173" r="16886" b="22427"/>
          <a:stretch/>
        </p:blipFill>
        <p:spPr>
          <a:xfrm>
            <a:off x="944826" y="5109830"/>
            <a:ext cx="1774668" cy="1311710"/>
          </a:xfrm>
          <a:prstGeom prst="rect">
            <a:avLst/>
          </a:prstGeom>
        </p:spPr>
      </p:pic>
      <p:pic>
        <p:nvPicPr>
          <p:cNvPr id="1026" name="Picture 2" descr="Vui Vẻ, Trẻ Em, Mầm Non, Đi Học, Tải hình PNG 271 - Free.Vector6.com">
            <a:extLst>
              <a:ext uri="{FF2B5EF4-FFF2-40B4-BE49-F238E27FC236}">
                <a16:creationId xmlns:a16="http://schemas.microsoft.com/office/drawing/2014/main" id="{616BF28D-6C05-2A92-B92F-A3D29D91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214" y="2862955"/>
            <a:ext cx="6689619" cy="531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327" y="579952"/>
            <a:ext cx="15176593" cy="8101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4772820" y="569421"/>
            <a:ext cx="839734" cy="112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" y="0"/>
            <a:ext cx="1821841" cy="1821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64" y="7408269"/>
            <a:ext cx="1504565" cy="1504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37C5A-0320-9140-A55B-FA3A5F27639F}"/>
              </a:ext>
            </a:extLst>
          </p:cNvPr>
          <p:cNvSpPr/>
          <p:nvPr/>
        </p:nvSpPr>
        <p:spPr>
          <a:xfrm>
            <a:off x="1854415" y="1027864"/>
            <a:ext cx="12300998" cy="1821841"/>
          </a:xfrm>
          <a:prstGeom prst="rect">
            <a:avLst/>
          </a:prstGeom>
          <a:solidFill>
            <a:srgbClr val="ADC96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E49BC-B575-519D-6873-5EEC814349DA}"/>
              </a:ext>
            </a:extLst>
          </p:cNvPr>
          <p:cNvSpPr txBox="1"/>
          <p:nvPr/>
        </p:nvSpPr>
        <p:spPr>
          <a:xfrm>
            <a:off x="2854223" y="3344602"/>
            <a:ext cx="7329784" cy="469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8" indent="-609608"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 bạn cười hớn hở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609608" indent="-609608"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  <a:buFont typeface="Wingdings" panose="05000000000000000000" pitchFamily="2" charset="2"/>
              <a:buChar char="Ø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 bắt mặt mừng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609608" indent="-609608"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  <a:buFont typeface="Wingdings" panose="05000000000000000000" pitchFamily="2" charset="2"/>
              <a:buChar char="Ø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vai bá cổ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609608" indent="-609608"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  <a:buFont typeface="Wingdings" panose="05000000000000000000" pitchFamily="2" charset="2"/>
              <a:buChar char="Ø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 thấy ai cũng như trẻ lại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608" indent="-609608"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  <a:buFont typeface="Wingdings" panose="05000000000000000000" pitchFamily="2" charset="2"/>
              <a:buChar char="Ø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 cờ bay như reo.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CA4E52-45E0-FA6C-2D83-F5823D49F1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00" t="2766" r="3795" b="5203"/>
          <a:stretch/>
        </p:blipFill>
        <p:spPr>
          <a:xfrm>
            <a:off x="10170319" y="3151419"/>
            <a:ext cx="5283200" cy="4809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1989440" y="973188"/>
            <a:ext cx="120309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những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tiết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khổ thơ 2 và 3 thể hiện niềm vui của các bạn học sinh khi gặp lại bạn bè, thầy cô.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4832" y="7322160"/>
            <a:ext cx="1821841" cy="1821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1D62E-EF32-B223-6407-30AE4B5988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23173" r="16886" b="22427"/>
          <a:stretch/>
        </p:blipFill>
        <p:spPr>
          <a:xfrm>
            <a:off x="944826" y="5109830"/>
            <a:ext cx="1774668" cy="13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C83ACC0-B94D-9149-DE83-C8C68766F7B7}"/>
              </a:ext>
            </a:extLst>
          </p:cNvPr>
          <p:cNvGrpSpPr/>
          <p:nvPr/>
        </p:nvGrpSpPr>
        <p:grpSpPr>
          <a:xfrm>
            <a:off x="-247531" y="-151014"/>
            <a:ext cx="16144111" cy="2347067"/>
            <a:chOff x="1116806" y="63500"/>
            <a:chExt cx="12108083" cy="17603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A87A2F5-2C7D-A3C5-9621-95CC709D534E}"/>
                </a:ext>
              </a:extLst>
            </p:cNvPr>
            <p:cNvSpPr/>
            <p:nvPr/>
          </p:nvSpPr>
          <p:spPr>
            <a:xfrm>
              <a:off x="1437195" y="735278"/>
              <a:ext cx="11787694" cy="108852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A940C4-E1CE-2864-9E00-1D06FCCF2E9C}"/>
                </a:ext>
              </a:extLst>
            </p:cNvPr>
            <p:cNvGrpSpPr/>
            <p:nvPr/>
          </p:nvGrpSpPr>
          <p:grpSpPr>
            <a:xfrm>
              <a:off x="1116806" y="63500"/>
              <a:ext cx="2069096" cy="1757063"/>
              <a:chOff x="-37319" y="63500"/>
              <a:chExt cx="2069096" cy="1757063"/>
            </a:xfrm>
          </p:grpSpPr>
          <p:pic>
            <p:nvPicPr>
              <p:cNvPr id="18" name="图片 10">
                <a:extLst>
                  <a:ext uri="{FF2B5EF4-FFF2-40B4-BE49-F238E27FC236}">
                    <a16:creationId xmlns:a16="http://schemas.microsoft.com/office/drawing/2014/main" id="{DCC2F5D3-061A-1D7B-2253-0546F6B4C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7319" y="63500"/>
                <a:ext cx="2069096" cy="1757063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9154FE-C40E-03A7-5148-356565900DC2}"/>
                  </a:ext>
                </a:extLst>
              </p:cNvPr>
              <p:cNvSpPr txBox="1"/>
              <p:nvPr/>
            </p:nvSpPr>
            <p:spPr>
              <a:xfrm>
                <a:off x="654329" y="181753"/>
                <a:ext cx="660400" cy="90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solidFill>
                      <a:schemeClr val="accent2">
                        <a:lumMod val="75000"/>
                      </a:schemeClr>
                    </a:solidFill>
                    <a:latin typeface="SVN-Ziclets" panose="02000603000000000000" pitchFamily="2" charset="0"/>
                  </a:rPr>
                  <a:t>3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0EE3087-74B2-CA7C-9769-D2953FE93628}"/>
              </a:ext>
            </a:extLst>
          </p:cNvPr>
          <p:cNvSpPr txBox="1"/>
          <p:nvPr/>
        </p:nvSpPr>
        <p:spPr>
          <a:xfrm>
            <a:off x="2187545" y="781033"/>
            <a:ext cx="1331696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Khổ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niềm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267" dirty="0"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FFFBBED-9EFD-2A76-B9D2-9089BA31A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56" y="5948401"/>
            <a:ext cx="6940137" cy="35287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E8707F-437B-5052-5EAA-0C042801C5B3}"/>
              </a:ext>
            </a:extLst>
          </p:cNvPr>
          <p:cNvSpPr txBox="1"/>
          <p:nvPr/>
        </p:nvSpPr>
        <p:spPr>
          <a:xfrm>
            <a:off x="4175919" y="2293316"/>
            <a:ext cx="8801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Từng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đứng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endParaRPr lang="en-US" sz="4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cũng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endParaRPr lang="en-US" sz="4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xưa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teo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</a:p>
          <a:p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Ba,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Bốn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F6128A-C204-4CA2-D5AF-DF4F39F47AFF}"/>
              </a:ext>
            </a:extLst>
          </p:cNvPr>
          <p:cNvSpPr/>
          <p:nvPr/>
        </p:nvSpPr>
        <p:spPr>
          <a:xfrm>
            <a:off x="1486286" y="5333999"/>
            <a:ext cx="13779787" cy="130386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thêm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còn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hồi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1,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4267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nữa</a:t>
            </a:r>
            <a:r>
              <a:rPr lang="en-US" sz="4267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BEC4D4E-624D-7172-059C-FE99EFC7EE15}"/>
              </a:ext>
            </a:extLst>
          </p:cNvPr>
          <p:cNvSpPr/>
          <p:nvPr/>
        </p:nvSpPr>
        <p:spPr>
          <a:xfrm>
            <a:off x="328712" y="5502667"/>
            <a:ext cx="1134532" cy="94826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327" y="579952"/>
            <a:ext cx="15176593" cy="8101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4772820" y="569421"/>
            <a:ext cx="839734" cy="112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" y="0"/>
            <a:ext cx="1821841" cy="1821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64" y="7408269"/>
            <a:ext cx="1504565" cy="1504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37C5A-0320-9140-A55B-FA3A5F27639F}"/>
              </a:ext>
            </a:extLst>
          </p:cNvPr>
          <p:cNvSpPr/>
          <p:nvPr/>
        </p:nvSpPr>
        <p:spPr>
          <a:xfrm>
            <a:off x="1854415" y="1027864"/>
            <a:ext cx="12300998" cy="1821841"/>
          </a:xfrm>
          <a:prstGeom prst="rect">
            <a:avLst/>
          </a:prstGeom>
          <a:solidFill>
            <a:srgbClr val="ADC96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1989440" y="973188"/>
            <a:ext cx="120309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 thơ 4 thể hiện niềm vui của các bạn học sinh về điều gì?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4832" y="7322160"/>
            <a:ext cx="1821841" cy="1821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1D62E-EF32-B223-6407-30AE4B5988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23173" r="16886" b="22427"/>
          <a:stretch/>
        </p:blipFill>
        <p:spPr>
          <a:xfrm>
            <a:off x="5639839" y="5047941"/>
            <a:ext cx="1774668" cy="1311710"/>
          </a:xfrm>
          <a:prstGeom prst="rect">
            <a:avLst/>
          </a:prstGeom>
        </p:spPr>
      </p:pic>
      <p:pic>
        <p:nvPicPr>
          <p:cNvPr id="2050" name="Picture 2" descr="Trẻ Em, Mầm Non, Tải hình PNG 448 - Free.Vector6.com">
            <a:extLst>
              <a:ext uri="{FF2B5EF4-FFF2-40B4-BE49-F238E27FC236}">
                <a16:creationId xmlns:a16="http://schemas.microsoft.com/office/drawing/2014/main" id="{2CE1FD7C-ADA8-0653-EBC3-48DDA9A9D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11" y="3741495"/>
            <a:ext cx="5080000" cy="430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C0AFE4-8C49-66D3-4B9E-5FBDE68897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9200" r="14643" b="29600"/>
          <a:stretch/>
        </p:blipFill>
        <p:spPr>
          <a:xfrm>
            <a:off x="7025047" y="2666145"/>
            <a:ext cx="8779629" cy="56322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7E49BC-B575-519D-6873-5EEC814349DA}"/>
              </a:ext>
            </a:extLst>
          </p:cNvPr>
          <p:cNvSpPr txBox="1"/>
          <p:nvPr/>
        </p:nvSpPr>
        <p:spPr>
          <a:xfrm>
            <a:off x="7550547" y="4605677"/>
            <a:ext cx="7329784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bạn vui vì thấy mình lớn thêm lên, không còn bé như hồi lớp 1, lớp 2. 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327" y="579952"/>
            <a:ext cx="15176593" cy="8101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4772820" y="569421"/>
            <a:ext cx="839734" cy="112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" y="0"/>
            <a:ext cx="1821841" cy="1821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64" y="7408269"/>
            <a:ext cx="1504565" cy="1504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37C5A-0320-9140-A55B-FA3A5F27639F}"/>
              </a:ext>
            </a:extLst>
          </p:cNvPr>
          <p:cNvSpPr/>
          <p:nvPr/>
        </p:nvSpPr>
        <p:spPr>
          <a:xfrm>
            <a:off x="1854415" y="1027864"/>
            <a:ext cx="12300998" cy="1821841"/>
          </a:xfrm>
          <a:prstGeom prst="rect">
            <a:avLst/>
          </a:prstGeom>
          <a:solidFill>
            <a:srgbClr val="ADC96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1989440" y="973188"/>
            <a:ext cx="120309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âm thanh và hình ảnh nào báo hiệu năm học mới đã bắt đầu?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4832" y="7322160"/>
            <a:ext cx="1821841" cy="1821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1D62E-EF32-B223-6407-30AE4B5988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23173" r="16886" b="22427"/>
          <a:stretch/>
        </p:blipFill>
        <p:spPr>
          <a:xfrm>
            <a:off x="917921" y="5143031"/>
            <a:ext cx="1774668" cy="13117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C0AFE4-8C49-66D3-4B9E-5FBDE68897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9200" r="14643" b="29600"/>
          <a:stretch/>
        </p:blipFill>
        <p:spPr>
          <a:xfrm>
            <a:off x="2377833" y="2598456"/>
            <a:ext cx="8686213" cy="55723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7E49BC-B575-519D-6873-5EEC814349DA}"/>
              </a:ext>
            </a:extLst>
          </p:cNvPr>
          <p:cNvSpPr txBox="1"/>
          <p:nvPr/>
        </p:nvSpPr>
        <p:spPr>
          <a:xfrm>
            <a:off x="3111494" y="4372115"/>
            <a:ext cx="7329784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 thanh của tiếng trống trường và hình ảnh màu khăn quàng đỏ thắm.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3C98C-2D76-1EE6-4066-25E51A1DB5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8220" y="2933584"/>
            <a:ext cx="6265092" cy="62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5448300" y="2667000"/>
            <a:ext cx="0" cy="56944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9357519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9154899" y="2819400"/>
            <a:ext cx="330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19043" y="5401878"/>
            <a:ext cx="515227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Gặp bạn,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cười hớn hở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tay bắt mặt mừng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ôm vai bá cổ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Cặp sách đùa trên lưng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19043" y="2864912"/>
            <a:ext cx="49236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anh, khai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ường, cặp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ách, như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eo 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18600" y="3657600"/>
            <a:ext cx="8773438" cy="4563537"/>
            <a:chOff x="6418600" y="4495869"/>
            <a:chExt cx="8773438" cy="4563537"/>
          </a:xfrm>
        </p:grpSpPr>
        <p:pic>
          <p:nvPicPr>
            <p:cNvPr id="2064" name="Picture 16" descr="Frame Border Transparent PNG Gold Image​ | Gallery Yopriceville -  High-Quality Images and Transparent… | Clip art frames borders, Frame  border design, Frame 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23550" y="2390919"/>
              <a:ext cx="4563537" cy="877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183114" y="5867400"/>
              <a:ext cx="735600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Bài thơ thể hiện niềm vui của các bạn học sinh trong ngày khai trường</a:t>
              </a:r>
              <a:r>
                <a:rPr lang="nl-NL" sz="4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AutoShape 2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hung viền đẹp PowerPoi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hung viền đẹp PowerPoin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Khung viền đẹp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92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9590BA-BCDF-4E5F-878C-84FF7B0B8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6" b="8030"/>
          <a:stretch/>
        </p:blipFill>
        <p:spPr>
          <a:xfrm>
            <a:off x="663012" y="-103770"/>
            <a:ext cx="15426268" cy="89774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B728034-D90D-4BEC-875B-D7FF0BA4018F}"/>
              </a:ext>
            </a:extLst>
          </p:cNvPr>
          <p:cNvSpPr/>
          <p:nvPr/>
        </p:nvSpPr>
        <p:spPr>
          <a:xfrm>
            <a:off x="4168972" y="3185708"/>
            <a:ext cx="8719147" cy="246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733">
                <a:ln w="19050">
                  <a:solidFill>
                    <a:srgbClr val="0000FF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</a:t>
            </a:r>
            <a:r>
              <a:rPr lang="en-US" altLang="zh-CN" sz="11733">
                <a:ln w="19050">
                  <a:solidFill>
                    <a:srgbClr val="0000FF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U</a:t>
            </a:r>
            <a:r>
              <a:rPr lang="en-US" altLang="zh-CN" sz="11733">
                <a:ln w="19050"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Y</a:t>
            </a:r>
            <a:r>
              <a:rPr lang="en-US" altLang="zh-CN" sz="11733">
                <a:ln w="19050">
                  <a:solidFill>
                    <a:srgbClr val="0000FF"/>
                  </a:solidFill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Ệ</a:t>
            </a:r>
            <a:r>
              <a:rPr lang="en-US" altLang="zh-CN" sz="11733">
                <a:ln w="19050">
                  <a:solidFill>
                    <a:srgbClr val="0000FF"/>
                  </a:solidFill>
                </a:ln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</a:t>
            </a:r>
            <a:r>
              <a:rPr lang="en-US" altLang="zh-CN" sz="11733">
                <a:ln w="19050">
                  <a:solidFill>
                    <a:srgbClr val="0000FF"/>
                  </a:solidFill>
                </a:ln>
                <a:solidFill>
                  <a:srgbClr val="744C4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1733" dirty="0">
                <a:ln w="19050">
                  <a:solidFill>
                    <a:srgbClr val="0000FF"/>
                  </a:solidFill>
                </a:ln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</a:t>
            </a:r>
            <a:r>
              <a:rPr lang="en-US" altLang="zh-CN" sz="11733" dirty="0">
                <a:ln w="19050">
                  <a:solidFill>
                    <a:srgbClr val="0000FF"/>
                  </a:solidFill>
                </a:ln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Ậ</a:t>
            </a:r>
            <a:r>
              <a:rPr lang="en-US" altLang="zh-CN" sz="11733" dirty="0">
                <a:ln w="19050">
                  <a:solidFill>
                    <a:srgbClr val="0000FF"/>
                  </a:solidFill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</a:t>
            </a:r>
            <a:endParaRPr lang="zh-CN" altLang="en-US" sz="11733" dirty="0">
              <a:ln w="19050">
                <a:solidFill>
                  <a:srgbClr val="0000FF"/>
                </a:solidFill>
              </a:ln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D17460-6A5B-40B7-A14E-DBDDCA43E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067" y="4527126"/>
            <a:ext cx="3353561" cy="4102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B17490-C5F9-47CA-8051-2C6EDBC4AC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49" y="4842985"/>
            <a:ext cx="3353561" cy="40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31A6E56-6C34-4FF6-6BBF-071DE33D2DEB}"/>
              </a:ext>
            </a:extLst>
          </p:cNvPr>
          <p:cNvGrpSpPr/>
          <p:nvPr/>
        </p:nvGrpSpPr>
        <p:grpSpPr>
          <a:xfrm>
            <a:off x="-109899" y="239181"/>
            <a:ext cx="16134140" cy="5450420"/>
            <a:chOff x="1260354" y="1438283"/>
            <a:chExt cx="12100605" cy="4087815"/>
          </a:xfrm>
        </p:grpSpPr>
        <p:grpSp>
          <p:nvGrpSpPr>
            <p:cNvPr id="14" name="组合 6">
              <a:extLst>
                <a:ext uri="{FF2B5EF4-FFF2-40B4-BE49-F238E27FC236}">
                  <a16:creationId xmlns:a16="http://schemas.microsoft.com/office/drawing/2014/main" id="{F6525F50-20C9-FAE3-2CF5-91DF7EA8507B}"/>
                </a:ext>
              </a:extLst>
            </p:cNvPr>
            <p:cNvGrpSpPr/>
            <p:nvPr/>
          </p:nvGrpSpPr>
          <p:grpSpPr>
            <a:xfrm flipH="1">
              <a:off x="1260354" y="1438283"/>
              <a:ext cx="12100605" cy="4087815"/>
              <a:chOff x="-3958312" y="5425261"/>
              <a:chExt cx="16100947" cy="5439208"/>
            </a:xfrm>
          </p:grpSpPr>
          <p:sp>
            <p:nvSpPr>
              <p:cNvPr id="15" name="圆角矩形 30">
                <a:extLst>
                  <a:ext uri="{FF2B5EF4-FFF2-40B4-BE49-F238E27FC236}">
                    <a16:creationId xmlns:a16="http://schemas.microsoft.com/office/drawing/2014/main" id="{43DDFB6A-D03D-E34D-830A-D121F8AEB77D}"/>
                  </a:ext>
                </a:extLst>
              </p:cNvPr>
              <p:cNvSpPr/>
              <p:nvPr/>
            </p:nvSpPr>
            <p:spPr>
              <a:xfrm>
                <a:off x="-3958312" y="6380786"/>
                <a:ext cx="15558517" cy="4483683"/>
              </a:xfrm>
              <a:prstGeom prst="roundRect">
                <a:avLst>
                  <a:gd name="adj" fmla="val 10006"/>
                </a:avLst>
              </a:prstGeom>
              <a:noFill/>
              <a:ln w="25400" cap="rnd">
                <a:solidFill>
                  <a:schemeClr val="accent1"/>
                </a:solidFill>
                <a:prstDash val="lg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16" name="图片 8">
                <a:extLst>
                  <a:ext uri="{FF2B5EF4-FFF2-40B4-BE49-F238E27FC236}">
                    <a16:creationId xmlns:a16="http://schemas.microsoft.com/office/drawing/2014/main" id="{28B0E40A-D8F1-7002-628D-66571B9B2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2289">
                <a:off x="10026382" y="5425261"/>
                <a:ext cx="2116253" cy="2116254"/>
              </a:xfrm>
              <a:prstGeom prst="rect">
                <a:avLst/>
              </a:prstGeom>
            </p:spPr>
          </p:pic>
        </p:grp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C2060ADE-96D3-847C-474C-E153C257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45671">
              <a:off x="1367778" y="1715674"/>
              <a:ext cx="1081088" cy="1000704"/>
            </a:xfrm>
            <a:prstGeom prst="rect">
              <a:avLst/>
            </a:prstGeom>
          </p:spPr>
        </p:pic>
      </p:grpSp>
      <p:pic>
        <p:nvPicPr>
          <p:cNvPr id="13" name="图片 14">
            <a:extLst>
              <a:ext uri="{FF2B5EF4-FFF2-40B4-BE49-F238E27FC236}">
                <a16:creationId xmlns:a16="http://schemas.microsoft.com/office/drawing/2014/main" id="{B5CF2BA8-E087-FE09-EFCF-7D51DA861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5358" y="4973398"/>
            <a:ext cx="4068884" cy="43903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757C58-348F-696D-5266-C8AC26940E8D}"/>
              </a:ext>
            </a:extLst>
          </p:cNvPr>
          <p:cNvSpPr txBox="1"/>
          <p:nvPr/>
        </p:nvSpPr>
        <p:spPr>
          <a:xfrm>
            <a:off x="1906853" y="1130303"/>
            <a:ext cx="13326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4587112-26A6-FF62-40C7-14DEA03ED6C3}"/>
              </a:ext>
            </a:extLst>
          </p:cNvPr>
          <p:cNvSpPr/>
          <p:nvPr/>
        </p:nvSpPr>
        <p:spPr>
          <a:xfrm>
            <a:off x="4487825" y="2760134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xanh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609E2F-C027-CFDB-8DA8-3E034893F3A7}"/>
              </a:ext>
            </a:extLst>
          </p:cNvPr>
          <p:cNvSpPr/>
          <p:nvPr/>
        </p:nvSpPr>
        <p:spPr>
          <a:xfrm>
            <a:off x="754058" y="2730742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mới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F9C9A08-A645-A23E-368B-FD643BFA4E89}"/>
              </a:ext>
            </a:extLst>
          </p:cNvPr>
          <p:cNvSpPr/>
          <p:nvPr/>
        </p:nvSpPr>
        <p:spPr>
          <a:xfrm>
            <a:off x="8221591" y="2747675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1E337FB-16F2-3D5D-8F06-7A8B1E32A1E3}"/>
              </a:ext>
            </a:extLst>
          </p:cNvPr>
          <p:cNvSpPr/>
          <p:nvPr/>
        </p:nvSpPr>
        <p:spPr>
          <a:xfrm>
            <a:off x="11955358" y="2760134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reo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DE0E271-ED31-2ADE-5BA9-5555C59A347D}"/>
              </a:ext>
            </a:extLst>
          </p:cNvPr>
          <p:cNvSpPr/>
          <p:nvPr/>
        </p:nvSpPr>
        <p:spPr>
          <a:xfrm>
            <a:off x="4487825" y="3709486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cặp</a:t>
            </a:r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sách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9BC650A-6189-F6B4-8AD8-B45E143E68D6}"/>
              </a:ext>
            </a:extLst>
          </p:cNvPr>
          <p:cNvSpPr/>
          <p:nvPr/>
        </p:nvSpPr>
        <p:spPr>
          <a:xfrm>
            <a:off x="754058" y="3680094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cười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771C008-8843-EC24-680B-A03D7CFD1C2D}"/>
              </a:ext>
            </a:extLst>
          </p:cNvPr>
          <p:cNvSpPr/>
          <p:nvPr/>
        </p:nvSpPr>
        <p:spPr>
          <a:xfrm>
            <a:off x="8221591" y="3697027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trẻ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E7CF4-6DCE-E02D-A215-96F0B8AB37E5}"/>
              </a:ext>
            </a:extLst>
          </p:cNvPr>
          <p:cNvSpPr/>
          <p:nvPr/>
        </p:nvSpPr>
        <p:spPr>
          <a:xfrm>
            <a:off x="11955358" y="3709486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C8ED5B3-F12B-D7A2-4CB4-DC3AC396FD6E}"/>
              </a:ext>
            </a:extLst>
          </p:cNvPr>
          <p:cNvSpPr/>
          <p:nvPr/>
        </p:nvSpPr>
        <p:spPr>
          <a:xfrm>
            <a:off x="4487825" y="4688938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B004A98-04AC-08D0-DCC9-F12A0C25E033}"/>
              </a:ext>
            </a:extLst>
          </p:cNvPr>
          <p:cNvSpPr/>
          <p:nvPr/>
        </p:nvSpPr>
        <p:spPr>
          <a:xfrm>
            <a:off x="754058" y="4659546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824B28D-D48C-07C1-2C55-B619EF7D585C}"/>
              </a:ext>
            </a:extLst>
          </p:cNvPr>
          <p:cNvSpPr/>
          <p:nvPr/>
        </p:nvSpPr>
        <p:spPr>
          <a:xfrm>
            <a:off x="8221591" y="4676479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</a:t>
            </a:r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cờ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4526F3-3325-0B31-E79E-22FC9BD76D3A}"/>
              </a:ext>
            </a:extLst>
          </p:cNvPr>
          <p:cNvSpPr/>
          <p:nvPr/>
        </p:nvSpPr>
        <p:spPr>
          <a:xfrm>
            <a:off x="11955358" y="4688938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đỏ</a:t>
            </a:r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tươi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4" name="Cylinder 33">
            <a:extLst>
              <a:ext uri="{FF2B5EF4-FFF2-40B4-BE49-F238E27FC236}">
                <a16:creationId xmlns:a16="http://schemas.microsoft.com/office/drawing/2014/main" id="{B9ED3147-8576-9D3C-5502-2C1B87E88D71}"/>
              </a:ext>
            </a:extLst>
          </p:cNvPr>
          <p:cNvSpPr/>
          <p:nvPr/>
        </p:nvSpPr>
        <p:spPr>
          <a:xfrm>
            <a:off x="754059" y="7263996"/>
            <a:ext cx="3634875" cy="1366659"/>
          </a:xfrm>
          <a:prstGeom prst="can">
            <a:avLst/>
          </a:prstGeom>
          <a:solidFill>
            <a:srgbClr val="C0D701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endParaRPr lang="en-US" sz="4267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5" name="Cylinder 34">
            <a:extLst>
              <a:ext uri="{FF2B5EF4-FFF2-40B4-BE49-F238E27FC236}">
                <a16:creationId xmlns:a16="http://schemas.microsoft.com/office/drawing/2014/main" id="{0966DB4B-3538-9B76-2871-02DBEBEA3369}"/>
              </a:ext>
            </a:extLst>
          </p:cNvPr>
          <p:cNvSpPr/>
          <p:nvPr/>
        </p:nvSpPr>
        <p:spPr>
          <a:xfrm>
            <a:off x="4586716" y="7285160"/>
            <a:ext cx="3634875" cy="1366659"/>
          </a:xfrm>
          <a:prstGeom prst="can">
            <a:avLst/>
          </a:prstGeom>
          <a:solidFill>
            <a:srgbClr val="F3B044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endParaRPr lang="en-US" sz="3733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6" name="Cylinder 35">
            <a:extLst>
              <a:ext uri="{FF2B5EF4-FFF2-40B4-BE49-F238E27FC236}">
                <a16:creationId xmlns:a16="http://schemas.microsoft.com/office/drawing/2014/main" id="{B2678C48-69CF-7DE9-6D34-8466080E9531}"/>
              </a:ext>
            </a:extLst>
          </p:cNvPr>
          <p:cNvSpPr/>
          <p:nvPr/>
        </p:nvSpPr>
        <p:spPr>
          <a:xfrm>
            <a:off x="8414391" y="7274223"/>
            <a:ext cx="3634875" cy="1366659"/>
          </a:xfrm>
          <a:prstGeom prst="can">
            <a:avLst/>
          </a:prstGeom>
          <a:solidFill>
            <a:srgbClr val="BEE2F9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đặc</a:t>
            </a:r>
            <a:r>
              <a:rPr lang="en-US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endParaRPr lang="en-US" sz="3733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5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463D03DD-ADA7-4DA4-A236-3AE31A2BF2CF}"/>
              </a:ext>
            </a:extLst>
          </p:cNvPr>
          <p:cNvCxnSpPr>
            <a:cxnSpLocks/>
          </p:cNvCxnSpPr>
          <p:nvPr/>
        </p:nvCxnSpPr>
        <p:spPr>
          <a:xfrm>
            <a:off x="5875636" y="0"/>
            <a:ext cx="0" cy="9144000"/>
          </a:xfrm>
          <a:prstGeom prst="line">
            <a:avLst/>
          </a:prstGeom>
          <a:ln w="12700" cap="rnd">
            <a:solidFill>
              <a:schemeClr val="bg1">
                <a:lumMod val="50000"/>
              </a:schemeClr>
            </a:solidFill>
            <a:prstDash val="sys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24E0805F-1F32-4152-A237-A97785C62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247" y="254109"/>
            <a:ext cx="1886860" cy="1886860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C7409EE-A47D-4927-84DC-DCB36B806142}"/>
              </a:ext>
            </a:extLst>
          </p:cNvPr>
          <p:cNvCxnSpPr>
            <a:cxnSpLocks/>
          </p:cNvCxnSpPr>
          <p:nvPr/>
        </p:nvCxnSpPr>
        <p:spPr>
          <a:xfrm>
            <a:off x="10957396" y="0"/>
            <a:ext cx="0" cy="9144000"/>
          </a:xfrm>
          <a:prstGeom prst="line">
            <a:avLst/>
          </a:prstGeom>
          <a:ln w="12700" cap="rnd">
            <a:solidFill>
              <a:schemeClr val="bg1">
                <a:lumMod val="50000"/>
              </a:schemeClr>
            </a:solidFill>
            <a:prstDash val="sys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A68C8FD3-1CF5-482A-BD22-ABE6735BC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6462" y="289607"/>
            <a:ext cx="1302585" cy="14252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2D1B2B5-01F5-4BFD-9386-4A4FF593A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5540" y="215714"/>
            <a:ext cx="2250532" cy="2428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82BC97-DBD5-F7F0-337A-B60516C80E31}"/>
              </a:ext>
            </a:extLst>
          </p:cNvPr>
          <p:cNvSpPr txBox="1"/>
          <p:nvPr/>
        </p:nvSpPr>
        <p:spPr>
          <a:xfrm>
            <a:off x="1713288" y="516723"/>
            <a:ext cx="35394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endParaRPr lang="en-US" sz="42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D64640-EDDD-9D2D-70A7-DF41AF550942}"/>
              </a:ext>
            </a:extLst>
          </p:cNvPr>
          <p:cNvSpPr txBox="1"/>
          <p:nvPr/>
        </p:nvSpPr>
        <p:spPr>
          <a:xfrm>
            <a:off x="6824410" y="241989"/>
            <a:ext cx="440266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endParaRPr lang="en-US" sz="42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028B09-C5D2-4910-7949-1E9D86EA0ECB}"/>
              </a:ext>
            </a:extLst>
          </p:cNvPr>
          <p:cNvSpPr txBox="1"/>
          <p:nvPr/>
        </p:nvSpPr>
        <p:spPr>
          <a:xfrm>
            <a:off x="12511889" y="721990"/>
            <a:ext cx="406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F216253-5F02-467C-0E2C-744BF03FBBA2}"/>
              </a:ext>
            </a:extLst>
          </p:cNvPr>
          <p:cNvSpPr/>
          <p:nvPr/>
        </p:nvSpPr>
        <p:spPr>
          <a:xfrm>
            <a:off x="12173742" y="3118158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xanh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0D8640-22BE-C529-BAEF-C381B1FB1797}"/>
              </a:ext>
            </a:extLst>
          </p:cNvPr>
          <p:cNvSpPr/>
          <p:nvPr/>
        </p:nvSpPr>
        <p:spPr>
          <a:xfrm>
            <a:off x="12173742" y="2104278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mới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1899931-F489-527D-F1B4-41C580F3F4DD}"/>
              </a:ext>
            </a:extLst>
          </p:cNvPr>
          <p:cNvSpPr/>
          <p:nvPr/>
        </p:nvSpPr>
        <p:spPr>
          <a:xfrm>
            <a:off x="1684162" y="1714872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36B492-BEAA-9DA8-5E2D-F110925B4C2C}"/>
              </a:ext>
            </a:extLst>
          </p:cNvPr>
          <p:cNvSpPr/>
          <p:nvPr/>
        </p:nvSpPr>
        <p:spPr>
          <a:xfrm>
            <a:off x="6904765" y="1730711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reo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FAEE0FB-ADBD-CE79-31D3-548613442363}"/>
              </a:ext>
            </a:extLst>
          </p:cNvPr>
          <p:cNvSpPr/>
          <p:nvPr/>
        </p:nvSpPr>
        <p:spPr>
          <a:xfrm>
            <a:off x="1678645" y="2711819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cặp</a:t>
            </a:r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sách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C97F70C-F686-456E-1064-D372FD470536}"/>
              </a:ext>
            </a:extLst>
          </p:cNvPr>
          <p:cNvSpPr/>
          <p:nvPr/>
        </p:nvSpPr>
        <p:spPr>
          <a:xfrm>
            <a:off x="6904765" y="2773003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cười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E68EE28-8CE6-8ACA-C42B-26FDF6D9E86D}"/>
              </a:ext>
            </a:extLst>
          </p:cNvPr>
          <p:cNvSpPr/>
          <p:nvPr/>
        </p:nvSpPr>
        <p:spPr>
          <a:xfrm>
            <a:off x="12173742" y="4132038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trẻ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B81B0B8-176D-6181-EC38-B690C1726BCA}"/>
              </a:ext>
            </a:extLst>
          </p:cNvPr>
          <p:cNvSpPr/>
          <p:nvPr/>
        </p:nvSpPr>
        <p:spPr>
          <a:xfrm>
            <a:off x="6904765" y="3815295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B6DB6CB-B543-0C20-F28B-6EFFE5EB4DD3}"/>
              </a:ext>
            </a:extLst>
          </p:cNvPr>
          <p:cNvSpPr/>
          <p:nvPr/>
        </p:nvSpPr>
        <p:spPr>
          <a:xfrm>
            <a:off x="6904765" y="4857587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75C544-32FE-0E11-ED77-8DAE9C95652F}"/>
              </a:ext>
            </a:extLst>
          </p:cNvPr>
          <p:cNvSpPr/>
          <p:nvPr/>
        </p:nvSpPr>
        <p:spPr>
          <a:xfrm>
            <a:off x="12173742" y="5145918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0CE8DBE-5F1C-38CC-529E-D95B8F0AB793}"/>
              </a:ext>
            </a:extLst>
          </p:cNvPr>
          <p:cNvSpPr/>
          <p:nvPr/>
        </p:nvSpPr>
        <p:spPr>
          <a:xfrm>
            <a:off x="1678645" y="3725699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</a:t>
            </a:r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cờ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FE168B8-EFAF-282B-032C-22C29C1321CA}"/>
              </a:ext>
            </a:extLst>
          </p:cNvPr>
          <p:cNvSpPr/>
          <p:nvPr/>
        </p:nvSpPr>
        <p:spPr>
          <a:xfrm>
            <a:off x="12173742" y="6159798"/>
            <a:ext cx="3413357" cy="81267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đỏ</a:t>
            </a:r>
            <a:r>
              <a:rPr lang="en-US" sz="4267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tươi</a:t>
            </a:r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6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E7300E-78F1-BDD1-D91D-24D764F82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919" y="228599"/>
            <a:ext cx="7023608" cy="81291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134638-5CA8-46EB-A7CF-0CC84DCB7E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10319" y="0"/>
            <a:ext cx="16255731" cy="633306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2DA75EF-2BD4-46DE-99BF-AA0C16425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5949640"/>
            <a:ext cx="16256000" cy="21052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A752CB-77A9-4845-82B2-756741D38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9" y="517846"/>
            <a:ext cx="8441323" cy="65797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8C65A1-B045-43FF-9D57-0310346D1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" y="6965714"/>
            <a:ext cx="16256000" cy="2178287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6D6A57F-E55B-43A5-B5D1-082BB643DAA4}"/>
              </a:ext>
            </a:extLst>
          </p:cNvPr>
          <p:cNvSpPr/>
          <p:nvPr/>
        </p:nvSpPr>
        <p:spPr>
          <a:xfrm>
            <a:off x="2672343" y="617220"/>
            <a:ext cx="3516493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333" dirty="0">
                <a:ln w="381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  <a:cs typeface="+mn-ea"/>
                <a:sym typeface="+mn-lt"/>
              </a:rPr>
              <a:t>1. </a:t>
            </a:r>
            <a:r>
              <a:rPr lang="en-US" altLang="zh-CN" sz="5333" dirty="0" err="1">
                <a:ln w="381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  <a:cs typeface="+mn-ea"/>
                <a:sym typeface="+mn-lt"/>
              </a:rPr>
              <a:t>Chủ</a:t>
            </a:r>
            <a:r>
              <a:rPr lang="en-US" altLang="zh-CN" sz="5333" dirty="0">
                <a:ln w="381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  <a:cs typeface="+mn-ea"/>
                <a:sym typeface="+mn-lt"/>
              </a:rPr>
              <a:t> </a:t>
            </a:r>
            <a:r>
              <a:rPr lang="en-US" altLang="zh-CN" sz="5333" dirty="0" err="1">
                <a:ln w="381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  <a:cs typeface="+mn-ea"/>
                <a:sym typeface="+mn-lt"/>
              </a:rPr>
              <a:t>đề</a:t>
            </a:r>
            <a:endParaRPr lang="zh-CN" altLang="en-US" sz="5333" dirty="0"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  <a:latin typeface="SVN-Ziclets" panose="02000603000000000000" pitchFamily="2" charset="0"/>
              <a:cs typeface="+mn-ea"/>
              <a:sym typeface="+mn-lt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D89A880-8566-4716-8FF2-C22B05365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0850">
            <a:off x="6767205" y="4042806"/>
            <a:ext cx="1968500" cy="11049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97C3ACC-A3DA-4BE5-B3FA-13B22A2031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2" y="4487070"/>
            <a:ext cx="3889228" cy="44152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9788A68-C1AC-4967-A707-22C0C36E61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89" y="6718878"/>
            <a:ext cx="2182284" cy="12605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A43A425-AA1E-4E48-971A-97B5E003E7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0" y="2046414"/>
            <a:ext cx="1351372" cy="12592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DDFC87-D11B-5D9E-D8F2-9F1DD6FDD92C}"/>
              </a:ext>
            </a:extLst>
          </p:cNvPr>
          <p:cNvSpPr txBox="1"/>
          <p:nvPr/>
        </p:nvSpPr>
        <p:spPr>
          <a:xfrm>
            <a:off x="1684762" y="2540675"/>
            <a:ext cx="66168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9021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327" y="579952"/>
            <a:ext cx="15176593" cy="8101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4772820" y="569421"/>
            <a:ext cx="839734" cy="112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" y="0"/>
            <a:ext cx="1821841" cy="1821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64" y="7408269"/>
            <a:ext cx="1504565" cy="1504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1173605" y="1928307"/>
            <a:ext cx="131812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2: Đặt 1-2 câu nói về hoạt động trong ngày khai giảng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4832" y="7322160"/>
            <a:ext cx="1821841" cy="1821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87070D-8E31-E132-0A68-18229CED4CC6}"/>
              </a:ext>
            </a:extLst>
          </p:cNvPr>
          <p:cNvSpPr txBox="1"/>
          <p:nvPr/>
        </p:nvSpPr>
        <p:spPr>
          <a:xfrm>
            <a:off x="1832161" y="1073641"/>
            <a:ext cx="5764292" cy="7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45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96FA9-CB3F-3FEB-78E3-CD107FA00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814" y="2540037"/>
            <a:ext cx="5690026" cy="5690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1520453" y="3554407"/>
            <a:ext cx="7586133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8" indent="-60960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</a:p>
          <a:p>
            <a:pPr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 khai giảng, mẹ dắt tay em vào khu lớp của mình. Em vô cùng háo hức, vui vẻ.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327" y="579952"/>
            <a:ext cx="15176593" cy="8101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4772820" y="569421"/>
            <a:ext cx="839734" cy="112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" y="0"/>
            <a:ext cx="1821841" cy="1821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64" y="7408269"/>
            <a:ext cx="1504565" cy="1504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1173605" y="1928307"/>
            <a:ext cx="131812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2: Đặt 1-2 câu nói về hoạt động trong ngày khai giảng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4832" y="7322160"/>
            <a:ext cx="1821841" cy="1821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87070D-8E31-E132-0A68-18229CED4CC6}"/>
              </a:ext>
            </a:extLst>
          </p:cNvPr>
          <p:cNvSpPr txBox="1"/>
          <p:nvPr/>
        </p:nvSpPr>
        <p:spPr>
          <a:xfrm>
            <a:off x="1832161" y="1073641"/>
            <a:ext cx="5764292" cy="7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45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96FA9-CB3F-3FEB-78E3-CD107FA00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814" y="2540037"/>
            <a:ext cx="5690026" cy="5690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1520453" y="3554407"/>
            <a:ext cx="758613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8" indent="-60960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</a:p>
          <a:p>
            <a:pPr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 khai giảng em dự lễ chào cờ,  cùng hát quốc ca.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327" y="579952"/>
            <a:ext cx="15176593" cy="8101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4772820" y="569421"/>
            <a:ext cx="839734" cy="112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" y="0"/>
            <a:ext cx="1821841" cy="1821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64" y="7408269"/>
            <a:ext cx="1504565" cy="1504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1173605" y="1928307"/>
            <a:ext cx="131812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89"/>
              </a:spcBef>
              <a:spcAft>
                <a:spcPts val="89"/>
              </a:spcAft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2: Đặt 1-2 câu nói về hoạt động trong ngày khai giảng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4832" y="7322160"/>
            <a:ext cx="1821841" cy="1821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87070D-8E31-E132-0A68-18229CED4CC6}"/>
              </a:ext>
            </a:extLst>
          </p:cNvPr>
          <p:cNvSpPr txBox="1"/>
          <p:nvPr/>
        </p:nvSpPr>
        <p:spPr>
          <a:xfrm>
            <a:off x="1832161" y="1073641"/>
            <a:ext cx="5764292" cy="7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45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96FA9-CB3F-3FEB-78E3-CD107FA00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814" y="2540037"/>
            <a:ext cx="5690026" cy="5690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1520453" y="3554407"/>
            <a:ext cx="7586133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8" indent="-60960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</a:p>
          <a:p>
            <a:pPr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 lễ khai giảng xong, chúng em vào lớp bắt đầu học môn học đầu tiên.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5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327" y="579952"/>
            <a:ext cx="15176593" cy="8101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4772820" y="569421"/>
            <a:ext cx="839734" cy="112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" y="0"/>
            <a:ext cx="1821841" cy="1821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87070D-8E31-E132-0A68-18229CED4CC6}"/>
              </a:ext>
            </a:extLst>
          </p:cNvPr>
          <p:cNvSpPr txBox="1"/>
          <p:nvPr/>
        </p:nvSpPr>
        <p:spPr>
          <a:xfrm>
            <a:off x="5090320" y="1055820"/>
            <a:ext cx="5764292" cy="7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45" b="1">
                <a:latin typeface="Arial" panose="020B0604020202020204" pitchFamily="34" charset="0"/>
                <a:cs typeface="Arial" panose="020B0604020202020204" pitchFamily="34" charset="0"/>
              </a:rPr>
              <a:t>TỰ ĐỌC SÁCH BÁO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1611157" y="2152542"/>
            <a:ext cx="1381404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thực hiện đọc sách báo ở nhà theo như hướng dẫn: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7BDA67-C18F-C496-F235-4C2450271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0924" y="3177564"/>
            <a:ext cx="12893908" cy="46669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4832" y="7322160"/>
            <a:ext cx="1821841" cy="1821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364" y="7408269"/>
            <a:ext cx="1504565" cy="15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10CA58C-FD39-4E3E-862F-1567145B3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 b="96611"/>
          <a:stretch/>
        </p:blipFill>
        <p:spPr>
          <a:xfrm>
            <a:off x="10050" y="34120"/>
            <a:ext cx="14698136" cy="1676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A5B488F-B801-40BE-9200-81883D3707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10319" y="0"/>
            <a:ext cx="16255731" cy="63330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8075BD-DB2B-45F1-BFD5-C7F7C48B8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5949640"/>
            <a:ext cx="16256000" cy="21052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1EC3CB3-F512-4C04-885A-E6CAC299D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" y="6965714"/>
            <a:ext cx="16256000" cy="21782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63068B-3D72-46AD-8B29-6FE1803AD3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2" y="3045493"/>
            <a:ext cx="1968500" cy="11370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2162FD-B155-45D3-A47C-B9100F4A5A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886" y="1808497"/>
            <a:ext cx="1968500" cy="1104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FB1619-0EF5-498F-A577-EC776857BF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" y="7349140"/>
            <a:ext cx="12407900" cy="1803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B194B2B-2CDC-4CB5-B805-EEF86B6A15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893" y="6156778"/>
            <a:ext cx="4659156" cy="27555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3C4D24-73AA-4625-B904-619167219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52" y="1213326"/>
            <a:ext cx="1129544" cy="105252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10F0529-5C67-4E98-B567-DF47387CDD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0" y="4565960"/>
            <a:ext cx="3464060" cy="3932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58A31B-37EF-39F5-12F7-CAFCF4F03877}"/>
              </a:ext>
            </a:extLst>
          </p:cNvPr>
          <p:cNvSpPr txBox="1"/>
          <p:nvPr/>
        </p:nvSpPr>
        <p:spPr>
          <a:xfrm>
            <a:off x="3253053" y="826363"/>
            <a:ext cx="9770533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T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i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ế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t</a:t>
            </a:r>
            <a:r>
              <a:rPr lang="en-US" sz="15333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 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h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ọ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c</a:t>
            </a:r>
            <a:r>
              <a:rPr lang="en-US" sz="15333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 </a:t>
            </a:r>
          </a:p>
          <a:p>
            <a:pPr algn="ctr"/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k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ế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t</a:t>
            </a:r>
            <a:r>
              <a:rPr lang="en-US" sz="15333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 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FF9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t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h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999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ú</a:t>
            </a:r>
            <a:r>
              <a:rPr lang="en-US" sz="15333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6699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Brannboll Ny" panose="02000000000000000000" pitchFamily="2" charset="0"/>
              </a:rPr>
              <a:t>c</a:t>
            </a:r>
            <a:endParaRPr lang="en-US" sz="15333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6699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#9Slide05 Brannboll 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9EB1982-5417-2C5B-1C69-3DC64D0B3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29344" r="10439" b="1137"/>
          <a:stretch/>
        </p:blipFill>
        <p:spPr>
          <a:xfrm>
            <a:off x="6945867" y="1929117"/>
            <a:ext cx="9125544" cy="654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A2978B-FF1F-D6C2-F3C6-F583EC8BCE4E}"/>
              </a:ext>
            </a:extLst>
          </p:cNvPr>
          <p:cNvSpPr txBox="1"/>
          <p:nvPr/>
        </p:nvSpPr>
        <p:spPr>
          <a:xfrm>
            <a:off x="3520445" y="63500"/>
            <a:ext cx="12550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trao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đổi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khai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mới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49BA79-FDB1-8991-07DA-12FAA8A7CEC3}"/>
              </a:ext>
            </a:extLst>
          </p:cNvPr>
          <p:cNvSpPr txBox="1"/>
          <p:nvPr/>
        </p:nvSpPr>
        <p:spPr>
          <a:xfrm>
            <a:off x="475295" y="1929116"/>
            <a:ext cx="696219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sách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vở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khai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giảng</a:t>
            </a:r>
            <a:r>
              <a:rPr lang="en-US" sz="42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40FAE-1D0C-1B7A-FB50-0C8586C2F200}"/>
              </a:ext>
            </a:extLst>
          </p:cNvPr>
          <p:cNvSpPr txBox="1"/>
          <p:nvPr/>
        </p:nvSpPr>
        <p:spPr>
          <a:xfrm>
            <a:off x="475295" y="4176777"/>
            <a:ext cx="696219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4267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Lễ</a:t>
            </a:r>
            <a:r>
              <a:rPr lang="en-US" sz="4267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khai</a:t>
            </a:r>
            <a:r>
              <a:rPr lang="en-US" sz="4267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giảng</a:t>
            </a:r>
            <a:r>
              <a:rPr lang="en-US" sz="4267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267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267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4267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4267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chính</a:t>
            </a:r>
            <a:r>
              <a:rPr lang="en-US" sz="4267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267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BF17EE-F167-B65B-9D2D-9216F0AAB61A}"/>
              </a:ext>
            </a:extLst>
          </p:cNvPr>
          <p:cNvSpPr txBox="1"/>
          <p:nvPr/>
        </p:nvSpPr>
        <p:spPr>
          <a:xfrm>
            <a:off x="475295" y="6424439"/>
            <a:ext cx="6962192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lễ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khai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giảng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267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4267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022462F-7298-28A5-1EE6-B9739C1688E1}"/>
              </a:ext>
            </a:extLst>
          </p:cNvPr>
          <p:cNvGrpSpPr/>
          <p:nvPr/>
        </p:nvGrpSpPr>
        <p:grpSpPr>
          <a:xfrm>
            <a:off x="99220" y="179891"/>
            <a:ext cx="3421225" cy="1272143"/>
            <a:chOff x="0" y="-34433"/>
            <a:chExt cx="2565919" cy="954107"/>
          </a:xfrm>
        </p:grpSpPr>
        <p:pic>
          <p:nvPicPr>
            <p:cNvPr id="21" name="Picture 20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F99BD84D-B8F5-14AA-322A-C46D0933F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EB5254"/>
                </a:clrFrom>
                <a:clrTo>
                  <a:srgbClr val="EB5254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750" b="54333" l="16917" r="81250">
                          <a14:foregroundMark x1="23167" y1="45583" x2="23167" y2="45583"/>
                          <a14:foregroundMark x1="23083" y1="45417" x2="21917" y2="47167"/>
                          <a14:foregroundMark x1="18917" y1="45417" x2="19417" y2="48667"/>
                          <a14:foregroundMark x1="16917" y1="45917" x2="17083" y2="49833"/>
                          <a14:foregroundMark x1="21000" y1="40083" x2="29167" y2="35667"/>
                          <a14:foregroundMark x1="23833" y1="37750" x2="23750" y2="39167"/>
                          <a14:foregroundMark x1="21000" y1="40167" x2="24417" y2="39000"/>
                          <a14:foregroundMark x1="27583" y1="37917" x2="45083" y2="37583"/>
                          <a14:foregroundMark x1="45083" y1="37583" x2="60833" y2="37667"/>
                          <a14:foregroundMark x1="60833" y1="37667" x2="37917" y2="34833"/>
                          <a14:foregroundMark x1="39583" y1="35500" x2="41417" y2="36917"/>
                          <a14:foregroundMark x1="75417" y1="38083" x2="73333" y2="43333"/>
                          <a14:foregroundMark x1="76500" y1="39250" x2="77250" y2="43417"/>
                          <a14:foregroundMark x1="79167" y1="35083" x2="78833" y2="42167"/>
                          <a14:foregroundMark x1="81333" y1="36333" x2="80333" y2="38750"/>
                          <a14:foregroundMark x1="28750" y1="51750" x2="44750" y2="50167"/>
                          <a14:foregroundMark x1="34583" y1="53250" x2="50500" y2="49750"/>
                          <a14:foregroundMark x1="49167" y1="54333" x2="57417" y2="51917"/>
                          <a14:backgroundMark x1="27250" y1="39833" x2="35167" y2="42833"/>
                          <a14:backgroundMark x1="27917" y1="40667" x2="34167" y2="44000"/>
                          <a14:backgroundMark x1="27083" y1="41000" x2="35083" y2="44417"/>
                          <a14:backgroundMark x1="30250" y1="44000" x2="35417" y2="42250"/>
                          <a14:backgroundMark x1="41083" y1="40000" x2="38250" y2="44833"/>
                          <a14:backgroundMark x1="41500" y1="40000" x2="40583" y2="45333"/>
                          <a14:backgroundMark x1="46750" y1="40250" x2="44083" y2="45167"/>
                          <a14:backgroundMark x1="48000" y1="39417" x2="44000" y2="46833"/>
                          <a14:backgroundMark x1="48500" y1="39500" x2="50250" y2="44417"/>
                          <a14:backgroundMark x1="50750" y1="43417" x2="52583" y2="44750"/>
                          <a14:backgroundMark x1="49750" y1="47250" x2="56500" y2="45250"/>
                          <a14:backgroundMark x1="52583" y1="40083" x2="59417" y2="40833"/>
                          <a14:backgroundMark x1="56333" y1="46500" x2="62667" y2="42667"/>
                          <a14:backgroundMark x1="58417" y1="47417" x2="63750" y2="4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0" t="30230" r="16667" b="43684"/>
            <a:stretch/>
          </p:blipFill>
          <p:spPr>
            <a:xfrm>
              <a:off x="0" y="-34433"/>
              <a:ext cx="2565919" cy="9541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4E8049-0D30-361D-D385-D5E6698E1EBC}"/>
                </a:ext>
              </a:extLst>
            </p:cNvPr>
            <p:cNvSpPr txBox="1"/>
            <p:nvPr/>
          </p:nvSpPr>
          <p:spPr>
            <a:xfrm>
              <a:off x="357013" y="115937"/>
              <a:ext cx="1974708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333" dirty="0">
                  <a:ln w="127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Billo" panose="00000400000000000000" pitchFamily="2" charset="0"/>
                </a:rPr>
                <a:t>Chia </a:t>
              </a:r>
              <a:r>
                <a:rPr lang="en-US" sz="5333" dirty="0" err="1">
                  <a:ln w="127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Billo" panose="00000400000000000000" pitchFamily="2" charset="0"/>
                </a:rPr>
                <a:t>sẻ</a:t>
              </a:r>
              <a:endParaRPr lang="en-US" sz="5333" dirty="0">
                <a:ln w="127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Billo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84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组合 1">
            <a:extLst>
              <a:ext uri="{FF2B5EF4-FFF2-40B4-BE49-F238E27FC236}">
                <a16:creationId xmlns:a16="http://schemas.microsoft.com/office/drawing/2014/main" id="{526501AE-0283-4927-9B2D-0A9C1C74D918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-1516887" y="3276205"/>
            <a:ext cx="948267" cy="954616"/>
            <a:chOff x="865882" y="5484912"/>
            <a:chExt cx="711213" cy="715677"/>
          </a:xfrm>
        </p:grpSpPr>
        <p:sp>
          <p:nvSpPr>
            <p:cNvPr id="3" name="Oval 19">
              <a:extLst>
                <a:ext uri="{FF2B5EF4-FFF2-40B4-BE49-F238E27FC236}">
                  <a16:creationId xmlns:a16="http://schemas.microsoft.com/office/drawing/2014/main" id="{70D1641B-F4E2-4E80-B541-FF252B930215}"/>
                </a:ext>
              </a:extLst>
            </p:cNvPr>
            <p:cNvSpPr/>
            <p:nvPr/>
          </p:nvSpPr>
          <p:spPr>
            <a:xfrm>
              <a:off x="865882" y="5484912"/>
              <a:ext cx="711213" cy="7156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644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4" name="Group 23">
              <a:extLst>
                <a:ext uri="{FF2B5EF4-FFF2-40B4-BE49-F238E27FC236}">
                  <a16:creationId xmlns:a16="http://schemas.microsoft.com/office/drawing/2014/main" id="{D88BC732-3229-4897-9957-88F1EB162B73}"/>
                </a:ext>
              </a:extLst>
            </p:cNvPr>
            <p:cNvGrpSpPr/>
            <p:nvPr/>
          </p:nvGrpSpPr>
          <p:grpSpPr>
            <a:xfrm>
              <a:off x="1049262" y="5673031"/>
              <a:ext cx="397627" cy="339438"/>
              <a:chOff x="3440113" y="1050925"/>
              <a:chExt cx="390525" cy="333376"/>
            </a:xfrm>
            <a:solidFill>
              <a:schemeClr val="bg1"/>
            </a:solidFill>
          </p:grpSpPr>
          <p:sp>
            <p:nvSpPr>
              <p:cNvPr id="5" name="Freeform 8">
                <a:extLst>
                  <a:ext uri="{FF2B5EF4-FFF2-40B4-BE49-F238E27FC236}">
                    <a16:creationId xmlns:a16="http://schemas.microsoft.com/office/drawing/2014/main" id="{4A76D3E5-8374-4929-ABFA-C390BA93A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938" y="1244600"/>
                <a:ext cx="69850" cy="71438"/>
              </a:xfrm>
              <a:custGeom>
                <a:avLst/>
                <a:gdLst>
                  <a:gd name="T0" fmla="*/ 44 w 44"/>
                  <a:gd name="T1" fmla="*/ 25 h 45"/>
                  <a:gd name="T2" fmla="*/ 19 w 44"/>
                  <a:gd name="T3" fmla="*/ 0 h 45"/>
                  <a:gd name="T4" fmla="*/ 19 w 44"/>
                  <a:gd name="T5" fmla="*/ 0 h 45"/>
                  <a:gd name="T6" fmla="*/ 0 w 44"/>
                  <a:gd name="T7" fmla="*/ 45 h 45"/>
                  <a:gd name="T8" fmla="*/ 44 w 44"/>
                  <a:gd name="T9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44" y="25"/>
                    </a:moveTo>
                    <a:lnTo>
                      <a:pt x="19" y="0"/>
                    </a:lnTo>
                    <a:lnTo>
                      <a:pt x="19" y="0"/>
                    </a:lnTo>
                    <a:lnTo>
                      <a:pt x="0" y="45"/>
                    </a:lnTo>
                    <a:lnTo>
                      <a:pt x="44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6" name="Rectangle 9">
                <a:extLst>
                  <a:ext uri="{FF2B5EF4-FFF2-40B4-BE49-F238E27FC236}">
                    <a16:creationId xmlns:a16="http://schemas.microsoft.com/office/drawing/2014/main" id="{787FCBC5-4805-4098-B666-A419AD5A8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3788" y="1284288"/>
                <a:ext cx="1588" cy="1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id="{6571AD50-B6C5-40CC-80D9-D48CDD634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3" y="1074738"/>
                <a:ext cx="176213" cy="176213"/>
              </a:xfrm>
              <a:custGeom>
                <a:avLst/>
                <a:gdLst>
                  <a:gd name="T0" fmla="*/ 101 w 111"/>
                  <a:gd name="T1" fmla="*/ 0 h 111"/>
                  <a:gd name="T2" fmla="*/ 0 w 111"/>
                  <a:gd name="T3" fmla="*/ 101 h 111"/>
                  <a:gd name="T4" fmla="*/ 10 w 111"/>
                  <a:gd name="T5" fmla="*/ 111 h 111"/>
                  <a:gd name="T6" fmla="*/ 111 w 111"/>
                  <a:gd name="T7" fmla="*/ 10 h 111"/>
                  <a:gd name="T8" fmla="*/ 101 w 111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11">
                    <a:moveTo>
                      <a:pt x="101" y="0"/>
                    </a:moveTo>
                    <a:lnTo>
                      <a:pt x="0" y="101"/>
                    </a:lnTo>
                    <a:lnTo>
                      <a:pt x="10" y="111"/>
                    </a:lnTo>
                    <a:lnTo>
                      <a:pt x="111" y="1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8" name="Freeform 11">
                <a:extLst>
                  <a:ext uri="{FF2B5EF4-FFF2-40B4-BE49-F238E27FC236}">
                    <a16:creationId xmlns:a16="http://schemas.microsoft.com/office/drawing/2014/main" id="{4F48E02F-CC73-49A7-A80F-40D4BE6BD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025" y="1098550"/>
                <a:ext cx="177800" cy="177800"/>
              </a:xfrm>
              <a:custGeom>
                <a:avLst/>
                <a:gdLst>
                  <a:gd name="T0" fmla="*/ 0 w 112"/>
                  <a:gd name="T1" fmla="*/ 102 h 112"/>
                  <a:gd name="T2" fmla="*/ 10 w 112"/>
                  <a:gd name="T3" fmla="*/ 112 h 112"/>
                  <a:gd name="T4" fmla="*/ 112 w 112"/>
                  <a:gd name="T5" fmla="*/ 12 h 112"/>
                  <a:gd name="T6" fmla="*/ 102 w 112"/>
                  <a:gd name="T7" fmla="*/ 0 h 112"/>
                  <a:gd name="T8" fmla="*/ 0 w 112"/>
                  <a:gd name="T9" fmla="*/ 10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12">
                    <a:moveTo>
                      <a:pt x="0" y="102"/>
                    </a:moveTo>
                    <a:lnTo>
                      <a:pt x="10" y="112"/>
                    </a:lnTo>
                    <a:lnTo>
                      <a:pt x="112" y="12"/>
                    </a:lnTo>
                    <a:lnTo>
                      <a:pt x="102" y="0"/>
                    </a:lnTo>
                    <a:lnTo>
                      <a:pt x="0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9" name="Freeform 12">
                <a:extLst>
                  <a:ext uri="{FF2B5EF4-FFF2-40B4-BE49-F238E27FC236}">
                    <a16:creationId xmlns:a16="http://schemas.microsoft.com/office/drawing/2014/main" id="{92E0EF86-22AD-4F7E-A5DA-F1D246B7B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075" y="1050925"/>
                <a:ext cx="55563" cy="52388"/>
              </a:xfrm>
              <a:custGeom>
                <a:avLst/>
                <a:gdLst>
                  <a:gd name="T0" fmla="*/ 14 w 21"/>
                  <a:gd name="T1" fmla="*/ 6 h 20"/>
                  <a:gd name="T2" fmla="*/ 0 w 21"/>
                  <a:gd name="T3" fmla="*/ 6 h 20"/>
                  <a:gd name="T4" fmla="*/ 15 w 21"/>
                  <a:gd name="T5" fmla="*/ 20 h 20"/>
                  <a:gd name="T6" fmla="*/ 14 w 21"/>
                  <a:gd name="T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0">
                    <a:moveTo>
                      <a:pt x="14" y="6"/>
                    </a:moveTo>
                    <a:cubicBezTo>
                      <a:pt x="8" y="0"/>
                      <a:pt x="0" y="6"/>
                      <a:pt x="0" y="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21" y="14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740C9FCC-1593-4E5B-9D6A-4C864C263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113" y="1058863"/>
                <a:ext cx="327025" cy="325438"/>
              </a:xfrm>
              <a:custGeom>
                <a:avLst/>
                <a:gdLst>
                  <a:gd name="T0" fmla="*/ 182 w 206"/>
                  <a:gd name="T1" fmla="*/ 180 h 205"/>
                  <a:gd name="T2" fmla="*/ 25 w 206"/>
                  <a:gd name="T3" fmla="*/ 180 h 205"/>
                  <a:gd name="T4" fmla="*/ 25 w 206"/>
                  <a:gd name="T5" fmla="*/ 25 h 205"/>
                  <a:gd name="T6" fmla="*/ 172 w 206"/>
                  <a:gd name="T7" fmla="*/ 25 h 205"/>
                  <a:gd name="T8" fmla="*/ 198 w 206"/>
                  <a:gd name="T9" fmla="*/ 0 h 205"/>
                  <a:gd name="T10" fmla="*/ 0 w 206"/>
                  <a:gd name="T11" fmla="*/ 0 h 205"/>
                  <a:gd name="T12" fmla="*/ 0 w 206"/>
                  <a:gd name="T13" fmla="*/ 205 h 205"/>
                  <a:gd name="T14" fmla="*/ 206 w 206"/>
                  <a:gd name="T15" fmla="*/ 205 h 205"/>
                  <a:gd name="T16" fmla="*/ 206 w 206"/>
                  <a:gd name="T17" fmla="*/ 76 h 205"/>
                  <a:gd name="T18" fmla="*/ 182 w 206"/>
                  <a:gd name="T19" fmla="*/ 101 h 205"/>
                  <a:gd name="T20" fmla="*/ 182 w 206"/>
                  <a:gd name="T21" fmla="*/ 18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6" h="205">
                    <a:moveTo>
                      <a:pt x="182" y="180"/>
                    </a:moveTo>
                    <a:lnTo>
                      <a:pt x="25" y="180"/>
                    </a:lnTo>
                    <a:lnTo>
                      <a:pt x="25" y="25"/>
                    </a:lnTo>
                    <a:lnTo>
                      <a:pt x="172" y="25"/>
                    </a:lnTo>
                    <a:lnTo>
                      <a:pt x="198" y="0"/>
                    </a:lnTo>
                    <a:lnTo>
                      <a:pt x="0" y="0"/>
                    </a:lnTo>
                    <a:lnTo>
                      <a:pt x="0" y="205"/>
                    </a:lnTo>
                    <a:lnTo>
                      <a:pt x="206" y="205"/>
                    </a:lnTo>
                    <a:lnTo>
                      <a:pt x="206" y="76"/>
                    </a:lnTo>
                    <a:lnTo>
                      <a:pt x="182" y="101"/>
                    </a:lnTo>
                    <a:lnTo>
                      <a:pt x="182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PA_组合 3">
            <a:extLst>
              <a:ext uri="{FF2B5EF4-FFF2-40B4-BE49-F238E27FC236}">
                <a16:creationId xmlns:a16="http://schemas.microsoft.com/office/drawing/2014/main" id="{CCF1B0CD-51C6-4D99-97AF-57A6D52FB892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-1536786" y="1707656"/>
            <a:ext cx="948267" cy="954616"/>
            <a:chOff x="865882" y="4427420"/>
            <a:chExt cx="711213" cy="715677"/>
          </a:xfrm>
        </p:grpSpPr>
        <p:sp>
          <p:nvSpPr>
            <p:cNvPr id="12" name="Oval 16">
              <a:extLst>
                <a:ext uri="{FF2B5EF4-FFF2-40B4-BE49-F238E27FC236}">
                  <a16:creationId xmlns:a16="http://schemas.microsoft.com/office/drawing/2014/main" id="{2A3E4FB5-A2ED-45F2-8561-431E3F533D71}"/>
                </a:ext>
              </a:extLst>
            </p:cNvPr>
            <p:cNvSpPr/>
            <p:nvPr/>
          </p:nvSpPr>
          <p:spPr>
            <a:xfrm>
              <a:off x="865882" y="4427420"/>
              <a:ext cx="711213" cy="7156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644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13" name="Group 34">
              <a:extLst>
                <a:ext uri="{FF2B5EF4-FFF2-40B4-BE49-F238E27FC236}">
                  <a16:creationId xmlns:a16="http://schemas.microsoft.com/office/drawing/2014/main" id="{C9E27E2F-57F0-4658-AD91-674564124C92}"/>
                </a:ext>
              </a:extLst>
            </p:cNvPr>
            <p:cNvGrpSpPr/>
            <p:nvPr/>
          </p:nvGrpSpPr>
          <p:grpSpPr>
            <a:xfrm>
              <a:off x="1042347" y="4589330"/>
              <a:ext cx="369512" cy="371872"/>
              <a:chOff x="3886200" y="3605213"/>
              <a:chExt cx="1243013" cy="1250950"/>
            </a:xfrm>
            <a:solidFill>
              <a:schemeClr val="bg1"/>
            </a:solidFill>
          </p:grpSpPr>
          <p:sp>
            <p:nvSpPr>
              <p:cNvPr id="14" name="Freeform 38">
                <a:extLst>
                  <a:ext uri="{FF2B5EF4-FFF2-40B4-BE49-F238E27FC236}">
                    <a16:creationId xmlns:a16="http://schemas.microsoft.com/office/drawing/2014/main" id="{F792272E-3717-496D-A926-6524D5BBD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8" y="3605213"/>
                <a:ext cx="174625" cy="263525"/>
              </a:xfrm>
              <a:custGeom>
                <a:avLst/>
                <a:gdLst>
                  <a:gd name="T0" fmla="*/ 23 w 46"/>
                  <a:gd name="T1" fmla="*/ 70 h 70"/>
                  <a:gd name="T2" fmla="*/ 46 w 46"/>
                  <a:gd name="T3" fmla="*/ 47 h 70"/>
                  <a:gd name="T4" fmla="*/ 46 w 46"/>
                  <a:gd name="T5" fmla="*/ 23 h 70"/>
                  <a:gd name="T6" fmla="*/ 23 w 46"/>
                  <a:gd name="T7" fmla="*/ 0 h 70"/>
                  <a:gd name="T8" fmla="*/ 0 w 46"/>
                  <a:gd name="T9" fmla="*/ 23 h 70"/>
                  <a:gd name="T10" fmla="*/ 0 w 46"/>
                  <a:gd name="T11" fmla="*/ 47 h 70"/>
                  <a:gd name="T12" fmla="*/ 23 w 46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70">
                    <a:moveTo>
                      <a:pt x="23" y="70"/>
                    </a:moveTo>
                    <a:cubicBezTo>
                      <a:pt x="35" y="70"/>
                      <a:pt x="46" y="60"/>
                      <a:pt x="46" y="47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10"/>
                      <a:pt x="35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60"/>
                      <a:pt x="10" y="70"/>
                      <a:pt x="23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15" name="Freeform 39">
                <a:extLst>
                  <a:ext uri="{FF2B5EF4-FFF2-40B4-BE49-F238E27FC236}">
                    <a16:creationId xmlns:a16="http://schemas.microsoft.com/office/drawing/2014/main" id="{8F72588D-22D7-4E1F-B1D1-D44E0B26D1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86200" y="3751263"/>
                <a:ext cx="1243013" cy="1104900"/>
              </a:xfrm>
              <a:custGeom>
                <a:avLst/>
                <a:gdLst>
                  <a:gd name="T0" fmla="*/ 329 w 329"/>
                  <a:gd name="T1" fmla="*/ 1 h 294"/>
                  <a:gd name="T2" fmla="*/ 282 w 329"/>
                  <a:gd name="T3" fmla="*/ 1 h 294"/>
                  <a:gd name="T4" fmla="*/ 282 w 329"/>
                  <a:gd name="T5" fmla="*/ 13 h 294"/>
                  <a:gd name="T6" fmla="*/ 247 w 329"/>
                  <a:gd name="T7" fmla="*/ 48 h 294"/>
                  <a:gd name="T8" fmla="*/ 212 w 329"/>
                  <a:gd name="T9" fmla="*/ 13 h 294"/>
                  <a:gd name="T10" fmla="*/ 212 w 329"/>
                  <a:gd name="T11" fmla="*/ 1 h 294"/>
                  <a:gd name="T12" fmla="*/ 118 w 329"/>
                  <a:gd name="T13" fmla="*/ 1 h 294"/>
                  <a:gd name="T14" fmla="*/ 118 w 329"/>
                  <a:gd name="T15" fmla="*/ 13 h 294"/>
                  <a:gd name="T16" fmla="*/ 83 w 329"/>
                  <a:gd name="T17" fmla="*/ 48 h 294"/>
                  <a:gd name="T18" fmla="*/ 47 w 329"/>
                  <a:gd name="T19" fmla="*/ 13 h 294"/>
                  <a:gd name="T20" fmla="*/ 47 w 329"/>
                  <a:gd name="T21" fmla="*/ 1 h 294"/>
                  <a:gd name="T22" fmla="*/ 0 w 329"/>
                  <a:gd name="T23" fmla="*/ 0 h 294"/>
                  <a:gd name="T24" fmla="*/ 0 w 329"/>
                  <a:gd name="T25" fmla="*/ 294 h 294"/>
                  <a:gd name="T26" fmla="*/ 24 w 329"/>
                  <a:gd name="T27" fmla="*/ 294 h 294"/>
                  <a:gd name="T28" fmla="*/ 306 w 329"/>
                  <a:gd name="T29" fmla="*/ 294 h 294"/>
                  <a:gd name="T30" fmla="*/ 329 w 329"/>
                  <a:gd name="T31" fmla="*/ 294 h 294"/>
                  <a:gd name="T32" fmla="*/ 329 w 329"/>
                  <a:gd name="T33" fmla="*/ 1 h 294"/>
                  <a:gd name="T34" fmla="*/ 306 w 329"/>
                  <a:gd name="T35" fmla="*/ 271 h 294"/>
                  <a:gd name="T36" fmla="*/ 24 w 329"/>
                  <a:gd name="T37" fmla="*/ 271 h 294"/>
                  <a:gd name="T38" fmla="*/ 24 w 329"/>
                  <a:gd name="T39" fmla="*/ 83 h 294"/>
                  <a:gd name="T40" fmla="*/ 306 w 329"/>
                  <a:gd name="T41" fmla="*/ 83 h 294"/>
                  <a:gd name="T42" fmla="*/ 306 w 329"/>
                  <a:gd name="T43" fmla="*/ 271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9" h="294">
                    <a:moveTo>
                      <a:pt x="329" y="1"/>
                    </a:moveTo>
                    <a:cubicBezTo>
                      <a:pt x="282" y="1"/>
                      <a:pt x="282" y="1"/>
                      <a:pt x="282" y="1"/>
                    </a:cubicBezTo>
                    <a:cubicBezTo>
                      <a:pt x="282" y="13"/>
                      <a:pt x="282" y="13"/>
                      <a:pt x="282" y="13"/>
                    </a:cubicBezTo>
                    <a:cubicBezTo>
                      <a:pt x="282" y="32"/>
                      <a:pt x="266" y="48"/>
                      <a:pt x="247" y="48"/>
                    </a:cubicBezTo>
                    <a:cubicBezTo>
                      <a:pt x="228" y="48"/>
                      <a:pt x="212" y="32"/>
                      <a:pt x="212" y="13"/>
                    </a:cubicBezTo>
                    <a:cubicBezTo>
                      <a:pt x="212" y="1"/>
                      <a:pt x="212" y="1"/>
                      <a:pt x="212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8" y="32"/>
                      <a:pt x="102" y="48"/>
                      <a:pt x="83" y="48"/>
                    </a:cubicBezTo>
                    <a:cubicBezTo>
                      <a:pt x="63" y="48"/>
                      <a:pt x="47" y="32"/>
                      <a:pt x="47" y="13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24" y="294"/>
                      <a:pt x="24" y="294"/>
                      <a:pt x="24" y="294"/>
                    </a:cubicBezTo>
                    <a:cubicBezTo>
                      <a:pt x="306" y="294"/>
                      <a:pt x="306" y="294"/>
                      <a:pt x="306" y="294"/>
                    </a:cubicBezTo>
                    <a:cubicBezTo>
                      <a:pt x="329" y="294"/>
                      <a:pt x="329" y="294"/>
                      <a:pt x="329" y="294"/>
                    </a:cubicBezTo>
                    <a:lnTo>
                      <a:pt x="329" y="1"/>
                    </a:lnTo>
                    <a:close/>
                    <a:moveTo>
                      <a:pt x="306" y="271"/>
                    </a:moveTo>
                    <a:cubicBezTo>
                      <a:pt x="24" y="271"/>
                      <a:pt x="24" y="271"/>
                      <a:pt x="24" y="271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306" y="83"/>
                      <a:pt x="306" y="83"/>
                      <a:pt x="306" y="83"/>
                    </a:cubicBezTo>
                    <a:lnTo>
                      <a:pt x="306" y="2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16" name="Freeform 40">
                <a:extLst>
                  <a:ext uri="{FF2B5EF4-FFF2-40B4-BE49-F238E27FC236}">
                    <a16:creationId xmlns:a16="http://schemas.microsoft.com/office/drawing/2014/main" id="{7FE04481-12F4-4A0E-9089-DAA3279F8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450" y="3605213"/>
                <a:ext cx="174625" cy="263525"/>
              </a:xfrm>
              <a:custGeom>
                <a:avLst/>
                <a:gdLst>
                  <a:gd name="T0" fmla="*/ 23 w 46"/>
                  <a:gd name="T1" fmla="*/ 70 h 70"/>
                  <a:gd name="T2" fmla="*/ 46 w 46"/>
                  <a:gd name="T3" fmla="*/ 47 h 70"/>
                  <a:gd name="T4" fmla="*/ 46 w 46"/>
                  <a:gd name="T5" fmla="*/ 23 h 70"/>
                  <a:gd name="T6" fmla="*/ 23 w 46"/>
                  <a:gd name="T7" fmla="*/ 0 h 70"/>
                  <a:gd name="T8" fmla="*/ 0 w 46"/>
                  <a:gd name="T9" fmla="*/ 23 h 70"/>
                  <a:gd name="T10" fmla="*/ 0 w 46"/>
                  <a:gd name="T11" fmla="*/ 47 h 70"/>
                  <a:gd name="T12" fmla="*/ 23 w 46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70">
                    <a:moveTo>
                      <a:pt x="23" y="70"/>
                    </a:moveTo>
                    <a:cubicBezTo>
                      <a:pt x="36" y="70"/>
                      <a:pt x="46" y="60"/>
                      <a:pt x="46" y="47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60"/>
                      <a:pt x="10" y="70"/>
                      <a:pt x="23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17" name="Rectangle 41">
                <a:extLst>
                  <a:ext uri="{FF2B5EF4-FFF2-40B4-BE49-F238E27FC236}">
                    <a16:creationId xmlns:a16="http://schemas.microsoft.com/office/drawing/2014/main" id="{7BE5B1D9-3DB6-418E-A1C5-9661A3082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288" y="4157663"/>
                <a:ext cx="139700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18" name="Rectangle 42">
                <a:extLst>
                  <a:ext uri="{FF2B5EF4-FFF2-40B4-BE49-F238E27FC236}">
                    <a16:creationId xmlns:a16="http://schemas.microsoft.com/office/drawing/2014/main" id="{3011A9E3-395B-492D-832C-2B74ACFDB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300" y="4157663"/>
                <a:ext cx="139700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19" name="Rectangle 43">
                <a:extLst>
                  <a:ext uri="{FF2B5EF4-FFF2-40B4-BE49-F238E27FC236}">
                    <a16:creationId xmlns:a16="http://schemas.microsoft.com/office/drawing/2014/main" id="{84A2052A-A79F-43AE-8033-1BEC6C537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7263" y="4157663"/>
                <a:ext cx="139700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20" name="Rectangle 44">
                <a:extLst>
                  <a:ext uri="{FF2B5EF4-FFF2-40B4-BE49-F238E27FC236}">
                    <a16:creationId xmlns:a16="http://schemas.microsoft.com/office/drawing/2014/main" id="{5FCA5CB4-B1EB-4A53-B615-D4E54A442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288" y="4364038"/>
                <a:ext cx="13970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21" name="Rectangle 45">
                <a:extLst>
                  <a:ext uri="{FF2B5EF4-FFF2-40B4-BE49-F238E27FC236}">
                    <a16:creationId xmlns:a16="http://schemas.microsoft.com/office/drawing/2014/main" id="{B3550C06-B670-40EC-A247-7DB1B9956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300" y="4364038"/>
                <a:ext cx="13970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22" name="Rectangle 46">
                <a:extLst>
                  <a:ext uri="{FF2B5EF4-FFF2-40B4-BE49-F238E27FC236}">
                    <a16:creationId xmlns:a16="http://schemas.microsoft.com/office/drawing/2014/main" id="{379B6A13-D668-4A79-9793-6C2DA3EE6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7263" y="4364038"/>
                <a:ext cx="13970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23" name="Rectangle 47">
                <a:extLst>
                  <a:ext uri="{FF2B5EF4-FFF2-40B4-BE49-F238E27FC236}">
                    <a16:creationId xmlns:a16="http://schemas.microsoft.com/office/drawing/2014/main" id="{58E78024-49BE-495E-9891-AC9FE5072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288" y="4570413"/>
                <a:ext cx="139700" cy="125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24" name="Rectangle 48">
                <a:extLst>
                  <a:ext uri="{FF2B5EF4-FFF2-40B4-BE49-F238E27FC236}">
                    <a16:creationId xmlns:a16="http://schemas.microsoft.com/office/drawing/2014/main" id="{A775C7D6-1C80-4D8B-8246-6E6744ADA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4364038"/>
                <a:ext cx="141288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25" name="Rectangle 49">
                <a:extLst>
                  <a:ext uri="{FF2B5EF4-FFF2-40B4-BE49-F238E27FC236}">
                    <a16:creationId xmlns:a16="http://schemas.microsoft.com/office/drawing/2014/main" id="{574E5D81-0DDC-4930-A746-925A6A676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4570413"/>
                <a:ext cx="141288" cy="125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26" name="Rectangle 50">
                <a:extLst>
                  <a:ext uri="{FF2B5EF4-FFF2-40B4-BE49-F238E27FC236}">
                    <a16:creationId xmlns:a16="http://schemas.microsoft.com/office/drawing/2014/main" id="{084D7CCB-F4A1-402F-8B92-54C52C6E9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300" y="4570413"/>
                <a:ext cx="139700" cy="125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27" name="Rectangle 51">
                <a:extLst>
                  <a:ext uri="{FF2B5EF4-FFF2-40B4-BE49-F238E27FC236}">
                    <a16:creationId xmlns:a16="http://schemas.microsoft.com/office/drawing/2014/main" id="{53F16BE2-E975-4AA9-B16D-24A8BEF03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7263" y="4570413"/>
                <a:ext cx="139700" cy="125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60" tIns="81280" rIns="162560" bIns="81280"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PA_组合 6">
            <a:extLst>
              <a:ext uri="{FF2B5EF4-FFF2-40B4-BE49-F238E27FC236}">
                <a16:creationId xmlns:a16="http://schemas.microsoft.com/office/drawing/2014/main" id="{9AE332B2-E8FF-4E20-A60C-CD15204A83BC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-1453480" y="0"/>
            <a:ext cx="948267" cy="954616"/>
            <a:chOff x="865882" y="3369928"/>
            <a:chExt cx="711213" cy="715677"/>
          </a:xfrm>
        </p:grpSpPr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C5FCA6A2-1D83-4121-A22C-74451C51F662}"/>
                </a:ext>
              </a:extLst>
            </p:cNvPr>
            <p:cNvSpPr/>
            <p:nvPr/>
          </p:nvSpPr>
          <p:spPr>
            <a:xfrm>
              <a:off x="865882" y="3369928"/>
              <a:ext cx="711213" cy="7156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644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30" name="Group 82">
              <a:extLst>
                <a:ext uri="{FF2B5EF4-FFF2-40B4-BE49-F238E27FC236}">
                  <a16:creationId xmlns:a16="http://schemas.microsoft.com/office/drawing/2014/main" id="{96C7541A-82D2-42C6-A4DC-5D2A42989C64}"/>
                </a:ext>
              </a:extLst>
            </p:cNvPr>
            <p:cNvGrpSpPr/>
            <p:nvPr/>
          </p:nvGrpSpPr>
          <p:grpSpPr>
            <a:xfrm>
              <a:off x="1060072" y="3534491"/>
              <a:ext cx="366179" cy="377109"/>
              <a:chOff x="3681413" y="3632200"/>
              <a:chExt cx="638175" cy="657225"/>
            </a:xfrm>
            <a:solidFill>
              <a:schemeClr val="bg1"/>
            </a:solidFill>
          </p:grpSpPr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E6D642C7-DAB9-4797-BF6C-182B23F89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6688" y="3681413"/>
                <a:ext cx="342900" cy="533400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34" y="52"/>
                  </a:cxn>
                  <a:cxn ang="0">
                    <a:pos x="121" y="47"/>
                  </a:cxn>
                  <a:cxn ang="0">
                    <a:pos x="112" y="56"/>
                  </a:cxn>
                  <a:cxn ang="0">
                    <a:pos x="103" y="46"/>
                  </a:cxn>
                  <a:cxn ang="0">
                    <a:pos x="103" y="46"/>
                  </a:cxn>
                  <a:cxn ang="0">
                    <a:pos x="91" y="52"/>
                  </a:cxn>
                  <a:cxn ang="0">
                    <a:pos x="88" y="53"/>
                  </a:cxn>
                  <a:cxn ang="0">
                    <a:pos x="71" y="55"/>
                  </a:cxn>
                  <a:cxn ang="0">
                    <a:pos x="29" y="9"/>
                  </a:cxn>
                  <a:cxn ang="0">
                    <a:pos x="22" y="2"/>
                  </a:cxn>
                  <a:cxn ang="0">
                    <a:pos x="18" y="1"/>
                  </a:cxn>
                  <a:cxn ang="0">
                    <a:pos x="10" y="2"/>
                  </a:cxn>
                  <a:cxn ang="0">
                    <a:pos x="3" y="21"/>
                  </a:cxn>
                  <a:cxn ang="0">
                    <a:pos x="12" y="36"/>
                  </a:cxn>
                  <a:cxn ang="0">
                    <a:pos x="16" y="41"/>
                  </a:cxn>
                  <a:cxn ang="0">
                    <a:pos x="63" y="82"/>
                  </a:cxn>
                  <a:cxn ang="0">
                    <a:pos x="75" y="84"/>
                  </a:cxn>
                  <a:cxn ang="0">
                    <a:pos x="75" y="158"/>
                  </a:cxn>
                  <a:cxn ang="0">
                    <a:pos x="77" y="168"/>
                  </a:cxn>
                  <a:cxn ang="0">
                    <a:pos x="77" y="170"/>
                  </a:cxn>
                  <a:cxn ang="0">
                    <a:pos x="77" y="305"/>
                  </a:cxn>
                  <a:cxn ang="0">
                    <a:pos x="93" y="321"/>
                  </a:cxn>
                  <a:cxn ang="0">
                    <a:pos x="110" y="305"/>
                  </a:cxn>
                  <a:cxn ang="0">
                    <a:pos x="110" y="190"/>
                  </a:cxn>
                  <a:cxn ang="0">
                    <a:pos x="112" y="190"/>
                  </a:cxn>
                  <a:cxn ang="0">
                    <a:pos x="112" y="190"/>
                  </a:cxn>
                  <a:cxn ang="0">
                    <a:pos x="112" y="305"/>
                  </a:cxn>
                  <a:cxn ang="0">
                    <a:pos x="129" y="321"/>
                  </a:cxn>
                  <a:cxn ang="0">
                    <a:pos x="129" y="321"/>
                  </a:cxn>
                  <a:cxn ang="0">
                    <a:pos x="146" y="305"/>
                  </a:cxn>
                  <a:cxn ang="0">
                    <a:pos x="146" y="173"/>
                  </a:cxn>
                  <a:cxn ang="0">
                    <a:pos x="149" y="175"/>
                  </a:cxn>
                  <a:cxn ang="0">
                    <a:pos x="155" y="177"/>
                  </a:cxn>
                  <a:cxn ang="0">
                    <a:pos x="168" y="170"/>
                  </a:cxn>
                  <a:cxn ang="0">
                    <a:pos x="135" y="53"/>
                  </a:cxn>
                  <a:cxn ang="0">
                    <a:pos x="112" y="127"/>
                  </a:cxn>
                  <a:cxn ang="0">
                    <a:pos x="112" y="127"/>
                  </a:cxn>
                  <a:cxn ang="0">
                    <a:pos x="103" y="115"/>
                  </a:cxn>
                  <a:cxn ang="0">
                    <a:pos x="112" y="57"/>
                  </a:cxn>
                  <a:cxn ang="0">
                    <a:pos x="112" y="57"/>
                  </a:cxn>
                  <a:cxn ang="0">
                    <a:pos x="121" y="115"/>
                  </a:cxn>
                  <a:cxn ang="0">
                    <a:pos x="112" y="127"/>
                  </a:cxn>
                  <a:cxn ang="0">
                    <a:pos x="149" y="143"/>
                  </a:cxn>
                  <a:cxn ang="0">
                    <a:pos x="149" y="103"/>
                  </a:cxn>
                  <a:cxn ang="0">
                    <a:pos x="149" y="143"/>
                  </a:cxn>
                  <a:cxn ang="0">
                    <a:pos x="149" y="143"/>
                  </a:cxn>
                  <a:cxn ang="0">
                    <a:pos x="149" y="143"/>
                  </a:cxn>
                </a:cxnLst>
                <a:rect l="0" t="0" r="r" b="b"/>
                <a:pathLst>
                  <a:path w="207" h="321">
                    <a:moveTo>
                      <a:pt x="135" y="53"/>
                    </a:moveTo>
                    <a:cubicBezTo>
                      <a:pt x="135" y="53"/>
                      <a:pt x="134" y="52"/>
                      <a:pt x="134" y="52"/>
                    </a:cubicBezTo>
                    <a:cubicBezTo>
                      <a:pt x="130" y="50"/>
                      <a:pt x="126" y="48"/>
                      <a:pt x="121" y="47"/>
                    </a:cubicBezTo>
                    <a:cubicBezTo>
                      <a:pt x="112" y="56"/>
                      <a:pt x="112" y="56"/>
                      <a:pt x="112" y="56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99" y="48"/>
                      <a:pt x="95" y="49"/>
                      <a:pt x="91" y="52"/>
                    </a:cubicBezTo>
                    <a:cubicBezTo>
                      <a:pt x="90" y="52"/>
                      <a:pt x="89" y="52"/>
                      <a:pt x="88" y="53"/>
                    </a:cubicBezTo>
                    <a:cubicBezTo>
                      <a:pt x="82" y="56"/>
                      <a:pt x="77" y="57"/>
                      <a:pt x="71" y="55"/>
                    </a:cubicBezTo>
                    <a:cubicBezTo>
                      <a:pt x="52" y="49"/>
                      <a:pt x="34" y="19"/>
                      <a:pt x="29" y="9"/>
                    </a:cubicBezTo>
                    <a:cubicBezTo>
                      <a:pt x="27" y="6"/>
                      <a:pt x="25" y="4"/>
                      <a:pt x="22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3" y="1"/>
                      <a:pt x="10" y="2"/>
                    </a:cubicBezTo>
                    <a:cubicBezTo>
                      <a:pt x="3" y="5"/>
                      <a:pt x="0" y="14"/>
                      <a:pt x="3" y="21"/>
                    </a:cubicBezTo>
                    <a:cubicBezTo>
                      <a:pt x="4" y="23"/>
                      <a:pt x="7" y="29"/>
                      <a:pt x="12" y="36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6" y="56"/>
                      <a:pt x="42" y="75"/>
                      <a:pt x="63" y="82"/>
                    </a:cubicBezTo>
                    <a:cubicBezTo>
                      <a:pt x="67" y="83"/>
                      <a:pt x="71" y="84"/>
                      <a:pt x="75" y="84"/>
                    </a:cubicBezTo>
                    <a:cubicBezTo>
                      <a:pt x="75" y="158"/>
                      <a:pt x="75" y="158"/>
                      <a:pt x="75" y="158"/>
                    </a:cubicBezTo>
                    <a:cubicBezTo>
                      <a:pt x="75" y="162"/>
                      <a:pt x="76" y="165"/>
                      <a:pt x="77" y="168"/>
                    </a:cubicBezTo>
                    <a:cubicBezTo>
                      <a:pt x="77" y="169"/>
                      <a:pt x="77" y="170"/>
                      <a:pt x="77" y="170"/>
                    </a:cubicBezTo>
                    <a:cubicBezTo>
                      <a:pt x="77" y="305"/>
                      <a:pt x="77" y="305"/>
                      <a:pt x="77" y="305"/>
                    </a:cubicBezTo>
                    <a:cubicBezTo>
                      <a:pt x="77" y="314"/>
                      <a:pt x="84" y="321"/>
                      <a:pt x="93" y="321"/>
                    </a:cubicBezTo>
                    <a:cubicBezTo>
                      <a:pt x="103" y="321"/>
                      <a:pt x="110" y="314"/>
                      <a:pt x="110" y="305"/>
                    </a:cubicBezTo>
                    <a:cubicBezTo>
                      <a:pt x="110" y="190"/>
                      <a:pt x="110" y="190"/>
                      <a:pt x="110" y="190"/>
                    </a:cubicBezTo>
                    <a:cubicBezTo>
                      <a:pt x="111" y="190"/>
                      <a:pt x="111" y="190"/>
                      <a:pt x="112" y="190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305"/>
                      <a:pt x="112" y="305"/>
                      <a:pt x="112" y="305"/>
                    </a:cubicBezTo>
                    <a:cubicBezTo>
                      <a:pt x="112" y="314"/>
                      <a:pt x="120" y="321"/>
                      <a:pt x="129" y="321"/>
                    </a:cubicBezTo>
                    <a:cubicBezTo>
                      <a:pt x="129" y="321"/>
                      <a:pt x="129" y="321"/>
                      <a:pt x="129" y="321"/>
                    </a:cubicBezTo>
                    <a:cubicBezTo>
                      <a:pt x="138" y="321"/>
                      <a:pt x="146" y="314"/>
                      <a:pt x="146" y="305"/>
                    </a:cubicBezTo>
                    <a:cubicBezTo>
                      <a:pt x="146" y="173"/>
                      <a:pt x="146" y="173"/>
                      <a:pt x="146" y="173"/>
                    </a:cubicBezTo>
                    <a:cubicBezTo>
                      <a:pt x="146" y="174"/>
                      <a:pt x="147" y="175"/>
                      <a:pt x="149" y="175"/>
                    </a:cubicBezTo>
                    <a:cubicBezTo>
                      <a:pt x="151" y="176"/>
                      <a:pt x="153" y="177"/>
                      <a:pt x="155" y="177"/>
                    </a:cubicBezTo>
                    <a:cubicBezTo>
                      <a:pt x="160" y="177"/>
                      <a:pt x="165" y="174"/>
                      <a:pt x="168" y="170"/>
                    </a:cubicBezTo>
                    <a:cubicBezTo>
                      <a:pt x="207" y="97"/>
                      <a:pt x="153" y="64"/>
                      <a:pt x="135" y="53"/>
                    </a:cubicBezTo>
                    <a:close/>
                    <a:moveTo>
                      <a:pt x="112" y="127"/>
                    </a:move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2" y="57"/>
                      <a:pt x="112" y="57"/>
                      <a:pt x="112" y="57"/>
                    </a:cubicBezTo>
                    <a:cubicBezTo>
                      <a:pt x="112" y="57"/>
                      <a:pt x="112" y="57"/>
                      <a:pt x="112" y="57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112" y="127"/>
                    </a:lnTo>
                    <a:close/>
                    <a:moveTo>
                      <a:pt x="149" y="143"/>
                    </a:moveTo>
                    <a:cubicBezTo>
                      <a:pt x="149" y="103"/>
                      <a:pt x="149" y="103"/>
                      <a:pt x="149" y="103"/>
                    </a:cubicBezTo>
                    <a:cubicBezTo>
                      <a:pt x="154" y="113"/>
                      <a:pt x="156" y="126"/>
                      <a:pt x="149" y="143"/>
                    </a:cubicBezTo>
                    <a:close/>
                    <a:moveTo>
                      <a:pt x="149" y="143"/>
                    </a:moveTo>
                    <a:cubicBezTo>
                      <a:pt x="149" y="143"/>
                      <a:pt x="149" y="143"/>
                      <a:pt x="149" y="143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00403681-FC8C-48E4-8E15-A78E65C21D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02100" y="3633788"/>
                <a:ext cx="119063" cy="120650"/>
              </a:xfrm>
              <a:custGeom>
                <a:avLst/>
                <a:gdLst/>
                <a:ahLst/>
                <a:cxnLst>
                  <a:cxn ang="0">
                    <a:pos x="72" y="36"/>
                  </a:cxn>
                  <a:cxn ang="0">
                    <a:pos x="36" y="72"/>
                  </a:cxn>
                  <a:cxn ang="0">
                    <a:pos x="0" y="36"/>
                  </a:cxn>
                  <a:cxn ang="0">
                    <a:pos x="36" y="0"/>
                  </a:cxn>
                  <a:cxn ang="0">
                    <a:pos x="72" y="36"/>
                  </a:cxn>
                  <a:cxn ang="0">
                    <a:pos x="72" y="36"/>
                  </a:cxn>
                  <a:cxn ang="0">
                    <a:pos x="72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6" y="0"/>
                      <a:pt x="72" y="16"/>
                      <a:pt x="72" y="36"/>
                    </a:cubicBezTo>
                    <a:close/>
                    <a:moveTo>
                      <a:pt x="72" y="36"/>
                    </a:moveTo>
                    <a:cubicBezTo>
                      <a:pt x="72" y="36"/>
                      <a:pt x="72" y="36"/>
                      <a:pt x="72" y="3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1828C8EC-B208-4864-936A-60EA738EAD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3638" y="3632200"/>
                <a:ext cx="361950" cy="338137"/>
              </a:xfrm>
              <a:custGeom>
                <a:avLst/>
                <a:gdLst/>
                <a:ahLst/>
                <a:cxnLst>
                  <a:cxn ang="0">
                    <a:pos x="197" y="203"/>
                  </a:cxn>
                  <a:cxn ang="0">
                    <a:pos x="20" y="203"/>
                  </a:cxn>
                  <a:cxn ang="0">
                    <a:pos x="0" y="182"/>
                  </a:cxn>
                  <a:cxn ang="0">
                    <a:pos x="0" y="20"/>
                  </a:cxn>
                  <a:cxn ang="0">
                    <a:pos x="20" y="0"/>
                  </a:cxn>
                  <a:cxn ang="0">
                    <a:pos x="197" y="0"/>
                  </a:cxn>
                  <a:cxn ang="0">
                    <a:pos x="218" y="20"/>
                  </a:cxn>
                  <a:cxn ang="0">
                    <a:pos x="218" y="182"/>
                  </a:cxn>
                  <a:cxn ang="0">
                    <a:pos x="197" y="203"/>
                  </a:cxn>
                  <a:cxn ang="0">
                    <a:pos x="20" y="13"/>
                  </a:cxn>
                  <a:cxn ang="0">
                    <a:pos x="13" y="20"/>
                  </a:cxn>
                  <a:cxn ang="0">
                    <a:pos x="13" y="182"/>
                  </a:cxn>
                  <a:cxn ang="0">
                    <a:pos x="20" y="189"/>
                  </a:cxn>
                  <a:cxn ang="0">
                    <a:pos x="197" y="189"/>
                  </a:cxn>
                  <a:cxn ang="0">
                    <a:pos x="204" y="182"/>
                  </a:cxn>
                  <a:cxn ang="0">
                    <a:pos x="204" y="20"/>
                  </a:cxn>
                  <a:cxn ang="0">
                    <a:pos x="197" y="13"/>
                  </a:cxn>
                  <a:cxn ang="0">
                    <a:pos x="20" y="13"/>
                  </a:cxn>
                  <a:cxn ang="0">
                    <a:pos x="20" y="13"/>
                  </a:cxn>
                  <a:cxn ang="0">
                    <a:pos x="20" y="13"/>
                  </a:cxn>
                </a:cxnLst>
                <a:rect l="0" t="0" r="r" b="b"/>
                <a:pathLst>
                  <a:path w="218" h="203">
                    <a:moveTo>
                      <a:pt x="197" y="203"/>
                    </a:moveTo>
                    <a:cubicBezTo>
                      <a:pt x="20" y="203"/>
                      <a:pt x="20" y="203"/>
                      <a:pt x="20" y="203"/>
                    </a:cubicBezTo>
                    <a:cubicBezTo>
                      <a:pt x="9" y="203"/>
                      <a:pt x="0" y="194"/>
                      <a:pt x="0" y="18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208" y="0"/>
                      <a:pt x="218" y="9"/>
                      <a:pt x="218" y="20"/>
                    </a:cubicBezTo>
                    <a:cubicBezTo>
                      <a:pt x="218" y="182"/>
                      <a:pt x="218" y="182"/>
                      <a:pt x="218" y="182"/>
                    </a:cubicBezTo>
                    <a:cubicBezTo>
                      <a:pt x="218" y="194"/>
                      <a:pt x="208" y="203"/>
                      <a:pt x="197" y="203"/>
                    </a:cubicBezTo>
                    <a:close/>
                    <a:moveTo>
                      <a:pt x="20" y="13"/>
                    </a:moveTo>
                    <a:cubicBezTo>
                      <a:pt x="16" y="13"/>
                      <a:pt x="13" y="16"/>
                      <a:pt x="13" y="20"/>
                    </a:cubicBezTo>
                    <a:cubicBezTo>
                      <a:pt x="13" y="182"/>
                      <a:pt x="13" y="182"/>
                      <a:pt x="13" y="182"/>
                    </a:cubicBezTo>
                    <a:cubicBezTo>
                      <a:pt x="13" y="186"/>
                      <a:pt x="16" y="189"/>
                      <a:pt x="20" y="189"/>
                    </a:cubicBezTo>
                    <a:cubicBezTo>
                      <a:pt x="197" y="189"/>
                      <a:pt x="197" y="189"/>
                      <a:pt x="197" y="189"/>
                    </a:cubicBezTo>
                    <a:cubicBezTo>
                      <a:pt x="201" y="189"/>
                      <a:pt x="204" y="186"/>
                      <a:pt x="204" y="182"/>
                    </a:cubicBezTo>
                    <a:cubicBezTo>
                      <a:pt x="204" y="20"/>
                      <a:pt x="204" y="20"/>
                      <a:pt x="204" y="20"/>
                    </a:cubicBezTo>
                    <a:cubicBezTo>
                      <a:pt x="204" y="16"/>
                      <a:pt x="201" y="13"/>
                      <a:pt x="197" y="13"/>
                    </a:cubicBezTo>
                    <a:lnTo>
                      <a:pt x="20" y="13"/>
                    </a:lnTo>
                    <a:close/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id="{214479EC-47F3-48CA-9EBD-883F39B82E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3325" y="4003675"/>
                <a:ext cx="96838" cy="93662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29" y="57"/>
                  </a:cxn>
                  <a:cxn ang="0">
                    <a:pos x="0" y="29"/>
                  </a:cxn>
                  <a:cxn ang="0">
                    <a:pos x="29" y="0"/>
                  </a:cxn>
                  <a:cxn ang="0">
                    <a:pos x="58" y="29"/>
                  </a:cxn>
                  <a:cxn ang="0">
                    <a:pos x="58" y="29"/>
                  </a:cxn>
                  <a:cxn ang="0">
                    <a:pos x="58" y="29"/>
                  </a:cxn>
                </a:cxnLst>
                <a:rect l="0" t="0" r="r" b="b"/>
                <a:pathLst>
                  <a:path w="58" h="57">
                    <a:moveTo>
                      <a:pt x="58" y="29"/>
                    </a:moveTo>
                    <a:cubicBezTo>
                      <a:pt x="58" y="45"/>
                      <a:pt x="45" y="57"/>
                      <a:pt x="29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5" y="0"/>
                      <a:pt x="58" y="13"/>
                      <a:pt x="58" y="29"/>
                    </a:cubicBezTo>
                    <a:close/>
                    <a:moveTo>
                      <a:pt x="58" y="29"/>
                    </a:moveTo>
                    <a:cubicBezTo>
                      <a:pt x="58" y="29"/>
                      <a:pt x="58" y="29"/>
                      <a:pt x="58" y="29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72F5D970-05C8-44F1-B364-277F565A65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95700" y="4100513"/>
                <a:ext cx="192088" cy="106362"/>
              </a:xfrm>
              <a:custGeom>
                <a:avLst/>
                <a:gdLst/>
                <a:ahLst/>
                <a:cxnLst>
                  <a:cxn ang="0">
                    <a:pos x="25" y="64"/>
                  </a:cxn>
                  <a:cxn ang="0">
                    <a:pos x="29" y="44"/>
                  </a:cxn>
                  <a:cxn ang="0">
                    <a:pos x="29" y="64"/>
                  </a:cxn>
                  <a:cxn ang="0">
                    <a:pos x="58" y="64"/>
                  </a:cxn>
                  <a:cxn ang="0">
                    <a:pos x="51" y="54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65" y="54"/>
                  </a:cxn>
                  <a:cxn ang="0">
                    <a:pos x="58" y="64"/>
                  </a:cxn>
                  <a:cxn ang="0">
                    <a:pos x="87" y="64"/>
                  </a:cxn>
                  <a:cxn ang="0">
                    <a:pos x="87" y="44"/>
                  </a:cxn>
                  <a:cxn ang="0">
                    <a:pos x="91" y="64"/>
                  </a:cxn>
                  <a:cxn ang="0">
                    <a:pos x="114" y="64"/>
                  </a:cxn>
                  <a:cxn ang="0">
                    <a:pos x="77" y="5"/>
                  </a:cxn>
                  <a:cxn ang="0">
                    <a:pos x="76" y="5"/>
                  </a:cxn>
                  <a:cxn ang="0">
                    <a:pos x="65" y="0"/>
                  </a:cxn>
                  <a:cxn ang="0">
                    <a:pos x="58" y="7"/>
                  </a:cxn>
                  <a:cxn ang="0">
                    <a:pos x="51" y="0"/>
                  </a:cxn>
                  <a:cxn ang="0">
                    <a:pos x="51" y="0"/>
                  </a:cxn>
                  <a:cxn ang="0">
                    <a:pos x="40" y="5"/>
                  </a:cxn>
                  <a:cxn ang="0">
                    <a:pos x="39" y="5"/>
                  </a:cxn>
                  <a:cxn ang="0">
                    <a:pos x="2" y="64"/>
                  </a:cxn>
                  <a:cxn ang="0">
                    <a:pos x="25" y="64"/>
                  </a:cxn>
                  <a:cxn ang="0">
                    <a:pos x="25" y="64"/>
                  </a:cxn>
                  <a:cxn ang="0">
                    <a:pos x="25" y="64"/>
                  </a:cxn>
                </a:cxnLst>
                <a:rect l="0" t="0" r="r" b="b"/>
                <a:pathLst>
                  <a:path w="116" h="64">
                    <a:moveTo>
                      <a:pt x="25" y="64"/>
                    </a:moveTo>
                    <a:cubicBezTo>
                      <a:pt x="24" y="56"/>
                      <a:pt x="26" y="49"/>
                      <a:pt x="29" y="4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90" y="49"/>
                      <a:pt x="92" y="56"/>
                      <a:pt x="91" y="64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6" y="29"/>
                      <a:pt x="88" y="12"/>
                      <a:pt x="77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2" y="2"/>
                      <a:pt x="69" y="1"/>
                      <a:pt x="65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7" y="1"/>
                      <a:pt x="44" y="2"/>
                      <a:pt x="40" y="5"/>
                    </a:cubicBezTo>
                    <a:cubicBezTo>
                      <a:pt x="40" y="5"/>
                      <a:pt x="39" y="5"/>
                      <a:pt x="39" y="5"/>
                    </a:cubicBezTo>
                    <a:cubicBezTo>
                      <a:pt x="28" y="12"/>
                      <a:pt x="0" y="29"/>
                      <a:pt x="2" y="64"/>
                    </a:cubicBezTo>
                    <a:lnTo>
                      <a:pt x="25" y="64"/>
                    </a:ln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3F54FF81-E2CD-4457-AE7A-1ED6046657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9063" y="4003675"/>
                <a:ext cx="93663" cy="93662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28" y="57"/>
                  </a:cxn>
                  <a:cxn ang="0">
                    <a:pos x="0" y="29"/>
                  </a:cxn>
                  <a:cxn ang="0">
                    <a:pos x="28" y="0"/>
                  </a:cxn>
                  <a:cxn ang="0">
                    <a:pos x="57" y="29"/>
                  </a:cxn>
                  <a:cxn ang="0">
                    <a:pos x="57" y="29"/>
                  </a:cxn>
                  <a:cxn ang="0">
                    <a:pos x="57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cubicBezTo>
                      <a:pt x="57" y="45"/>
                      <a:pt x="44" y="57"/>
                      <a:pt x="28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44" y="0"/>
                      <a:pt x="57" y="13"/>
                      <a:pt x="57" y="29"/>
                    </a:cubicBezTo>
                    <a:close/>
                    <a:moveTo>
                      <a:pt x="57" y="29"/>
                    </a:moveTo>
                    <a:cubicBezTo>
                      <a:pt x="57" y="29"/>
                      <a:pt x="57" y="29"/>
                      <a:pt x="57" y="29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BD33AF22-A3BC-4B7C-8A2C-F0B6E3152F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9850" y="4100513"/>
                <a:ext cx="192088" cy="106362"/>
              </a:xfrm>
              <a:custGeom>
                <a:avLst/>
                <a:gdLst/>
                <a:ahLst/>
                <a:cxnLst>
                  <a:cxn ang="0">
                    <a:pos x="25" y="64"/>
                  </a:cxn>
                  <a:cxn ang="0">
                    <a:pos x="29" y="44"/>
                  </a:cxn>
                  <a:cxn ang="0">
                    <a:pos x="29" y="64"/>
                  </a:cxn>
                  <a:cxn ang="0">
                    <a:pos x="58" y="64"/>
                  </a:cxn>
                  <a:cxn ang="0">
                    <a:pos x="51" y="54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65" y="54"/>
                  </a:cxn>
                  <a:cxn ang="0">
                    <a:pos x="59" y="64"/>
                  </a:cxn>
                  <a:cxn ang="0">
                    <a:pos x="88" y="64"/>
                  </a:cxn>
                  <a:cxn ang="0">
                    <a:pos x="88" y="44"/>
                  </a:cxn>
                  <a:cxn ang="0">
                    <a:pos x="92" y="64"/>
                  </a:cxn>
                  <a:cxn ang="0">
                    <a:pos x="114" y="64"/>
                  </a:cxn>
                  <a:cxn ang="0">
                    <a:pos x="77" y="5"/>
                  </a:cxn>
                  <a:cxn ang="0">
                    <a:pos x="76" y="5"/>
                  </a:cxn>
                  <a:cxn ang="0">
                    <a:pos x="66" y="0"/>
                  </a:cxn>
                  <a:cxn ang="0">
                    <a:pos x="58" y="7"/>
                  </a:cxn>
                  <a:cxn ang="0">
                    <a:pos x="52" y="0"/>
                  </a:cxn>
                  <a:cxn ang="0">
                    <a:pos x="51" y="0"/>
                  </a:cxn>
                  <a:cxn ang="0">
                    <a:pos x="41" y="5"/>
                  </a:cxn>
                  <a:cxn ang="0">
                    <a:pos x="39" y="5"/>
                  </a:cxn>
                  <a:cxn ang="0">
                    <a:pos x="3" y="64"/>
                  </a:cxn>
                  <a:cxn ang="0">
                    <a:pos x="25" y="64"/>
                  </a:cxn>
                  <a:cxn ang="0">
                    <a:pos x="25" y="64"/>
                  </a:cxn>
                  <a:cxn ang="0">
                    <a:pos x="25" y="64"/>
                  </a:cxn>
                </a:cxnLst>
                <a:rect l="0" t="0" r="r" b="b"/>
                <a:pathLst>
                  <a:path w="116" h="64">
                    <a:moveTo>
                      <a:pt x="25" y="64"/>
                    </a:moveTo>
                    <a:cubicBezTo>
                      <a:pt x="24" y="56"/>
                      <a:pt x="26" y="49"/>
                      <a:pt x="29" y="4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59" y="64"/>
                      <a:pt x="59" y="64"/>
                      <a:pt x="59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91" y="49"/>
                      <a:pt x="92" y="56"/>
                      <a:pt x="92" y="64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6" y="29"/>
                      <a:pt x="88" y="12"/>
                      <a:pt x="77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3" y="2"/>
                      <a:pt x="69" y="1"/>
                      <a:pt x="66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8" y="1"/>
                      <a:pt x="44" y="2"/>
                      <a:pt x="41" y="5"/>
                    </a:cubicBezTo>
                    <a:cubicBezTo>
                      <a:pt x="40" y="5"/>
                      <a:pt x="40" y="5"/>
                      <a:pt x="39" y="5"/>
                    </a:cubicBezTo>
                    <a:cubicBezTo>
                      <a:pt x="28" y="12"/>
                      <a:pt x="0" y="29"/>
                      <a:pt x="3" y="64"/>
                    </a:cubicBezTo>
                    <a:lnTo>
                      <a:pt x="25" y="64"/>
                    </a:ln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8" name="Rectangle 21">
                <a:extLst>
                  <a:ext uri="{FF2B5EF4-FFF2-40B4-BE49-F238E27FC236}">
                    <a16:creationId xmlns:a16="http://schemas.microsoft.com/office/drawing/2014/main" id="{842D9F02-0776-432F-8ACC-EA46773EE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1413" y="4222750"/>
                <a:ext cx="542925" cy="666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id="{695736D3-C13C-4829-B607-516CED7BC1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95713" y="3709988"/>
                <a:ext cx="177800" cy="179387"/>
              </a:xfrm>
              <a:custGeom>
                <a:avLst/>
                <a:gdLst/>
                <a:ahLst/>
                <a:cxnLst>
                  <a:cxn ang="0">
                    <a:pos x="103" y="61"/>
                  </a:cxn>
                  <a:cxn ang="0">
                    <a:pos x="97" y="59"/>
                  </a:cxn>
                  <a:cxn ang="0">
                    <a:pos x="97" y="46"/>
                  </a:cxn>
                  <a:cxn ang="0">
                    <a:pos x="102" y="44"/>
                  </a:cxn>
                  <a:cxn ang="0">
                    <a:pos x="105" y="35"/>
                  </a:cxn>
                  <a:cxn ang="0">
                    <a:pos x="102" y="28"/>
                  </a:cxn>
                  <a:cxn ang="0">
                    <a:pos x="93" y="24"/>
                  </a:cxn>
                  <a:cxn ang="0">
                    <a:pos x="88" y="27"/>
                  </a:cxn>
                  <a:cxn ang="0">
                    <a:pos x="78" y="18"/>
                  </a:cxn>
                  <a:cxn ang="0">
                    <a:pos x="81" y="13"/>
                  </a:cxn>
                  <a:cxn ang="0">
                    <a:pos x="76" y="4"/>
                  </a:cxn>
                  <a:cxn ang="0">
                    <a:pos x="69" y="1"/>
                  </a:cxn>
                  <a:cxn ang="0">
                    <a:pos x="60" y="5"/>
                  </a:cxn>
                  <a:cxn ang="0">
                    <a:pos x="58" y="11"/>
                  </a:cxn>
                  <a:cxn ang="0">
                    <a:pos x="46" y="11"/>
                  </a:cxn>
                  <a:cxn ang="0">
                    <a:pos x="43" y="6"/>
                  </a:cxn>
                  <a:cxn ang="0">
                    <a:pos x="34" y="3"/>
                  </a:cxn>
                  <a:cxn ang="0">
                    <a:pos x="27" y="6"/>
                  </a:cxn>
                  <a:cxn ang="0">
                    <a:pos x="24" y="15"/>
                  </a:cxn>
                  <a:cxn ang="0">
                    <a:pos x="26" y="20"/>
                  </a:cxn>
                  <a:cxn ang="0">
                    <a:pos x="18" y="30"/>
                  </a:cxn>
                  <a:cxn ang="0">
                    <a:pos x="12" y="28"/>
                  </a:cxn>
                  <a:cxn ang="0">
                    <a:pos x="3" y="32"/>
                  </a:cxn>
                  <a:cxn ang="0">
                    <a:pos x="1" y="39"/>
                  </a:cxn>
                  <a:cxn ang="0">
                    <a:pos x="1" y="44"/>
                  </a:cxn>
                  <a:cxn ang="0">
                    <a:pos x="5" y="48"/>
                  </a:cxn>
                  <a:cxn ang="0">
                    <a:pos x="10" y="50"/>
                  </a:cxn>
                  <a:cxn ang="0">
                    <a:pos x="11" y="62"/>
                  </a:cxn>
                  <a:cxn ang="0">
                    <a:pos x="5" y="65"/>
                  </a:cxn>
                  <a:cxn ang="0">
                    <a:pos x="2" y="74"/>
                  </a:cxn>
                  <a:cxn ang="0">
                    <a:pos x="5" y="81"/>
                  </a:cxn>
                  <a:cxn ang="0">
                    <a:pos x="14" y="84"/>
                  </a:cxn>
                  <a:cxn ang="0">
                    <a:pos x="20" y="82"/>
                  </a:cxn>
                  <a:cxn ang="0">
                    <a:pos x="29" y="90"/>
                  </a:cxn>
                  <a:cxn ang="0">
                    <a:pos x="27" y="96"/>
                  </a:cxn>
                  <a:cxn ang="0">
                    <a:pos x="27" y="101"/>
                  </a:cxn>
                  <a:cxn ang="0">
                    <a:pos x="31" y="105"/>
                  </a:cxn>
                  <a:cxn ang="0">
                    <a:pos x="38" y="107"/>
                  </a:cxn>
                  <a:cxn ang="0">
                    <a:pos x="43" y="107"/>
                  </a:cxn>
                  <a:cxn ang="0">
                    <a:pos x="47" y="103"/>
                  </a:cxn>
                  <a:cxn ang="0">
                    <a:pos x="49" y="98"/>
                  </a:cxn>
                  <a:cxn ang="0">
                    <a:pos x="62" y="97"/>
                  </a:cxn>
                  <a:cxn ang="0">
                    <a:pos x="64" y="103"/>
                  </a:cxn>
                  <a:cxn ang="0">
                    <a:pos x="73" y="106"/>
                  </a:cxn>
                  <a:cxn ang="0">
                    <a:pos x="80" y="103"/>
                  </a:cxn>
                  <a:cxn ang="0">
                    <a:pos x="84" y="94"/>
                  </a:cxn>
                  <a:cxn ang="0">
                    <a:pos x="81" y="88"/>
                  </a:cxn>
                  <a:cxn ang="0">
                    <a:pos x="90" y="79"/>
                  </a:cxn>
                  <a:cxn ang="0">
                    <a:pos x="95" y="81"/>
                  </a:cxn>
                  <a:cxn ang="0">
                    <a:pos x="101" y="81"/>
                  </a:cxn>
                  <a:cxn ang="0">
                    <a:pos x="104" y="77"/>
                  </a:cxn>
                  <a:cxn ang="0">
                    <a:pos x="107" y="70"/>
                  </a:cxn>
                  <a:cxn ang="0">
                    <a:pos x="103" y="61"/>
                  </a:cxn>
                  <a:cxn ang="0">
                    <a:pos x="65" y="79"/>
                  </a:cxn>
                  <a:cxn ang="0">
                    <a:pos x="54" y="81"/>
                  </a:cxn>
                  <a:cxn ang="0">
                    <a:pos x="29" y="66"/>
                  </a:cxn>
                  <a:cxn ang="0">
                    <a:pos x="42" y="30"/>
                  </a:cxn>
                  <a:cxn ang="0">
                    <a:pos x="54" y="27"/>
                  </a:cxn>
                  <a:cxn ang="0">
                    <a:pos x="78" y="43"/>
                  </a:cxn>
                  <a:cxn ang="0">
                    <a:pos x="65" y="79"/>
                  </a:cxn>
                  <a:cxn ang="0">
                    <a:pos x="65" y="79"/>
                  </a:cxn>
                  <a:cxn ang="0">
                    <a:pos x="65" y="79"/>
                  </a:cxn>
                </a:cxnLst>
                <a:rect l="0" t="0" r="r" b="b"/>
                <a:pathLst>
                  <a:path w="108" h="108">
                    <a:moveTo>
                      <a:pt x="103" y="61"/>
                    </a:moveTo>
                    <a:cubicBezTo>
                      <a:pt x="97" y="59"/>
                      <a:pt x="97" y="59"/>
                      <a:pt x="97" y="59"/>
                    </a:cubicBezTo>
                    <a:cubicBezTo>
                      <a:pt x="98" y="55"/>
                      <a:pt x="97" y="51"/>
                      <a:pt x="97" y="46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6" y="42"/>
                      <a:pt x="107" y="38"/>
                      <a:pt x="105" y="35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1" y="24"/>
                      <a:pt x="97" y="23"/>
                      <a:pt x="93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5" y="24"/>
                      <a:pt x="82" y="21"/>
                      <a:pt x="78" y="18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2" y="9"/>
                      <a:pt x="80" y="5"/>
                      <a:pt x="76" y="4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6" y="0"/>
                      <a:pt x="62" y="2"/>
                      <a:pt x="60" y="5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4" y="10"/>
                      <a:pt x="50" y="11"/>
                      <a:pt x="46" y="11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2"/>
                      <a:pt x="38" y="1"/>
                      <a:pt x="34" y="3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7"/>
                      <a:pt x="22" y="11"/>
                      <a:pt x="24" y="15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3" y="23"/>
                      <a:pt x="20" y="26"/>
                      <a:pt x="18" y="30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4" y="28"/>
                      <a:pt x="3" y="32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41"/>
                      <a:pt x="0" y="42"/>
                      <a:pt x="1" y="44"/>
                    </a:cubicBezTo>
                    <a:cubicBezTo>
                      <a:pt x="2" y="46"/>
                      <a:pt x="3" y="47"/>
                      <a:pt x="5" y="48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4"/>
                      <a:pt x="10" y="58"/>
                      <a:pt x="11" y="62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2" y="66"/>
                      <a:pt x="0" y="71"/>
                      <a:pt x="2" y="74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4"/>
                      <a:pt x="11" y="86"/>
                      <a:pt x="14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2" y="85"/>
                      <a:pt x="26" y="88"/>
                      <a:pt x="29" y="90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6" y="98"/>
                      <a:pt x="26" y="100"/>
                      <a:pt x="27" y="101"/>
                    </a:cubicBezTo>
                    <a:cubicBezTo>
                      <a:pt x="28" y="103"/>
                      <a:pt x="29" y="104"/>
                      <a:pt x="31" y="105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40" y="108"/>
                      <a:pt x="42" y="108"/>
                      <a:pt x="43" y="107"/>
                    </a:cubicBezTo>
                    <a:cubicBezTo>
                      <a:pt x="45" y="107"/>
                      <a:pt x="46" y="105"/>
                      <a:pt x="47" y="103"/>
                    </a:cubicBezTo>
                    <a:cubicBezTo>
                      <a:pt x="49" y="98"/>
                      <a:pt x="49" y="98"/>
                      <a:pt x="49" y="98"/>
                    </a:cubicBezTo>
                    <a:cubicBezTo>
                      <a:pt x="53" y="98"/>
                      <a:pt x="57" y="98"/>
                      <a:pt x="62" y="97"/>
                    </a:cubicBezTo>
                    <a:cubicBezTo>
                      <a:pt x="64" y="103"/>
                      <a:pt x="64" y="103"/>
                      <a:pt x="64" y="103"/>
                    </a:cubicBezTo>
                    <a:cubicBezTo>
                      <a:pt x="66" y="106"/>
                      <a:pt x="70" y="108"/>
                      <a:pt x="73" y="106"/>
                    </a:cubicBezTo>
                    <a:cubicBezTo>
                      <a:pt x="80" y="103"/>
                      <a:pt x="80" y="103"/>
                      <a:pt x="80" y="103"/>
                    </a:cubicBezTo>
                    <a:cubicBezTo>
                      <a:pt x="84" y="101"/>
                      <a:pt x="85" y="97"/>
                      <a:pt x="84" y="94"/>
                    </a:cubicBezTo>
                    <a:cubicBezTo>
                      <a:pt x="81" y="88"/>
                      <a:pt x="81" y="88"/>
                      <a:pt x="81" y="88"/>
                    </a:cubicBezTo>
                    <a:cubicBezTo>
                      <a:pt x="84" y="86"/>
                      <a:pt x="87" y="82"/>
                      <a:pt x="90" y="79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7" y="82"/>
                      <a:pt x="99" y="82"/>
                      <a:pt x="101" y="81"/>
                    </a:cubicBezTo>
                    <a:cubicBezTo>
                      <a:pt x="102" y="80"/>
                      <a:pt x="104" y="79"/>
                      <a:pt x="104" y="77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8" y="66"/>
                      <a:pt x="106" y="62"/>
                      <a:pt x="103" y="61"/>
                    </a:cubicBezTo>
                    <a:close/>
                    <a:moveTo>
                      <a:pt x="65" y="79"/>
                    </a:moveTo>
                    <a:cubicBezTo>
                      <a:pt x="61" y="81"/>
                      <a:pt x="58" y="81"/>
                      <a:pt x="54" y="81"/>
                    </a:cubicBezTo>
                    <a:cubicBezTo>
                      <a:pt x="43" y="81"/>
                      <a:pt x="33" y="75"/>
                      <a:pt x="29" y="66"/>
                    </a:cubicBezTo>
                    <a:cubicBezTo>
                      <a:pt x="23" y="52"/>
                      <a:pt x="29" y="36"/>
                      <a:pt x="42" y="30"/>
                    </a:cubicBezTo>
                    <a:cubicBezTo>
                      <a:pt x="46" y="28"/>
                      <a:pt x="50" y="27"/>
                      <a:pt x="54" y="27"/>
                    </a:cubicBezTo>
                    <a:cubicBezTo>
                      <a:pt x="64" y="27"/>
                      <a:pt x="74" y="33"/>
                      <a:pt x="78" y="43"/>
                    </a:cubicBezTo>
                    <a:cubicBezTo>
                      <a:pt x="85" y="57"/>
                      <a:pt x="79" y="73"/>
                      <a:pt x="65" y="79"/>
                    </a:cubicBezTo>
                    <a:close/>
                    <a:moveTo>
                      <a:pt x="65" y="79"/>
                    </a:moveTo>
                    <a:cubicBezTo>
                      <a:pt x="65" y="79"/>
                      <a:pt x="65" y="79"/>
                      <a:pt x="65" y="79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5" name="Picture 44" descr="Text&#10;&#10;Description automatically generated">
            <a:extLst>
              <a:ext uri="{FF2B5EF4-FFF2-40B4-BE49-F238E27FC236}">
                <a16:creationId xmlns:a16="http://schemas.microsoft.com/office/drawing/2014/main" id="{BDA67C2D-DB36-170B-7C79-5BC2AE5B8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39" y="28925"/>
            <a:ext cx="12289560" cy="752247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9A95BB94-C06C-42A9-8FC1-A27BC677B8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3792" y="3276205"/>
            <a:ext cx="5867795" cy="586779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60D1243-2821-B707-A9FF-F9E03ED02946}"/>
              </a:ext>
            </a:extLst>
          </p:cNvPr>
          <p:cNvSpPr txBox="1"/>
          <p:nvPr/>
        </p:nvSpPr>
        <p:spPr>
          <a:xfrm>
            <a:off x="2704739" y="1923622"/>
            <a:ext cx="9118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Bài</a:t>
            </a:r>
            <a:r>
              <a:rPr lang="en-US" sz="8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1</a:t>
            </a:r>
          </a:p>
          <a:p>
            <a:pPr algn="ctr"/>
            <a:r>
              <a:rPr lang="en-US" sz="8000" dirty="0" err="1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Chào</a:t>
            </a:r>
            <a:r>
              <a:rPr lang="en-US" sz="80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 </a:t>
            </a:r>
            <a:r>
              <a:rPr lang="en-US" sz="8000" dirty="0" err="1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năm</a:t>
            </a:r>
            <a:r>
              <a:rPr lang="en-US" sz="80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 </a:t>
            </a:r>
            <a:r>
              <a:rPr lang="en-US" sz="8000" dirty="0" err="1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học</a:t>
            </a:r>
            <a:r>
              <a:rPr lang="en-US" sz="80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 </a:t>
            </a:r>
            <a:r>
              <a:rPr lang="en-US" sz="8000" dirty="0" err="1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mới</a:t>
            </a:r>
            <a:endParaRPr lang="en-US" sz="8000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CF730652-2EEE-4379-5681-B033F0B4D9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21922" r="2803" b="13654"/>
          <a:stretch/>
        </p:blipFill>
        <p:spPr>
          <a:xfrm>
            <a:off x="12143052" y="144432"/>
            <a:ext cx="4123267" cy="755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3BC17B-BEFB-EA03-4B9A-A0D135041186}"/>
              </a:ext>
            </a:extLst>
          </p:cNvPr>
          <p:cNvSpPr txBox="1"/>
          <p:nvPr/>
        </p:nvSpPr>
        <p:spPr>
          <a:xfrm>
            <a:off x="5018354" y="0"/>
            <a:ext cx="623993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5867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5867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5867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F25026-2F6B-6E8B-4D4E-CBD594ABB397}"/>
              </a:ext>
            </a:extLst>
          </p:cNvPr>
          <p:cNvSpPr txBox="1"/>
          <p:nvPr/>
        </p:nvSpPr>
        <p:spPr>
          <a:xfrm>
            <a:off x="310282" y="1047495"/>
            <a:ext cx="57960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xanh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mới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khai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hội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A50CE-C8AC-48F7-CA19-B52BB00EFE45}"/>
              </a:ext>
            </a:extLst>
          </p:cNvPr>
          <p:cNvSpPr txBox="1"/>
          <p:nvPr/>
        </p:nvSpPr>
        <p:spPr>
          <a:xfrm>
            <a:off x="310282" y="3468089"/>
            <a:ext cx="57960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Gặp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cười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hớn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hở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Đứa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bắt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mừng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Đứa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ôm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cổ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Cặp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sách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đùa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6A0E1B-3ED1-0EEF-8F4E-D1DD619D134C}"/>
              </a:ext>
            </a:extLst>
          </p:cNvPr>
          <p:cNvSpPr txBox="1"/>
          <p:nvPr/>
        </p:nvSpPr>
        <p:spPr>
          <a:xfrm>
            <a:off x="310282" y="5888682"/>
            <a:ext cx="57960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Ai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cũng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trẻ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Sân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mới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cờ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bay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reo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C78A07-F315-7EDB-1247-2FABA3B36584}"/>
              </a:ext>
            </a:extLst>
          </p:cNvPr>
          <p:cNvSpPr txBox="1"/>
          <p:nvPr/>
        </p:nvSpPr>
        <p:spPr>
          <a:xfrm>
            <a:off x="6465549" y="1047495"/>
            <a:ext cx="57960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đứng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cũng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xưa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teo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Bốn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A51CD3-9491-0FD2-C38B-1C8C74364757}"/>
              </a:ext>
            </a:extLst>
          </p:cNvPr>
          <p:cNvSpPr txBox="1"/>
          <p:nvPr/>
        </p:nvSpPr>
        <p:spPr>
          <a:xfrm>
            <a:off x="6465548" y="3468089"/>
            <a:ext cx="62399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trống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mới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Khăn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quàng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bay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đỏ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tươi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DF6CDB-F37B-35A0-1AEF-E9D10B233A74}"/>
              </a:ext>
            </a:extLst>
          </p:cNvPr>
          <p:cNvSpPr txBox="1"/>
          <p:nvPr/>
        </p:nvSpPr>
        <p:spPr>
          <a:xfrm>
            <a:off x="8138319" y="5621942"/>
            <a:ext cx="412326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BÙI VỢI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DD8F4-8BF1-6834-799F-83DD6172A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53" b="90118" l="9827" r="89017">
                        <a14:foregroundMark x1="32948" y1="37647" x2="31792" y2="58353"/>
                        <a14:foregroundMark x1="32370" y1="36706" x2="31792" y2="47059"/>
                        <a14:foregroundMark x1="64451" y1="9412" x2="70520" y2="9412"/>
                        <a14:foregroundMark x1="67919" y1="6353" x2="67919" y2="6353"/>
                        <a14:foregroundMark x1="67341" y1="28941" x2="67919" y2="39765"/>
                        <a14:foregroundMark x1="56069" y1="32471" x2="56069" y2="35765"/>
                        <a14:foregroundMark x1="79480" y1="34353" x2="80058" y2="38824"/>
                        <a14:foregroundMark x1="27746" y1="38824" x2="25723" y2="46588"/>
                        <a14:foregroundMark x1="21098" y1="34824" x2="22254" y2="46118"/>
                        <a14:foregroundMark x1="29480" y1="31294" x2="16185" y2="38824"/>
                        <a14:foregroundMark x1="76879" y1="30824" x2="76879" y2="30824"/>
                        <a14:foregroundMark x1="52890" y1="89647" x2="52890" y2="89647"/>
                        <a14:foregroundMark x1="21676" y1="80000" x2="22832" y2="84706"/>
                        <a14:foregroundMark x1="49422" y1="90118" x2="54046" y2="90118"/>
                        <a14:foregroundMark x1="17919" y1="47059" x2="17341" y2="50118"/>
                        <a14:backgroundMark x1="60694" y1="81412" x2="60694" y2="81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0754" y="5917833"/>
            <a:ext cx="3055063" cy="37526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F7A618-0A18-F243-A9DC-4CDDC7F2704B}"/>
              </a:ext>
            </a:extLst>
          </p:cNvPr>
          <p:cNvGrpSpPr/>
          <p:nvPr/>
        </p:nvGrpSpPr>
        <p:grpSpPr>
          <a:xfrm>
            <a:off x="166350" y="21689"/>
            <a:ext cx="3941836" cy="1079909"/>
            <a:chOff x="117023" y="16266"/>
            <a:chExt cx="2956377" cy="809932"/>
          </a:xfrm>
        </p:grpSpPr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607F3E4-DC0D-5917-89A2-BE605F4D1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0" t="1693" r="73650" b="93965"/>
            <a:stretch/>
          </p:blipFill>
          <p:spPr>
            <a:xfrm>
              <a:off x="117023" y="16266"/>
              <a:ext cx="754380" cy="76944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5DB78A-5275-4610-50F9-7DBB79CC506E}"/>
                </a:ext>
              </a:extLst>
            </p:cNvPr>
            <p:cNvSpPr txBox="1"/>
            <p:nvPr/>
          </p:nvSpPr>
          <p:spPr>
            <a:xfrm>
              <a:off x="790576" y="141443"/>
              <a:ext cx="2282824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333" dirty="0" err="1"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VN-Billo" panose="00000400000000000000" pitchFamily="2" charset="0"/>
                </a:rPr>
                <a:t>Bài</a:t>
              </a:r>
              <a:r>
                <a:rPr lang="en-US" sz="5333" dirty="0"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VN-Billo" panose="00000400000000000000" pitchFamily="2" charset="0"/>
                </a:rPr>
                <a:t> </a:t>
              </a:r>
              <a:r>
                <a:rPr lang="en-US" sz="5333" dirty="0" err="1"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VN-Billo" panose="00000400000000000000" pitchFamily="2" charset="0"/>
                </a:rPr>
                <a:t>đọc</a:t>
              </a:r>
              <a:r>
                <a:rPr lang="en-US" sz="5333" dirty="0"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VN-Billo" panose="00000400000000000000" pitchFamily="2" charset="0"/>
                </a:rPr>
                <a:t> 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112061-9D84-A5BA-A001-915EFA38468A}"/>
              </a:ext>
            </a:extLst>
          </p:cNvPr>
          <p:cNvGrpSpPr/>
          <p:nvPr/>
        </p:nvGrpSpPr>
        <p:grpSpPr>
          <a:xfrm>
            <a:off x="5749003" y="6458505"/>
            <a:ext cx="4123267" cy="2059388"/>
            <a:chOff x="4304013" y="4843879"/>
            <a:chExt cx="3092450" cy="1544541"/>
          </a:xfrm>
        </p:grpSpPr>
        <p:pic>
          <p:nvPicPr>
            <p:cNvPr id="26" name="Picture 25" descr="Shape, rectangle&#10;&#10;Description automatically generated">
              <a:extLst>
                <a:ext uri="{FF2B5EF4-FFF2-40B4-BE49-F238E27FC236}">
                  <a16:creationId xmlns:a16="http://schemas.microsoft.com/office/drawing/2014/main" id="{94F93D06-3EAD-A430-C27A-B85CBEE09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013" y="4843879"/>
              <a:ext cx="3092450" cy="154454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6F1443-CFA9-3705-11C3-83E1F5B7417B}"/>
                </a:ext>
              </a:extLst>
            </p:cNvPr>
            <p:cNvSpPr txBox="1"/>
            <p:nvPr/>
          </p:nvSpPr>
          <p:spPr>
            <a:xfrm>
              <a:off x="4890098" y="5088039"/>
              <a:ext cx="2291297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Đọc</a:t>
              </a:r>
              <a:r>
                <a:rPr lang="en-US" sz="4267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4267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nối</a:t>
              </a:r>
              <a:r>
                <a:rPr lang="en-US" sz="4267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4267" b="1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tiếp</a:t>
              </a:r>
              <a:r>
                <a:rPr lang="en-US" sz="4267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 lần 1</a:t>
              </a:r>
              <a:endParaRPr lang="en-US" sz="42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D1D9C7-795F-E3C6-9969-AFFC6A1C5585}"/>
              </a:ext>
            </a:extLst>
          </p:cNvPr>
          <p:cNvGrpSpPr/>
          <p:nvPr/>
        </p:nvGrpSpPr>
        <p:grpSpPr>
          <a:xfrm>
            <a:off x="5749003" y="6456642"/>
            <a:ext cx="4123267" cy="2059388"/>
            <a:chOff x="4304013" y="4843879"/>
            <a:chExt cx="3092450" cy="1544541"/>
          </a:xfrm>
        </p:grpSpPr>
        <p:pic>
          <p:nvPicPr>
            <p:cNvPr id="30" name="Picture 29" descr="Shape, rectangle&#10;&#10;Description automatically generated">
              <a:extLst>
                <a:ext uri="{FF2B5EF4-FFF2-40B4-BE49-F238E27FC236}">
                  <a16:creationId xmlns:a16="http://schemas.microsoft.com/office/drawing/2014/main" id="{90F038BB-EBC5-C641-E2BB-3CD8DEAB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013" y="4843879"/>
              <a:ext cx="3092450" cy="154454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D5F134-90EA-C29B-7746-3290AF0BCCBB}"/>
                </a:ext>
              </a:extLst>
            </p:cNvPr>
            <p:cNvSpPr txBox="1"/>
            <p:nvPr/>
          </p:nvSpPr>
          <p:spPr>
            <a:xfrm>
              <a:off x="4863908" y="5066519"/>
              <a:ext cx="2291297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Đọc</a:t>
              </a:r>
              <a:r>
                <a:rPr lang="en-US" sz="4267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4267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nối</a:t>
              </a:r>
              <a:r>
                <a:rPr lang="en-US" sz="4267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4267" b="1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tiếp</a:t>
              </a:r>
              <a:r>
                <a:rPr lang="en-US" sz="4267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 lần 2</a:t>
              </a:r>
              <a:endParaRPr lang="en-US" sz="42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64347A0-1E54-1D98-BDB9-591A2B5A293F}"/>
              </a:ext>
            </a:extLst>
          </p:cNvPr>
          <p:cNvGrpSpPr/>
          <p:nvPr/>
        </p:nvGrpSpPr>
        <p:grpSpPr>
          <a:xfrm>
            <a:off x="5756255" y="6464030"/>
            <a:ext cx="4123267" cy="2059388"/>
            <a:chOff x="4304013" y="4843879"/>
            <a:chExt cx="3092450" cy="1544541"/>
          </a:xfrm>
        </p:grpSpPr>
        <p:pic>
          <p:nvPicPr>
            <p:cNvPr id="33" name="Picture 32" descr="Shape, rectangle&#10;&#10;Description automatically generated">
              <a:extLst>
                <a:ext uri="{FF2B5EF4-FFF2-40B4-BE49-F238E27FC236}">
                  <a16:creationId xmlns:a16="http://schemas.microsoft.com/office/drawing/2014/main" id="{051B297B-84D0-C379-3591-9A6ED5009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013" y="4843879"/>
              <a:ext cx="3092450" cy="154454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BD0D9B-3359-AF4E-6078-632331AB73A4}"/>
                </a:ext>
              </a:extLst>
            </p:cNvPr>
            <p:cNvSpPr txBox="1"/>
            <p:nvPr/>
          </p:nvSpPr>
          <p:spPr>
            <a:xfrm>
              <a:off x="4890098" y="5088039"/>
              <a:ext cx="229129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Đọc</a:t>
              </a:r>
              <a:r>
                <a:rPr lang="en-US" sz="4267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4267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toàn</a:t>
              </a:r>
              <a:r>
                <a:rPr lang="en-US" sz="4267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4267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bài</a:t>
              </a:r>
              <a:endParaRPr lang="en-US" sz="42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7620" y="1056893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 theo thể thơ. Đọc diễn cảm với giọng hồn nhiên vui tươi.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48978" y="3429000"/>
            <a:ext cx="1357868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Khổ 1: Từ đầu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 hội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Khổ 2: Tiếp theo cho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 lưng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Khổ 3: Tiếp theo cho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 reo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Khổ 5: Tiếp theo cho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 4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Khổ 5: Còn lại.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204328"/>
            <a:ext cx="4191000" cy="677108"/>
            <a:chOff x="1508919" y="449648"/>
            <a:chExt cx="3733800" cy="2070107"/>
          </a:xfrm>
        </p:grpSpPr>
        <p:sp>
          <p:nvSpPr>
            <p:cNvPr id="20" name="Rectangle 19"/>
            <p:cNvSpPr/>
            <p:nvPr/>
          </p:nvSpPr>
          <p:spPr>
            <a:xfrm>
              <a:off x="1508919" y="449648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2489684"/>
            <a:ext cx="4191000" cy="677108"/>
            <a:chOff x="1508919" y="111148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11148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984130" y="788256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pres?slideindex=1&amp;slidetitle="/>
          </p:cNvPr>
          <p:cNvSpPr/>
          <p:nvPr/>
        </p:nvSpPr>
        <p:spPr>
          <a:xfrm>
            <a:off x="1585120" y="7140714"/>
            <a:ext cx="2205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hớn hở,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0312" y="373130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512302" y="3178314"/>
            <a:ext cx="60372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Sáng đầu thu trong xanh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mặc quần áo mới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 đón ngày khai trường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Vui như là đi hội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hlinkClick r:id="rId3" action="ppaction://hlinkpres?slideindex=1&amp;slidetitle="/>
          </p:cNvPr>
          <p:cNvSpPr/>
          <p:nvPr/>
        </p:nvSpPr>
        <p:spPr>
          <a:xfrm>
            <a:off x="3794917" y="7162205"/>
            <a:ext cx="4495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 bắt mặt mừng, </a:t>
            </a:r>
          </a:p>
        </p:txBody>
      </p:sp>
      <p:sp>
        <p:nvSpPr>
          <p:cNvPr id="22" name="Rectangle 21">
            <a:hlinkClick r:id="rId4" action="ppaction://hlinkpres?slideindex=1&amp;slidetitle="/>
          </p:cNvPr>
          <p:cNvSpPr/>
          <p:nvPr/>
        </p:nvSpPr>
        <p:spPr>
          <a:xfrm>
            <a:off x="8233208" y="7178814"/>
            <a:ext cx="3562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ôm vai bá cổ,</a:t>
            </a:r>
          </a:p>
        </p:txBody>
      </p:sp>
      <p:sp>
        <p:nvSpPr>
          <p:cNvPr id="23" name="Rectangle 22">
            <a:hlinkClick r:id="rId5" action="ppaction://hlinkpres?slideindex=1&amp;slidetitle="/>
          </p:cNvPr>
          <p:cNvSpPr/>
          <p:nvPr/>
        </p:nvSpPr>
        <p:spPr>
          <a:xfrm>
            <a:off x="11562749" y="7173733"/>
            <a:ext cx="2519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gióng giả</a:t>
            </a:r>
          </a:p>
        </p:txBody>
      </p:sp>
      <p:sp>
        <p:nvSpPr>
          <p:cNvPr id="6" name="Rectangle 5"/>
          <p:cNvSpPr/>
          <p:nvPr/>
        </p:nvSpPr>
        <p:spPr>
          <a:xfrm>
            <a:off x="8459673" y="3190431"/>
            <a:ext cx="59270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Gặp bạn,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cười hớn hở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tay bắt mặt mừng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ôm vai bá cổ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Cặp sách đùa trên lưng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34752" y="1234428"/>
            <a:ext cx="5251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a. Luyện đọc từ, câu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7701" y="6378714"/>
            <a:ext cx="5251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b. Giải nghĩa từ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00519" y="2362200"/>
            <a:ext cx="1354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anh, khai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ường, cặp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ách, như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eo  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1" grpId="0"/>
      <p:bldP spid="22" grpId="0"/>
      <p:bldP spid="23" grpId="0"/>
      <p:bldP spid="6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327" y="579952"/>
            <a:ext cx="15176593" cy="8101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4557440" y="728751"/>
            <a:ext cx="839734" cy="112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" y="0"/>
            <a:ext cx="1821841" cy="18218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4832" y="7322160"/>
            <a:ext cx="1821841" cy="18218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E489F7-C79B-C434-4539-B59BF62B4594}"/>
              </a:ext>
            </a:extLst>
          </p:cNvPr>
          <p:cNvSpPr txBox="1"/>
          <p:nvPr/>
        </p:nvSpPr>
        <p:spPr>
          <a:xfrm>
            <a:off x="1832161" y="1073641"/>
            <a:ext cx="5764292" cy="7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45" b="1">
                <a:latin typeface="Arial" panose="020B0604020202020204" pitchFamily="34" charset="0"/>
                <a:cs typeface="Arial" panose="020B0604020202020204" pitchFamily="34" charset="0"/>
              </a:rPr>
              <a:t>ĐỌC THÀNH TIẾNG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CB27AD-79F8-99FE-5F81-02DB9ACB339F}"/>
              </a:ext>
            </a:extLst>
          </p:cNvPr>
          <p:cNvSpPr txBox="1"/>
          <p:nvPr/>
        </p:nvSpPr>
        <p:spPr>
          <a:xfrm>
            <a:off x="901415" y="2315530"/>
            <a:ext cx="568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8" indent="-609608">
              <a:buFont typeface="Wingdings" panose="05000000000000000000" pitchFamily="2" charset="2"/>
              <a:buChar char="Ø"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khó trong bài: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003559-EFEF-0BC0-7FF4-97ED3D8F796F}"/>
              </a:ext>
            </a:extLst>
          </p:cNvPr>
          <p:cNvSpPr txBox="1"/>
          <p:nvPr/>
        </p:nvSpPr>
        <p:spPr>
          <a:xfrm>
            <a:off x="1126897" y="3518776"/>
            <a:ext cx="4580736" cy="707886"/>
          </a:xfrm>
          <a:prstGeom prst="rect">
            <a:avLst/>
          </a:prstGeom>
          <a:solidFill>
            <a:srgbClr val="ADC96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Hớn hở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C9BB23-56BE-EADB-B2D9-BA1BCC2DFE4B}"/>
              </a:ext>
            </a:extLst>
          </p:cNvPr>
          <p:cNvSpPr txBox="1"/>
          <p:nvPr/>
        </p:nvSpPr>
        <p:spPr>
          <a:xfrm>
            <a:off x="1126897" y="4709944"/>
            <a:ext cx="4580735" cy="707886"/>
          </a:xfrm>
          <a:prstGeom prst="rect">
            <a:avLst/>
          </a:prstGeom>
          <a:solidFill>
            <a:srgbClr val="89D5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Tay bắt mặt mừng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E8F2AE-857F-DF15-C815-51512D762AB2}"/>
              </a:ext>
            </a:extLst>
          </p:cNvPr>
          <p:cNvSpPr txBox="1"/>
          <p:nvPr/>
        </p:nvSpPr>
        <p:spPr>
          <a:xfrm>
            <a:off x="1154181" y="5950517"/>
            <a:ext cx="4554303" cy="707886"/>
          </a:xfrm>
          <a:prstGeom prst="rect">
            <a:avLst/>
          </a:prstGeom>
          <a:solidFill>
            <a:srgbClr val="FAC17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Ôm vai bá cổ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E4C79F-D098-AA77-90C6-7E5081FAB8A4}"/>
              </a:ext>
            </a:extLst>
          </p:cNvPr>
          <p:cNvSpPr txBox="1"/>
          <p:nvPr/>
        </p:nvSpPr>
        <p:spPr>
          <a:xfrm>
            <a:off x="1126897" y="7191091"/>
            <a:ext cx="4554302" cy="707886"/>
          </a:xfrm>
          <a:prstGeom prst="rect">
            <a:avLst/>
          </a:prstGeom>
          <a:solidFill>
            <a:srgbClr val="FF835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Gióng giả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2C6BC44-DDBD-7954-F948-770B500748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39177" r="22114" b="35259"/>
          <a:stretch/>
        </p:blipFill>
        <p:spPr>
          <a:xfrm>
            <a:off x="5692764" y="3129578"/>
            <a:ext cx="1232012" cy="14398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E66F923-0086-20ED-8B08-AE85AB957486}"/>
              </a:ext>
            </a:extLst>
          </p:cNvPr>
          <p:cNvSpPr txBox="1"/>
          <p:nvPr/>
        </p:nvSpPr>
        <p:spPr>
          <a:xfrm>
            <a:off x="7126646" y="3466882"/>
            <a:ext cx="8936474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556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 mừng, lộ rõ nét mặt tươi tỉnh.</a:t>
            </a:r>
            <a:endParaRPr lang="en-US" sz="3556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09AE9FC-F3D4-AC76-4565-759942EE3E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39177" r="22114" b="35259"/>
          <a:stretch/>
        </p:blipFill>
        <p:spPr>
          <a:xfrm>
            <a:off x="5675213" y="4327655"/>
            <a:ext cx="1232012" cy="143988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3BFC1A-39FE-2D5B-B857-4CB37AF59ED3}"/>
              </a:ext>
            </a:extLst>
          </p:cNvPr>
          <p:cNvSpPr txBox="1"/>
          <p:nvPr/>
        </p:nvSpPr>
        <p:spPr>
          <a:xfrm>
            <a:off x="7099190" y="4641740"/>
            <a:ext cx="8936474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556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động thể hiện niềm vui khi gặp. </a:t>
            </a:r>
            <a:endParaRPr lang="en-US" sz="3556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3699A6B-415C-8EA7-E0C1-2571AD0768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39177" r="22114" b="35259"/>
          <a:stretch/>
        </p:blipFill>
        <p:spPr>
          <a:xfrm>
            <a:off x="5719909" y="5627551"/>
            <a:ext cx="1232012" cy="143988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933BE17-B856-831A-60B1-FC3880DA8812}"/>
              </a:ext>
            </a:extLst>
          </p:cNvPr>
          <p:cNvSpPr txBox="1"/>
          <p:nvPr/>
        </p:nvSpPr>
        <p:spPr>
          <a:xfrm>
            <a:off x="7122319" y="5810346"/>
            <a:ext cx="9328396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556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động thể hiện sự thân thiện với bạn. </a:t>
            </a:r>
            <a:endParaRPr lang="en-US" sz="3556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EBC05B1-35C6-671C-3409-62501DCD46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39177" r="22114" b="35259"/>
          <a:stretch/>
        </p:blipFill>
        <p:spPr>
          <a:xfrm>
            <a:off x="5719909" y="6774645"/>
            <a:ext cx="1232012" cy="143988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E3E63E4-0924-739C-009F-886ADC92F2D6}"/>
              </a:ext>
            </a:extLst>
          </p:cNvPr>
          <p:cNvSpPr txBox="1"/>
          <p:nvPr/>
        </p:nvSpPr>
        <p:spPr>
          <a:xfrm>
            <a:off x="7096301" y="6976914"/>
            <a:ext cx="9328396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556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vang lên liên tục như giục giã.</a:t>
            </a:r>
            <a:endParaRPr lang="en-US" sz="3556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quare&#10;&#10;Description automatically generated">
            <a:extLst>
              <a:ext uri="{FF2B5EF4-FFF2-40B4-BE49-F238E27FC236}">
                <a16:creationId xmlns:a16="http://schemas.microsoft.com/office/drawing/2014/main" id="{4DA4CBD1-BBC1-8194-641A-532F0E66E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9" b="98658" l="9986" r="89967">
                        <a14:foregroundMark x1="17248" y1="8237" x2="21978" y2="22880"/>
                        <a14:foregroundMark x1="18681" y1="4942" x2="18681" y2="4942"/>
                        <a14:foregroundMark x1="13665" y1="20500" x2="13665" y2="20500"/>
                        <a14:foregroundMark x1="15528" y1="91885" x2="18968" y2="88774"/>
                        <a14:foregroundMark x1="36455" y1="93716" x2="38748" y2="91336"/>
                        <a14:foregroundMark x1="76589" y1="94814" x2="76589" y2="94814"/>
                        <a14:foregroundMark x1="75155" y1="98658" x2="75155" y2="98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55" y="0"/>
            <a:ext cx="11810713" cy="92488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392171-C15D-481F-828E-8AAF642E8E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84470" y="2988678"/>
            <a:ext cx="6747989" cy="67479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BCAEBF2-2A06-6AC8-2E98-C132E9FE1537}"/>
              </a:ext>
            </a:extLst>
          </p:cNvPr>
          <p:cNvSpPr txBox="1"/>
          <p:nvPr/>
        </p:nvSpPr>
        <p:spPr>
          <a:xfrm>
            <a:off x="6411119" y="2373766"/>
            <a:ext cx="6654800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33" b="1" spc="67" dirty="0" err="1">
                <a:ln w="57150" cmpd="sng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Đọc</a:t>
            </a:r>
            <a:r>
              <a:rPr lang="en-US" sz="15333" b="1" spc="67" dirty="0">
                <a:ln w="57150" cmpd="sng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 </a:t>
            </a:r>
            <a:r>
              <a:rPr lang="en-US" sz="15333" b="1" spc="67" dirty="0" err="1">
                <a:ln w="57150" cmpd="sng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hiểu</a:t>
            </a:r>
            <a:endParaRPr lang="en-US" sz="15333" b="1" spc="67" dirty="0">
              <a:ln w="57150" cmpd="sng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7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9868</TotalTime>
  <Words>1067</Words>
  <Application>Microsoft Office PowerPoint</Application>
  <PresentationFormat>Custom</PresentationFormat>
  <Paragraphs>166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#9Slide05 Brannboll Ny</vt:lpstr>
      <vt:lpstr>Arial</vt:lpstr>
      <vt:lpstr>Arial-Rounded</vt:lpstr>
      <vt:lpstr>AvantGarde</vt:lpstr>
      <vt:lpstr>SVN-Billo</vt:lpstr>
      <vt:lpstr>SVN-Ziclets</vt:lpstr>
      <vt:lpstr>Times New Roman</vt:lpstr>
      <vt:lpstr>UTM Cookies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Techsi.vn</cp:lastModifiedBy>
  <cp:revision>1092</cp:revision>
  <dcterms:created xsi:type="dcterms:W3CDTF">2008-09-09T22:52:10Z</dcterms:created>
  <dcterms:modified xsi:type="dcterms:W3CDTF">2022-09-05T06:45:38Z</dcterms:modified>
</cp:coreProperties>
</file>