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7"/>
  </p:notesMasterIdLst>
  <p:sldIdLst>
    <p:sldId id="294" r:id="rId2"/>
    <p:sldId id="262" r:id="rId3"/>
    <p:sldId id="258" r:id="rId4"/>
    <p:sldId id="259" r:id="rId5"/>
    <p:sldId id="263" r:id="rId6"/>
    <p:sldId id="271" r:id="rId7"/>
    <p:sldId id="265" r:id="rId8"/>
    <p:sldId id="256" r:id="rId9"/>
    <p:sldId id="302" r:id="rId10"/>
    <p:sldId id="303" r:id="rId11"/>
    <p:sldId id="304" r:id="rId12"/>
    <p:sldId id="305" r:id="rId13"/>
    <p:sldId id="257" r:id="rId14"/>
    <p:sldId id="301" r:id="rId15"/>
    <p:sldId id="326" r:id="rId16"/>
    <p:sldId id="260" r:id="rId17"/>
    <p:sldId id="327" r:id="rId18"/>
    <p:sldId id="324" r:id="rId19"/>
    <p:sldId id="328" r:id="rId20"/>
    <p:sldId id="330" r:id="rId21"/>
    <p:sldId id="329" r:id="rId22"/>
    <p:sldId id="325" r:id="rId23"/>
    <p:sldId id="323" r:id="rId24"/>
    <p:sldId id="444" r:id="rId25"/>
    <p:sldId id="306" r:id="rId26"/>
  </p:sldIdLst>
  <p:sldSz cx="9144000" cy="5143500" type="screen16x9"/>
  <p:notesSz cx="6858000" cy="9144000"/>
  <p:embeddedFontLst>
    <p:embeddedFont>
      <p:font typeface="AvantGarde" panose="00000400000000000000" charset="0"/>
      <p:regular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Just Another Hand" panose="020B0604020202020204" charset="0"/>
      <p:regular r:id="rId33"/>
    </p:embeddedFont>
    <p:embeddedFont>
      <p:font typeface="Livvic" pitchFamily="2" charset="0"/>
      <p:regular r:id="rId34"/>
      <p:bold r:id="rId35"/>
      <p:italic r:id="rId36"/>
      <p:bold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Nunito" pitchFamily="2" charset="0"/>
      <p:regular r:id="rId42"/>
      <p:bold r:id="rId43"/>
      <p:italic r:id="rId44"/>
      <p:boldItalic r:id="rId45"/>
    </p:embeddedFont>
    <p:embeddedFont>
      <p:font typeface="Nunito SemiBold" pitchFamily="2" charset="0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Roboto Condensed Light" panose="02000000000000000000" pitchFamily="2" charset="0"/>
      <p:regular r:id="rId54"/>
      <p:italic r:id="rId55"/>
    </p:embeddedFont>
    <p:embeddedFont>
      <p:font typeface="SVN-Anastasia" panose="020B0604020202020204" charset="0"/>
      <p:regular r:id="rId56"/>
    </p:embeddedFont>
    <p:embeddedFont>
      <p:font typeface="SVN-Cookie" panose="020B0604020202020204" charset="0"/>
      <p:regular r:id="rId57"/>
    </p:embeddedFont>
    <p:embeddedFont>
      <p:font typeface="SVN-Segoe Print" panose="020B0604020202020204" charset="0"/>
      <p:regular r:id="rId58"/>
    </p:embeddedFont>
  </p:embeddedFontLst>
  <p:custDataLst>
    <p:tags r:id="rId5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A"/>
    <a:srgbClr val="008000"/>
    <a:srgbClr val="E7F9B9"/>
    <a:srgbClr val="F5F5F5"/>
    <a:srgbClr val="FED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50398D-40B1-42EE-8195-BB09243C2BA5}">
  <a:tblStyle styleId="{EE50398D-40B1-42EE-8195-BB09243C2B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10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18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86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330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44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bấm vào màn hình để mở clip hoặc copy link sau dán vào youtube https://www.youtube.com/watch?v=p_JsZpYSexk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115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496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890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46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61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679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57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90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76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55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81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54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3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875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5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098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5588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803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4" y="1999025"/>
            <a:ext cx="2772995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4" y="1999025"/>
            <a:ext cx="2772995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756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4" y="1999025"/>
            <a:ext cx="2772995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771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4" y="1999025"/>
            <a:ext cx="2772995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702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5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1_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21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242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1_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596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1_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7283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1967185"/>
            <a:ext cx="2381048" cy="40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1" y="2335267"/>
            <a:ext cx="2099299" cy="52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5" y="1885856"/>
            <a:ext cx="2381057" cy="404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2255721"/>
            <a:ext cx="2099362" cy="52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1813650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1806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3684575"/>
            <a:ext cx="2381112" cy="404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4062099"/>
            <a:ext cx="2099280" cy="52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3693625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40610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1" y="3684500"/>
            <a:ext cx="2380995" cy="404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099" y="4059970"/>
            <a:ext cx="2099375" cy="522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1967185"/>
            <a:ext cx="2381048" cy="40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1" y="2335267"/>
            <a:ext cx="2099299" cy="52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5" y="1885856"/>
            <a:ext cx="2381057" cy="404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2255721"/>
            <a:ext cx="2099362" cy="52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1813650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1806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3684575"/>
            <a:ext cx="2381112" cy="404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4062099"/>
            <a:ext cx="2099280" cy="52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3693625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40610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1" y="3684500"/>
            <a:ext cx="2380995" cy="404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099" y="4059970"/>
            <a:ext cx="2099375" cy="522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559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1967185"/>
            <a:ext cx="2381048" cy="40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1" y="2335267"/>
            <a:ext cx="2099299" cy="52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5" y="1885856"/>
            <a:ext cx="2381057" cy="404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2255721"/>
            <a:ext cx="2099362" cy="52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1813650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1806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3684575"/>
            <a:ext cx="2381112" cy="404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4062099"/>
            <a:ext cx="2099280" cy="52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3693625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40610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1" y="3684500"/>
            <a:ext cx="2380995" cy="404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099" y="4059970"/>
            <a:ext cx="2099375" cy="522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74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1967185"/>
            <a:ext cx="2381048" cy="40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1" y="2335267"/>
            <a:ext cx="2099299" cy="52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5" y="1885856"/>
            <a:ext cx="2381057" cy="404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2255721"/>
            <a:ext cx="2099362" cy="52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1813650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1806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3684575"/>
            <a:ext cx="2381112" cy="404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4062099"/>
            <a:ext cx="2099280" cy="52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3693625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40610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1" y="3684500"/>
            <a:ext cx="2380995" cy="404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099" y="4059970"/>
            <a:ext cx="2099375" cy="522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593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0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2" y="1597695"/>
            <a:ext cx="2849169" cy="571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2723419"/>
            <a:ext cx="284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4" y="1409532"/>
            <a:ext cx="1446904" cy="3328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2507261"/>
            <a:ext cx="1446900" cy="33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7" y="3777101"/>
            <a:ext cx="2849716" cy="570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6" y="3618835"/>
            <a:ext cx="1446881" cy="33298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2" y="1597695"/>
            <a:ext cx="2849169" cy="571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2723419"/>
            <a:ext cx="284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4" y="1409532"/>
            <a:ext cx="1446904" cy="3328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2507261"/>
            <a:ext cx="1446900" cy="33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7" y="3777101"/>
            <a:ext cx="2849716" cy="570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6" y="3618835"/>
            <a:ext cx="1446881" cy="33298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405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2" y="1597695"/>
            <a:ext cx="2849169" cy="571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2723419"/>
            <a:ext cx="284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4" y="1409532"/>
            <a:ext cx="1446904" cy="3328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2507261"/>
            <a:ext cx="1446900" cy="33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7" y="3777101"/>
            <a:ext cx="2849716" cy="570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6" y="3618835"/>
            <a:ext cx="1446881" cy="33298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44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2" y="1597695"/>
            <a:ext cx="2849169" cy="571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2723419"/>
            <a:ext cx="284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4" y="1409532"/>
            <a:ext cx="1446904" cy="3328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2507261"/>
            <a:ext cx="1446900" cy="33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7" y="3777101"/>
            <a:ext cx="2849716" cy="570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6" y="3618835"/>
            <a:ext cx="1446881" cy="33298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9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508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99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Char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32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89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34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62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4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0" r:id="rId2"/>
    <p:sldLayoutId id="2147483689" r:id="rId3"/>
    <p:sldLayoutId id="2147483688" r:id="rId4"/>
    <p:sldLayoutId id="2147483680" r:id="rId5"/>
    <p:sldLayoutId id="2147483679" r:id="rId6"/>
    <p:sldLayoutId id="2147483678" r:id="rId7"/>
    <p:sldLayoutId id="2147483673" r:id="rId8"/>
    <p:sldLayoutId id="2147483649" r:id="rId9"/>
    <p:sldLayoutId id="2147483696" r:id="rId10"/>
    <p:sldLayoutId id="2147483685" r:id="rId11"/>
    <p:sldLayoutId id="2147483675" r:id="rId12"/>
    <p:sldLayoutId id="2147483650" r:id="rId13"/>
    <p:sldLayoutId id="2147483699" r:id="rId14"/>
    <p:sldLayoutId id="2147483692" r:id="rId15"/>
    <p:sldLayoutId id="2147483691" r:id="rId16"/>
    <p:sldLayoutId id="2147483681" r:id="rId17"/>
    <p:sldLayoutId id="2147483651" r:id="rId18"/>
    <p:sldLayoutId id="2147483701" r:id="rId19"/>
    <p:sldLayoutId id="2147483694" r:id="rId20"/>
    <p:sldLayoutId id="2147483683" r:id="rId21"/>
    <p:sldLayoutId id="2147483653" r:id="rId22"/>
    <p:sldLayoutId id="2147483700" r:id="rId23"/>
    <p:sldLayoutId id="2147483693" r:id="rId24"/>
    <p:sldLayoutId id="2147483682" r:id="rId25"/>
    <p:sldLayoutId id="2147483654" r:id="rId26"/>
    <p:sldLayoutId id="2147483655" r:id="rId27"/>
    <p:sldLayoutId id="2147483659" r:id="rId28"/>
    <p:sldLayoutId id="2147483695" r:id="rId29"/>
    <p:sldLayoutId id="2147483684" r:id="rId30"/>
    <p:sldLayoutId id="2147483674" r:id="rId31"/>
    <p:sldLayoutId id="2147483660" r:id="rId32"/>
    <p:sldLayoutId id="2147483697" r:id="rId33"/>
    <p:sldLayoutId id="2147483686" r:id="rId34"/>
    <p:sldLayoutId id="2147483676" r:id="rId35"/>
    <p:sldLayoutId id="2147483661" r:id="rId36"/>
    <p:sldLayoutId id="2147483698" r:id="rId37"/>
    <p:sldLayoutId id="2147483687" r:id="rId38"/>
    <p:sldLayoutId id="2147483677" r:id="rId39"/>
    <p:sldLayoutId id="2147483666" r:id="rId40"/>
    <p:sldLayoutId id="2147483670" r:id="rId41"/>
    <p:sldLayoutId id="2147483702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6" y="544513"/>
            <a:ext cx="61722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08313" y="1044576"/>
            <a:ext cx="2914650" cy="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" y="2700339"/>
            <a:ext cx="5715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8075" y="3779838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686051"/>
            <a:ext cx="33718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1572420" y="2430940"/>
            <a:ext cx="5786439" cy="219313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93701"/>
            <a:ext cx="982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686551" y="3714354"/>
            <a:ext cx="3770905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95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495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250;p29">
            <a:extLst>
              <a:ext uri="{FF2B5EF4-FFF2-40B4-BE49-F238E27FC236}">
                <a16:creationId xmlns:a16="http://schemas.microsoft.com/office/drawing/2014/main" id="{AEEC7BCF-3010-4BC1-91DF-FE5C48E8BF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03490" y="331581"/>
            <a:ext cx="5035994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SVN-Segoe Print" panose="020B0606040200020203" pitchFamily="34" charset="0"/>
              </a:rPr>
              <a:t>Khen thưởng</a:t>
            </a:r>
          </a:p>
        </p:txBody>
      </p:sp>
      <p:sp>
        <p:nvSpPr>
          <p:cNvPr id="37" name="Google Shape;250;p29">
            <a:extLst>
              <a:ext uri="{FF2B5EF4-FFF2-40B4-BE49-F238E27FC236}">
                <a16:creationId xmlns:a16="http://schemas.microsoft.com/office/drawing/2014/main" id="{6360BFEA-7CF3-4352-BCEC-223F24F6EE7C}"/>
              </a:ext>
            </a:extLst>
          </p:cNvPr>
          <p:cNvSpPr txBox="1">
            <a:spLocks/>
          </p:cNvSpPr>
          <p:nvPr/>
        </p:nvSpPr>
        <p:spPr>
          <a:xfrm>
            <a:off x="1835637" y="3813003"/>
            <a:ext cx="6718226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4400" b="1">
                <a:latin typeface="SVN-Segoe Print" panose="020B0606040200020203" pitchFamily="34" charset="0"/>
              </a:rPr>
              <a:t>ONG CHĂM CHỈ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B6DB5DA-171F-4F84-A627-33A81CB975A2}"/>
              </a:ext>
            </a:extLst>
          </p:cNvPr>
          <p:cNvGrpSpPr/>
          <p:nvPr/>
        </p:nvGrpSpPr>
        <p:grpSpPr>
          <a:xfrm>
            <a:off x="4879089" y="1088819"/>
            <a:ext cx="1960004" cy="2229464"/>
            <a:chOff x="749055" y="1085454"/>
            <a:chExt cx="1960004" cy="2229464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44C53984-1CFB-49BF-A139-83FFEB4332C2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B87D21A-2E7B-466B-9F2B-69EFEC579F3B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A close-up of a toy&#10;&#10;Description automatically generated with medium confidence">
              <a:extLst>
                <a:ext uri="{FF2B5EF4-FFF2-40B4-BE49-F238E27FC236}">
                  <a16:creationId xmlns:a16="http://schemas.microsoft.com/office/drawing/2014/main" id="{04367D18-C1B7-4988-A903-90AE4E53B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24" b="90000" l="9862" r="89926">
                          <a14:foregroundMark x1="21633" y1="9388" x2="34677" y2="11020"/>
                          <a14:foregroundMark x1="45069" y1="9796" x2="48780" y2="6224"/>
                          <a14:foregroundMark x1="29056" y1="24592" x2="23648" y2="46327"/>
                          <a14:foregroundMark x1="26405" y1="27347" x2="25769" y2="36531"/>
                          <a14:foregroundMark x1="33192" y1="32245" x2="32662" y2="41224"/>
                          <a14:foregroundMark x1="27784" y1="28776" x2="32025" y2="32347"/>
                          <a14:foregroundMark x1="50265" y1="28776" x2="49311" y2="40714"/>
                          <a14:foregroundMark x1="46872" y1="27347" x2="41676" y2="34796"/>
                          <a14:foregroundMark x1="52492" y1="30204" x2="52916" y2="40714"/>
                          <a14:foregroundMark x1="45705" y1="37143" x2="50371" y2="42857"/>
                          <a14:foregroundMark x1="69671" y1="89694" x2="69671" y2="896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34054" y="1085454"/>
              <a:ext cx="875005" cy="909337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8C893BC-FF37-4D52-B299-48125F699AEF}"/>
              </a:ext>
            </a:extLst>
          </p:cNvPr>
          <p:cNvGrpSpPr/>
          <p:nvPr/>
        </p:nvGrpSpPr>
        <p:grpSpPr>
          <a:xfrm>
            <a:off x="6907877" y="1076024"/>
            <a:ext cx="1960004" cy="2229464"/>
            <a:chOff x="749055" y="1085454"/>
            <a:chExt cx="1960004" cy="2229464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AF79B095-6FFF-44AB-AD2E-920ED22BB8F6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44B0C677-4DAB-4737-8A1B-B223174DCEF2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 descr="A close-up of a toy&#10;&#10;Description automatically generated with medium confidence">
              <a:extLst>
                <a:ext uri="{FF2B5EF4-FFF2-40B4-BE49-F238E27FC236}">
                  <a16:creationId xmlns:a16="http://schemas.microsoft.com/office/drawing/2014/main" id="{BC9084EF-BE4B-4451-8CA4-9AC24D242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24" b="90000" l="9862" r="89926">
                          <a14:foregroundMark x1="21633" y1="9388" x2="34677" y2="11020"/>
                          <a14:foregroundMark x1="45069" y1="9796" x2="48780" y2="6224"/>
                          <a14:foregroundMark x1="29056" y1="24592" x2="23648" y2="46327"/>
                          <a14:foregroundMark x1="26405" y1="27347" x2="25769" y2="36531"/>
                          <a14:foregroundMark x1="33192" y1="32245" x2="32662" y2="41224"/>
                          <a14:foregroundMark x1="27784" y1="28776" x2="32025" y2="32347"/>
                          <a14:foregroundMark x1="50265" y1="28776" x2="49311" y2="40714"/>
                          <a14:foregroundMark x1="46872" y1="27347" x2="41676" y2="34796"/>
                          <a14:foregroundMark x1="52492" y1="30204" x2="52916" y2="40714"/>
                          <a14:foregroundMark x1="45705" y1="37143" x2="50371" y2="42857"/>
                          <a14:foregroundMark x1="69671" y1="89694" x2="69671" y2="896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34054" y="1085454"/>
              <a:ext cx="875005" cy="909337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56E6E66-EE94-4640-96F3-AC1FF6BCAF1E}"/>
              </a:ext>
            </a:extLst>
          </p:cNvPr>
          <p:cNvGrpSpPr/>
          <p:nvPr/>
        </p:nvGrpSpPr>
        <p:grpSpPr>
          <a:xfrm>
            <a:off x="591324" y="1049160"/>
            <a:ext cx="1960004" cy="2229464"/>
            <a:chOff x="749055" y="1085454"/>
            <a:chExt cx="1960004" cy="2229464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C5B6D36D-6CDB-4D71-9B1F-670E7862C927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B3BD49C9-70E9-4718-95EE-D410E6C63561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102" descr="A close-up of a toy&#10;&#10;Description automatically generated with medium confidence">
              <a:extLst>
                <a:ext uri="{FF2B5EF4-FFF2-40B4-BE49-F238E27FC236}">
                  <a16:creationId xmlns:a16="http://schemas.microsoft.com/office/drawing/2014/main" id="{44912347-3111-4E1F-A70C-A317716F4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24" b="90000" l="9862" r="89926">
                          <a14:foregroundMark x1="21633" y1="9388" x2="34677" y2="11020"/>
                          <a14:foregroundMark x1="45069" y1="9796" x2="48780" y2="6224"/>
                          <a14:foregroundMark x1="29056" y1="24592" x2="23648" y2="46327"/>
                          <a14:foregroundMark x1="26405" y1="27347" x2="25769" y2="36531"/>
                          <a14:foregroundMark x1="33192" y1="32245" x2="32662" y2="41224"/>
                          <a14:foregroundMark x1="27784" y1="28776" x2="32025" y2="32347"/>
                          <a14:foregroundMark x1="50265" y1="28776" x2="49311" y2="40714"/>
                          <a14:foregroundMark x1="46872" y1="27347" x2="41676" y2="34796"/>
                          <a14:foregroundMark x1="52492" y1="30204" x2="52916" y2="40714"/>
                          <a14:foregroundMark x1="45705" y1="37143" x2="50371" y2="42857"/>
                          <a14:foregroundMark x1="69671" y1="89694" x2="69671" y2="896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34054" y="1085454"/>
              <a:ext cx="875005" cy="909337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0F68CAE-1B42-4876-8B76-4F7809C38805}"/>
              </a:ext>
            </a:extLst>
          </p:cNvPr>
          <p:cNvGrpSpPr/>
          <p:nvPr/>
        </p:nvGrpSpPr>
        <p:grpSpPr>
          <a:xfrm>
            <a:off x="2674151" y="1056944"/>
            <a:ext cx="1960004" cy="2229464"/>
            <a:chOff x="749055" y="1085454"/>
            <a:chExt cx="1960004" cy="2229464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D62D643B-2F36-493E-987B-BBF3AECB1F6F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AB9DDC44-3E9E-4487-A0BE-26E7150208E9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06" descr="A close-up of a toy&#10;&#10;Description automatically generated with medium confidence">
              <a:extLst>
                <a:ext uri="{FF2B5EF4-FFF2-40B4-BE49-F238E27FC236}">
                  <a16:creationId xmlns:a16="http://schemas.microsoft.com/office/drawing/2014/main" id="{0B7EEA92-ED4B-46A5-8306-09C274A81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24" b="90000" l="9862" r="89926">
                          <a14:foregroundMark x1="21633" y1="9388" x2="34677" y2="11020"/>
                          <a14:foregroundMark x1="45069" y1="9796" x2="48780" y2="6224"/>
                          <a14:foregroundMark x1="29056" y1="24592" x2="23648" y2="46327"/>
                          <a14:foregroundMark x1="26405" y1="27347" x2="25769" y2="36531"/>
                          <a14:foregroundMark x1="33192" y1="32245" x2="32662" y2="41224"/>
                          <a14:foregroundMark x1="27784" y1="28776" x2="32025" y2="32347"/>
                          <a14:foregroundMark x1="50265" y1="28776" x2="49311" y2="40714"/>
                          <a14:foregroundMark x1="46872" y1="27347" x2="41676" y2="34796"/>
                          <a14:foregroundMark x1="52492" y1="30204" x2="52916" y2="40714"/>
                          <a14:foregroundMark x1="45705" y1="37143" x2="50371" y2="42857"/>
                          <a14:foregroundMark x1="69671" y1="89694" x2="69671" y2="896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34054" y="1085454"/>
              <a:ext cx="875005" cy="909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0579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250;p29">
            <a:extLst>
              <a:ext uri="{FF2B5EF4-FFF2-40B4-BE49-F238E27FC236}">
                <a16:creationId xmlns:a16="http://schemas.microsoft.com/office/drawing/2014/main" id="{AEEC7BCF-3010-4BC1-91DF-FE5C48E8BF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03490" y="331581"/>
            <a:ext cx="5035994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SVN-Segoe Print" panose="020B0606040200020203" pitchFamily="34" charset="0"/>
              </a:rPr>
              <a:t>Khen thưởng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8F781C-2019-4789-BE48-2C54FD0D9402}"/>
              </a:ext>
            </a:extLst>
          </p:cNvPr>
          <p:cNvGrpSpPr/>
          <p:nvPr/>
        </p:nvGrpSpPr>
        <p:grpSpPr>
          <a:xfrm>
            <a:off x="591324" y="1505911"/>
            <a:ext cx="1582266" cy="1935195"/>
            <a:chOff x="749055" y="1379723"/>
            <a:chExt cx="1582266" cy="19351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AED04EA-81E6-4061-8FD2-A6A5BF950CDC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F17396F-8C0A-4A11-A4F2-79A3335D1A51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632D1CD-0333-4602-B93A-C99452D0C0DA}"/>
              </a:ext>
            </a:extLst>
          </p:cNvPr>
          <p:cNvGrpSpPr/>
          <p:nvPr/>
        </p:nvGrpSpPr>
        <p:grpSpPr>
          <a:xfrm>
            <a:off x="4879089" y="1526490"/>
            <a:ext cx="1582266" cy="1935195"/>
            <a:chOff x="749055" y="1379723"/>
            <a:chExt cx="1582266" cy="1935195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1A8DD953-5B7E-47B3-979B-72FADACF1214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AEC53A0-8C97-42B3-811E-F4B79ED7A06F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Google Shape;250;p29">
            <a:extLst>
              <a:ext uri="{FF2B5EF4-FFF2-40B4-BE49-F238E27FC236}">
                <a16:creationId xmlns:a16="http://schemas.microsoft.com/office/drawing/2014/main" id="{6360BFEA-7CF3-4352-BCEC-223F24F6EE7C}"/>
              </a:ext>
            </a:extLst>
          </p:cNvPr>
          <p:cNvSpPr txBox="1">
            <a:spLocks/>
          </p:cNvSpPr>
          <p:nvPr/>
        </p:nvSpPr>
        <p:spPr>
          <a:xfrm>
            <a:off x="1835637" y="3813003"/>
            <a:ext cx="6718226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4400" b="1">
                <a:latin typeface="SVN-Segoe Print" panose="020B0606040200020203" pitchFamily="34" charset="0"/>
              </a:rPr>
              <a:t>ONG TỐC ĐỘ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F6B687-102A-45CF-B63C-593ACCF78370}"/>
              </a:ext>
            </a:extLst>
          </p:cNvPr>
          <p:cNvGrpSpPr/>
          <p:nvPr/>
        </p:nvGrpSpPr>
        <p:grpSpPr>
          <a:xfrm>
            <a:off x="2674151" y="1513695"/>
            <a:ext cx="1582266" cy="1935195"/>
            <a:chOff x="749055" y="1379723"/>
            <a:chExt cx="1582266" cy="193519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ECC2820-7EC5-41C9-8C9D-62F9E8708F16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9F327A6-2BE2-4BE2-9A6D-35DFEBE43CB8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4EBAC8-2850-47A3-88D4-EFC3482794A8}"/>
              </a:ext>
            </a:extLst>
          </p:cNvPr>
          <p:cNvGrpSpPr/>
          <p:nvPr/>
        </p:nvGrpSpPr>
        <p:grpSpPr>
          <a:xfrm>
            <a:off x="6907877" y="1513695"/>
            <a:ext cx="1582266" cy="1935195"/>
            <a:chOff x="749055" y="1379723"/>
            <a:chExt cx="1582266" cy="193519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81E2A62-B5C8-43B7-BC8F-7B94840C6844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CA2B0DB-280A-4AC3-8ED2-981E52CEE947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D7745B7-8B1E-4EE8-AC1E-71373418D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9" b="92484" l="9508" r="91511">
                        <a14:foregroundMark x1="12733" y1="57353" x2="30560" y2="65850"/>
                        <a14:foregroundMark x1="32598" y1="24510" x2="35484" y2="41667"/>
                        <a14:foregroundMark x1="50085" y1="16340" x2="58404" y2="36111"/>
                        <a14:foregroundMark x1="48557" y1="21895" x2="51443" y2="43137"/>
                        <a14:foregroundMark x1="54499" y1="32190" x2="55348" y2="43464"/>
                        <a14:foregroundMark x1="35144" y1="20752" x2="29032" y2="37582"/>
                        <a14:foregroundMark x1="37012" y1="24837" x2="38200" y2="39869"/>
                        <a14:foregroundMark x1="31749" y1="24837" x2="29032" y2="32190"/>
                        <a14:foregroundMark x1="39728" y1="91830" x2="40577" y2="92810"/>
                        <a14:foregroundMark x1="27504" y1="60948" x2="31070" y2="48529"/>
                        <a14:foregroundMark x1="50764" y1="5719" x2="50764" y2="5719"/>
                        <a14:foregroundMark x1="91511" y1="52288" x2="91511" y2="522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7098" y="2989260"/>
            <a:ext cx="595110" cy="618349"/>
          </a:xfrm>
          <a:prstGeom prst="rect">
            <a:avLst/>
          </a:prstGeom>
        </p:spPr>
      </p:pic>
      <p:pic>
        <p:nvPicPr>
          <p:cNvPr id="48" name="Picture 47" descr="Shape&#10;&#10;Description automatically generated">
            <a:extLst>
              <a:ext uri="{FF2B5EF4-FFF2-40B4-BE49-F238E27FC236}">
                <a16:creationId xmlns:a16="http://schemas.microsoft.com/office/drawing/2014/main" id="{A3C262E5-32B1-46AC-9BCF-247EE9351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9" b="92484" l="9508" r="91511">
                        <a14:foregroundMark x1="12733" y1="57353" x2="30560" y2="65850"/>
                        <a14:foregroundMark x1="32598" y1="24510" x2="35484" y2="41667"/>
                        <a14:foregroundMark x1="50085" y1="16340" x2="58404" y2="36111"/>
                        <a14:foregroundMark x1="48557" y1="21895" x2="51443" y2="43137"/>
                        <a14:foregroundMark x1="54499" y1="32190" x2="55348" y2="43464"/>
                        <a14:foregroundMark x1="35144" y1="20752" x2="29032" y2="37582"/>
                        <a14:foregroundMark x1="37012" y1="24837" x2="38200" y2="39869"/>
                        <a14:foregroundMark x1="31749" y1="24837" x2="29032" y2="32190"/>
                        <a14:foregroundMark x1="39728" y1="91830" x2="40577" y2="92810"/>
                        <a14:foregroundMark x1="27504" y1="60948" x2="31070" y2="48529"/>
                        <a14:foregroundMark x1="50764" y1="5719" x2="50764" y2="5719"/>
                        <a14:foregroundMark x1="91511" y1="52288" x2="91511" y2="522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6694" y="2955892"/>
            <a:ext cx="595110" cy="618349"/>
          </a:xfrm>
          <a:prstGeom prst="rect">
            <a:avLst/>
          </a:prstGeom>
        </p:spPr>
      </p:pic>
      <p:pic>
        <p:nvPicPr>
          <p:cNvPr id="49" name="Picture 48" descr="Shape&#10;&#10;Description automatically generated">
            <a:extLst>
              <a:ext uri="{FF2B5EF4-FFF2-40B4-BE49-F238E27FC236}">
                <a16:creationId xmlns:a16="http://schemas.microsoft.com/office/drawing/2014/main" id="{3C982DEF-EF64-429E-9072-5E2F4D010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9" b="92484" l="9508" r="91511">
                        <a14:foregroundMark x1="12733" y1="57353" x2="30560" y2="65850"/>
                        <a14:foregroundMark x1="32598" y1="24510" x2="35484" y2="41667"/>
                        <a14:foregroundMark x1="50085" y1="16340" x2="58404" y2="36111"/>
                        <a14:foregroundMark x1="48557" y1="21895" x2="51443" y2="43137"/>
                        <a14:foregroundMark x1="54499" y1="32190" x2="55348" y2="43464"/>
                        <a14:foregroundMark x1="35144" y1="20752" x2="29032" y2="37582"/>
                        <a14:foregroundMark x1="37012" y1="24837" x2="38200" y2="39869"/>
                        <a14:foregroundMark x1="31749" y1="24837" x2="29032" y2="32190"/>
                        <a14:foregroundMark x1="39728" y1="91830" x2="40577" y2="92810"/>
                        <a14:foregroundMark x1="27504" y1="60948" x2="31070" y2="48529"/>
                        <a14:foregroundMark x1="50764" y1="5719" x2="50764" y2="5719"/>
                        <a14:foregroundMark x1="91511" y1="52288" x2="91511" y2="522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6290" y="2922524"/>
            <a:ext cx="595110" cy="618349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74A871F6-DC2C-4D4B-9456-642BB72D8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9" b="92484" l="9508" r="91511">
                        <a14:foregroundMark x1="12733" y1="57353" x2="30560" y2="65850"/>
                        <a14:foregroundMark x1="32598" y1="24510" x2="35484" y2="41667"/>
                        <a14:foregroundMark x1="50085" y1="16340" x2="58404" y2="36111"/>
                        <a14:foregroundMark x1="48557" y1="21895" x2="51443" y2="43137"/>
                        <a14:foregroundMark x1="54499" y1="32190" x2="55348" y2="43464"/>
                        <a14:foregroundMark x1="35144" y1="20752" x2="29032" y2="37582"/>
                        <a14:foregroundMark x1="37012" y1="24837" x2="38200" y2="39869"/>
                        <a14:foregroundMark x1="31749" y1="24837" x2="29032" y2="32190"/>
                        <a14:foregroundMark x1="39728" y1="91830" x2="40577" y2="92810"/>
                        <a14:foregroundMark x1="27504" y1="60948" x2="31070" y2="48529"/>
                        <a14:foregroundMark x1="50764" y1="5719" x2="50764" y2="5719"/>
                        <a14:foregroundMark x1="91511" y1="52288" x2="91511" y2="522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1504" y="2922524"/>
            <a:ext cx="595110" cy="6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250;p29">
            <a:extLst>
              <a:ext uri="{FF2B5EF4-FFF2-40B4-BE49-F238E27FC236}">
                <a16:creationId xmlns:a16="http://schemas.microsoft.com/office/drawing/2014/main" id="{AEEC7BCF-3010-4BC1-91DF-FE5C48E8BF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03490" y="331581"/>
            <a:ext cx="5035994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SVN-Segoe Print" panose="020B0606040200020203" pitchFamily="34" charset="0"/>
              </a:rPr>
              <a:t>Khen thưởng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8F781C-2019-4789-BE48-2C54FD0D9402}"/>
              </a:ext>
            </a:extLst>
          </p:cNvPr>
          <p:cNvGrpSpPr/>
          <p:nvPr/>
        </p:nvGrpSpPr>
        <p:grpSpPr>
          <a:xfrm>
            <a:off x="591324" y="1505911"/>
            <a:ext cx="1582266" cy="1935195"/>
            <a:chOff x="749055" y="1379723"/>
            <a:chExt cx="1582266" cy="19351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AED04EA-81E6-4061-8FD2-A6A5BF950CDC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F17396F-8C0A-4A11-A4F2-79A3335D1A51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632D1CD-0333-4602-B93A-C99452D0C0DA}"/>
              </a:ext>
            </a:extLst>
          </p:cNvPr>
          <p:cNvGrpSpPr/>
          <p:nvPr/>
        </p:nvGrpSpPr>
        <p:grpSpPr>
          <a:xfrm>
            <a:off x="4879089" y="1526490"/>
            <a:ext cx="1582266" cy="1935195"/>
            <a:chOff x="749055" y="1379723"/>
            <a:chExt cx="1582266" cy="1935195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1A8DD953-5B7E-47B3-979B-72FADACF1214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AEC53A0-8C97-42B3-811E-F4B79ED7A06F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Google Shape;250;p29">
            <a:extLst>
              <a:ext uri="{FF2B5EF4-FFF2-40B4-BE49-F238E27FC236}">
                <a16:creationId xmlns:a16="http://schemas.microsoft.com/office/drawing/2014/main" id="{6360BFEA-7CF3-4352-BCEC-223F24F6EE7C}"/>
              </a:ext>
            </a:extLst>
          </p:cNvPr>
          <p:cNvSpPr txBox="1">
            <a:spLocks/>
          </p:cNvSpPr>
          <p:nvPr/>
        </p:nvSpPr>
        <p:spPr>
          <a:xfrm>
            <a:off x="1789278" y="3811946"/>
            <a:ext cx="6718226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4400" b="1">
                <a:latin typeface="SVN-Segoe Print" panose="020B0606040200020203" pitchFamily="34" charset="0"/>
              </a:rPr>
              <a:t>ONG TỐT  BỤNG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F6B687-102A-45CF-B63C-593ACCF78370}"/>
              </a:ext>
            </a:extLst>
          </p:cNvPr>
          <p:cNvGrpSpPr/>
          <p:nvPr/>
        </p:nvGrpSpPr>
        <p:grpSpPr>
          <a:xfrm>
            <a:off x="2674151" y="1513695"/>
            <a:ext cx="1582266" cy="1935195"/>
            <a:chOff x="749055" y="1379723"/>
            <a:chExt cx="1582266" cy="193519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ECC2820-7EC5-41C9-8C9D-62F9E8708F16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9F327A6-2BE2-4BE2-9A6D-35DFEBE43CB8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4EBAC8-2850-47A3-88D4-EFC3482794A8}"/>
              </a:ext>
            </a:extLst>
          </p:cNvPr>
          <p:cNvGrpSpPr/>
          <p:nvPr/>
        </p:nvGrpSpPr>
        <p:grpSpPr>
          <a:xfrm>
            <a:off x="6907877" y="1513695"/>
            <a:ext cx="1582266" cy="1935195"/>
            <a:chOff x="749055" y="1379723"/>
            <a:chExt cx="1582266" cy="193519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81E2A62-B5C8-43B7-BC8F-7B94840C6844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CA2B0DB-280A-4AC3-8ED2-981E52CEE947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270EB1-B0A3-423D-8106-046996008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111" l="10000" r="90000">
                        <a14:foregroundMark x1="36471" y1="54444" x2="51373" y2="52500"/>
                        <a14:foregroundMark x1="51373" y1="64444" x2="43922" y2="75556"/>
                        <a14:foregroundMark x1="48627" y1="61389" x2="41569" y2="75000"/>
                        <a14:foregroundMark x1="30196" y1="46944" x2="42941" y2="53889"/>
                        <a14:foregroundMark x1="38627" y1="48889" x2="48627" y2="51389"/>
                        <a14:foregroundMark x1="33725" y1="56389" x2="48235" y2="58056"/>
                        <a14:foregroundMark x1="71961" y1="41944" x2="84706" y2="31944"/>
                        <a14:foregroundMark x1="72745" y1="47500" x2="82549" y2="53889"/>
                        <a14:foregroundMark x1="72353" y1="51389" x2="82549" y2="54444"/>
                        <a14:foregroundMark x1="76275" y1="46944" x2="81961" y2="55556"/>
                        <a14:foregroundMark x1="73725" y1="55556" x2="83333" y2="57500"/>
                        <a14:foregroundMark x1="81176" y1="48889" x2="84314" y2="54444"/>
                        <a14:foregroundMark x1="75098" y1="56389" x2="84314" y2="58889"/>
                        <a14:foregroundMark x1="83725" y1="53056" x2="86078" y2="55000"/>
                        <a14:foregroundMark x1="74510" y1="39444" x2="77647" y2="32778"/>
                        <a14:foregroundMark x1="71961" y1="40000" x2="76275" y2="23889"/>
                        <a14:foregroundMark x1="77255" y1="91111" x2="77255" y2="91111"/>
                      </a14:backgroundRemoval>
                    </a14:imgEffect>
                  </a14:imgLayer>
                </a14:imgProps>
              </a:ext>
            </a:extLst>
          </a:blip>
          <a:srcRect l="29936" t="-1" b="1363"/>
          <a:stretch/>
        </p:blipFill>
        <p:spPr>
          <a:xfrm>
            <a:off x="1439871" y="2626246"/>
            <a:ext cx="1089142" cy="108232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5FC80A2-24BA-4CD4-8742-58CBF577E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111" l="10000" r="90000">
                        <a14:foregroundMark x1="36471" y1="54444" x2="51373" y2="52500"/>
                        <a14:foregroundMark x1="51373" y1="64444" x2="43922" y2="75556"/>
                        <a14:foregroundMark x1="48627" y1="61389" x2="41569" y2="75000"/>
                        <a14:foregroundMark x1="30196" y1="46944" x2="42941" y2="53889"/>
                        <a14:foregroundMark x1="38627" y1="48889" x2="48627" y2="51389"/>
                        <a14:foregroundMark x1="33725" y1="56389" x2="48235" y2="58056"/>
                        <a14:foregroundMark x1="71961" y1="41944" x2="84706" y2="31944"/>
                        <a14:foregroundMark x1="72745" y1="47500" x2="82549" y2="53889"/>
                        <a14:foregroundMark x1="72353" y1="51389" x2="82549" y2="54444"/>
                        <a14:foregroundMark x1="76275" y1="46944" x2="81961" y2="55556"/>
                        <a14:foregroundMark x1="73725" y1="55556" x2="83333" y2="57500"/>
                        <a14:foregroundMark x1="81176" y1="48889" x2="84314" y2="54444"/>
                        <a14:foregroundMark x1="75098" y1="56389" x2="84314" y2="58889"/>
                        <a14:foregroundMark x1="83725" y1="53056" x2="86078" y2="55000"/>
                        <a14:foregroundMark x1="74510" y1="39444" x2="77647" y2="32778"/>
                        <a14:foregroundMark x1="71961" y1="40000" x2="76275" y2="23889"/>
                        <a14:foregroundMark x1="77255" y1="91111" x2="77255" y2="91111"/>
                      </a14:backgroundRemoval>
                    </a14:imgEffect>
                  </a14:imgLayer>
                </a14:imgProps>
              </a:ext>
            </a:extLst>
          </a:blip>
          <a:srcRect l="29936" t="-1" b="1363"/>
          <a:stretch/>
        </p:blipFill>
        <p:spPr>
          <a:xfrm>
            <a:off x="3611265" y="2697988"/>
            <a:ext cx="1089142" cy="10823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83209D9-29A2-42A5-BDCC-3EC841BAF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111" l="10000" r="90000">
                        <a14:foregroundMark x1="36471" y1="54444" x2="51373" y2="52500"/>
                        <a14:foregroundMark x1="51373" y1="64444" x2="43922" y2="75556"/>
                        <a14:foregroundMark x1="48627" y1="61389" x2="41569" y2="75000"/>
                        <a14:foregroundMark x1="30196" y1="46944" x2="42941" y2="53889"/>
                        <a14:foregroundMark x1="38627" y1="48889" x2="48627" y2="51389"/>
                        <a14:foregroundMark x1="33725" y1="56389" x2="48235" y2="58056"/>
                        <a14:foregroundMark x1="71961" y1="41944" x2="84706" y2="31944"/>
                        <a14:foregroundMark x1="72745" y1="47500" x2="82549" y2="53889"/>
                        <a14:foregroundMark x1="72353" y1="51389" x2="82549" y2="54444"/>
                        <a14:foregroundMark x1="76275" y1="46944" x2="81961" y2="55556"/>
                        <a14:foregroundMark x1="73725" y1="55556" x2="83333" y2="57500"/>
                        <a14:foregroundMark x1="81176" y1="48889" x2="84314" y2="54444"/>
                        <a14:foregroundMark x1="75098" y1="56389" x2="84314" y2="58889"/>
                        <a14:foregroundMark x1="83725" y1="53056" x2="86078" y2="55000"/>
                        <a14:foregroundMark x1="74510" y1="39444" x2="77647" y2="32778"/>
                        <a14:foregroundMark x1="71961" y1="40000" x2="76275" y2="23889"/>
                        <a14:foregroundMark x1="77255" y1="91111" x2="77255" y2="91111"/>
                      </a14:backgroundRemoval>
                    </a14:imgEffect>
                  </a14:imgLayer>
                </a14:imgProps>
              </a:ext>
            </a:extLst>
          </a:blip>
          <a:srcRect l="29936" t="-1" b="1363"/>
          <a:stretch/>
        </p:blipFill>
        <p:spPr>
          <a:xfrm>
            <a:off x="5782659" y="2769730"/>
            <a:ext cx="1089142" cy="108232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E35A40A-8135-459C-AEB2-E0321B5C50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111" l="10000" r="90000">
                        <a14:foregroundMark x1="36471" y1="54444" x2="51373" y2="52500"/>
                        <a14:foregroundMark x1="51373" y1="64444" x2="43922" y2="75556"/>
                        <a14:foregroundMark x1="48627" y1="61389" x2="41569" y2="75000"/>
                        <a14:foregroundMark x1="30196" y1="46944" x2="42941" y2="53889"/>
                        <a14:foregroundMark x1="38627" y1="48889" x2="48627" y2="51389"/>
                        <a14:foregroundMark x1="33725" y1="56389" x2="48235" y2="58056"/>
                        <a14:foregroundMark x1="71961" y1="41944" x2="84706" y2="31944"/>
                        <a14:foregroundMark x1="72745" y1="47500" x2="82549" y2="53889"/>
                        <a14:foregroundMark x1="72353" y1="51389" x2="82549" y2="54444"/>
                        <a14:foregroundMark x1="76275" y1="46944" x2="81961" y2="55556"/>
                        <a14:foregroundMark x1="73725" y1="55556" x2="83333" y2="57500"/>
                        <a14:foregroundMark x1="81176" y1="48889" x2="84314" y2="54444"/>
                        <a14:foregroundMark x1="75098" y1="56389" x2="84314" y2="58889"/>
                        <a14:foregroundMark x1="83725" y1="53056" x2="86078" y2="55000"/>
                        <a14:foregroundMark x1="74510" y1="39444" x2="77647" y2="32778"/>
                        <a14:foregroundMark x1="71961" y1="40000" x2="76275" y2="23889"/>
                        <a14:foregroundMark x1="77255" y1="91111" x2="77255" y2="91111"/>
                      </a14:backgroundRemoval>
                    </a14:imgEffect>
                  </a14:imgLayer>
                </a14:imgProps>
              </a:ext>
            </a:extLst>
          </a:blip>
          <a:srcRect l="29936" t="-1" b="1363"/>
          <a:stretch/>
        </p:blipFill>
        <p:spPr>
          <a:xfrm>
            <a:off x="7954053" y="2841472"/>
            <a:ext cx="1089142" cy="10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7760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535109" y="1100467"/>
            <a:ext cx="8198004" cy="3796517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563507" y="599142"/>
            <a:ext cx="4588897" cy="585711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SVN-Caprica Script" pitchFamily="2" charset="0"/>
              </a:rPr>
              <a:t>Định hướng tuần mới</a:t>
            </a:r>
          </a:p>
        </p:txBody>
      </p:sp>
      <p:grpSp>
        <p:nvGrpSpPr>
          <p:cNvPr id="213" name="Google Shape;213;p28"/>
          <p:cNvGrpSpPr/>
          <p:nvPr/>
        </p:nvGrpSpPr>
        <p:grpSpPr>
          <a:xfrm rot="-463532">
            <a:off x="7256700" y="551379"/>
            <a:ext cx="1310542" cy="612106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7933661" y="4324314"/>
            <a:ext cx="275582" cy="408594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8326962" y="4324314"/>
            <a:ext cx="275582" cy="408594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405218" y="3997196"/>
            <a:ext cx="685357" cy="85618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-6716069">
            <a:off x="7801330" y="1684219"/>
            <a:ext cx="835111" cy="108643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12;p28">
            <a:extLst>
              <a:ext uri="{FF2B5EF4-FFF2-40B4-BE49-F238E27FC236}">
                <a16:creationId xmlns:a16="http://schemas.microsoft.com/office/drawing/2014/main" id="{AE3C8D70-D696-429A-8D8B-8263078C1666}"/>
              </a:ext>
            </a:extLst>
          </p:cNvPr>
          <p:cNvSpPr txBox="1">
            <a:spLocks/>
          </p:cNvSpPr>
          <p:nvPr/>
        </p:nvSpPr>
        <p:spPr>
          <a:xfrm>
            <a:off x="972089" y="2540200"/>
            <a:ext cx="75542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Google Shape;212;p28">
            <a:extLst>
              <a:ext uri="{FF2B5EF4-FFF2-40B4-BE49-F238E27FC236}">
                <a16:creationId xmlns:a16="http://schemas.microsoft.com/office/drawing/2014/main" id="{3673DA8F-8DE3-48A6-B390-7E83F4DC2D22}"/>
              </a:ext>
            </a:extLst>
          </p:cNvPr>
          <p:cNvSpPr txBox="1">
            <a:spLocks/>
          </p:cNvSpPr>
          <p:nvPr/>
        </p:nvSpPr>
        <p:spPr>
          <a:xfrm>
            <a:off x="923415" y="3332998"/>
            <a:ext cx="81240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Google Shape;212;p28">
            <a:extLst>
              <a:ext uri="{FF2B5EF4-FFF2-40B4-BE49-F238E27FC236}">
                <a16:creationId xmlns:a16="http://schemas.microsoft.com/office/drawing/2014/main" id="{38EF2A55-B61E-43B9-A932-98C9A9E8FB71}"/>
              </a:ext>
            </a:extLst>
          </p:cNvPr>
          <p:cNvSpPr txBox="1">
            <a:spLocks/>
          </p:cNvSpPr>
          <p:nvPr/>
        </p:nvSpPr>
        <p:spPr>
          <a:xfrm>
            <a:off x="972533" y="1752580"/>
            <a:ext cx="81240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3286859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647906" y="647301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265268" y="562385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277" y="921263"/>
            <a:ext cx="1428173" cy="134883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FA3BBFE-A6AC-93EB-3AAD-3C4DD1E7E983}"/>
              </a:ext>
            </a:extLst>
          </p:cNvPr>
          <p:cNvSpPr txBox="1"/>
          <p:nvPr/>
        </p:nvSpPr>
        <p:spPr>
          <a:xfrm>
            <a:off x="1765532" y="1485624"/>
            <a:ext cx="5764046" cy="242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n>
                  <a:solidFill>
                    <a:srgbClr val="008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SVN-Gretoon" panose="02040603050506020204" pitchFamily="18" charset="0"/>
              </a:rPr>
              <a:t>CHỦ ĐỀ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Chuẩn</a:t>
            </a:r>
            <a:r>
              <a:rPr lang="en-US" sz="32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bị</a:t>
            </a:r>
            <a:r>
              <a:rPr lang="en-US" sz="32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trang</a:t>
            </a:r>
            <a:r>
              <a:rPr lang="en-US" sz="32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trí</a:t>
            </a:r>
            <a:r>
              <a:rPr lang="en-US" sz="32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lớp</a:t>
            </a:r>
            <a:r>
              <a:rPr lang="en-US" sz="32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học</a:t>
            </a:r>
            <a:endParaRPr lang="en-US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50"/>
              </a:solidFill>
              <a:latin typeface="SVN-Gretoo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71543" y="982462"/>
            <a:ext cx="6843428" cy="3286859"/>
            <a:chOff x="5871550" y="1383450"/>
            <a:chExt cx="1173850" cy="502075"/>
          </a:xfrm>
          <a:solidFill>
            <a:srgbClr val="92D050">
              <a:alpha val="34902"/>
            </a:srgbClr>
          </a:solidFill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647906" y="647301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265268" y="562385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277" y="921263"/>
            <a:ext cx="1428173" cy="134883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FA3BBFE-A6AC-93EB-3AAD-3C4DD1E7E983}"/>
              </a:ext>
            </a:extLst>
          </p:cNvPr>
          <p:cNvSpPr txBox="1"/>
          <p:nvPr/>
        </p:nvSpPr>
        <p:spPr>
          <a:xfrm>
            <a:off x="1875537" y="1770172"/>
            <a:ext cx="5764046" cy="123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Gretoon" panose="02040603050506020204" pitchFamily="18" charset="0"/>
              </a:rPr>
              <a:t>KHỞI ĐỘNG</a:t>
            </a:r>
            <a:endParaRPr lang="en-US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SVN-Gretoon" panose="020406030505060202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6B10FA4-359D-AAAC-42BB-626C96772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862" y="2741868"/>
            <a:ext cx="1830496" cy="2132455"/>
          </a:xfrm>
          <a:prstGeom prst="rect">
            <a:avLst/>
          </a:prstGeom>
        </p:spPr>
      </p:pic>
      <p:pic>
        <p:nvPicPr>
          <p:cNvPr id="7" name="Picture 6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1E412F68-825C-B092-0F1F-DA193EFE4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3535" y="2419350"/>
            <a:ext cx="3969967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0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240968" y="381259"/>
            <a:ext cx="5766282" cy="549281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714125" y="2427875"/>
              <a:ext cx="2366909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714125" y="2182575"/>
              <a:ext cx="2308999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5" name="Google Shape;345;p31"/>
          <p:cNvGrpSpPr/>
          <p:nvPr/>
        </p:nvGrpSpPr>
        <p:grpSpPr>
          <a:xfrm rot="549964">
            <a:off x="361516" y="1026902"/>
            <a:ext cx="2798660" cy="3407465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31"/>
          <p:cNvGrpSpPr/>
          <p:nvPr/>
        </p:nvGrpSpPr>
        <p:grpSpPr>
          <a:xfrm>
            <a:off x="7770062" y="4214434"/>
            <a:ext cx="330360" cy="489821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8241534" y="4264833"/>
            <a:ext cx="330360" cy="489821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19F99-084F-4051-9EC5-A0BB96473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846" y="1688833"/>
            <a:ext cx="2616377" cy="1214121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video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4CFEC9A-3007-46C0-84E0-C209CBC0F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0290" t="10567" r="11165" b="11780"/>
          <a:stretch/>
        </p:blipFill>
        <p:spPr>
          <a:xfrm>
            <a:off x="3179974" y="845409"/>
            <a:ext cx="5602076" cy="39168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3ABA8CA-2E21-4374-9B83-43D5215E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91" y="463731"/>
            <a:ext cx="4391702" cy="440400"/>
          </a:xfrm>
        </p:spPr>
        <p:txBody>
          <a:bodyPr/>
          <a:lstStyle/>
          <a:p>
            <a:r>
              <a:rPr lang="en-US" sz="2800" dirty="0" err="1">
                <a:latin typeface="SVN-Caprica Script" pitchFamily="2" charset="0"/>
              </a:rPr>
              <a:t>Chuẩn</a:t>
            </a:r>
            <a:r>
              <a:rPr lang="en-US" sz="2800" dirty="0">
                <a:latin typeface="SVN-Caprica Script" pitchFamily="2" charset="0"/>
              </a:rPr>
              <a:t> </a:t>
            </a:r>
            <a:r>
              <a:rPr lang="en-US" sz="2800" dirty="0" err="1">
                <a:latin typeface="SVN-Caprica Script" pitchFamily="2" charset="0"/>
              </a:rPr>
              <a:t>bị</a:t>
            </a:r>
            <a:r>
              <a:rPr lang="en-US" sz="2800" dirty="0">
                <a:latin typeface="SVN-Caprica Script" pitchFamily="2" charset="0"/>
              </a:rPr>
              <a:t> </a:t>
            </a:r>
            <a:r>
              <a:rPr lang="en-US" sz="2800" dirty="0" err="1">
                <a:latin typeface="SVN-Caprica Script" pitchFamily="2" charset="0"/>
              </a:rPr>
              <a:t>trang</a:t>
            </a:r>
            <a:r>
              <a:rPr lang="en-US" sz="2800" dirty="0">
                <a:latin typeface="SVN-Caprica Script" pitchFamily="2" charset="0"/>
              </a:rPr>
              <a:t> </a:t>
            </a:r>
            <a:r>
              <a:rPr lang="en-US" sz="2800" dirty="0" err="1">
                <a:latin typeface="SVN-Caprica Script" pitchFamily="2" charset="0"/>
              </a:rPr>
              <a:t>trí</a:t>
            </a:r>
            <a:r>
              <a:rPr lang="en-US" sz="2800" dirty="0">
                <a:latin typeface="SVN-Caprica Script" pitchFamily="2" charset="0"/>
              </a:rPr>
              <a:t> </a:t>
            </a:r>
            <a:r>
              <a:rPr lang="en-US" sz="2800" dirty="0" err="1">
                <a:latin typeface="SVN-Caprica Script" pitchFamily="2" charset="0"/>
              </a:rPr>
              <a:t>lớp</a:t>
            </a:r>
            <a:r>
              <a:rPr lang="en-US" sz="2800" dirty="0">
                <a:latin typeface="SVN-Caprica Script" pitchFamily="2" charset="0"/>
              </a:rPr>
              <a:t> </a:t>
            </a:r>
            <a:r>
              <a:rPr lang="en-US" sz="2800" dirty="0" err="1">
                <a:latin typeface="SVN-Caprica Script" pitchFamily="2" charset="0"/>
              </a:rPr>
              <a:t>học</a:t>
            </a:r>
            <a:endParaRPr lang="en-US" sz="2800" dirty="0">
              <a:latin typeface="SVN-Caprica Scrip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71543" y="982462"/>
            <a:ext cx="6843428" cy="3286859"/>
            <a:chOff x="5871550" y="1383450"/>
            <a:chExt cx="1173850" cy="502075"/>
          </a:xfrm>
          <a:solidFill>
            <a:srgbClr val="92D050">
              <a:alpha val="34902"/>
            </a:srgbClr>
          </a:solidFill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647906" y="647301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265268" y="562385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277" y="921263"/>
            <a:ext cx="1428173" cy="134883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FA3BBFE-A6AC-93EB-3AAD-3C4DD1E7E983}"/>
              </a:ext>
            </a:extLst>
          </p:cNvPr>
          <p:cNvSpPr txBox="1"/>
          <p:nvPr/>
        </p:nvSpPr>
        <p:spPr>
          <a:xfrm>
            <a:off x="1948822" y="1600453"/>
            <a:ext cx="5764046" cy="110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Gretoon" panose="02040603050506020204" pitchFamily="18" charset="0"/>
              </a:rPr>
              <a:t>Hoạt</a:t>
            </a:r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Gretoon" panose="02040603050506020204" pitchFamily="18" charset="0"/>
              </a:rPr>
              <a:t> </a:t>
            </a:r>
            <a:r>
              <a:rPr lang="en-US" sz="4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Gretoon" panose="02040603050506020204" pitchFamily="18" charset="0"/>
              </a:rPr>
              <a:t>động</a:t>
            </a:r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Gretoon" panose="02040603050506020204" pitchFamily="18" charset="0"/>
              </a:rPr>
              <a:t> 1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SVN-Gretoon" panose="02040603050506020204" pitchFamily="18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56BA8CC-5046-CAD9-A1FB-D9BAC9C59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450" y="2659751"/>
            <a:ext cx="3934713" cy="22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2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387E381-FC6D-ECAC-05C0-A871FF663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8" t="21009" r="9289" b="2325"/>
          <a:stretch/>
        </p:blipFill>
        <p:spPr>
          <a:xfrm>
            <a:off x="5066128" y="804313"/>
            <a:ext cx="361950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6C60BA1-A452-5425-4B45-774EE82DCD6B}"/>
              </a:ext>
            </a:extLst>
          </p:cNvPr>
          <p:cNvGrpSpPr/>
          <p:nvPr/>
        </p:nvGrpSpPr>
        <p:grpSpPr>
          <a:xfrm>
            <a:off x="305972" y="336726"/>
            <a:ext cx="5766282" cy="558624"/>
            <a:chOff x="393368" y="555801"/>
            <a:chExt cx="5766282" cy="553138"/>
          </a:xfrm>
        </p:grpSpPr>
        <p:sp>
          <p:nvSpPr>
            <p:cNvPr id="6" name="Google Shape;342;p31">
              <a:extLst>
                <a:ext uri="{FF2B5EF4-FFF2-40B4-BE49-F238E27FC236}">
                  <a16:creationId xmlns:a16="http://schemas.microsoft.com/office/drawing/2014/main" id="{F65200DA-936A-A2A1-E28D-EC9251C2071E}"/>
                </a:ext>
              </a:extLst>
            </p:cNvPr>
            <p:cNvSpPr/>
            <p:nvPr/>
          </p:nvSpPr>
          <p:spPr>
            <a:xfrm>
              <a:off x="838200" y="555801"/>
              <a:ext cx="5169050" cy="248338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2;p31">
              <a:extLst>
                <a:ext uri="{FF2B5EF4-FFF2-40B4-BE49-F238E27FC236}">
                  <a16:creationId xmlns:a16="http://schemas.microsoft.com/office/drawing/2014/main" id="{5844D351-3299-A401-05A8-D3966C578D8B}"/>
                </a:ext>
              </a:extLst>
            </p:cNvPr>
            <p:cNvSpPr/>
            <p:nvPr/>
          </p:nvSpPr>
          <p:spPr>
            <a:xfrm>
              <a:off x="393368" y="708201"/>
              <a:ext cx="5766282" cy="248338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2;p31">
              <a:extLst>
                <a:ext uri="{FF2B5EF4-FFF2-40B4-BE49-F238E27FC236}">
                  <a16:creationId xmlns:a16="http://schemas.microsoft.com/office/drawing/2014/main" id="{BEB09EC7-778E-CFEE-9634-E8D3C1FD6511}"/>
                </a:ext>
              </a:extLst>
            </p:cNvPr>
            <p:cNvSpPr/>
            <p:nvPr/>
          </p:nvSpPr>
          <p:spPr>
            <a:xfrm>
              <a:off x="545768" y="860601"/>
              <a:ext cx="5169050" cy="248338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itle 8">
            <a:extLst>
              <a:ext uri="{FF2B5EF4-FFF2-40B4-BE49-F238E27FC236}">
                <a16:creationId xmlns:a16="http://schemas.microsoft.com/office/drawing/2014/main" id="{ACB3AAF5-5049-BCA1-823E-D1D6CF67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04" y="395837"/>
            <a:ext cx="4391702" cy="440400"/>
          </a:xfrm>
        </p:spPr>
        <p:txBody>
          <a:bodyPr/>
          <a:lstStyle/>
          <a:p>
            <a:r>
              <a:rPr lang="en-US" sz="2800" dirty="0" err="1">
                <a:latin typeface="SVN-Caprica Script" pitchFamily="2" charset="0"/>
              </a:rPr>
              <a:t>Chuẩn</a:t>
            </a:r>
            <a:r>
              <a:rPr lang="en-US" sz="2800" dirty="0">
                <a:latin typeface="SVN-Caprica Script" pitchFamily="2" charset="0"/>
              </a:rPr>
              <a:t> </a:t>
            </a:r>
            <a:r>
              <a:rPr lang="en-US" sz="2800" dirty="0" err="1">
                <a:latin typeface="SVN-Caprica Script" pitchFamily="2" charset="0"/>
              </a:rPr>
              <a:t>bị</a:t>
            </a:r>
            <a:r>
              <a:rPr lang="en-US" sz="2800" dirty="0">
                <a:latin typeface="SVN-Caprica Script" pitchFamily="2" charset="0"/>
              </a:rPr>
              <a:t> </a:t>
            </a:r>
            <a:r>
              <a:rPr lang="en-US" sz="2800" dirty="0" err="1">
                <a:latin typeface="SVN-Caprica Script" pitchFamily="2" charset="0"/>
              </a:rPr>
              <a:t>trang</a:t>
            </a:r>
            <a:r>
              <a:rPr lang="en-US" sz="2800" dirty="0">
                <a:latin typeface="SVN-Caprica Script" pitchFamily="2" charset="0"/>
              </a:rPr>
              <a:t> </a:t>
            </a:r>
            <a:r>
              <a:rPr lang="en-US" sz="2800" dirty="0" err="1">
                <a:latin typeface="SVN-Caprica Script" pitchFamily="2" charset="0"/>
              </a:rPr>
              <a:t>trí</a:t>
            </a:r>
            <a:r>
              <a:rPr lang="en-US" sz="2800" dirty="0">
                <a:latin typeface="SVN-Caprica Script" pitchFamily="2" charset="0"/>
              </a:rPr>
              <a:t> </a:t>
            </a:r>
            <a:r>
              <a:rPr lang="en-US" sz="2800" dirty="0" err="1">
                <a:latin typeface="SVN-Caprica Script" pitchFamily="2" charset="0"/>
              </a:rPr>
              <a:t>lớp</a:t>
            </a:r>
            <a:r>
              <a:rPr lang="en-US" sz="2800" dirty="0">
                <a:latin typeface="SVN-Caprica Script" pitchFamily="2" charset="0"/>
              </a:rPr>
              <a:t> </a:t>
            </a:r>
            <a:r>
              <a:rPr lang="en-US" sz="2800" dirty="0" err="1">
                <a:latin typeface="SVN-Caprica Script" pitchFamily="2" charset="0"/>
              </a:rPr>
              <a:t>học</a:t>
            </a:r>
            <a:endParaRPr lang="en-US" sz="2800" dirty="0">
              <a:latin typeface="SVN-Capric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726ED-293A-D416-C01B-ADA6CC3D6708}"/>
              </a:ext>
            </a:extLst>
          </p:cNvPr>
          <p:cNvSpPr txBox="1"/>
          <p:nvPr/>
        </p:nvSpPr>
        <p:spPr>
          <a:xfrm>
            <a:off x="627906" y="1371421"/>
            <a:ext cx="426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vụ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dung,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B107F-2751-6E42-E2AD-3908F52AEFD9}"/>
              </a:ext>
            </a:extLst>
          </p:cNvPr>
          <p:cNvSpPr txBox="1"/>
          <p:nvPr/>
        </p:nvSpPr>
        <p:spPr>
          <a:xfrm>
            <a:off x="636687" y="2911643"/>
            <a:ext cx="426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lưu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đảm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toàn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24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15" name="Google Shape;987;p38">
            <a:extLst>
              <a:ext uri="{FF2B5EF4-FFF2-40B4-BE49-F238E27FC236}">
                <a16:creationId xmlns:a16="http://schemas.microsoft.com/office/drawing/2014/main" id="{0DE884ED-DE71-B797-C720-0922D64CA3CC}"/>
              </a:ext>
            </a:extLst>
          </p:cNvPr>
          <p:cNvGrpSpPr/>
          <p:nvPr/>
        </p:nvGrpSpPr>
        <p:grpSpPr>
          <a:xfrm>
            <a:off x="369849" y="1442892"/>
            <a:ext cx="304342" cy="451288"/>
            <a:chOff x="4508863" y="1528200"/>
            <a:chExt cx="318850" cy="472800"/>
          </a:xfrm>
        </p:grpSpPr>
        <p:sp>
          <p:nvSpPr>
            <p:cNvPr id="16" name="Google Shape;988;p38">
              <a:extLst>
                <a:ext uri="{FF2B5EF4-FFF2-40B4-BE49-F238E27FC236}">
                  <a16:creationId xmlns:a16="http://schemas.microsoft.com/office/drawing/2014/main" id="{FBDF47AD-FD6A-360E-8996-533EA1EEAC2A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9;p38">
              <a:extLst>
                <a:ext uri="{FF2B5EF4-FFF2-40B4-BE49-F238E27FC236}">
                  <a16:creationId xmlns:a16="http://schemas.microsoft.com/office/drawing/2014/main" id="{70B2E739-3FD0-C143-DA65-AA46CB76A828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90;p38">
              <a:extLst>
                <a:ext uri="{FF2B5EF4-FFF2-40B4-BE49-F238E27FC236}">
                  <a16:creationId xmlns:a16="http://schemas.microsoft.com/office/drawing/2014/main" id="{ECD6B9F3-B805-9B02-A948-3DDD1BEFA2F2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1;p38">
              <a:extLst>
                <a:ext uri="{FF2B5EF4-FFF2-40B4-BE49-F238E27FC236}">
                  <a16:creationId xmlns:a16="http://schemas.microsoft.com/office/drawing/2014/main" id="{838BF8A5-339E-6842-8EAB-219D83DF6C40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992;p38">
            <a:extLst>
              <a:ext uri="{FF2B5EF4-FFF2-40B4-BE49-F238E27FC236}">
                <a16:creationId xmlns:a16="http://schemas.microsoft.com/office/drawing/2014/main" id="{59382F74-F307-ADD4-2CDF-28AAC8240433}"/>
              </a:ext>
            </a:extLst>
          </p:cNvPr>
          <p:cNvGrpSpPr/>
          <p:nvPr/>
        </p:nvGrpSpPr>
        <p:grpSpPr>
          <a:xfrm>
            <a:off x="468854" y="390769"/>
            <a:ext cx="304342" cy="451288"/>
            <a:chOff x="4508863" y="1528200"/>
            <a:chExt cx="318850" cy="472800"/>
          </a:xfrm>
        </p:grpSpPr>
        <p:sp>
          <p:nvSpPr>
            <p:cNvPr id="21" name="Google Shape;993;p38">
              <a:extLst>
                <a:ext uri="{FF2B5EF4-FFF2-40B4-BE49-F238E27FC236}">
                  <a16:creationId xmlns:a16="http://schemas.microsoft.com/office/drawing/2014/main" id="{F1246808-1998-26F1-3008-15971F85EF2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4;p38">
              <a:extLst>
                <a:ext uri="{FF2B5EF4-FFF2-40B4-BE49-F238E27FC236}">
                  <a16:creationId xmlns:a16="http://schemas.microsoft.com/office/drawing/2014/main" id="{F8C311A8-2C10-25A5-2ED3-946A0B4E13FF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5;p38">
              <a:extLst>
                <a:ext uri="{FF2B5EF4-FFF2-40B4-BE49-F238E27FC236}">
                  <a16:creationId xmlns:a16="http://schemas.microsoft.com/office/drawing/2014/main" id="{17F4E489-0E19-9915-8A3F-D7E9D0BD47F5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6;p38">
              <a:extLst>
                <a:ext uri="{FF2B5EF4-FFF2-40B4-BE49-F238E27FC236}">
                  <a16:creationId xmlns:a16="http://schemas.microsoft.com/office/drawing/2014/main" id="{2DC45689-1A0A-88C1-CE80-F6A62BDD4A7F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997;p38">
            <a:extLst>
              <a:ext uri="{FF2B5EF4-FFF2-40B4-BE49-F238E27FC236}">
                <a16:creationId xmlns:a16="http://schemas.microsoft.com/office/drawing/2014/main" id="{CE7DF1A1-413F-4CE8-0658-3C99BF591F45}"/>
              </a:ext>
            </a:extLst>
          </p:cNvPr>
          <p:cNvGrpSpPr/>
          <p:nvPr/>
        </p:nvGrpSpPr>
        <p:grpSpPr>
          <a:xfrm>
            <a:off x="323564" y="2935489"/>
            <a:ext cx="304342" cy="451288"/>
            <a:chOff x="4508863" y="1528200"/>
            <a:chExt cx="318850" cy="472800"/>
          </a:xfrm>
        </p:grpSpPr>
        <p:sp>
          <p:nvSpPr>
            <p:cNvPr id="26" name="Google Shape;998;p38">
              <a:extLst>
                <a:ext uri="{FF2B5EF4-FFF2-40B4-BE49-F238E27FC236}">
                  <a16:creationId xmlns:a16="http://schemas.microsoft.com/office/drawing/2014/main" id="{D2F09152-1C47-C89C-71CD-124A4415BA43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9;p38">
              <a:extLst>
                <a:ext uri="{FF2B5EF4-FFF2-40B4-BE49-F238E27FC236}">
                  <a16:creationId xmlns:a16="http://schemas.microsoft.com/office/drawing/2014/main" id="{2FC7699A-A86D-51E1-6447-8047EDA7FA0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00;p38">
              <a:extLst>
                <a:ext uri="{FF2B5EF4-FFF2-40B4-BE49-F238E27FC236}">
                  <a16:creationId xmlns:a16="http://schemas.microsoft.com/office/drawing/2014/main" id="{3A528738-3E3D-E4DB-6027-6CB9887D5B03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01;p38">
              <a:extLst>
                <a:ext uri="{FF2B5EF4-FFF2-40B4-BE49-F238E27FC236}">
                  <a16:creationId xmlns:a16="http://schemas.microsoft.com/office/drawing/2014/main" id="{1A28BB52-23A4-4335-296F-0E20EA9383B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458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71543" y="982462"/>
            <a:ext cx="6843428" cy="3286859"/>
            <a:chOff x="5871550" y="1383450"/>
            <a:chExt cx="1173850" cy="502075"/>
          </a:xfrm>
          <a:solidFill>
            <a:schemeClr val="accent4">
              <a:lumMod val="75000"/>
              <a:alpha val="34902"/>
            </a:schemeClr>
          </a:solidFill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647906" y="647301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265268" y="562385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277" y="921263"/>
            <a:ext cx="1428173" cy="134883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FA3BBFE-A6AC-93EB-3AAD-3C4DD1E7E983}"/>
              </a:ext>
            </a:extLst>
          </p:cNvPr>
          <p:cNvSpPr txBox="1"/>
          <p:nvPr/>
        </p:nvSpPr>
        <p:spPr>
          <a:xfrm>
            <a:off x="1892403" y="1324658"/>
            <a:ext cx="5764046" cy="2212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Hoạt</a:t>
            </a:r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 </a:t>
            </a:r>
            <a:r>
              <a:rPr lang="en-US" sz="4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động</a:t>
            </a:r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 </a:t>
            </a:r>
            <a:r>
              <a:rPr lang="en-US" sz="4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nhóm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SVN-Gretoon" panose="02040603050506020204" pitchFamily="18" charset="0"/>
            </a:endParaRPr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D19B9E73-1CE4-F7FB-7729-737B8C15A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854" y="3561417"/>
            <a:ext cx="4663544" cy="15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3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3286859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3"/>
          <p:cNvSpPr txBox="1">
            <a:spLocks noGrp="1"/>
          </p:cNvSpPr>
          <p:nvPr>
            <p:ph type="title"/>
          </p:nvPr>
        </p:nvSpPr>
        <p:spPr>
          <a:xfrm>
            <a:off x="929275" y="934559"/>
            <a:ext cx="7488905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SVN-Wallows" pitchFamily="50" charset="0"/>
              </a:rPr>
              <a:t>Sinh hoạt lớp 3</a:t>
            </a:r>
            <a:endParaRPr sz="4400" b="1" dirty="0">
              <a:latin typeface="SVN-Wallows" pitchFamily="50" charset="0"/>
            </a:endParaRPr>
          </a:p>
        </p:txBody>
      </p:sp>
      <p:grpSp>
        <p:nvGrpSpPr>
          <p:cNvPr id="483" name="Google Shape;483;p33"/>
          <p:cNvGrpSpPr/>
          <p:nvPr/>
        </p:nvGrpSpPr>
        <p:grpSpPr>
          <a:xfrm rot="-986207">
            <a:off x="7647906" y="647301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265268" y="562385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277" y="921263"/>
            <a:ext cx="1428173" cy="134883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2A9C6-E3D4-CEA4-7ABD-AC84A29105F6}"/>
              </a:ext>
            </a:extLst>
          </p:cNvPr>
          <p:cNvSpPr txBox="1"/>
          <p:nvPr/>
        </p:nvSpPr>
        <p:spPr>
          <a:xfrm>
            <a:off x="1689968" y="2407764"/>
            <a:ext cx="5764046" cy="1160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n>
                  <a:solidFill>
                    <a:srgbClr val="008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SVN-Gretoon" panose="02040603050506020204" pitchFamily="18" charset="0"/>
              </a:rPr>
              <a:t>CHỦ ĐỀ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Chuẩn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 </a:t>
            </a:r>
            <a:r>
              <a:rPr lang="en-U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bị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 </a:t>
            </a:r>
            <a:r>
              <a:rPr lang="en-U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trang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 </a:t>
            </a:r>
            <a:r>
              <a:rPr lang="en-U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trí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 </a:t>
            </a:r>
            <a:r>
              <a:rPr lang="en-U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lớp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 </a:t>
            </a:r>
            <a:r>
              <a:rPr lang="en-U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học</a:t>
            </a:r>
            <a:endParaRPr lang="en-US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50"/>
              </a:solidFill>
              <a:latin typeface="SVN-Gretoon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71543" y="982462"/>
            <a:ext cx="6843428" cy="3286859"/>
            <a:chOff x="5871550" y="1383450"/>
            <a:chExt cx="1173850" cy="502075"/>
          </a:xfrm>
          <a:solidFill>
            <a:schemeClr val="tx2">
              <a:lumMod val="60000"/>
              <a:lumOff val="40000"/>
              <a:alpha val="34902"/>
            </a:schemeClr>
          </a:solidFill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647906" y="647301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265268" y="562385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277" y="921263"/>
            <a:ext cx="1428173" cy="134883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FA3BBFE-A6AC-93EB-3AAD-3C4DD1E7E983}"/>
              </a:ext>
            </a:extLst>
          </p:cNvPr>
          <p:cNvSpPr txBox="1"/>
          <p:nvPr/>
        </p:nvSpPr>
        <p:spPr>
          <a:xfrm>
            <a:off x="1859679" y="1599739"/>
            <a:ext cx="5764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GÓC </a:t>
            </a:r>
          </a:p>
          <a:p>
            <a:pPr algn="ctr"/>
            <a:r>
              <a:rPr lang="en-US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CHIA SẺ</a:t>
            </a:r>
            <a:endParaRPr lang="en-US" sz="4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SVN-Gretoon" panose="020406030505060202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45EE89-B3C2-9FF5-3851-DA624B4DD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23740" y="2591530"/>
            <a:ext cx="2844409" cy="23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0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71543" y="982462"/>
            <a:ext cx="6843428" cy="3286859"/>
            <a:chOff x="5871550" y="1383450"/>
            <a:chExt cx="1173850" cy="502075"/>
          </a:xfrm>
          <a:solidFill>
            <a:schemeClr val="accent6">
              <a:lumMod val="40000"/>
              <a:lumOff val="60000"/>
              <a:alpha val="34902"/>
            </a:schemeClr>
          </a:solidFill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647906" y="647301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265268" y="562385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277" y="921263"/>
            <a:ext cx="1428173" cy="134883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FA3BBFE-A6AC-93EB-3AAD-3C4DD1E7E983}"/>
              </a:ext>
            </a:extLst>
          </p:cNvPr>
          <p:cNvSpPr txBox="1"/>
          <p:nvPr/>
        </p:nvSpPr>
        <p:spPr>
          <a:xfrm>
            <a:off x="1919892" y="1553878"/>
            <a:ext cx="5764046" cy="110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ln>
                  <a:solidFill>
                    <a:srgbClr val="008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Hoạt</a:t>
            </a:r>
            <a:r>
              <a:rPr lang="en-US" sz="4800" dirty="0">
                <a:ln>
                  <a:solidFill>
                    <a:srgbClr val="008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 </a:t>
            </a:r>
            <a:r>
              <a:rPr lang="en-US" sz="4800" dirty="0" err="1">
                <a:ln>
                  <a:solidFill>
                    <a:srgbClr val="008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động</a:t>
            </a:r>
            <a:r>
              <a:rPr lang="en-US" sz="4800" dirty="0">
                <a:ln>
                  <a:solidFill>
                    <a:srgbClr val="008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VN-Gretoon" panose="02040603050506020204" pitchFamily="18" charset="0"/>
              </a:rPr>
              <a:t> 2</a:t>
            </a:r>
            <a:endParaRPr lang="en-US" sz="4000" dirty="0">
              <a:ln>
                <a:solidFill>
                  <a:srgbClr val="008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SVN-Gretoon" panose="02040603050506020204" pitchFamily="18" charset="0"/>
            </a:endParaRPr>
          </a:p>
        </p:txBody>
      </p:sp>
      <p:pic>
        <p:nvPicPr>
          <p:cNvPr id="3" name="Picture 2" descr="A picture containing text, queen, businesscard&#10;&#10;Description automatically generated">
            <a:extLst>
              <a:ext uri="{FF2B5EF4-FFF2-40B4-BE49-F238E27FC236}">
                <a16:creationId xmlns:a16="http://schemas.microsoft.com/office/drawing/2014/main" id="{5D01EBBA-83FF-3331-572A-6468170DE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415" y="2347064"/>
            <a:ext cx="3940384" cy="26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AF8718-CF61-3F2A-E983-E8DCAB2231E6}"/>
              </a:ext>
            </a:extLst>
          </p:cNvPr>
          <p:cNvSpPr txBox="1"/>
          <p:nvPr/>
        </p:nvSpPr>
        <p:spPr>
          <a:xfrm>
            <a:off x="2266950" y="1257300"/>
            <a:ext cx="630555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SVN-Anastasia" panose="020B0606040200020203" pitchFamily="34" charset="0"/>
              </a:rPr>
              <a:t>Chia </a:t>
            </a:r>
            <a:r>
              <a:rPr lang="en-US" sz="3600" dirty="0" err="1">
                <a:latin typeface="SVN-Anastasia" panose="020B0606040200020203" pitchFamily="34" charset="0"/>
              </a:rPr>
              <a:t>sẻ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với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bố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mẹ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và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người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thân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về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kế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hoạch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trang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trí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lớp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học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của</a:t>
            </a:r>
            <a:r>
              <a:rPr lang="en-US" sz="3600" dirty="0">
                <a:latin typeface="SVN-Anastasia" panose="020B0606040200020203" pitchFamily="34" charset="0"/>
              </a:rPr>
              <a:t> </a:t>
            </a:r>
            <a:r>
              <a:rPr lang="en-US" sz="3600" dirty="0" err="1">
                <a:latin typeface="SVN-Anastasia" panose="020B0606040200020203" pitchFamily="34" charset="0"/>
              </a:rPr>
              <a:t>em</a:t>
            </a:r>
            <a:r>
              <a:rPr lang="en-US" sz="3600" dirty="0">
                <a:latin typeface="SVN-Anastasia" panose="020B0606040200020203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F821EE-8742-6020-A363-2CC1AF98CC12}"/>
              </a:ext>
            </a:extLst>
          </p:cNvPr>
          <p:cNvGrpSpPr/>
          <p:nvPr/>
        </p:nvGrpSpPr>
        <p:grpSpPr>
          <a:xfrm>
            <a:off x="571500" y="1257300"/>
            <a:ext cx="1629754" cy="1631038"/>
            <a:chOff x="494321" y="1146784"/>
            <a:chExt cx="1793201" cy="17946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78D707-C075-DB53-DE4B-79D7D67DC9C7}"/>
                </a:ext>
              </a:extLst>
            </p:cNvPr>
            <p:cNvSpPr/>
            <p:nvPr/>
          </p:nvSpPr>
          <p:spPr>
            <a:xfrm>
              <a:off x="494321" y="1162130"/>
              <a:ext cx="1793201" cy="1779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Home1 with solid fill">
              <a:extLst>
                <a:ext uri="{FF2B5EF4-FFF2-40B4-BE49-F238E27FC236}">
                  <a16:creationId xmlns:a16="http://schemas.microsoft.com/office/drawing/2014/main" id="{C7E83139-B5A7-730B-FCCE-6E54C1216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3859" y="1146784"/>
              <a:ext cx="1586891" cy="168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627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33B7C002-7916-4397-A526-A09420518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0170" y="1038744"/>
            <a:ext cx="4041509" cy="381698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9777361-932C-4EB9-8119-F7094B39588F}"/>
              </a:ext>
            </a:extLst>
          </p:cNvPr>
          <p:cNvSpPr/>
          <p:nvPr/>
        </p:nvSpPr>
        <p:spPr>
          <a:xfrm>
            <a:off x="3097553" y="1214452"/>
            <a:ext cx="2471291" cy="2344547"/>
          </a:xfrm>
          <a:prstGeom prst="ellipse">
            <a:avLst/>
          </a:prstGeom>
          <a:solidFill>
            <a:srgbClr val="FED201"/>
          </a:solidFill>
          <a:ln>
            <a:solidFill>
              <a:srgbClr val="FED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4277A5-A94A-0C68-F1E0-971814F79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13" y="366099"/>
            <a:ext cx="821202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82265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2691" y="457798"/>
            <a:ext cx="1883559" cy="420884"/>
            <a:chOff x="2148142" y="914974"/>
            <a:chExt cx="2987040" cy="749187"/>
          </a:xfrm>
        </p:grpSpPr>
        <p:sp>
          <p:nvSpPr>
            <p:cNvPr id="10" name="Rectangle 9"/>
            <p:cNvSpPr/>
            <p:nvPr/>
          </p:nvSpPr>
          <p:spPr>
            <a:xfrm>
              <a:off x="2148142" y="914974"/>
              <a:ext cx="2987040" cy="749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35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IV. Vận dụng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400016" y="1664161"/>
              <a:ext cx="24832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822691" y="1097812"/>
            <a:ext cx="781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Chia sẻ với người thân về kế hoạch trang trí lớp của em</a:t>
            </a:r>
          </a:p>
        </p:txBody>
      </p:sp>
      <p:pic>
        <p:nvPicPr>
          <p:cNvPr id="1028" name="Picture 4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7" y="1689131"/>
            <a:ext cx="7263413" cy="299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3286859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647906" y="647301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265268" y="562385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482;p33">
            <a:extLst>
              <a:ext uri="{FF2B5EF4-FFF2-40B4-BE49-F238E27FC236}">
                <a16:creationId xmlns:a16="http://schemas.microsoft.com/office/drawing/2014/main" id="{5DF8B708-67E7-49DC-9593-1CF795372982}"/>
              </a:ext>
            </a:extLst>
          </p:cNvPr>
          <p:cNvSpPr txBox="1">
            <a:spLocks/>
          </p:cNvSpPr>
          <p:nvPr/>
        </p:nvSpPr>
        <p:spPr>
          <a:xfrm>
            <a:off x="2668343" y="1725325"/>
            <a:ext cx="3867913" cy="19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Just Another Hand"/>
              <a:buNone/>
              <a:defRPr sz="127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Gretoon" panose="02040603050506020204" pitchFamily="18" charset="0"/>
              </a:rPr>
              <a:t>TẠM BIỆT VÀ HẸN GẶP LẠI</a:t>
            </a:r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277" y="921263"/>
            <a:ext cx="1428173" cy="134883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887873" y="3220729"/>
            <a:ext cx="3671086" cy="1162498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887875" y="3292800"/>
            <a:ext cx="423243" cy="1090425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4825338" y="1520511"/>
            <a:ext cx="3671086" cy="1162996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38" name="Google Shape;238;p29"/>
          <p:cNvGrpSpPr/>
          <p:nvPr/>
        </p:nvGrpSpPr>
        <p:grpSpPr>
          <a:xfrm rot="542771">
            <a:off x="4766998" y="2957319"/>
            <a:ext cx="3510233" cy="1574375"/>
            <a:chOff x="3299945" y="2654755"/>
            <a:chExt cx="820937" cy="613509"/>
          </a:xfrm>
        </p:grpSpPr>
        <p:sp>
          <p:nvSpPr>
            <p:cNvPr id="239" name="Google Shape;239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9"/>
          <p:cNvGrpSpPr/>
          <p:nvPr/>
        </p:nvGrpSpPr>
        <p:grpSpPr>
          <a:xfrm rot="542771">
            <a:off x="860334" y="1309045"/>
            <a:ext cx="3510233" cy="1574375"/>
            <a:chOff x="3299945" y="2654755"/>
            <a:chExt cx="820937" cy="613509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448024" y="364035"/>
            <a:ext cx="4264137" cy="754103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9"/>
          <p:cNvSpPr txBox="1">
            <a:spLocks noGrp="1"/>
          </p:cNvSpPr>
          <p:nvPr>
            <p:ph type="title" idx="15"/>
          </p:nvPr>
        </p:nvSpPr>
        <p:spPr>
          <a:xfrm>
            <a:off x="698448" y="390273"/>
            <a:ext cx="36186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VN-Caprica Script" pitchFamily="2" charset="0"/>
              </a:rPr>
              <a:t>Nội dung chia sẻ</a:t>
            </a:r>
            <a:endParaRPr>
              <a:latin typeface="SVN-Caprica Script" pitchFamily="2" charset="0"/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1"/>
          </p:nvPr>
        </p:nvSpPr>
        <p:spPr>
          <a:xfrm>
            <a:off x="1396983" y="1779258"/>
            <a:ext cx="2949606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SVN-Segoe Print" panose="020B0606040200020203" pitchFamily="34" charset="0"/>
              </a:rPr>
              <a:t>Nhận xét tuần</a:t>
            </a:r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647576" y="1886510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xfrm>
            <a:off x="577962" y="370307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xfrm>
            <a:off x="4572000" y="1990976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title" idx="14"/>
          </p:nvPr>
        </p:nvSpPr>
        <p:spPr>
          <a:xfrm>
            <a:off x="4584536" y="3577965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395584" y="431220"/>
            <a:ext cx="956230" cy="84767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577962" y="4457350"/>
            <a:ext cx="217137" cy="321977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7705768" y="420992"/>
            <a:ext cx="137201" cy="203446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887861" y="4490479"/>
            <a:ext cx="217137" cy="321977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197760" y="4490479"/>
            <a:ext cx="217137" cy="321977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3645915" y="2974410"/>
            <a:ext cx="583295" cy="75883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 rot="-5767898">
            <a:off x="7620353" y="140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-5767898">
            <a:off x="7817328" y="143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50;p29">
            <a:extLst>
              <a:ext uri="{FF2B5EF4-FFF2-40B4-BE49-F238E27FC236}">
                <a16:creationId xmlns:a16="http://schemas.microsoft.com/office/drawing/2014/main" id="{E23D874F-FD20-480B-B5E0-63087A5851D8}"/>
              </a:ext>
            </a:extLst>
          </p:cNvPr>
          <p:cNvSpPr txBox="1">
            <a:spLocks/>
          </p:cNvSpPr>
          <p:nvPr/>
        </p:nvSpPr>
        <p:spPr>
          <a:xfrm>
            <a:off x="1570231" y="3378015"/>
            <a:ext cx="2949606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>
                <a:latin typeface="SVN-Segoe Print" panose="020B0606040200020203" pitchFamily="34" charset="0"/>
              </a:rPr>
              <a:t>Định hướng tuần mới</a:t>
            </a:r>
          </a:p>
        </p:txBody>
      </p:sp>
      <p:sp>
        <p:nvSpPr>
          <p:cNvPr id="69" name="Google Shape;250;p29">
            <a:extLst>
              <a:ext uri="{FF2B5EF4-FFF2-40B4-BE49-F238E27FC236}">
                <a16:creationId xmlns:a16="http://schemas.microsoft.com/office/drawing/2014/main" id="{12FC173B-347C-4E23-BA84-A3D1EAF3AA1C}"/>
              </a:ext>
            </a:extLst>
          </p:cNvPr>
          <p:cNvSpPr txBox="1">
            <a:spLocks/>
          </p:cNvSpPr>
          <p:nvPr/>
        </p:nvSpPr>
        <p:spPr>
          <a:xfrm>
            <a:off x="5439607" y="1824698"/>
            <a:ext cx="2949606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b="1">
                <a:latin typeface="SVN-Segoe Print" panose="020B0606040200020203" pitchFamily="34" charset="0"/>
              </a:rPr>
              <a:t>Khen thưởng</a:t>
            </a:r>
          </a:p>
        </p:txBody>
      </p:sp>
      <p:sp>
        <p:nvSpPr>
          <p:cNvPr id="74" name="Google Shape;250;p29">
            <a:extLst>
              <a:ext uri="{FF2B5EF4-FFF2-40B4-BE49-F238E27FC236}">
                <a16:creationId xmlns:a16="http://schemas.microsoft.com/office/drawing/2014/main" id="{EDD0EE6E-EB50-4961-8C82-ACC250050064}"/>
              </a:ext>
            </a:extLst>
          </p:cNvPr>
          <p:cNvSpPr txBox="1">
            <a:spLocks/>
          </p:cNvSpPr>
          <p:nvPr/>
        </p:nvSpPr>
        <p:spPr>
          <a:xfrm>
            <a:off x="5099336" y="3356590"/>
            <a:ext cx="3133902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z="2800" b="1" dirty="0" err="1">
                <a:latin typeface="SVN-Segoe Print" panose="020B0606040200020203" pitchFamily="34" charset="0"/>
              </a:rPr>
              <a:t>Chủ</a:t>
            </a:r>
            <a:r>
              <a:rPr lang="en-US" sz="2800" b="1" dirty="0">
                <a:latin typeface="SVN-Segoe Print" panose="020B0606040200020203" pitchFamily="34" charset="0"/>
              </a:rPr>
              <a:t> </a:t>
            </a:r>
            <a:r>
              <a:rPr lang="en-US" sz="2800" b="1" dirty="0" err="1">
                <a:latin typeface="SVN-Segoe Print" panose="020B0606040200020203" pitchFamily="34" charset="0"/>
              </a:rPr>
              <a:t>đề</a:t>
            </a:r>
            <a:r>
              <a:rPr lang="en-US" sz="2800" b="1" dirty="0">
                <a:latin typeface="SVN-Segoe Print" panose="020B0606040200020203" pitchFamily="34" charset="0"/>
              </a:rPr>
              <a:t>: </a:t>
            </a:r>
          </a:p>
          <a:p>
            <a:pPr marL="0" indent="0" algn="ctr"/>
            <a:r>
              <a:rPr lang="en-US" sz="1600" b="1" dirty="0" err="1">
                <a:latin typeface="SVN-Segoe Print" panose="020B0606040200020203" pitchFamily="34" charset="0"/>
              </a:rPr>
              <a:t>Chuẩn</a:t>
            </a:r>
            <a:r>
              <a:rPr lang="en-US" sz="1600" b="1" dirty="0">
                <a:latin typeface="SVN-Segoe Print" panose="020B0606040200020203" pitchFamily="34" charset="0"/>
              </a:rPr>
              <a:t> </a:t>
            </a:r>
            <a:r>
              <a:rPr lang="en-US" sz="1600" b="1" dirty="0" err="1">
                <a:latin typeface="SVN-Segoe Print" panose="020B0606040200020203" pitchFamily="34" charset="0"/>
              </a:rPr>
              <a:t>bị</a:t>
            </a:r>
            <a:r>
              <a:rPr lang="en-US" sz="1600" b="1" dirty="0">
                <a:latin typeface="SVN-Segoe Print" panose="020B0606040200020203" pitchFamily="34" charset="0"/>
              </a:rPr>
              <a:t> </a:t>
            </a:r>
            <a:r>
              <a:rPr lang="en-US" sz="1600" b="1" dirty="0" err="1">
                <a:latin typeface="SVN-Segoe Print" panose="020B0606040200020203" pitchFamily="34" charset="0"/>
              </a:rPr>
              <a:t>trang</a:t>
            </a:r>
            <a:r>
              <a:rPr lang="en-US" sz="1600" b="1" dirty="0">
                <a:latin typeface="SVN-Segoe Print" panose="020B0606040200020203" pitchFamily="34" charset="0"/>
              </a:rPr>
              <a:t> </a:t>
            </a:r>
            <a:r>
              <a:rPr lang="en-US" sz="1600" b="1" dirty="0" err="1">
                <a:latin typeface="SVN-Segoe Print" panose="020B0606040200020203" pitchFamily="34" charset="0"/>
              </a:rPr>
              <a:t>trí</a:t>
            </a:r>
            <a:r>
              <a:rPr lang="en-US" sz="1600" b="1" dirty="0">
                <a:latin typeface="SVN-Segoe Print" panose="020B0606040200020203" pitchFamily="34" charset="0"/>
              </a:rPr>
              <a:t> </a:t>
            </a:r>
            <a:r>
              <a:rPr lang="en-US" sz="1600" b="1" dirty="0" err="1">
                <a:latin typeface="SVN-Segoe Print" panose="020B0606040200020203" pitchFamily="34" charset="0"/>
              </a:rPr>
              <a:t>lớp</a:t>
            </a:r>
            <a:r>
              <a:rPr lang="en-US" sz="1600" b="1" dirty="0">
                <a:latin typeface="SVN-Segoe Print" panose="020B0606040200020203" pitchFamily="34" charset="0"/>
              </a:rPr>
              <a:t> </a:t>
            </a:r>
            <a:r>
              <a:rPr lang="en-US" sz="1600" b="1" dirty="0" err="1">
                <a:latin typeface="SVN-Segoe Print" panose="020B0606040200020203" pitchFamily="34" charset="0"/>
              </a:rPr>
              <a:t>học</a:t>
            </a:r>
            <a:endParaRPr lang="en-US" sz="1600" b="1" dirty="0">
              <a:latin typeface="SVN-Segoe Print" panose="020B0606040200020203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50" grpId="0" build="p"/>
      <p:bldP spid="258" grpId="0"/>
      <p:bldP spid="259" grpId="0"/>
      <p:bldP spid="260" grpId="0"/>
      <p:bldP spid="261" grpId="0"/>
      <p:bldP spid="286" grpId="0" animBg="1"/>
      <p:bldP spid="64" grpId="0"/>
      <p:bldP spid="69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 rot="740706">
            <a:off x="2093274" y="413738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>
            <a:off x="3491565" y="1397087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50;p29">
            <a:extLst>
              <a:ext uri="{FF2B5EF4-FFF2-40B4-BE49-F238E27FC236}">
                <a16:creationId xmlns:a16="http://schemas.microsoft.com/office/drawing/2014/main" id="{B5E02789-8A7F-4BC8-B6BA-930ACC8B9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8482" y="2271142"/>
            <a:ext cx="3684741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SVN-Segoe Print" panose="020B0606040200020203" pitchFamily="34" charset="0"/>
              </a:rPr>
              <a:t>Nhận xét tuần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  <p:bldP spid="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4572000" y="1117304"/>
            <a:ext cx="3735385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34"/>
          <p:cNvSpPr txBox="1">
            <a:spLocks noGrp="1"/>
          </p:cNvSpPr>
          <p:nvPr>
            <p:ph type="title"/>
          </p:nvPr>
        </p:nvSpPr>
        <p:spPr>
          <a:xfrm>
            <a:off x="836615" y="617596"/>
            <a:ext cx="3170453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VN-Caprica Script" pitchFamily="2" charset="0"/>
              </a:rPr>
              <a:t>Tự nhận xét</a:t>
            </a:r>
            <a:endParaRPr>
              <a:latin typeface="SVN-Caprica Script" pitchFamily="2" charset="0"/>
            </a:endParaRPr>
          </a:p>
        </p:txBody>
      </p:sp>
      <p:sp>
        <p:nvSpPr>
          <p:cNvPr id="688" name="Google Shape;688;p34"/>
          <p:cNvSpPr/>
          <p:nvPr/>
        </p:nvSpPr>
        <p:spPr>
          <a:xfrm rot="-4609478">
            <a:off x="7676672" y="392501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-4609478">
            <a:off x="4607237" y="50241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0" name="Google Shape;6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31453">
            <a:off x="809577" y="1806595"/>
            <a:ext cx="3487196" cy="2327414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687;p34">
            <a:extLst>
              <a:ext uri="{FF2B5EF4-FFF2-40B4-BE49-F238E27FC236}">
                <a16:creationId xmlns:a16="http://schemas.microsoft.com/office/drawing/2014/main" id="{AA0C8FEC-F88D-4A43-B33F-42FAC850B123}"/>
              </a:ext>
            </a:extLst>
          </p:cNvPr>
          <p:cNvSpPr txBox="1">
            <a:spLocks/>
          </p:cNvSpPr>
          <p:nvPr/>
        </p:nvSpPr>
        <p:spPr>
          <a:xfrm>
            <a:off x="4536976" y="1567119"/>
            <a:ext cx="3735386" cy="146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Trong tuần qua em đã làm tốt những việc gì?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503635" y="477437"/>
            <a:ext cx="4844225" cy="480909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" name="Google Shape;1179;p42"/>
          <p:cNvGrpSpPr/>
          <p:nvPr/>
        </p:nvGrpSpPr>
        <p:grpSpPr>
          <a:xfrm>
            <a:off x="748204" y="1298697"/>
            <a:ext cx="2274571" cy="1518396"/>
            <a:chOff x="4837200" y="1008610"/>
            <a:chExt cx="3127806" cy="3439265"/>
          </a:xfrm>
        </p:grpSpPr>
        <p:sp>
          <p:nvSpPr>
            <p:cNvPr id="1180" name="Google Shape;1180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/>
          <p:nvPr/>
        </p:nvSpPr>
        <p:spPr>
          <a:xfrm rot="-4925388">
            <a:off x="703811" y="1128876"/>
            <a:ext cx="366681" cy="47703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42"/>
          <p:cNvSpPr txBox="1">
            <a:spLocks noGrp="1"/>
          </p:cNvSpPr>
          <p:nvPr>
            <p:ph type="subTitle" idx="2"/>
          </p:nvPr>
        </p:nvSpPr>
        <p:spPr>
          <a:xfrm>
            <a:off x="1003718" y="1867664"/>
            <a:ext cx="1806705" cy="449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VN-Cookie" panose="020B0606040200020203" pitchFamily="34" charset="0"/>
              </a:rPr>
              <a:t>H</a:t>
            </a:r>
            <a:r>
              <a:rPr lang="en-US" sz="2800">
                <a:latin typeface="SVN-Cookie" panose="020B0606040200020203" pitchFamily="34" charset="0"/>
              </a:rPr>
              <a:t>o</a:t>
            </a:r>
            <a:r>
              <a:rPr lang="en" sz="2800">
                <a:latin typeface="SVN-Cookie" panose="020B0606040200020203" pitchFamily="34" charset="0"/>
              </a:rPr>
              <a:t>àn thành bài tập đầy đủ</a:t>
            </a:r>
            <a:endParaRPr sz="2800">
              <a:latin typeface="SVN-Cookie" panose="020B0606040200020203" pitchFamily="34" charset="0"/>
            </a:endParaRPr>
          </a:p>
        </p:txBody>
      </p:sp>
      <p:sp>
        <p:nvSpPr>
          <p:cNvPr id="1214" name="Google Shape;1214;p42"/>
          <p:cNvSpPr/>
          <p:nvPr/>
        </p:nvSpPr>
        <p:spPr>
          <a:xfrm rot="-315290">
            <a:off x="1769155" y="1517919"/>
            <a:ext cx="411152" cy="412186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939593" y="498754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VN-Caprica Script" pitchFamily="2" charset="0"/>
              </a:rPr>
              <a:t>Những điều đã làm tốt</a:t>
            </a:r>
            <a:endParaRPr>
              <a:latin typeface="SVN-Caprica Script" pitchFamily="2" charset="0"/>
            </a:endParaRPr>
          </a:p>
        </p:txBody>
      </p:sp>
      <p:sp>
        <p:nvSpPr>
          <p:cNvPr id="1219" name="Google Shape;1219;p42"/>
          <p:cNvSpPr/>
          <p:nvPr/>
        </p:nvSpPr>
        <p:spPr>
          <a:xfrm rot="-3941960">
            <a:off x="4107267" y="1025615"/>
            <a:ext cx="366672" cy="4770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7AD0F4-9258-48AE-ACDF-A91B9CCE336B}"/>
              </a:ext>
            </a:extLst>
          </p:cNvPr>
          <p:cNvGrpSpPr/>
          <p:nvPr/>
        </p:nvGrpSpPr>
        <p:grpSpPr>
          <a:xfrm>
            <a:off x="3153954" y="1287871"/>
            <a:ext cx="2536592" cy="1518940"/>
            <a:chOff x="3153954" y="1287871"/>
            <a:chExt cx="2536592" cy="1518940"/>
          </a:xfrm>
        </p:grpSpPr>
        <p:grpSp>
          <p:nvGrpSpPr>
            <p:cNvPr id="1176" name="Google Shape;1176;p42"/>
            <p:cNvGrpSpPr/>
            <p:nvPr/>
          </p:nvGrpSpPr>
          <p:grpSpPr>
            <a:xfrm>
              <a:off x="3385972" y="1287871"/>
              <a:ext cx="2147162" cy="1518940"/>
              <a:chOff x="4837200" y="1008610"/>
              <a:chExt cx="3127806" cy="3439265"/>
            </a:xfrm>
          </p:grpSpPr>
          <p:sp>
            <p:nvSpPr>
              <p:cNvPr id="1177" name="Google Shape;1177;p42"/>
              <p:cNvSpPr/>
              <p:nvPr/>
            </p:nvSpPr>
            <p:spPr>
              <a:xfrm>
                <a:off x="4837200" y="1571109"/>
                <a:ext cx="3127799" cy="2876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B7E9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1296;p65">
              <a:extLst>
                <a:ext uri="{FF2B5EF4-FFF2-40B4-BE49-F238E27FC236}">
                  <a16:creationId xmlns:a16="http://schemas.microsoft.com/office/drawing/2014/main" id="{E608CFCC-C381-429A-802F-0EE4C3C3947D}"/>
                </a:ext>
              </a:extLst>
            </p:cNvPr>
            <p:cNvGrpSpPr/>
            <p:nvPr/>
          </p:nvGrpSpPr>
          <p:grpSpPr>
            <a:xfrm>
              <a:off x="4242400" y="1520815"/>
              <a:ext cx="596836" cy="550889"/>
              <a:chOff x="-42804750" y="1949600"/>
              <a:chExt cx="337125" cy="316925"/>
            </a:xfrm>
            <a:solidFill>
              <a:schemeClr val="tx1"/>
            </a:solidFill>
          </p:grpSpPr>
          <p:sp>
            <p:nvSpPr>
              <p:cNvPr id="62" name="Google Shape;11297;p65">
                <a:extLst>
                  <a:ext uri="{FF2B5EF4-FFF2-40B4-BE49-F238E27FC236}">
                    <a16:creationId xmlns:a16="http://schemas.microsoft.com/office/drawing/2014/main" id="{897408F9-8DFD-4BF7-AE05-62F689D4818C}"/>
                  </a:ext>
                </a:extLst>
              </p:cNvPr>
              <p:cNvSpPr/>
              <p:nvPr/>
            </p:nvSpPr>
            <p:spPr>
              <a:xfrm>
                <a:off x="-42731500" y="2013125"/>
                <a:ext cx="189825" cy="18990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7596" extrusionOk="0">
                    <a:moveTo>
                      <a:pt x="3781" y="805"/>
                    </a:moveTo>
                    <a:cubicBezTo>
                      <a:pt x="5419" y="805"/>
                      <a:pt x="6742" y="2128"/>
                      <a:pt x="6742" y="3767"/>
                    </a:cubicBezTo>
                    <a:cubicBezTo>
                      <a:pt x="6774" y="5405"/>
                      <a:pt x="5419" y="6760"/>
                      <a:pt x="3781" y="6760"/>
                    </a:cubicBezTo>
                    <a:cubicBezTo>
                      <a:pt x="2426" y="6760"/>
                      <a:pt x="1292" y="5878"/>
                      <a:pt x="946" y="4649"/>
                    </a:cubicBezTo>
                    <a:cubicBezTo>
                      <a:pt x="347" y="2727"/>
                      <a:pt x="1765" y="805"/>
                      <a:pt x="3781" y="805"/>
                    </a:cubicBezTo>
                    <a:close/>
                    <a:moveTo>
                      <a:pt x="3809" y="1"/>
                    </a:moveTo>
                    <a:cubicBezTo>
                      <a:pt x="3297" y="1"/>
                      <a:pt x="2785" y="105"/>
                      <a:pt x="2300" y="301"/>
                    </a:cubicBezTo>
                    <a:cubicBezTo>
                      <a:pt x="946" y="868"/>
                      <a:pt x="0" y="2223"/>
                      <a:pt x="0" y="3798"/>
                    </a:cubicBezTo>
                    <a:cubicBezTo>
                      <a:pt x="0" y="5058"/>
                      <a:pt x="630" y="6224"/>
                      <a:pt x="1670" y="6949"/>
                    </a:cubicBezTo>
                    <a:cubicBezTo>
                      <a:pt x="2333" y="7390"/>
                      <a:pt x="3060" y="7596"/>
                      <a:pt x="3776" y="7596"/>
                    </a:cubicBezTo>
                    <a:cubicBezTo>
                      <a:pt x="4286" y="7596"/>
                      <a:pt x="4790" y="7492"/>
                      <a:pt x="5262" y="7295"/>
                    </a:cubicBezTo>
                    <a:cubicBezTo>
                      <a:pt x="6648" y="6697"/>
                      <a:pt x="7593" y="5373"/>
                      <a:pt x="7593" y="3798"/>
                    </a:cubicBezTo>
                    <a:cubicBezTo>
                      <a:pt x="7593" y="2506"/>
                      <a:pt x="6931" y="1341"/>
                      <a:pt x="5892" y="648"/>
                    </a:cubicBezTo>
                    <a:cubicBezTo>
                      <a:pt x="5248" y="206"/>
                      <a:pt x="4528" y="1"/>
                      <a:pt x="38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1298;p65">
                <a:extLst>
                  <a:ext uri="{FF2B5EF4-FFF2-40B4-BE49-F238E27FC236}">
                    <a16:creationId xmlns:a16="http://schemas.microsoft.com/office/drawing/2014/main" id="{6408B361-173C-4EB4-8B78-BE78C3C56C90}"/>
                  </a:ext>
                </a:extLst>
              </p:cNvPr>
              <p:cNvSpPr/>
              <p:nvPr/>
            </p:nvSpPr>
            <p:spPr>
              <a:xfrm>
                <a:off x="-42804750" y="1949600"/>
                <a:ext cx="337125" cy="316925"/>
              </a:xfrm>
              <a:custGeom>
                <a:avLst/>
                <a:gdLst/>
                <a:ahLst/>
                <a:cxnLst/>
                <a:rect l="l" t="t" r="r" b="b"/>
                <a:pathLst>
                  <a:path w="13485" h="12677" extrusionOk="0">
                    <a:moveTo>
                      <a:pt x="3306" y="817"/>
                    </a:moveTo>
                    <a:cubicBezTo>
                      <a:pt x="3769" y="817"/>
                      <a:pt x="4233" y="967"/>
                      <a:pt x="4600" y="1267"/>
                    </a:cubicBezTo>
                    <a:cubicBezTo>
                      <a:pt x="3277" y="1802"/>
                      <a:pt x="2174" y="2905"/>
                      <a:pt x="1607" y="4260"/>
                    </a:cubicBezTo>
                    <a:cubicBezTo>
                      <a:pt x="914" y="3283"/>
                      <a:pt x="1072" y="1897"/>
                      <a:pt x="2143" y="1172"/>
                    </a:cubicBezTo>
                    <a:cubicBezTo>
                      <a:pt x="2484" y="935"/>
                      <a:pt x="2895" y="817"/>
                      <a:pt x="3306" y="817"/>
                    </a:cubicBezTo>
                    <a:close/>
                    <a:moveTo>
                      <a:pt x="10101" y="823"/>
                    </a:moveTo>
                    <a:cubicBezTo>
                      <a:pt x="10771" y="823"/>
                      <a:pt x="11436" y="1137"/>
                      <a:pt x="11846" y="1771"/>
                    </a:cubicBezTo>
                    <a:cubicBezTo>
                      <a:pt x="12382" y="2527"/>
                      <a:pt x="12319" y="3535"/>
                      <a:pt x="11783" y="4260"/>
                    </a:cubicBezTo>
                    <a:cubicBezTo>
                      <a:pt x="11248" y="2905"/>
                      <a:pt x="10177" y="1802"/>
                      <a:pt x="8790" y="1267"/>
                    </a:cubicBezTo>
                    <a:cubicBezTo>
                      <a:pt x="9176" y="971"/>
                      <a:pt x="9640" y="823"/>
                      <a:pt x="10101" y="823"/>
                    </a:cubicBezTo>
                    <a:close/>
                    <a:moveTo>
                      <a:pt x="6662" y="1686"/>
                    </a:moveTo>
                    <a:cubicBezTo>
                      <a:pt x="7287" y="1686"/>
                      <a:pt x="7908" y="1809"/>
                      <a:pt x="8475" y="2055"/>
                    </a:cubicBezTo>
                    <a:cubicBezTo>
                      <a:pt x="10177" y="2748"/>
                      <a:pt x="11311" y="4417"/>
                      <a:pt x="11311" y="6339"/>
                    </a:cubicBezTo>
                    <a:cubicBezTo>
                      <a:pt x="11374" y="8891"/>
                      <a:pt x="9263" y="10970"/>
                      <a:pt x="6711" y="10970"/>
                    </a:cubicBezTo>
                    <a:cubicBezTo>
                      <a:pt x="4159" y="10970"/>
                      <a:pt x="2048" y="8891"/>
                      <a:pt x="2017" y="6339"/>
                    </a:cubicBezTo>
                    <a:cubicBezTo>
                      <a:pt x="2017" y="4764"/>
                      <a:pt x="2804" y="3346"/>
                      <a:pt x="4065" y="2464"/>
                    </a:cubicBezTo>
                    <a:cubicBezTo>
                      <a:pt x="4846" y="1943"/>
                      <a:pt x="5759" y="1686"/>
                      <a:pt x="6662" y="1686"/>
                    </a:cubicBezTo>
                    <a:close/>
                    <a:moveTo>
                      <a:pt x="3282" y="1"/>
                    </a:moveTo>
                    <a:cubicBezTo>
                      <a:pt x="2347" y="1"/>
                      <a:pt x="1411" y="437"/>
                      <a:pt x="820" y="1298"/>
                    </a:cubicBezTo>
                    <a:cubicBezTo>
                      <a:pt x="0" y="2496"/>
                      <a:pt x="189" y="4165"/>
                      <a:pt x="1292" y="5142"/>
                    </a:cubicBezTo>
                    <a:cubicBezTo>
                      <a:pt x="820" y="7316"/>
                      <a:pt x="1702" y="9553"/>
                      <a:pt x="3497" y="10844"/>
                    </a:cubicBezTo>
                    <a:lnTo>
                      <a:pt x="2867" y="12073"/>
                    </a:lnTo>
                    <a:cubicBezTo>
                      <a:pt x="2773" y="12262"/>
                      <a:pt x="2867" y="12514"/>
                      <a:pt x="3088" y="12640"/>
                    </a:cubicBezTo>
                    <a:cubicBezTo>
                      <a:pt x="3137" y="12665"/>
                      <a:pt x="3189" y="12677"/>
                      <a:pt x="3240" y="12677"/>
                    </a:cubicBezTo>
                    <a:cubicBezTo>
                      <a:pt x="3386" y="12677"/>
                      <a:pt x="3530" y="12582"/>
                      <a:pt x="3623" y="12420"/>
                    </a:cubicBezTo>
                    <a:lnTo>
                      <a:pt x="4222" y="11254"/>
                    </a:lnTo>
                    <a:cubicBezTo>
                      <a:pt x="4994" y="11632"/>
                      <a:pt x="5821" y="11821"/>
                      <a:pt x="6648" y="11821"/>
                    </a:cubicBezTo>
                    <a:cubicBezTo>
                      <a:pt x="7475" y="11821"/>
                      <a:pt x="8302" y="11632"/>
                      <a:pt x="9074" y="11254"/>
                    </a:cubicBezTo>
                    <a:lnTo>
                      <a:pt x="9641" y="12420"/>
                    </a:lnTo>
                    <a:cubicBezTo>
                      <a:pt x="9736" y="12587"/>
                      <a:pt x="9904" y="12663"/>
                      <a:pt x="10062" y="12663"/>
                    </a:cubicBezTo>
                    <a:cubicBezTo>
                      <a:pt x="10113" y="12663"/>
                      <a:pt x="10162" y="12655"/>
                      <a:pt x="10208" y="12640"/>
                    </a:cubicBezTo>
                    <a:cubicBezTo>
                      <a:pt x="10397" y="12514"/>
                      <a:pt x="10492" y="12262"/>
                      <a:pt x="10397" y="12073"/>
                    </a:cubicBezTo>
                    <a:lnTo>
                      <a:pt x="9767" y="10844"/>
                    </a:lnTo>
                    <a:cubicBezTo>
                      <a:pt x="11594" y="9584"/>
                      <a:pt x="12476" y="7347"/>
                      <a:pt x="11972" y="5142"/>
                    </a:cubicBezTo>
                    <a:cubicBezTo>
                      <a:pt x="13485" y="3882"/>
                      <a:pt x="13359" y="1582"/>
                      <a:pt x="11752" y="511"/>
                    </a:cubicBezTo>
                    <a:cubicBezTo>
                      <a:pt x="11243" y="171"/>
                      <a:pt x="10658" y="5"/>
                      <a:pt x="10078" y="5"/>
                    </a:cubicBezTo>
                    <a:cubicBezTo>
                      <a:pt x="9258" y="5"/>
                      <a:pt x="8449" y="338"/>
                      <a:pt x="7877" y="983"/>
                    </a:cubicBezTo>
                    <a:cubicBezTo>
                      <a:pt x="7483" y="905"/>
                      <a:pt x="7081" y="865"/>
                      <a:pt x="6679" y="865"/>
                    </a:cubicBezTo>
                    <a:cubicBezTo>
                      <a:pt x="6278" y="865"/>
                      <a:pt x="5876" y="905"/>
                      <a:pt x="5482" y="983"/>
                    </a:cubicBezTo>
                    <a:cubicBezTo>
                      <a:pt x="4898" y="326"/>
                      <a:pt x="4090" y="1"/>
                      <a:pt x="32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1299;p65">
                <a:extLst>
                  <a:ext uri="{FF2B5EF4-FFF2-40B4-BE49-F238E27FC236}">
                    <a16:creationId xmlns:a16="http://schemas.microsoft.com/office/drawing/2014/main" id="{64BB6007-930E-49C1-B00B-243470F55201}"/>
                  </a:ext>
                </a:extLst>
              </p:cNvPr>
              <p:cNvSpPr/>
              <p:nvPr/>
            </p:nvSpPr>
            <p:spPr>
              <a:xfrm>
                <a:off x="-42644075" y="2060025"/>
                <a:ext cx="59100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616" extrusionOk="0">
                    <a:moveTo>
                      <a:pt x="442" y="0"/>
                    </a:moveTo>
                    <a:cubicBezTo>
                      <a:pt x="189" y="0"/>
                      <a:pt x="0" y="189"/>
                      <a:pt x="0" y="410"/>
                    </a:cubicBezTo>
                    <a:lnTo>
                      <a:pt x="0" y="2237"/>
                    </a:lnTo>
                    <a:cubicBezTo>
                      <a:pt x="0" y="2458"/>
                      <a:pt x="189" y="2615"/>
                      <a:pt x="442" y="2615"/>
                    </a:cubicBezTo>
                    <a:lnTo>
                      <a:pt x="1922" y="2615"/>
                    </a:lnTo>
                    <a:cubicBezTo>
                      <a:pt x="2174" y="2615"/>
                      <a:pt x="2363" y="2426"/>
                      <a:pt x="2363" y="2237"/>
                    </a:cubicBezTo>
                    <a:cubicBezTo>
                      <a:pt x="2363" y="1954"/>
                      <a:pt x="2174" y="1796"/>
                      <a:pt x="1922" y="1796"/>
                    </a:cubicBezTo>
                    <a:lnTo>
                      <a:pt x="820" y="1796"/>
                    </a:lnTo>
                    <a:lnTo>
                      <a:pt x="820" y="410"/>
                    </a:lnTo>
                    <a:cubicBezTo>
                      <a:pt x="820" y="189"/>
                      <a:pt x="631" y="0"/>
                      <a:pt x="4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1187;p42">
              <a:extLst>
                <a:ext uri="{FF2B5EF4-FFF2-40B4-BE49-F238E27FC236}">
                  <a16:creationId xmlns:a16="http://schemas.microsoft.com/office/drawing/2014/main" id="{48D4F288-ECE8-4057-9161-4C1A024E6DF0}"/>
                </a:ext>
              </a:extLst>
            </p:cNvPr>
            <p:cNvSpPr txBox="1">
              <a:spLocks/>
            </p:cNvSpPr>
            <p:nvPr/>
          </p:nvSpPr>
          <p:spPr>
            <a:xfrm>
              <a:off x="3153954" y="1979701"/>
              <a:ext cx="2536592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800">
                  <a:latin typeface="SVN-Cookie" panose="020B0606040200020203" pitchFamily="34" charset="0"/>
                </a:rPr>
                <a:t>Vào học đúng giờ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FA9618-0FEC-44B5-AC5D-D9517FBB9328}"/>
              </a:ext>
            </a:extLst>
          </p:cNvPr>
          <p:cNvGrpSpPr/>
          <p:nvPr/>
        </p:nvGrpSpPr>
        <p:grpSpPr>
          <a:xfrm>
            <a:off x="5910335" y="1122519"/>
            <a:ext cx="2588073" cy="1623397"/>
            <a:chOff x="5910335" y="1122519"/>
            <a:chExt cx="2588073" cy="1623397"/>
          </a:xfrm>
        </p:grpSpPr>
        <p:grpSp>
          <p:nvGrpSpPr>
            <p:cNvPr id="1164" name="Google Shape;1164;p42"/>
            <p:cNvGrpSpPr/>
            <p:nvPr/>
          </p:nvGrpSpPr>
          <p:grpSpPr>
            <a:xfrm>
              <a:off x="6013962" y="1227136"/>
              <a:ext cx="2395974" cy="1518780"/>
              <a:chOff x="4837200" y="1008610"/>
              <a:chExt cx="3127806" cy="3439265"/>
            </a:xfrm>
          </p:grpSpPr>
          <p:sp>
            <p:nvSpPr>
              <p:cNvPr id="1165" name="Google Shape;1165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8" name="Google Shape;1218;p42"/>
            <p:cNvSpPr/>
            <p:nvPr/>
          </p:nvSpPr>
          <p:spPr>
            <a:xfrm rot="-5677575">
              <a:off x="5965505" y="1067349"/>
              <a:ext cx="366645" cy="476985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FFB703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87;p42">
              <a:extLst>
                <a:ext uri="{FF2B5EF4-FFF2-40B4-BE49-F238E27FC236}">
                  <a16:creationId xmlns:a16="http://schemas.microsoft.com/office/drawing/2014/main" id="{1404E547-BE12-4D16-9F4C-3E1956860BC1}"/>
                </a:ext>
              </a:extLst>
            </p:cNvPr>
            <p:cNvSpPr txBox="1">
              <a:spLocks/>
            </p:cNvSpPr>
            <p:nvPr/>
          </p:nvSpPr>
          <p:spPr>
            <a:xfrm>
              <a:off x="6013962" y="1738225"/>
              <a:ext cx="2484446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800" dirty="0" err="1">
                  <a:latin typeface="SVN-Cookie" panose="020B0606040200020203" pitchFamily="34" charset="0"/>
                </a:rPr>
                <a:t>Hoàn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thành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bài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tập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đúng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giờ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quy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định</a:t>
              </a:r>
              <a:r>
                <a:rPr lang="en-US" sz="2800" dirty="0">
                  <a:latin typeface="SVN-Cookie" panose="020B0606040200020203" pitchFamily="34" charset="0"/>
                </a:rPr>
                <a:t>.</a:t>
              </a:r>
            </a:p>
          </p:txBody>
        </p:sp>
        <p:grpSp>
          <p:nvGrpSpPr>
            <p:cNvPr id="90" name="Google Shape;11219;p64">
              <a:extLst>
                <a:ext uri="{FF2B5EF4-FFF2-40B4-BE49-F238E27FC236}">
                  <a16:creationId xmlns:a16="http://schemas.microsoft.com/office/drawing/2014/main" id="{57F3A55D-D5C2-41E8-ABB4-BC88218D60AD}"/>
                </a:ext>
              </a:extLst>
            </p:cNvPr>
            <p:cNvGrpSpPr/>
            <p:nvPr/>
          </p:nvGrpSpPr>
          <p:grpSpPr>
            <a:xfrm>
              <a:off x="6966284" y="1357062"/>
              <a:ext cx="505003" cy="501423"/>
              <a:chOff x="890400" y="4365200"/>
              <a:chExt cx="486600" cy="483150"/>
            </a:xfrm>
            <a:solidFill>
              <a:schemeClr val="tx1"/>
            </a:solidFill>
          </p:grpSpPr>
          <p:sp>
            <p:nvSpPr>
              <p:cNvPr id="91" name="Google Shape;11220;p64">
                <a:extLst>
                  <a:ext uri="{FF2B5EF4-FFF2-40B4-BE49-F238E27FC236}">
                    <a16:creationId xmlns:a16="http://schemas.microsoft.com/office/drawing/2014/main" id="{7CD8F9DD-0DF1-4E21-A2D4-01344F2E7EF6}"/>
                  </a:ext>
                </a:extLst>
              </p:cNvPr>
              <p:cNvSpPr/>
              <p:nvPr/>
            </p:nvSpPr>
            <p:spPr>
              <a:xfrm>
                <a:off x="1125300" y="4468925"/>
                <a:ext cx="153800" cy="141650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5666" extrusionOk="0">
                    <a:moveTo>
                      <a:pt x="3044" y="1140"/>
                    </a:moveTo>
                    <a:cubicBezTo>
                      <a:pt x="3263" y="1140"/>
                      <a:pt x="3484" y="1182"/>
                      <a:pt x="3694" y="1269"/>
                    </a:cubicBezTo>
                    <a:cubicBezTo>
                      <a:pt x="4328" y="1532"/>
                      <a:pt x="4741" y="2151"/>
                      <a:pt x="4741" y="2836"/>
                    </a:cubicBezTo>
                    <a:cubicBezTo>
                      <a:pt x="4741" y="3525"/>
                      <a:pt x="4328" y="4144"/>
                      <a:pt x="3694" y="4406"/>
                    </a:cubicBezTo>
                    <a:cubicBezTo>
                      <a:pt x="3484" y="4493"/>
                      <a:pt x="3263" y="4536"/>
                      <a:pt x="3044" y="4536"/>
                    </a:cubicBezTo>
                    <a:cubicBezTo>
                      <a:pt x="2602" y="4536"/>
                      <a:pt x="2168" y="4363"/>
                      <a:pt x="1843" y="4038"/>
                    </a:cubicBezTo>
                    <a:cubicBezTo>
                      <a:pt x="1178" y="3377"/>
                      <a:pt x="1178" y="2299"/>
                      <a:pt x="1843" y="1638"/>
                    </a:cubicBezTo>
                    <a:cubicBezTo>
                      <a:pt x="2168" y="1312"/>
                      <a:pt x="2602" y="1140"/>
                      <a:pt x="3044" y="1140"/>
                    </a:cubicBezTo>
                    <a:close/>
                    <a:moveTo>
                      <a:pt x="3043" y="0"/>
                    </a:moveTo>
                    <a:cubicBezTo>
                      <a:pt x="2680" y="0"/>
                      <a:pt x="2313" y="70"/>
                      <a:pt x="1961" y="215"/>
                    </a:cubicBezTo>
                    <a:cubicBezTo>
                      <a:pt x="710" y="732"/>
                      <a:pt x="1" y="2060"/>
                      <a:pt x="264" y="3386"/>
                    </a:cubicBezTo>
                    <a:cubicBezTo>
                      <a:pt x="529" y="4709"/>
                      <a:pt x="1688" y="5666"/>
                      <a:pt x="3038" y="5666"/>
                    </a:cubicBezTo>
                    <a:cubicBezTo>
                      <a:pt x="3040" y="5666"/>
                      <a:pt x="3042" y="5666"/>
                      <a:pt x="3045" y="5666"/>
                    </a:cubicBezTo>
                    <a:cubicBezTo>
                      <a:pt x="3048" y="5666"/>
                      <a:pt x="3052" y="5666"/>
                      <a:pt x="3056" y="5666"/>
                    </a:cubicBezTo>
                    <a:cubicBezTo>
                      <a:pt x="3801" y="5666"/>
                      <a:pt x="4518" y="5367"/>
                      <a:pt x="5046" y="4838"/>
                    </a:cubicBezTo>
                    <a:cubicBezTo>
                      <a:pt x="6004" y="3884"/>
                      <a:pt x="6152" y="2386"/>
                      <a:pt x="5400" y="1260"/>
                    </a:cubicBezTo>
                    <a:cubicBezTo>
                      <a:pt x="4862" y="453"/>
                      <a:pt x="3967" y="0"/>
                      <a:pt x="3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92" name="Google Shape;11221;p64">
                <a:extLst>
                  <a:ext uri="{FF2B5EF4-FFF2-40B4-BE49-F238E27FC236}">
                    <a16:creationId xmlns:a16="http://schemas.microsoft.com/office/drawing/2014/main" id="{F7CAA289-274F-4BAA-A602-AB31D758EA80}"/>
                  </a:ext>
                </a:extLst>
              </p:cNvPr>
              <p:cNvSpPr/>
              <p:nvPr/>
            </p:nvSpPr>
            <p:spPr>
              <a:xfrm>
                <a:off x="890400" y="4365200"/>
                <a:ext cx="486600" cy="483150"/>
              </a:xfrm>
              <a:custGeom>
                <a:avLst/>
                <a:gdLst/>
                <a:ahLst/>
                <a:cxnLst/>
                <a:rect l="l" t="t" r="r" b="b"/>
                <a:pathLst>
                  <a:path w="19464" h="19326" extrusionOk="0">
                    <a:moveTo>
                      <a:pt x="17908" y="1131"/>
                    </a:moveTo>
                    <a:cubicBezTo>
                      <a:pt x="18031" y="1131"/>
                      <a:pt x="18157" y="1132"/>
                      <a:pt x="18283" y="1134"/>
                    </a:cubicBezTo>
                    <a:cubicBezTo>
                      <a:pt x="18301" y="2369"/>
                      <a:pt x="18232" y="3465"/>
                      <a:pt x="18057" y="4449"/>
                    </a:cubicBezTo>
                    <a:cubicBezTo>
                      <a:pt x="16453" y="4223"/>
                      <a:pt x="15191" y="2960"/>
                      <a:pt x="14968" y="1357"/>
                    </a:cubicBezTo>
                    <a:cubicBezTo>
                      <a:pt x="15851" y="1203"/>
                      <a:pt x="16825" y="1131"/>
                      <a:pt x="17908" y="1131"/>
                    </a:cubicBezTo>
                    <a:close/>
                    <a:moveTo>
                      <a:pt x="6462" y="6683"/>
                    </a:moveTo>
                    <a:lnTo>
                      <a:pt x="6462" y="6686"/>
                    </a:lnTo>
                    <a:cubicBezTo>
                      <a:pt x="6003" y="7471"/>
                      <a:pt x="5574" y="8281"/>
                      <a:pt x="5173" y="9066"/>
                    </a:cubicBezTo>
                    <a:lnTo>
                      <a:pt x="2712" y="8839"/>
                    </a:lnTo>
                    <a:cubicBezTo>
                      <a:pt x="3545" y="7571"/>
                      <a:pt x="4952" y="6756"/>
                      <a:pt x="6462" y="6683"/>
                    </a:cubicBezTo>
                    <a:close/>
                    <a:moveTo>
                      <a:pt x="13863" y="1608"/>
                    </a:moveTo>
                    <a:cubicBezTo>
                      <a:pt x="14195" y="3637"/>
                      <a:pt x="15783" y="5225"/>
                      <a:pt x="17809" y="5557"/>
                    </a:cubicBezTo>
                    <a:cubicBezTo>
                      <a:pt x="17347" y="7209"/>
                      <a:pt x="16532" y="8534"/>
                      <a:pt x="15303" y="9718"/>
                    </a:cubicBezTo>
                    <a:cubicBezTo>
                      <a:pt x="13932" y="11043"/>
                      <a:pt x="11825" y="12218"/>
                      <a:pt x="9868" y="13221"/>
                    </a:cubicBezTo>
                    <a:lnTo>
                      <a:pt x="6196" y="9552"/>
                    </a:lnTo>
                    <a:cubicBezTo>
                      <a:pt x="7199" y="7592"/>
                      <a:pt x="8376" y="5485"/>
                      <a:pt x="9699" y="4114"/>
                    </a:cubicBezTo>
                    <a:cubicBezTo>
                      <a:pt x="10886" y="2885"/>
                      <a:pt x="12208" y="2073"/>
                      <a:pt x="13863" y="1608"/>
                    </a:cubicBezTo>
                    <a:close/>
                    <a:moveTo>
                      <a:pt x="5659" y="10612"/>
                    </a:moveTo>
                    <a:lnTo>
                      <a:pt x="8805" y="13758"/>
                    </a:lnTo>
                    <a:lnTo>
                      <a:pt x="8503" y="13909"/>
                    </a:lnTo>
                    <a:cubicBezTo>
                      <a:pt x="8237" y="14039"/>
                      <a:pt x="7984" y="14169"/>
                      <a:pt x="7736" y="14292"/>
                    </a:cubicBezTo>
                    <a:lnTo>
                      <a:pt x="5124" y="11681"/>
                    </a:lnTo>
                    <a:cubicBezTo>
                      <a:pt x="5248" y="11433"/>
                      <a:pt x="5378" y="11179"/>
                      <a:pt x="5508" y="10914"/>
                    </a:cubicBezTo>
                    <a:lnTo>
                      <a:pt x="5659" y="10612"/>
                    </a:lnTo>
                    <a:close/>
                    <a:moveTo>
                      <a:pt x="12658" y="13000"/>
                    </a:moveTo>
                    <a:lnTo>
                      <a:pt x="12658" y="13000"/>
                    </a:lnTo>
                    <a:cubicBezTo>
                      <a:pt x="12567" y="14483"/>
                      <a:pt x="11782" y="15835"/>
                      <a:pt x="10538" y="16651"/>
                    </a:cubicBezTo>
                    <a:lnTo>
                      <a:pt x="10348" y="14247"/>
                    </a:lnTo>
                    <a:cubicBezTo>
                      <a:pt x="11109" y="13858"/>
                      <a:pt x="11894" y="13441"/>
                      <a:pt x="12658" y="13000"/>
                    </a:cubicBezTo>
                    <a:close/>
                    <a:moveTo>
                      <a:pt x="4596" y="12756"/>
                    </a:moveTo>
                    <a:lnTo>
                      <a:pt x="5233" y="13393"/>
                    </a:lnTo>
                    <a:lnTo>
                      <a:pt x="4034" y="14594"/>
                    </a:lnTo>
                    <a:cubicBezTo>
                      <a:pt x="3814" y="14815"/>
                      <a:pt x="3811" y="15174"/>
                      <a:pt x="4034" y="15395"/>
                    </a:cubicBezTo>
                    <a:cubicBezTo>
                      <a:pt x="4145" y="15505"/>
                      <a:pt x="4290" y="15560"/>
                      <a:pt x="4434" y="15560"/>
                    </a:cubicBezTo>
                    <a:cubicBezTo>
                      <a:pt x="4579" y="15560"/>
                      <a:pt x="4724" y="15505"/>
                      <a:pt x="4835" y="15395"/>
                    </a:cubicBezTo>
                    <a:lnTo>
                      <a:pt x="6036" y="14193"/>
                    </a:lnTo>
                    <a:lnTo>
                      <a:pt x="6673" y="14833"/>
                    </a:lnTo>
                    <a:cubicBezTo>
                      <a:pt x="6528" y="15192"/>
                      <a:pt x="6311" y="15521"/>
                      <a:pt x="6036" y="15796"/>
                    </a:cubicBezTo>
                    <a:cubicBezTo>
                      <a:pt x="5387" y="16445"/>
                      <a:pt x="3110" y="17327"/>
                      <a:pt x="1555" y="17864"/>
                    </a:cubicBezTo>
                    <a:cubicBezTo>
                      <a:pt x="2096" y="16312"/>
                      <a:pt x="2984" y="14042"/>
                      <a:pt x="3633" y="13393"/>
                    </a:cubicBezTo>
                    <a:cubicBezTo>
                      <a:pt x="3908" y="13115"/>
                      <a:pt x="4234" y="12900"/>
                      <a:pt x="4596" y="12756"/>
                    </a:cubicBezTo>
                    <a:close/>
                    <a:moveTo>
                      <a:pt x="17939" y="0"/>
                    </a:moveTo>
                    <a:cubicBezTo>
                      <a:pt x="16582" y="0"/>
                      <a:pt x="15371" y="113"/>
                      <a:pt x="14282" y="349"/>
                    </a:cubicBezTo>
                    <a:cubicBezTo>
                      <a:pt x="14258" y="352"/>
                      <a:pt x="14234" y="358"/>
                      <a:pt x="14213" y="364"/>
                    </a:cubicBezTo>
                    <a:cubicBezTo>
                      <a:pt x="12057" y="841"/>
                      <a:pt x="10360" y="1801"/>
                      <a:pt x="8887" y="3329"/>
                    </a:cubicBezTo>
                    <a:cubicBezTo>
                      <a:pt x="8277" y="3960"/>
                      <a:pt x="7703" y="4724"/>
                      <a:pt x="7166" y="5548"/>
                    </a:cubicBezTo>
                    <a:lnTo>
                      <a:pt x="6676" y="5548"/>
                    </a:lnTo>
                    <a:cubicBezTo>
                      <a:pt x="5583" y="5548"/>
                      <a:pt x="4511" y="5856"/>
                      <a:pt x="3584" y="6436"/>
                    </a:cubicBezTo>
                    <a:cubicBezTo>
                      <a:pt x="2658" y="7016"/>
                      <a:pt x="1909" y="7837"/>
                      <a:pt x="1420" y="8815"/>
                    </a:cubicBezTo>
                    <a:lnTo>
                      <a:pt x="1284" y="9084"/>
                    </a:lnTo>
                    <a:cubicBezTo>
                      <a:pt x="1096" y="9458"/>
                      <a:pt x="1368" y="9902"/>
                      <a:pt x="1791" y="9905"/>
                    </a:cubicBezTo>
                    <a:lnTo>
                      <a:pt x="1948" y="9905"/>
                    </a:lnTo>
                    <a:lnTo>
                      <a:pt x="4623" y="10153"/>
                    </a:lnTo>
                    <a:cubicBezTo>
                      <a:pt x="4581" y="10237"/>
                      <a:pt x="4539" y="10322"/>
                      <a:pt x="4496" y="10409"/>
                    </a:cubicBezTo>
                    <a:cubicBezTo>
                      <a:pt x="4297" y="10802"/>
                      <a:pt x="4113" y="11176"/>
                      <a:pt x="3929" y="11533"/>
                    </a:cubicBezTo>
                    <a:cubicBezTo>
                      <a:pt x="3880" y="11626"/>
                      <a:pt x="3859" y="11732"/>
                      <a:pt x="3868" y="11838"/>
                    </a:cubicBezTo>
                    <a:cubicBezTo>
                      <a:pt x="3485" y="12031"/>
                      <a:pt x="3135" y="12287"/>
                      <a:pt x="2833" y="12592"/>
                    </a:cubicBezTo>
                    <a:cubicBezTo>
                      <a:pt x="1664" y="13761"/>
                      <a:pt x="275" y="18097"/>
                      <a:pt x="121" y="18586"/>
                    </a:cubicBezTo>
                    <a:cubicBezTo>
                      <a:pt x="1" y="18966"/>
                      <a:pt x="294" y="19325"/>
                      <a:pt x="657" y="19325"/>
                    </a:cubicBezTo>
                    <a:cubicBezTo>
                      <a:pt x="713" y="19325"/>
                      <a:pt x="770" y="19317"/>
                      <a:pt x="828" y="19299"/>
                    </a:cubicBezTo>
                    <a:cubicBezTo>
                      <a:pt x="1320" y="19145"/>
                      <a:pt x="5665" y="17765"/>
                      <a:pt x="6836" y="16593"/>
                    </a:cubicBezTo>
                    <a:cubicBezTo>
                      <a:pt x="7144" y="16288"/>
                      <a:pt x="7398" y="15935"/>
                      <a:pt x="7594" y="15549"/>
                    </a:cubicBezTo>
                    <a:lnTo>
                      <a:pt x="7628" y="15549"/>
                    </a:lnTo>
                    <a:cubicBezTo>
                      <a:pt x="7715" y="15549"/>
                      <a:pt x="7806" y="15527"/>
                      <a:pt x="7884" y="15485"/>
                    </a:cubicBezTo>
                    <a:cubicBezTo>
                      <a:pt x="8240" y="15304"/>
                      <a:pt x="8615" y="15117"/>
                      <a:pt x="9010" y="14920"/>
                    </a:cubicBezTo>
                    <a:lnTo>
                      <a:pt x="9255" y="14797"/>
                    </a:lnTo>
                    <a:lnTo>
                      <a:pt x="9463" y="17418"/>
                    </a:lnTo>
                    <a:lnTo>
                      <a:pt x="9463" y="17578"/>
                    </a:lnTo>
                    <a:cubicBezTo>
                      <a:pt x="9463" y="17906"/>
                      <a:pt x="9732" y="18144"/>
                      <a:pt x="10028" y="18144"/>
                    </a:cubicBezTo>
                    <a:cubicBezTo>
                      <a:pt x="10113" y="18144"/>
                      <a:pt x="10201" y="18124"/>
                      <a:pt x="10285" y="18082"/>
                    </a:cubicBezTo>
                    <a:lnTo>
                      <a:pt x="10553" y="17946"/>
                    </a:lnTo>
                    <a:cubicBezTo>
                      <a:pt x="12543" y="16950"/>
                      <a:pt x="13802" y="14914"/>
                      <a:pt x="13799" y="12689"/>
                    </a:cubicBezTo>
                    <a:lnTo>
                      <a:pt x="13799" y="12303"/>
                    </a:lnTo>
                    <a:cubicBezTo>
                      <a:pt x="14654" y="11750"/>
                      <a:pt x="15442" y="11161"/>
                      <a:pt x="16091" y="10536"/>
                    </a:cubicBezTo>
                    <a:cubicBezTo>
                      <a:pt x="17619" y="9060"/>
                      <a:pt x="18582" y="7366"/>
                      <a:pt x="19059" y="5207"/>
                    </a:cubicBezTo>
                    <a:cubicBezTo>
                      <a:pt x="19065" y="5186"/>
                      <a:pt x="19068" y="5165"/>
                      <a:pt x="19071" y="5140"/>
                    </a:cubicBezTo>
                    <a:cubicBezTo>
                      <a:pt x="19361" y="3809"/>
                      <a:pt x="19464" y="2302"/>
                      <a:pt x="19403" y="563"/>
                    </a:cubicBezTo>
                    <a:cubicBezTo>
                      <a:pt x="19394" y="264"/>
                      <a:pt x="19156" y="25"/>
                      <a:pt x="18857" y="16"/>
                    </a:cubicBezTo>
                    <a:cubicBezTo>
                      <a:pt x="18544" y="6"/>
                      <a:pt x="18238" y="0"/>
                      <a:pt x="17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3" name="Google Shape;11222;p64">
                <a:extLst>
                  <a:ext uri="{FF2B5EF4-FFF2-40B4-BE49-F238E27FC236}">
                    <a16:creationId xmlns:a16="http://schemas.microsoft.com/office/drawing/2014/main" id="{2FF2AC27-BCFC-4326-BB80-4160466D2A98}"/>
                  </a:ext>
                </a:extLst>
              </p:cNvPr>
              <p:cNvSpPr/>
              <p:nvPr/>
            </p:nvSpPr>
            <p:spPr>
              <a:xfrm>
                <a:off x="1106975" y="4639875"/>
                <a:ext cx="283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133" extrusionOk="0">
                    <a:moveTo>
                      <a:pt x="565" y="0"/>
                    </a:moveTo>
                    <a:cubicBezTo>
                      <a:pt x="254" y="0"/>
                      <a:pt x="0" y="254"/>
                      <a:pt x="0" y="568"/>
                    </a:cubicBezTo>
                    <a:cubicBezTo>
                      <a:pt x="0" y="879"/>
                      <a:pt x="254" y="1133"/>
                      <a:pt x="565" y="1133"/>
                    </a:cubicBezTo>
                    <a:cubicBezTo>
                      <a:pt x="879" y="1133"/>
                      <a:pt x="1132" y="879"/>
                      <a:pt x="1132" y="568"/>
                    </a:cubicBezTo>
                    <a:cubicBezTo>
                      <a:pt x="1132" y="254"/>
                      <a:pt x="879" y="0"/>
                      <a:pt x="5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94" name="Google Shape;11101;p64">
            <a:extLst>
              <a:ext uri="{FF2B5EF4-FFF2-40B4-BE49-F238E27FC236}">
                <a16:creationId xmlns:a16="http://schemas.microsoft.com/office/drawing/2014/main" id="{4F5DB1CA-A0A1-4226-BF17-9915B257FC4F}"/>
              </a:ext>
            </a:extLst>
          </p:cNvPr>
          <p:cNvGrpSpPr/>
          <p:nvPr/>
        </p:nvGrpSpPr>
        <p:grpSpPr>
          <a:xfrm>
            <a:off x="332442" y="487083"/>
            <a:ext cx="609436" cy="452071"/>
            <a:chOff x="2676100" y="2083800"/>
            <a:chExt cx="483125" cy="358375"/>
          </a:xfrm>
          <a:solidFill>
            <a:schemeClr val="tx1"/>
          </a:solidFill>
        </p:grpSpPr>
        <p:sp>
          <p:nvSpPr>
            <p:cNvPr id="95" name="Google Shape;11102;p64">
              <a:extLst>
                <a:ext uri="{FF2B5EF4-FFF2-40B4-BE49-F238E27FC236}">
                  <a16:creationId xmlns:a16="http://schemas.microsoft.com/office/drawing/2014/main" id="{56BE9CE5-421E-47E6-9603-6A61F050B916}"/>
                </a:ext>
              </a:extLst>
            </p:cNvPr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" name="Google Shape;11103;p64">
              <a:extLst>
                <a:ext uri="{FF2B5EF4-FFF2-40B4-BE49-F238E27FC236}">
                  <a16:creationId xmlns:a16="http://schemas.microsoft.com/office/drawing/2014/main" id="{88072B0F-5B37-4D9B-AAF7-940034F43712}"/>
                </a:ext>
              </a:extLst>
            </p:cNvPr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A9AF23-B20F-4B8A-B01E-00B442969427}"/>
              </a:ext>
            </a:extLst>
          </p:cNvPr>
          <p:cNvGrpSpPr/>
          <p:nvPr/>
        </p:nvGrpSpPr>
        <p:grpSpPr>
          <a:xfrm>
            <a:off x="777976" y="2875517"/>
            <a:ext cx="2274575" cy="1698881"/>
            <a:chOff x="777976" y="2875517"/>
            <a:chExt cx="2274575" cy="1698881"/>
          </a:xfrm>
        </p:grpSpPr>
        <p:grpSp>
          <p:nvGrpSpPr>
            <p:cNvPr id="1173" name="Google Shape;1173;p42"/>
            <p:cNvGrpSpPr/>
            <p:nvPr/>
          </p:nvGrpSpPr>
          <p:grpSpPr>
            <a:xfrm>
              <a:off x="777976" y="3055681"/>
              <a:ext cx="2274575" cy="1518717"/>
              <a:chOff x="4837200" y="1008610"/>
              <a:chExt cx="3127806" cy="3439265"/>
            </a:xfrm>
          </p:grpSpPr>
          <p:sp>
            <p:nvSpPr>
              <p:cNvPr id="1174" name="Google Shape;1174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EDD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2" name="Google Shape;1182;p42"/>
            <p:cNvSpPr/>
            <p:nvPr/>
          </p:nvSpPr>
          <p:spPr>
            <a:xfrm rot="-4577238">
              <a:off x="2610500" y="2820324"/>
              <a:ext cx="366801" cy="477188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FD4D89">
                <a:alpha val="4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87;p42">
              <a:extLst>
                <a:ext uri="{FF2B5EF4-FFF2-40B4-BE49-F238E27FC236}">
                  <a16:creationId xmlns:a16="http://schemas.microsoft.com/office/drawing/2014/main" id="{BC398773-C92A-4B29-B837-49032CB1994D}"/>
                </a:ext>
              </a:extLst>
            </p:cNvPr>
            <p:cNvSpPr txBox="1">
              <a:spLocks/>
            </p:cNvSpPr>
            <p:nvPr/>
          </p:nvSpPr>
          <p:spPr>
            <a:xfrm>
              <a:off x="844503" y="3886311"/>
              <a:ext cx="2081956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800">
                  <a:latin typeface="SVN-Cookie" panose="020B0606040200020203" pitchFamily="34" charset="0"/>
                </a:rPr>
                <a:t>Tích cực phát biểu</a:t>
              </a:r>
            </a:p>
          </p:txBody>
        </p:sp>
        <p:grpSp>
          <p:nvGrpSpPr>
            <p:cNvPr id="97" name="Google Shape;11254;p64">
              <a:extLst>
                <a:ext uri="{FF2B5EF4-FFF2-40B4-BE49-F238E27FC236}">
                  <a16:creationId xmlns:a16="http://schemas.microsoft.com/office/drawing/2014/main" id="{6B0BCF7E-1114-4711-B280-6443740CE11F}"/>
                </a:ext>
              </a:extLst>
            </p:cNvPr>
            <p:cNvGrpSpPr/>
            <p:nvPr/>
          </p:nvGrpSpPr>
          <p:grpSpPr>
            <a:xfrm>
              <a:off x="1627562" y="3335225"/>
              <a:ext cx="463749" cy="463749"/>
              <a:chOff x="1487200" y="4993750"/>
              <a:chExt cx="483125" cy="483125"/>
            </a:xfrm>
            <a:solidFill>
              <a:schemeClr val="tx1"/>
            </a:solidFill>
          </p:grpSpPr>
          <p:sp>
            <p:nvSpPr>
              <p:cNvPr id="98" name="Google Shape;11255;p64">
                <a:extLst>
                  <a:ext uri="{FF2B5EF4-FFF2-40B4-BE49-F238E27FC236}">
                    <a16:creationId xmlns:a16="http://schemas.microsoft.com/office/drawing/2014/main" id="{0388810E-748A-41F4-9259-9BFAD684421A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9" name="Google Shape;11256;p64">
                <a:extLst>
                  <a:ext uri="{FF2B5EF4-FFF2-40B4-BE49-F238E27FC236}">
                    <a16:creationId xmlns:a16="http://schemas.microsoft.com/office/drawing/2014/main" id="{5561CE30-E4E6-49D5-833B-AF7B3472E071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49804-5D50-4A59-9FA6-CBA5A128AEA6}"/>
              </a:ext>
            </a:extLst>
          </p:cNvPr>
          <p:cNvGrpSpPr/>
          <p:nvPr/>
        </p:nvGrpSpPr>
        <p:grpSpPr>
          <a:xfrm>
            <a:off x="3315988" y="2915111"/>
            <a:ext cx="2274571" cy="1629570"/>
            <a:chOff x="3315988" y="2915111"/>
            <a:chExt cx="2274571" cy="1629570"/>
          </a:xfrm>
        </p:grpSpPr>
        <p:grpSp>
          <p:nvGrpSpPr>
            <p:cNvPr id="1170" name="Google Shape;1170;p42"/>
            <p:cNvGrpSpPr/>
            <p:nvPr/>
          </p:nvGrpSpPr>
          <p:grpSpPr>
            <a:xfrm>
              <a:off x="3401045" y="3025901"/>
              <a:ext cx="2132083" cy="1518780"/>
              <a:chOff x="4837200" y="1008610"/>
              <a:chExt cx="3127806" cy="3439265"/>
            </a:xfrm>
          </p:grpSpPr>
          <p:sp>
            <p:nvSpPr>
              <p:cNvPr id="1171" name="Google Shape;1171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rgbClr val="5EA5F2">
                  <a:alpha val="64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7" name="Google Shape;1217;p42"/>
            <p:cNvSpPr/>
            <p:nvPr/>
          </p:nvSpPr>
          <p:spPr>
            <a:xfrm rot="-6832844">
              <a:off x="4789915" y="2859943"/>
              <a:ext cx="366630" cy="476966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FD4D89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87;p42">
              <a:extLst>
                <a:ext uri="{FF2B5EF4-FFF2-40B4-BE49-F238E27FC236}">
                  <a16:creationId xmlns:a16="http://schemas.microsoft.com/office/drawing/2014/main" id="{9F8CF587-EA26-40D2-B585-D1F8F053D478}"/>
                </a:ext>
              </a:extLst>
            </p:cNvPr>
            <p:cNvSpPr txBox="1">
              <a:spLocks/>
            </p:cNvSpPr>
            <p:nvPr/>
          </p:nvSpPr>
          <p:spPr>
            <a:xfrm>
              <a:off x="3315988" y="3569690"/>
              <a:ext cx="2274571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800" dirty="0" err="1">
                  <a:latin typeface="SVN-Cookie" panose="020B0606040200020203" pitchFamily="34" charset="0"/>
                </a:rPr>
                <a:t>Giơ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tay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phát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biểu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đúng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nội</a:t>
              </a:r>
              <a:r>
                <a:rPr lang="en-US" sz="2800" dirty="0">
                  <a:latin typeface="SVN-Cookie" panose="020B0606040200020203" pitchFamily="34" charset="0"/>
                </a:rPr>
                <a:t> </a:t>
              </a:r>
              <a:r>
                <a:rPr lang="en-US" sz="2800" dirty="0" err="1">
                  <a:latin typeface="SVN-Cookie" panose="020B0606040200020203" pitchFamily="34" charset="0"/>
                </a:rPr>
                <a:t>quy</a:t>
              </a:r>
              <a:endParaRPr lang="en-US" sz="2800" dirty="0">
                <a:latin typeface="SVN-Cookie" panose="020B0606040200020203" pitchFamily="34" charset="0"/>
              </a:endParaRPr>
            </a:p>
          </p:txBody>
        </p:sp>
        <p:grpSp>
          <p:nvGrpSpPr>
            <p:cNvPr id="100" name="Google Shape;11319;p65">
              <a:extLst>
                <a:ext uri="{FF2B5EF4-FFF2-40B4-BE49-F238E27FC236}">
                  <a16:creationId xmlns:a16="http://schemas.microsoft.com/office/drawing/2014/main" id="{AC1D523E-7EE0-4613-8774-831E328B33B2}"/>
                </a:ext>
              </a:extLst>
            </p:cNvPr>
            <p:cNvGrpSpPr/>
            <p:nvPr/>
          </p:nvGrpSpPr>
          <p:grpSpPr>
            <a:xfrm>
              <a:off x="4208022" y="3301748"/>
              <a:ext cx="380241" cy="371793"/>
              <a:chOff x="-42430625" y="1949750"/>
              <a:chExt cx="322950" cy="315775"/>
            </a:xfrm>
            <a:solidFill>
              <a:schemeClr val="tx1"/>
            </a:solidFill>
          </p:grpSpPr>
          <p:sp>
            <p:nvSpPr>
              <p:cNvPr id="101" name="Google Shape;11320;p65">
                <a:extLst>
                  <a:ext uri="{FF2B5EF4-FFF2-40B4-BE49-F238E27FC236}">
                    <a16:creationId xmlns:a16="http://schemas.microsoft.com/office/drawing/2014/main" id="{4D89ACDC-E843-48A3-818A-4CC6878C57EC}"/>
                  </a:ext>
                </a:extLst>
              </p:cNvPr>
              <p:cNvSpPr/>
              <p:nvPr/>
            </p:nvSpPr>
            <p:spPr>
              <a:xfrm>
                <a:off x="-42353450" y="2065525"/>
                <a:ext cx="409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40" extrusionOk="0">
                    <a:moveTo>
                      <a:pt x="820" y="1"/>
                    </a:moveTo>
                    <a:cubicBezTo>
                      <a:pt x="379" y="1"/>
                      <a:pt x="1" y="379"/>
                      <a:pt x="1" y="820"/>
                    </a:cubicBezTo>
                    <a:cubicBezTo>
                      <a:pt x="1" y="1293"/>
                      <a:pt x="379" y="1639"/>
                      <a:pt x="820" y="1639"/>
                    </a:cubicBezTo>
                    <a:cubicBezTo>
                      <a:pt x="1261" y="1639"/>
                      <a:pt x="1639" y="1293"/>
                      <a:pt x="1639" y="820"/>
                    </a:cubicBezTo>
                    <a:cubicBezTo>
                      <a:pt x="1639" y="379"/>
                      <a:pt x="1261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1321;p65">
                <a:extLst>
                  <a:ext uri="{FF2B5EF4-FFF2-40B4-BE49-F238E27FC236}">
                    <a16:creationId xmlns:a16="http://schemas.microsoft.com/office/drawing/2014/main" id="{B5E4C6AC-83E4-4866-A4FD-B2A3F45C6085}"/>
                  </a:ext>
                </a:extLst>
              </p:cNvPr>
              <p:cNvSpPr/>
              <p:nvPr/>
            </p:nvSpPr>
            <p:spPr>
              <a:xfrm>
                <a:off x="-42289650" y="2065525"/>
                <a:ext cx="409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40" extrusionOk="0">
                    <a:moveTo>
                      <a:pt x="820" y="1"/>
                    </a:moveTo>
                    <a:cubicBezTo>
                      <a:pt x="379" y="1"/>
                      <a:pt x="1" y="379"/>
                      <a:pt x="1" y="820"/>
                    </a:cubicBezTo>
                    <a:cubicBezTo>
                      <a:pt x="1" y="1293"/>
                      <a:pt x="379" y="1639"/>
                      <a:pt x="820" y="1639"/>
                    </a:cubicBezTo>
                    <a:cubicBezTo>
                      <a:pt x="1292" y="1639"/>
                      <a:pt x="1639" y="1293"/>
                      <a:pt x="1639" y="820"/>
                    </a:cubicBezTo>
                    <a:cubicBezTo>
                      <a:pt x="1639" y="379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1322;p65">
                <a:extLst>
                  <a:ext uri="{FF2B5EF4-FFF2-40B4-BE49-F238E27FC236}">
                    <a16:creationId xmlns:a16="http://schemas.microsoft.com/office/drawing/2014/main" id="{48D6112A-FCA3-4C27-8177-DC8523E870A7}"/>
                  </a:ext>
                </a:extLst>
              </p:cNvPr>
              <p:cNvSpPr/>
              <p:nvPr/>
            </p:nvSpPr>
            <p:spPr>
              <a:xfrm>
                <a:off x="-42226625" y="2065525"/>
                <a:ext cx="409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40" extrusionOk="0">
                    <a:moveTo>
                      <a:pt x="819" y="1"/>
                    </a:moveTo>
                    <a:cubicBezTo>
                      <a:pt x="378" y="1"/>
                      <a:pt x="0" y="379"/>
                      <a:pt x="0" y="820"/>
                    </a:cubicBezTo>
                    <a:cubicBezTo>
                      <a:pt x="0" y="1293"/>
                      <a:pt x="378" y="1639"/>
                      <a:pt x="819" y="1639"/>
                    </a:cubicBezTo>
                    <a:cubicBezTo>
                      <a:pt x="1292" y="1639"/>
                      <a:pt x="1638" y="1293"/>
                      <a:pt x="1638" y="820"/>
                    </a:cubicBezTo>
                    <a:cubicBezTo>
                      <a:pt x="1638" y="379"/>
                      <a:pt x="1292" y="1"/>
                      <a:pt x="8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1323;p65">
                <a:extLst>
                  <a:ext uri="{FF2B5EF4-FFF2-40B4-BE49-F238E27FC236}">
                    <a16:creationId xmlns:a16="http://schemas.microsoft.com/office/drawing/2014/main" id="{BCF4DC06-7CAC-4056-9846-0CDC7DC94F03}"/>
                  </a:ext>
                </a:extLst>
              </p:cNvPr>
              <p:cNvSpPr/>
              <p:nvPr/>
            </p:nvSpPr>
            <p:spPr>
              <a:xfrm>
                <a:off x="-42430625" y="1949750"/>
                <a:ext cx="322950" cy="315775"/>
              </a:xfrm>
              <a:custGeom>
                <a:avLst/>
                <a:gdLst/>
                <a:ahLst/>
                <a:cxnLst/>
                <a:rect l="l" t="t" r="r" b="b"/>
                <a:pathLst>
                  <a:path w="12918" h="12631" extrusionOk="0">
                    <a:moveTo>
                      <a:pt x="6427" y="757"/>
                    </a:moveTo>
                    <a:cubicBezTo>
                      <a:pt x="8790" y="757"/>
                      <a:pt x="10712" y="2017"/>
                      <a:pt x="11500" y="3655"/>
                    </a:cubicBezTo>
                    <a:cubicBezTo>
                      <a:pt x="12098" y="4821"/>
                      <a:pt x="12098" y="6081"/>
                      <a:pt x="11500" y="7215"/>
                    </a:cubicBezTo>
                    <a:cubicBezTo>
                      <a:pt x="10679" y="8857"/>
                      <a:pt x="8789" y="10067"/>
                      <a:pt x="6472" y="10067"/>
                    </a:cubicBezTo>
                    <a:cubicBezTo>
                      <a:pt x="6210" y="10067"/>
                      <a:pt x="5943" y="10051"/>
                      <a:pt x="5671" y="10019"/>
                    </a:cubicBezTo>
                    <a:cubicBezTo>
                      <a:pt x="5545" y="10019"/>
                      <a:pt x="5451" y="10051"/>
                      <a:pt x="5325" y="10145"/>
                    </a:cubicBezTo>
                    <a:lnTo>
                      <a:pt x="4285" y="11153"/>
                    </a:lnTo>
                    <a:lnTo>
                      <a:pt x="4285" y="9988"/>
                    </a:lnTo>
                    <a:cubicBezTo>
                      <a:pt x="4285" y="9830"/>
                      <a:pt x="4190" y="9673"/>
                      <a:pt x="4033" y="9578"/>
                    </a:cubicBezTo>
                    <a:cubicBezTo>
                      <a:pt x="3088" y="9200"/>
                      <a:pt x="2300" y="8602"/>
                      <a:pt x="1796" y="7908"/>
                    </a:cubicBezTo>
                    <a:cubicBezTo>
                      <a:pt x="0" y="5577"/>
                      <a:pt x="1071" y="2458"/>
                      <a:pt x="4033" y="1229"/>
                    </a:cubicBezTo>
                    <a:cubicBezTo>
                      <a:pt x="4726" y="914"/>
                      <a:pt x="5545" y="757"/>
                      <a:pt x="6427" y="757"/>
                    </a:cubicBezTo>
                    <a:close/>
                    <a:moveTo>
                      <a:pt x="6427" y="1"/>
                    </a:moveTo>
                    <a:cubicBezTo>
                      <a:pt x="2962" y="1"/>
                      <a:pt x="126" y="2427"/>
                      <a:pt x="126" y="5451"/>
                    </a:cubicBezTo>
                    <a:cubicBezTo>
                      <a:pt x="126" y="7593"/>
                      <a:pt x="1544" y="9389"/>
                      <a:pt x="3497" y="10303"/>
                    </a:cubicBezTo>
                    <a:lnTo>
                      <a:pt x="3497" y="12193"/>
                    </a:lnTo>
                    <a:cubicBezTo>
                      <a:pt x="3497" y="12319"/>
                      <a:pt x="3560" y="12477"/>
                      <a:pt x="3655" y="12540"/>
                    </a:cubicBezTo>
                    <a:cubicBezTo>
                      <a:pt x="3729" y="12599"/>
                      <a:pt x="3825" y="12631"/>
                      <a:pt x="3921" y="12631"/>
                    </a:cubicBezTo>
                    <a:cubicBezTo>
                      <a:pt x="4029" y="12631"/>
                      <a:pt x="4139" y="12591"/>
                      <a:pt x="4222" y="12508"/>
                    </a:cubicBezTo>
                    <a:lnTo>
                      <a:pt x="5829" y="10901"/>
                    </a:lnTo>
                    <a:cubicBezTo>
                      <a:pt x="6063" y="10925"/>
                      <a:pt x="6295" y="10936"/>
                      <a:pt x="6524" y="10936"/>
                    </a:cubicBezTo>
                    <a:cubicBezTo>
                      <a:pt x="9075" y="10936"/>
                      <a:pt x="11304" y="9530"/>
                      <a:pt x="12287" y="7593"/>
                    </a:cubicBezTo>
                    <a:cubicBezTo>
                      <a:pt x="12917" y="6239"/>
                      <a:pt x="12917" y="4663"/>
                      <a:pt x="12256" y="3309"/>
                    </a:cubicBezTo>
                    <a:cubicBezTo>
                      <a:pt x="11311" y="1324"/>
                      <a:pt x="9074" y="1"/>
                      <a:pt x="6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6C3C00-829C-40DE-ADB8-C97EB9674A0D}"/>
              </a:ext>
            </a:extLst>
          </p:cNvPr>
          <p:cNvGrpSpPr/>
          <p:nvPr/>
        </p:nvGrpSpPr>
        <p:grpSpPr>
          <a:xfrm>
            <a:off x="6015645" y="2874327"/>
            <a:ext cx="2370124" cy="1686344"/>
            <a:chOff x="6015645" y="2874327"/>
            <a:chExt cx="2370124" cy="1686344"/>
          </a:xfrm>
        </p:grpSpPr>
        <p:grpSp>
          <p:nvGrpSpPr>
            <p:cNvPr id="1167" name="Google Shape;1167;p42"/>
            <p:cNvGrpSpPr/>
            <p:nvPr/>
          </p:nvGrpSpPr>
          <p:grpSpPr>
            <a:xfrm>
              <a:off x="6015645" y="3041416"/>
              <a:ext cx="2350810" cy="1519255"/>
              <a:chOff x="4837200" y="1008610"/>
              <a:chExt cx="3127806" cy="3439265"/>
            </a:xfrm>
          </p:grpSpPr>
          <p:sp>
            <p:nvSpPr>
              <p:cNvPr id="1168" name="Google Shape;1168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FB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6" name="Google Shape;1216;p42"/>
            <p:cNvSpPr/>
            <p:nvPr/>
          </p:nvSpPr>
          <p:spPr>
            <a:xfrm rot="1564016">
              <a:off x="6103522" y="2874327"/>
              <a:ext cx="366684" cy="477036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5EA5F2">
                <a:alpha val="64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87;p42">
              <a:extLst>
                <a:ext uri="{FF2B5EF4-FFF2-40B4-BE49-F238E27FC236}">
                  <a16:creationId xmlns:a16="http://schemas.microsoft.com/office/drawing/2014/main" id="{64346EDB-319E-4F1F-BABF-7BC6FC8DBBEE}"/>
                </a:ext>
              </a:extLst>
            </p:cNvPr>
            <p:cNvSpPr txBox="1">
              <a:spLocks/>
            </p:cNvSpPr>
            <p:nvPr/>
          </p:nvSpPr>
          <p:spPr>
            <a:xfrm>
              <a:off x="6017361" y="3593897"/>
              <a:ext cx="2368408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/>
              <a:r>
                <a:rPr lang="en-US" sz="2800">
                  <a:latin typeface="SVN-Cookie" panose="020B0606040200020203" pitchFamily="34" charset="0"/>
                </a:rPr>
                <a:t>Tham gia các tiết học đầy đủ</a:t>
              </a:r>
            </a:p>
          </p:txBody>
        </p:sp>
        <p:grpSp>
          <p:nvGrpSpPr>
            <p:cNvPr id="105" name="Google Shape;11340;p65">
              <a:extLst>
                <a:ext uri="{FF2B5EF4-FFF2-40B4-BE49-F238E27FC236}">
                  <a16:creationId xmlns:a16="http://schemas.microsoft.com/office/drawing/2014/main" id="{A754FC24-2F32-4761-A950-EB5101C966A9}"/>
                </a:ext>
              </a:extLst>
            </p:cNvPr>
            <p:cNvGrpSpPr/>
            <p:nvPr/>
          </p:nvGrpSpPr>
          <p:grpSpPr>
            <a:xfrm>
              <a:off x="7060066" y="3316089"/>
              <a:ext cx="375591" cy="374060"/>
              <a:chOff x="-42062025" y="2316000"/>
              <a:chExt cx="319000" cy="317700"/>
            </a:xfrm>
            <a:solidFill>
              <a:schemeClr val="tx1"/>
            </a:solidFill>
          </p:grpSpPr>
          <p:sp>
            <p:nvSpPr>
              <p:cNvPr id="106" name="Google Shape;11341;p65">
                <a:extLst>
                  <a:ext uri="{FF2B5EF4-FFF2-40B4-BE49-F238E27FC236}">
                    <a16:creationId xmlns:a16="http://schemas.microsoft.com/office/drawing/2014/main" id="{B105AB98-854F-4A13-A656-50C3A73C7BA7}"/>
                  </a:ext>
                </a:extLst>
              </p:cNvPr>
              <p:cNvSpPr/>
              <p:nvPr/>
            </p:nvSpPr>
            <p:spPr>
              <a:xfrm>
                <a:off x="-41965150" y="2477075"/>
                <a:ext cx="124475" cy="112675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4507" extrusionOk="0">
                    <a:moveTo>
                      <a:pt x="2521" y="1371"/>
                    </a:moveTo>
                    <a:lnTo>
                      <a:pt x="2773" y="1812"/>
                    </a:lnTo>
                    <a:cubicBezTo>
                      <a:pt x="2836" y="1938"/>
                      <a:pt x="2931" y="2001"/>
                      <a:pt x="3088" y="2064"/>
                    </a:cubicBezTo>
                    <a:lnTo>
                      <a:pt x="3592" y="2127"/>
                    </a:lnTo>
                    <a:lnTo>
                      <a:pt x="3151" y="2473"/>
                    </a:lnTo>
                    <a:cubicBezTo>
                      <a:pt x="3088" y="2568"/>
                      <a:pt x="2994" y="2725"/>
                      <a:pt x="3057" y="2851"/>
                    </a:cubicBezTo>
                    <a:lnTo>
                      <a:pt x="3120" y="3355"/>
                    </a:lnTo>
                    <a:lnTo>
                      <a:pt x="2679" y="3103"/>
                    </a:lnTo>
                    <a:cubicBezTo>
                      <a:pt x="2631" y="3072"/>
                      <a:pt x="2568" y="3056"/>
                      <a:pt x="2501" y="3056"/>
                    </a:cubicBezTo>
                    <a:cubicBezTo>
                      <a:pt x="2434" y="3056"/>
                      <a:pt x="2364" y="3072"/>
                      <a:pt x="2301" y="3103"/>
                    </a:cubicBezTo>
                    <a:lnTo>
                      <a:pt x="1860" y="3355"/>
                    </a:lnTo>
                    <a:lnTo>
                      <a:pt x="1954" y="2851"/>
                    </a:lnTo>
                    <a:cubicBezTo>
                      <a:pt x="1986" y="2725"/>
                      <a:pt x="1891" y="2568"/>
                      <a:pt x="1828" y="2473"/>
                    </a:cubicBezTo>
                    <a:lnTo>
                      <a:pt x="1481" y="2127"/>
                    </a:lnTo>
                    <a:lnTo>
                      <a:pt x="1986" y="2064"/>
                    </a:lnTo>
                    <a:cubicBezTo>
                      <a:pt x="2112" y="2064"/>
                      <a:pt x="2206" y="1938"/>
                      <a:pt x="2301" y="1812"/>
                    </a:cubicBezTo>
                    <a:lnTo>
                      <a:pt x="2521" y="1371"/>
                    </a:lnTo>
                    <a:close/>
                    <a:moveTo>
                      <a:pt x="2474" y="0"/>
                    </a:moveTo>
                    <a:cubicBezTo>
                      <a:pt x="2332" y="0"/>
                      <a:pt x="2190" y="79"/>
                      <a:pt x="2112" y="236"/>
                    </a:cubicBezTo>
                    <a:lnTo>
                      <a:pt x="1576" y="1276"/>
                    </a:lnTo>
                    <a:lnTo>
                      <a:pt x="473" y="1434"/>
                    </a:lnTo>
                    <a:cubicBezTo>
                      <a:pt x="127" y="1465"/>
                      <a:pt x="1" y="1906"/>
                      <a:pt x="253" y="2127"/>
                    </a:cubicBezTo>
                    <a:lnTo>
                      <a:pt x="1040" y="2914"/>
                    </a:lnTo>
                    <a:lnTo>
                      <a:pt x="851" y="4017"/>
                    </a:lnTo>
                    <a:cubicBezTo>
                      <a:pt x="802" y="4291"/>
                      <a:pt x="1028" y="4506"/>
                      <a:pt x="1249" y="4506"/>
                    </a:cubicBezTo>
                    <a:cubicBezTo>
                      <a:pt x="1308" y="4506"/>
                      <a:pt x="1366" y="4491"/>
                      <a:pt x="1418" y="4458"/>
                    </a:cubicBezTo>
                    <a:lnTo>
                      <a:pt x="2427" y="3954"/>
                    </a:lnTo>
                    <a:lnTo>
                      <a:pt x="3403" y="4458"/>
                    </a:lnTo>
                    <a:cubicBezTo>
                      <a:pt x="3465" y="4489"/>
                      <a:pt x="3528" y="4503"/>
                      <a:pt x="3589" y="4503"/>
                    </a:cubicBezTo>
                    <a:cubicBezTo>
                      <a:pt x="3839" y="4503"/>
                      <a:pt x="4052" y="4270"/>
                      <a:pt x="4002" y="4017"/>
                    </a:cubicBezTo>
                    <a:lnTo>
                      <a:pt x="3781" y="2914"/>
                    </a:lnTo>
                    <a:lnTo>
                      <a:pt x="4569" y="2127"/>
                    </a:lnTo>
                    <a:cubicBezTo>
                      <a:pt x="4978" y="1906"/>
                      <a:pt x="4821" y="1465"/>
                      <a:pt x="4474" y="1434"/>
                    </a:cubicBezTo>
                    <a:lnTo>
                      <a:pt x="3372" y="1276"/>
                    </a:lnTo>
                    <a:lnTo>
                      <a:pt x="2836" y="236"/>
                    </a:lnTo>
                    <a:cubicBezTo>
                      <a:pt x="2757" y="79"/>
                      <a:pt x="2616" y="0"/>
                      <a:pt x="24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342;p65">
                <a:extLst>
                  <a:ext uri="{FF2B5EF4-FFF2-40B4-BE49-F238E27FC236}">
                    <a16:creationId xmlns:a16="http://schemas.microsoft.com/office/drawing/2014/main" id="{C558894E-5938-4D08-AB99-5ED7136681D6}"/>
                  </a:ext>
                </a:extLst>
              </p:cNvPr>
              <p:cNvSpPr/>
              <p:nvPr/>
            </p:nvSpPr>
            <p:spPr>
              <a:xfrm>
                <a:off x="-42062025" y="2316000"/>
                <a:ext cx="319000" cy="3177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708" extrusionOk="0">
                    <a:moveTo>
                      <a:pt x="9610" y="851"/>
                    </a:moveTo>
                    <a:lnTo>
                      <a:pt x="8129" y="2615"/>
                    </a:lnTo>
                    <a:cubicBezTo>
                      <a:pt x="8097" y="2584"/>
                      <a:pt x="8034" y="2584"/>
                      <a:pt x="7940" y="2584"/>
                    </a:cubicBezTo>
                    <a:lnTo>
                      <a:pt x="4821" y="2584"/>
                    </a:lnTo>
                    <a:cubicBezTo>
                      <a:pt x="4758" y="2584"/>
                      <a:pt x="4726" y="2584"/>
                      <a:pt x="4632" y="2615"/>
                    </a:cubicBezTo>
                    <a:lnTo>
                      <a:pt x="3183" y="851"/>
                    </a:lnTo>
                    <a:close/>
                    <a:moveTo>
                      <a:pt x="7530" y="3371"/>
                    </a:moveTo>
                    <a:lnTo>
                      <a:pt x="6396" y="4726"/>
                    </a:lnTo>
                    <a:lnTo>
                      <a:pt x="5293" y="3371"/>
                    </a:lnTo>
                    <a:close/>
                    <a:moveTo>
                      <a:pt x="10555" y="1009"/>
                    </a:moveTo>
                    <a:lnTo>
                      <a:pt x="11783" y="2237"/>
                    </a:lnTo>
                    <a:lnTo>
                      <a:pt x="8759" y="5923"/>
                    </a:lnTo>
                    <a:cubicBezTo>
                      <a:pt x="8255" y="5545"/>
                      <a:pt x="7719" y="5262"/>
                      <a:pt x="7121" y="5136"/>
                    </a:cubicBezTo>
                    <a:lnTo>
                      <a:pt x="10555" y="1009"/>
                    </a:lnTo>
                    <a:close/>
                    <a:moveTo>
                      <a:pt x="2269" y="1040"/>
                    </a:moveTo>
                    <a:lnTo>
                      <a:pt x="5703" y="5199"/>
                    </a:lnTo>
                    <a:cubicBezTo>
                      <a:pt x="5104" y="5293"/>
                      <a:pt x="4506" y="5545"/>
                      <a:pt x="4033" y="5986"/>
                    </a:cubicBezTo>
                    <a:cubicBezTo>
                      <a:pt x="3214" y="4947"/>
                      <a:pt x="1040" y="2269"/>
                      <a:pt x="1040" y="2269"/>
                    </a:cubicBezTo>
                    <a:lnTo>
                      <a:pt x="2269" y="1040"/>
                    </a:lnTo>
                    <a:close/>
                    <a:moveTo>
                      <a:pt x="6349" y="5978"/>
                    </a:moveTo>
                    <a:cubicBezTo>
                      <a:pt x="7097" y="5978"/>
                      <a:pt x="7845" y="6254"/>
                      <a:pt x="8412" y="6805"/>
                    </a:cubicBezTo>
                    <a:lnTo>
                      <a:pt x="8538" y="6932"/>
                    </a:lnTo>
                    <a:cubicBezTo>
                      <a:pt x="8633" y="7026"/>
                      <a:pt x="8727" y="7152"/>
                      <a:pt x="8822" y="7278"/>
                    </a:cubicBezTo>
                    <a:cubicBezTo>
                      <a:pt x="9452" y="8097"/>
                      <a:pt x="9484" y="9168"/>
                      <a:pt x="9137" y="10082"/>
                    </a:cubicBezTo>
                    <a:cubicBezTo>
                      <a:pt x="8662" y="11199"/>
                      <a:pt x="7524" y="11885"/>
                      <a:pt x="6358" y="11885"/>
                    </a:cubicBezTo>
                    <a:cubicBezTo>
                      <a:pt x="5978" y="11885"/>
                      <a:pt x="5595" y="11812"/>
                      <a:pt x="5230" y="11657"/>
                    </a:cubicBezTo>
                    <a:cubicBezTo>
                      <a:pt x="3340" y="10870"/>
                      <a:pt x="2805" y="8412"/>
                      <a:pt x="4159" y="6932"/>
                    </a:cubicBezTo>
                    <a:lnTo>
                      <a:pt x="4285" y="6805"/>
                    </a:lnTo>
                    <a:cubicBezTo>
                      <a:pt x="4852" y="6254"/>
                      <a:pt x="5601" y="5978"/>
                      <a:pt x="6349" y="5978"/>
                    </a:cubicBezTo>
                    <a:close/>
                    <a:moveTo>
                      <a:pt x="2269" y="0"/>
                    </a:moveTo>
                    <a:cubicBezTo>
                      <a:pt x="2143" y="0"/>
                      <a:pt x="2048" y="32"/>
                      <a:pt x="1954" y="95"/>
                    </a:cubicBezTo>
                    <a:lnTo>
                      <a:pt x="158" y="1922"/>
                    </a:lnTo>
                    <a:cubicBezTo>
                      <a:pt x="1" y="2080"/>
                      <a:pt x="1" y="2300"/>
                      <a:pt x="95" y="2458"/>
                    </a:cubicBezTo>
                    <a:lnTo>
                      <a:pt x="3372" y="6522"/>
                    </a:lnTo>
                    <a:cubicBezTo>
                      <a:pt x="1985" y="8255"/>
                      <a:pt x="2395" y="10807"/>
                      <a:pt x="4254" y="12035"/>
                    </a:cubicBezTo>
                    <a:cubicBezTo>
                      <a:pt x="4911" y="12489"/>
                      <a:pt x="5659" y="12708"/>
                      <a:pt x="6397" y="12708"/>
                    </a:cubicBezTo>
                    <a:cubicBezTo>
                      <a:pt x="7606" y="12708"/>
                      <a:pt x="8791" y="12122"/>
                      <a:pt x="9515" y="11027"/>
                    </a:cubicBezTo>
                    <a:cubicBezTo>
                      <a:pt x="10429" y="9641"/>
                      <a:pt x="10397" y="7814"/>
                      <a:pt x="9326" y="6522"/>
                    </a:cubicBezTo>
                    <a:lnTo>
                      <a:pt x="12634" y="2458"/>
                    </a:lnTo>
                    <a:cubicBezTo>
                      <a:pt x="12760" y="2300"/>
                      <a:pt x="12760" y="2080"/>
                      <a:pt x="12603" y="1922"/>
                    </a:cubicBezTo>
                    <a:lnTo>
                      <a:pt x="10775" y="95"/>
                    </a:lnTo>
                    <a:cubicBezTo>
                      <a:pt x="10712" y="32"/>
                      <a:pt x="10555" y="0"/>
                      <a:pt x="104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" grpId="0" build="p"/>
      <p:bldP spid="12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6"/>
          <p:cNvGrpSpPr/>
          <p:nvPr/>
        </p:nvGrpSpPr>
        <p:grpSpPr>
          <a:xfrm>
            <a:off x="280616" y="540312"/>
            <a:ext cx="5620871" cy="549281"/>
            <a:chOff x="603225" y="2182575"/>
            <a:chExt cx="2577800" cy="424450"/>
          </a:xfrm>
        </p:grpSpPr>
        <p:sp>
          <p:nvSpPr>
            <p:cNvPr id="780" name="Google Shape;780;p36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36"/>
          <p:cNvGrpSpPr/>
          <p:nvPr/>
        </p:nvGrpSpPr>
        <p:grpSpPr>
          <a:xfrm rot="-10601811">
            <a:off x="2940555" y="2396417"/>
            <a:ext cx="3609810" cy="1067990"/>
            <a:chOff x="1881479" y="1597500"/>
            <a:chExt cx="1106346" cy="402847"/>
          </a:xfrm>
        </p:grpSpPr>
        <p:sp>
          <p:nvSpPr>
            <p:cNvPr id="784" name="Google Shape;784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786" name="Google Shape;786;p36"/>
          <p:cNvGrpSpPr/>
          <p:nvPr/>
        </p:nvGrpSpPr>
        <p:grpSpPr>
          <a:xfrm rot="-10790939">
            <a:off x="2868440" y="1193280"/>
            <a:ext cx="3609800" cy="1067987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grpSp>
        <p:nvGrpSpPr>
          <p:cNvPr id="789" name="Google Shape;789;p36"/>
          <p:cNvGrpSpPr/>
          <p:nvPr/>
        </p:nvGrpSpPr>
        <p:grpSpPr>
          <a:xfrm rot="-10790834">
            <a:off x="2946717" y="3499177"/>
            <a:ext cx="3609800" cy="1067987"/>
            <a:chOff x="1881479" y="1597500"/>
            <a:chExt cx="1106346" cy="402847"/>
          </a:xfrm>
        </p:grpSpPr>
        <p:sp>
          <p:nvSpPr>
            <p:cNvPr id="790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sp>
        <p:nvSpPr>
          <p:cNvPr id="798" name="Google Shape;798;p36"/>
          <p:cNvSpPr txBox="1">
            <a:spLocks noGrp="1"/>
          </p:cNvSpPr>
          <p:nvPr>
            <p:ph type="title" idx="6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VN-Caprica Script" pitchFamily="2" charset="0"/>
              </a:rPr>
              <a:t>Những điều cần cố  gắng</a:t>
            </a:r>
            <a:endParaRPr sz="3200">
              <a:latin typeface="SVN-Caprica Script" pitchFamily="2" charset="0"/>
            </a:endParaRPr>
          </a:p>
        </p:txBody>
      </p:sp>
      <p:sp>
        <p:nvSpPr>
          <p:cNvPr id="799" name="Google Shape;799;p36"/>
          <p:cNvSpPr/>
          <p:nvPr/>
        </p:nvSpPr>
        <p:spPr>
          <a:xfrm>
            <a:off x="1985837" y="3729158"/>
            <a:ext cx="528998" cy="532764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" name="Google Shape;800;p36"/>
          <p:cNvGrpSpPr/>
          <p:nvPr/>
        </p:nvGrpSpPr>
        <p:grpSpPr>
          <a:xfrm>
            <a:off x="2008533" y="2663374"/>
            <a:ext cx="483572" cy="479978"/>
            <a:chOff x="-40171725" y="2705875"/>
            <a:chExt cx="319000" cy="316650"/>
          </a:xfrm>
        </p:grpSpPr>
        <p:sp>
          <p:nvSpPr>
            <p:cNvPr id="801" name="Google Shape;801;p36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6"/>
          <p:cNvSpPr/>
          <p:nvPr/>
        </p:nvSpPr>
        <p:spPr>
          <a:xfrm>
            <a:off x="1795538" y="1358622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" name="Google Shape;809;p36"/>
          <p:cNvSpPr/>
          <p:nvPr/>
        </p:nvSpPr>
        <p:spPr>
          <a:xfrm>
            <a:off x="1795538" y="2450797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0" name="Google Shape;810;p36"/>
          <p:cNvSpPr/>
          <p:nvPr/>
        </p:nvSpPr>
        <p:spPr>
          <a:xfrm>
            <a:off x="1795538" y="3542972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11" name="Google Shape;811;p36"/>
          <p:cNvGrpSpPr/>
          <p:nvPr/>
        </p:nvGrpSpPr>
        <p:grpSpPr>
          <a:xfrm>
            <a:off x="646853" y="4131586"/>
            <a:ext cx="297009" cy="440413"/>
            <a:chOff x="4508863" y="1528200"/>
            <a:chExt cx="318850" cy="472800"/>
          </a:xfrm>
        </p:grpSpPr>
        <p:sp>
          <p:nvSpPr>
            <p:cNvPr id="812" name="Google Shape;812;p36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6"/>
          <p:cNvGrpSpPr/>
          <p:nvPr/>
        </p:nvGrpSpPr>
        <p:grpSpPr>
          <a:xfrm rot="331334">
            <a:off x="7031049" y="796993"/>
            <a:ext cx="1164760" cy="1147467"/>
            <a:chOff x="5691288" y="1393625"/>
            <a:chExt cx="862872" cy="849998"/>
          </a:xfrm>
        </p:grpSpPr>
        <p:sp>
          <p:nvSpPr>
            <p:cNvPr id="817" name="Google Shape;817;p36"/>
            <p:cNvSpPr/>
            <p:nvPr/>
          </p:nvSpPr>
          <p:spPr>
            <a:xfrm>
              <a:off x="5691288" y="1393628"/>
              <a:ext cx="855802" cy="849995"/>
            </a:xfrm>
            <a:custGeom>
              <a:avLst/>
              <a:gdLst/>
              <a:ahLst/>
              <a:cxnLst/>
              <a:rect l="l" t="t" r="r" b="b"/>
              <a:pathLst>
                <a:path w="40430" h="40399" extrusionOk="0">
                  <a:moveTo>
                    <a:pt x="37488" y="1"/>
                  </a:moveTo>
                  <a:cubicBezTo>
                    <a:pt x="37468" y="1"/>
                    <a:pt x="37448" y="2"/>
                    <a:pt x="37427" y="3"/>
                  </a:cubicBezTo>
                  <a:lnTo>
                    <a:pt x="701" y="2238"/>
                  </a:lnTo>
                  <a:cubicBezTo>
                    <a:pt x="301" y="2272"/>
                    <a:pt x="0" y="2605"/>
                    <a:pt x="34" y="2972"/>
                  </a:cubicBezTo>
                  <a:lnTo>
                    <a:pt x="2269" y="39732"/>
                  </a:lnTo>
                  <a:cubicBezTo>
                    <a:pt x="2302" y="40132"/>
                    <a:pt x="2602" y="40399"/>
                    <a:pt x="3003" y="40399"/>
                  </a:cubicBezTo>
                  <a:lnTo>
                    <a:pt x="39762" y="38164"/>
                  </a:lnTo>
                  <a:cubicBezTo>
                    <a:pt x="40129" y="38131"/>
                    <a:pt x="40429" y="37797"/>
                    <a:pt x="40396" y="37430"/>
                  </a:cubicBezTo>
                  <a:lnTo>
                    <a:pt x="38194" y="671"/>
                  </a:lnTo>
                  <a:cubicBezTo>
                    <a:pt x="38163" y="291"/>
                    <a:pt x="37861" y="1"/>
                    <a:pt x="37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5692350" y="1393625"/>
              <a:ext cx="861810" cy="849970"/>
            </a:xfrm>
            <a:custGeom>
              <a:avLst/>
              <a:gdLst/>
              <a:ahLst/>
              <a:cxnLst/>
              <a:rect l="l" t="t" r="r" b="b"/>
              <a:pathLst>
                <a:path w="41063" h="40997" extrusionOk="0">
                  <a:moveTo>
                    <a:pt x="38628" y="101"/>
                  </a:moveTo>
                  <a:lnTo>
                    <a:pt x="38861" y="4304"/>
                  </a:lnTo>
                  <a:lnTo>
                    <a:pt x="34692" y="4537"/>
                  </a:lnTo>
                  <a:lnTo>
                    <a:pt x="34425" y="368"/>
                  </a:lnTo>
                  <a:lnTo>
                    <a:pt x="38628" y="101"/>
                  </a:lnTo>
                  <a:close/>
                  <a:moveTo>
                    <a:pt x="34325" y="368"/>
                  </a:moveTo>
                  <a:lnTo>
                    <a:pt x="34592" y="4571"/>
                  </a:lnTo>
                  <a:lnTo>
                    <a:pt x="30389" y="4804"/>
                  </a:lnTo>
                  <a:lnTo>
                    <a:pt x="30122" y="601"/>
                  </a:lnTo>
                  <a:lnTo>
                    <a:pt x="34325" y="368"/>
                  </a:lnTo>
                  <a:close/>
                  <a:moveTo>
                    <a:pt x="30022" y="601"/>
                  </a:moveTo>
                  <a:lnTo>
                    <a:pt x="30289" y="4804"/>
                  </a:lnTo>
                  <a:lnTo>
                    <a:pt x="26086" y="5071"/>
                  </a:lnTo>
                  <a:lnTo>
                    <a:pt x="25852" y="868"/>
                  </a:lnTo>
                  <a:lnTo>
                    <a:pt x="30022" y="601"/>
                  </a:lnTo>
                  <a:close/>
                  <a:moveTo>
                    <a:pt x="25719" y="868"/>
                  </a:moveTo>
                  <a:lnTo>
                    <a:pt x="25985" y="5071"/>
                  </a:lnTo>
                  <a:lnTo>
                    <a:pt x="21782" y="5338"/>
                  </a:lnTo>
                  <a:lnTo>
                    <a:pt x="21549" y="1135"/>
                  </a:lnTo>
                  <a:lnTo>
                    <a:pt x="25719" y="868"/>
                  </a:lnTo>
                  <a:close/>
                  <a:moveTo>
                    <a:pt x="21449" y="1135"/>
                  </a:moveTo>
                  <a:lnTo>
                    <a:pt x="21716" y="5338"/>
                  </a:lnTo>
                  <a:lnTo>
                    <a:pt x="17513" y="5571"/>
                  </a:lnTo>
                  <a:lnTo>
                    <a:pt x="17246" y="1402"/>
                  </a:lnTo>
                  <a:lnTo>
                    <a:pt x="21449" y="1135"/>
                  </a:lnTo>
                  <a:close/>
                  <a:moveTo>
                    <a:pt x="17179" y="1402"/>
                  </a:moveTo>
                  <a:lnTo>
                    <a:pt x="17413" y="5605"/>
                  </a:lnTo>
                  <a:lnTo>
                    <a:pt x="13243" y="5838"/>
                  </a:lnTo>
                  <a:lnTo>
                    <a:pt x="12976" y="1635"/>
                  </a:lnTo>
                  <a:lnTo>
                    <a:pt x="17179" y="1402"/>
                  </a:lnTo>
                  <a:close/>
                  <a:moveTo>
                    <a:pt x="12876" y="1669"/>
                  </a:moveTo>
                  <a:lnTo>
                    <a:pt x="13143" y="5872"/>
                  </a:lnTo>
                  <a:lnTo>
                    <a:pt x="8940" y="6139"/>
                  </a:lnTo>
                  <a:lnTo>
                    <a:pt x="8673" y="1936"/>
                  </a:lnTo>
                  <a:lnTo>
                    <a:pt x="12876" y="1669"/>
                  </a:lnTo>
                  <a:close/>
                  <a:moveTo>
                    <a:pt x="8573" y="1902"/>
                  </a:moveTo>
                  <a:lnTo>
                    <a:pt x="8840" y="6105"/>
                  </a:lnTo>
                  <a:lnTo>
                    <a:pt x="4637" y="6372"/>
                  </a:lnTo>
                  <a:lnTo>
                    <a:pt x="4370" y="2169"/>
                  </a:lnTo>
                  <a:lnTo>
                    <a:pt x="8573" y="1902"/>
                  </a:lnTo>
                  <a:close/>
                  <a:moveTo>
                    <a:pt x="4303" y="2169"/>
                  </a:moveTo>
                  <a:lnTo>
                    <a:pt x="4537" y="6372"/>
                  </a:lnTo>
                  <a:lnTo>
                    <a:pt x="367" y="6639"/>
                  </a:lnTo>
                  <a:lnTo>
                    <a:pt x="100" y="2436"/>
                  </a:lnTo>
                  <a:lnTo>
                    <a:pt x="4303" y="2169"/>
                  </a:lnTo>
                  <a:close/>
                  <a:moveTo>
                    <a:pt x="38895" y="4371"/>
                  </a:moveTo>
                  <a:lnTo>
                    <a:pt x="39128" y="8574"/>
                  </a:lnTo>
                  <a:lnTo>
                    <a:pt x="34925" y="8840"/>
                  </a:lnTo>
                  <a:lnTo>
                    <a:pt x="34692" y="4637"/>
                  </a:lnTo>
                  <a:lnTo>
                    <a:pt x="38895" y="4371"/>
                  </a:lnTo>
                  <a:close/>
                  <a:moveTo>
                    <a:pt x="34592" y="4637"/>
                  </a:moveTo>
                  <a:lnTo>
                    <a:pt x="34858" y="8840"/>
                  </a:lnTo>
                  <a:lnTo>
                    <a:pt x="30655" y="9107"/>
                  </a:lnTo>
                  <a:lnTo>
                    <a:pt x="30389" y="4904"/>
                  </a:lnTo>
                  <a:lnTo>
                    <a:pt x="34592" y="4637"/>
                  </a:lnTo>
                  <a:close/>
                  <a:moveTo>
                    <a:pt x="30289" y="4904"/>
                  </a:moveTo>
                  <a:lnTo>
                    <a:pt x="30555" y="9107"/>
                  </a:lnTo>
                  <a:lnTo>
                    <a:pt x="26352" y="9341"/>
                  </a:lnTo>
                  <a:lnTo>
                    <a:pt x="26086" y="5138"/>
                  </a:lnTo>
                  <a:lnTo>
                    <a:pt x="30289" y="4904"/>
                  </a:lnTo>
                  <a:close/>
                  <a:moveTo>
                    <a:pt x="25985" y="5171"/>
                  </a:moveTo>
                  <a:lnTo>
                    <a:pt x="26252" y="9374"/>
                  </a:lnTo>
                  <a:lnTo>
                    <a:pt x="22049" y="9608"/>
                  </a:lnTo>
                  <a:lnTo>
                    <a:pt x="21782" y="5405"/>
                  </a:lnTo>
                  <a:lnTo>
                    <a:pt x="25985" y="5171"/>
                  </a:lnTo>
                  <a:close/>
                  <a:moveTo>
                    <a:pt x="21716" y="5438"/>
                  </a:moveTo>
                  <a:lnTo>
                    <a:pt x="21983" y="9641"/>
                  </a:lnTo>
                  <a:lnTo>
                    <a:pt x="17780" y="9875"/>
                  </a:lnTo>
                  <a:lnTo>
                    <a:pt x="17546" y="5672"/>
                  </a:lnTo>
                  <a:lnTo>
                    <a:pt x="21716" y="5438"/>
                  </a:lnTo>
                  <a:close/>
                  <a:moveTo>
                    <a:pt x="17446" y="5672"/>
                  </a:moveTo>
                  <a:lnTo>
                    <a:pt x="17680" y="9875"/>
                  </a:lnTo>
                  <a:lnTo>
                    <a:pt x="13477" y="10141"/>
                  </a:lnTo>
                  <a:lnTo>
                    <a:pt x="13243" y="5938"/>
                  </a:lnTo>
                  <a:lnTo>
                    <a:pt x="17446" y="5672"/>
                  </a:lnTo>
                  <a:close/>
                  <a:moveTo>
                    <a:pt x="13143" y="5938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3" y="6205"/>
                  </a:lnTo>
                  <a:lnTo>
                    <a:pt x="13143" y="5938"/>
                  </a:lnTo>
                  <a:close/>
                  <a:moveTo>
                    <a:pt x="8840" y="6205"/>
                  </a:moveTo>
                  <a:lnTo>
                    <a:pt x="9073" y="10408"/>
                  </a:lnTo>
                  <a:lnTo>
                    <a:pt x="4904" y="10642"/>
                  </a:lnTo>
                  <a:lnTo>
                    <a:pt x="4637" y="6472"/>
                  </a:lnTo>
                  <a:lnTo>
                    <a:pt x="8840" y="6205"/>
                  </a:lnTo>
                  <a:close/>
                  <a:moveTo>
                    <a:pt x="4570" y="6439"/>
                  </a:moveTo>
                  <a:lnTo>
                    <a:pt x="4804" y="10675"/>
                  </a:lnTo>
                  <a:lnTo>
                    <a:pt x="601" y="10909"/>
                  </a:lnTo>
                  <a:lnTo>
                    <a:pt x="367" y="6706"/>
                  </a:lnTo>
                  <a:lnTo>
                    <a:pt x="4570" y="6439"/>
                  </a:lnTo>
                  <a:close/>
                  <a:moveTo>
                    <a:pt x="39128" y="8674"/>
                  </a:moveTo>
                  <a:lnTo>
                    <a:pt x="39395" y="12877"/>
                  </a:lnTo>
                  <a:lnTo>
                    <a:pt x="35192" y="13144"/>
                  </a:lnTo>
                  <a:lnTo>
                    <a:pt x="34959" y="8941"/>
                  </a:lnTo>
                  <a:lnTo>
                    <a:pt x="39128" y="8674"/>
                  </a:lnTo>
                  <a:close/>
                  <a:moveTo>
                    <a:pt x="34858" y="8941"/>
                  </a:moveTo>
                  <a:lnTo>
                    <a:pt x="35092" y="13144"/>
                  </a:lnTo>
                  <a:lnTo>
                    <a:pt x="30922" y="13377"/>
                  </a:lnTo>
                  <a:lnTo>
                    <a:pt x="30655" y="9207"/>
                  </a:lnTo>
                  <a:lnTo>
                    <a:pt x="34858" y="8941"/>
                  </a:lnTo>
                  <a:close/>
                  <a:moveTo>
                    <a:pt x="30555" y="9174"/>
                  </a:moveTo>
                  <a:lnTo>
                    <a:pt x="30822" y="13377"/>
                  </a:lnTo>
                  <a:lnTo>
                    <a:pt x="26619" y="13644"/>
                  </a:lnTo>
                  <a:lnTo>
                    <a:pt x="26352" y="9441"/>
                  </a:lnTo>
                  <a:lnTo>
                    <a:pt x="30555" y="9174"/>
                  </a:lnTo>
                  <a:close/>
                  <a:moveTo>
                    <a:pt x="26252" y="9441"/>
                  </a:moveTo>
                  <a:lnTo>
                    <a:pt x="26519" y="13644"/>
                  </a:lnTo>
                  <a:lnTo>
                    <a:pt x="22316" y="13911"/>
                  </a:lnTo>
                  <a:lnTo>
                    <a:pt x="22049" y="9708"/>
                  </a:lnTo>
                  <a:lnTo>
                    <a:pt x="26252" y="9441"/>
                  </a:lnTo>
                  <a:close/>
                  <a:moveTo>
                    <a:pt x="21983" y="9708"/>
                  </a:moveTo>
                  <a:lnTo>
                    <a:pt x="22216" y="13911"/>
                  </a:lnTo>
                  <a:lnTo>
                    <a:pt x="18013" y="14144"/>
                  </a:lnTo>
                  <a:lnTo>
                    <a:pt x="17780" y="9975"/>
                  </a:lnTo>
                  <a:lnTo>
                    <a:pt x="21983" y="9708"/>
                  </a:lnTo>
                  <a:close/>
                  <a:moveTo>
                    <a:pt x="17680" y="9975"/>
                  </a:moveTo>
                  <a:lnTo>
                    <a:pt x="17946" y="14178"/>
                  </a:lnTo>
                  <a:lnTo>
                    <a:pt x="13743" y="14411"/>
                  </a:lnTo>
                  <a:lnTo>
                    <a:pt x="13510" y="10241"/>
                  </a:lnTo>
                  <a:lnTo>
                    <a:pt x="17680" y="9975"/>
                  </a:lnTo>
                  <a:close/>
                  <a:moveTo>
                    <a:pt x="13376" y="10241"/>
                  </a:moveTo>
                  <a:lnTo>
                    <a:pt x="13677" y="14444"/>
                  </a:lnTo>
                  <a:lnTo>
                    <a:pt x="9474" y="14678"/>
                  </a:lnTo>
                  <a:lnTo>
                    <a:pt x="9207" y="10475"/>
                  </a:lnTo>
                  <a:lnTo>
                    <a:pt x="13376" y="10241"/>
                  </a:lnTo>
                  <a:close/>
                  <a:moveTo>
                    <a:pt x="9107" y="10508"/>
                  </a:moveTo>
                  <a:lnTo>
                    <a:pt x="9340" y="14678"/>
                  </a:lnTo>
                  <a:lnTo>
                    <a:pt x="5171" y="14945"/>
                  </a:lnTo>
                  <a:lnTo>
                    <a:pt x="4904" y="10742"/>
                  </a:lnTo>
                  <a:lnTo>
                    <a:pt x="9107" y="10508"/>
                  </a:lnTo>
                  <a:close/>
                  <a:moveTo>
                    <a:pt x="4804" y="10742"/>
                  </a:moveTo>
                  <a:lnTo>
                    <a:pt x="5071" y="14945"/>
                  </a:lnTo>
                  <a:lnTo>
                    <a:pt x="868" y="15212"/>
                  </a:lnTo>
                  <a:lnTo>
                    <a:pt x="634" y="11009"/>
                  </a:lnTo>
                  <a:lnTo>
                    <a:pt x="4804" y="10742"/>
                  </a:lnTo>
                  <a:close/>
                  <a:moveTo>
                    <a:pt x="39395" y="12977"/>
                  </a:moveTo>
                  <a:lnTo>
                    <a:pt x="39662" y="17180"/>
                  </a:lnTo>
                  <a:lnTo>
                    <a:pt x="35459" y="17413"/>
                  </a:lnTo>
                  <a:lnTo>
                    <a:pt x="35192" y="13210"/>
                  </a:lnTo>
                  <a:lnTo>
                    <a:pt x="39395" y="12977"/>
                  </a:lnTo>
                  <a:close/>
                  <a:moveTo>
                    <a:pt x="35092" y="13244"/>
                  </a:moveTo>
                  <a:lnTo>
                    <a:pt x="35359" y="17413"/>
                  </a:lnTo>
                  <a:lnTo>
                    <a:pt x="31156" y="17680"/>
                  </a:lnTo>
                  <a:lnTo>
                    <a:pt x="30922" y="13477"/>
                  </a:lnTo>
                  <a:lnTo>
                    <a:pt x="35092" y="13244"/>
                  </a:lnTo>
                  <a:close/>
                  <a:moveTo>
                    <a:pt x="30822" y="13477"/>
                  </a:moveTo>
                  <a:lnTo>
                    <a:pt x="31089" y="17680"/>
                  </a:lnTo>
                  <a:lnTo>
                    <a:pt x="26886" y="17947"/>
                  </a:lnTo>
                  <a:lnTo>
                    <a:pt x="26619" y="13744"/>
                  </a:lnTo>
                  <a:lnTo>
                    <a:pt x="30822" y="13477"/>
                  </a:lnTo>
                  <a:close/>
                  <a:moveTo>
                    <a:pt x="26519" y="13744"/>
                  </a:moveTo>
                  <a:lnTo>
                    <a:pt x="26786" y="17947"/>
                  </a:lnTo>
                  <a:lnTo>
                    <a:pt x="22583" y="18180"/>
                  </a:lnTo>
                  <a:lnTo>
                    <a:pt x="22316" y="14011"/>
                  </a:lnTo>
                  <a:lnTo>
                    <a:pt x="26519" y="13744"/>
                  </a:lnTo>
                  <a:close/>
                  <a:moveTo>
                    <a:pt x="22216" y="14011"/>
                  </a:moveTo>
                  <a:lnTo>
                    <a:pt x="22483" y="18180"/>
                  </a:lnTo>
                  <a:lnTo>
                    <a:pt x="18280" y="18447"/>
                  </a:lnTo>
                  <a:lnTo>
                    <a:pt x="18046" y="14244"/>
                  </a:lnTo>
                  <a:lnTo>
                    <a:pt x="22216" y="14011"/>
                  </a:lnTo>
                  <a:close/>
                  <a:moveTo>
                    <a:pt x="17946" y="14278"/>
                  </a:moveTo>
                  <a:lnTo>
                    <a:pt x="18213" y="18481"/>
                  </a:lnTo>
                  <a:lnTo>
                    <a:pt x="14010" y="18748"/>
                  </a:lnTo>
                  <a:lnTo>
                    <a:pt x="13743" y="14545"/>
                  </a:lnTo>
                  <a:lnTo>
                    <a:pt x="17946" y="14278"/>
                  </a:lnTo>
                  <a:close/>
                  <a:moveTo>
                    <a:pt x="13677" y="14511"/>
                  </a:moveTo>
                  <a:lnTo>
                    <a:pt x="13944" y="18714"/>
                  </a:lnTo>
                  <a:lnTo>
                    <a:pt x="9741" y="18981"/>
                  </a:lnTo>
                  <a:lnTo>
                    <a:pt x="9474" y="14778"/>
                  </a:lnTo>
                  <a:lnTo>
                    <a:pt x="13677" y="14511"/>
                  </a:lnTo>
                  <a:close/>
                  <a:moveTo>
                    <a:pt x="9374" y="14778"/>
                  </a:moveTo>
                  <a:lnTo>
                    <a:pt x="9607" y="18981"/>
                  </a:lnTo>
                  <a:lnTo>
                    <a:pt x="5404" y="19248"/>
                  </a:lnTo>
                  <a:lnTo>
                    <a:pt x="5171" y="15045"/>
                  </a:lnTo>
                  <a:lnTo>
                    <a:pt x="9374" y="14778"/>
                  </a:lnTo>
                  <a:close/>
                  <a:moveTo>
                    <a:pt x="5071" y="15045"/>
                  </a:moveTo>
                  <a:lnTo>
                    <a:pt x="5337" y="19248"/>
                  </a:lnTo>
                  <a:lnTo>
                    <a:pt x="1134" y="19481"/>
                  </a:lnTo>
                  <a:lnTo>
                    <a:pt x="868" y="15312"/>
                  </a:lnTo>
                  <a:lnTo>
                    <a:pt x="5071" y="15045"/>
                  </a:lnTo>
                  <a:close/>
                  <a:moveTo>
                    <a:pt x="39662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59" y="17513"/>
                  </a:lnTo>
                  <a:lnTo>
                    <a:pt x="39662" y="17246"/>
                  </a:lnTo>
                  <a:close/>
                  <a:moveTo>
                    <a:pt x="35359" y="17513"/>
                  </a:moveTo>
                  <a:lnTo>
                    <a:pt x="35626" y="21716"/>
                  </a:lnTo>
                  <a:lnTo>
                    <a:pt x="31423" y="21983"/>
                  </a:lnTo>
                  <a:lnTo>
                    <a:pt x="31156" y="17780"/>
                  </a:lnTo>
                  <a:lnTo>
                    <a:pt x="35359" y="17513"/>
                  </a:lnTo>
                  <a:close/>
                  <a:moveTo>
                    <a:pt x="31089" y="17780"/>
                  </a:moveTo>
                  <a:lnTo>
                    <a:pt x="31356" y="21983"/>
                  </a:lnTo>
                  <a:lnTo>
                    <a:pt x="27153" y="22217"/>
                  </a:lnTo>
                  <a:lnTo>
                    <a:pt x="26886" y="18014"/>
                  </a:lnTo>
                  <a:lnTo>
                    <a:pt x="31089" y="17780"/>
                  </a:lnTo>
                  <a:close/>
                  <a:moveTo>
                    <a:pt x="26786" y="18047"/>
                  </a:moveTo>
                  <a:lnTo>
                    <a:pt x="27020" y="22217"/>
                  </a:lnTo>
                  <a:lnTo>
                    <a:pt x="22850" y="22484"/>
                  </a:lnTo>
                  <a:lnTo>
                    <a:pt x="22583" y="18281"/>
                  </a:lnTo>
                  <a:lnTo>
                    <a:pt x="26786" y="18047"/>
                  </a:lnTo>
                  <a:close/>
                  <a:moveTo>
                    <a:pt x="22483" y="18281"/>
                  </a:moveTo>
                  <a:lnTo>
                    <a:pt x="22750" y="22484"/>
                  </a:lnTo>
                  <a:lnTo>
                    <a:pt x="18547" y="22750"/>
                  </a:lnTo>
                  <a:lnTo>
                    <a:pt x="18280" y="18547"/>
                  </a:lnTo>
                  <a:lnTo>
                    <a:pt x="22483" y="18281"/>
                  </a:lnTo>
                  <a:close/>
                  <a:moveTo>
                    <a:pt x="18213" y="18547"/>
                  </a:moveTo>
                  <a:lnTo>
                    <a:pt x="18447" y="22784"/>
                  </a:lnTo>
                  <a:lnTo>
                    <a:pt x="14277" y="23017"/>
                  </a:lnTo>
                  <a:lnTo>
                    <a:pt x="14010" y="18814"/>
                  </a:lnTo>
                  <a:lnTo>
                    <a:pt x="18213" y="18547"/>
                  </a:lnTo>
                  <a:close/>
                  <a:moveTo>
                    <a:pt x="13944" y="18814"/>
                  </a:moveTo>
                  <a:lnTo>
                    <a:pt x="14210" y="23017"/>
                  </a:lnTo>
                  <a:lnTo>
                    <a:pt x="10007" y="23251"/>
                  </a:lnTo>
                  <a:lnTo>
                    <a:pt x="9741" y="19081"/>
                  </a:lnTo>
                  <a:lnTo>
                    <a:pt x="13944" y="18814"/>
                  </a:lnTo>
                  <a:close/>
                  <a:moveTo>
                    <a:pt x="9640" y="19081"/>
                  </a:moveTo>
                  <a:lnTo>
                    <a:pt x="9874" y="23251"/>
                  </a:lnTo>
                  <a:lnTo>
                    <a:pt x="5704" y="23518"/>
                  </a:lnTo>
                  <a:lnTo>
                    <a:pt x="5437" y="19348"/>
                  </a:lnTo>
                  <a:lnTo>
                    <a:pt x="9640" y="19081"/>
                  </a:lnTo>
                  <a:close/>
                  <a:moveTo>
                    <a:pt x="5337" y="19348"/>
                  </a:moveTo>
                  <a:lnTo>
                    <a:pt x="5604" y="23518"/>
                  </a:lnTo>
                  <a:lnTo>
                    <a:pt x="1401" y="23785"/>
                  </a:lnTo>
                  <a:lnTo>
                    <a:pt x="1134" y="19581"/>
                  </a:lnTo>
                  <a:lnTo>
                    <a:pt x="5337" y="19348"/>
                  </a:lnTo>
                  <a:close/>
                  <a:moveTo>
                    <a:pt x="39929" y="21550"/>
                  </a:moveTo>
                  <a:lnTo>
                    <a:pt x="40162" y="25753"/>
                  </a:lnTo>
                  <a:lnTo>
                    <a:pt x="35993" y="25986"/>
                  </a:lnTo>
                  <a:lnTo>
                    <a:pt x="35726" y="21816"/>
                  </a:lnTo>
                  <a:lnTo>
                    <a:pt x="39929" y="21550"/>
                  </a:lnTo>
                  <a:close/>
                  <a:moveTo>
                    <a:pt x="35626" y="21816"/>
                  </a:moveTo>
                  <a:lnTo>
                    <a:pt x="35893" y="25986"/>
                  </a:lnTo>
                  <a:lnTo>
                    <a:pt x="31690" y="26253"/>
                  </a:lnTo>
                  <a:lnTo>
                    <a:pt x="31423" y="22050"/>
                  </a:lnTo>
                  <a:lnTo>
                    <a:pt x="35626" y="21816"/>
                  </a:lnTo>
                  <a:close/>
                  <a:moveTo>
                    <a:pt x="31356" y="22050"/>
                  </a:moveTo>
                  <a:lnTo>
                    <a:pt x="31589" y="26253"/>
                  </a:lnTo>
                  <a:lnTo>
                    <a:pt x="27420" y="26520"/>
                  </a:lnTo>
                  <a:lnTo>
                    <a:pt x="27153" y="22317"/>
                  </a:lnTo>
                  <a:lnTo>
                    <a:pt x="31356" y="22050"/>
                  </a:lnTo>
                  <a:close/>
                  <a:moveTo>
                    <a:pt x="27053" y="22317"/>
                  </a:moveTo>
                  <a:lnTo>
                    <a:pt x="27286" y="26520"/>
                  </a:lnTo>
                  <a:lnTo>
                    <a:pt x="23083" y="26787"/>
                  </a:lnTo>
                  <a:lnTo>
                    <a:pt x="22850" y="22584"/>
                  </a:lnTo>
                  <a:lnTo>
                    <a:pt x="27053" y="22317"/>
                  </a:lnTo>
                  <a:close/>
                  <a:moveTo>
                    <a:pt x="22750" y="22584"/>
                  </a:moveTo>
                  <a:lnTo>
                    <a:pt x="23017" y="26787"/>
                  </a:lnTo>
                  <a:lnTo>
                    <a:pt x="18814" y="27020"/>
                  </a:lnTo>
                  <a:lnTo>
                    <a:pt x="18547" y="22851"/>
                  </a:lnTo>
                  <a:lnTo>
                    <a:pt x="22750" y="22584"/>
                  </a:lnTo>
                  <a:close/>
                  <a:moveTo>
                    <a:pt x="18480" y="22851"/>
                  </a:moveTo>
                  <a:lnTo>
                    <a:pt x="18714" y="27054"/>
                  </a:lnTo>
                  <a:lnTo>
                    <a:pt x="14544" y="27320"/>
                  </a:lnTo>
                  <a:lnTo>
                    <a:pt x="14277" y="23117"/>
                  </a:lnTo>
                  <a:lnTo>
                    <a:pt x="18480" y="22851"/>
                  </a:lnTo>
                  <a:close/>
                  <a:moveTo>
                    <a:pt x="14177" y="23117"/>
                  </a:moveTo>
                  <a:lnTo>
                    <a:pt x="14444" y="27320"/>
                  </a:lnTo>
                  <a:lnTo>
                    <a:pt x="10241" y="27554"/>
                  </a:lnTo>
                  <a:lnTo>
                    <a:pt x="9974" y="23384"/>
                  </a:lnTo>
                  <a:lnTo>
                    <a:pt x="14177" y="23117"/>
                  </a:lnTo>
                  <a:close/>
                  <a:moveTo>
                    <a:pt x="9874" y="23351"/>
                  </a:moveTo>
                  <a:lnTo>
                    <a:pt x="10141" y="27554"/>
                  </a:lnTo>
                  <a:lnTo>
                    <a:pt x="5938" y="27821"/>
                  </a:lnTo>
                  <a:lnTo>
                    <a:pt x="5704" y="23618"/>
                  </a:lnTo>
                  <a:lnTo>
                    <a:pt x="9874" y="23351"/>
                  </a:lnTo>
                  <a:close/>
                  <a:moveTo>
                    <a:pt x="5604" y="23618"/>
                  </a:moveTo>
                  <a:lnTo>
                    <a:pt x="5871" y="27821"/>
                  </a:lnTo>
                  <a:lnTo>
                    <a:pt x="1668" y="28088"/>
                  </a:lnTo>
                  <a:lnTo>
                    <a:pt x="1401" y="23885"/>
                  </a:lnTo>
                  <a:lnTo>
                    <a:pt x="5604" y="23618"/>
                  </a:lnTo>
                  <a:close/>
                  <a:moveTo>
                    <a:pt x="40196" y="25853"/>
                  </a:moveTo>
                  <a:lnTo>
                    <a:pt x="40429" y="30022"/>
                  </a:lnTo>
                  <a:lnTo>
                    <a:pt x="36226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893" y="26086"/>
                  </a:moveTo>
                  <a:lnTo>
                    <a:pt x="36159" y="30289"/>
                  </a:lnTo>
                  <a:lnTo>
                    <a:pt x="31956" y="30523"/>
                  </a:lnTo>
                  <a:lnTo>
                    <a:pt x="31723" y="26353"/>
                  </a:lnTo>
                  <a:lnTo>
                    <a:pt x="35893" y="26086"/>
                  </a:lnTo>
                  <a:close/>
                  <a:moveTo>
                    <a:pt x="31623" y="26353"/>
                  </a:moveTo>
                  <a:lnTo>
                    <a:pt x="31856" y="30556"/>
                  </a:lnTo>
                  <a:lnTo>
                    <a:pt x="27653" y="30790"/>
                  </a:lnTo>
                  <a:lnTo>
                    <a:pt x="27420" y="26620"/>
                  </a:lnTo>
                  <a:lnTo>
                    <a:pt x="31623" y="26353"/>
                  </a:lnTo>
                  <a:close/>
                  <a:moveTo>
                    <a:pt x="27286" y="26620"/>
                  </a:moveTo>
                  <a:lnTo>
                    <a:pt x="27553" y="30823"/>
                  </a:lnTo>
                  <a:lnTo>
                    <a:pt x="23350" y="31056"/>
                  </a:lnTo>
                  <a:lnTo>
                    <a:pt x="23117" y="26853"/>
                  </a:lnTo>
                  <a:lnTo>
                    <a:pt x="27286" y="26620"/>
                  </a:lnTo>
                  <a:close/>
                  <a:moveTo>
                    <a:pt x="23017" y="26887"/>
                  </a:moveTo>
                  <a:lnTo>
                    <a:pt x="23250" y="31056"/>
                  </a:lnTo>
                  <a:lnTo>
                    <a:pt x="19081" y="31323"/>
                  </a:lnTo>
                  <a:lnTo>
                    <a:pt x="18814" y="27154"/>
                  </a:lnTo>
                  <a:lnTo>
                    <a:pt x="23017" y="26887"/>
                  </a:lnTo>
                  <a:close/>
                  <a:moveTo>
                    <a:pt x="18714" y="27154"/>
                  </a:moveTo>
                  <a:lnTo>
                    <a:pt x="18980" y="31357"/>
                  </a:lnTo>
                  <a:lnTo>
                    <a:pt x="14777" y="31623"/>
                  </a:lnTo>
                  <a:lnTo>
                    <a:pt x="14544" y="27420"/>
                  </a:lnTo>
                  <a:lnTo>
                    <a:pt x="18714" y="27154"/>
                  </a:lnTo>
                  <a:close/>
                  <a:moveTo>
                    <a:pt x="14444" y="27420"/>
                  </a:moveTo>
                  <a:lnTo>
                    <a:pt x="14711" y="31590"/>
                  </a:lnTo>
                  <a:lnTo>
                    <a:pt x="10508" y="31857"/>
                  </a:lnTo>
                  <a:lnTo>
                    <a:pt x="10241" y="27654"/>
                  </a:lnTo>
                  <a:lnTo>
                    <a:pt x="14444" y="27420"/>
                  </a:lnTo>
                  <a:close/>
                  <a:moveTo>
                    <a:pt x="10141" y="27654"/>
                  </a:moveTo>
                  <a:lnTo>
                    <a:pt x="10408" y="31857"/>
                  </a:lnTo>
                  <a:lnTo>
                    <a:pt x="6205" y="32124"/>
                  </a:lnTo>
                  <a:lnTo>
                    <a:pt x="5938" y="27921"/>
                  </a:lnTo>
                  <a:lnTo>
                    <a:pt x="10141" y="27654"/>
                  </a:lnTo>
                  <a:close/>
                  <a:moveTo>
                    <a:pt x="5871" y="27921"/>
                  </a:moveTo>
                  <a:lnTo>
                    <a:pt x="6105" y="32124"/>
                  </a:lnTo>
                  <a:lnTo>
                    <a:pt x="1935" y="32357"/>
                  </a:lnTo>
                  <a:lnTo>
                    <a:pt x="1701" y="28188"/>
                  </a:lnTo>
                  <a:lnTo>
                    <a:pt x="5871" y="27921"/>
                  </a:lnTo>
                  <a:close/>
                  <a:moveTo>
                    <a:pt x="40429" y="30122"/>
                  </a:moveTo>
                  <a:lnTo>
                    <a:pt x="40696" y="34325"/>
                  </a:lnTo>
                  <a:lnTo>
                    <a:pt x="36493" y="34592"/>
                  </a:lnTo>
                  <a:lnTo>
                    <a:pt x="36259" y="30389"/>
                  </a:lnTo>
                  <a:lnTo>
                    <a:pt x="40429" y="30122"/>
                  </a:lnTo>
                  <a:close/>
                  <a:moveTo>
                    <a:pt x="36159" y="30389"/>
                  </a:moveTo>
                  <a:lnTo>
                    <a:pt x="36393" y="34559"/>
                  </a:lnTo>
                  <a:lnTo>
                    <a:pt x="32223" y="34826"/>
                  </a:lnTo>
                  <a:lnTo>
                    <a:pt x="31956" y="30623"/>
                  </a:lnTo>
                  <a:lnTo>
                    <a:pt x="36159" y="30389"/>
                  </a:lnTo>
                  <a:close/>
                  <a:moveTo>
                    <a:pt x="31856" y="30623"/>
                  </a:moveTo>
                  <a:lnTo>
                    <a:pt x="32123" y="34826"/>
                  </a:lnTo>
                  <a:lnTo>
                    <a:pt x="27920" y="35093"/>
                  </a:lnTo>
                  <a:lnTo>
                    <a:pt x="27653" y="30890"/>
                  </a:lnTo>
                  <a:lnTo>
                    <a:pt x="31856" y="30623"/>
                  </a:lnTo>
                  <a:close/>
                  <a:moveTo>
                    <a:pt x="27553" y="30890"/>
                  </a:moveTo>
                  <a:lnTo>
                    <a:pt x="27820" y="35093"/>
                  </a:lnTo>
                  <a:lnTo>
                    <a:pt x="23617" y="35359"/>
                  </a:lnTo>
                  <a:lnTo>
                    <a:pt x="23384" y="31156"/>
                  </a:lnTo>
                  <a:lnTo>
                    <a:pt x="27553" y="30890"/>
                  </a:lnTo>
                  <a:close/>
                  <a:moveTo>
                    <a:pt x="23284" y="31156"/>
                  </a:moveTo>
                  <a:lnTo>
                    <a:pt x="23517" y="35359"/>
                  </a:lnTo>
                  <a:lnTo>
                    <a:pt x="19314" y="35626"/>
                  </a:lnTo>
                  <a:lnTo>
                    <a:pt x="19081" y="31423"/>
                  </a:lnTo>
                  <a:lnTo>
                    <a:pt x="23284" y="31156"/>
                  </a:lnTo>
                  <a:close/>
                  <a:moveTo>
                    <a:pt x="18980" y="31457"/>
                  </a:moveTo>
                  <a:lnTo>
                    <a:pt x="19247" y="35626"/>
                  </a:lnTo>
                  <a:lnTo>
                    <a:pt x="15044" y="35893"/>
                  </a:lnTo>
                  <a:lnTo>
                    <a:pt x="14777" y="31690"/>
                  </a:lnTo>
                  <a:lnTo>
                    <a:pt x="18980" y="31457"/>
                  </a:lnTo>
                  <a:close/>
                  <a:moveTo>
                    <a:pt x="14711" y="31690"/>
                  </a:moveTo>
                  <a:lnTo>
                    <a:pt x="14944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08" y="31957"/>
                  </a:moveTo>
                  <a:lnTo>
                    <a:pt x="10675" y="36127"/>
                  </a:lnTo>
                  <a:lnTo>
                    <a:pt x="6472" y="36394"/>
                  </a:lnTo>
                  <a:lnTo>
                    <a:pt x="6205" y="32191"/>
                  </a:lnTo>
                  <a:lnTo>
                    <a:pt x="10408" y="31957"/>
                  </a:lnTo>
                  <a:close/>
                  <a:moveTo>
                    <a:pt x="6105" y="32224"/>
                  </a:moveTo>
                  <a:lnTo>
                    <a:pt x="6371" y="36394"/>
                  </a:lnTo>
                  <a:lnTo>
                    <a:pt x="2168" y="36660"/>
                  </a:lnTo>
                  <a:lnTo>
                    <a:pt x="1935" y="32457"/>
                  </a:lnTo>
                  <a:lnTo>
                    <a:pt x="6105" y="32224"/>
                  </a:lnTo>
                  <a:close/>
                  <a:moveTo>
                    <a:pt x="40696" y="34425"/>
                  </a:moveTo>
                  <a:lnTo>
                    <a:pt x="40963" y="38628"/>
                  </a:lnTo>
                  <a:lnTo>
                    <a:pt x="36760" y="38862"/>
                  </a:lnTo>
                  <a:lnTo>
                    <a:pt x="36493" y="34692"/>
                  </a:lnTo>
                  <a:lnTo>
                    <a:pt x="40696" y="34425"/>
                  </a:lnTo>
                  <a:close/>
                  <a:moveTo>
                    <a:pt x="36393" y="34659"/>
                  </a:moveTo>
                  <a:lnTo>
                    <a:pt x="36660" y="38862"/>
                  </a:lnTo>
                  <a:lnTo>
                    <a:pt x="32457" y="39129"/>
                  </a:lnTo>
                  <a:lnTo>
                    <a:pt x="32223" y="34926"/>
                  </a:lnTo>
                  <a:lnTo>
                    <a:pt x="36393" y="34659"/>
                  </a:lnTo>
                  <a:close/>
                  <a:moveTo>
                    <a:pt x="32123" y="34926"/>
                  </a:moveTo>
                  <a:lnTo>
                    <a:pt x="32357" y="39129"/>
                  </a:lnTo>
                  <a:lnTo>
                    <a:pt x="28154" y="39396"/>
                  </a:lnTo>
                  <a:lnTo>
                    <a:pt x="27920" y="35193"/>
                  </a:lnTo>
                  <a:lnTo>
                    <a:pt x="32123" y="34926"/>
                  </a:lnTo>
                  <a:close/>
                  <a:moveTo>
                    <a:pt x="27820" y="35193"/>
                  </a:moveTo>
                  <a:lnTo>
                    <a:pt x="28087" y="39396"/>
                  </a:lnTo>
                  <a:lnTo>
                    <a:pt x="23884" y="39629"/>
                  </a:lnTo>
                  <a:lnTo>
                    <a:pt x="23617" y="35460"/>
                  </a:lnTo>
                  <a:lnTo>
                    <a:pt x="27820" y="35193"/>
                  </a:lnTo>
                  <a:close/>
                  <a:moveTo>
                    <a:pt x="23517" y="35460"/>
                  </a:moveTo>
                  <a:lnTo>
                    <a:pt x="23784" y="39663"/>
                  </a:lnTo>
                  <a:lnTo>
                    <a:pt x="19581" y="39896"/>
                  </a:lnTo>
                  <a:lnTo>
                    <a:pt x="19347" y="35693"/>
                  </a:lnTo>
                  <a:lnTo>
                    <a:pt x="23517" y="35460"/>
                  </a:lnTo>
                  <a:close/>
                  <a:moveTo>
                    <a:pt x="19247" y="35726"/>
                  </a:moveTo>
                  <a:lnTo>
                    <a:pt x="19514" y="39929"/>
                  </a:lnTo>
                  <a:lnTo>
                    <a:pt x="15311" y="40196"/>
                  </a:lnTo>
                  <a:lnTo>
                    <a:pt x="15044" y="35993"/>
                  </a:lnTo>
                  <a:lnTo>
                    <a:pt x="19247" y="35726"/>
                  </a:lnTo>
                  <a:close/>
                  <a:moveTo>
                    <a:pt x="14944" y="35993"/>
                  </a:moveTo>
                  <a:lnTo>
                    <a:pt x="15211" y="40163"/>
                  </a:lnTo>
                  <a:lnTo>
                    <a:pt x="11008" y="40430"/>
                  </a:lnTo>
                  <a:lnTo>
                    <a:pt x="10741" y="36227"/>
                  </a:lnTo>
                  <a:lnTo>
                    <a:pt x="14944" y="35993"/>
                  </a:lnTo>
                  <a:close/>
                  <a:moveTo>
                    <a:pt x="10675" y="36227"/>
                  </a:moveTo>
                  <a:lnTo>
                    <a:pt x="10941" y="40430"/>
                  </a:lnTo>
                  <a:lnTo>
                    <a:pt x="6738" y="40697"/>
                  </a:lnTo>
                  <a:lnTo>
                    <a:pt x="6472" y="36494"/>
                  </a:lnTo>
                  <a:lnTo>
                    <a:pt x="10675" y="36227"/>
                  </a:lnTo>
                  <a:close/>
                  <a:moveTo>
                    <a:pt x="6371" y="36494"/>
                  </a:moveTo>
                  <a:lnTo>
                    <a:pt x="6638" y="40697"/>
                  </a:lnTo>
                  <a:lnTo>
                    <a:pt x="2435" y="40963"/>
                  </a:lnTo>
                  <a:lnTo>
                    <a:pt x="2202" y="36760"/>
                  </a:lnTo>
                  <a:lnTo>
                    <a:pt x="6371" y="36494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25" y="268"/>
                  </a:lnTo>
                  <a:lnTo>
                    <a:pt x="30122" y="501"/>
                  </a:lnTo>
                  <a:lnTo>
                    <a:pt x="30022" y="501"/>
                  </a:lnTo>
                  <a:lnTo>
                    <a:pt x="25852" y="768"/>
                  </a:lnTo>
                  <a:lnTo>
                    <a:pt x="25752" y="768"/>
                  </a:lnTo>
                  <a:lnTo>
                    <a:pt x="21549" y="1002"/>
                  </a:lnTo>
                  <a:lnTo>
                    <a:pt x="21449" y="1002"/>
                  </a:lnTo>
                  <a:lnTo>
                    <a:pt x="17246" y="1268"/>
                  </a:lnTo>
                  <a:lnTo>
                    <a:pt x="17146" y="1268"/>
                  </a:lnTo>
                  <a:lnTo>
                    <a:pt x="12976" y="1535"/>
                  </a:lnTo>
                  <a:lnTo>
                    <a:pt x="12876" y="1535"/>
                  </a:lnTo>
                  <a:lnTo>
                    <a:pt x="8673" y="1769"/>
                  </a:lnTo>
                  <a:lnTo>
                    <a:pt x="8573" y="1769"/>
                  </a:lnTo>
                  <a:lnTo>
                    <a:pt x="4370" y="2036"/>
                  </a:lnTo>
                  <a:lnTo>
                    <a:pt x="4303" y="2036"/>
                  </a:lnTo>
                  <a:lnTo>
                    <a:pt x="0" y="2302"/>
                  </a:lnTo>
                  <a:lnTo>
                    <a:pt x="267" y="6572"/>
                  </a:lnTo>
                  <a:lnTo>
                    <a:pt x="267" y="6672"/>
                  </a:lnTo>
                  <a:lnTo>
                    <a:pt x="501" y="10875"/>
                  </a:lnTo>
                  <a:lnTo>
                    <a:pt x="501" y="10975"/>
                  </a:lnTo>
                  <a:lnTo>
                    <a:pt x="767" y="15145"/>
                  </a:lnTo>
                  <a:lnTo>
                    <a:pt x="767" y="15245"/>
                  </a:lnTo>
                  <a:lnTo>
                    <a:pt x="1034" y="19448"/>
                  </a:lnTo>
                  <a:lnTo>
                    <a:pt x="1034" y="19548"/>
                  </a:lnTo>
                  <a:lnTo>
                    <a:pt x="1268" y="23751"/>
                  </a:lnTo>
                  <a:lnTo>
                    <a:pt x="1268" y="23818"/>
                  </a:lnTo>
                  <a:lnTo>
                    <a:pt x="1535" y="28021"/>
                  </a:lnTo>
                  <a:lnTo>
                    <a:pt x="1535" y="28121"/>
                  </a:lnTo>
                  <a:lnTo>
                    <a:pt x="1802" y="32324"/>
                  </a:lnTo>
                  <a:lnTo>
                    <a:pt x="1802" y="32424"/>
                  </a:lnTo>
                  <a:lnTo>
                    <a:pt x="2035" y="36594"/>
                  </a:lnTo>
                  <a:lnTo>
                    <a:pt x="2035" y="36694"/>
                  </a:lnTo>
                  <a:lnTo>
                    <a:pt x="2302" y="40997"/>
                  </a:lnTo>
                  <a:lnTo>
                    <a:pt x="6605" y="40730"/>
                  </a:lnTo>
                  <a:lnTo>
                    <a:pt x="6705" y="40730"/>
                  </a:lnTo>
                  <a:lnTo>
                    <a:pt x="10875" y="40463"/>
                  </a:lnTo>
                  <a:lnTo>
                    <a:pt x="10975" y="40463"/>
                  </a:lnTo>
                  <a:lnTo>
                    <a:pt x="15178" y="40230"/>
                  </a:lnTo>
                  <a:lnTo>
                    <a:pt x="15278" y="40230"/>
                  </a:lnTo>
                  <a:lnTo>
                    <a:pt x="19481" y="39963"/>
                  </a:lnTo>
                  <a:lnTo>
                    <a:pt x="19614" y="39963"/>
                  </a:lnTo>
                  <a:lnTo>
                    <a:pt x="23817" y="39696"/>
                  </a:lnTo>
                  <a:lnTo>
                    <a:pt x="23917" y="39696"/>
                  </a:lnTo>
                  <a:lnTo>
                    <a:pt x="28087" y="39462"/>
                  </a:lnTo>
                  <a:lnTo>
                    <a:pt x="28187" y="39462"/>
                  </a:lnTo>
                  <a:lnTo>
                    <a:pt x="32390" y="39196"/>
                  </a:lnTo>
                  <a:lnTo>
                    <a:pt x="32490" y="39196"/>
                  </a:lnTo>
                  <a:lnTo>
                    <a:pt x="36693" y="38962"/>
                  </a:lnTo>
                  <a:lnTo>
                    <a:pt x="36760" y="38962"/>
                  </a:lnTo>
                  <a:lnTo>
                    <a:pt x="41063" y="38695"/>
                  </a:lnTo>
                  <a:lnTo>
                    <a:pt x="40796" y="34392"/>
                  </a:lnTo>
                  <a:lnTo>
                    <a:pt x="40796" y="34292"/>
                  </a:lnTo>
                  <a:lnTo>
                    <a:pt x="40563" y="30089"/>
                  </a:lnTo>
                  <a:lnTo>
                    <a:pt x="40563" y="30022"/>
                  </a:lnTo>
                  <a:lnTo>
                    <a:pt x="40296" y="25819"/>
                  </a:lnTo>
                  <a:lnTo>
                    <a:pt x="40296" y="25719"/>
                  </a:lnTo>
                  <a:lnTo>
                    <a:pt x="40029" y="21516"/>
                  </a:lnTo>
                  <a:lnTo>
                    <a:pt x="40029" y="21416"/>
                  </a:lnTo>
                  <a:lnTo>
                    <a:pt x="39795" y="17246"/>
                  </a:lnTo>
                  <a:lnTo>
                    <a:pt x="39795" y="17146"/>
                  </a:lnTo>
                  <a:lnTo>
                    <a:pt x="39495" y="12977"/>
                  </a:lnTo>
                  <a:lnTo>
                    <a:pt x="39495" y="12877"/>
                  </a:lnTo>
                  <a:lnTo>
                    <a:pt x="39228" y="8674"/>
                  </a:lnTo>
                  <a:lnTo>
                    <a:pt x="39228" y="8574"/>
                  </a:lnTo>
                  <a:lnTo>
                    <a:pt x="38995" y="4371"/>
                  </a:lnTo>
                  <a:lnTo>
                    <a:pt x="38995" y="4271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D4D89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6"/>
          <p:cNvSpPr/>
          <p:nvPr/>
        </p:nvSpPr>
        <p:spPr>
          <a:xfrm rot="331324">
            <a:off x="7308041" y="742994"/>
            <a:ext cx="1185886" cy="1176855"/>
          </a:xfrm>
          <a:custGeom>
            <a:avLst/>
            <a:gdLst/>
            <a:ahLst/>
            <a:cxnLst/>
            <a:rect l="l" t="t" r="r" b="b"/>
            <a:pathLst>
              <a:path w="41497" h="41436" extrusionOk="0">
                <a:moveTo>
                  <a:pt x="4110" y="1"/>
                </a:moveTo>
                <a:cubicBezTo>
                  <a:pt x="3737" y="1"/>
                  <a:pt x="3435" y="289"/>
                  <a:pt x="3403" y="637"/>
                </a:cubicBezTo>
                <a:lnTo>
                  <a:pt x="34" y="37296"/>
                </a:lnTo>
                <a:cubicBezTo>
                  <a:pt x="1" y="37697"/>
                  <a:pt x="301" y="38030"/>
                  <a:pt x="668" y="38064"/>
                </a:cubicBezTo>
                <a:lnTo>
                  <a:pt x="37327" y="41433"/>
                </a:lnTo>
                <a:cubicBezTo>
                  <a:pt x="37348" y="41434"/>
                  <a:pt x="37368" y="41435"/>
                  <a:pt x="37388" y="41435"/>
                </a:cubicBezTo>
                <a:cubicBezTo>
                  <a:pt x="37761" y="41435"/>
                  <a:pt x="38063" y="41147"/>
                  <a:pt x="38094" y="40799"/>
                </a:cubicBezTo>
                <a:lnTo>
                  <a:pt x="41464" y="4139"/>
                </a:lnTo>
                <a:cubicBezTo>
                  <a:pt x="41497" y="3739"/>
                  <a:pt x="41197" y="3406"/>
                  <a:pt x="40830" y="3372"/>
                </a:cubicBezTo>
                <a:lnTo>
                  <a:pt x="4170" y="3"/>
                </a:lnTo>
                <a:cubicBezTo>
                  <a:pt x="4150" y="1"/>
                  <a:pt x="4130" y="1"/>
                  <a:pt x="41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6"/>
          <p:cNvSpPr/>
          <p:nvPr/>
        </p:nvSpPr>
        <p:spPr>
          <a:xfrm rot="331324">
            <a:off x="7301425" y="734625"/>
            <a:ext cx="1201146" cy="1192817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6"/>
          <p:cNvSpPr/>
          <p:nvPr/>
        </p:nvSpPr>
        <p:spPr>
          <a:xfrm>
            <a:off x="7883339" y="679598"/>
            <a:ext cx="340980" cy="304631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2" name="Google Shape;822;p36"/>
          <p:cNvGrpSpPr/>
          <p:nvPr/>
        </p:nvGrpSpPr>
        <p:grpSpPr>
          <a:xfrm rot="304">
            <a:off x="570751" y="2350900"/>
            <a:ext cx="926375" cy="548871"/>
            <a:chOff x="3301878" y="2654755"/>
            <a:chExt cx="819004" cy="605284"/>
          </a:xfrm>
        </p:grpSpPr>
        <p:sp>
          <p:nvSpPr>
            <p:cNvPr id="823" name="Google Shape;823;p36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36"/>
          <p:cNvGrpSpPr/>
          <p:nvPr/>
        </p:nvGrpSpPr>
        <p:grpSpPr>
          <a:xfrm rot="4921726">
            <a:off x="6817861" y="3790054"/>
            <a:ext cx="879971" cy="410961"/>
            <a:chOff x="2358590" y="2770261"/>
            <a:chExt cx="701327" cy="327531"/>
          </a:xfrm>
        </p:grpSpPr>
        <p:sp>
          <p:nvSpPr>
            <p:cNvPr id="827" name="Google Shape;827;p36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36"/>
          <p:cNvGrpSpPr/>
          <p:nvPr/>
        </p:nvGrpSpPr>
        <p:grpSpPr>
          <a:xfrm rot="4921726">
            <a:off x="7264308" y="3790054"/>
            <a:ext cx="879971" cy="410961"/>
            <a:chOff x="2358590" y="2770261"/>
            <a:chExt cx="701327" cy="327531"/>
          </a:xfrm>
        </p:grpSpPr>
        <p:sp>
          <p:nvSpPr>
            <p:cNvPr id="831" name="Google Shape;831;p36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36"/>
          <p:cNvGrpSpPr/>
          <p:nvPr/>
        </p:nvGrpSpPr>
        <p:grpSpPr>
          <a:xfrm rot="4921726">
            <a:off x="7756115" y="3790054"/>
            <a:ext cx="879971" cy="410961"/>
            <a:chOff x="2358590" y="2770261"/>
            <a:chExt cx="701327" cy="327531"/>
          </a:xfrm>
        </p:grpSpPr>
        <p:sp>
          <p:nvSpPr>
            <p:cNvPr id="835" name="Google Shape;835;p36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36"/>
          <p:cNvGrpSpPr/>
          <p:nvPr/>
        </p:nvGrpSpPr>
        <p:grpSpPr>
          <a:xfrm>
            <a:off x="1047000" y="4131608"/>
            <a:ext cx="297009" cy="440366"/>
            <a:chOff x="4508863" y="1528200"/>
            <a:chExt cx="318850" cy="472800"/>
          </a:xfrm>
        </p:grpSpPr>
        <p:sp>
          <p:nvSpPr>
            <p:cNvPr id="839" name="Google Shape;839;p36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1187;p42">
            <a:extLst>
              <a:ext uri="{FF2B5EF4-FFF2-40B4-BE49-F238E27FC236}">
                <a16:creationId xmlns:a16="http://schemas.microsoft.com/office/drawing/2014/main" id="{6541F80B-A1EA-4C45-9D0F-537105410891}"/>
              </a:ext>
            </a:extLst>
          </p:cNvPr>
          <p:cNvSpPr txBox="1">
            <a:spLocks/>
          </p:cNvSpPr>
          <p:nvPr/>
        </p:nvSpPr>
        <p:spPr>
          <a:xfrm>
            <a:off x="3173076" y="1248007"/>
            <a:ext cx="2925165" cy="44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 dirty="0" err="1">
                <a:latin typeface="SVN-Cookie" panose="020B0606040200020203" pitchFamily="34" charset="0"/>
              </a:rPr>
              <a:t>Giữ</a:t>
            </a:r>
            <a:r>
              <a:rPr lang="en-US" sz="2800" dirty="0">
                <a:latin typeface="SVN-Cookie" panose="020B0606040200020203" pitchFamily="34" charset="0"/>
              </a:rPr>
              <a:t> </a:t>
            </a:r>
            <a:r>
              <a:rPr lang="en-US" sz="2800" dirty="0" err="1">
                <a:latin typeface="SVN-Cookie" panose="020B0606040200020203" pitchFamily="34" charset="0"/>
              </a:rPr>
              <a:t>nền</a:t>
            </a:r>
            <a:r>
              <a:rPr lang="en-US" sz="2800" dirty="0">
                <a:latin typeface="SVN-Cookie" panose="020B0606040200020203" pitchFamily="34" charset="0"/>
              </a:rPr>
              <a:t> </a:t>
            </a:r>
            <a:r>
              <a:rPr lang="en-US" sz="2800" dirty="0" err="1">
                <a:latin typeface="SVN-Cookie" panose="020B0606040200020203" pitchFamily="34" charset="0"/>
              </a:rPr>
              <a:t>nếp</a:t>
            </a:r>
            <a:r>
              <a:rPr lang="en-US" sz="2800" dirty="0">
                <a:latin typeface="SVN-Cookie" panose="020B0606040200020203" pitchFamily="34" charset="0"/>
              </a:rPr>
              <a:t> </a:t>
            </a:r>
            <a:r>
              <a:rPr lang="en-US" sz="2800" dirty="0" err="1">
                <a:latin typeface="SVN-Cookie" panose="020B0606040200020203" pitchFamily="34" charset="0"/>
              </a:rPr>
              <a:t>trong</a:t>
            </a:r>
            <a:r>
              <a:rPr lang="en-US" sz="2800" dirty="0">
                <a:latin typeface="SVN-Cookie" panose="020B0606040200020203" pitchFamily="34" charset="0"/>
              </a:rPr>
              <a:t> </a:t>
            </a:r>
            <a:r>
              <a:rPr lang="en-US" sz="2800" dirty="0" err="1">
                <a:latin typeface="SVN-Cookie" panose="020B0606040200020203" pitchFamily="34" charset="0"/>
              </a:rPr>
              <a:t>suốt</a:t>
            </a:r>
            <a:r>
              <a:rPr lang="en-US" sz="2800" dirty="0">
                <a:latin typeface="SVN-Cookie" panose="020B0606040200020203" pitchFamily="34" charset="0"/>
              </a:rPr>
              <a:t> </a:t>
            </a:r>
            <a:r>
              <a:rPr lang="en-US" sz="2800" dirty="0" err="1">
                <a:latin typeface="SVN-Cookie" panose="020B0606040200020203" pitchFamily="34" charset="0"/>
              </a:rPr>
              <a:t>buổi</a:t>
            </a:r>
            <a:r>
              <a:rPr lang="en-US" sz="2800" dirty="0">
                <a:latin typeface="SVN-Cookie" panose="020B0606040200020203" pitchFamily="34" charset="0"/>
              </a:rPr>
              <a:t> </a:t>
            </a:r>
            <a:r>
              <a:rPr lang="en-US" sz="2800" dirty="0" err="1">
                <a:latin typeface="SVN-Cookie" panose="020B0606040200020203" pitchFamily="34" charset="0"/>
              </a:rPr>
              <a:t>học</a:t>
            </a:r>
            <a:endParaRPr lang="en-US" sz="2800" dirty="0">
              <a:latin typeface="SVN-Cookie" panose="020B0606040200020203" pitchFamily="34" charset="0"/>
            </a:endParaRPr>
          </a:p>
        </p:txBody>
      </p:sp>
      <p:sp>
        <p:nvSpPr>
          <p:cNvPr id="83" name="Google Shape;1187;p42">
            <a:extLst>
              <a:ext uri="{FF2B5EF4-FFF2-40B4-BE49-F238E27FC236}">
                <a16:creationId xmlns:a16="http://schemas.microsoft.com/office/drawing/2014/main" id="{2C582D05-1BA3-4EA5-AEA8-7933A82E2BC1}"/>
              </a:ext>
            </a:extLst>
          </p:cNvPr>
          <p:cNvSpPr txBox="1">
            <a:spLocks/>
          </p:cNvSpPr>
          <p:nvPr/>
        </p:nvSpPr>
        <p:spPr>
          <a:xfrm>
            <a:off x="3173075" y="2564152"/>
            <a:ext cx="2925165" cy="44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>
                <a:latin typeface="SVN-Cookie" panose="020B0606040200020203" pitchFamily="34" charset="0"/>
              </a:rPr>
              <a:t>Nộp bài đúng thời hạn</a:t>
            </a:r>
          </a:p>
        </p:txBody>
      </p:sp>
      <p:sp>
        <p:nvSpPr>
          <p:cNvPr id="84" name="Google Shape;1187;p42">
            <a:extLst>
              <a:ext uri="{FF2B5EF4-FFF2-40B4-BE49-F238E27FC236}">
                <a16:creationId xmlns:a16="http://schemas.microsoft.com/office/drawing/2014/main" id="{34D356F7-5E0B-4DC0-9976-65280204636A}"/>
              </a:ext>
            </a:extLst>
          </p:cNvPr>
          <p:cNvSpPr txBox="1">
            <a:spLocks/>
          </p:cNvSpPr>
          <p:nvPr/>
        </p:nvSpPr>
        <p:spPr>
          <a:xfrm>
            <a:off x="3207953" y="3718616"/>
            <a:ext cx="3306568" cy="44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2800">
                <a:latin typeface="SVN-Cookie" panose="020B0606040200020203" pitchFamily="34" charset="0"/>
              </a:rPr>
              <a:t>Cần xem trước bài ngày mai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65031-52C4-C426-D585-85421558C3FE}"/>
              </a:ext>
            </a:extLst>
          </p:cNvPr>
          <p:cNvGrpSpPr/>
          <p:nvPr/>
        </p:nvGrpSpPr>
        <p:grpSpPr>
          <a:xfrm>
            <a:off x="2008533" y="1571454"/>
            <a:ext cx="463749" cy="463749"/>
            <a:chOff x="2008533" y="1571454"/>
            <a:chExt cx="463749" cy="463749"/>
          </a:xfrm>
        </p:grpSpPr>
        <p:sp>
          <p:nvSpPr>
            <p:cNvPr id="62" name="Google Shape;11255;p64">
              <a:extLst>
                <a:ext uri="{FF2B5EF4-FFF2-40B4-BE49-F238E27FC236}">
                  <a16:creationId xmlns:a16="http://schemas.microsoft.com/office/drawing/2014/main" id="{EEC0E6C1-3BDF-B16B-0F89-5766F94560BE}"/>
                </a:ext>
              </a:extLst>
            </p:cNvPr>
            <p:cNvSpPr/>
            <p:nvPr/>
          </p:nvSpPr>
          <p:spPr>
            <a:xfrm>
              <a:off x="2008533" y="1571454"/>
              <a:ext cx="463749" cy="463749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" name="Google Shape;11256;p64">
              <a:extLst>
                <a:ext uri="{FF2B5EF4-FFF2-40B4-BE49-F238E27FC236}">
                  <a16:creationId xmlns:a16="http://schemas.microsoft.com/office/drawing/2014/main" id="{03DE0935-6D9F-EC22-CC74-A3685826D11F}"/>
                </a:ext>
              </a:extLst>
            </p:cNvPr>
            <p:cNvSpPr/>
            <p:nvPr/>
          </p:nvSpPr>
          <p:spPr>
            <a:xfrm>
              <a:off x="2119305" y="1715630"/>
              <a:ext cx="240310" cy="175397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 animBg="1"/>
      <p:bldP spid="78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2136399" y="474007"/>
            <a:ext cx="551446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047077" y="970401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250;p29">
            <a:extLst>
              <a:ext uri="{FF2B5EF4-FFF2-40B4-BE49-F238E27FC236}">
                <a16:creationId xmlns:a16="http://schemas.microsoft.com/office/drawing/2014/main" id="{AEEC7BCF-3010-4BC1-91DF-FE5C48E8BF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79041" y="2255295"/>
            <a:ext cx="5035994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SVN-Segoe Print" panose="020B0606040200020203" pitchFamily="34" charset="0"/>
              </a:rPr>
              <a:t>Khen thưởng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250;p29">
            <a:extLst>
              <a:ext uri="{FF2B5EF4-FFF2-40B4-BE49-F238E27FC236}">
                <a16:creationId xmlns:a16="http://schemas.microsoft.com/office/drawing/2014/main" id="{AEEC7BCF-3010-4BC1-91DF-FE5C48E8BF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03490" y="331581"/>
            <a:ext cx="5035994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SVN-Segoe Print" panose="020B0606040200020203" pitchFamily="34" charset="0"/>
              </a:rPr>
              <a:t>Khen thưởng</a:t>
            </a:r>
          </a:p>
        </p:txBody>
      </p:sp>
      <p:pic>
        <p:nvPicPr>
          <p:cNvPr id="62" name="Picture 61" descr="Shape&#10;&#10;Description automatically generated">
            <a:extLst>
              <a:ext uri="{FF2B5EF4-FFF2-40B4-BE49-F238E27FC236}">
                <a16:creationId xmlns:a16="http://schemas.microsoft.com/office/drawing/2014/main" id="{6CB7DBA3-C39B-4611-93B0-9BB01AD79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3" b="94529" l="10000" r="90000">
                        <a14:foregroundMark x1="18452" y1="23865" x2="18929" y2="33760"/>
                        <a14:foregroundMark x1="55476" y1="6403" x2="64286" y2="13853"/>
                        <a14:foregroundMark x1="58095" y1="2445" x2="62619" y2="1979"/>
                        <a14:foregroundMark x1="58690" y1="18161" x2="69286" y2="27590"/>
                        <a14:foregroundMark x1="21548" y1="94529" x2="27143" y2="94063"/>
                        <a14:backgroundMark x1="30238" y1="34692" x2="59167" y2="62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2652" y="1104706"/>
            <a:ext cx="2475961" cy="25319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8F781C-2019-4789-BE48-2C54FD0D9402}"/>
              </a:ext>
            </a:extLst>
          </p:cNvPr>
          <p:cNvGrpSpPr/>
          <p:nvPr/>
        </p:nvGrpSpPr>
        <p:grpSpPr>
          <a:xfrm>
            <a:off x="1053299" y="1315051"/>
            <a:ext cx="1960004" cy="2229464"/>
            <a:chOff x="749055" y="1085454"/>
            <a:chExt cx="1960004" cy="222946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AED04EA-81E6-4061-8FD2-A6A5BF950CDC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F17396F-8C0A-4A11-A4F2-79A3335D1A51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A close-up of a toy&#10;&#10;Description automatically generated with medium confidence">
              <a:extLst>
                <a:ext uri="{FF2B5EF4-FFF2-40B4-BE49-F238E27FC236}">
                  <a16:creationId xmlns:a16="http://schemas.microsoft.com/office/drawing/2014/main" id="{A9B6B428-32D7-4D0A-AEA2-261D56D69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24" b="90000" l="9862" r="89926">
                          <a14:foregroundMark x1="21633" y1="9388" x2="34677" y2="11020"/>
                          <a14:foregroundMark x1="45069" y1="9796" x2="48780" y2="6224"/>
                          <a14:foregroundMark x1="29056" y1="24592" x2="23648" y2="46327"/>
                          <a14:foregroundMark x1="26405" y1="27347" x2="25769" y2="36531"/>
                          <a14:foregroundMark x1="33192" y1="32245" x2="32662" y2="41224"/>
                          <a14:foregroundMark x1="27784" y1="28776" x2="32025" y2="32347"/>
                          <a14:foregroundMark x1="50265" y1="28776" x2="49311" y2="40714"/>
                          <a14:foregroundMark x1="46872" y1="27347" x2="41676" y2="34796"/>
                          <a14:foregroundMark x1="52492" y1="30204" x2="52916" y2="40714"/>
                          <a14:foregroundMark x1="45705" y1="37143" x2="50371" y2="42857"/>
                          <a14:foregroundMark x1="69671" y1="89694" x2="69671" y2="896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34054" y="1085454"/>
              <a:ext cx="875005" cy="909337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632D1CD-0333-4602-B93A-C99452D0C0DA}"/>
              </a:ext>
            </a:extLst>
          </p:cNvPr>
          <p:cNvGrpSpPr/>
          <p:nvPr/>
        </p:nvGrpSpPr>
        <p:grpSpPr>
          <a:xfrm>
            <a:off x="5571981" y="1251301"/>
            <a:ext cx="1960004" cy="2229464"/>
            <a:chOff x="749055" y="1085454"/>
            <a:chExt cx="1960004" cy="2229464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1A8DD953-5B7E-47B3-979B-72FADACF1214}"/>
                </a:ext>
              </a:extLst>
            </p:cNvPr>
            <p:cNvSpPr/>
            <p:nvPr/>
          </p:nvSpPr>
          <p:spPr>
            <a:xfrm>
              <a:off x="749055" y="1379723"/>
              <a:ext cx="1582266" cy="19351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AEC53A0-8C97-42B3-811E-F4B79ED7A06F}"/>
                </a:ext>
              </a:extLst>
            </p:cNvPr>
            <p:cNvSpPr/>
            <p:nvPr/>
          </p:nvSpPr>
          <p:spPr>
            <a:xfrm>
              <a:off x="793634" y="1420791"/>
              <a:ext cx="1475519" cy="1862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A close-up of a toy&#10;&#10;Description automatically generated with medium confidence">
              <a:extLst>
                <a:ext uri="{FF2B5EF4-FFF2-40B4-BE49-F238E27FC236}">
                  <a16:creationId xmlns:a16="http://schemas.microsoft.com/office/drawing/2014/main" id="{A558967B-57C3-4242-888B-2C18BFF71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24" b="90000" l="9862" r="89926">
                          <a14:foregroundMark x1="21633" y1="9388" x2="34677" y2="11020"/>
                          <a14:foregroundMark x1="45069" y1="9796" x2="48780" y2="6224"/>
                          <a14:foregroundMark x1="29056" y1="24592" x2="23648" y2="46327"/>
                          <a14:foregroundMark x1="26405" y1="27347" x2="25769" y2="36531"/>
                          <a14:foregroundMark x1="33192" y1="32245" x2="32662" y2="41224"/>
                          <a14:foregroundMark x1="27784" y1="28776" x2="32025" y2="32347"/>
                          <a14:foregroundMark x1="50265" y1="28776" x2="49311" y2="40714"/>
                          <a14:foregroundMark x1="46872" y1="27347" x2="41676" y2="34796"/>
                          <a14:foregroundMark x1="52492" y1="30204" x2="52916" y2="40714"/>
                          <a14:foregroundMark x1="45705" y1="37143" x2="50371" y2="42857"/>
                          <a14:foregroundMark x1="69671" y1="89694" x2="69671" y2="896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34054" y="1085454"/>
              <a:ext cx="875005" cy="909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03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726334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361</Words>
  <Application>Microsoft Office PowerPoint</Application>
  <PresentationFormat>On-screen Show (16:9)</PresentationFormat>
  <Paragraphs>64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SVN-Cookie</vt:lpstr>
      <vt:lpstr>Nunito SemiBold</vt:lpstr>
      <vt:lpstr>SVN-Caprica Script</vt:lpstr>
      <vt:lpstr>SVN-Segoe Print</vt:lpstr>
      <vt:lpstr>Cambria</vt:lpstr>
      <vt:lpstr>Arial</vt:lpstr>
      <vt:lpstr>Montserrat</vt:lpstr>
      <vt:lpstr>Times New Roman</vt:lpstr>
      <vt:lpstr>Roboto</vt:lpstr>
      <vt:lpstr>SVN-Wallows</vt:lpstr>
      <vt:lpstr>SVN-Gretoon</vt:lpstr>
      <vt:lpstr>SVN-Anastasia</vt:lpstr>
      <vt:lpstr>Nunito</vt:lpstr>
      <vt:lpstr>Roboto Condensed Light</vt:lpstr>
      <vt:lpstr>AvantGarde</vt:lpstr>
      <vt:lpstr>Just Another Hand</vt:lpstr>
      <vt:lpstr>Livvic</vt:lpstr>
      <vt:lpstr>Volicy Bulletin Board Thesis by Slidesgo</vt:lpstr>
      <vt:lpstr>PowerPoint Presentation</vt:lpstr>
      <vt:lpstr>Sinh hoạt lớp 3</vt:lpstr>
      <vt:lpstr>Nội dung chia sẻ</vt:lpstr>
      <vt:lpstr>01</vt:lpstr>
      <vt:lpstr>Tự nhận xét</vt:lpstr>
      <vt:lpstr>Những điều đã làm tốt</vt:lpstr>
      <vt:lpstr>Những điều cần cố  gắng</vt:lpstr>
      <vt:lpstr>02</vt:lpstr>
      <vt:lpstr>PowerPoint Presentation</vt:lpstr>
      <vt:lpstr>PowerPoint Presentation</vt:lpstr>
      <vt:lpstr>PowerPoint Presentation</vt:lpstr>
      <vt:lpstr>PowerPoint Presentation</vt:lpstr>
      <vt:lpstr>Định hướng tuần mới</vt:lpstr>
      <vt:lpstr>PowerPoint Presentation</vt:lpstr>
      <vt:lpstr>PowerPoint Presentation</vt:lpstr>
      <vt:lpstr>Chuẩn bị trang trí lớp học</vt:lpstr>
      <vt:lpstr>PowerPoint Presentation</vt:lpstr>
      <vt:lpstr>Chuẩn bị trang trí lớp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lớp 3.2</dc:title>
  <dc:creator>1727h</dc:creator>
  <cp:lastModifiedBy>Techsi.vn</cp:lastModifiedBy>
  <cp:revision>14</cp:revision>
  <dcterms:modified xsi:type="dcterms:W3CDTF">2022-09-05T05:19:01Z</dcterms:modified>
</cp:coreProperties>
</file>