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5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0" r:id="rId2"/>
    <p:sldMasterId id="2147483757" r:id="rId3"/>
  </p:sldMasterIdLst>
  <p:notesMasterIdLst>
    <p:notesMasterId r:id="rId17"/>
  </p:notesMasterIdLst>
  <p:sldIdLst>
    <p:sldId id="293" r:id="rId4"/>
    <p:sldId id="316" r:id="rId5"/>
    <p:sldId id="277" r:id="rId6"/>
    <p:sldId id="350" r:id="rId7"/>
    <p:sldId id="274" r:id="rId8"/>
    <p:sldId id="275" r:id="rId9"/>
    <p:sldId id="276" r:id="rId10"/>
    <p:sldId id="351" r:id="rId11"/>
    <p:sldId id="273" r:id="rId12"/>
    <p:sldId id="264" r:id="rId13"/>
    <p:sldId id="266" r:id="rId14"/>
    <p:sldId id="271" r:id="rId15"/>
    <p:sldId id="288" r:id="rId16"/>
  </p:sldIdLst>
  <p:sldSz cx="12061825" cy="7200900"/>
  <p:notesSz cx="6858000" cy="9144000"/>
  <p:custDataLst>
    <p:tags r:id="rId18"/>
  </p:custDataLst>
  <p:defaultTextStyle>
    <a:defPPr>
      <a:defRPr lang="en-US"/>
    </a:defPPr>
    <a:lvl1pPr marL="0" lvl="0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50332" lvl="1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00663" lvl="2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50995" lvl="3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01327" lvl="4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51658" lvl="5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301990" lvl="6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852321" lvl="7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402653" lvl="8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16">
          <p15:clr>
            <a:srgbClr val="A4A3A4"/>
          </p15:clr>
        </p15:guide>
        <p15:guide id="4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0000"/>
    <a:srgbClr val="CC00CC"/>
    <a:srgbClr val="009900"/>
    <a:srgbClr val="FFFFFF"/>
    <a:srgbClr val="00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2644"/>
  </p:normalViewPr>
  <p:slideViewPr>
    <p:cSldViewPr showGuides="1">
      <p:cViewPr varScale="1">
        <p:scale>
          <a:sx n="56" d="100"/>
          <a:sy n="56" d="100"/>
        </p:scale>
        <p:origin x="1104" y="56"/>
      </p:cViewPr>
      <p:guideLst>
        <p:guide orient="horz" pos="2206"/>
        <p:guide pos="2880"/>
        <p:guide orient="horz" pos="2316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C3F43B-3E57-4086-8E2F-227476AACB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9550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5033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006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5099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20132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751658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1990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2321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2653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b0babbdd12_1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b0babbdd12_1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/>
              <a:t>GV click vào chữ cái A,B,C,D để chọn đáp án.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/>
              <a:t>Click vào “Câu tiếp” chuyển sang câu hỏi sau.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C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b0babbdd12_1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b0babbdd12_1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B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b0ac4e247a_6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b0ac4e247a_6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b0babbdd12_1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b0babbdd12_1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728" y="1178481"/>
            <a:ext cx="9046369" cy="250698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28" y="3782140"/>
            <a:ext cx="9046369" cy="1738550"/>
          </a:xfrm>
        </p:spPr>
        <p:txBody>
          <a:bodyPr/>
          <a:lstStyle>
            <a:lvl1pPr marL="0" indent="0" algn="ctr">
              <a:buNone/>
              <a:defRPr sz="2200"/>
            </a:lvl1pPr>
            <a:lvl2pPr marL="412749" indent="0" algn="ctr">
              <a:buNone/>
              <a:defRPr sz="1800"/>
            </a:lvl2pPr>
            <a:lvl3pPr marL="825497" indent="0" algn="ctr">
              <a:buNone/>
              <a:defRPr sz="1600"/>
            </a:lvl3pPr>
            <a:lvl4pPr marL="1238246" indent="0" algn="ctr">
              <a:buNone/>
              <a:defRPr sz="1400"/>
            </a:lvl4pPr>
            <a:lvl5pPr marL="1650995" indent="0" algn="ctr">
              <a:buNone/>
              <a:defRPr sz="1400"/>
            </a:lvl5pPr>
            <a:lvl6pPr marL="2063744" indent="0" algn="ctr">
              <a:buNone/>
              <a:defRPr sz="1400"/>
            </a:lvl6pPr>
            <a:lvl7pPr marL="2476492" indent="0" algn="ctr">
              <a:buNone/>
              <a:defRPr sz="1400"/>
            </a:lvl7pPr>
            <a:lvl8pPr marL="2889241" indent="0" algn="ctr">
              <a:buNone/>
              <a:defRPr sz="1400"/>
            </a:lvl8pPr>
            <a:lvl9pPr marL="330199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1744" y="383381"/>
            <a:ext cx="2600831" cy="6102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251" y="383381"/>
            <a:ext cx="7651720" cy="61024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2264" y="407854"/>
            <a:ext cx="10996076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9" name="Google Shape;159;p3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0" name="Google Shape;160;p3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1" name="Google Shape;161;p3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2" name="Google Shape;162;p3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3" name="Google Shape;163;p3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4" name="Google Shape;164;p3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5" name="Google Shape;165;p3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6" name="Google Shape;166;p3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7" name="Google Shape;167;p3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8" name="Google Shape;168;p3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69" name="Google Shape;169;p3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0" name="Google Shape;170;p3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1" name="Google Shape;171;p3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2" name="Google Shape;172;p3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3" name="Google Shape;173;p3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4" name="Google Shape;174;p3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5" name="Google Shape;175;p3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6" name="Google Shape;176;p3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7" name="Google Shape;177;p3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8" name="Google Shape;178;p3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79" name="Google Shape;179;p3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0" name="Google Shape;180;p3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1" name="Google Shape;181;p3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2" name="Google Shape;182;p3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3" name="Google Shape;183;p3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4" name="Google Shape;184;p3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5" name="Google Shape;185;p3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6" name="Google Shape;186;p3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7" name="Google Shape;187;p3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8" name="Google Shape;188;p3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89" name="Google Shape;189;p3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0" name="Google Shape;190;p3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1" name="Google Shape;191;p3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2" name="Google Shape;192;p3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3" name="Google Shape;193;p3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4" name="Google Shape;194;p3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5" name="Google Shape;195;p3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6" name="Google Shape;196;p3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7" name="Google Shape;197;p3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8" name="Google Shape;198;p3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99" name="Google Shape;199;p3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0" name="Google Shape;200;p3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1" name="Google Shape;201;p3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2" name="Google Shape;202;p3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3" name="Google Shape;203;p3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4" name="Google Shape;204;p3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5" name="Google Shape;205;p3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6" name="Google Shape;206;p3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7" name="Google Shape;207;p3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294938" y="3019230"/>
            <a:ext cx="5234310" cy="9185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8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15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31078" y="1571430"/>
            <a:ext cx="1362100" cy="9185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6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46303" y="4402790"/>
            <a:ext cx="5931584" cy="918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58902" y="2213891"/>
            <a:ext cx="586042" cy="55793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699916" y="5537386"/>
            <a:ext cx="384352" cy="39392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9906948" y="1756214"/>
            <a:ext cx="219861" cy="23600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20000" y="4223905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29" name="Google Shape;229;p3"/>
          <p:cNvSpPr/>
          <p:nvPr/>
        </p:nvSpPr>
        <p:spPr>
          <a:xfrm>
            <a:off x="10644093" y="3791744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41992" y="5691001"/>
            <a:ext cx="219861" cy="23600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</p:spTree>
    <p:extLst>
      <p:ext uri="{BB962C8B-B14F-4D97-AF65-F5344CB8AC3E}">
        <p14:creationId xmlns:p14="http://schemas.microsoft.com/office/powerpoint/2010/main" val="268417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2264" y="407854"/>
            <a:ext cx="10996076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35" name="Google Shape;235;p4"/>
          <p:cNvSpPr/>
          <p:nvPr/>
        </p:nvSpPr>
        <p:spPr>
          <a:xfrm>
            <a:off x="872168" y="307328"/>
            <a:ext cx="10643557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36" name="Google Shape;236;p4"/>
          <p:cNvSpPr/>
          <p:nvPr/>
        </p:nvSpPr>
        <p:spPr>
          <a:xfrm>
            <a:off x="11003306" y="6226806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003306" y="3194811"/>
            <a:ext cx="751458" cy="532857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003306" y="2409532"/>
            <a:ext cx="751458" cy="532857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009546" y="1657029"/>
            <a:ext cx="749888" cy="543220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003306" y="849289"/>
            <a:ext cx="751458" cy="543220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003306" y="3980106"/>
            <a:ext cx="751458" cy="532857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003306" y="4765401"/>
            <a:ext cx="751458" cy="532857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003306" y="6115121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56" name="Google Shape;256;p4"/>
          <p:cNvSpPr/>
          <p:nvPr/>
        </p:nvSpPr>
        <p:spPr>
          <a:xfrm>
            <a:off x="522223" y="307328"/>
            <a:ext cx="10623268" cy="6703593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57" name="Google Shape;257;p4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58" name="Google Shape;258;p4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59" name="Google Shape;259;p4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0" name="Google Shape;260;p4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1" name="Google Shape;261;p4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2" name="Google Shape;262;p4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3" name="Google Shape;263;p4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4" name="Google Shape;264;p4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5" name="Google Shape;265;p4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6" name="Google Shape;266;p4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7" name="Google Shape;267;p4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8" name="Google Shape;268;p4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69" name="Google Shape;269;p4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0" name="Google Shape;270;p4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1" name="Google Shape;271;p4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2" name="Google Shape;272;p4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3" name="Google Shape;273;p4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4" name="Google Shape;274;p4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5" name="Google Shape;275;p4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6" name="Google Shape;276;p4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7" name="Google Shape;277;p4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8" name="Google Shape;278;p4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79" name="Google Shape;279;p4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0" name="Google Shape;280;p4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1" name="Google Shape;281;p4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2" name="Google Shape;282;p4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3" name="Google Shape;283;p4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4" name="Google Shape;284;p4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5" name="Google Shape;285;p4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6" name="Google Shape;286;p4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7" name="Google Shape;287;p4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8" name="Google Shape;288;p4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89" name="Google Shape;289;p4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0" name="Google Shape;290;p4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1" name="Google Shape;291;p4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2" name="Google Shape;292;p4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3" name="Google Shape;293;p4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4" name="Google Shape;294;p4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5" name="Google Shape;295;p4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6" name="Google Shape;296;p4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7" name="Google Shape;297;p4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8" name="Google Shape;298;p4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299" name="Google Shape;299;p4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0" name="Google Shape;300;p4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1" name="Google Shape;301;p4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2" name="Google Shape;302;p4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3" name="Google Shape;303;p4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4" name="Google Shape;304;p4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5" name="Google Shape;305;p4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6" name="Google Shape;306;p4"/>
          <p:cNvSpPr/>
          <p:nvPr/>
        </p:nvSpPr>
        <p:spPr>
          <a:xfrm>
            <a:off x="301942" y="189959"/>
            <a:ext cx="1048306" cy="961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7" name="Google Shape;307;p4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83408" y="1725010"/>
            <a:ext cx="9894812" cy="4650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8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8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8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8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8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8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8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83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46692" y="6164521"/>
            <a:ext cx="1112594" cy="90590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11" name="Google Shape;311;p4"/>
          <p:cNvSpPr/>
          <p:nvPr/>
        </p:nvSpPr>
        <p:spPr>
          <a:xfrm>
            <a:off x="9378452" y="1025745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12" name="Google Shape;312;p4"/>
          <p:cNvSpPr/>
          <p:nvPr/>
        </p:nvSpPr>
        <p:spPr>
          <a:xfrm>
            <a:off x="1747013" y="771489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073814" y="617891"/>
            <a:ext cx="384352" cy="39392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669353" y="1724994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25" name="Google Shape;325;p4"/>
          <p:cNvSpPr/>
          <p:nvPr/>
        </p:nvSpPr>
        <p:spPr>
          <a:xfrm>
            <a:off x="1349437" y="1419670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568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11599" y="3143735"/>
            <a:ext cx="3090249" cy="555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11599" y="3644760"/>
            <a:ext cx="3090249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359978" y="3143735"/>
            <a:ext cx="3090249" cy="555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74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359978" y="3644766"/>
            <a:ext cx="3090249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56" name="Google Shape;356;p5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57" name="Google Shape;357;p5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58" name="Google Shape;358;p5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59" name="Google Shape;359;p5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0" name="Google Shape;360;p5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1" name="Google Shape;361;p5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2" name="Google Shape;362;p5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3" name="Google Shape;363;p5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4" name="Google Shape;364;p5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5" name="Google Shape;365;p5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6" name="Google Shape;366;p5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7" name="Google Shape;367;p5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8" name="Google Shape;368;p5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69" name="Google Shape;369;p5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0" name="Google Shape;370;p5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1" name="Google Shape;371;p5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2" name="Google Shape;372;p5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3" name="Google Shape;373;p5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4" name="Google Shape;374;p5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5" name="Google Shape;375;p5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6" name="Google Shape;376;p5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7" name="Google Shape;377;p5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8" name="Google Shape;378;p5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79" name="Google Shape;379;p5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0" name="Google Shape;380;p5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1" name="Google Shape;381;p5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2" name="Google Shape;382;p5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3" name="Google Shape;383;p5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4" name="Google Shape;384;p5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5" name="Google Shape;385;p5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6" name="Google Shape;386;p5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7" name="Google Shape;387;p5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8" name="Google Shape;388;p5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89" name="Google Shape;389;p5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0" name="Google Shape;390;p5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1" name="Google Shape;391;p5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2" name="Google Shape;392;p5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3" name="Google Shape;393;p5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4" name="Google Shape;394;p5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5" name="Google Shape;395;p5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6" name="Google Shape;396;p5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7" name="Google Shape;397;p5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8" name="Google Shape;398;p5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399" name="Google Shape;399;p5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0" name="Google Shape;400;p5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1" name="Google Shape;401;p5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2" name="Google Shape;402;p5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3" name="Google Shape;403;p5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4" name="Google Shape;404;p5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301039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2264" y="407854"/>
            <a:ext cx="10996076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7" name="Google Shape;407;p6"/>
          <p:cNvSpPr/>
          <p:nvPr/>
        </p:nvSpPr>
        <p:spPr>
          <a:xfrm>
            <a:off x="872168" y="307328"/>
            <a:ext cx="10643557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08" name="Google Shape;408;p6"/>
          <p:cNvSpPr/>
          <p:nvPr/>
        </p:nvSpPr>
        <p:spPr>
          <a:xfrm>
            <a:off x="11003306" y="6226806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003306" y="3194811"/>
            <a:ext cx="751458" cy="532857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003306" y="2409532"/>
            <a:ext cx="751458" cy="532857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009546" y="1657029"/>
            <a:ext cx="749888" cy="543220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003306" y="849289"/>
            <a:ext cx="751458" cy="543220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003306" y="3980106"/>
            <a:ext cx="751458" cy="532857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003306" y="4765401"/>
            <a:ext cx="751458" cy="532857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003306" y="6115121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28" name="Google Shape;428;p6"/>
          <p:cNvSpPr/>
          <p:nvPr/>
        </p:nvSpPr>
        <p:spPr>
          <a:xfrm>
            <a:off x="522223" y="307328"/>
            <a:ext cx="10623268" cy="6703593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29" name="Google Shape;429;p6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0" name="Google Shape;430;p6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1" name="Google Shape;431;p6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2" name="Google Shape;432;p6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3" name="Google Shape;433;p6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4" name="Google Shape;434;p6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5" name="Google Shape;435;p6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6" name="Google Shape;436;p6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7" name="Google Shape;437;p6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8" name="Google Shape;438;p6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39" name="Google Shape;439;p6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0" name="Google Shape;440;p6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1" name="Google Shape;441;p6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2" name="Google Shape;442;p6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3" name="Google Shape;443;p6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4" name="Google Shape;444;p6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5" name="Google Shape;445;p6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6" name="Google Shape;446;p6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7" name="Google Shape;447;p6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8" name="Google Shape;448;p6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49" name="Google Shape;449;p6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0" name="Google Shape;450;p6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1" name="Google Shape;451;p6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2" name="Google Shape;452;p6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3" name="Google Shape;453;p6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4" name="Google Shape;454;p6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5" name="Google Shape;455;p6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6" name="Google Shape;456;p6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7" name="Google Shape;457;p6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8" name="Google Shape;458;p6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59" name="Google Shape;459;p6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0" name="Google Shape;460;p6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1" name="Google Shape;461;p6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2" name="Google Shape;462;p6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3" name="Google Shape;463;p6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4" name="Google Shape;464;p6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5" name="Google Shape;465;p6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6" name="Google Shape;466;p6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7" name="Google Shape;467;p6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8" name="Google Shape;468;p6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69" name="Google Shape;469;p6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0" name="Google Shape;470;p6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1" name="Google Shape;471;p6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2" name="Google Shape;472;p6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3" name="Google Shape;473;p6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4" name="Google Shape;474;p6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5" name="Google Shape;475;p6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6" name="Google Shape;476;p6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7" name="Google Shape;477;p6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8" name="Google Shape;478;p6"/>
          <p:cNvSpPr/>
          <p:nvPr/>
        </p:nvSpPr>
        <p:spPr>
          <a:xfrm>
            <a:off x="301942" y="189959"/>
            <a:ext cx="1048306" cy="961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79" name="Google Shape;479;p6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57946" y="6300596"/>
            <a:ext cx="384352" cy="39392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676370" y="711306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998367" y="636651"/>
            <a:ext cx="219861" cy="23600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883605" y="6694504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35572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332446" y="2953090"/>
            <a:ext cx="3188786" cy="555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38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329251" y="3448616"/>
            <a:ext cx="3188786" cy="1856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25" name="Google Shape;525;p7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26" name="Google Shape;526;p7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27" name="Google Shape;527;p7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28" name="Google Shape;528;p7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29" name="Google Shape;529;p7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0" name="Google Shape;530;p7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1" name="Google Shape;531;p7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2" name="Google Shape;532;p7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3" name="Google Shape;533;p7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4" name="Google Shape;534;p7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5" name="Google Shape;535;p7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6" name="Google Shape;536;p7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7" name="Google Shape;537;p7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8" name="Google Shape;538;p7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39" name="Google Shape;539;p7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0" name="Google Shape;540;p7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1" name="Google Shape;541;p7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2" name="Google Shape;542;p7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3" name="Google Shape;543;p7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4" name="Google Shape;544;p7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5" name="Google Shape;545;p7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6" name="Google Shape;546;p7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7" name="Google Shape;547;p7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8" name="Google Shape;548;p7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49" name="Google Shape;549;p7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0" name="Google Shape;550;p7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1" name="Google Shape;551;p7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2" name="Google Shape;552;p7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3" name="Google Shape;553;p7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4" name="Google Shape;554;p7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5" name="Google Shape;555;p7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6" name="Google Shape;556;p7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7" name="Google Shape;557;p7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8" name="Google Shape;558;p7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59" name="Google Shape;559;p7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0" name="Google Shape;560;p7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1" name="Google Shape;561;p7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2" name="Google Shape;562;p7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3" name="Google Shape;563;p7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4" name="Google Shape;564;p7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5" name="Google Shape;565;p7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6" name="Google Shape;566;p7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7" name="Google Shape;567;p7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8" name="Google Shape;568;p7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69" name="Google Shape;569;p7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70" name="Google Shape;570;p7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71" name="Google Shape;571;p7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72" name="Google Shape;572;p7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573" name="Google Shape;573;p7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1859863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17625" y="2355570"/>
            <a:ext cx="8026575" cy="10117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24583" y="3367350"/>
            <a:ext cx="8026575" cy="14779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1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1" name="Google Shape;601;p8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2" name="Google Shape;602;p8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3" name="Google Shape;603;p8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4" name="Google Shape;604;p8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5" name="Google Shape;605;p8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6" name="Google Shape;606;p8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7" name="Google Shape;607;p8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8" name="Google Shape;608;p8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09" name="Google Shape;609;p8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0" name="Google Shape;610;p8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1" name="Google Shape;611;p8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2" name="Google Shape;612;p8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3" name="Google Shape;613;p8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4" name="Google Shape;614;p8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5" name="Google Shape;615;p8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6" name="Google Shape;616;p8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7" name="Google Shape;617;p8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8" name="Google Shape;618;p8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19" name="Google Shape;619;p8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0" name="Google Shape;620;p8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1" name="Google Shape;621;p8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2" name="Google Shape;622;p8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3" name="Google Shape;623;p8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4" name="Google Shape;624;p8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5" name="Google Shape;625;p8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6" name="Google Shape;626;p8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7" name="Google Shape;627;p8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8" name="Google Shape;628;p8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29" name="Google Shape;629;p8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0" name="Google Shape;630;p8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1" name="Google Shape;631;p8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2" name="Google Shape;632;p8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3" name="Google Shape;633;p8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4" name="Google Shape;634;p8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5" name="Google Shape;635;p8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6" name="Google Shape;636;p8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7" name="Google Shape;637;p8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8" name="Google Shape;638;p8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39" name="Google Shape;639;p8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0" name="Google Shape;640;p8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1" name="Google Shape;641;p8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2" name="Google Shape;642;p8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3" name="Google Shape;643;p8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4" name="Google Shape;644;p8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5" name="Google Shape;645;p8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6" name="Google Shape;646;p8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7" name="Google Shape;647;p8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8" name="Google Shape;648;p8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49" name="Google Shape;649;p8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88264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57717" y="2075780"/>
            <a:ext cx="6746391" cy="194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11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22068" y="3851120"/>
            <a:ext cx="5217689" cy="1391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74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74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74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74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74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74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74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74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74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77" name="Google Shape;677;p9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78" name="Google Shape;678;p9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79" name="Google Shape;679;p9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0" name="Google Shape;680;p9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1" name="Google Shape;681;p9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2" name="Google Shape;682;p9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3" name="Google Shape;683;p9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4" name="Google Shape;684;p9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5" name="Google Shape;685;p9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6" name="Google Shape;686;p9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7" name="Google Shape;687;p9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8" name="Google Shape;688;p9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89" name="Google Shape;689;p9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0" name="Google Shape;690;p9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1" name="Google Shape;691;p9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2" name="Google Shape;692;p9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3" name="Google Shape;693;p9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4" name="Google Shape;694;p9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5" name="Google Shape;695;p9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6" name="Google Shape;696;p9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7" name="Google Shape;697;p9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8" name="Google Shape;698;p9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699" name="Google Shape;699;p9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0" name="Google Shape;700;p9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1" name="Google Shape;701;p9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2" name="Google Shape;702;p9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3" name="Google Shape;703;p9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4" name="Google Shape;704;p9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5" name="Google Shape;705;p9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6" name="Google Shape;706;p9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7" name="Google Shape;707;p9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8" name="Google Shape;708;p9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09" name="Google Shape;709;p9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0" name="Google Shape;710;p9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1" name="Google Shape;711;p9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2" name="Google Shape;712;p9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3" name="Google Shape;713;p9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4" name="Google Shape;714;p9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5" name="Google Shape;715;p9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6" name="Google Shape;716;p9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7" name="Google Shape;717;p9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8" name="Google Shape;718;p9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19" name="Google Shape;719;p9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0" name="Google Shape;720;p9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1" name="Google Shape;721;p9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2" name="Google Shape;722;p9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3" name="Google Shape;723;p9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4" name="Google Shape;724;p9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25" name="Google Shape;725;p9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334351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35782" y="2813370"/>
            <a:ext cx="6568313" cy="157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27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2" name="Google Shape;752;p10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3" name="Google Shape;753;p10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4" name="Google Shape;754;p10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5" name="Google Shape;755;p10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6" name="Google Shape;756;p10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7" name="Google Shape;757;p10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8" name="Google Shape;758;p10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59" name="Google Shape;759;p10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0" name="Google Shape;760;p10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1" name="Google Shape;761;p10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2" name="Google Shape;762;p10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3" name="Google Shape;763;p10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4" name="Google Shape;764;p10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5" name="Google Shape;765;p10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6" name="Google Shape;766;p10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7" name="Google Shape;767;p10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8" name="Google Shape;768;p10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69" name="Google Shape;769;p10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0" name="Google Shape;770;p10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1" name="Google Shape;771;p10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2" name="Google Shape;772;p10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3" name="Google Shape;773;p10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4" name="Google Shape;774;p10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5" name="Google Shape;775;p10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6" name="Google Shape;776;p10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7" name="Google Shape;777;p10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8" name="Google Shape;778;p10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79" name="Google Shape;779;p10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0" name="Google Shape;780;p10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1" name="Google Shape;781;p10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2" name="Google Shape;782;p10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3" name="Google Shape;783;p10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4" name="Google Shape;784;p10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5" name="Google Shape;785;p10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6" name="Google Shape;786;p10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7" name="Google Shape;787;p10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8" name="Google Shape;788;p10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89" name="Google Shape;789;p10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0" name="Google Shape;790;p10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1" name="Google Shape;791;p10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2" name="Google Shape;792;p10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3" name="Google Shape;793;p10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4" name="Google Shape;794;p10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5" name="Google Shape;795;p10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6" name="Google Shape;796;p10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7" name="Google Shape;797;p10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8" name="Google Shape;798;p10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799" name="Google Shape;799;p10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00" name="Google Shape;800;p10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114491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396619" y="2390623"/>
            <a:ext cx="7270336" cy="19618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1872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49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394871" y="4160538"/>
            <a:ext cx="7270336" cy="649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38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28" name="Google Shape;828;p11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29" name="Google Shape;829;p11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0" name="Google Shape;830;p11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1" name="Google Shape;831;p11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2" name="Google Shape;832;p11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3" name="Google Shape;833;p11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4" name="Google Shape;834;p11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5" name="Google Shape;835;p11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6" name="Google Shape;836;p11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7" name="Google Shape;837;p11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8" name="Google Shape;838;p11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39" name="Google Shape;839;p11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0" name="Google Shape;840;p11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1" name="Google Shape;841;p11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2" name="Google Shape;842;p11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3" name="Google Shape;843;p11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4" name="Google Shape;844;p11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5" name="Google Shape;845;p11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6" name="Google Shape;846;p11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7" name="Google Shape;847;p11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8" name="Google Shape;848;p11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49" name="Google Shape;849;p11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0" name="Google Shape;850;p11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1" name="Google Shape;851;p11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2" name="Google Shape;852;p11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3" name="Google Shape;853;p11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4" name="Google Shape;854;p11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5" name="Google Shape;855;p11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6" name="Google Shape;856;p11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7" name="Google Shape;857;p11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8" name="Google Shape;858;p11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59" name="Google Shape;859;p11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0" name="Google Shape;860;p11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1" name="Google Shape;861;p11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2" name="Google Shape;862;p11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3" name="Google Shape;863;p11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4" name="Google Shape;864;p11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5" name="Google Shape;865;p11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6" name="Google Shape;866;p11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7" name="Google Shape;867;p11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8" name="Google Shape;868;p11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69" name="Google Shape;869;p11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0" name="Google Shape;870;p11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1" name="Google Shape;871;p11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2" name="Google Shape;872;p11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3" name="Google Shape;873;p11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4" name="Google Shape;874;p11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5" name="Google Shape;875;p11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76" name="Google Shape;876;p11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423749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2264" y="407854"/>
            <a:ext cx="10996076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80" name="Google Shape;880;p13"/>
          <p:cNvSpPr/>
          <p:nvPr/>
        </p:nvSpPr>
        <p:spPr>
          <a:xfrm>
            <a:off x="872168" y="307328"/>
            <a:ext cx="10643557" cy="6703593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881" name="Google Shape;881;p13"/>
          <p:cNvSpPr/>
          <p:nvPr/>
        </p:nvSpPr>
        <p:spPr>
          <a:xfrm>
            <a:off x="11003306" y="6226806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003306" y="3194811"/>
            <a:ext cx="751458" cy="532857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003306" y="2409532"/>
            <a:ext cx="751458" cy="532857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009546" y="1657029"/>
            <a:ext cx="749888" cy="543220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003306" y="849289"/>
            <a:ext cx="751458" cy="543220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003306" y="3980106"/>
            <a:ext cx="751458" cy="532857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003306" y="4765401"/>
            <a:ext cx="751458" cy="532857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003306" y="6115121"/>
            <a:ext cx="751458" cy="43153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1" name="Google Shape;901;p13"/>
          <p:cNvSpPr/>
          <p:nvPr/>
        </p:nvSpPr>
        <p:spPr>
          <a:xfrm>
            <a:off x="522223" y="307328"/>
            <a:ext cx="10623268" cy="6703593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2" name="Google Shape;902;p13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3" name="Google Shape;903;p13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4" name="Google Shape;904;p13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5" name="Google Shape;905;p13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6" name="Google Shape;906;p13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7" name="Google Shape;907;p13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8" name="Google Shape;908;p13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09" name="Google Shape;909;p13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0" name="Google Shape;910;p13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1" name="Google Shape;911;p13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2" name="Google Shape;912;p13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3" name="Google Shape;913;p13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4" name="Google Shape;914;p13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5" name="Google Shape;915;p13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6" name="Google Shape;916;p13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7" name="Google Shape;917;p13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8" name="Google Shape;918;p13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19" name="Google Shape;919;p13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0" name="Google Shape;920;p13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1" name="Google Shape;921;p13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2" name="Google Shape;922;p13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3" name="Google Shape;923;p13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4" name="Google Shape;924;p13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5" name="Google Shape;925;p13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6" name="Google Shape;926;p13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7" name="Google Shape;927;p13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8" name="Google Shape;928;p13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29" name="Google Shape;929;p13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0" name="Google Shape;930;p13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1" name="Google Shape;931;p13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2" name="Google Shape;932;p13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3" name="Google Shape;933;p13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4" name="Google Shape;934;p13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5" name="Google Shape;935;p13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6" name="Google Shape;936;p13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7" name="Google Shape;937;p13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8" name="Google Shape;938;p13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39" name="Google Shape;939;p13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0" name="Google Shape;940;p13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1" name="Google Shape;941;p13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2" name="Google Shape;942;p13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3" name="Google Shape;943;p13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4" name="Google Shape;944;p13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5" name="Google Shape;945;p13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6" name="Google Shape;946;p13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7" name="Google Shape;947;p13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8" name="Google Shape;948;p13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49" name="Google Shape;949;p13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50" name="Google Shape;950;p13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51" name="Google Shape;951;p13"/>
          <p:cNvSpPr/>
          <p:nvPr/>
        </p:nvSpPr>
        <p:spPr>
          <a:xfrm>
            <a:off x="301942" y="189959"/>
            <a:ext cx="1048306" cy="961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52" name="Google Shape;952;p13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48101" y="613637"/>
            <a:ext cx="10165491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70210" y="1721580"/>
            <a:ext cx="3599553" cy="555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69144" y="2159241"/>
            <a:ext cx="3601135" cy="797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60446" y="2162156"/>
            <a:ext cx="834593" cy="591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73981" y="3391741"/>
            <a:ext cx="3610237" cy="550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67268" y="3832308"/>
            <a:ext cx="3606280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61650" y="3859251"/>
            <a:ext cx="832218" cy="5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376131" y="5064004"/>
            <a:ext cx="3601135" cy="550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67268" y="5505438"/>
            <a:ext cx="3606280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61650" y="5496638"/>
            <a:ext cx="832218" cy="5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884280" y="1724100"/>
            <a:ext cx="3616965" cy="550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875377" y="2156931"/>
            <a:ext cx="3616965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095637" y="2163416"/>
            <a:ext cx="832218" cy="5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884280" y="3391741"/>
            <a:ext cx="3616965" cy="550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875383" y="3832308"/>
            <a:ext cx="3616965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095637" y="3859251"/>
            <a:ext cx="832218" cy="5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884280" y="5064004"/>
            <a:ext cx="3616965" cy="550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74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875383" y="5505438"/>
            <a:ext cx="3616965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095637" y="5496638"/>
            <a:ext cx="832218" cy="58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66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02531" y="1163646"/>
            <a:ext cx="586042" cy="55793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307756" y="6249251"/>
            <a:ext cx="384352" cy="39392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9963867" y="981191"/>
            <a:ext cx="219861" cy="23600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476672" y="754670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990" name="Google Shape;990;p13"/>
          <p:cNvSpPr/>
          <p:nvPr/>
        </p:nvSpPr>
        <p:spPr>
          <a:xfrm>
            <a:off x="10841001" y="5691001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52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22367" y="6351311"/>
            <a:ext cx="586042" cy="55793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551254" y="557691"/>
            <a:ext cx="384352" cy="39392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641158" y="1419654"/>
            <a:ext cx="219861" cy="23600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42194" y="6683215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34" name="Google Shape;1034;p14"/>
          <p:cNvSpPr/>
          <p:nvPr/>
        </p:nvSpPr>
        <p:spPr>
          <a:xfrm>
            <a:off x="10500245" y="6162539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22367" y="5926551"/>
            <a:ext cx="219861" cy="23600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39" name="Google Shape;1039;p14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0" name="Google Shape;1040;p14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1" name="Google Shape;1041;p14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2" name="Google Shape;1042;p14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3" name="Google Shape;1043;p14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4" name="Google Shape;1044;p14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5" name="Google Shape;1045;p14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6" name="Google Shape;1046;p14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7" name="Google Shape;1047;p14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8" name="Google Shape;1048;p14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49" name="Google Shape;1049;p14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0" name="Google Shape;1050;p14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1" name="Google Shape;1051;p14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2" name="Google Shape;1052;p14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3" name="Google Shape;1053;p14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4" name="Google Shape;1054;p14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5" name="Google Shape;1055;p14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6" name="Google Shape;1056;p14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7" name="Google Shape;1057;p14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8" name="Google Shape;1058;p14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59" name="Google Shape;1059;p14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0" name="Google Shape;1060;p14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1" name="Google Shape;1061;p14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2" name="Google Shape;1062;p14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3" name="Google Shape;1063;p14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4" name="Google Shape;1064;p14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5" name="Google Shape;1065;p14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6" name="Google Shape;1066;p14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7" name="Google Shape;1067;p14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8" name="Google Shape;1068;p14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69" name="Google Shape;1069;p14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0" name="Google Shape;1070;p14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1" name="Google Shape;1071;p14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2" name="Google Shape;1072;p14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3" name="Google Shape;1073;p14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4" name="Google Shape;1074;p14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5" name="Google Shape;1075;p14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6" name="Google Shape;1076;p14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7" name="Google Shape;1077;p14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8" name="Google Shape;1078;p14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79" name="Google Shape;1079;p14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0" name="Google Shape;1080;p14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1" name="Google Shape;1081;p14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2" name="Google Shape;1082;p14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3" name="Google Shape;1083;p14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4" name="Google Shape;1084;p14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5" name="Google Shape;1085;p14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6" name="Google Shape;1086;p14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087" name="Google Shape;1087;p14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3305518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64942" y="446706"/>
            <a:ext cx="586042" cy="55793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476651" y="6249269"/>
            <a:ext cx="384352" cy="39392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30734" y="446689"/>
            <a:ext cx="219861" cy="23600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590274" y="507868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31" name="Google Shape;1131;p15"/>
          <p:cNvSpPr/>
          <p:nvPr/>
        </p:nvSpPr>
        <p:spPr>
          <a:xfrm>
            <a:off x="10749802" y="5871566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817085" y="6512276"/>
            <a:ext cx="219861" cy="23600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36" name="Google Shape;1136;p15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37" name="Google Shape;1137;p15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38" name="Google Shape;1138;p15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39" name="Google Shape;1139;p15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0" name="Google Shape;1140;p15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1" name="Google Shape;1141;p15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2" name="Google Shape;1142;p15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3" name="Google Shape;1143;p15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4" name="Google Shape;1144;p15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5" name="Google Shape;1145;p15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6" name="Google Shape;1146;p15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7" name="Google Shape;1147;p15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8" name="Google Shape;1148;p15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49" name="Google Shape;1149;p15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0" name="Google Shape;1150;p15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1" name="Google Shape;1151;p15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2" name="Google Shape;1152;p15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3" name="Google Shape;1153;p15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4" name="Google Shape;1154;p15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5" name="Google Shape;1155;p15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6" name="Google Shape;1156;p15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7" name="Google Shape;1157;p15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8" name="Google Shape;1158;p15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59" name="Google Shape;1159;p15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0" name="Google Shape;1160;p15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1" name="Google Shape;1161;p15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2" name="Google Shape;1162;p15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3" name="Google Shape;1163;p15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4" name="Google Shape;1164;p15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5" name="Google Shape;1165;p15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6" name="Google Shape;1166;p15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7" name="Google Shape;1167;p15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8" name="Google Shape;1168;p15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69" name="Google Shape;1169;p15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0" name="Google Shape;1170;p15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1" name="Google Shape;1171;p15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2" name="Google Shape;1172;p15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3" name="Google Shape;1173;p15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4" name="Google Shape;1174;p15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5" name="Google Shape;1175;p15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6" name="Google Shape;1176;p15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7" name="Google Shape;1177;p15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8" name="Google Shape;1178;p15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79" name="Google Shape;1179;p15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80" name="Google Shape;1180;p15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81" name="Google Shape;1181;p15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82" name="Google Shape;1182;p15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83" name="Google Shape;1183;p15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184" name="Google Shape;1184;p15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69928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0" name="Google Shape;1210;p16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1" name="Google Shape;1211;p16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2" name="Google Shape;1212;p16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3" name="Google Shape;1213;p16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4" name="Google Shape;1214;p16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5" name="Google Shape;1215;p16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6" name="Google Shape;1216;p16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7" name="Google Shape;1217;p16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8" name="Google Shape;1218;p16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19" name="Google Shape;1219;p16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0" name="Google Shape;1220;p16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1" name="Google Shape;1221;p16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2" name="Google Shape;1222;p16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3" name="Google Shape;1223;p16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4" name="Google Shape;1224;p16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5" name="Google Shape;1225;p16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6" name="Google Shape;1226;p16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7" name="Google Shape;1227;p16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8" name="Google Shape;1228;p16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29" name="Google Shape;1229;p16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0" name="Google Shape;1230;p16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1" name="Google Shape;1231;p16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2" name="Google Shape;1232;p16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3" name="Google Shape;1233;p16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4" name="Google Shape;1234;p16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5" name="Google Shape;1235;p16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6" name="Google Shape;1236;p16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7" name="Google Shape;1237;p16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8" name="Google Shape;1238;p16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39" name="Google Shape;1239;p16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0" name="Google Shape;1240;p16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1" name="Google Shape;1241;p16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2" name="Google Shape;1242;p16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3" name="Google Shape;1243;p16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4" name="Google Shape;1244;p16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5" name="Google Shape;1245;p16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6" name="Google Shape;1246;p16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7" name="Google Shape;1247;p16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8" name="Google Shape;1248;p16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49" name="Google Shape;1249;p16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0" name="Google Shape;1250;p16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1" name="Google Shape;1251;p16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2" name="Google Shape;1252;p16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3" name="Google Shape;1253;p16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4" name="Google Shape;1254;p16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5" name="Google Shape;1255;p16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6" name="Google Shape;1256;p16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7" name="Google Shape;1257;p16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258" name="Google Shape;1258;p16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57946" y="6300596"/>
            <a:ext cx="384352" cy="39392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676370" y="711306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998367" y="636651"/>
            <a:ext cx="219861" cy="23600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883605" y="6694504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3451270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0" name="Google Shape;1300;p17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1" name="Google Shape;1301;p17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2" name="Google Shape;1302;p17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3" name="Google Shape;1303;p17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4" name="Google Shape;1304;p17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5" name="Google Shape;1305;p17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6" name="Google Shape;1306;p17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7" name="Google Shape;1307;p17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8" name="Google Shape;1308;p17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09" name="Google Shape;1309;p17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0" name="Google Shape;1310;p17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1" name="Google Shape;1311;p17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2" name="Google Shape;1312;p17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3" name="Google Shape;1313;p17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4" name="Google Shape;1314;p17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5" name="Google Shape;1315;p17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6" name="Google Shape;1316;p17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7" name="Google Shape;1317;p17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8" name="Google Shape;1318;p17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19" name="Google Shape;1319;p17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0" name="Google Shape;1320;p17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1" name="Google Shape;1321;p17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2" name="Google Shape;1322;p17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3" name="Google Shape;1323;p17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4" name="Google Shape;1324;p17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5" name="Google Shape;1325;p17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6" name="Google Shape;1326;p17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7" name="Google Shape;1327;p17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8" name="Google Shape;1328;p17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29" name="Google Shape;1329;p17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0" name="Google Shape;1330;p17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1" name="Google Shape;1331;p17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2" name="Google Shape;1332;p17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3" name="Google Shape;1333;p17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4" name="Google Shape;1334;p17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5" name="Google Shape;1335;p17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6" name="Google Shape;1336;p17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7" name="Google Shape;1337;p17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8" name="Google Shape;1338;p17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39" name="Google Shape;1339;p17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0" name="Google Shape;1340;p17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1" name="Google Shape;1341;p17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2" name="Google Shape;1342;p17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3" name="Google Shape;1343;p17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4" name="Google Shape;1344;p17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5" name="Google Shape;1345;p17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6" name="Google Shape;1346;p17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7" name="Google Shape;1347;p17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48" name="Google Shape;1348;p17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64942" y="446706"/>
            <a:ext cx="586042" cy="55793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476651" y="6249269"/>
            <a:ext cx="384352" cy="39392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30734" y="446689"/>
            <a:ext cx="219861" cy="23600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590274" y="507868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67" name="Google Shape;1367;p17"/>
          <p:cNvSpPr/>
          <p:nvPr/>
        </p:nvSpPr>
        <p:spPr>
          <a:xfrm>
            <a:off x="10749802" y="5871566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817085" y="6512276"/>
            <a:ext cx="219861" cy="23600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</p:spTree>
    <p:extLst>
      <p:ext uri="{BB962C8B-B14F-4D97-AF65-F5344CB8AC3E}">
        <p14:creationId xmlns:p14="http://schemas.microsoft.com/office/powerpoint/2010/main" val="278916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96" name="Google Shape;1396;p18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97" name="Google Shape;1397;p18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98" name="Google Shape;1398;p18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399" name="Google Shape;1399;p18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0" name="Google Shape;1400;p18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1" name="Google Shape;1401;p18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2" name="Google Shape;1402;p18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3" name="Google Shape;1403;p18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4" name="Google Shape;1404;p18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5" name="Google Shape;1405;p18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6" name="Google Shape;1406;p18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7" name="Google Shape;1407;p18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8" name="Google Shape;1408;p18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09" name="Google Shape;1409;p18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0" name="Google Shape;1410;p18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1" name="Google Shape;1411;p18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2" name="Google Shape;1412;p18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3" name="Google Shape;1413;p18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4" name="Google Shape;1414;p18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5" name="Google Shape;1415;p18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6" name="Google Shape;1416;p18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7" name="Google Shape;1417;p18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8" name="Google Shape;1418;p18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19" name="Google Shape;1419;p18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0" name="Google Shape;1420;p18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1" name="Google Shape;1421;p18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2" name="Google Shape;1422;p18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3" name="Google Shape;1423;p18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4" name="Google Shape;1424;p18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5" name="Google Shape;1425;p18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6" name="Google Shape;1426;p18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7" name="Google Shape;1427;p18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8" name="Google Shape;1428;p18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29" name="Google Shape;1429;p18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0" name="Google Shape;1430;p18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1" name="Google Shape;1431;p18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2" name="Google Shape;1432;p18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3" name="Google Shape;1433;p18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4" name="Google Shape;1434;p18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5" name="Google Shape;1435;p18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6" name="Google Shape;1436;p18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7" name="Google Shape;1437;p18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8" name="Google Shape;1438;p18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39" name="Google Shape;1439;p18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0" name="Google Shape;1440;p18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1" name="Google Shape;1441;p18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2" name="Google Shape;1442;p18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3" name="Google Shape;1443;p18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4" name="Google Shape;1444;p18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45" name="Google Shape;1445;p18"/>
          <p:cNvSpPr/>
          <p:nvPr/>
        </p:nvSpPr>
        <p:spPr>
          <a:xfrm>
            <a:off x="301942" y="189959"/>
            <a:ext cx="1048306" cy="961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02531" y="1163646"/>
            <a:ext cx="586042" cy="55793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307756" y="6249251"/>
            <a:ext cx="384352" cy="39392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9963867" y="981191"/>
            <a:ext cx="219861" cy="23600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476672" y="754670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64" name="Google Shape;1464;p18"/>
          <p:cNvSpPr/>
          <p:nvPr/>
        </p:nvSpPr>
        <p:spPr>
          <a:xfrm>
            <a:off x="10841001" y="5691001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225270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2223" y="307328"/>
            <a:ext cx="11237211" cy="6703593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25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0645" y="131871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0" name="Google Shape;1490;p19"/>
          <p:cNvSpPr/>
          <p:nvPr/>
        </p:nvSpPr>
        <p:spPr>
          <a:xfrm>
            <a:off x="370700" y="1353225"/>
            <a:ext cx="428083" cy="115724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1" name="Google Shape;1491;p19"/>
          <p:cNvSpPr/>
          <p:nvPr/>
        </p:nvSpPr>
        <p:spPr>
          <a:xfrm>
            <a:off x="401938" y="146890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2" name="Google Shape;1492;p19"/>
          <p:cNvSpPr/>
          <p:nvPr/>
        </p:nvSpPr>
        <p:spPr>
          <a:xfrm>
            <a:off x="798742" y="141019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3" name="Google Shape;1493;p19"/>
          <p:cNvSpPr/>
          <p:nvPr/>
        </p:nvSpPr>
        <p:spPr>
          <a:xfrm>
            <a:off x="720645" y="1817537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4" name="Google Shape;1494;p19"/>
          <p:cNvSpPr/>
          <p:nvPr/>
        </p:nvSpPr>
        <p:spPr>
          <a:xfrm>
            <a:off x="370700" y="1853782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5" name="Google Shape;1495;p19"/>
          <p:cNvSpPr/>
          <p:nvPr/>
        </p:nvSpPr>
        <p:spPr>
          <a:xfrm>
            <a:off x="401938" y="196768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6" name="Google Shape;1496;p19"/>
          <p:cNvSpPr/>
          <p:nvPr/>
        </p:nvSpPr>
        <p:spPr>
          <a:xfrm>
            <a:off x="798742" y="1910710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7" name="Google Shape;1497;p19"/>
          <p:cNvSpPr/>
          <p:nvPr/>
        </p:nvSpPr>
        <p:spPr>
          <a:xfrm>
            <a:off x="372271" y="1869304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8" name="Google Shape;1498;p19"/>
          <p:cNvSpPr/>
          <p:nvPr/>
        </p:nvSpPr>
        <p:spPr>
          <a:xfrm>
            <a:off x="720645" y="2318049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499" name="Google Shape;1499;p19"/>
          <p:cNvSpPr/>
          <p:nvPr/>
        </p:nvSpPr>
        <p:spPr>
          <a:xfrm>
            <a:off x="370700" y="2352561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0" name="Google Shape;1500;p19"/>
          <p:cNvSpPr/>
          <p:nvPr/>
        </p:nvSpPr>
        <p:spPr>
          <a:xfrm>
            <a:off x="401938" y="2466458"/>
            <a:ext cx="42230" cy="1781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1" name="Google Shape;1501;p19"/>
          <p:cNvSpPr/>
          <p:nvPr/>
        </p:nvSpPr>
        <p:spPr>
          <a:xfrm>
            <a:off x="798742" y="240953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2" name="Google Shape;1502;p19"/>
          <p:cNvSpPr/>
          <p:nvPr/>
        </p:nvSpPr>
        <p:spPr>
          <a:xfrm>
            <a:off x="372271" y="2368083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3" name="Google Shape;1503;p19"/>
          <p:cNvSpPr/>
          <p:nvPr/>
        </p:nvSpPr>
        <p:spPr>
          <a:xfrm>
            <a:off x="720645" y="2816825"/>
            <a:ext cx="104707" cy="18648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4" name="Google Shape;1504;p19"/>
          <p:cNvSpPr/>
          <p:nvPr/>
        </p:nvSpPr>
        <p:spPr>
          <a:xfrm>
            <a:off x="370700" y="2853074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5" name="Google Shape;1505;p19"/>
          <p:cNvSpPr/>
          <p:nvPr/>
        </p:nvSpPr>
        <p:spPr>
          <a:xfrm>
            <a:off x="401938" y="2967017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6" name="Google Shape;1506;p19"/>
          <p:cNvSpPr/>
          <p:nvPr/>
        </p:nvSpPr>
        <p:spPr>
          <a:xfrm>
            <a:off x="798742" y="2908310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7" name="Google Shape;1507;p19"/>
          <p:cNvSpPr/>
          <p:nvPr/>
        </p:nvSpPr>
        <p:spPr>
          <a:xfrm>
            <a:off x="372271" y="2868639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8" name="Google Shape;1508;p19"/>
          <p:cNvSpPr/>
          <p:nvPr/>
        </p:nvSpPr>
        <p:spPr>
          <a:xfrm>
            <a:off x="720645" y="3317384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09" name="Google Shape;1509;p19"/>
          <p:cNvSpPr/>
          <p:nvPr/>
        </p:nvSpPr>
        <p:spPr>
          <a:xfrm>
            <a:off x="370700" y="3351896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0" name="Google Shape;1510;p19"/>
          <p:cNvSpPr/>
          <p:nvPr/>
        </p:nvSpPr>
        <p:spPr>
          <a:xfrm>
            <a:off x="401938" y="3465795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1" name="Google Shape;1511;p19"/>
          <p:cNvSpPr/>
          <p:nvPr/>
        </p:nvSpPr>
        <p:spPr>
          <a:xfrm>
            <a:off x="798742" y="340882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2" name="Google Shape;1512;p19"/>
          <p:cNvSpPr/>
          <p:nvPr/>
        </p:nvSpPr>
        <p:spPr>
          <a:xfrm>
            <a:off x="372271" y="3367416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3" name="Google Shape;1513;p19"/>
          <p:cNvSpPr/>
          <p:nvPr/>
        </p:nvSpPr>
        <p:spPr>
          <a:xfrm>
            <a:off x="720645" y="3816161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4" name="Google Shape;1514;p19"/>
          <p:cNvSpPr/>
          <p:nvPr/>
        </p:nvSpPr>
        <p:spPr>
          <a:xfrm>
            <a:off x="370700" y="3852407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5" name="Google Shape;1515;p19"/>
          <p:cNvSpPr/>
          <p:nvPr/>
        </p:nvSpPr>
        <p:spPr>
          <a:xfrm>
            <a:off x="401938" y="3966306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6" name="Google Shape;1516;p19"/>
          <p:cNvSpPr/>
          <p:nvPr/>
        </p:nvSpPr>
        <p:spPr>
          <a:xfrm>
            <a:off x="798742" y="3907644"/>
            <a:ext cx="41" cy="178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7" name="Google Shape;1517;p19"/>
          <p:cNvSpPr/>
          <p:nvPr/>
        </p:nvSpPr>
        <p:spPr>
          <a:xfrm>
            <a:off x="372271" y="3866195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8" name="Google Shape;1518;p19"/>
          <p:cNvSpPr/>
          <p:nvPr/>
        </p:nvSpPr>
        <p:spPr>
          <a:xfrm>
            <a:off x="720645" y="4316674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19" name="Google Shape;1519;p19"/>
          <p:cNvSpPr/>
          <p:nvPr/>
        </p:nvSpPr>
        <p:spPr>
          <a:xfrm>
            <a:off x="370700" y="4351186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0" name="Google Shape;1520;p19"/>
          <p:cNvSpPr/>
          <p:nvPr/>
        </p:nvSpPr>
        <p:spPr>
          <a:xfrm>
            <a:off x="401938" y="4465129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1" name="Google Shape;1521;p19"/>
          <p:cNvSpPr/>
          <p:nvPr/>
        </p:nvSpPr>
        <p:spPr>
          <a:xfrm>
            <a:off x="798742" y="4408157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2" name="Google Shape;1522;p19"/>
          <p:cNvSpPr/>
          <p:nvPr/>
        </p:nvSpPr>
        <p:spPr>
          <a:xfrm>
            <a:off x="372271" y="4366751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3" name="Google Shape;1523;p19"/>
          <p:cNvSpPr/>
          <p:nvPr/>
        </p:nvSpPr>
        <p:spPr>
          <a:xfrm>
            <a:off x="720645" y="4815496"/>
            <a:ext cx="104707" cy="184702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4" name="Google Shape;1524;p19"/>
          <p:cNvSpPr/>
          <p:nvPr/>
        </p:nvSpPr>
        <p:spPr>
          <a:xfrm>
            <a:off x="370700" y="4851698"/>
            <a:ext cx="428083" cy="113989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5" name="Google Shape;1525;p19"/>
          <p:cNvSpPr/>
          <p:nvPr/>
        </p:nvSpPr>
        <p:spPr>
          <a:xfrm>
            <a:off x="401938" y="4965641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6" name="Google Shape;1526;p19"/>
          <p:cNvSpPr/>
          <p:nvPr/>
        </p:nvSpPr>
        <p:spPr>
          <a:xfrm>
            <a:off x="798742" y="4906935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7" name="Google Shape;1527;p19"/>
          <p:cNvSpPr/>
          <p:nvPr/>
        </p:nvSpPr>
        <p:spPr>
          <a:xfrm>
            <a:off x="372271" y="4865530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8" name="Google Shape;1528;p19"/>
          <p:cNvSpPr/>
          <p:nvPr/>
        </p:nvSpPr>
        <p:spPr>
          <a:xfrm>
            <a:off x="720645" y="5314273"/>
            <a:ext cx="104707" cy="18643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29" name="Google Shape;1529;p19"/>
          <p:cNvSpPr/>
          <p:nvPr/>
        </p:nvSpPr>
        <p:spPr>
          <a:xfrm>
            <a:off x="370700" y="5350520"/>
            <a:ext cx="428083" cy="11394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0" name="Google Shape;1530;p19"/>
          <p:cNvSpPr/>
          <p:nvPr/>
        </p:nvSpPr>
        <p:spPr>
          <a:xfrm>
            <a:off x="401938" y="5464418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1" name="Google Shape;1531;p19"/>
          <p:cNvSpPr/>
          <p:nvPr/>
        </p:nvSpPr>
        <p:spPr>
          <a:xfrm>
            <a:off x="798742" y="5407492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2" name="Google Shape;1532;p19"/>
          <p:cNvSpPr/>
          <p:nvPr/>
        </p:nvSpPr>
        <p:spPr>
          <a:xfrm>
            <a:off x="372271" y="5366040"/>
            <a:ext cx="426513" cy="98423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3" name="Google Shape;1533;p19"/>
          <p:cNvSpPr/>
          <p:nvPr/>
        </p:nvSpPr>
        <p:spPr>
          <a:xfrm>
            <a:off x="720645" y="5814786"/>
            <a:ext cx="104707" cy="18474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4" name="Google Shape;1534;p19"/>
          <p:cNvSpPr/>
          <p:nvPr/>
        </p:nvSpPr>
        <p:spPr>
          <a:xfrm>
            <a:off x="370700" y="5849297"/>
            <a:ext cx="428083" cy="11567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5" name="Google Shape;1535;p19"/>
          <p:cNvSpPr/>
          <p:nvPr/>
        </p:nvSpPr>
        <p:spPr>
          <a:xfrm>
            <a:off x="401938" y="5964930"/>
            <a:ext cx="42230" cy="46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6" name="Google Shape;1536;p19"/>
          <p:cNvSpPr/>
          <p:nvPr/>
        </p:nvSpPr>
        <p:spPr>
          <a:xfrm>
            <a:off x="798742" y="5906269"/>
            <a:ext cx="41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7" name="Google Shape;1537;p19"/>
          <p:cNvSpPr/>
          <p:nvPr/>
        </p:nvSpPr>
        <p:spPr>
          <a:xfrm>
            <a:off x="372271" y="5864863"/>
            <a:ext cx="426513" cy="100111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38" name="Google Shape;1538;p19"/>
          <p:cNvSpPr/>
          <p:nvPr/>
        </p:nvSpPr>
        <p:spPr>
          <a:xfrm>
            <a:off x="372271" y="1368792"/>
            <a:ext cx="426513" cy="100157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102834" y="4129214"/>
            <a:ext cx="586042" cy="55793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42908" y="2109766"/>
            <a:ext cx="384352" cy="39392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32477" y="862349"/>
            <a:ext cx="219861" cy="23600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242882" y="923510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57" name="Google Shape;1557;p19"/>
          <p:cNvSpPr/>
          <p:nvPr/>
        </p:nvSpPr>
        <p:spPr>
          <a:xfrm>
            <a:off x="2402242" y="1798475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58" name="Google Shape;1558;p19"/>
          <p:cNvSpPr/>
          <p:nvPr/>
        </p:nvSpPr>
        <p:spPr>
          <a:xfrm>
            <a:off x="1342907" y="1400911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59" name="Google Shape;1559;p19"/>
          <p:cNvSpPr/>
          <p:nvPr/>
        </p:nvSpPr>
        <p:spPr>
          <a:xfrm>
            <a:off x="9929768" y="5854679"/>
            <a:ext cx="114761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sp>
        <p:nvSpPr>
          <p:cNvPr id="1560" name="Google Shape;1560;p19"/>
          <p:cNvSpPr/>
          <p:nvPr/>
        </p:nvSpPr>
        <p:spPr>
          <a:xfrm>
            <a:off x="1456515" y="5192705"/>
            <a:ext cx="157137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25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17890" y="5999526"/>
            <a:ext cx="384352" cy="39392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54462" y="3629536"/>
            <a:ext cx="586042" cy="55793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201759" y="6116531"/>
            <a:ext cx="384352" cy="39392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478044" y="3083011"/>
            <a:ext cx="219861" cy="23600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102819" y="1576349"/>
            <a:ext cx="586042" cy="55793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25"/>
            </a:p>
          </p:txBody>
        </p:sp>
      </p:grpSp>
    </p:spTree>
    <p:extLst>
      <p:ext uri="{BB962C8B-B14F-4D97-AF65-F5344CB8AC3E}">
        <p14:creationId xmlns:p14="http://schemas.microsoft.com/office/powerpoint/2010/main" val="3282419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236951"/>
            <a:ext cx="10252551" cy="1543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4" y="4080510"/>
            <a:ext cx="844327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53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4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9" y="1795226"/>
            <a:ext cx="10403324" cy="299537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9" y="4818938"/>
            <a:ext cx="10403324" cy="157519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1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5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38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50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63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76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89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01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5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13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317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730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22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193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825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66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98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34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250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299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67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61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29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202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968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203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96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7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151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7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2" y="383383"/>
            <a:ext cx="10403324" cy="1391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823" y="1765221"/>
            <a:ext cx="510271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823" y="2630329"/>
            <a:ext cx="510271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299" y="1765221"/>
            <a:ext cx="512784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299" y="2630329"/>
            <a:ext cx="512784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02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1" y="4627246"/>
            <a:ext cx="10252551" cy="1430179"/>
          </a:xfrm>
        </p:spPr>
        <p:txBody>
          <a:bodyPr anchor="t"/>
          <a:lstStyle>
            <a:lvl1pPr algn="l">
              <a:defRPr sz="52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1" y="3052049"/>
            <a:ext cx="10252551" cy="1575196"/>
          </a:xfrm>
        </p:spPr>
        <p:txBody>
          <a:bodyPr anchor="b"/>
          <a:lstStyle>
            <a:lvl1pPr marL="0" indent="0">
              <a:buNone/>
              <a:defRPr sz="2628">
                <a:solidFill>
                  <a:schemeClr val="tx1">
                    <a:tint val="75000"/>
                  </a:schemeClr>
                </a:solidFill>
              </a:defRPr>
            </a:lvl1pPr>
            <a:lvl2pPr marL="600598" indent="0">
              <a:buNone/>
              <a:defRPr sz="2365">
                <a:solidFill>
                  <a:schemeClr val="tx1">
                    <a:tint val="75000"/>
                  </a:schemeClr>
                </a:solidFill>
              </a:defRPr>
            </a:lvl2pPr>
            <a:lvl3pPr marL="1201196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3pPr>
            <a:lvl4pPr marL="1801792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4pPr>
            <a:lvl5pPr marL="2402390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5pPr>
            <a:lvl6pPr marL="3002988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6pPr>
            <a:lvl7pPr marL="3603586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7pPr>
            <a:lvl8pPr marL="4204183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8pPr>
            <a:lvl9pPr marL="4804781" indent="0">
              <a:buNone/>
              <a:defRPr sz="18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831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091" y="1680212"/>
            <a:ext cx="5327306" cy="4752261"/>
          </a:xfrm>
        </p:spPr>
        <p:txBody>
          <a:bodyPr/>
          <a:lstStyle>
            <a:lvl1pPr>
              <a:defRPr sz="3679"/>
            </a:lvl1pPr>
            <a:lvl2pPr>
              <a:defRPr sz="3153"/>
            </a:lvl2pPr>
            <a:lvl3pPr>
              <a:defRPr sz="2628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428" y="1680212"/>
            <a:ext cx="5327306" cy="4752261"/>
          </a:xfrm>
        </p:spPr>
        <p:txBody>
          <a:bodyPr/>
          <a:lstStyle>
            <a:lvl1pPr>
              <a:defRPr sz="3679"/>
            </a:lvl1pPr>
            <a:lvl2pPr>
              <a:defRPr sz="3153"/>
            </a:lvl2pPr>
            <a:lvl3pPr>
              <a:defRPr sz="2628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72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11869"/>
            <a:ext cx="5329400" cy="671751"/>
          </a:xfrm>
        </p:spPr>
        <p:txBody>
          <a:bodyPr anchor="b"/>
          <a:lstStyle>
            <a:lvl1pPr marL="0" indent="0">
              <a:buNone/>
              <a:defRPr sz="3153" b="1"/>
            </a:lvl1pPr>
            <a:lvl2pPr marL="600598" indent="0">
              <a:buNone/>
              <a:defRPr sz="2628" b="1"/>
            </a:lvl2pPr>
            <a:lvl3pPr marL="1201196" indent="0">
              <a:buNone/>
              <a:defRPr sz="2365" b="1"/>
            </a:lvl3pPr>
            <a:lvl4pPr marL="1801792" indent="0">
              <a:buNone/>
              <a:defRPr sz="2102" b="1"/>
            </a:lvl4pPr>
            <a:lvl5pPr marL="2402390" indent="0">
              <a:buNone/>
              <a:defRPr sz="2102" b="1"/>
            </a:lvl5pPr>
            <a:lvl6pPr marL="3002988" indent="0">
              <a:buNone/>
              <a:defRPr sz="2102" b="1"/>
            </a:lvl6pPr>
            <a:lvl7pPr marL="3603586" indent="0">
              <a:buNone/>
              <a:defRPr sz="2102" b="1"/>
            </a:lvl7pPr>
            <a:lvl8pPr marL="4204183" indent="0">
              <a:buNone/>
              <a:defRPr sz="2102" b="1"/>
            </a:lvl8pPr>
            <a:lvl9pPr marL="4804781" indent="0">
              <a:buNone/>
              <a:defRPr sz="21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283619"/>
            <a:ext cx="5329400" cy="4148852"/>
          </a:xfrm>
        </p:spPr>
        <p:txBody>
          <a:bodyPr/>
          <a:lstStyle>
            <a:lvl1pPr>
              <a:defRPr sz="3153"/>
            </a:lvl1pPr>
            <a:lvl2pPr>
              <a:defRPr sz="2628"/>
            </a:lvl2pPr>
            <a:lvl3pPr>
              <a:defRPr sz="2365"/>
            </a:lvl3pPr>
            <a:lvl4pPr>
              <a:defRPr sz="2102"/>
            </a:lvl4pPr>
            <a:lvl5pPr>
              <a:defRPr sz="2102"/>
            </a:lvl5pPr>
            <a:lvl6pPr>
              <a:defRPr sz="2102"/>
            </a:lvl6pPr>
            <a:lvl7pPr>
              <a:defRPr sz="2102"/>
            </a:lvl7pPr>
            <a:lvl8pPr>
              <a:defRPr sz="2102"/>
            </a:lvl8pPr>
            <a:lvl9pPr>
              <a:defRPr sz="21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5" y="1611869"/>
            <a:ext cx="5331494" cy="671751"/>
          </a:xfrm>
        </p:spPr>
        <p:txBody>
          <a:bodyPr anchor="b"/>
          <a:lstStyle>
            <a:lvl1pPr marL="0" indent="0">
              <a:buNone/>
              <a:defRPr sz="3153" b="1"/>
            </a:lvl1pPr>
            <a:lvl2pPr marL="600598" indent="0">
              <a:buNone/>
              <a:defRPr sz="2628" b="1"/>
            </a:lvl2pPr>
            <a:lvl3pPr marL="1201196" indent="0">
              <a:buNone/>
              <a:defRPr sz="2365" b="1"/>
            </a:lvl3pPr>
            <a:lvl4pPr marL="1801792" indent="0">
              <a:buNone/>
              <a:defRPr sz="2102" b="1"/>
            </a:lvl4pPr>
            <a:lvl5pPr marL="2402390" indent="0">
              <a:buNone/>
              <a:defRPr sz="2102" b="1"/>
            </a:lvl5pPr>
            <a:lvl6pPr marL="3002988" indent="0">
              <a:buNone/>
              <a:defRPr sz="2102" b="1"/>
            </a:lvl6pPr>
            <a:lvl7pPr marL="3603586" indent="0">
              <a:buNone/>
              <a:defRPr sz="2102" b="1"/>
            </a:lvl7pPr>
            <a:lvl8pPr marL="4204183" indent="0">
              <a:buNone/>
              <a:defRPr sz="2102" b="1"/>
            </a:lvl8pPr>
            <a:lvl9pPr marL="4804781" indent="0">
              <a:buNone/>
              <a:defRPr sz="21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5" y="2283619"/>
            <a:ext cx="5331494" cy="4148852"/>
          </a:xfrm>
        </p:spPr>
        <p:txBody>
          <a:bodyPr/>
          <a:lstStyle>
            <a:lvl1pPr>
              <a:defRPr sz="3153"/>
            </a:lvl1pPr>
            <a:lvl2pPr>
              <a:defRPr sz="2628"/>
            </a:lvl2pPr>
            <a:lvl3pPr>
              <a:defRPr sz="2365"/>
            </a:lvl3pPr>
            <a:lvl4pPr>
              <a:defRPr sz="2102"/>
            </a:lvl4pPr>
            <a:lvl5pPr>
              <a:defRPr sz="2102"/>
            </a:lvl5pPr>
            <a:lvl6pPr>
              <a:defRPr sz="2102"/>
            </a:lvl6pPr>
            <a:lvl7pPr>
              <a:defRPr sz="2102"/>
            </a:lvl7pPr>
            <a:lvl8pPr>
              <a:defRPr sz="2102"/>
            </a:lvl8pPr>
            <a:lvl9pPr>
              <a:defRPr sz="21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70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948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54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317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084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105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833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977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988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12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703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47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571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423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002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715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045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994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202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591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846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344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657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4" y="286705"/>
            <a:ext cx="3968257" cy="1220154"/>
          </a:xfrm>
        </p:spPr>
        <p:txBody>
          <a:bodyPr anchor="b"/>
          <a:lstStyle>
            <a:lvl1pPr algn="l">
              <a:defRPr sz="26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41" y="286707"/>
            <a:ext cx="6742896" cy="6145769"/>
          </a:xfrm>
        </p:spPr>
        <p:txBody>
          <a:bodyPr/>
          <a:lstStyle>
            <a:lvl1pPr>
              <a:defRPr sz="4206"/>
            </a:lvl1pPr>
            <a:lvl2pPr>
              <a:defRPr sz="3679"/>
            </a:lvl2pPr>
            <a:lvl3pPr>
              <a:defRPr sz="3153"/>
            </a:lvl3pPr>
            <a:lvl4pPr>
              <a:defRPr sz="2628"/>
            </a:lvl4pPr>
            <a:lvl5pPr>
              <a:defRPr sz="2628"/>
            </a:lvl5pPr>
            <a:lvl6pPr>
              <a:defRPr sz="2628"/>
            </a:lvl6pPr>
            <a:lvl7pPr>
              <a:defRPr sz="2628"/>
            </a:lvl7pPr>
            <a:lvl8pPr>
              <a:defRPr sz="2628"/>
            </a:lvl8pPr>
            <a:lvl9pPr>
              <a:defRPr sz="2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4" y="1506859"/>
            <a:ext cx="3968257" cy="4925616"/>
          </a:xfrm>
        </p:spPr>
        <p:txBody>
          <a:bodyPr/>
          <a:lstStyle>
            <a:lvl1pPr marL="0" indent="0">
              <a:buNone/>
              <a:defRPr sz="1839"/>
            </a:lvl1pPr>
            <a:lvl2pPr marL="600598" indent="0">
              <a:buNone/>
              <a:defRPr sz="1578"/>
            </a:lvl2pPr>
            <a:lvl3pPr marL="1201196" indent="0">
              <a:buNone/>
              <a:defRPr sz="1314"/>
            </a:lvl3pPr>
            <a:lvl4pPr marL="1801792" indent="0">
              <a:buNone/>
              <a:defRPr sz="1182"/>
            </a:lvl4pPr>
            <a:lvl5pPr marL="2402390" indent="0">
              <a:buNone/>
              <a:defRPr sz="1182"/>
            </a:lvl5pPr>
            <a:lvl6pPr marL="3002988" indent="0">
              <a:buNone/>
              <a:defRPr sz="1182"/>
            </a:lvl6pPr>
            <a:lvl7pPr marL="3603586" indent="0">
              <a:buNone/>
              <a:defRPr sz="1182"/>
            </a:lvl7pPr>
            <a:lvl8pPr marL="4204183" indent="0">
              <a:buNone/>
              <a:defRPr sz="1182"/>
            </a:lvl8pPr>
            <a:lvl9pPr marL="4804781" indent="0">
              <a:buNone/>
              <a:defRPr sz="11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0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47" y="1036798"/>
            <a:ext cx="6106299" cy="5117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4" y="5040632"/>
            <a:ext cx="7237095" cy="595076"/>
          </a:xfrm>
        </p:spPr>
        <p:txBody>
          <a:bodyPr anchor="b"/>
          <a:lstStyle>
            <a:lvl1pPr algn="l">
              <a:defRPr sz="26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4" y="643414"/>
            <a:ext cx="7237095" cy="4320540"/>
          </a:xfrm>
        </p:spPr>
        <p:txBody>
          <a:bodyPr/>
          <a:lstStyle>
            <a:lvl1pPr marL="0" indent="0">
              <a:buNone/>
              <a:defRPr sz="4206"/>
            </a:lvl1pPr>
            <a:lvl2pPr marL="600598" indent="0">
              <a:buNone/>
              <a:defRPr sz="3679"/>
            </a:lvl2pPr>
            <a:lvl3pPr marL="1201196" indent="0">
              <a:buNone/>
              <a:defRPr sz="3153"/>
            </a:lvl3pPr>
            <a:lvl4pPr marL="1801792" indent="0">
              <a:buNone/>
              <a:defRPr sz="2628"/>
            </a:lvl4pPr>
            <a:lvl5pPr marL="2402390" indent="0">
              <a:buNone/>
              <a:defRPr sz="2628"/>
            </a:lvl5pPr>
            <a:lvl6pPr marL="3002988" indent="0">
              <a:buNone/>
              <a:defRPr sz="2628"/>
            </a:lvl6pPr>
            <a:lvl7pPr marL="3603586" indent="0">
              <a:buNone/>
              <a:defRPr sz="2628"/>
            </a:lvl7pPr>
            <a:lvl8pPr marL="4204183" indent="0">
              <a:buNone/>
              <a:defRPr sz="2628"/>
            </a:lvl8pPr>
            <a:lvl9pPr marL="4804781" indent="0">
              <a:buNone/>
              <a:defRPr sz="262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4" y="5635709"/>
            <a:ext cx="7237095" cy="845106"/>
          </a:xfrm>
        </p:spPr>
        <p:txBody>
          <a:bodyPr/>
          <a:lstStyle>
            <a:lvl1pPr marL="0" indent="0">
              <a:buNone/>
              <a:defRPr sz="1839"/>
            </a:lvl1pPr>
            <a:lvl2pPr marL="600598" indent="0">
              <a:buNone/>
              <a:defRPr sz="1578"/>
            </a:lvl2pPr>
            <a:lvl3pPr marL="1201196" indent="0">
              <a:buNone/>
              <a:defRPr sz="1314"/>
            </a:lvl3pPr>
            <a:lvl4pPr marL="1801792" indent="0">
              <a:buNone/>
              <a:defRPr sz="1182"/>
            </a:lvl4pPr>
            <a:lvl5pPr marL="2402390" indent="0">
              <a:buNone/>
              <a:defRPr sz="1182"/>
            </a:lvl5pPr>
            <a:lvl6pPr marL="3002988" indent="0">
              <a:buNone/>
              <a:defRPr sz="1182"/>
            </a:lvl6pPr>
            <a:lvl7pPr marL="3603586" indent="0">
              <a:buNone/>
              <a:defRPr sz="1182"/>
            </a:lvl7pPr>
            <a:lvl8pPr marL="4204183" indent="0">
              <a:buNone/>
              <a:defRPr sz="1182"/>
            </a:lvl8pPr>
            <a:lvl9pPr marL="4804781" indent="0">
              <a:buNone/>
              <a:defRPr sz="11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242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744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4824" y="288373"/>
            <a:ext cx="2713911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091" y="288373"/>
            <a:ext cx="7940701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538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892894" y="5025615"/>
            <a:ext cx="5886076" cy="85806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284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92895" y="1579900"/>
            <a:ext cx="6227986" cy="341922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88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3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892895" y="5845945"/>
            <a:ext cx="5541396" cy="60606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473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720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36554" y="3641716"/>
            <a:ext cx="4788719" cy="184338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43154" y="5190710"/>
            <a:ext cx="6975518" cy="10626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313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36554" y="3641716"/>
            <a:ext cx="4788719" cy="184338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378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43154" y="5190710"/>
            <a:ext cx="6975518" cy="10626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3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13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257665" y="2512651"/>
            <a:ext cx="7009155" cy="702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808964" y="1938026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117576" y="2323479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756027" y="1194183"/>
            <a:ext cx="405522" cy="43039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59874" y="6369341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1516" y="6754794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45281" y="5661046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1500" y="394316"/>
            <a:ext cx="1581970" cy="18917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45282" y="6170343"/>
            <a:ext cx="405522" cy="43039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06932" y="-131581"/>
            <a:ext cx="405522" cy="43039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1940418" y="2797355"/>
            <a:ext cx="363064" cy="29878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97633" y="5874679"/>
            <a:ext cx="363064" cy="29878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99" tIns="120099" rIns="120099" bIns="120099" anchor="ctr" anchorCtr="0">
            <a:noAutofit/>
          </a:bodyPr>
          <a:lstStyle/>
          <a:p>
            <a:pPr marL="0" marR="0" lvl="0" indent="0" algn="l" defTabSz="120119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75077" y="957390"/>
            <a:ext cx="5558412" cy="155526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02"/>
              </a:spcBef>
              <a:spcAft>
                <a:spcPts val="0"/>
              </a:spcAft>
              <a:buNone/>
              <a:defRPr sz="315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02"/>
              </a:spcBef>
              <a:spcAft>
                <a:spcPts val="2102"/>
              </a:spcAft>
              <a:buNone/>
              <a:defRPr sz="315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05132" y="4658640"/>
            <a:ext cx="3626462" cy="64512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3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0697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1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7847" y="1036798"/>
            <a:ext cx="6106299" cy="5117306"/>
          </a:xfrm>
        </p:spPr>
        <p:txBody>
          <a:bodyPr vert="horz" wrap="square" lIns="110066" tIns="55033" rIns="110066" bIns="55033" numCol="1" rtlCol="0" anchor="t" anchorCtr="0" compatLnSpc="1">
            <a:normAutofit/>
          </a:bodyPr>
          <a:lstStyle>
            <a:lvl1pPr marL="0" indent="0">
              <a:buNone/>
              <a:defRPr sz="2900"/>
            </a:lvl1pPr>
            <a:lvl2pPr marL="412749" indent="0">
              <a:buNone/>
              <a:defRPr sz="2500"/>
            </a:lvl2pPr>
            <a:lvl3pPr marL="825497" indent="0">
              <a:buNone/>
              <a:defRPr sz="2200"/>
            </a:lvl3pPr>
            <a:lvl4pPr marL="1238246" indent="0">
              <a:buNone/>
              <a:defRPr sz="1800"/>
            </a:lvl4pPr>
            <a:lvl5pPr marL="1650995" indent="0">
              <a:buNone/>
              <a:defRPr sz="1800"/>
            </a:lvl5pPr>
            <a:lvl6pPr marL="2063744" indent="0">
              <a:buNone/>
              <a:defRPr sz="1800"/>
            </a:lvl6pPr>
            <a:lvl7pPr marL="2476492" indent="0">
              <a:buNone/>
              <a:defRPr sz="1800"/>
            </a:lvl7pPr>
            <a:lvl8pPr marL="2889241" indent="0">
              <a:buNone/>
              <a:defRPr sz="1800"/>
            </a:lvl8pPr>
            <a:lvl9pPr marL="3301990" indent="0">
              <a:buNone/>
              <a:defRPr sz="1800"/>
            </a:lvl9pPr>
          </a:lstStyle>
          <a:p>
            <a:pPr marL="0" marR="0" lvl="0" indent="0" algn="l" defTabSz="825497" rtl="0" eaLnBrk="0" fontAlgn="base" latinLnBrk="0" hangingPunct="0">
              <a:lnSpc>
                <a:spcPct val="90000"/>
              </a:lnSpc>
              <a:spcBef>
                <a:spcPts val="90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85.xml"/><Relationship Id="rId5" Type="http://schemas.openxmlformats.org/officeDocument/2006/relationships/slideLayout" Target="../slideLayouts/slideLayout32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29251" y="383382"/>
            <a:ext cx="10403324" cy="1391841"/>
          </a:xfrm>
          <a:prstGeom prst="rect">
            <a:avLst/>
          </a:prstGeom>
          <a:noFill/>
          <a:ln w="9525">
            <a:noFill/>
          </a:ln>
        </p:spPr>
        <p:txBody>
          <a:bodyPr lIns="110066" tIns="55033" rIns="110066" bIns="55033"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29251" y="1916906"/>
            <a:ext cx="10403324" cy="4568905"/>
          </a:xfrm>
          <a:prstGeom prst="rect">
            <a:avLst/>
          </a:prstGeom>
          <a:noFill/>
          <a:ln w="9525">
            <a:noFill/>
          </a:ln>
        </p:spPr>
        <p:txBody>
          <a:bodyPr lIns="110066" tIns="55033" rIns="110066" bIns="55033"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250" y="6674168"/>
            <a:ext cx="2713911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480" y="6674168"/>
            <a:ext cx="4070866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664" y="6674168"/>
            <a:ext cx="2713911" cy="383381"/>
          </a:xfrm>
          <a:prstGeom prst="rect">
            <a:avLst/>
          </a:prstGeom>
        </p:spPr>
        <p:txBody>
          <a:bodyPr vert="horz" wrap="square" lIns="110066" tIns="55033" rIns="110066" bIns="55033" numCol="1" anchor="ctr" anchorCtr="0" compatLnSpc="1"/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550332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1100663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650995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2201327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6374" indent="-206374" algn="l" defTabSz="825497" rtl="0" eaLnBrk="0" fontAlgn="base" hangingPunct="0">
        <a:lnSpc>
          <a:spcPct val="90000"/>
        </a:lnSpc>
        <a:spcBef>
          <a:spcPts val="903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3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2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621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369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18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867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5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08364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49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497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246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995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744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92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241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199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962" y="617890"/>
            <a:ext cx="10145704" cy="8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163" y="1613465"/>
            <a:ext cx="11239500" cy="4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251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88371"/>
            <a:ext cx="10855643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80212"/>
            <a:ext cx="10855643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1" y="6674170"/>
            <a:ext cx="2814426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196">
              <a:defRPr/>
            </a:pPr>
            <a:fld id="{FB021E22-7F3E-49DD-8ECF-23DCBF676E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5/12/2022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4" y="6674170"/>
            <a:ext cx="3819578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196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8" y="6674170"/>
            <a:ext cx="2814426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196">
              <a:defRPr/>
            </a:pPr>
            <a:fld id="{4AA708B6-0556-4600-93EB-2F4847CB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宋体" panose="02010600030101010101" pitchFamily="2" charset="-122"/>
                <a:cs typeface="Arial"/>
                <a:sym typeface="Arial"/>
              </a:rPr>
              <a:pPr defTabSz="120119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9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  <p:sldLayoutId id="2147483817" r:id="rId60"/>
  </p:sldLayoutIdLst>
  <p:txStyles>
    <p:titleStyle>
      <a:lvl1pPr algn="ctr" defTabSz="1201196" rtl="0" eaLnBrk="1" latinLnBrk="0" hangingPunct="1">
        <a:spcBef>
          <a:spcPct val="0"/>
        </a:spcBef>
        <a:buNone/>
        <a:defRPr sz="5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447" indent="-450447" algn="l" defTabSz="1201196" rtl="0" eaLnBrk="1" latinLnBrk="0" hangingPunct="1">
        <a:spcBef>
          <a:spcPct val="20000"/>
        </a:spcBef>
        <a:buFont typeface="Arial" pitchFamily="34" charset="0"/>
        <a:buChar char="•"/>
        <a:defRPr sz="4206" kern="1200">
          <a:solidFill>
            <a:schemeClr val="tx1"/>
          </a:solidFill>
          <a:latin typeface="+mn-lt"/>
          <a:ea typeface="+mn-ea"/>
          <a:cs typeface="+mn-cs"/>
        </a:defRPr>
      </a:lvl1pPr>
      <a:lvl2pPr marL="975970" indent="-375375" algn="l" defTabSz="1201196" rtl="0" eaLnBrk="1" latinLnBrk="0" hangingPunct="1">
        <a:spcBef>
          <a:spcPct val="20000"/>
        </a:spcBef>
        <a:buFont typeface="Arial" pitchFamily="34" charset="0"/>
        <a:buChar char="–"/>
        <a:defRPr sz="3679" kern="1200">
          <a:solidFill>
            <a:schemeClr val="tx1"/>
          </a:solidFill>
          <a:latin typeface="+mn-lt"/>
          <a:ea typeface="+mn-ea"/>
          <a:cs typeface="+mn-cs"/>
        </a:defRPr>
      </a:lvl2pPr>
      <a:lvl3pPr marL="1501493" indent="-300299" algn="l" defTabSz="1201196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3pPr>
      <a:lvl4pPr marL="2102091" indent="-300299" algn="l" defTabSz="1201196" rtl="0" eaLnBrk="1" latinLnBrk="0" hangingPunct="1">
        <a:spcBef>
          <a:spcPct val="20000"/>
        </a:spcBef>
        <a:buFont typeface="Arial" pitchFamily="34" charset="0"/>
        <a:buChar char="–"/>
        <a:defRPr sz="2628" kern="1200">
          <a:solidFill>
            <a:schemeClr val="tx1"/>
          </a:solidFill>
          <a:latin typeface="+mn-lt"/>
          <a:ea typeface="+mn-ea"/>
          <a:cs typeface="+mn-cs"/>
        </a:defRPr>
      </a:lvl4pPr>
      <a:lvl5pPr marL="2702689" indent="-300299" algn="l" defTabSz="1201196" rtl="0" eaLnBrk="1" latinLnBrk="0" hangingPunct="1">
        <a:spcBef>
          <a:spcPct val="20000"/>
        </a:spcBef>
        <a:buFont typeface="Arial" pitchFamily="34" charset="0"/>
        <a:buChar char="»"/>
        <a:defRPr sz="2628" kern="1200">
          <a:solidFill>
            <a:schemeClr val="tx1"/>
          </a:solidFill>
          <a:latin typeface="+mn-lt"/>
          <a:ea typeface="+mn-ea"/>
          <a:cs typeface="+mn-cs"/>
        </a:defRPr>
      </a:lvl5pPr>
      <a:lvl6pPr marL="3303288" indent="-300299" algn="l" defTabSz="1201196" rtl="0" eaLnBrk="1" latinLnBrk="0" hangingPunct="1">
        <a:spcBef>
          <a:spcPct val="20000"/>
        </a:spcBef>
        <a:buFont typeface="Arial" pitchFamily="34" charset="0"/>
        <a:buChar char="•"/>
        <a:defRPr sz="2628" kern="1200">
          <a:solidFill>
            <a:schemeClr val="tx1"/>
          </a:solidFill>
          <a:latin typeface="+mn-lt"/>
          <a:ea typeface="+mn-ea"/>
          <a:cs typeface="+mn-cs"/>
        </a:defRPr>
      </a:lvl6pPr>
      <a:lvl7pPr marL="3903884" indent="-300299" algn="l" defTabSz="1201196" rtl="0" eaLnBrk="1" latinLnBrk="0" hangingPunct="1">
        <a:spcBef>
          <a:spcPct val="20000"/>
        </a:spcBef>
        <a:buFont typeface="Arial" pitchFamily="34" charset="0"/>
        <a:buChar char="•"/>
        <a:defRPr sz="2628" kern="1200">
          <a:solidFill>
            <a:schemeClr val="tx1"/>
          </a:solidFill>
          <a:latin typeface="+mn-lt"/>
          <a:ea typeface="+mn-ea"/>
          <a:cs typeface="+mn-cs"/>
        </a:defRPr>
      </a:lvl7pPr>
      <a:lvl8pPr marL="4504482" indent="-300299" algn="l" defTabSz="1201196" rtl="0" eaLnBrk="1" latinLnBrk="0" hangingPunct="1">
        <a:spcBef>
          <a:spcPct val="20000"/>
        </a:spcBef>
        <a:buFont typeface="Arial" pitchFamily="34" charset="0"/>
        <a:buChar char="•"/>
        <a:defRPr sz="2628" kern="1200">
          <a:solidFill>
            <a:schemeClr val="tx1"/>
          </a:solidFill>
          <a:latin typeface="+mn-lt"/>
          <a:ea typeface="+mn-ea"/>
          <a:cs typeface="+mn-cs"/>
        </a:defRPr>
      </a:lvl8pPr>
      <a:lvl9pPr marL="5105079" indent="-300299" algn="l" defTabSz="1201196" rtl="0" eaLnBrk="1" latinLnBrk="0" hangingPunct="1">
        <a:spcBef>
          <a:spcPct val="20000"/>
        </a:spcBef>
        <a:buFont typeface="Arial" pitchFamily="34" charset="0"/>
        <a:buChar char="•"/>
        <a:defRPr sz="26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600598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2pPr>
      <a:lvl3pPr marL="1201196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3pPr>
      <a:lvl4pPr marL="1801792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4pPr>
      <a:lvl5pPr marL="2402390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5pPr>
      <a:lvl6pPr marL="3002988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6pPr>
      <a:lvl7pPr marL="3603586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7pPr>
      <a:lvl8pPr marL="4204183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8pPr>
      <a:lvl9pPr marL="4804781" algn="l" defTabSz="1201196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slide" Target="slide6.xml"/><Relationship Id="rId5" Type="http://schemas.openxmlformats.org/officeDocument/2006/relationships/image" Target="../media/image7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11" Type="http://schemas.openxmlformats.org/officeDocument/2006/relationships/slide" Target="slide3.xml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7.jpe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A72F0E-4E04-8ED5-A458-0942D0D8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C60259-1595-FAC0-E372-BFBED0B2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EAC8C6A-92BC-BBFF-DBDB-E571F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8062"/>
            <a:ext cx="12061825" cy="67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2264725-4A54-4ED2-BA47-692A187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99" y="926328"/>
            <a:ext cx="8141732" cy="4523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ED77054C-2B23-1528-DAA4-8454DFF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8257" y="1585959"/>
            <a:ext cx="3844707" cy="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0F01FEF-15C1-712D-221B-1D02396AC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7704" y="3770070"/>
            <a:ext cx="753864" cy="28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C2052D2B-BA32-C541-EFF4-E7157AC81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1658" y="5194036"/>
            <a:ext cx="753864" cy="211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4DC90A73-7B9B-C9E8-4514-21A541F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77" y="3751223"/>
            <a:ext cx="4447798" cy="12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4A09D8E0-6F1B-F565-BD73-E1122EF1F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875" y="5049544"/>
            <a:ext cx="4990162" cy="973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62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2C8DF-A0F9-8DFD-08B2-52D575E42BAF}"/>
              </a:ext>
            </a:extLst>
          </p:cNvPr>
          <p:cNvSpPr/>
          <p:nvPr/>
        </p:nvSpPr>
        <p:spPr>
          <a:xfrm>
            <a:off x="2186205" y="3284771"/>
            <a:ext cx="7632874" cy="28929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4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4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AB2AD8B3-1C49-8889-7227-8DEC3409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70" y="727391"/>
            <a:ext cx="1296227" cy="13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Cân cơ 2 đĩa bập bênh Ohaus 1550-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09" y="1257592"/>
            <a:ext cx="495172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1099858" y="3898099"/>
            <a:ext cx="7251229" cy="5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cam cân nặng bao nhiêu gam ?</a:t>
            </a:r>
            <a:r>
              <a:rPr lang="vi-VN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altLang="vi-VN" sz="277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830991" y="4402010"/>
            <a:ext cx="7251229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Quả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cam cân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nặng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300g</a:t>
            </a:r>
          </a:p>
        </p:txBody>
      </p:sp>
      <p:pic>
        <p:nvPicPr>
          <p:cNvPr id="150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2000"/>
                    </a14:imgEffect>
                    <a14:imgEffect>
                      <a14:saturation sat="102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5723" b="7117"/>
          <a:stretch/>
        </p:blipFill>
        <p:spPr bwMode="auto">
          <a:xfrm>
            <a:off x="4261685" y="1163044"/>
            <a:ext cx="927577" cy="90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278327" y="1101839"/>
            <a:ext cx="675056" cy="1032042"/>
            <a:chOff x="2425155" y="526473"/>
            <a:chExt cx="585984" cy="1326898"/>
          </a:xfrm>
        </p:grpSpPr>
        <p:pic>
          <p:nvPicPr>
            <p:cNvPr id="1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55" y="526473"/>
              <a:ext cx="582973" cy="132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" name="Rectangle 151"/>
            <p:cNvSpPr/>
            <p:nvPr/>
          </p:nvSpPr>
          <p:spPr>
            <a:xfrm>
              <a:off x="2435871" y="1286698"/>
              <a:ext cx="575268" cy="413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330" tIns="45171" rIns="90330" bIns="45171" anchor="ctr"/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200g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81591" y="1300969"/>
            <a:ext cx="721671" cy="832912"/>
            <a:chOff x="3025706" y="1148520"/>
            <a:chExt cx="668675" cy="704850"/>
          </a:xfrm>
        </p:grpSpPr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724" y="1148520"/>
              <a:ext cx="540544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" name="Rectangle 153"/>
            <p:cNvSpPr/>
            <p:nvPr/>
          </p:nvSpPr>
          <p:spPr>
            <a:xfrm>
              <a:off x="3025706" y="1502136"/>
              <a:ext cx="668675" cy="3286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330" tIns="45171" rIns="90330" bIns="45171" anchor="ctr"/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979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100g</a:t>
              </a:r>
            </a:p>
          </p:txBody>
        </p:sp>
      </p:grpSp>
      <p:pic>
        <p:nvPicPr>
          <p:cNvPr id="12" name="Picture 2" descr="Cân cơ 2 đĩa bập bênh Ohaus 1550-SD">
            <a:extLst>
              <a:ext uri="{FF2B5EF4-FFF2-40B4-BE49-F238E27FC236}">
                <a16:creationId xmlns:a16="http://schemas.microsoft.com/office/drawing/2014/main" id="{F642939B-5091-46E3-A5F8-9E8BA710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50" y="1343698"/>
            <a:ext cx="495172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04178728-BC73-43F2-AFB5-E9B837A41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2000"/>
                    </a14:imgEffect>
                    <a14:imgEffect>
                      <a14:saturation sat="314000"/>
                    </a14:imgEffect>
                    <a14:imgEffect>
                      <a14:brightnessContrast bright="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06" t="13222" b="15100"/>
          <a:stretch/>
        </p:blipFill>
        <p:spPr bwMode="auto">
          <a:xfrm>
            <a:off x="8925314" y="979483"/>
            <a:ext cx="2198569" cy="1242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D420D8-74C7-4BD4-AE68-E38F989019C9}"/>
              </a:ext>
            </a:extLst>
          </p:cNvPr>
          <p:cNvGrpSpPr/>
          <p:nvPr/>
        </p:nvGrpSpPr>
        <p:grpSpPr>
          <a:xfrm>
            <a:off x="6369242" y="563899"/>
            <a:ext cx="927577" cy="1626465"/>
            <a:chOff x="2425155" y="526473"/>
            <a:chExt cx="641312" cy="1326898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5425F7A1-C46B-4BD1-B317-94F7E9EA1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55" y="526473"/>
              <a:ext cx="582973" cy="132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718B12-315A-4ABA-9421-6E3258049C84}"/>
                </a:ext>
              </a:extLst>
            </p:cNvPr>
            <p:cNvSpPr/>
            <p:nvPr/>
          </p:nvSpPr>
          <p:spPr>
            <a:xfrm>
              <a:off x="2491199" y="1306073"/>
              <a:ext cx="575268" cy="413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330" tIns="45171" rIns="90330" bIns="45171" anchor="ctr"/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500g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FB6E2-A3AF-4030-BDDC-530425567E68}"/>
              </a:ext>
            </a:extLst>
          </p:cNvPr>
          <p:cNvGrpSpPr/>
          <p:nvPr/>
        </p:nvGrpSpPr>
        <p:grpSpPr>
          <a:xfrm>
            <a:off x="7436011" y="1151164"/>
            <a:ext cx="675056" cy="1032042"/>
            <a:chOff x="2425155" y="526473"/>
            <a:chExt cx="585984" cy="1326898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CFC7A43B-361C-47BD-9E0A-95D85D062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55" y="526473"/>
              <a:ext cx="582973" cy="132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56523D-3B2F-4B92-AFAB-85948202BFAF}"/>
                </a:ext>
              </a:extLst>
            </p:cNvPr>
            <p:cNvSpPr/>
            <p:nvPr/>
          </p:nvSpPr>
          <p:spPr>
            <a:xfrm>
              <a:off x="2435871" y="1286698"/>
              <a:ext cx="575268" cy="413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330" tIns="45171" rIns="90330" bIns="45171" anchor="ctr"/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200g</a:t>
              </a:r>
            </a:p>
          </p:txBody>
        </p:sp>
      </p:grpSp>
      <p:sp>
        <p:nvSpPr>
          <p:cNvPr id="23" name="Google Shape;2551;p39">
            <a:extLst>
              <a:ext uri="{FF2B5EF4-FFF2-40B4-BE49-F238E27FC236}">
                <a16:creationId xmlns:a16="http://schemas.microsoft.com/office/drawing/2014/main" id="{33FADC65-55FC-4A58-B276-0CDAC813CC52}"/>
              </a:ext>
            </a:extLst>
          </p:cNvPr>
          <p:cNvSpPr txBox="1">
            <a:spLocks/>
          </p:cNvSpPr>
          <p:nvPr/>
        </p:nvSpPr>
        <p:spPr>
          <a:xfrm>
            <a:off x="441908" y="236550"/>
            <a:ext cx="10465804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Sue Ellen Francisco"/>
              <a:buChar char="●"/>
              <a:defRPr sz="3500" b="1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 eaLnBrk="1" fontAlgn="auto" hangingPunct="1">
              <a:buSzPts val="990"/>
              <a:buFont typeface="Sue Ellen Francisco"/>
              <a:buNone/>
            </a:pPr>
            <a:r>
              <a:rPr lang="vi-VN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Bài 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vi-VN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Quan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vẽ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đây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rồi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trả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lời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kern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vi-VN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E4304CE-2E8F-4D40-8E65-DC65F80C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332" y="4964573"/>
            <a:ext cx="7251229" cy="5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cân nặng bao nhiêu gam ?</a:t>
            </a:r>
            <a:r>
              <a:rPr lang="vi-VN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altLang="vi-VN" sz="277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2FCA3A5E-79C9-4C3D-AC4D-9F557F90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02" y="5445670"/>
            <a:ext cx="7251229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Quả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đu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đủ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cân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nặng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700g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202919FC-3BDC-42C1-BEC4-D3A9DC289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855" y="5943308"/>
            <a:ext cx="8486848" cy="5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c)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77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cam bao nhiêu gam ?</a:t>
            </a:r>
            <a:r>
              <a:rPr lang="vi-VN" altLang="vi-VN" sz="277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altLang="vi-VN" sz="277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1B7B72B3-E5F5-4387-BB8D-BBE53C17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085" y="6402792"/>
            <a:ext cx="7251229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Quả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đu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đủ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nặng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hơn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quả</a:t>
            </a:r>
            <a:r>
              <a:rPr lang="en-US" altLang="vi-VN" sz="3166" kern="0" dirty="0">
                <a:solidFill>
                  <a:srgbClr val="FEC9A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cam 400g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F0709-C48B-44F3-90E7-0993F393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1688308"/>
            <a:ext cx="9753600" cy="3774280"/>
          </a:xfrm>
          <a:prstGeom prst="rect">
            <a:avLst/>
          </a:prstGeom>
        </p:spPr>
      </p:pic>
      <p:pic>
        <p:nvPicPr>
          <p:cNvPr id="15" name="Picture 9" descr="dong ho">
            <a:extLst>
              <a:ext uri="{FF2B5EF4-FFF2-40B4-BE49-F238E27FC236}">
                <a16:creationId xmlns:a16="http://schemas.microsoft.com/office/drawing/2014/main" id="{C47F8C1E-68DD-412A-A481-5D4348AB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69" y="589051"/>
            <a:ext cx="2074239" cy="1944599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ong ho">
            <a:extLst>
              <a:ext uri="{FF2B5EF4-FFF2-40B4-BE49-F238E27FC236}">
                <a16:creationId xmlns:a16="http://schemas.microsoft.com/office/drawing/2014/main" id="{8A87481B-D50A-4ECF-AC73-B83A4AA2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01" y="857250"/>
            <a:ext cx="1905000" cy="17859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Rectangle 8"/>
          <p:cNvSpPr>
            <a:spLocks noChangeArrowheads="1"/>
          </p:cNvSpPr>
          <p:nvPr/>
        </p:nvSpPr>
        <p:spPr bwMode="auto">
          <a:xfrm>
            <a:off x="1382712" y="5409540"/>
            <a:ext cx="7251230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Gắn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thêm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1382712" y="6505352"/>
            <a:ext cx="7251230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Lan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đi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từ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nhà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đến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trường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hết</a:t>
            </a:r>
            <a:r>
              <a:rPr lang="en-US" altLang="vi-VN" sz="3166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15 </a:t>
            </a:r>
            <a:r>
              <a:rPr lang="en-US" altLang="vi-VN" sz="3166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phút</a:t>
            </a:r>
            <a:endParaRPr lang="en-US" altLang="vi-VN" sz="3166" kern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D69B988-860E-406B-A79C-01D8983498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3311" y="1767067"/>
            <a:ext cx="211057" cy="39175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A69FBC18-F848-4DCD-B682-13C8E89F3A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7112" y="1238249"/>
            <a:ext cx="287257" cy="528817"/>
          </a:xfrm>
          <a:prstGeom prst="line">
            <a:avLst/>
          </a:prstGeom>
          <a:noFill/>
          <a:ln w="57150">
            <a:solidFill>
              <a:srgbClr val="0563C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A6BA96FF-0001-4364-9FD6-CC401E9A5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8912" y="1561351"/>
            <a:ext cx="382277" cy="3627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5703B281-8453-4FB7-9DBE-B33F776535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1189" y="1238250"/>
            <a:ext cx="608323" cy="304800"/>
          </a:xfrm>
          <a:prstGeom prst="line">
            <a:avLst/>
          </a:prstGeom>
          <a:noFill/>
          <a:ln w="57150">
            <a:solidFill>
              <a:srgbClr val="0563C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6155AFC-299D-43F8-9FD3-C766BAA1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" y="260272"/>
            <a:ext cx="7748989" cy="5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3200" b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Bài </a:t>
            </a:r>
            <a:r>
              <a:rPr lang="en-US" sz="3200" b="1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3:</a:t>
            </a:r>
            <a:r>
              <a:rPr lang="en-US" sz="32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Lan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lúc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kém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altLang="vi-VN" sz="3166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altLang="vi-VN" sz="3166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D825E4D-4937-4B08-AC3D-816AB752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2" y="2593129"/>
            <a:ext cx="4887913" cy="52211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800" b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Tới</a:t>
            </a:r>
            <a:r>
              <a:rPr lang="en-US" sz="28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trường</a:t>
            </a:r>
            <a:r>
              <a:rPr lang="en-US" sz="28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lúc</a:t>
            </a:r>
            <a:r>
              <a:rPr lang="en-US" sz="28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 </a:t>
            </a:r>
            <a:r>
              <a:rPr lang="en-US" sz="2800" b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giờ</a:t>
            </a:r>
            <a:r>
              <a:rPr lang="en-US" sz="28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lang="en-US" sz="2800" b="1" kern="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phút</a:t>
            </a:r>
            <a:endParaRPr lang="en-US" alt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69E41EF-B0C0-4211-B5AC-B8C67D4A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2" y="6004441"/>
            <a:ext cx="9070101" cy="57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30" tIns="45171" rIns="90330" bIns="45171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226" indent="-450226"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Lan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hết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b="1" kern="0" dirty="0" err="1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altLang="vi-VN" sz="3166" b="1" kern="0" dirty="0">
                <a:solidFill>
                  <a:srgbClr val="92CAD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63" grpId="0"/>
      <p:bldP spid="14" grpId="0" animBg="1"/>
      <p:bldP spid="17" grpId="0" animBg="1"/>
      <p:bldP spid="18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882442" y="-66468"/>
            <a:ext cx="10257263" cy="21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kern="0" dirty="0">
                <a:solidFill>
                  <a:srgbClr val="B7E1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166" kern="0" dirty="0">
                <a:solidFill>
                  <a:srgbClr val="B7E1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166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altLang="vi-V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vi-V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lang="en-US" altLang="vi-VN" sz="3166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có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tờ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giấy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bạc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loại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2000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mua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bút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chì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hết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2700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Hỏi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còn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lại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bao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nhiêu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3166" kern="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tiền</a:t>
            </a:r>
            <a:r>
              <a:rPr lang="en-US" altLang="vi-VN" sz="3166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? </a:t>
            </a:r>
            <a:endParaRPr lang="en-US" altLang="en-US" sz="3166" kern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83" name="Text Box 22"/>
          <p:cNvSpPr txBox="1">
            <a:spLocks noChangeArrowheads="1"/>
          </p:cNvSpPr>
          <p:nvPr/>
        </p:nvSpPr>
        <p:spPr bwMode="auto">
          <a:xfrm>
            <a:off x="2584139" y="2016869"/>
            <a:ext cx="7548241" cy="19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có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giấy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bạc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loại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2000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vi-VN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tờ</a:t>
            </a:r>
            <a:endParaRPr lang="vi-VN" altLang="vi-VN" sz="2770" kern="0" dirty="0">
              <a:solidFill>
                <a:srgbClr val="FD9E6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defTabSz="12061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mua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bút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chì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hết</a:t>
            </a:r>
            <a:r>
              <a:rPr lang="vi-VN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2700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defTabSz="120618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còn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lại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… </a:t>
            </a:r>
            <a:r>
              <a:rPr lang="en-US" altLang="vi-VN" sz="2770" kern="0" dirty="0" err="1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?</a:t>
            </a:r>
            <a:endParaRPr lang="vi-VN" altLang="vi-VN" sz="2770" kern="0" dirty="0">
              <a:solidFill>
                <a:srgbClr val="FD9E6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84" name="Text Box 23"/>
          <p:cNvSpPr txBox="1">
            <a:spLocks noChangeArrowheads="1"/>
          </p:cNvSpPr>
          <p:nvPr/>
        </p:nvSpPr>
        <p:spPr bwMode="auto">
          <a:xfrm>
            <a:off x="3362843" y="1638715"/>
            <a:ext cx="3105049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altLang="vi-VN" sz="2770" kern="0" dirty="0">
                <a:solidFill>
                  <a:srgbClr val="FD9E6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tắt:</a:t>
            </a:r>
            <a:endParaRPr lang="en-US" altLang="vi-VN" sz="2770" kern="0" dirty="0">
              <a:solidFill>
                <a:srgbClr val="FD9E6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85" name="Text Box 25"/>
          <p:cNvSpPr txBox="1">
            <a:spLocks noChangeArrowheads="1"/>
          </p:cNvSpPr>
          <p:nvPr/>
        </p:nvSpPr>
        <p:spPr bwMode="auto">
          <a:xfrm>
            <a:off x="4846103" y="3957716"/>
            <a:ext cx="1708759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altLang="vi-VN" sz="277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 giải</a:t>
            </a:r>
          </a:p>
        </p:txBody>
      </p:sp>
      <p:sp>
        <p:nvSpPr>
          <p:cNvPr id="186" name="Text Box 26"/>
          <p:cNvSpPr txBox="1">
            <a:spLocks noChangeArrowheads="1"/>
          </p:cNvSpPr>
          <p:nvPr/>
        </p:nvSpPr>
        <p:spPr bwMode="auto">
          <a:xfrm>
            <a:off x="3821112" y="4445992"/>
            <a:ext cx="5753638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tiền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có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là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</p:txBody>
      </p:sp>
      <p:sp>
        <p:nvSpPr>
          <p:cNvPr id="187" name="Text Box 27"/>
          <p:cNvSpPr txBox="1">
            <a:spLocks noChangeArrowheads="1"/>
          </p:cNvSpPr>
          <p:nvPr/>
        </p:nvSpPr>
        <p:spPr bwMode="auto">
          <a:xfrm>
            <a:off x="3794526" y="4969748"/>
            <a:ext cx="5027545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>
                <a:solidFill>
                  <a:srgbClr val="F9C35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      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2000 x 2 = 4000 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2405" y="6498089"/>
            <a:ext cx="3299301" cy="518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 số: 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1300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đồng</a:t>
            </a:r>
            <a:endParaRPr lang="en-US" sz="277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6A184-FDBE-4FB8-8FC2-CDB0E5702250}"/>
              </a:ext>
            </a:extLst>
          </p:cNvPr>
          <p:cNvCxnSpPr>
            <a:cxnSpLocks/>
          </p:cNvCxnSpPr>
          <p:nvPr/>
        </p:nvCxnSpPr>
        <p:spPr>
          <a:xfrm>
            <a:off x="4339394" y="947500"/>
            <a:ext cx="27320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4D3F3-9FAC-453F-B2AE-C9725B5A5957}"/>
              </a:ext>
            </a:extLst>
          </p:cNvPr>
          <p:cNvCxnSpPr>
            <a:cxnSpLocks/>
          </p:cNvCxnSpPr>
          <p:nvPr/>
        </p:nvCxnSpPr>
        <p:spPr>
          <a:xfrm>
            <a:off x="7675143" y="947500"/>
            <a:ext cx="170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A21C0-52EC-4387-B578-FD541D67163B}"/>
              </a:ext>
            </a:extLst>
          </p:cNvPr>
          <p:cNvCxnSpPr>
            <a:cxnSpLocks/>
          </p:cNvCxnSpPr>
          <p:nvPr/>
        </p:nvCxnSpPr>
        <p:spPr>
          <a:xfrm>
            <a:off x="7675143" y="1585530"/>
            <a:ext cx="1168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E0E188-4919-4DB1-9EB3-74927D07AA72}"/>
              </a:ext>
            </a:extLst>
          </p:cNvPr>
          <p:cNvCxnSpPr>
            <a:cxnSpLocks/>
          </p:cNvCxnSpPr>
          <p:nvPr/>
        </p:nvCxnSpPr>
        <p:spPr>
          <a:xfrm>
            <a:off x="7675143" y="1469719"/>
            <a:ext cx="1168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F592B3-FD80-41FA-AC43-783D664CB44B}"/>
              </a:ext>
            </a:extLst>
          </p:cNvPr>
          <p:cNvCxnSpPr>
            <a:cxnSpLocks/>
          </p:cNvCxnSpPr>
          <p:nvPr/>
        </p:nvCxnSpPr>
        <p:spPr>
          <a:xfrm>
            <a:off x="964778" y="1364671"/>
            <a:ext cx="47357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0F0E62-839F-4877-BEAA-4B90F894757A}"/>
              </a:ext>
            </a:extLst>
          </p:cNvPr>
          <p:cNvCxnSpPr>
            <a:cxnSpLocks/>
          </p:cNvCxnSpPr>
          <p:nvPr/>
        </p:nvCxnSpPr>
        <p:spPr>
          <a:xfrm>
            <a:off x="964778" y="1497885"/>
            <a:ext cx="47357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962215-A801-4209-A4A7-33A148490162}"/>
              </a:ext>
            </a:extLst>
          </p:cNvPr>
          <p:cNvCxnSpPr>
            <a:cxnSpLocks/>
          </p:cNvCxnSpPr>
          <p:nvPr/>
        </p:nvCxnSpPr>
        <p:spPr>
          <a:xfrm>
            <a:off x="964778" y="1945848"/>
            <a:ext cx="728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584FC9-AB99-4927-B5D4-226ADCCB3EC4}"/>
              </a:ext>
            </a:extLst>
          </p:cNvPr>
          <p:cNvCxnSpPr>
            <a:cxnSpLocks/>
          </p:cNvCxnSpPr>
          <p:nvPr/>
        </p:nvCxnSpPr>
        <p:spPr>
          <a:xfrm>
            <a:off x="964778" y="2074744"/>
            <a:ext cx="728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>
            <a:extLst>
              <a:ext uri="{FF2B5EF4-FFF2-40B4-BE49-F238E27FC236}">
                <a16:creationId xmlns:a16="http://schemas.microsoft.com/office/drawing/2014/main" id="{6D2999CF-23C0-4745-BBFA-80910C13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693" y="5369861"/>
            <a:ext cx="5753638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tiền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Bình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còn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lại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là</a:t>
            </a: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DA82FA4-A342-420B-B6BC-90A983968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107" y="5893617"/>
            <a:ext cx="6118005" cy="5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330" tIns="45171" rIns="90330" bIns="451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      8000 - 2700 = 1300 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</a:t>
            </a:r>
            <a:r>
              <a:rPr lang="en-US" altLang="vi-VN" sz="2770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đồn</a:t>
            </a:r>
            <a:r>
              <a:rPr lang="vi-VN" altLang="vi-VN" sz="277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186" grpId="0"/>
      <p:bldP spid="187" grpId="0"/>
      <p:bldP spid="3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7" name="Google Shape;4957;p55"/>
          <p:cNvGrpSpPr/>
          <p:nvPr/>
        </p:nvGrpSpPr>
        <p:grpSpPr>
          <a:xfrm>
            <a:off x="11303724" y="6043568"/>
            <a:ext cx="255933" cy="252590"/>
            <a:chOff x="6232000" y="1435050"/>
            <a:chExt cx="488225" cy="481850"/>
          </a:xfrm>
        </p:grpSpPr>
        <p:sp>
          <p:nvSpPr>
            <p:cNvPr id="4958" name="Google Shape;4958;p5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63" name="Google Shape;4963;p55">
            <a:hlinkClick r:id="rId3" action="ppaction://hlinksldjump"/>
          </p:cNvPr>
          <p:cNvSpPr txBox="1"/>
          <p:nvPr/>
        </p:nvSpPr>
        <p:spPr>
          <a:xfrm>
            <a:off x="11101851" y="1009350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4" name="Google Shape;4964;p55">
            <a:hlinkClick r:id="rId4" action="ppaction://hlinksldjump"/>
          </p:cNvPr>
          <p:cNvSpPr txBox="1"/>
          <p:nvPr/>
        </p:nvSpPr>
        <p:spPr>
          <a:xfrm>
            <a:off x="11101851" y="1753749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5" name="Google Shape;4965;p55">
            <a:hlinkClick r:id="rId3" action="ppaction://hlinksldjump"/>
          </p:cNvPr>
          <p:cNvSpPr txBox="1"/>
          <p:nvPr/>
        </p:nvSpPr>
        <p:spPr>
          <a:xfrm>
            <a:off x="11101851" y="2463486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6" name="Google Shape;4966;p55">
            <a:hlinkClick r:id="" action="ppaction://noaction"/>
          </p:cNvPr>
          <p:cNvSpPr txBox="1"/>
          <p:nvPr/>
        </p:nvSpPr>
        <p:spPr>
          <a:xfrm>
            <a:off x="11101851" y="3194495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7" name="Google Shape;4967;p55">
            <a:hlinkClick r:id="rId5" action="ppaction://hlinksldjump"/>
          </p:cNvPr>
          <p:cNvSpPr txBox="1"/>
          <p:nvPr/>
        </p:nvSpPr>
        <p:spPr>
          <a:xfrm>
            <a:off x="11101851" y="3946775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8" name="Google Shape;4968;p55">
            <a:hlinkClick r:id="" action="ppaction://noaction"/>
          </p:cNvPr>
          <p:cNvSpPr txBox="1"/>
          <p:nvPr/>
        </p:nvSpPr>
        <p:spPr>
          <a:xfrm>
            <a:off x="11101851" y="4688421"/>
            <a:ext cx="659681" cy="4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algn="ctr" defTabSz="120618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79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979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9" name="Google Shape;4969;p55">
            <a:hlinkClick r:id="rId6" action="ppaction://hlinksldjump"/>
          </p:cNvPr>
          <p:cNvSpPr/>
          <p:nvPr/>
        </p:nvSpPr>
        <p:spPr>
          <a:xfrm>
            <a:off x="11176809" y="5975188"/>
            <a:ext cx="584888" cy="3901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70" name="Google Shape;4970;p55"/>
          <p:cNvSpPr/>
          <p:nvPr/>
        </p:nvSpPr>
        <p:spPr>
          <a:xfrm>
            <a:off x="5880932" y="2272010"/>
            <a:ext cx="618490" cy="748202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71" name="Google Shape;4971;p55"/>
          <p:cNvGrpSpPr/>
          <p:nvPr/>
        </p:nvGrpSpPr>
        <p:grpSpPr>
          <a:xfrm>
            <a:off x="5991834" y="3746546"/>
            <a:ext cx="396696" cy="148081"/>
            <a:chOff x="3992159" y="2526798"/>
            <a:chExt cx="237828" cy="88778"/>
          </a:xfrm>
        </p:grpSpPr>
        <p:sp>
          <p:nvSpPr>
            <p:cNvPr id="4972" name="Google Shape;4972;p55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5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7" name="Google Shape;4977;p55"/>
          <p:cNvGrpSpPr/>
          <p:nvPr/>
        </p:nvGrpSpPr>
        <p:grpSpPr>
          <a:xfrm>
            <a:off x="4676322" y="2203475"/>
            <a:ext cx="484741" cy="152478"/>
            <a:chOff x="2875842" y="1677751"/>
            <a:chExt cx="290612" cy="91414"/>
          </a:xfrm>
        </p:grpSpPr>
        <p:sp>
          <p:nvSpPr>
            <p:cNvPr id="4978" name="Google Shape;4978;p55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5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5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5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5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84" name="Google Shape;4984;p55"/>
          <p:cNvGrpSpPr/>
          <p:nvPr/>
        </p:nvGrpSpPr>
        <p:grpSpPr>
          <a:xfrm>
            <a:off x="8528590" y="5452732"/>
            <a:ext cx="403662" cy="126833"/>
            <a:chOff x="6465475" y="3975954"/>
            <a:chExt cx="306014" cy="96151"/>
          </a:xfrm>
        </p:grpSpPr>
        <p:sp>
          <p:nvSpPr>
            <p:cNvPr id="4985" name="Google Shape;4985;p55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5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1" name="Google Shape;4991;p55"/>
          <p:cNvGrpSpPr/>
          <p:nvPr/>
        </p:nvGrpSpPr>
        <p:grpSpPr>
          <a:xfrm>
            <a:off x="1874489" y="4448948"/>
            <a:ext cx="404270" cy="127392"/>
            <a:chOff x="1480911" y="3232264"/>
            <a:chExt cx="242369" cy="76374"/>
          </a:xfrm>
        </p:grpSpPr>
        <p:sp>
          <p:nvSpPr>
            <p:cNvPr id="4992" name="Google Shape;4992;p55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5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5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5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8" name="Google Shape;4998;p55"/>
          <p:cNvGrpSpPr/>
          <p:nvPr/>
        </p:nvGrpSpPr>
        <p:grpSpPr>
          <a:xfrm>
            <a:off x="6324535" y="5089705"/>
            <a:ext cx="419342" cy="597721"/>
            <a:chOff x="4200107" y="3309325"/>
            <a:chExt cx="251404" cy="358346"/>
          </a:xfrm>
        </p:grpSpPr>
        <p:sp>
          <p:nvSpPr>
            <p:cNvPr id="4999" name="Google Shape;4999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5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7" name="Google Shape;5007;p55"/>
          <p:cNvGrpSpPr/>
          <p:nvPr/>
        </p:nvGrpSpPr>
        <p:grpSpPr>
          <a:xfrm>
            <a:off x="9149373" y="2113214"/>
            <a:ext cx="1248341" cy="1983817"/>
            <a:chOff x="5885170" y="1547582"/>
            <a:chExt cx="748406" cy="1189340"/>
          </a:xfrm>
        </p:grpSpPr>
        <p:sp>
          <p:nvSpPr>
            <p:cNvPr id="5008" name="Google Shape;5008;p55"/>
            <p:cNvSpPr/>
            <p:nvPr/>
          </p:nvSpPr>
          <p:spPr>
            <a:xfrm>
              <a:off x="6015015" y="2471960"/>
              <a:ext cx="618561" cy="191575"/>
            </a:xfrm>
            <a:custGeom>
              <a:avLst/>
              <a:gdLst/>
              <a:ahLst/>
              <a:cxnLst/>
              <a:rect l="l" t="t" r="r" b="b"/>
              <a:pathLst>
                <a:path w="27926" h="8649" extrusionOk="0">
                  <a:moveTo>
                    <a:pt x="10472" y="1"/>
                  </a:moveTo>
                  <a:cubicBezTo>
                    <a:pt x="8569" y="1"/>
                    <a:pt x="6720" y="202"/>
                    <a:pt x="5094" y="793"/>
                  </a:cubicBezTo>
                  <a:cubicBezTo>
                    <a:pt x="1176" y="2360"/>
                    <a:pt x="0" y="5480"/>
                    <a:pt x="4703" y="7831"/>
                  </a:cubicBezTo>
                  <a:cubicBezTo>
                    <a:pt x="5702" y="8402"/>
                    <a:pt x="7169" y="8648"/>
                    <a:pt x="8839" y="8648"/>
                  </a:cubicBezTo>
                  <a:cubicBezTo>
                    <a:pt x="16338" y="8648"/>
                    <a:pt x="27926" y="3677"/>
                    <a:pt x="19593" y="793"/>
                  </a:cubicBezTo>
                  <a:cubicBezTo>
                    <a:pt x="16909" y="549"/>
                    <a:pt x="13616" y="1"/>
                    <a:pt x="10472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6307687" y="2665155"/>
              <a:ext cx="183003" cy="71766"/>
            </a:xfrm>
            <a:custGeom>
              <a:avLst/>
              <a:gdLst/>
              <a:ahLst/>
              <a:cxnLst/>
              <a:rect l="l" t="t" r="r" b="b"/>
              <a:pathLst>
                <a:path w="8262" h="3240" extrusionOk="0">
                  <a:moveTo>
                    <a:pt x="5286" y="1"/>
                  </a:moveTo>
                  <a:cubicBezTo>
                    <a:pt x="4899" y="1"/>
                    <a:pt x="4490" y="47"/>
                    <a:pt x="4092" y="112"/>
                  </a:cubicBezTo>
                  <a:cubicBezTo>
                    <a:pt x="2995" y="175"/>
                    <a:pt x="1" y="535"/>
                    <a:pt x="408" y="2353"/>
                  </a:cubicBezTo>
                  <a:cubicBezTo>
                    <a:pt x="581" y="3120"/>
                    <a:pt x="2110" y="3240"/>
                    <a:pt x="3392" y="3240"/>
                  </a:cubicBezTo>
                  <a:cubicBezTo>
                    <a:pt x="3969" y="3240"/>
                    <a:pt x="4497" y="3215"/>
                    <a:pt x="4828" y="3215"/>
                  </a:cubicBezTo>
                  <a:cubicBezTo>
                    <a:pt x="6145" y="3215"/>
                    <a:pt x="8261" y="2103"/>
                    <a:pt x="6882" y="535"/>
                  </a:cubicBezTo>
                  <a:cubicBezTo>
                    <a:pt x="6518" y="132"/>
                    <a:pt x="5934" y="1"/>
                    <a:pt x="5286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5885170" y="1547582"/>
              <a:ext cx="713141" cy="763134"/>
            </a:xfrm>
            <a:custGeom>
              <a:avLst/>
              <a:gdLst/>
              <a:ahLst/>
              <a:cxnLst/>
              <a:rect l="l" t="t" r="r" b="b"/>
              <a:pathLst>
                <a:path w="32196" h="34453" extrusionOk="0">
                  <a:moveTo>
                    <a:pt x="20408" y="34092"/>
                  </a:moveTo>
                  <a:cubicBezTo>
                    <a:pt x="19671" y="34171"/>
                    <a:pt x="18496" y="34359"/>
                    <a:pt x="17320" y="34406"/>
                  </a:cubicBezTo>
                  <a:cubicBezTo>
                    <a:pt x="16301" y="34453"/>
                    <a:pt x="15267" y="34359"/>
                    <a:pt x="14232" y="34280"/>
                  </a:cubicBezTo>
                  <a:cubicBezTo>
                    <a:pt x="13433" y="34218"/>
                    <a:pt x="12618" y="34108"/>
                    <a:pt x="11819" y="34014"/>
                  </a:cubicBezTo>
                  <a:cubicBezTo>
                    <a:pt x="8872" y="33622"/>
                    <a:pt x="6066" y="32838"/>
                    <a:pt x="3543" y="31192"/>
                  </a:cubicBezTo>
                  <a:cubicBezTo>
                    <a:pt x="1160" y="29641"/>
                    <a:pt x="0" y="26694"/>
                    <a:pt x="752" y="23810"/>
                  </a:cubicBezTo>
                  <a:cubicBezTo>
                    <a:pt x="1144" y="22305"/>
                    <a:pt x="1928" y="21004"/>
                    <a:pt x="2837" y="19766"/>
                  </a:cubicBezTo>
                  <a:cubicBezTo>
                    <a:pt x="4436" y="17603"/>
                    <a:pt x="6066" y="15455"/>
                    <a:pt x="7351" y="13089"/>
                  </a:cubicBezTo>
                  <a:cubicBezTo>
                    <a:pt x="8480" y="11020"/>
                    <a:pt x="9718" y="8966"/>
                    <a:pt x="10502" y="6709"/>
                  </a:cubicBezTo>
                  <a:cubicBezTo>
                    <a:pt x="10972" y="5377"/>
                    <a:pt x="11756" y="4201"/>
                    <a:pt x="12508" y="3010"/>
                  </a:cubicBezTo>
                  <a:cubicBezTo>
                    <a:pt x="12775" y="2587"/>
                    <a:pt x="12947" y="2085"/>
                    <a:pt x="13308" y="1756"/>
                  </a:cubicBezTo>
                  <a:cubicBezTo>
                    <a:pt x="14468" y="722"/>
                    <a:pt x="15800" y="1"/>
                    <a:pt x="17461" y="236"/>
                  </a:cubicBezTo>
                  <a:cubicBezTo>
                    <a:pt x="18010" y="298"/>
                    <a:pt x="18590" y="298"/>
                    <a:pt x="19123" y="424"/>
                  </a:cubicBezTo>
                  <a:cubicBezTo>
                    <a:pt x="20016" y="643"/>
                    <a:pt x="20769" y="1098"/>
                    <a:pt x="21490" y="1709"/>
                  </a:cubicBezTo>
                  <a:cubicBezTo>
                    <a:pt x="23104" y="3073"/>
                    <a:pt x="24029" y="4938"/>
                    <a:pt x="25173" y="6646"/>
                  </a:cubicBezTo>
                  <a:cubicBezTo>
                    <a:pt x="25972" y="7869"/>
                    <a:pt x="26427" y="9217"/>
                    <a:pt x="26725" y="10643"/>
                  </a:cubicBezTo>
                  <a:cubicBezTo>
                    <a:pt x="26835" y="11192"/>
                    <a:pt x="27070" y="11709"/>
                    <a:pt x="27258" y="12242"/>
                  </a:cubicBezTo>
                  <a:cubicBezTo>
                    <a:pt x="28433" y="15502"/>
                    <a:pt x="29828" y="18684"/>
                    <a:pt x="30973" y="21945"/>
                  </a:cubicBezTo>
                  <a:cubicBezTo>
                    <a:pt x="32195" y="25393"/>
                    <a:pt x="31741" y="28763"/>
                    <a:pt x="29154" y="31584"/>
                  </a:cubicBezTo>
                  <a:cubicBezTo>
                    <a:pt x="28402" y="32415"/>
                    <a:pt x="27383" y="32979"/>
                    <a:pt x="26317" y="33324"/>
                  </a:cubicBezTo>
                  <a:cubicBezTo>
                    <a:pt x="25016" y="33732"/>
                    <a:pt x="22289" y="34296"/>
                    <a:pt x="20408" y="34092"/>
                  </a:cubicBezTo>
                  <a:close/>
                </a:path>
              </a:pathLst>
            </a:custGeom>
            <a:solidFill>
              <a:srgbClr val="9CC77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5"/>
            <p:cNvSpPr/>
            <p:nvPr/>
          </p:nvSpPr>
          <p:spPr>
            <a:xfrm>
              <a:off x="6276788" y="1553141"/>
              <a:ext cx="321529" cy="755138"/>
            </a:xfrm>
            <a:custGeom>
              <a:avLst/>
              <a:gdLst/>
              <a:ahLst/>
              <a:cxnLst/>
              <a:rect l="l" t="t" r="r" b="b"/>
              <a:pathLst>
                <a:path w="14516" h="34092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1364"/>
                    <a:pt x="408" y="22728"/>
                    <a:pt x="502" y="34092"/>
                  </a:cubicBezTo>
                  <a:cubicBezTo>
                    <a:pt x="1380" y="34014"/>
                    <a:pt x="2179" y="33888"/>
                    <a:pt x="2728" y="33841"/>
                  </a:cubicBezTo>
                  <a:cubicBezTo>
                    <a:pt x="3002" y="33871"/>
                    <a:pt x="3293" y="33884"/>
                    <a:pt x="3595" y="33884"/>
                  </a:cubicBezTo>
                  <a:cubicBezTo>
                    <a:pt x="5372" y="33884"/>
                    <a:pt x="7525" y="33421"/>
                    <a:pt x="8637" y="33073"/>
                  </a:cubicBezTo>
                  <a:cubicBezTo>
                    <a:pt x="9703" y="32728"/>
                    <a:pt x="10722" y="32164"/>
                    <a:pt x="11474" y="31333"/>
                  </a:cubicBezTo>
                  <a:cubicBezTo>
                    <a:pt x="14061" y="28512"/>
                    <a:pt x="14515" y="25142"/>
                    <a:pt x="13293" y="21694"/>
                  </a:cubicBezTo>
                  <a:cubicBezTo>
                    <a:pt x="12148" y="18433"/>
                    <a:pt x="10753" y="15251"/>
                    <a:pt x="9578" y="11991"/>
                  </a:cubicBezTo>
                  <a:cubicBezTo>
                    <a:pt x="9390" y="11458"/>
                    <a:pt x="9155" y="10941"/>
                    <a:pt x="9045" y="10392"/>
                  </a:cubicBezTo>
                  <a:cubicBezTo>
                    <a:pt x="8747" y="8966"/>
                    <a:pt x="8292" y="7618"/>
                    <a:pt x="7493" y="6395"/>
                  </a:cubicBezTo>
                  <a:cubicBezTo>
                    <a:pt x="6349" y="4687"/>
                    <a:pt x="5424" y="2822"/>
                    <a:pt x="3810" y="1458"/>
                  </a:cubicBezTo>
                  <a:cubicBezTo>
                    <a:pt x="3089" y="847"/>
                    <a:pt x="2336" y="392"/>
                    <a:pt x="1443" y="173"/>
                  </a:cubicBezTo>
                  <a:cubicBezTo>
                    <a:pt x="973" y="63"/>
                    <a:pt x="487" y="4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5"/>
            <p:cNvSpPr/>
            <p:nvPr/>
          </p:nvSpPr>
          <p:spPr>
            <a:xfrm>
              <a:off x="6079938" y="1721174"/>
              <a:ext cx="334022" cy="877007"/>
            </a:xfrm>
            <a:custGeom>
              <a:avLst/>
              <a:gdLst/>
              <a:ahLst/>
              <a:cxnLst/>
              <a:rect l="l" t="t" r="r" b="b"/>
              <a:pathLst>
                <a:path w="15080" h="39594" extrusionOk="0">
                  <a:moveTo>
                    <a:pt x="9123" y="1"/>
                  </a:moveTo>
                  <a:cubicBezTo>
                    <a:pt x="8621" y="110"/>
                    <a:pt x="8245" y="361"/>
                    <a:pt x="8135" y="941"/>
                  </a:cubicBezTo>
                  <a:cubicBezTo>
                    <a:pt x="7838" y="2728"/>
                    <a:pt x="7524" y="4515"/>
                    <a:pt x="7242" y="6302"/>
                  </a:cubicBezTo>
                  <a:cubicBezTo>
                    <a:pt x="7007" y="7728"/>
                    <a:pt x="6819" y="9139"/>
                    <a:pt x="6599" y="10659"/>
                  </a:cubicBezTo>
                  <a:cubicBezTo>
                    <a:pt x="6286" y="10518"/>
                    <a:pt x="6004" y="10455"/>
                    <a:pt x="5800" y="10283"/>
                  </a:cubicBezTo>
                  <a:cubicBezTo>
                    <a:pt x="4875" y="9531"/>
                    <a:pt x="4232" y="8606"/>
                    <a:pt x="3997" y="7399"/>
                  </a:cubicBezTo>
                  <a:cubicBezTo>
                    <a:pt x="3872" y="6756"/>
                    <a:pt x="3731" y="6114"/>
                    <a:pt x="3511" y="5502"/>
                  </a:cubicBezTo>
                  <a:cubicBezTo>
                    <a:pt x="3422" y="5278"/>
                    <a:pt x="3076" y="4983"/>
                    <a:pt x="2881" y="4983"/>
                  </a:cubicBezTo>
                  <a:cubicBezTo>
                    <a:pt x="2871" y="4983"/>
                    <a:pt x="2862" y="4984"/>
                    <a:pt x="2853" y="4985"/>
                  </a:cubicBezTo>
                  <a:cubicBezTo>
                    <a:pt x="2571" y="5032"/>
                    <a:pt x="2305" y="5330"/>
                    <a:pt x="2085" y="5581"/>
                  </a:cubicBezTo>
                  <a:cubicBezTo>
                    <a:pt x="1975" y="5706"/>
                    <a:pt x="1960" y="5926"/>
                    <a:pt x="1944" y="6114"/>
                  </a:cubicBezTo>
                  <a:cubicBezTo>
                    <a:pt x="1834" y="8292"/>
                    <a:pt x="2508" y="10236"/>
                    <a:pt x="3778" y="11992"/>
                  </a:cubicBezTo>
                  <a:cubicBezTo>
                    <a:pt x="4421" y="12901"/>
                    <a:pt x="5377" y="13324"/>
                    <a:pt x="6521" y="13543"/>
                  </a:cubicBezTo>
                  <a:cubicBezTo>
                    <a:pt x="6380" y="15550"/>
                    <a:pt x="6223" y="17493"/>
                    <a:pt x="6082" y="19468"/>
                  </a:cubicBezTo>
                  <a:cubicBezTo>
                    <a:pt x="5794" y="19480"/>
                    <a:pt x="5556" y="19517"/>
                    <a:pt x="5345" y="19517"/>
                  </a:cubicBezTo>
                  <a:cubicBezTo>
                    <a:pt x="5269" y="19517"/>
                    <a:pt x="5196" y="19512"/>
                    <a:pt x="5126" y="19500"/>
                  </a:cubicBezTo>
                  <a:cubicBezTo>
                    <a:pt x="4436" y="19421"/>
                    <a:pt x="3715" y="19327"/>
                    <a:pt x="3323" y="18669"/>
                  </a:cubicBezTo>
                  <a:cubicBezTo>
                    <a:pt x="2837" y="17838"/>
                    <a:pt x="2289" y="17023"/>
                    <a:pt x="2273" y="15988"/>
                  </a:cubicBezTo>
                  <a:cubicBezTo>
                    <a:pt x="2258" y="15691"/>
                    <a:pt x="2179" y="15346"/>
                    <a:pt x="2007" y="15111"/>
                  </a:cubicBezTo>
                  <a:cubicBezTo>
                    <a:pt x="1834" y="14844"/>
                    <a:pt x="1536" y="14593"/>
                    <a:pt x="1254" y="14515"/>
                  </a:cubicBezTo>
                  <a:cubicBezTo>
                    <a:pt x="1203" y="14503"/>
                    <a:pt x="1153" y="14498"/>
                    <a:pt x="1105" y="14498"/>
                  </a:cubicBezTo>
                  <a:cubicBezTo>
                    <a:pt x="774" y="14498"/>
                    <a:pt x="531" y="14766"/>
                    <a:pt x="408" y="15095"/>
                  </a:cubicBezTo>
                  <a:cubicBezTo>
                    <a:pt x="314" y="15330"/>
                    <a:pt x="267" y="15581"/>
                    <a:pt x="204" y="15816"/>
                  </a:cubicBezTo>
                  <a:cubicBezTo>
                    <a:pt x="0" y="16694"/>
                    <a:pt x="157" y="17540"/>
                    <a:pt x="392" y="18387"/>
                  </a:cubicBezTo>
                  <a:cubicBezTo>
                    <a:pt x="721" y="19688"/>
                    <a:pt x="1333" y="20738"/>
                    <a:pt x="2571" y="21396"/>
                  </a:cubicBezTo>
                  <a:cubicBezTo>
                    <a:pt x="3621" y="21945"/>
                    <a:pt x="4734" y="22274"/>
                    <a:pt x="5925" y="22431"/>
                  </a:cubicBezTo>
                  <a:cubicBezTo>
                    <a:pt x="5925" y="22603"/>
                    <a:pt x="5941" y="22728"/>
                    <a:pt x="5941" y="22854"/>
                  </a:cubicBezTo>
                  <a:cubicBezTo>
                    <a:pt x="5878" y="26224"/>
                    <a:pt x="5675" y="29594"/>
                    <a:pt x="5831" y="32964"/>
                  </a:cubicBezTo>
                  <a:cubicBezTo>
                    <a:pt x="5894" y="34296"/>
                    <a:pt x="5769" y="35644"/>
                    <a:pt x="5737" y="36992"/>
                  </a:cubicBezTo>
                  <a:cubicBezTo>
                    <a:pt x="5722" y="37337"/>
                    <a:pt x="5753" y="37682"/>
                    <a:pt x="5800" y="38011"/>
                  </a:cubicBezTo>
                  <a:cubicBezTo>
                    <a:pt x="5957" y="39045"/>
                    <a:pt x="6584" y="39594"/>
                    <a:pt x="7634" y="39594"/>
                  </a:cubicBezTo>
                  <a:cubicBezTo>
                    <a:pt x="8073" y="39594"/>
                    <a:pt x="8496" y="39516"/>
                    <a:pt x="8935" y="39453"/>
                  </a:cubicBezTo>
                  <a:cubicBezTo>
                    <a:pt x="9342" y="39406"/>
                    <a:pt x="9734" y="39312"/>
                    <a:pt x="10142" y="39296"/>
                  </a:cubicBezTo>
                  <a:cubicBezTo>
                    <a:pt x="11505" y="39218"/>
                    <a:pt x="11991" y="38732"/>
                    <a:pt x="11929" y="37353"/>
                  </a:cubicBezTo>
                  <a:cubicBezTo>
                    <a:pt x="11882" y="36553"/>
                    <a:pt x="11772" y="35738"/>
                    <a:pt x="11678" y="34939"/>
                  </a:cubicBezTo>
                  <a:cubicBezTo>
                    <a:pt x="11537" y="33653"/>
                    <a:pt x="11396" y="32384"/>
                    <a:pt x="11255" y="31114"/>
                  </a:cubicBezTo>
                  <a:cubicBezTo>
                    <a:pt x="11208" y="30550"/>
                    <a:pt x="11161" y="30001"/>
                    <a:pt x="11114" y="29437"/>
                  </a:cubicBezTo>
                  <a:cubicBezTo>
                    <a:pt x="10988" y="27838"/>
                    <a:pt x="10910" y="26255"/>
                    <a:pt x="10753" y="24672"/>
                  </a:cubicBezTo>
                  <a:cubicBezTo>
                    <a:pt x="10534" y="22462"/>
                    <a:pt x="10267" y="20268"/>
                    <a:pt x="10001" y="17979"/>
                  </a:cubicBezTo>
                  <a:cubicBezTo>
                    <a:pt x="10471" y="17791"/>
                    <a:pt x="10831" y="17634"/>
                    <a:pt x="11208" y="17525"/>
                  </a:cubicBezTo>
                  <a:cubicBezTo>
                    <a:pt x="12994" y="17023"/>
                    <a:pt x="14154" y="15910"/>
                    <a:pt x="14531" y="14092"/>
                  </a:cubicBezTo>
                  <a:cubicBezTo>
                    <a:pt x="14766" y="13010"/>
                    <a:pt x="14938" y="11929"/>
                    <a:pt x="15016" y="10847"/>
                  </a:cubicBezTo>
                  <a:cubicBezTo>
                    <a:pt x="15079" y="10079"/>
                    <a:pt x="14985" y="9280"/>
                    <a:pt x="14907" y="8512"/>
                  </a:cubicBezTo>
                  <a:cubicBezTo>
                    <a:pt x="14860" y="8089"/>
                    <a:pt x="14593" y="7806"/>
                    <a:pt x="14154" y="7791"/>
                  </a:cubicBezTo>
                  <a:cubicBezTo>
                    <a:pt x="14143" y="7790"/>
                    <a:pt x="14132" y="7790"/>
                    <a:pt x="14121" y="7790"/>
                  </a:cubicBezTo>
                  <a:cubicBezTo>
                    <a:pt x="13717" y="7790"/>
                    <a:pt x="13462" y="8068"/>
                    <a:pt x="13371" y="8449"/>
                  </a:cubicBezTo>
                  <a:cubicBezTo>
                    <a:pt x="13277" y="8810"/>
                    <a:pt x="13214" y="9186"/>
                    <a:pt x="13183" y="9562"/>
                  </a:cubicBezTo>
                  <a:cubicBezTo>
                    <a:pt x="13057" y="10847"/>
                    <a:pt x="12838" y="12101"/>
                    <a:pt x="12258" y="13261"/>
                  </a:cubicBezTo>
                  <a:cubicBezTo>
                    <a:pt x="11803" y="14170"/>
                    <a:pt x="11019" y="14499"/>
                    <a:pt x="10016" y="14672"/>
                  </a:cubicBezTo>
                  <a:cubicBezTo>
                    <a:pt x="10016" y="14233"/>
                    <a:pt x="10016" y="13919"/>
                    <a:pt x="10016" y="13622"/>
                  </a:cubicBezTo>
                  <a:cubicBezTo>
                    <a:pt x="10016" y="11176"/>
                    <a:pt x="10079" y="8731"/>
                    <a:pt x="10032" y="6286"/>
                  </a:cubicBezTo>
                  <a:cubicBezTo>
                    <a:pt x="9985" y="4546"/>
                    <a:pt x="9813" y="2806"/>
                    <a:pt x="9703" y="1051"/>
                  </a:cubicBezTo>
                  <a:cubicBezTo>
                    <a:pt x="9671" y="628"/>
                    <a:pt x="9530" y="251"/>
                    <a:pt x="9123" y="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6213947" y="1748441"/>
              <a:ext cx="65808" cy="819107"/>
            </a:xfrm>
            <a:custGeom>
              <a:avLst/>
              <a:gdLst/>
              <a:ahLst/>
              <a:cxnLst/>
              <a:rect l="l" t="t" r="r" b="b"/>
              <a:pathLst>
                <a:path w="2971" h="36980" extrusionOk="0">
                  <a:moveTo>
                    <a:pt x="2812" y="0"/>
                  </a:moveTo>
                  <a:cubicBezTo>
                    <a:pt x="2732" y="0"/>
                    <a:pt x="2650" y="55"/>
                    <a:pt x="2650" y="165"/>
                  </a:cubicBezTo>
                  <a:cubicBezTo>
                    <a:pt x="2587" y="3017"/>
                    <a:pt x="1552" y="5729"/>
                    <a:pt x="1396" y="8582"/>
                  </a:cubicBezTo>
                  <a:cubicBezTo>
                    <a:pt x="1223" y="11685"/>
                    <a:pt x="1129" y="14805"/>
                    <a:pt x="753" y="17908"/>
                  </a:cubicBezTo>
                  <a:cubicBezTo>
                    <a:pt x="1" y="24178"/>
                    <a:pt x="988" y="30542"/>
                    <a:pt x="988" y="36827"/>
                  </a:cubicBezTo>
                  <a:cubicBezTo>
                    <a:pt x="988" y="36929"/>
                    <a:pt x="1070" y="36980"/>
                    <a:pt x="1153" y="36980"/>
                  </a:cubicBezTo>
                  <a:cubicBezTo>
                    <a:pt x="1235" y="36980"/>
                    <a:pt x="1317" y="36929"/>
                    <a:pt x="1317" y="36827"/>
                  </a:cubicBezTo>
                  <a:cubicBezTo>
                    <a:pt x="1317" y="30683"/>
                    <a:pt x="471" y="24538"/>
                    <a:pt x="1035" y="18410"/>
                  </a:cubicBezTo>
                  <a:cubicBezTo>
                    <a:pt x="1317" y="15290"/>
                    <a:pt x="1537" y="12187"/>
                    <a:pt x="1694" y="9068"/>
                  </a:cubicBezTo>
                  <a:cubicBezTo>
                    <a:pt x="1850" y="6058"/>
                    <a:pt x="2900" y="3174"/>
                    <a:pt x="2963" y="165"/>
                  </a:cubicBezTo>
                  <a:cubicBezTo>
                    <a:pt x="2971" y="55"/>
                    <a:pt x="2893" y="0"/>
                    <a:pt x="281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6250052" y="1916385"/>
              <a:ext cx="154186" cy="653071"/>
            </a:xfrm>
            <a:custGeom>
              <a:avLst/>
              <a:gdLst/>
              <a:ahLst/>
              <a:cxnLst/>
              <a:rect l="l" t="t" r="r" b="b"/>
              <a:pathLst>
                <a:path w="6961" h="29484" extrusionOk="0">
                  <a:moveTo>
                    <a:pt x="6564" y="1"/>
                  </a:moveTo>
                  <a:cubicBezTo>
                    <a:pt x="6482" y="1"/>
                    <a:pt x="6404" y="51"/>
                    <a:pt x="6412" y="153"/>
                  </a:cubicBezTo>
                  <a:cubicBezTo>
                    <a:pt x="6709" y="3194"/>
                    <a:pt x="5565" y="6000"/>
                    <a:pt x="2446" y="6846"/>
                  </a:cubicBezTo>
                  <a:cubicBezTo>
                    <a:pt x="596" y="7348"/>
                    <a:pt x="79" y="8226"/>
                    <a:pt x="48" y="10154"/>
                  </a:cubicBezTo>
                  <a:cubicBezTo>
                    <a:pt x="1" y="13492"/>
                    <a:pt x="236" y="16847"/>
                    <a:pt x="377" y="20185"/>
                  </a:cubicBezTo>
                  <a:cubicBezTo>
                    <a:pt x="455" y="21831"/>
                    <a:pt x="502" y="23477"/>
                    <a:pt x="487" y="25123"/>
                  </a:cubicBezTo>
                  <a:cubicBezTo>
                    <a:pt x="471" y="26549"/>
                    <a:pt x="283" y="27960"/>
                    <a:pt x="581" y="29370"/>
                  </a:cubicBezTo>
                  <a:cubicBezTo>
                    <a:pt x="599" y="29450"/>
                    <a:pt x="658" y="29484"/>
                    <a:pt x="720" y="29484"/>
                  </a:cubicBezTo>
                  <a:cubicBezTo>
                    <a:pt x="818" y="29484"/>
                    <a:pt x="923" y="29401"/>
                    <a:pt x="894" y="29276"/>
                  </a:cubicBezTo>
                  <a:cubicBezTo>
                    <a:pt x="581" y="27772"/>
                    <a:pt x="800" y="26235"/>
                    <a:pt x="816" y="24715"/>
                  </a:cubicBezTo>
                  <a:cubicBezTo>
                    <a:pt x="847" y="23038"/>
                    <a:pt x="753" y="21361"/>
                    <a:pt x="690" y="19684"/>
                  </a:cubicBezTo>
                  <a:cubicBezTo>
                    <a:pt x="534" y="16329"/>
                    <a:pt x="346" y="12991"/>
                    <a:pt x="377" y="9652"/>
                  </a:cubicBezTo>
                  <a:cubicBezTo>
                    <a:pt x="424" y="6831"/>
                    <a:pt x="3089" y="7583"/>
                    <a:pt x="4687" y="6188"/>
                  </a:cubicBezTo>
                  <a:cubicBezTo>
                    <a:pt x="6459" y="4652"/>
                    <a:pt x="6960" y="2410"/>
                    <a:pt x="6741" y="153"/>
                  </a:cubicBezTo>
                  <a:cubicBezTo>
                    <a:pt x="6733" y="51"/>
                    <a:pt x="6647" y="1"/>
                    <a:pt x="656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6263254" y="2085746"/>
              <a:ext cx="75753" cy="472083"/>
            </a:xfrm>
            <a:custGeom>
              <a:avLst/>
              <a:gdLst/>
              <a:ahLst/>
              <a:cxnLst/>
              <a:rect l="l" t="t" r="r" b="b"/>
              <a:pathLst>
                <a:path w="3420" h="21313" extrusionOk="0">
                  <a:moveTo>
                    <a:pt x="3195" y="1"/>
                  </a:moveTo>
                  <a:cubicBezTo>
                    <a:pt x="3167" y="1"/>
                    <a:pt x="3136" y="10"/>
                    <a:pt x="3104" y="31"/>
                  </a:cubicBezTo>
                  <a:cubicBezTo>
                    <a:pt x="2242" y="611"/>
                    <a:pt x="1176" y="1034"/>
                    <a:pt x="674" y="2022"/>
                  </a:cubicBezTo>
                  <a:cubicBezTo>
                    <a:pt x="0" y="3385"/>
                    <a:pt x="471" y="5454"/>
                    <a:pt x="565" y="6896"/>
                  </a:cubicBezTo>
                  <a:cubicBezTo>
                    <a:pt x="894" y="11646"/>
                    <a:pt x="298" y="16426"/>
                    <a:pt x="847" y="21160"/>
                  </a:cubicBezTo>
                  <a:cubicBezTo>
                    <a:pt x="863" y="21262"/>
                    <a:pt x="953" y="21313"/>
                    <a:pt x="1035" y="21313"/>
                  </a:cubicBezTo>
                  <a:cubicBezTo>
                    <a:pt x="1117" y="21313"/>
                    <a:pt x="1192" y="21262"/>
                    <a:pt x="1176" y="21160"/>
                  </a:cubicBezTo>
                  <a:cubicBezTo>
                    <a:pt x="706" y="17179"/>
                    <a:pt x="1113" y="13197"/>
                    <a:pt x="1019" y="9201"/>
                  </a:cubicBezTo>
                  <a:cubicBezTo>
                    <a:pt x="972" y="7351"/>
                    <a:pt x="753" y="5517"/>
                    <a:pt x="737" y="3652"/>
                  </a:cubicBezTo>
                  <a:cubicBezTo>
                    <a:pt x="721" y="1724"/>
                    <a:pt x="1866" y="1238"/>
                    <a:pt x="3276" y="313"/>
                  </a:cubicBezTo>
                  <a:cubicBezTo>
                    <a:pt x="3420" y="222"/>
                    <a:pt x="3336" y="1"/>
                    <a:pt x="319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5"/>
            <p:cNvSpPr/>
            <p:nvPr/>
          </p:nvSpPr>
          <p:spPr>
            <a:xfrm>
              <a:off x="6293467" y="2201770"/>
              <a:ext cx="30213" cy="359893"/>
            </a:xfrm>
            <a:custGeom>
              <a:avLst/>
              <a:gdLst/>
              <a:ahLst/>
              <a:cxnLst/>
              <a:rect l="l" t="t" r="r" b="b"/>
              <a:pathLst>
                <a:path w="1364" h="16248" extrusionOk="0">
                  <a:moveTo>
                    <a:pt x="157" y="1"/>
                  </a:moveTo>
                  <a:cubicBezTo>
                    <a:pt x="75" y="1"/>
                    <a:pt x="0" y="52"/>
                    <a:pt x="16" y="154"/>
                  </a:cubicBezTo>
                  <a:cubicBezTo>
                    <a:pt x="533" y="5452"/>
                    <a:pt x="1035" y="10765"/>
                    <a:pt x="878" y="16094"/>
                  </a:cubicBezTo>
                  <a:cubicBezTo>
                    <a:pt x="878" y="16196"/>
                    <a:pt x="960" y="16247"/>
                    <a:pt x="1042" y="16247"/>
                  </a:cubicBezTo>
                  <a:cubicBezTo>
                    <a:pt x="1125" y="16247"/>
                    <a:pt x="1207" y="16196"/>
                    <a:pt x="1207" y="16094"/>
                  </a:cubicBezTo>
                  <a:cubicBezTo>
                    <a:pt x="1364" y="10765"/>
                    <a:pt x="862" y="5452"/>
                    <a:pt x="345" y="154"/>
                  </a:cubicBezTo>
                  <a:cubicBezTo>
                    <a:pt x="329" y="52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5"/>
            <p:cNvSpPr/>
            <p:nvPr/>
          </p:nvSpPr>
          <p:spPr>
            <a:xfrm>
              <a:off x="6134981" y="1864132"/>
              <a:ext cx="111459" cy="149668"/>
            </a:xfrm>
            <a:custGeom>
              <a:avLst/>
              <a:gdLst/>
              <a:ahLst/>
              <a:cxnLst/>
              <a:rect l="l" t="t" r="r" b="b"/>
              <a:pathLst>
                <a:path w="5032" h="6757" extrusionOk="0">
                  <a:moveTo>
                    <a:pt x="202" y="1"/>
                  </a:moveTo>
                  <a:cubicBezTo>
                    <a:pt x="102" y="1"/>
                    <a:pt x="1" y="84"/>
                    <a:pt x="39" y="208"/>
                  </a:cubicBezTo>
                  <a:cubicBezTo>
                    <a:pt x="431" y="1525"/>
                    <a:pt x="588" y="2904"/>
                    <a:pt x="1356" y="4080"/>
                  </a:cubicBezTo>
                  <a:cubicBezTo>
                    <a:pt x="2155" y="5287"/>
                    <a:pt x="3816" y="5491"/>
                    <a:pt x="4663" y="6682"/>
                  </a:cubicBezTo>
                  <a:cubicBezTo>
                    <a:pt x="4701" y="6735"/>
                    <a:pt x="4755" y="6757"/>
                    <a:pt x="4806" y="6757"/>
                  </a:cubicBezTo>
                  <a:cubicBezTo>
                    <a:pt x="4923" y="6757"/>
                    <a:pt x="5032" y="6645"/>
                    <a:pt x="4945" y="6525"/>
                  </a:cubicBezTo>
                  <a:cubicBezTo>
                    <a:pt x="4365" y="5694"/>
                    <a:pt x="3550" y="5287"/>
                    <a:pt x="2688" y="4785"/>
                  </a:cubicBezTo>
                  <a:cubicBezTo>
                    <a:pt x="964" y="3782"/>
                    <a:pt x="870" y="1838"/>
                    <a:pt x="352" y="114"/>
                  </a:cubicBezTo>
                  <a:cubicBezTo>
                    <a:pt x="328" y="35"/>
                    <a:pt x="265" y="1"/>
                    <a:pt x="202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5"/>
            <p:cNvSpPr/>
            <p:nvPr/>
          </p:nvSpPr>
          <p:spPr>
            <a:xfrm>
              <a:off x="6102243" y="2074406"/>
              <a:ext cx="129932" cy="140232"/>
            </a:xfrm>
            <a:custGeom>
              <a:avLst/>
              <a:gdLst/>
              <a:ahLst/>
              <a:cxnLst/>
              <a:rect l="l" t="t" r="r" b="b"/>
              <a:pathLst>
                <a:path w="5866" h="6331" extrusionOk="0">
                  <a:moveTo>
                    <a:pt x="194" y="1"/>
                  </a:moveTo>
                  <a:cubicBezTo>
                    <a:pt x="99" y="1"/>
                    <a:pt x="0" y="77"/>
                    <a:pt x="28" y="198"/>
                  </a:cubicBezTo>
                  <a:cubicBezTo>
                    <a:pt x="357" y="1656"/>
                    <a:pt x="561" y="3333"/>
                    <a:pt x="1642" y="4462"/>
                  </a:cubicBezTo>
                  <a:cubicBezTo>
                    <a:pt x="2583" y="5449"/>
                    <a:pt x="5075" y="4728"/>
                    <a:pt x="5514" y="6217"/>
                  </a:cubicBezTo>
                  <a:cubicBezTo>
                    <a:pt x="5538" y="6297"/>
                    <a:pt x="5601" y="6331"/>
                    <a:pt x="5665" y="6331"/>
                  </a:cubicBezTo>
                  <a:cubicBezTo>
                    <a:pt x="5764" y="6331"/>
                    <a:pt x="5866" y="6247"/>
                    <a:pt x="5827" y="6123"/>
                  </a:cubicBezTo>
                  <a:cubicBezTo>
                    <a:pt x="5514" y="5026"/>
                    <a:pt x="4182" y="4932"/>
                    <a:pt x="3225" y="4744"/>
                  </a:cubicBezTo>
                  <a:cubicBezTo>
                    <a:pt x="1000" y="4305"/>
                    <a:pt x="765" y="2016"/>
                    <a:pt x="341" y="120"/>
                  </a:cubicBezTo>
                  <a:cubicBezTo>
                    <a:pt x="322" y="3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5"/>
            <p:cNvSpPr/>
            <p:nvPr/>
          </p:nvSpPr>
          <p:spPr>
            <a:xfrm>
              <a:off x="6266089" y="1821692"/>
              <a:ext cx="28086" cy="267616"/>
            </a:xfrm>
            <a:custGeom>
              <a:avLst/>
              <a:gdLst/>
              <a:ahLst/>
              <a:cxnLst/>
              <a:rect l="l" t="t" r="r" b="b"/>
              <a:pathLst>
                <a:path w="1268" h="12082" extrusionOk="0">
                  <a:moveTo>
                    <a:pt x="1058" y="0"/>
                  </a:moveTo>
                  <a:cubicBezTo>
                    <a:pt x="977" y="0"/>
                    <a:pt x="899" y="55"/>
                    <a:pt x="907" y="165"/>
                  </a:cubicBezTo>
                  <a:cubicBezTo>
                    <a:pt x="938" y="2156"/>
                    <a:pt x="499" y="4099"/>
                    <a:pt x="296" y="6090"/>
                  </a:cubicBezTo>
                  <a:cubicBezTo>
                    <a:pt x="92" y="8018"/>
                    <a:pt x="499" y="9946"/>
                    <a:pt x="29" y="11874"/>
                  </a:cubicBezTo>
                  <a:cubicBezTo>
                    <a:pt x="1" y="11998"/>
                    <a:pt x="106" y="12081"/>
                    <a:pt x="203" y="12081"/>
                  </a:cubicBezTo>
                  <a:cubicBezTo>
                    <a:pt x="265" y="12081"/>
                    <a:pt x="324" y="12047"/>
                    <a:pt x="343" y="11968"/>
                  </a:cubicBezTo>
                  <a:cubicBezTo>
                    <a:pt x="782" y="10165"/>
                    <a:pt x="531" y="8331"/>
                    <a:pt x="593" y="6513"/>
                  </a:cubicBezTo>
                  <a:cubicBezTo>
                    <a:pt x="640" y="4381"/>
                    <a:pt x="1267" y="2312"/>
                    <a:pt x="1220" y="165"/>
                  </a:cubicBezTo>
                  <a:cubicBezTo>
                    <a:pt x="1220" y="55"/>
                    <a:pt x="1138" y="0"/>
                    <a:pt x="1058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20" name="Google Shape;5020;p55"/>
          <p:cNvSpPr/>
          <p:nvPr/>
        </p:nvSpPr>
        <p:spPr>
          <a:xfrm>
            <a:off x="8078000" y="1867358"/>
            <a:ext cx="6982" cy="19174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1" name="Google Shape;5021;p55"/>
          <p:cNvSpPr/>
          <p:nvPr/>
        </p:nvSpPr>
        <p:spPr>
          <a:xfrm>
            <a:off x="8064699" y="2226429"/>
            <a:ext cx="12191" cy="15073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2" name="Google Shape;5022;p55"/>
          <p:cNvSpPr/>
          <p:nvPr/>
        </p:nvSpPr>
        <p:spPr>
          <a:xfrm>
            <a:off x="6543852" y="1517279"/>
            <a:ext cx="4617" cy="3244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3" name="Google Shape;5023;p55"/>
          <p:cNvSpPr/>
          <p:nvPr/>
        </p:nvSpPr>
        <p:spPr>
          <a:xfrm>
            <a:off x="8076854" y="2207291"/>
            <a:ext cx="9310" cy="19174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4" name="Google Shape;5024;p55"/>
          <p:cNvSpPr/>
          <p:nvPr/>
        </p:nvSpPr>
        <p:spPr>
          <a:xfrm>
            <a:off x="7987780" y="2375834"/>
            <a:ext cx="1662" cy="2364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5" name="Google Shape;5025;p55"/>
          <p:cNvSpPr/>
          <p:nvPr/>
        </p:nvSpPr>
        <p:spPr>
          <a:xfrm>
            <a:off x="8071239" y="2148253"/>
            <a:ext cx="997" cy="997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6" name="Google Shape;5026;p55"/>
          <p:cNvSpPr/>
          <p:nvPr/>
        </p:nvSpPr>
        <p:spPr>
          <a:xfrm>
            <a:off x="7982460" y="2376390"/>
            <a:ext cx="5246" cy="4692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7" name="Google Shape;5027;p55"/>
          <p:cNvSpPr/>
          <p:nvPr/>
        </p:nvSpPr>
        <p:spPr>
          <a:xfrm>
            <a:off x="7981277" y="2381600"/>
            <a:ext cx="3547" cy="3621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8" name="Google Shape;5028;p55"/>
          <p:cNvSpPr/>
          <p:nvPr/>
        </p:nvSpPr>
        <p:spPr>
          <a:xfrm>
            <a:off x="7987669" y="2370035"/>
            <a:ext cx="6391" cy="6391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29" name="Google Shape;5029;p55"/>
          <p:cNvSpPr/>
          <p:nvPr/>
        </p:nvSpPr>
        <p:spPr>
          <a:xfrm>
            <a:off x="8063518" y="2072959"/>
            <a:ext cx="2956" cy="6391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0" name="Google Shape;5030;p55"/>
          <p:cNvSpPr/>
          <p:nvPr/>
        </p:nvSpPr>
        <p:spPr>
          <a:xfrm>
            <a:off x="7994023" y="2353743"/>
            <a:ext cx="9827" cy="13300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1" name="Google Shape;5031;p55"/>
          <p:cNvSpPr/>
          <p:nvPr/>
        </p:nvSpPr>
        <p:spPr>
          <a:xfrm>
            <a:off x="8034811" y="2241245"/>
            <a:ext cx="6760" cy="13781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2" name="Google Shape;5032;p55"/>
          <p:cNvSpPr/>
          <p:nvPr/>
        </p:nvSpPr>
        <p:spPr>
          <a:xfrm>
            <a:off x="8003888" y="2276231"/>
            <a:ext cx="6982" cy="6982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3" name="Google Shape;5033;p55"/>
          <p:cNvSpPr/>
          <p:nvPr/>
        </p:nvSpPr>
        <p:spPr>
          <a:xfrm>
            <a:off x="8016449" y="2237698"/>
            <a:ext cx="6059" cy="14556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4" name="Google Shape;5034;p55"/>
          <p:cNvSpPr/>
          <p:nvPr/>
        </p:nvSpPr>
        <p:spPr>
          <a:xfrm>
            <a:off x="8083799" y="2060804"/>
            <a:ext cx="11600" cy="3510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5" name="Google Shape;5035;p55"/>
          <p:cNvSpPr/>
          <p:nvPr/>
        </p:nvSpPr>
        <p:spPr>
          <a:xfrm>
            <a:off x="8028197" y="1899797"/>
            <a:ext cx="13005" cy="15849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36" name="Google Shape;5036;p55"/>
          <p:cNvSpPr/>
          <p:nvPr/>
        </p:nvSpPr>
        <p:spPr>
          <a:xfrm>
            <a:off x="8039799" y="1906743"/>
            <a:ext cx="3510" cy="3547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37" name="Google Shape;5037;p55"/>
          <p:cNvGrpSpPr/>
          <p:nvPr/>
        </p:nvGrpSpPr>
        <p:grpSpPr>
          <a:xfrm>
            <a:off x="6971661" y="1662010"/>
            <a:ext cx="1150726" cy="1541712"/>
            <a:chOff x="4579586" y="1277075"/>
            <a:chExt cx="689884" cy="924289"/>
          </a:xfrm>
        </p:grpSpPr>
        <p:sp>
          <p:nvSpPr>
            <p:cNvPr id="5038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17" name="Google Shape;5117;p55"/>
          <p:cNvSpPr/>
          <p:nvPr/>
        </p:nvSpPr>
        <p:spPr>
          <a:xfrm>
            <a:off x="2368136" y="5266434"/>
            <a:ext cx="3624" cy="3101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8" name="Google Shape;5118;p55"/>
          <p:cNvSpPr/>
          <p:nvPr/>
        </p:nvSpPr>
        <p:spPr>
          <a:xfrm>
            <a:off x="2401891" y="5252623"/>
            <a:ext cx="1567" cy="2089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9" name="Google Shape;5119;p55"/>
          <p:cNvSpPr/>
          <p:nvPr/>
        </p:nvSpPr>
        <p:spPr>
          <a:xfrm>
            <a:off x="2091959" y="5340761"/>
            <a:ext cx="8128" cy="2956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0" name="Google Shape;5120;p55"/>
          <p:cNvSpPr/>
          <p:nvPr/>
        </p:nvSpPr>
        <p:spPr>
          <a:xfrm>
            <a:off x="2072267" y="5353507"/>
            <a:ext cx="8719" cy="5837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1" name="Google Shape;5121;p55"/>
          <p:cNvSpPr/>
          <p:nvPr/>
        </p:nvSpPr>
        <p:spPr>
          <a:xfrm>
            <a:off x="3069174" y="5643560"/>
            <a:ext cx="7704" cy="15375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2" name="Google Shape;5122;p55"/>
          <p:cNvSpPr/>
          <p:nvPr/>
        </p:nvSpPr>
        <p:spPr>
          <a:xfrm>
            <a:off x="2364022" y="5219357"/>
            <a:ext cx="4668" cy="4113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3" name="Google Shape;5123;p55"/>
          <p:cNvSpPr/>
          <p:nvPr/>
        </p:nvSpPr>
        <p:spPr>
          <a:xfrm>
            <a:off x="2555805" y="5856490"/>
            <a:ext cx="4064" cy="19728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4" name="Google Shape;5124;p55"/>
          <p:cNvSpPr/>
          <p:nvPr/>
        </p:nvSpPr>
        <p:spPr>
          <a:xfrm>
            <a:off x="2529020" y="5803807"/>
            <a:ext cx="739" cy="1182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5" name="Google Shape;5125;p55"/>
          <p:cNvSpPr/>
          <p:nvPr/>
        </p:nvSpPr>
        <p:spPr>
          <a:xfrm>
            <a:off x="2079767" y="5354098"/>
            <a:ext cx="2956" cy="2919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6" name="Google Shape;5126;p55"/>
          <p:cNvSpPr/>
          <p:nvPr/>
        </p:nvSpPr>
        <p:spPr>
          <a:xfrm>
            <a:off x="3047661" y="5665662"/>
            <a:ext cx="3101" cy="12535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127" name="Google Shape;5127;p55"/>
          <p:cNvGrpSpPr/>
          <p:nvPr/>
        </p:nvGrpSpPr>
        <p:grpSpPr>
          <a:xfrm>
            <a:off x="2056139" y="4957787"/>
            <a:ext cx="420485" cy="861560"/>
            <a:chOff x="1701548" y="3416733"/>
            <a:chExt cx="252089" cy="516523"/>
          </a:xfrm>
        </p:grpSpPr>
        <p:sp>
          <p:nvSpPr>
            <p:cNvPr id="5128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42" name="Google Shape;5142;p55"/>
          <p:cNvSpPr/>
          <p:nvPr/>
        </p:nvSpPr>
        <p:spPr>
          <a:xfrm>
            <a:off x="2468946" y="5238750"/>
            <a:ext cx="7704" cy="264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43" name="Google Shape;5143;p55"/>
          <p:cNvSpPr/>
          <p:nvPr/>
        </p:nvSpPr>
        <p:spPr>
          <a:xfrm>
            <a:off x="2858644" y="3508291"/>
            <a:ext cx="98494" cy="89775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144" name="Google Shape;5144;p55"/>
          <p:cNvGrpSpPr/>
          <p:nvPr/>
        </p:nvGrpSpPr>
        <p:grpSpPr>
          <a:xfrm>
            <a:off x="1583022" y="1699047"/>
            <a:ext cx="1499911" cy="2275142"/>
            <a:chOff x="1348984" y="1749033"/>
            <a:chExt cx="899228" cy="1363995"/>
          </a:xfrm>
        </p:grpSpPr>
        <p:sp>
          <p:nvSpPr>
            <p:cNvPr id="5145" name="Google Shape;5145;p55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55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55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55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55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55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55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55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55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55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55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55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55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55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55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55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55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55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55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55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55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55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55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55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69" name="Google Shape;5169;p55"/>
          <p:cNvSpPr/>
          <p:nvPr/>
        </p:nvSpPr>
        <p:spPr>
          <a:xfrm>
            <a:off x="3566551" y="2540328"/>
            <a:ext cx="505588" cy="359656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70" name="Google Shape;5170;p55"/>
          <p:cNvSpPr/>
          <p:nvPr/>
        </p:nvSpPr>
        <p:spPr>
          <a:xfrm>
            <a:off x="8308212" y="2799827"/>
            <a:ext cx="429739" cy="305790"/>
          </a:xfrm>
          <a:custGeom>
            <a:avLst/>
            <a:gdLst/>
            <a:ahLst/>
            <a:cxnLst/>
            <a:rect l="l" t="t" r="r" b="b"/>
            <a:pathLst>
              <a:path w="11632" h="8277" extrusionOk="0">
                <a:moveTo>
                  <a:pt x="11631" y="6003"/>
                </a:moveTo>
                <a:cubicBezTo>
                  <a:pt x="11208" y="4844"/>
                  <a:pt x="10785" y="3652"/>
                  <a:pt x="10032" y="2665"/>
                </a:cubicBezTo>
                <a:cubicBezTo>
                  <a:pt x="8873" y="1160"/>
                  <a:pt x="7399" y="0"/>
                  <a:pt x="5362" y="0"/>
                </a:cubicBezTo>
                <a:cubicBezTo>
                  <a:pt x="4343" y="0"/>
                  <a:pt x="3324" y="16"/>
                  <a:pt x="2321" y="455"/>
                </a:cubicBezTo>
                <a:cubicBezTo>
                  <a:pt x="941" y="1035"/>
                  <a:pt x="377" y="2116"/>
                  <a:pt x="189" y="3480"/>
                </a:cubicBezTo>
                <a:cubicBezTo>
                  <a:pt x="1" y="4875"/>
                  <a:pt x="471" y="6082"/>
                  <a:pt x="1349" y="7163"/>
                </a:cubicBezTo>
                <a:cubicBezTo>
                  <a:pt x="1803" y="7743"/>
                  <a:pt x="2509" y="7916"/>
                  <a:pt x="3167" y="8041"/>
                </a:cubicBezTo>
                <a:cubicBezTo>
                  <a:pt x="4546" y="8276"/>
                  <a:pt x="5879" y="8088"/>
                  <a:pt x="7070" y="7289"/>
                </a:cubicBezTo>
                <a:cubicBezTo>
                  <a:pt x="7995" y="6662"/>
                  <a:pt x="8199" y="5502"/>
                  <a:pt x="7493" y="4467"/>
                </a:cubicBezTo>
                <a:cubicBezTo>
                  <a:pt x="7054" y="3825"/>
                  <a:pt x="6490" y="3307"/>
                  <a:pt x="5706" y="3072"/>
                </a:cubicBezTo>
                <a:cubicBezTo>
                  <a:pt x="5048" y="2869"/>
                  <a:pt x="4296" y="3119"/>
                  <a:pt x="3951" y="3652"/>
                </a:cubicBezTo>
                <a:cubicBezTo>
                  <a:pt x="3669" y="4091"/>
                  <a:pt x="3747" y="5016"/>
                  <a:pt x="4108" y="5455"/>
                </a:cubicBezTo>
                <a:cubicBezTo>
                  <a:pt x="4437" y="5862"/>
                  <a:pt x="5283" y="5956"/>
                  <a:pt x="5722" y="5643"/>
                </a:cubicBezTo>
                <a:cubicBezTo>
                  <a:pt x="6004" y="5424"/>
                  <a:pt x="5957" y="5157"/>
                  <a:pt x="5800" y="4938"/>
                </a:cubicBezTo>
                <a:cubicBezTo>
                  <a:pt x="5691" y="4765"/>
                  <a:pt x="5487" y="4671"/>
                  <a:pt x="5330" y="4561"/>
                </a:cubicBezTo>
                <a:cubicBezTo>
                  <a:pt x="5675" y="4107"/>
                  <a:pt x="5847" y="4076"/>
                  <a:pt x="6114" y="4326"/>
                </a:cubicBezTo>
                <a:cubicBezTo>
                  <a:pt x="6757" y="4938"/>
                  <a:pt x="6568" y="5956"/>
                  <a:pt x="5738" y="6286"/>
                </a:cubicBezTo>
                <a:cubicBezTo>
                  <a:pt x="4735" y="6677"/>
                  <a:pt x="3559" y="6050"/>
                  <a:pt x="3324" y="4985"/>
                </a:cubicBezTo>
                <a:cubicBezTo>
                  <a:pt x="3104" y="4013"/>
                  <a:pt x="3355" y="3229"/>
                  <a:pt x="4014" y="2790"/>
                </a:cubicBezTo>
                <a:cubicBezTo>
                  <a:pt x="4782" y="2289"/>
                  <a:pt x="5910" y="2336"/>
                  <a:pt x="6725" y="2916"/>
                </a:cubicBezTo>
                <a:cubicBezTo>
                  <a:pt x="7556" y="3496"/>
                  <a:pt x="8167" y="4248"/>
                  <a:pt x="8308" y="5298"/>
                </a:cubicBezTo>
                <a:cubicBezTo>
                  <a:pt x="8371" y="5706"/>
                  <a:pt x="8324" y="6129"/>
                  <a:pt x="8324" y="6536"/>
                </a:cubicBezTo>
                <a:cubicBezTo>
                  <a:pt x="9358" y="6364"/>
                  <a:pt x="10456" y="6192"/>
                  <a:pt x="11631" y="6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71" name="Google Shape;5171;p55"/>
          <p:cNvSpPr/>
          <p:nvPr/>
        </p:nvSpPr>
        <p:spPr>
          <a:xfrm>
            <a:off x="4318002" y="5856479"/>
            <a:ext cx="287075" cy="230796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172" name="Google Shape;5172;p55"/>
          <p:cNvGrpSpPr/>
          <p:nvPr/>
        </p:nvGrpSpPr>
        <p:grpSpPr>
          <a:xfrm>
            <a:off x="9787439" y="4983632"/>
            <a:ext cx="764456" cy="568714"/>
            <a:chOff x="5717526" y="2920839"/>
            <a:chExt cx="458308" cy="340956"/>
          </a:xfrm>
        </p:grpSpPr>
        <p:sp>
          <p:nvSpPr>
            <p:cNvPr id="5173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79" name="Google Shape;5179;p55"/>
          <p:cNvGrpSpPr/>
          <p:nvPr/>
        </p:nvGrpSpPr>
        <p:grpSpPr>
          <a:xfrm>
            <a:off x="6943012" y="3867804"/>
            <a:ext cx="1603584" cy="1897546"/>
            <a:chOff x="4470230" y="2486130"/>
            <a:chExt cx="961382" cy="1137619"/>
          </a:xfrm>
        </p:grpSpPr>
        <p:sp>
          <p:nvSpPr>
            <p:cNvPr id="5180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06" name="Google Shape;5206;p55"/>
          <p:cNvGrpSpPr/>
          <p:nvPr/>
        </p:nvGrpSpPr>
        <p:grpSpPr>
          <a:xfrm>
            <a:off x="5168819" y="3077403"/>
            <a:ext cx="356752" cy="324904"/>
            <a:chOff x="3557127" y="2044850"/>
            <a:chExt cx="213880" cy="194787"/>
          </a:xfrm>
        </p:grpSpPr>
        <p:sp>
          <p:nvSpPr>
            <p:cNvPr id="5207" name="Google Shape;5207;p55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55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55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10" name="Google Shape;5210;p55"/>
          <p:cNvSpPr/>
          <p:nvPr/>
        </p:nvSpPr>
        <p:spPr>
          <a:xfrm>
            <a:off x="10755658" y="2799829"/>
            <a:ext cx="94372" cy="73606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11" name="Google Shape;5211;p55"/>
          <p:cNvSpPr/>
          <p:nvPr/>
        </p:nvSpPr>
        <p:spPr>
          <a:xfrm>
            <a:off x="10373364" y="4622740"/>
            <a:ext cx="105439" cy="82276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598" tIns="120598" rIns="120598" bIns="120598" anchor="ctr" anchorCtr="0">
            <a:noAutofit/>
          </a:bodyPr>
          <a:lstStyle/>
          <a:p>
            <a:pPr defTabSz="12061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4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12" name="Google Shape;5212;p55"/>
          <p:cNvGrpSpPr/>
          <p:nvPr/>
        </p:nvGrpSpPr>
        <p:grpSpPr>
          <a:xfrm>
            <a:off x="6836398" y="3374291"/>
            <a:ext cx="217799" cy="181297"/>
            <a:chOff x="4526824" y="2262876"/>
            <a:chExt cx="130575" cy="108691"/>
          </a:xfrm>
        </p:grpSpPr>
        <p:sp>
          <p:nvSpPr>
            <p:cNvPr id="5213" name="Google Shape;5213;p55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55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55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55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17" name="Google Shape;5217;p55"/>
          <p:cNvGrpSpPr/>
          <p:nvPr/>
        </p:nvGrpSpPr>
        <p:grpSpPr>
          <a:xfrm>
            <a:off x="3360811" y="6017055"/>
            <a:ext cx="205732" cy="171455"/>
            <a:chOff x="2124954" y="4057166"/>
            <a:chExt cx="139590" cy="116333"/>
          </a:xfrm>
        </p:grpSpPr>
        <p:sp>
          <p:nvSpPr>
            <p:cNvPr id="5218" name="Google Shape;5218;p55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55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55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55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22" name="Google Shape;5222;p55"/>
          <p:cNvGrpSpPr/>
          <p:nvPr/>
        </p:nvGrpSpPr>
        <p:grpSpPr>
          <a:xfrm>
            <a:off x="3958548" y="3394739"/>
            <a:ext cx="2067451" cy="2453965"/>
            <a:chOff x="2773161" y="2315882"/>
            <a:chExt cx="1239480" cy="1471203"/>
          </a:xfrm>
        </p:grpSpPr>
        <p:sp>
          <p:nvSpPr>
            <p:cNvPr id="522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57" name="Google Shape;5257;p55"/>
          <p:cNvGrpSpPr/>
          <p:nvPr/>
        </p:nvGrpSpPr>
        <p:grpSpPr>
          <a:xfrm>
            <a:off x="2957160" y="4051883"/>
            <a:ext cx="861778" cy="1713477"/>
            <a:chOff x="2203410" y="2891304"/>
            <a:chExt cx="516654" cy="1027265"/>
          </a:xfrm>
        </p:grpSpPr>
        <p:sp>
          <p:nvSpPr>
            <p:cNvPr id="5258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0598" tIns="120598" rIns="120598" bIns="120598" anchor="ctr" anchorCtr="0">
              <a:noAutofit/>
            </a:bodyPr>
            <a:lstStyle/>
            <a:p>
              <a:pPr defTabSz="1206185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4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4924;p54"/>
          <p:cNvSpPr txBox="1">
            <a:spLocks noGrp="1"/>
          </p:cNvSpPr>
          <p:nvPr>
            <p:ph type="title"/>
          </p:nvPr>
        </p:nvSpPr>
        <p:spPr>
          <a:xfrm>
            <a:off x="2073714" y="922725"/>
            <a:ext cx="5926440" cy="1373180"/>
          </a:xfrm>
          <a:prstGeom prst="rect">
            <a:avLst/>
          </a:prstGeom>
        </p:spPr>
        <p:txBody>
          <a:bodyPr spcFirstLastPara="1" wrap="square" lIns="120598" tIns="120598" rIns="120598" bIns="120598" anchor="t" anchorCtr="0">
            <a:noAutofit/>
          </a:bodyPr>
          <a:lstStyle/>
          <a:p>
            <a:r>
              <a:rPr lang="en" sz="7915" dirty="0"/>
              <a:t>Thanks!</a:t>
            </a:r>
            <a:endParaRPr sz="79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0EAB7-E6AB-43C3-BF9C-68DE63C31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12061825" cy="7174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9312" y="3613784"/>
            <a:ext cx="3266836" cy="1586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3" y="452644"/>
            <a:ext cx="10821204" cy="643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4541356" y="2376641"/>
            <a:ext cx="3335277" cy="4513159"/>
            <a:chOff x="3442776" y="1643987"/>
            <a:chExt cx="2528454" cy="3421400"/>
          </a:xfrm>
        </p:grpSpPr>
        <p:pic>
          <p:nvPicPr>
            <p:cNvPr id="27" name="nhà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776" y="1643987"/>
              <a:ext cx="2528454" cy="334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tho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29" y="2230509"/>
              <a:ext cx="1651397" cy="283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31" y="-997299"/>
            <a:ext cx="452318" cy="6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233972" y="877015"/>
            <a:ext cx="7438333" cy="1156930"/>
          </a:xfrm>
          <a:prstGeom prst="rect">
            <a:avLst/>
          </a:prstGeom>
          <a:noFill/>
        </p:spPr>
        <p:txBody>
          <a:bodyPr lIns="60209" tIns="30104" rIns="60209" bIns="301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 defTabSz="90310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7123" b="1" kern="0" dirty="0" err="1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7123" b="1" kern="0" dirty="0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123" b="1" kern="0" dirty="0" err="1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7123" b="1" kern="0" dirty="0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123" b="1" kern="0" dirty="0" err="1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7123" b="1" kern="0" dirty="0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123" b="1" kern="0" dirty="0" err="1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7123" b="1" kern="0" dirty="0">
                <a:ln/>
                <a:solidFill>
                  <a:srgbClr val="FD9E6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636">
            <a:off x="9373641" y="1408320"/>
            <a:ext cx="2525445" cy="25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81" y="3564990"/>
            <a:ext cx="3979774" cy="35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14" y="4565608"/>
            <a:ext cx="2336980" cy="23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19" y="3666290"/>
            <a:ext cx="3148953" cy="36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41" flipH="1">
            <a:off x="-144800" y="29247"/>
            <a:ext cx="2117102" cy="18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1838673" y="1345815"/>
            <a:ext cx="7329325" cy="1197395"/>
          </a:xfrm>
          <a:prstGeom prst="rect">
            <a:avLst/>
          </a:prstGeom>
        </p:spPr>
        <p:txBody>
          <a:bodyPr wrap="square" lIns="60214" tIns="30107" rIns="60214" bIns="30107">
            <a:spAutoFit/>
          </a:bodyPr>
          <a:lstStyle/>
          <a:p>
            <a:pPr marL="301071" indent="-301071" algn="just" defTabSz="60212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3693" b="1" kern="0" dirty="0">
                <a:solidFill>
                  <a:srgbClr val="ED7D31"/>
                </a:solidFill>
                <a:latin typeface="UTM Isadora" panose="02040603050506020204" pitchFamily="18" charset="0"/>
                <a:cs typeface="Times New Roman" panose="02020603050405020304" pitchFamily="18" charset="0"/>
                <a:sym typeface="Arial"/>
              </a:rPr>
              <a:t>Các em trả lời câu hỏi để giúp Thỏ Ngọc về đúng nhà của mình nhé!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" y="452644"/>
            <a:ext cx="10784653" cy="643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8" name="nhà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1" y="3842314"/>
            <a:ext cx="1196759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tho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17" y="4600890"/>
            <a:ext cx="1122944" cy="19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29" y="228537"/>
            <a:ext cx="452318" cy="6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A"/>
          <p:cNvSpPr/>
          <p:nvPr/>
        </p:nvSpPr>
        <p:spPr>
          <a:xfrm>
            <a:off x="4124264" y="5939000"/>
            <a:ext cx="711460" cy="9627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26" tIns="30114" rIns="60226" bIns="30114" anchor="ctr"/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A</a:t>
            </a:r>
          </a:p>
        </p:txBody>
      </p:sp>
      <p:pic>
        <p:nvPicPr>
          <p:cNvPr id="132" name="nhà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27" y="3842316"/>
            <a:ext cx="1225030" cy="2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B"/>
          <p:cNvSpPr/>
          <p:nvPr/>
        </p:nvSpPr>
        <p:spPr>
          <a:xfrm>
            <a:off x="5903699" y="5953134"/>
            <a:ext cx="709889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26" tIns="30114" rIns="60226" bIns="30114" anchor="ctr"/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B</a:t>
            </a:r>
          </a:p>
        </p:txBody>
      </p:sp>
      <p:pic>
        <p:nvPicPr>
          <p:cNvPr id="134" name="nhà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84" y="3842316"/>
            <a:ext cx="1225030" cy="2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C"/>
          <p:cNvSpPr/>
          <p:nvPr/>
        </p:nvSpPr>
        <p:spPr>
          <a:xfrm>
            <a:off x="7620308" y="5893452"/>
            <a:ext cx="711460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26" tIns="30114" rIns="60226" bIns="30114" anchor="ctr"/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C</a:t>
            </a:r>
          </a:p>
        </p:txBody>
      </p:sp>
      <p:pic>
        <p:nvPicPr>
          <p:cNvPr id="136" name="nhà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39" y="3842314"/>
            <a:ext cx="1196759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D"/>
          <p:cNvSpPr/>
          <p:nvPr/>
        </p:nvSpPr>
        <p:spPr>
          <a:xfrm>
            <a:off x="9542662" y="5846338"/>
            <a:ext cx="711460" cy="94704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26" tIns="30114" rIns="60226" bIns="30114" anchor="ctr"/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D</a:t>
            </a:r>
          </a:p>
        </p:txBody>
      </p:sp>
      <p:sp>
        <p:nvSpPr>
          <p:cNvPr id="138" name="Cube 137"/>
          <p:cNvSpPr/>
          <p:nvPr/>
        </p:nvSpPr>
        <p:spPr>
          <a:xfrm rot="16200000" flipH="1">
            <a:off x="4625272" y="-885825"/>
            <a:ext cx="2556852" cy="6899427"/>
          </a:xfrm>
          <a:prstGeom prst="cube">
            <a:avLst>
              <a:gd name="adj" fmla="val 6547"/>
            </a:avLst>
          </a:prstGeom>
          <a:solidFill>
            <a:schemeClr val="accent5">
              <a:lumMod val="75000"/>
              <a:alpha val="50000"/>
            </a:scheme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226" tIns="30114" rIns="60226" bIns="30114" anchor="ctr"/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385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3572159" y="435796"/>
            <a:ext cx="9424" cy="846527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8137804" y="400604"/>
            <a:ext cx="29841" cy="920342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5855010" y="408882"/>
            <a:ext cx="4712" cy="920342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3" name="Rectangle 142"/>
          <p:cNvSpPr/>
          <p:nvPr/>
        </p:nvSpPr>
        <p:spPr>
          <a:xfrm>
            <a:off x="2317348" y="395896"/>
            <a:ext cx="7225315" cy="9133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0226" tIns="30114" rIns="60226" bIns="30114">
            <a:spAutoFit/>
          </a:bodyPr>
          <a:lstStyle/>
          <a:p>
            <a:pPr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70" b="1" kern="0" dirty="0">
                <a:ln w="0"/>
                <a:solidFill>
                  <a:srgbClr val="FD9E66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kho có 5 thùng dầu. Mỗi thùng có 125</a:t>
            </a:r>
            <a:r>
              <a:rPr lang="en-US" sz="2770" b="1" i="1" kern="0" dirty="0">
                <a:ln w="0"/>
                <a:solidFill>
                  <a:srgbClr val="FD9E66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2770" b="1" kern="0" dirty="0">
                <a:ln w="0"/>
                <a:solidFill>
                  <a:srgbClr val="FD9E66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dầu. Hỏi trong kho có bao nhiêu lít dầu?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606695" y="1522467"/>
            <a:ext cx="2611092" cy="882901"/>
          </a:xfrm>
          <a:prstGeom prst="rect">
            <a:avLst/>
          </a:prstGeom>
          <a:noFill/>
        </p:spPr>
        <p:txBody>
          <a:bodyPr wrap="none" lIns="60226" tIns="30114" rIns="60226" bIns="30114">
            <a:spAutoFit/>
          </a:bodyPr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625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520450" y="2542966"/>
            <a:ext cx="2611092" cy="882901"/>
          </a:xfrm>
          <a:prstGeom prst="rect">
            <a:avLst/>
          </a:prstGeom>
          <a:noFill/>
        </p:spPr>
        <p:txBody>
          <a:bodyPr wrap="none" lIns="60226" tIns="30114" rIns="60226" bIns="30114">
            <a:spAutoFit/>
          </a:bodyPr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525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327746" y="2509484"/>
            <a:ext cx="2354255" cy="882901"/>
          </a:xfrm>
          <a:prstGeom prst="rect">
            <a:avLst/>
          </a:prstGeom>
          <a:noFill/>
        </p:spPr>
        <p:txBody>
          <a:bodyPr lIns="60226" tIns="30114" rIns="60226" bIns="30114">
            <a:spAutoFit/>
          </a:bodyPr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725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264924" y="1489670"/>
            <a:ext cx="2341690" cy="882901"/>
          </a:xfrm>
          <a:prstGeom prst="rect">
            <a:avLst/>
          </a:prstGeom>
          <a:noFill/>
        </p:spPr>
        <p:txBody>
          <a:bodyPr lIns="60226" tIns="30114" rIns="60226" bIns="30114">
            <a:spAutoFit/>
          </a:bodyPr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B. 635</a:t>
            </a:r>
          </a:p>
        </p:txBody>
      </p:sp>
      <p:pic>
        <p:nvPicPr>
          <p:cNvPr id="148" name="Picture 138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356956" y="5430142"/>
            <a:ext cx="1719753" cy="14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Rectangle 148">
            <a:hlinkClick r:id="rId11" action="ppaction://hlinksldjump"/>
          </p:cNvPr>
          <p:cNvSpPr/>
          <p:nvPr/>
        </p:nvSpPr>
        <p:spPr>
          <a:xfrm>
            <a:off x="1551704" y="5730117"/>
            <a:ext cx="1267435" cy="42617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60226" tIns="30114" rIns="60226" bIns="30114">
            <a:spAutoFit/>
          </a:bodyPr>
          <a:lstStyle/>
          <a:p>
            <a:pPr algn="ctr" defTabSz="90337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374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lang="en-US" sz="2374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2716E-6 C -2.77778E-7 -0.00494 0.01458 -0.02531 0.02031 -0.03272 C 0.02604 -0.04013 0.02292 -0.04321 0.03385 -0.04321 C 0.04028 -0.04383 0.06806 -0.0463 0.07639 -0.04383 C 0.08472 -0.04167 0.07986 -0.03025 0.0842 -0.02902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2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8" grpId="0" animBg="1"/>
      <p:bldP spid="143" grpId="0" animBg="1"/>
      <p:bldP spid="144" grpId="0"/>
      <p:bldP spid="145" grpId="0"/>
      <p:bldP spid="146" grpId="0"/>
      <p:bldP spid="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" y="452644"/>
            <a:ext cx="10784653" cy="643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" name="nhà 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31" y="3842314"/>
            <a:ext cx="1196759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nhà 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32" y="3842314"/>
            <a:ext cx="1195189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nhà B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17" y="3842316"/>
            <a:ext cx="1225030" cy="2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nhà C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76" y="3842316"/>
            <a:ext cx="1225030" cy="2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tho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8" y="2713089"/>
            <a:ext cx="1122944" cy="19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190" y="-1320833"/>
            <a:ext cx="452318" cy="6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A"/>
          <p:cNvSpPr/>
          <p:nvPr/>
        </p:nvSpPr>
        <p:spPr>
          <a:xfrm>
            <a:off x="4039455" y="5846338"/>
            <a:ext cx="709889" cy="94704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44" tIns="30122" rIns="60244" bIns="30122" anchor="ctr"/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A</a:t>
            </a:r>
          </a:p>
        </p:txBody>
      </p:sp>
      <p:sp>
        <p:nvSpPr>
          <p:cNvPr id="92" name="B"/>
          <p:cNvSpPr/>
          <p:nvPr/>
        </p:nvSpPr>
        <p:spPr>
          <a:xfrm>
            <a:off x="5773341" y="5893452"/>
            <a:ext cx="711460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44" tIns="30122" rIns="60244" bIns="30122" anchor="ctr"/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B</a:t>
            </a:r>
          </a:p>
        </p:txBody>
      </p:sp>
      <p:sp>
        <p:nvSpPr>
          <p:cNvPr id="93" name="C"/>
          <p:cNvSpPr/>
          <p:nvPr/>
        </p:nvSpPr>
        <p:spPr>
          <a:xfrm>
            <a:off x="7529217" y="5915441"/>
            <a:ext cx="711460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44" tIns="30122" rIns="60244" bIns="30122" anchor="ctr"/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C</a:t>
            </a:r>
          </a:p>
        </p:txBody>
      </p:sp>
      <p:sp>
        <p:nvSpPr>
          <p:cNvPr id="94" name="D"/>
          <p:cNvSpPr/>
          <p:nvPr/>
        </p:nvSpPr>
        <p:spPr>
          <a:xfrm>
            <a:off x="9435866" y="5893454"/>
            <a:ext cx="709889" cy="94704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44" tIns="30122" rIns="60244" bIns="30122" anchor="ctr"/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2953" y="341892"/>
            <a:ext cx="6899427" cy="3364505"/>
            <a:chOff x="2538413" y="77391"/>
            <a:chExt cx="5230416" cy="2550612"/>
          </a:xfrm>
        </p:grpSpPr>
        <p:sp>
          <p:nvSpPr>
            <p:cNvPr id="95" name="Cube 94"/>
            <p:cNvSpPr/>
            <p:nvPr/>
          </p:nvSpPr>
          <p:spPr>
            <a:xfrm rot="16200000" flipH="1">
              <a:off x="4208118" y="-932707"/>
              <a:ext cx="1891005" cy="5230416"/>
            </a:xfrm>
            <a:prstGeom prst="cube">
              <a:avLst>
                <a:gd name="adj" fmla="val 5654"/>
              </a:avLst>
            </a:prstGeom>
            <a:solidFill>
              <a:schemeClr val="accent5">
                <a:alpha val="50000"/>
              </a:schemeClr>
            </a:solidFill>
            <a:ln w="57150">
              <a:solidFill>
                <a:srgbClr val="7030A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244" tIns="30122" rIns="60244" bIns="30122" anchor="ctr"/>
            <a:lstStyle/>
            <a:p>
              <a:pPr algn="ctr" defTabSz="9036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85" kern="0" dirty="0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490913" y="77391"/>
              <a:ext cx="7144" cy="641747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077076" y="110289"/>
              <a:ext cx="14606" cy="587418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5164932" y="156987"/>
              <a:ext cx="17265" cy="540720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90304" y="294187"/>
            <a:ext cx="6180114" cy="628295"/>
            <a:chOff x="2423287" y="91889"/>
            <a:chExt cx="4685109" cy="476307"/>
          </a:xfrm>
        </p:grpSpPr>
        <p:sp>
          <p:nvSpPr>
            <p:cNvPr id="99" name="Flowchart: Terminator 98"/>
            <p:cNvSpPr/>
            <p:nvPr/>
          </p:nvSpPr>
          <p:spPr>
            <a:xfrm rot="5400000" flipH="1" flipV="1">
              <a:off x="4543195" y="-1997006"/>
              <a:ext cx="445294" cy="4685109"/>
            </a:xfrm>
            <a:prstGeom prst="flowChartTerminator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0244" tIns="30122" rIns="60244" bIns="30122" anchor="ctr"/>
            <a:lstStyle/>
            <a:p>
              <a:pPr algn="ctr" defTabSz="9036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85" kern="0" dirty="0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12829" y="91889"/>
              <a:ext cx="1497036" cy="461676"/>
            </a:xfrm>
            <a:prstGeom prst="rect">
              <a:avLst/>
            </a:prstGeom>
            <a:noFill/>
          </p:spPr>
          <p:txBody>
            <a:bodyPr wrap="none" lIns="60244" tIns="30122" rIns="60244" bIns="30122">
              <a:spAutoFit/>
            </a:bodyPr>
            <a:lstStyle/>
            <a:p>
              <a:pPr algn="ctr" defTabSz="9036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3562" b="1" kern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125 x 7 = 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2445197" y="1425162"/>
            <a:ext cx="3067285" cy="882917"/>
          </a:xfrm>
          <a:prstGeom prst="rect">
            <a:avLst/>
          </a:prstGeom>
          <a:noFill/>
        </p:spPr>
        <p:txBody>
          <a:bodyPr lIns="60244" tIns="30122" rIns="60244" bIns="30122">
            <a:spAutoFit/>
          </a:bodyPr>
          <a:lstStyle/>
          <a:p>
            <a:pPr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/>
                <a:sym typeface="Arial"/>
              </a:rPr>
              <a:t>  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865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423210" y="2540253"/>
            <a:ext cx="3089273" cy="882917"/>
          </a:xfrm>
          <a:prstGeom prst="rect">
            <a:avLst/>
          </a:prstGeom>
          <a:noFill/>
        </p:spPr>
        <p:txBody>
          <a:bodyPr lIns="60244" tIns="30122" rIns="60244" bIns="30122">
            <a:spAutoFit/>
          </a:bodyPr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/>
                <a:sym typeface="Arial"/>
              </a:rPr>
              <a:t> 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875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348455" y="2489996"/>
            <a:ext cx="1994599" cy="882917"/>
          </a:xfrm>
          <a:prstGeom prst="rect">
            <a:avLst/>
          </a:prstGeom>
          <a:noFill/>
        </p:spPr>
        <p:txBody>
          <a:bodyPr lIns="60244" tIns="30122" rIns="60244" bIns="30122">
            <a:spAutoFit/>
          </a:bodyPr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855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185119" y="1472279"/>
            <a:ext cx="2283580" cy="882917"/>
          </a:xfrm>
          <a:prstGeom prst="rect">
            <a:avLst/>
          </a:prstGeom>
          <a:noFill/>
        </p:spPr>
        <p:txBody>
          <a:bodyPr lIns="60244" tIns="30122" rIns="60244" bIns="30122">
            <a:spAutoFit/>
          </a:bodyPr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775</a:t>
            </a:r>
          </a:p>
        </p:txBody>
      </p:sp>
      <p:pic>
        <p:nvPicPr>
          <p:cNvPr id="105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474747" y="5540081"/>
            <a:ext cx="1815557" cy="14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>
            <a:hlinkClick r:id="rId13" action="ppaction://hlinksldjump"/>
          </p:cNvPr>
          <p:cNvSpPr/>
          <p:nvPr/>
        </p:nvSpPr>
        <p:spPr>
          <a:xfrm>
            <a:off x="1643067" y="5840241"/>
            <a:ext cx="1372817" cy="42618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60244" tIns="30122" rIns="60244" bIns="30122">
            <a:spAutoFit/>
          </a:bodyPr>
          <a:lstStyle/>
          <a:p>
            <a:pPr algn="ctr" defTabSz="90364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374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lang="en-US" sz="2374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11111E-6 C -0.00105 0.03549 -0.01962 0.25309 0.04444 0.31914 C 0.1085 0.38549 0.32569 0.39722 0.3835 0.39722 C 0.42656 0.39722 0.43263 0.27654 0.47552 0.24691 " pathEditMode="relative" rAng="0" ptsTypes="AAAA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9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" y="452644"/>
            <a:ext cx="10784653" cy="643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" name="nhà 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88" y="3898856"/>
            <a:ext cx="1225030" cy="205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nhà 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41" y="3898855"/>
            <a:ext cx="1195189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nhà 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44" y="3898855"/>
            <a:ext cx="1195188" cy="20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nhà 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31" y="3898856"/>
            <a:ext cx="1225030" cy="205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8" y="2713089"/>
            <a:ext cx="1122944" cy="19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63" y="310148"/>
            <a:ext cx="452318" cy="6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A"/>
          <p:cNvSpPr/>
          <p:nvPr/>
        </p:nvSpPr>
        <p:spPr>
          <a:xfrm>
            <a:off x="4044168" y="5902876"/>
            <a:ext cx="709889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8" tIns="30133" rIns="60268" bIns="30133" anchor="ctr"/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A</a:t>
            </a:r>
          </a:p>
        </p:txBody>
      </p:sp>
      <p:sp>
        <p:nvSpPr>
          <p:cNvPr id="142" name="B"/>
          <p:cNvSpPr/>
          <p:nvPr/>
        </p:nvSpPr>
        <p:spPr>
          <a:xfrm>
            <a:off x="5778055" y="5951565"/>
            <a:ext cx="711459" cy="94704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8" tIns="30133" rIns="60268" bIns="30133" anchor="ctr"/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B</a:t>
            </a:r>
          </a:p>
        </p:txBody>
      </p:sp>
      <p:sp>
        <p:nvSpPr>
          <p:cNvPr id="143" name="C"/>
          <p:cNvSpPr/>
          <p:nvPr/>
        </p:nvSpPr>
        <p:spPr>
          <a:xfrm>
            <a:off x="7513512" y="5951565"/>
            <a:ext cx="709889" cy="947042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8" tIns="30133" rIns="60268" bIns="30133" anchor="ctr"/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C</a:t>
            </a:r>
          </a:p>
        </p:txBody>
      </p:sp>
      <p:sp>
        <p:nvSpPr>
          <p:cNvPr id="144" name="D"/>
          <p:cNvSpPr/>
          <p:nvPr/>
        </p:nvSpPr>
        <p:spPr>
          <a:xfrm>
            <a:off x="9435866" y="5902876"/>
            <a:ext cx="709889" cy="94861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8" tIns="30133" rIns="60268" bIns="30133" anchor="ctr"/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749" b="1" kern="0" dirty="0">
                <a:solidFill>
                  <a:prstClr val="white"/>
                </a:solidFill>
                <a:latin typeface="Arial"/>
                <a:sym typeface="Arial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70363" y="208062"/>
            <a:ext cx="6899426" cy="3571060"/>
            <a:chOff x="2665810" y="1"/>
            <a:chExt cx="5230415" cy="2912268"/>
          </a:xfrm>
        </p:grpSpPr>
        <p:sp>
          <p:nvSpPr>
            <p:cNvPr id="145" name="Cube 144"/>
            <p:cNvSpPr/>
            <p:nvPr/>
          </p:nvSpPr>
          <p:spPr>
            <a:xfrm rot="16200000" flipH="1">
              <a:off x="4184452" y="-799504"/>
              <a:ext cx="2193131" cy="5230415"/>
            </a:xfrm>
            <a:prstGeom prst="cube">
              <a:avLst>
                <a:gd name="adj" fmla="val 5654"/>
              </a:avLst>
            </a:prstGeom>
            <a:solidFill>
              <a:srgbClr val="00B0F0">
                <a:alpha val="50000"/>
              </a:srgbClr>
            </a:solidFill>
            <a:ln w="57150">
              <a:solidFill>
                <a:srgbClr val="7030A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268" tIns="30133" rIns="60268" bIns="30133" anchor="ctr"/>
            <a:lstStyle/>
            <a:p>
              <a:pPr algn="ctr" defTabSz="90400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85" kern="0" dirty="0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3490913" y="77391"/>
              <a:ext cx="7144" cy="641747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077076" y="1"/>
              <a:ext cx="2262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164932" y="1"/>
              <a:ext cx="357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149" name="Flowchart: Terminator 148"/>
          <p:cNvSpPr/>
          <p:nvPr/>
        </p:nvSpPr>
        <p:spPr>
          <a:xfrm rot="5400000" flipH="1" flipV="1">
            <a:off x="5987406" y="-2532548"/>
            <a:ext cx="587386" cy="6180114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0268" tIns="30133" rIns="60268" bIns="30133" anchor="ctr"/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385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044167" y="204471"/>
            <a:ext cx="4560568" cy="609018"/>
          </a:xfrm>
          <a:prstGeom prst="rect">
            <a:avLst/>
          </a:prstGeom>
          <a:noFill/>
        </p:spPr>
        <p:txBody>
          <a:bodyPr wrap="square"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562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485g + 54g = ...g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2534969" y="1378561"/>
            <a:ext cx="2766668" cy="882939"/>
          </a:xfrm>
          <a:prstGeom prst="rect">
            <a:avLst/>
          </a:prstGeom>
          <a:noFill/>
        </p:spPr>
        <p:txBody>
          <a:bodyPr wrap="none"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/>
                <a:sym typeface="Arial"/>
              </a:rPr>
              <a:t> 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409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670828" y="2702535"/>
            <a:ext cx="2611177" cy="882939"/>
          </a:xfrm>
          <a:prstGeom prst="rect">
            <a:avLst/>
          </a:prstGeom>
          <a:noFill/>
        </p:spPr>
        <p:txBody>
          <a:bodyPr wrap="none"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/>
                <a:sym typeface="Arial"/>
              </a:rPr>
              <a:t>    </a:t>
            </a: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459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853216" y="2700965"/>
            <a:ext cx="1989211" cy="882939"/>
          </a:xfrm>
          <a:prstGeom prst="rect">
            <a:avLst/>
          </a:prstGeom>
          <a:noFill/>
        </p:spPr>
        <p:txBody>
          <a:bodyPr wrap="none"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639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6915642" y="1460230"/>
            <a:ext cx="1950739" cy="882939"/>
          </a:xfrm>
          <a:prstGeom prst="rect">
            <a:avLst/>
          </a:prstGeom>
          <a:noFill/>
        </p:spPr>
        <p:txBody>
          <a:bodyPr wrap="none"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342" b="1" kern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539</a:t>
            </a:r>
          </a:p>
        </p:txBody>
      </p:sp>
      <p:pic>
        <p:nvPicPr>
          <p:cNvPr id="155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402501" y="5445847"/>
            <a:ext cx="1890943" cy="14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Rectangle 155">
            <a:hlinkClick r:id="" action="ppaction://noaction"/>
          </p:cNvPr>
          <p:cNvSpPr/>
          <p:nvPr/>
        </p:nvSpPr>
        <p:spPr>
          <a:xfrm>
            <a:off x="1551704" y="5730117"/>
            <a:ext cx="1391508" cy="42621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60268" tIns="30133" rIns="60268" bIns="30133">
            <a:spAutoFit/>
          </a:bodyPr>
          <a:lstStyle/>
          <a:p>
            <a:pPr algn="ctr" defTabSz="9040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374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74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lang="en-US" sz="2374" b="1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5494 C -0.07292 0.08426 -0.06528 0.28272 -0.02014 0.31266 C 0.02482 0.34259 -0.00243 0.3463 0.07152 0.3463 C 0.10937 0.34722 0.25156 0.3787 0.29635 0.36451 C 0.34114 0.35062 0.31823 0.2713 0.34062 0.2620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1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/>
      <p:bldP spid="151" grpId="0"/>
      <p:bldP spid="152" grpId="0"/>
      <p:bldP spid="153" grpId="0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0EAB7-E6AB-43C3-BF9C-68DE63C31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12061825" cy="7174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6912" y="3582489"/>
            <a:ext cx="3886200" cy="1586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marL="0" marR="0" lvl="0" indent="0" algn="ctr" defTabSz="1100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F25CED-1F9F-4E9F-A115-AC2E398A2226}"/>
              </a:ext>
            </a:extLst>
          </p:cNvPr>
          <p:cNvSpPr/>
          <p:nvPr/>
        </p:nvSpPr>
        <p:spPr>
          <a:xfrm>
            <a:off x="1458912" y="4284166"/>
            <a:ext cx="762000" cy="76944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61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8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E2D54A7-8EA2-4E1C-86C6-77B7A8A2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1" y="773215"/>
            <a:ext cx="11382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166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3056DB5-BB8C-4B67-AE28-ED690E321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2" y="1702440"/>
            <a:ext cx="8198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 3cm = ?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959EB6C-1905-4B08-B2C1-F1B95FCA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366" y="2985054"/>
            <a:ext cx="27892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73cm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4EC0CAD0-BF24-4D02-8C1C-B1B8CC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2" y="4284166"/>
            <a:ext cx="27892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703cm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AB86E7C0-5555-4144-964A-97DA34D9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618" y="2983644"/>
            <a:ext cx="27892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730cm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AF9AB97-AB30-4DFD-BA74-58B33858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2" y="4284166"/>
            <a:ext cx="27892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04616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7003cm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185" y="358835"/>
            <a:ext cx="11619558" cy="643297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046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81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3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78056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448</Words>
  <Application>Microsoft Office PowerPoint</Application>
  <PresentationFormat>Tùy chỉnh</PresentationFormat>
  <Paragraphs>85</Paragraphs>
  <Slides>13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Chelsea Market</vt:lpstr>
      <vt:lpstr>Fredoka One</vt:lpstr>
      <vt:lpstr>Jua</vt:lpstr>
      <vt:lpstr>Quicksand</vt:lpstr>
      <vt:lpstr>Quicksand Medium</vt:lpstr>
      <vt:lpstr>Sue Ellen Francisco</vt:lpstr>
      <vt:lpstr>Tahoma</vt:lpstr>
      <vt:lpstr>Times New Roman</vt:lpstr>
      <vt:lpstr>UTM Isadora</vt:lpstr>
      <vt:lpstr>Wingdings</vt:lpstr>
      <vt:lpstr>Office Theme</vt:lpstr>
      <vt:lpstr>Nature Activities Binder by Slidesgo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Thanks!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Hà Nguyễn Thị Thu</cp:lastModifiedBy>
  <cp:revision>210</cp:revision>
  <dcterms:created xsi:type="dcterms:W3CDTF">1980-01-04T08:49:00Z</dcterms:created>
  <dcterms:modified xsi:type="dcterms:W3CDTF">2022-05-12T05:06:08Z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B92EDFA0ACF24C0496BE504E1D8470B5</vt:lpwstr>
  </property>
  <property fmtid="{D5CDD505-2E9C-101B-9397-08002B2CF9AE}" pid="3" name="KSOProductBuildVer">
    <vt:lpwstr>1033-11.2.0.10258</vt:lpwstr>
  </property>
</Properties>
</file>