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sldIdLst>
    <p:sldId id="293" r:id="rId3"/>
    <p:sldId id="324" r:id="rId4"/>
    <p:sldId id="270" r:id="rId5"/>
    <p:sldId id="273" r:id="rId6"/>
    <p:sldId id="278" r:id="rId7"/>
    <p:sldId id="279" r:id="rId8"/>
    <p:sldId id="280" r:id="rId9"/>
    <p:sldId id="281" r:id="rId10"/>
    <p:sldId id="282" r:id="rId11"/>
    <p:sldId id="283" r:id="rId12"/>
    <p:sldId id="322" r:id="rId13"/>
    <p:sldId id="323" r:id="rId14"/>
    <p:sldId id="259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29CD-435B-438B-BD13-C40EEAE10B5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3D04-5173-415E-A591-1DAAB0736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3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6C38AA97-4640-4F5A-AEE8-B2E55007FB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6CF5CB9-845B-4BD1-8A9B-EECE80F45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ACD6209-0233-46C8-B0B5-DF9C7477A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C0A4D3-6F10-4C4C-8FDB-555570615E1E}" type="slidenum">
              <a:rPr lang="zh-CN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2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72EEB-6A0A-4D46-BA6D-72B3665BFE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49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2744-36FF-4D66-98AA-A090D11BD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90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39F8D-4C3A-4985-9ADA-B81A0511C3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38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352BB-0BB7-4D2C-B2C4-B892B992A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9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76819-2E83-4FFB-A33F-97EF80C9A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918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2220E-1EBD-4856-A7C1-426FFC3DB5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569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62D5-386A-494E-93AC-D839A8209F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895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B2348-9B9C-4B98-B263-F792EC1BE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80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4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0FC4-EBD9-4C63-8EA3-3E26DD95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949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A7AE7-0B1B-4262-83C5-9B207F92C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586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6ED19-2E40-44DB-9BC8-C1FA9C4C1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96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7D61053-71C8-4DCC-A5B7-BB5BD23ED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9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png"/><Relationship Id="rId18" Type="http://schemas.openxmlformats.org/officeDocument/2006/relationships/image" Target="../media/image19.jpeg"/><Relationship Id="rId3" Type="http://schemas.openxmlformats.org/officeDocument/2006/relationships/image" Target="../media/image8.jpg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1" Type="http://schemas.openxmlformats.org/officeDocument/2006/relationships/audio" Target="file:///C:\Documents%20and%20Settings\Administrator\Desktop\This_Old_Man_instrumental.mp3" TargetMode="External"/><Relationship Id="rId6" Type="http://schemas.openxmlformats.org/officeDocument/2006/relationships/slide" Target="slide6.xml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slide" Target="slide7.xml"/><Relationship Id="rId10" Type="http://schemas.openxmlformats.org/officeDocument/2006/relationships/image" Target="../media/image13.png"/><Relationship Id="rId4" Type="http://schemas.openxmlformats.org/officeDocument/2006/relationships/slide" Target="slide4.xml"/><Relationship Id="rId9" Type="http://schemas.openxmlformats.org/officeDocument/2006/relationships/image" Target="../media/image12.gif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jp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jp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jp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7A72F0E-4E04-8ED5-A458-0942D0D8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C60259-1595-FAC0-E372-BFBED0B2A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4EAC8C6A-92BC-BBFF-DBDB-E571FC6B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12264725-4A54-4ED2-BA47-692A187FB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ED77054C-2B23-1528-DAA4-8454DFF6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F0F01FEF-15C1-712D-221B-1D02396AC5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C2052D2B-BA32-C541-EFF4-E7157AC812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4DC90A73-7B9B-C9E8-4514-21A541FE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4A09D8E0-6F1B-F565-BD73-E1122EF1F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4968" y="4893733"/>
            <a:ext cx="5044017" cy="984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F2C8DF-A0F9-8DFD-08B2-52D575E42BAF}"/>
              </a:ext>
            </a:extLst>
          </p:cNvPr>
          <p:cNvSpPr/>
          <p:nvPr/>
        </p:nvSpPr>
        <p:spPr>
          <a:xfrm>
            <a:off x="2209800" y="310991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AB2AD8B3-1C49-8889-7227-8DEC3409C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3072;p54">
            <a:extLst>
              <a:ext uri="{FF2B5EF4-FFF2-40B4-BE49-F238E27FC236}">
                <a16:creationId xmlns:a16="http://schemas.microsoft.com/office/drawing/2014/main" id="{54392475-678D-43D7-9F0E-5C1218690DF1}"/>
              </a:ext>
            </a:extLst>
          </p:cNvPr>
          <p:cNvGrpSpPr/>
          <p:nvPr/>
        </p:nvGrpSpPr>
        <p:grpSpPr>
          <a:xfrm flipH="1">
            <a:off x="338272" y="4620158"/>
            <a:ext cx="1599554" cy="2073236"/>
            <a:chOff x="6660150" y="1656850"/>
            <a:chExt cx="382925" cy="496321"/>
          </a:xfrm>
        </p:grpSpPr>
        <p:sp>
          <p:nvSpPr>
            <p:cNvPr id="83" name="Google Shape;3073;p54">
              <a:extLst>
                <a:ext uri="{FF2B5EF4-FFF2-40B4-BE49-F238E27FC236}">
                  <a16:creationId xmlns:a16="http://schemas.microsoft.com/office/drawing/2014/main" id="{AB41CC9E-E8D0-43EB-8CB4-E2FCAAB6D651}"/>
                </a:ext>
              </a:extLst>
            </p:cNvPr>
            <p:cNvSpPr/>
            <p:nvPr/>
          </p:nvSpPr>
          <p:spPr>
            <a:xfrm>
              <a:off x="6689315" y="2123595"/>
              <a:ext cx="335356" cy="29576"/>
            </a:xfrm>
            <a:custGeom>
              <a:avLst/>
              <a:gdLst/>
              <a:ahLst/>
              <a:cxnLst/>
              <a:rect l="l" t="t" r="r" b="b"/>
              <a:pathLst>
                <a:path w="10127" h="893" extrusionOk="0">
                  <a:moveTo>
                    <a:pt x="5068" y="0"/>
                  </a:moveTo>
                  <a:cubicBezTo>
                    <a:pt x="2267" y="0"/>
                    <a:pt x="1" y="197"/>
                    <a:pt x="1" y="446"/>
                  </a:cubicBezTo>
                  <a:cubicBezTo>
                    <a:pt x="1" y="696"/>
                    <a:pt x="2267" y="892"/>
                    <a:pt x="5068" y="892"/>
                  </a:cubicBezTo>
                  <a:cubicBezTo>
                    <a:pt x="7860" y="892"/>
                    <a:pt x="10126" y="696"/>
                    <a:pt x="10126" y="446"/>
                  </a:cubicBezTo>
                  <a:cubicBezTo>
                    <a:pt x="10126" y="197"/>
                    <a:pt x="7860" y="0"/>
                    <a:pt x="5068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074;p54">
              <a:extLst>
                <a:ext uri="{FF2B5EF4-FFF2-40B4-BE49-F238E27FC236}">
                  <a16:creationId xmlns:a16="http://schemas.microsoft.com/office/drawing/2014/main" id="{B379D732-477B-45A7-A377-1EF55C9F5ED8}"/>
                </a:ext>
              </a:extLst>
            </p:cNvPr>
            <p:cNvSpPr/>
            <p:nvPr/>
          </p:nvSpPr>
          <p:spPr>
            <a:xfrm>
              <a:off x="6759400" y="2042425"/>
              <a:ext cx="66050" cy="100625"/>
            </a:xfrm>
            <a:custGeom>
              <a:avLst/>
              <a:gdLst/>
              <a:ahLst/>
              <a:cxnLst/>
              <a:rect l="l" t="t" r="r" b="b"/>
              <a:pathLst>
                <a:path w="2642" h="4025" extrusionOk="0">
                  <a:moveTo>
                    <a:pt x="366" y="1"/>
                  </a:moveTo>
                  <a:cubicBezTo>
                    <a:pt x="366" y="1"/>
                    <a:pt x="339" y="99"/>
                    <a:pt x="313" y="251"/>
                  </a:cubicBezTo>
                  <a:cubicBezTo>
                    <a:pt x="286" y="366"/>
                    <a:pt x="259" y="518"/>
                    <a:pt x="232" y="697"/>
                  </a:cubicBezTo>
                  <a:cubicBezTo>
                    <a:pt x="224" y="723"/>
                    <a:pt x="224" y="759"/>
                    <a:pt x="215" y="786"/>
                  </a:cubicBezTo>
                  <a:cubicBezTo>
                    <a:pt x="116" y="1437"/>
                    <a:pt x="0" y="2347"/>
                    <a:pt x="0" y="3043"/>
                  </a:cubicBezTo>
                  <a:cubicBezTo>
                    <a:pt x="9" y="3569"/>
                    <a:pt x="81" y="3962"/>
                    <a:pt x="277" y="4015"/>
                  </a:cubicBezTo>
                  <a:cubicBezTo>
                    <a:pt x="303" y="4021"/>
                    <a:pt x="330" y="4024"/>
                    <a:pt x="358" y="4024"/>
                  </a:cubicBezTo>
                  <a:cubicBezTo>
                    <a:pt x="488" y="4024"/>
                    <a:pt x="626" y="3958"/>
                    <a:pt x="759" y="3855"/>
                  </a:cubicBezTo>
                  <a:cubicBezTo>
                    <a:pt x="893" y="3748"/>
                    <a:pt x="1017" y="3614"/>
                    <a:pt x="1133" y="3462"/>
                  </a:cubicBezTo>
                  <a:cubicBezTo>
                    <a:pt x="1438" y="3082"/>
                    <a:pt x="1670" y="2637"/>
                    <a:pt x="1724" y="2637"/>
                  </a:cubicBezTo>
                  <a:cubicBezTo>
                    <a:pt x="1727" y="2637"/>
                    <a:pt x="1729" y="2639"/>
                    <a:pt x="1731" y="2641"/>
                  </a:cubicBezTo>
                  <a:cubicBezTo>
                    <a:pt x="1752" y="2672"/>
                    <a:pt x="1777" y="2722"/>
                    <a:pt x="1828" y="2722"/>
                  </a:cubicBezTo>
                  <a:cubicBezTo>
                    <a:pt x="1911" y="2722"/>
                    <a:pt x="2061" y="2589"/>
                    <a:pt x="2365" y="2026"/>
                  </a:cubicBezTo>
                  <a:cubicBezTo>
                    <a:pt x="2382" y="1999"/>
                    <a:pt x="2400" y="1972"/>
                    <a:pt x="2409" y="1937"/>
                  </a:cubicBezTo>
                  <a:cubicBezTo>
                    <a:pt x="2463" y="1847"/>
                    <a:pt x="2516" y="1740"/>
                    <a:pt x="2570" y="1624"/>
                  </a:cubicBezTo>
                  <a:cubicBezTo>
                    <a:pt x="2597" y="1580"/>
                    <a:pt x="2614" y="1535"/>
                    <a:pt x="2641" y="1491"/>
                  </a:cubicBezTo>
                  <a:lnTo>
                    <a:pt x="2365" y="1312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075;p54">
              <a:extLst>
                <a:ext uri="{FF2B5EF4-FFF2-40B4-BE49-F238E27FC236}">
                  <a16:creationId xmlns:a16="http://schemas.microsoft.com/office/drawing/2014/main" id="{EEE9C533-6065-4E9A-9360-9548E7D21957}"/>
                </a:ext>
              </a:extLst>
            </p:cNvPr>
            <p:cNvSpPr/>
            <p:nvPr/>
          </p:nvSpPr>
          <p:spPr>
            <a:xfrm>
              <a:off x="6765200" y="2042425"/>
              <a:ext cx="60250" cy="96375"/>
            </a:xfrm>
            <a:custGeom>
              <a:avLst/>
              <a:gdLst/>
              <a:ahLst/>
              <a:cxnLst/>
              <a:rect l="l" t="t" r="r" b="b"/>
              <a:pathLst>
                <a:path w="2410" h="3855" extrusionOk="0">
                  <a:moveTo>
                    <a:pt x="134" y="1"/>
                  </a:moveTo>
                  <a:cubicBezTo>
                    <a:pt x="134" y="1"/>
                    <a:pt x="107" y="99"/>
                    <a:pt x="81" y="251"/>
                  </a:cubicBezTo>
                  <a:cubicBezTo>
                    <a:pt x="54" y="366"/>
                    <a:pt x="27" y="518"/>
                    <a:pt x="0" y="697"/>
                  </a:cubicBezTo>
                  <a:cubicBezTo>
                    <a:pt x="322" y="1062"/>
                    <a:pt x="946" y="1633"/>
                    <a:pt x="1874" y="1874"/>
                  </a:cubicBezTo>
                  <a:cubicBezTo>
                    <a:pt x="1802" y="2097"/>
                    <a:pt x="1722" y="2302"/>
                    <a:pt x="1642" y="2320"/>
                  </a:cubicBezTo>
                  <a:cubicBezTo>
                    <a:pt x="1632" y="2322"/>
                    <a:pt x="1622" y="2323"/>
                    <a:pt x="1613" y="2323"/>
                  </a:cubicBezTo>
                  <a:cubicBezTo>
                    <a:pt x="1504" y="2323"/>
                    <a:pt x="1455" y="2186"/>
                    <a:pt x="1395" y="2186"/>
                  </a:cubicBezTo>
                  <a:cubicBezTo>
                    <a:pt x="1376" y="2186"/>
                    <a:pt x="1355" y="2201"/>
                    <a:pt x="1330" y="2240"/>
                  </a:cubicBezTo>
                  <a:cubicBezTo>
                    <a:pt x="1232" y="2409"/>
                    <a:pt x="625" y="3364"/>
                    <a:pt x="625" y="3364"/>
                  </a:cubicBezTo>
                  <a:cubicBezTo>
                    <a:pt x="536" y="3542"/>
                    <a:pt x="509" y="3703"/>
                    <a:pt x="527" y="3855"/>
                  </a:cubicBezTo>
                  <a:cubicBezTo>
                    <a:pt x="661" y="3748"/>
                    <a:pt x="785" y="3614"/>
                    <a:pt x="901" y="3462"/>
                  </a:cubicBezTo>
                  <a:cubicBezTo>
                    <a:pt x="1206" y="3082"/>
                    <a:pt x="1438" y="2637"/>
                    <a:pt x="1492" y="2637"/>
                  </a:cubicBezTo>
                  <a:cubicBezTo>
                    <a:pt x="1495" y="2637"/>
                    <a:pt x="1497" y="2639"/>
                    <a:pt x="1499" y="2641"/>
                  </a:cubicBezTo>
                  <a:cubicBezTo>
                    <a:pt x="1519" y="2671"/>
                    <a:pt x="1544" y="2720"/>
                    <a:pt x="1595" y="2720"/>
                  </a:cubicBezTo>
                  <a:cubicBezTo>
                    <a:pt x="1682" y="2720"/>
                    <a:pt x="1844" y="2575"/>
                    <a:pt x="2177" y="1937"/>
                  </a:cubicBezTo>
                  <a:cubicBezTo>
                    <a:pt x="2195" y="1919"/>
                    <a:pt x="2204" y="1901"/>
                    <a:pt x="2213" y="1874"/>
                  </a:cubicBezTo>
                  <a:cubicBezTo>
                    <a:pt x="2231" y="1847"/>
                    <a:pt x="2240" y="1821"/>
                    <a:pt x="2257" y="1794"/>
                  </a:cubicBezTo>
                  <a:cubicBezTo>
                    <a:pt x="2284" y="1740"/>
                    <a:pt x="2311" y="1687"/>
                    <a:pt x="2338" y="1624"/>
                  </a:cubicBezTo>
                  <a:cubicBezTo>
                    <a:pt x="2365" y="1580"/>
                    <a:pt x="2382" y="1535"/>
                    <a:pt x="2409" y="1491"/>
                  </a:cubicBezTo>
                  <a:lnTo>
                    <a:pt x="2133" y="131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076;p54">
              <a:extLst>
                <a:ext uri="{FF2B5EF4-FFF2-40B4-BE49-F238E27FC236}">
                  <a16:creationId xmlns:a16="http://schemas.microsoft.com/office/drawing/2014/main" id="{2C08BADD-B65D-483E-B6C6-A49ED441035B}"/>
                </a:ext>
              </a:extLst>
            </p:cNvPr>
            <p:cNvSpPr/>
            <p:nvPr/>
          </p:nvSpPr>
          <p:spPr>
            <a:xfrm>
              <a:off x="6759400" y="2118475"/>
              <a:ext cx="28350" cy="24600"/>
            </a:xfrm>
            <a:custGeom>
              <a:avLst/>
              <a:gdLst/>
              <a:ahLst/>
              <a:cxnLst/>
              <a:rect l="l" t="t" r="r" b="b"/>
              <a:pathLst>
                <a:path w="1134" h="984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500"/>
                    <a:pt x="72" y="884"/>
                    <a:pt x="250" y="964"/>
                  </a:cubicBezTo>
                  <a:cubicBezTo>
                    <a:pt x="259" y="964"/>
                    <a:pt x="268" y="973"/>
                    <a:pt x="277" y="973"/>
                  </a:cubicBezTo>
                  <a:cubicBezTo>
                    <a:pt x="306" y="980"/>
                    <a:pt x="336" y="984"/>
                    <a:pt x="365" y="984"/>
                  </a:cubicBezTo>
                  <a:cubicBezTo>
                    <a:pt x="626" y="984"/>
                    <a:pt x="901" y="716"/>
                    <a:pt x="1133" y="420"/>
                  </a:cubicBezTo>
                  <a:cubicBezTo>
                    <a:pt x="1026" y="340"/>
                    <a:pt x="910" y="277"/>
                    <a:pt x="794" y="224"/>
                  </a:cubicBezTo>
                  <a:cubicBezTo>
                    <a:pt x="509" y="81"/>
                    <a:pt x="215" y="2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077;p54">
              <a:extLst>
                <a:ext uri="{FF2B5EF4-FFF2-40B4-BE49-F238E27FC236}">
                  <a16:creationId xmlns:a16="http://schemas.microsoft.com/office/drawing/2014/main" id="{D34D1844-ED84-41C7-BAA9-EB34B34DE91E}"/>
                </a:ext>
              </a:extLst>
            </p:cNvPr>
            <p:cNvSpPr/>
            <p:nvPr/>
          </p:nvSpPr>
          <p:spPr>
            <a:xfrm>
              <a:off x="6765650" y="2124050"/>
              <a:ext cx="22100" cy="19025"/>
            </a:xfrm>
            <a:custGeom>
              <a:avLst/>
              <a:gdLst/>
              <a:ahLst/>
              <a:cxnLst/>
              <a:rect l="l" t="t" r="r" b="b"/>
              <a:pathLst>
                <a:path w="884" h="761" extrusionOk="0">
                  <a:moveTo>
                    <a:pt x="544" y="1"/>
                  </a:moveTo>
                  <a:cubicBezTo>
                    <a:pt x="384" y="295"/>
                    <a:pt x="170" y="554"/>
                    <a:pt x="0" y="741"/>
                  </a:cubicBezTo>
                  <a:cubicBezTo>
                    <a:pt x="9" y="741"/>
                    <a:pt x="18" y="750"/>
                    <a:pt x="27" y="750"/>
                  </a:cubicBezTo>
                  <a:cubicBezTo>
                    <a:pt x="56" y="757"/>
                    <a:pt x="86" y="761"/>
                    <a:pt x="115" y="761"/>
                  </a:cubicBezTo>
                  <a:cubicBezTo>
                    <a:pt x="376" y="761"/>
                    <a:pt x="651" y="493"/>
                    <a:pt x="883" y="197"/>
                  </a:cubicBezTo>
                  <a:cubicBezTo>
                    <a:pt x="776" y="117"/>
                    <a:pt x="660" y="54"/>
                    <a:pt x="544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078;p54">
              <a:extLst>
                <a:ext uri="{FF2B5EF4-FFF2-40B4-BE49-F238E27FC236}">
                  <a16:creationId xmlns:a16="http://schemas.microsoft.com/office/drawing/2014/main" id="{24C2934F-8F1E-46A1-9254-19D808B361DC}"/>
                </a:ext>
              </a:extLst>
            </p:cNvPr>
            <p:cNvSpPr/>
            <p:nvPr/>
          </p:nvSpPr>
          <p:spPr>
            <a:xfrm>
              <a:off x="6742675" y="1862000"/>
              <a:ext cx="219250" cy="276175"/>
            </a:xfrm>
            <a:custGeom>
              <a:avLst/>
              <a:gdLst/>
              <a:ahLst/>
              <a:cxnLst/>
              <a:rect l="l" t="t" r="r" b="b"/>
              <a:pathLst>
                <a:path w="8770" h="11047" extrusionOk="0">
                  <a:moveTo>
                    <a:pt x="1062" y="1"/>
                  </a:moveTo>
                  <a:cubicBezTo>
                    <a:pt x="1062" y="1"/>
                    <a:pt x="0" y="3248"/>
                    <a:pt x="99" y="5121"/>
                  </a:cubicBezTo>
                  <a:cubicBezTo>
                    <a:pt x="163" y="6343"/>
                    <a:pt x="311" y="6553"/>
                    <a:pt x="406" y="6553"/>
                  </a:cubicBezTo>
                  <a:cubicBezTo>
                    <a:pt x="456" y="6553"/>
                    <a:pt x="491" y="6495"/>
                    <a:pt x="491" y="6495"/>
                  </a:cubicBezTo>
                  <a:cubicBezTo>
                    <a:pt x="491" y="6495"/>
                    <a:pt x="723" y="7004"/>
                    <a:pt x="982" y="7468"/>
                  </a:cubicBezTo>
                  <a:cubicBezTo>
                    <a:pt x="1116" y="7708"/>
                    <a:pt x="1249" y="7931"/>
                    <a:pt x="1374" y="8074"/>
                  </a:cubicBezTo>
                  <a:cubicBezTo>
                    <a:pt x="1472" y="8181"/>
                    <a:pt x="1544" y="8244"/>
                    <a:pt x="1615" y="8270"/>
                  </a:cubicBezTo>
                  <a:cubicBezTo>
                    <a:pt x="1642" y="8279"/>
                    <a:pt x="1666" y="8284"/>
                    <a:pt x="1689" y="8284"/>
                  </a:cubicBezTo>
                  <a:cubicBezTo>
                    <a:pt x="1711" y="8284"/>
                    <a:pt x="1731" y="8279"/>
                    <a:pt x="1749" y="8270"/>
                  </a:cubicBezTo>
                  <a:cubicBezTo>
                    <a:pt x="1820" y="8244"/>
                    <a:pt x="1847" y="8172"/>
                    <a:pt x="1847" y="8172"/>
                  </a:cubicBezTo>
                  <a:cubicBezTo>
                    <a:pt x="1918" y="8244"/>
                    <a:pt x="1990" y="8306"/>
                    <a:pt x="2070" y="8360"/>
                  </a:cubicBezTo>
                  <a:cubicBezTo>
                    <a:pt x="2329" y="8565"/>
                    <a:pt x="2614" y="8690"/>
                    <a:pt x="2891" y="8770"/>
                  </a:cubicBezTo>
                  <a:cubicBezTo>
                    <a:pt x="3007" y="8797"/>
                    <a:pt x="3114" y="8824"/>
                    <a:pt x="3230" y="8841"/>
                  </a:cubicBezTo>
                  <a:lnTo>
                    <a:pt x="3239" y="8841"/>
                  </a:lnTo>
                  <a:cubicBezTo>
                    <a:pt x="3408" y="8866"/>
                    <a:pt x="3572" y="8876"/>
                    <a:pt x="3726" y="8876"/>
                  </a:cubicBezTo>
                  <a:cubicBezTo>
                    <a:pt x="4294" y="8876"/>
                    <a:pt x="4720" y="8743"/>
                    <a:pt x="4720" y="8743"/>
                  </a:cubicBezTo>
                  <a:cubicBezTo>
                    <a:pt x="4916" y="9091"/>
                    <a:pt x="5978" y="9787"/>
                    <a:pt x="6192" y="9858"/>
                  </a:cubicBezTo>
                  <a:cubicBezTo>
                    <a:pt x="6242" y="9876"/>
                    <a:pt x="6278" y="9884"/>
                    <a:pt x="6305" y="9884"/>
                  </a:cubicBezTo>
                  <a:cubicBezTo>
                    <a:pt x="6398" y="9884"/>
                    <a:pt x="6374" y="9787"/>
                    <a:pt x="6388" y="9662"/>
                  </a:cubicBezTo>
                  <a:cubicBezTo>
                    <a:pt x="6389" y="9656"/>
                    <a:pt x="6393" y="9652"/>
                    <a:pt x="6400" y="9652"/>
                  </a:cubicBezTo>
                  <a:cubicBezTo>
                    <a:pt x="6486" y="9652"/>
                    <a:pt x="6991" y="10149"/>
                    <a:pt x="7512" y="10545"/>
                  </a:cubicBezTo>
                  <a:cubicBezTo>
                    <a:pt x="7690" y="10679"/>
                    <a:pt x="7860" y="10804"/>
                    <a:pt x="8020" y="10893"/>
                  </a:cubicBezTo>
                  <a:cubicBezTo>
                    <a:pt x="8189" y="10988"/>
                    <a:pt x="8337" y="11046"/>
                    <a:pt x="8453" y="11046"/>
                  </a:cubicBezTo>
                  <a:cubicBezTo>
                    <a:pt x="8491" y="11046"/>
                    <a:pt x="8525" y="11040"/>
                    <a:pt x="8556" y="11027"/>
                  </a:cubicBezTo>
                  <a:cubicBezTo>
                    <a:pt x="8743" y="10938"/>
                    <a:pt x="8770" y="10429"/>
                    <a:pt x="8743" y="9814"/>
                  </a:cubicBezTo>
                  <a:cubicBezTo>
                    <a:pt x="8690" y="8797"/>
                    <a:pt x="8484" y="7485"/>
                    <a:pt x="8591" y="7423"/>
                  </a:cubicBezTo>
                  <a:cubicBezTo>
                    <a:pt x="8770" y="7325"/>
                    <a:pt x="8502" y="4158"/>
                    <a:pt x="8342" y="3979"/>
                  </a:cubicBezTo>
                  <a:cubicBezTo>
                    <a:pt x="8287" y="3919"/>
                    <a:pt x="8270" y="3899"/>
                    <a:pt x="8279" y="3899"/>
                  </a:cubicBezTo>
                  <a:cubicBezTo>
                    <a:pt x="8295" y="3899"/>
                    <a:pt x="8397" y="3963"/>
                    <a:pt x="8525" y="3963"/>
                  </a:cubicBezTo>
                  <a:cubicBezTo>
                    <a:pt x="8535" y="3963"/>
                    <a:pt x="8545" y="3962"/>
                    <a:pt x="8556" y="3962"/>
                  </a:cubicBezTo>
                  <a:cubicBezTo>
                    <a:pt x="8769" y="3935"/>
                    <a:pt x="8185" y="1107"/>
                    <a:pt x="8066" y="1107"/>
                  </a:cubicBezTo>
                  <a:cubicBezTo>
                    <a:pt x="8066" y="1107"/>
                    <a:pt x="8065" y="1107"/>
                    <a:pt x="8065" y="1107"/>
                  </a:cubicBezTo>
                  <a:cubicBezTo>
                    <a:pt x="7690" y="1149"/>
                    <a:pt x="7311" y="1168"/>
                    <a:pt x="6932" y="1168"/>
                  </a:cubicBezTo>
                  <a:cubicBezTo>
                    <a:pt x="6435" y="1168"/>
                    <a:pt x="5941" y="1136"/>
                    <a:pt x="5460" y="1080"/>
                  </a:cubicBezTo>
                  <a:cubicBezTo>
                    <a:pt x="3631" y="875"/>
                    <a:pt x="2008" y="349"/>
                    <a:pt x="1356" y="117"/>
                  </a:cubicBezTo>
                  <a:cubicBezTo>
                    <a:pt x="1169" y="45"/>
                    <a:pt x="1062" y="1"/>
                    <a:pt x="1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079;p54">
              <a:extLst>
                <a:ext uri="{FF2B5EF4-FFF2-40B4-BE49-F238E27FC236}">
                  <a16:creationId xmlns:a16="http://schemas.microsoft.com/office/drawing/2014/main" id="{65D83433-42EF-482D-8D51-5840566D3A83}"/>
                </a:ext>
              </a:extLst>
            </p:cNvPr>
            <p:cNvSpPr/>
            <p:nvPr/>
          </p:nvSpPr>
          <p:spPr>
            <a:xfrm>
              <a:off x="6794425" y="2070975"/>
              <a:ext cx="153900" cy="63375"/>
            </a:xfrm>
            <a:custGeom>
              <a:avLst/>
              <a:gdLst/>
              <a:ahLst/>
              <a:cxnLst/>
              <a:rect l="l" t="t" r="r" b="b"/>
              <a:pathLst>
                <a:path w="6156" h="2535" extrusionOk="0">
                  <a:moveTo>
                    <a:pt x="0" y="1"/>
                  </a:moveTo>
                  <a:lnTo>
                    <a:pt x="0" y="1"/>
                  </a:lnTo>
                  <a:cubicBezTo>
                    <a:pt x="259" y="206"/>
                    <a:pt x="544" y="331"/>
                    <a:pt x="821" y="411"/>
                  </a:cubicBezTo>
                  <a:cubicBezTo>
                    <a:pt x="937" y="438"/>
                    <a:pt x="1044" y="465"/>
                    <a:pt x="1160" y="482"/>
                  </a:cubicBezTo>
                  <a:lnTo>
                    <a:pt x="1169" y="482"/>
                  </a:lnTo>
                  <a:cubicBezTo>
                    <a:pt x="1338" y="507"/>
                    <a:pt x="1502" y="517"/>
                    <a:pt x="1656" y="517"/>
                  </a:cubicBezTo>
                  <a:cubicBezTo>
                    <a:pt x="2224" y="517"/>
                    <a:pt x="2650" y="384"/>
                    <a:pt x="2650" y="384"/>
                  </a:cubicBezTo>
                  <a:cubicBezTo>
                    <a:pt x="2846" y="732"/>
                    <a:pt x="3908" y="1428"/>
                    <a:pt x="4122" y="1499"/>
                  </a:cubicBezTo>
                  <a:cubicBezTo>
                    <a:pt x="4172" y="1517"/>
                    <a:pt x="4208" y="1525"/>
                    <a:pt x="4235" y="1525"/>
                  </a:cubicBezTo>
                  <a:cubicBezTo>
                    <a:pt x="4328" y="1525"/>
                    <a:pt x="4304" y="1428"/>
                    <a:pt x="4318" y="1303"/>
                  </a:cubicBezTo>
                  <a:cubicBezTo>
                    <a:pt x="4319" y="1297"/>
                    <a:pt x="4323" y="1293"/>
                    <a:pt x="4330" y="1293"/>
                  </a:cubicBezTo>
                  <a:cubicBezTo>
                    <a:pt x="4416" y="1293"/>
                    <a:pt x="4921" y="1790"/>
                    <a:pt x="5442" y="2186"/>
                  </a:cubicBezTo>
                  <a:cubicBezTo>
                    <a:pt x="5620" y="2320"/>
                    <a:pt x="5790" y="2445"/>
                    <a:pt x="5950" y="2534"/>
                  </a:cubicBezTo>
                  <a:lnTo>
                    <a:pt x="6156" y="2106"/>
                  </a:lnTo>
                  <a:cubicBezTo>
                    <a:pt x="6156" y="2106"/>
                    <a:pt x="4559" y="848"/>
                    <a:pt x="4300" y="750"/>
                  </a:cubicBezTo>
                  <a:cubicBezTo>
                    <a:pt x="4268" y="737"/>
                    <a:pt x="4241" y="731"/>
                    <a:pt x="4219" y="731"/>
                  </a:cubicBezTo>
                  <a:cubicBezTo>
                    <a:pt x="4066" y="731"/>
                    <a:pt x="4143" y="1021"/>
                    <a:pt x="4104" y="1107"/>
                  </a:cubicBezTo>
                  <a:cubicBezTo>
                    <a:pt x="4101" y="1117"/>
                    <a:pt x="4092" y="1121"/>
                    <a:pt x="4079" y="1121"/>
                  </a:cubicBezTo>
                  <a:cubicBezTo>
                    <a:pt x="3948" y="1121"/>
                    <a:pt x="3363" y="667"/>
                    <a:pt x="3096" y="375"/>
                  </a:cubicBezTo>
                  <a:cubicBezTo>
                    <a:pt x="2893" y="154"/>
                    <a:pt x="2854" y="57"/>
                    <a:pt x="2655" y="57"/>
                  </a:cubicBezTo>
                  <a:cubicBezTo>
                    <a:pt x="2557" y="57"/>
                    <a:pt x="2419" y="81"/>
                    <a:pt x="2204" y="126"/>
                  </a:cubicBezTo>
                  <a:cubicBezTo>
                    <a:pt x="1801" y="208"/>
                    <a:pt x="1460" y="240"/>
                    <a:pt x="1173" y="240"/>
                  </a:cubicBezTo>
                  <a:cubicBezTo>
                    <a:pt x="565" y="240"/>
                    <a:pt x="200" y="98"/>
                    <a:pt x="0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080;p54">
              <a:extLst>
                <a:ext uri="{FF2B5EF4-FFF2-40B4-BE49-F238E27FC236}">
                  <a16:creationId xmlns:a16="http://schemas.microsoft.com/office/drawing/2014/main" id="{3A569889-6A00-4BB7-A5A5-304305F3EA64}"/>
                </a:ext>
              </a:extLst>
            </p:cNvPr>
            <p:cNvSpPr/>
            <p:nvPr/>
          </p:nvSpPr>
          <p:spPr>
            <a:xfrm>
              <a:off x="6930450" y="2107325"/>
              <a:ext cx="31025" cy="30900"/>
            </a:xfrm>
            <a:custGeom>
              <a:avLst/>
              <a:gdLst/>
              <a:ahLst/>
              <a:cxnLst/>
              <a:rect l="l" t="t" r="r" b="b"/>
              <a:pathLst>
                <a:path w="1241" h="1236" extrusionOk="0">
                  <a:moveTo>
                    <a:pt x="1232" y="1"/>
                  </a:moveTo>
                  <a:lnTo>
                    <a:pt x="1232" y="1"/>
                  </a:lnTo>
                  <a:cubicBezTo>
                    <a:pt x="973" y="99"/>
                    <a:pt x="768" y="197"/>
                    <a:pt x="599" y="295"/>
                  </a:cubicBezTo>
                  <a:cubicBezTo>
                    <a:pt x="295" y="456"/>
                    <a:pt x="117" y="607"/>
                    <a:pt x="1" y="732"/>
                  </a:cubicBezTo>
                  <a:cubicBezTo>
                    <a:pt x="359" y="1006"/>
                    <a:pt x="717" y="1235"/>
                    <a:pt x="942" y="1235"/>
                  </a:cubicBezTo>
                  <a:cubicBezTo>
                    <a:pt x="980" y="1235"/>
                    <a:pt x="1015" y="1228"/>
                    <a:pt x="1045" y="1214"/>
                  </a:cubicBezTo>
                  <a:cubicBezTo>
                    <a:pt x="1125" y="1169"/>
                    <a:pt x="1179" y="1053"/>
                    <a:pt x="1205" y="884"/>
                  </a:cubicBezTo>
                  <a:cubicBezTo>
                    <a:pt x="1241" y="661"/>
                    <a:pt x="1241" y="349"/>
                    <a:pt x="1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081;p54">
              <a:extLst>
                <a:ext uri="{FF2B5EF4-FFF2-40B4-BE49-F238E27FC236}">
                  <a16:creationId xmlns:a16="http://schemas.microsoft.com/office/drawing/2014/main" id="{8769BF46-C99C-4E05-9059-C65AC99796E2}"/>
                </a:ext>
              </a:extLst>
            </p:cNvPr>
            <p:cNvSpPr/>
            <p:nvPr/>
          </p:nvSpPr>
          <p:spPr>
            <a:xfrm>
              <a:off x="6930450" y="2114700"/>
              <a:ext cx="30150" cy="23525"/>
            </a:xfrm>
            <a:custGeom>
              <a:avLst/>
              <a:gdLst/>
              <a:ahLst/>
              <a:cxnLst/>
              <a:rect l="l" t="t" r="r" b="b"/>
              <a:pathLst>
                <a:path w="1206" h="941" extrusionOk="0">
                  <a:moveTo>
                    <a:pt x="599" y="0"/>
                  </a:moveTo>
                  <a:cubicBezTo>
                    <a:pt x="295" y="161"/>
                    <a:pt x="117" y="312"/>
                    <a:pt x="1" y="437"/>
                  </a:cubicBezTo>
                  <a:cubicBezTo>
                    <a:pt x="359" y="711"/>
                    <a:pt x="717" y="940"/>
                    <a:pt x="942" y="940"/>
                  </a:cubicBezTo>
                  <a:cubicBezTo>
                    <a:pt x="980" y="940"/>
                    <a:pt x="1015" y="933"/>
                    <a:pt x="1045" y="919"/>
                  </a:cubicBezTo>
                  <a:cubicBezTo>
                    <a:pt x="1125" y="874"/>
                    <a:pt x="1179" y="758"/>
                    <a:pt x="1205" y="589"/>
                  </a:cubicBezTo>
                  <a:cubicBezTo>
                    <a:pt x="1027" y="455"/>
                    <a:pt x="822" y="268"/>
                    <a:pt x="599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082;p54">
              <a:extLst>
                <a:ext uri="{FF2B5EF4-FFF2-40B4-BE49-F238E27FC236}">
                  <a16:creationId xmlns:a16="http://schemas.microsoft.com/office/drawing/2014/main" id="{D6B3C3CA-4512-4F94-8641-9A2138B36AA0}"/>
                </a:ext>
              </a:extLst>
            </p:cNvPr>
            <p:cNvSpPr/>
            <p:nvPr/>
          </p:nvSpPr>
          <p:spPr>
            <a:xfrm>
              <a:off x="6747125" y="1864900"/>
              <a:ext cx="137425" cy="180350"/>
            </a:xfrm>
            <a:custGeom>
              <a:avLst/>
              <a:gdLst/>
              <a:ahLst/>
              <a:cxnLst/>
              <a:rect l="l" t="t" r="r" b="b"/>
              <a:pathLst>
                <a:path w="5497" h="7214" extrusionOk="0">
                  <a:moveTo>
                    <a:pt x="1178" y="1"/>
                  </a:moveTo>
                  <a:cubicBezTo>
                    <a:pt x="902" y="1009"/>
                    <a:pt x="1" y="4497"/>
                    <a:pt x="384" y="5764"/>
                  </a:cubicBezTo>
                  <a:cubicBezTo>
                    <a:pt x="662" y="6694"/>
                    <a:pt x="1453" y="7213"/>
                    <a:pt x="2391" y="7213"/>
                  </a:cubicBezTo>
                  <a:cubicBezTo>
                    <a:pt x="2659" y="7213"/>
                    <a:pt x="2938" y="7171"/>
                    <a:pt x="3221" y="7084"/>
                  </a:cubicBezTo>
                  <a:cubicBezTo>
                    <a:pt x="3525" y="6986"/>
                    <a:pt x="3846" y="6834"/>
                    <a:pt x="4149" y="6620"/>
                  </a:cubicBezTo>
                  <a:cubicBezTo>
                    <a:pt x="5496" y="5710"/>
                    <a:pt x="5345" y="2008"/>
                    <a:pt x="5282" y="964"/>
                  </a:cubicBezTo>
                  <a:cubicBezTo>
                    <a:pt x="3560" y="768"/>
                    <a:pt x="2026" y="295"/>
                    <a:pt x="1303" y="45"/>
                  </a:cubicBezTo>
                  <a:cubicBezTo>
                    <a:pt x="1259" y="27"/>
                    <a:pt x="1223" y="10"/>
                    <a:pt x="1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083;p54">
              <a:extLst>
                <a:ext uri="{FF2B5EF4-FFF2-40B4-BE49-F238E27FC236}">
                  <a16:creationId xmlns:a16="http://schemas.microsoft.com/office/drawing/2014/main" id="{C9B89CCE-43E1-46CD-8E61-884FE4738AE7}"/>
                </a:ext>
              </a:extLst>
            </p:cNvPr>
            <p:cNvSpPr/>
            <p:nvPr/>
          </p:nvSpPr>
          <p:spPr>
            <a:xfrm>
              <a:off x="6767875" y="1866025"/>
              <a:ext cx="116675" cy="175975"/>
            </a:xfrm>
            <a:custGeom>
              <a:avLst/>
              <a:gdLst/>
              <a:ahLst/>
              <a:cxnLst/>
              <a:rect l="l" t="t" r="r" b="b"/>
              <a:pathLst>
                <a:path w="4667" h="7039" extrusionOk="0">
                  <a:moveTo>
                    <a:pt x="473" y="0"/>
                  </a:moveTo>
                  <a:lnTo>
                    <a:pt x="473" y="0"/>
                  </a:lnTo>
                  <a:cubicBezTo>
                    <a:pt x="438" y="205"/>
                    <a:pt x="438" y="428"/>
                    <a:pt x="482" y="660"/>
                  </a:cubicBezTo>
                  <a:cubicBezTo>
                    <a:pt x="500" y="750"/>
                    <a:pt x="821" y="1169"/>
                    <a:pt x="2293" y="1365"/>
                  </a:cubicBezTo>
                  <a:cubicBezTo>
                    <a:pt x="3765" y="1552"/>
                    <a:pt x="4220" y="3408"/>
                    <a:pt x="3640" y="3578"/>
                  </a:cubicBezTo>
                  <a:cubicBezTo>
                    <a:pt x="3069" y="3747"/>
                    <a:pt x="536" y="3578"/>
                    <a:pt x="268" y="4015"/>
                  </a:cubicBezTo>
                  <a:cubicBezTo>
                    <a:pt x="0" y="4452"/>
                    <a:pt x="54" y="5219"/>
                    <a:pt x="1642" y="5531"/>
                  </a:cubicBezTo>
                  <a:cubicBezTo>
                    <a:pt x="2641" y="5727"/>
                    <a:pt x="2784" y="6486"/>
                    <a:pt x="2391" y="7039"/>
                  </a:cubicBezTo>
                  <a:cubicBezTo>
                    <a:pt x="2695" y="6941"/>
                    <a:pt x="3016" y="6789"/>
                    <a:pt x="3319" y="6575"/>
                  </a:cubicBezTo>
                  <a:cubicBezTo>
                    <a:pt x="4666" y="5665"/>
                    <a:pt x="4515" y="1963"/>
                    <a:pt x="4452" y="919"/>
                  </a:cubicBezTo>
                  <a:cubicBezTo>
                    <a:pt x="2730" y="723"/>
                    <a:pt x="1196" y="250"/>
                    <a:pt x="47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084;p54">
              <a:extLst>
                <a:ext uri="{FF2B5EF4-FFF2-40B4-BE49-F238E27FC236}">
                  <a16:creationId xmlns:a16="http://schemas.microsoft.com/office/drawing/2014/main" id="{CB34FCF9-600F-4BB5-89A0-8EBF7EDDBC2A}"/>
                </a:ext>
              </a:extLst>
            </p:cNvPr>
            <p:cNvSpPr/>
            <p:nvPr/>
          </p:nvSpPr>
          <p:spPr>
            <a:xfrm>
              <a:off x="6728175" y="1656850"/>
              <a:ext cx="314900" cy="242025"/>
            </a:xfrm>
            <a:custGeom>
              <a:avLst/>
              <a:gdLst/>
              <a:ahLst/>
              <a:cxnLst/>
              <a:rect l="l" t="t" r="r" b="b"/>
              <a:pathLst>
                <a:path w="12596" h="9681" extrusionOk="0">
                  <a:moveTo>
                    <a:pt x="6505" y="1"/>
                  </a:moveTo>
                  <a:cubicBezTo>
                    <a:pt x="5979" y="1"/>
                    <a:pt x="5223" y="56"/>
                    <a:pt x="4202" y="205"/>
                  </a:cubicBezTo>
                  <a:cubicBezTo>
                    <a:pt x="2008" y="526"/>
                    <a:pt x="893" y="1775"/>
                    <a:pt x="634" y="2301"/>
                  </a:cubicBezTo>
                  <a:cubicBezTo>
                    <a:pt x="440" y="2669"/>
                    <a:pt x="485" y="2757"/>
                    <a:pt x="565" y="2757"/>
                  </a:cubicBezTo>
                  <a:cubicBezTo>
                    <a:pt x="595" y="2757"/>
                    <a:pt x="631" y="2744"/>
                    <a:pt x="661" y="2729"/>
                  </a:cubicBezTo>
                  <a:cubicBezTo>
                    <a:pt x="662" y="2728"/>
                    <a:pt x="663" y="2728"/>
                    <a:pt x="664" y="2728"/>
                  </a:cubicBezTo>
                  <a:lnTo>
                    <a:pt x="664" y="2728"/>
                  </a:lnTo>
                  <a:cubicBezTo>
                    <a:pt x="701" y="2728"/>
                    <a:pt x="450" y="3220"/>
                    <a:pt x="250" y="3889"/>
                  </a:cubicBezTo>
                  <a:cubicBezTo>
                    <a:pt x="224" y="3969"/>
                    <a:pt x="206" y="4041"/>
                    <a:pt x="188" y="4121"/>
                  </a:cubicBezTo>
                  <a:cubicBezTo>
                    <a:pt x="72" y="4540"/>
                    <a:pt x="1" y="5013"/>
                    <a:pt x="36" y="5477"/>
                  </a:cubicBezTo>
                  <a:cubicBezTo>
                    <a:pt x="72" y="6021"/>
                    <a:pt x="188" y="6717"/>
                    <a:pt x="607" y="7377"/>
                  </a:cubicBezTo>
                  <a:cubicBezTo>
                    <a:pt x="652" y="7439"/>
                    <a:pt x="696" y="7502"/>
                    <a:pt x="741" y="7564"/>
                  </a:cubicBezTo>
                  <a:cubicBezTo>
                    <a:pt x="821" y="7671"/>
                    <a:pt x="902" y="7770"/>
                    <a:pt x="991" y="7868"/>
                  </a:cubicBezTo>
                  <a:cubicBezTo>
                    <a:pt x="1696" y="8608"/>
                    <a:pt x="2927" y="9241"/>
                    <a:pt x="5077" y="9482"/>
                  </a:cubicBezTo>
                  <a:cubicBezTo>
                    <a:pt x="6239" y="9611"/>
                    <a:pt x="7179" y="9680"/>
                    <a:pt x="7949" y="9680"/>
                  </a:cubicBezTo>
                  <a:cubicBezTo>
                    <a:pt x="10117" y="9680"/>
                    <a:pt x="10950" y="9133"/>
                    <a:pt x="11660" y="7823"/>
                  </a:cubicBezTo>
                  <a:cubicBezTo>
                    <a:pt x="12595" y="6108"/>
                    <a:pt x="11980" y="3914"/>
                    <a:pt x="12058" y="3914"/>
                  </a:cubicBezTo>
                  <a:lnTo>
                    <a:pt x="12058" y="3914"/>
                  </a:lnTo>
                  <a:cubicBezTo>
                    <a:pt x="12061" y="3914"/>
                    <a:pt x="12065" y="3917"/>
                    <a:pt x="12071" y="3925"/>
                  </a:cubicBezTo>
                  <a:cubicBezTo>
                    <a:pt x="12100" y="3961"/>
                    <a:pt x="12135" y="3984"/>
                    <a:pt x="12161" y="3984"/>
                  </a:cubicBezTo>
                  <a:cubicBezTo>
                    <a:pt x="12269" y="3984"/>
                    <a:pt x="12247" y="3603"/>
                    <a:pt x="11250" y="2247"/>
                  </a:cubicBezTo>
                  <a:cubicBezTo>
                    <a:pt x="10741" y="1569"/>
                    <a:pt x="10001" y="1114"/>
                    <a:pt x="9305" y="829"/>
                  </a:cubicBezTo>
                  <a:cubicBezTo>
                    <a:pt x="8270" y="401"/>
                    <a:pt x="7316" y="303"/>
                    <a:pt x="7316" y="303"/>
                  </a:cubicBezTo>
                  <a:cubicBezTo>
                    <a:pt x="7640" y="172"/>
                    <a:pt x="7431" y="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085;p54">
              <a:extLst>
                <a:ext uri="{FF2B5EF4-FFF2-40B4-BE49-F238E27FC236}">
                  <a16:creationId xmlns:a16="http://schemas.microsoft.com/office/drawing/2014/main" id="{51285882-2B03-49FD-9A16-655508AD00EE}"/>
                </a:ext>
              </a:extLst>
            </p:cNvPr>
            <p:cNvSpPr/>
            <p:nvPr/>
          </p:nvSpPr>
          <p:spPr>
            <a:xfrm>
              <a:off x="6735525" y="1680600"/>
              <a:ext cx="245375" cy="196350"/>
            </a:xfrm>
            <a:custGeom>
              <a:avLst/>
              <a:gdLst/>
              <a:ahLst/>
              <a:cxnLst/>
              <a:rect l="l" t="t" r="r" b="b"/>
              <a:pathLst>
                <a:path w="9815" h="7854" extrusionOk="0">
                  <a:moveTo>
                    <a:pt x="3539" y="0"/>
                  </a:moveTo>
                  <a:cubicBezTo>
                    <a:pt x="2875" y="0"/>
                    <a:pt x="2172" y="375"/>
                    <a:pt x="1589" y="949"/>
                  </a:cubicBezTo>
                  <a:cubicBezTo>
                    <a:pt x="634" y="1886"/>
                    <a:pt x="1" y="3394"/>
                    <a:pt x="340" y="4794"/>
                  </a:cubicBezTo>
                  <a:cubicBezTo>
                    <a:pt x="367" y="4901"/>
                    <a:pt x="393" y="5000"/>
                    <a:pt x="429" y="5107"/>
                  </a:cubicBezTo>
                  <a:cubicBezTo>
                    <a:pt x="1031" y="6835"/>
                    <a:pt x="3234" y="7854"/>
                    <a:pt x="5393" y="7854"/>
                  </a:cubicBezTo>
                  <a:cubicBezTo>
                    <a:pt x="6210" y="7854"/>
                    <a:pt x="7020" y="7708"/>
                    <a:pt x="7735" y="7399"/>
                  </a:cubicBezTo>
                  <a:cubicBezTo>
                    <a:pt x="7959" y="7301"/>
                    <a:pt x="8164" y="7185"/>
                    <a:pt x="8351" y="7043"/>
                  </a:cubicBezTo>
                  <a:cubicBezTo>
                    <a:pt x="9564" y="6124"/>
                    <a:pt x="9814" y="4375"/>
                    <a:pt x="9413" y="2966"/>
                  </a:cubicBezTo>
                  <a:cubicBezTo>
                    <a:pt x="9181" y="2145"/>
                    <a:pt x="8726" y="1440"/>
                    <a:pt x="8110" y="1074"/>
                  </a:cubicBezTo>
                  <a:cubicBezTo>
                    <a:pt x="7682" y="817"/>
                    <a:pt x="7306" y="723"/>
                    <a:pt x="6985" y="723"/>
                  </a:cubicBezTo>
                  <a:cubicBezTo>
                    <a:pt x="6114" y="723"/>
                    <a:pt x="5648" y="1413"/>
                    <a:pt x="5648" y="1413"/>
                  </a:cubicBezTo>
                  <a:cubicBezTo>
                    <a:pt x="5648" y="1413"/>
                    <a:pt x="5470" y="102"/>
                    <a:pt x="3650" y="4"/>
                  </a:cubicBezTo>
                  <a:cubicBezTo>
                    <a:pt x="3613" y="2"/>
                    <a:pt x="3576" y="0"/>
                    <a:pt x="3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086;p54">
              <a:extLst>
                <a:ext uri="{FF2B5EF4-FFF2-40B4-BE49-F238E27FC236}">
                  <a16:creationId xmlns:a16="http://schemas.microsoft.com/office/drawing/2014/main" id="{77F7344B-9353-4703-A718-36BDE7E7BC2B}"/>
                </a:ext>
              </a:extLst>
            </p:cNvPr>
            <p:cNvSpPr/>
            <p:nvPr/>
          </p:nvSpPr>
          <p:spPr>
            <a:xfrm>
              <a:off x="6735525" y="1704325"/>
              <a:ext cx="99275" cy="102725"/>
            </a:xfrm>
            <a:custGeom>
              <a:avLst/>
              <a:gdLst/>
              <a:ahLst/>
              <a:cxnLst/>
              <a:rect l="l" t="t" r="r" b="b"/>
              <a:pathLst>
                <a:path w="3971" h="4109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1235" y="4068"/>
                    <a:pt x="1567" y="4108"/>
                    <a:pt x="1886" y="4108"/>
                  </a:cubicBezTo>
                  <a:cubicBezTo>
                    <a:pt x="2812" y="4108"/>
                    <a:pt x="3622" y="3767"/>
                    <a:pt x="3775" y="2837"/>
                  </a:cubicBezTo>
                  <a:cubicBezTo>
                    <a:pt x="3971" y="1642"/>
                    <a:pt x="2802" y="723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087;p54">
              <a:extLst>
                <a:ext uri="{FF2B5EF4-FFF2-40B4-BE49-F238E27FC236}">
                  <a16:creationId xmlns:a16="http://schemas.microsoft.com/office/drawing/2014/main" id="{DE2C700B-E1DB-4553-8554-D6EF2BEFA483}"/>
                </a:ext>
              </a:extLst>
            </p:cNvPr>
            <p:cNvSpPr/>
            <p:nvPr/>
          </p:nvSpPr>
          <p:spPr>
            <a:xfrm>
              <a:off x="6801325" y="1760175"/>
              <a:ext cx="15650" cy="21250"/>
            </a:xfrm>
            <a:custGeom>
              <a:avLst/>
              <a:gdLst/>
              <a:ahLst/>
              <a:cxnLst/>
              <a:rect l="l" t="t" r="r" b="b"/>
              <a:pathLst>
                <a:path w="626" h="850" extrusionOk="0">
                  <a:moveTo>
                    <a:pt x="371" y="1"/>
                  </a:moveTo>
                  <a:cubicBezTo>
                    <a:pt x="239" y="1"/>
                    <a:pt x="103" y="152"/>
                    <a:pt x="54" y="363"/>
                  </a:cubicBezTo>
                  <a:cubicBezTo>
                    <a:pt x="1" y="594"/>
                    <a:pt x="63" y="809"/>
                    <a:pt x="206" y="844"/>
                  </a:cubicBezTo>
                  <a:cubicBezTo>
                    <a:pt x="219" y="848"/>
                    <a:pt x="233" y="849"/>
                    <a:pt x="247" y="849"/>
                  </a:cubicBezTo>
                  <a:cubicBezTo>
                    <a:pt x="379" y="849"/>
                    <a:pt x="523" y="698"/>
                    <a:pt x="572" y="487"/>
                  </a:cubicBezTo>
                  <a:cubicBezTo>
                    <a:pt x="625" y="255"/>
                    <a:pt x="554" y="32"/>
                    <a:pt x="411" y="6"/>
                  </a:cubicBezTo>
                  <a:cubicBezTo>
                    <a:pt x="398" y="2"/>
                    <a:pt x="384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088;p54">
              <a:extLst>
                <a:ext uri="{FF2B5EF4-FFF2-40B4-BE49-F238E27FC236}">
                  <a16:creationId xmlns:a16="http://schemas.microsoft.com/office/drawing/2014/main" id="{70376146-76DC-47B1-801E-7FEB82EDAC88}"/>
                </a:ext>
              </a:extLst>
            </p:cNvPr>
            <p:cNvSpPr/>
            <p:nvPr/>
          </p:nvSpPr>
          <p:spPr>
            <a:xfrm>
              <a:off x="6809125" y="1763650"/>
              <a:ext cx="2925" cy="5625"/>
            </a:xfrm>
            <a:custGeom>
              <a:avLst/>
              <a:gdLst/>
              <a:ahLst/>
              <a:cxnLst/>
              <a:rect l="l" t="t" r="r" b="b"/>
              <a:pathLst>
                <a:path w="117" h="225" extrusionOk="0">
                  <a:moveTo>
                    <a:pt x="90" y="0"/>
                  </a:moveTo>
                  <a:cubicBezTo>
                    <a:pt x="63" y="0"/>
                    <a:pt x="28" y="45"/>
                    <a:pt x="19" y="99"/>
                  </a:cubicBezTo>
                  <a:cubicBezTo>
                    <a:pt x="1" y="161"/>
                    <a:pt x="10" y="215"/>
                    <a:pt x="37" y="224"/>
                  </a:cubicBezTo>
                  <a:cubicBezTo>
                    <a:pt x="38" y="224"/>
                    <a:pt x="40" y="225"/>
                    <a:pt x="42" y="225"/>
                  </a:cubicBezTo>
                  <a:cubicBezTo>
                    <a:pt x="60" y="225"/>
                    <a:pt x="91" y="182"/>
                    <a:pt x="99" y="125"/>
                  </a:cubicBezTo>
                  <a:cubicBezTo>
                    <a:pt x="117" y="63"/>
                    <a:pt x="108" y="9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089;p54">
              <a:extLst>
                <a:ext uri="{FF2B5EF4-FFF2-40B4-BE49-F238E27FC236}">
                  <a16:creationId xmlns:a16="http://schemas.microsoft.com/office/drawing/2014/main" id="{20B94243-5C20-4923-ABD0-23E225EF3706}"/>
                </a:ext>
              </a:extLst>
            </p:cNvPr>
            <p:cNvSpPr/>
            <p:nvPr/>
          </p:nvSpPr>
          <p:spPr>
            <a:xfrm>
              <a:off x="6735525" y="1704325"/>
              <a:ext cx="50450" cy="99950"/>
            </a:xfrm>
            <a:custGeom>
              <a:avLst/>
              <a:gdLst/>
              <a:ahLst/>
              <a:cxnLst/>
              <a:rect l="l" t="t" r="r" b="b"/>
              <a:pathLst>
                <a:path w="2018" h="3998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554" y="2159"/>
                    <a:pt x="1482" y="830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090;p54">
              <a:extLst>
                <a:ext uri="{FF2B5EF4-FFF2-40B4-BE49-F238E27FC236}">
                  <a16:creationId xmlns:a16="http://schemas.microsoft.com/office/drawing/2014/main" id="{80ADB09F-B8A5-4E87-B501-D02BAD5023CA}"/>
                </a:ext>
              </a:extLst>
            </p:cNvPr>
            <p:cNvSpPr/>
            <p:nvPr/>
          </p:nvSpPr>
          <p:spPr>
            <a:xfrm>
              <a:off x="6870925" y="1749400"/>
              <a:ext cx="109975" cy="107275"/>
            </a:xfrm>
            <a:custGeom>
              <a:avLst/>
              <a:gdLst/>
              <a:ahLst/>
              <a:cxnLst/>
              <a:rect l="l" t="t" r="r" b="b"/>
              <a:pathLst>
                <a:path w="4399" h="4291" extrusionOk="0">
                  <a:moveTo>
                    <a:pt x="2293" y="0"/>
                  </a:moveTo>
                  <a:cubicBezTo>
                    <a:pt x="1244" y="0"/>
                    <a:pt x="158" y="309"/>
                    <a:pt x="89" y="1570"/>
                  </a:cubicBezTo>
                  <a:cubicBezTo>
                    <a:pt x="0" y="3086"/>
                    <a:pt x="1249" y="3800"/>
                    <a:pt x="2257" y="4121"/>
                  </a:cubicBezTo>
                  <a:cubicBezTo>
                    <a:pt x="2507" y="4201"/>
                    <a:pt x="2739" y="4255"/>
                    <a:pt x="2935" y="4291"/>
                  </a:cubicBezTo>
                  <a:cubicBezTo>
                    <a:pt x="4148" y="3372"/>
                    <a:pt x="4398" y="1623"/>
                    <a:pt x="3997" y="214"/>
                  </a:cubicBezTo>
                  <a:cubicBezTo>
                    <a:pt x="3800" y="160"/>
                    <a:pt x="3506" y="107"/>
                    <a:pt x="3167" y="62"/>
                  </a:cubicBezTo>
                  <a:cubicBezTo>
                    <a:pt x="2896" y="26"/>
                    <a:pt x="2596" y="0"/>
                    <a:pt x="2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091;p54">
              <a:extLst>
                <a:ext uri="{FF2B5EF4-FFF2-40B4-BE49-F238E27FC236}">
                  <a16:creationId xmlns:a16="http://schemas.microsoft.com/office/drawing/2014/main" id="{A02B5FA5-1932-4204-906E-5BAB913A53D1}"/>
                </a:ext>
              </a:extLst>
            </p:cNvPr>
            <p:cNvSpPr/>
            <p:nvPr/>
          </p:nvSpPr>
          <p:spPr>
            <a:xfrm>
              <a:off x="6883625" y="1784500"/>
              <a:ext cx="15625" cy="21225"/>
            </a:xfrm>
            <a:custGeom>
              <a:avLst/>
              <a:gdLst/>
              <a:ahLst/>
              <a:cxnLst/>
              <a:rect l="l" t="t" r="r" b="b"/>
              <a:pathLst>
                <a:path w="625" h="849" extrusionOk="0">
                  <a:moveTo>
                    <a:pt x="379" y="0"/>
                  </a:moveTo>
                  <a:cubicBezTo>
                    <a:pt x="246" y="0"/>
                    <a:pt x="103" y="152"/>
                    <a:pt x="54" y="362"/>
                  </a:cubicBezTo>
                  <a:cubicBezTo>
                    <a:pt x="1" y="594"/>
                    <a:pt x="72" y="817"/>
                    <a:pt x="215" y="844"/>
                  </a:cubicBezTo>
                  <a:cubicBezTo>
                    <a:pt x="228" y="847"/>
                    <a:pt x="242" y="849"/>
                    <a:pt x="255" y="849"/>
                  </a:cubicBezTo>
                  <a:cubicBezTo>
                    <a:pt x="387" y="849"/>
                    <a:pt x="523" y="697"/>
                    <a:pt x="571" y="487"/>
                  </a:cubicBezTo>
                  <a:cubicBezTo>
                    <a:pt x="625" y="255"/>
                    <a:pt x="563" y="41"/>
                    <a:pt x="420" y="5"/>
                  </a:cubicBezTo>
                  <a:cubicBezTo>
                    <a:pt x="406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092;p54">
              <a:extLst>
                <a:ext uri="{FF2B5EF4-FFF2-40B4-BE49-F238E27FC236}">
                  <a16:creationId xmlns:a16="http://schemas.microsoft.com/office/drawing/2014/main" id="{C5D2CA8F-8684-4FAA-95B4-8052E18BCB08}"/>
                </a:ext>
              </a:extLst>
            </p:cNvPr>
            <p:cNvSpPr/>
            <p:nvPr/>
          </p:nvSpPr>
          <p:spPr>
            <a:xfrm>
              <a:off x="6891425" y="1788150"/>
              <a:ext cx="2925" cy="5450"/>
            </a:xfrm>
            <a:custGeom>
              <a:avLst/>
              <a:gdLst/>
              <a:ahLst/>
              <a:cxnLst/>
              <a:rect l="l" t="t" r="r" b="b"/>
              <a:pathLst>
                <a:path w="117" h="218" extrusionOk="0">
                  <a:moveTo>
                    <a:pt x="83" y="1"/>
                  </a:moveTo>
                  <a:cubicBezTo>
                    <a:pt x="57" y="1"/>
                    <a:pt x="27" y="43"/>
                    <a:pt x="19" y="100"/>
                  </a:cubicBezTo>
                  <a:cubicBezTo>
                    <a:pt x="1" y="162"/>
                    <a:pt x="10" y="216"/>
                    <a:pt x="36" y="216"/>
                  </a:cubicBezTo>
                  <a:cubicBezTo>
                    <a:pt x="38" y="217"/>
                    <a:pt x="40" y="217"/>
                    <a:pt x="41" y="217"/>
                  </a:cubicBezTo>
                  <a:cubicBezTo>
                    <a:pt x="60" y="217"/>
                    <a:pt x="91" y="175"/>
                    <a:pt x="108" y="118"/>
                  </a:cubicBezTo>
                  <a:cubicBezTo>
                    <a:pt x="117" y="55"/>
                    <a:pt x="108" y="2"/>
                    <a:pt x="90" y="2"/>
                  </a:cubicBezTo>
                  <a:cubicBezTo>
                    <a:pt x="88" y="1"/>
                    <a:pt x="85" y="1"/>
                    <a:pt x="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093;p54">
              <a:extLst>
                <a:ext uri="{FF2B5EF4-FFF2-40B4-BE49-F238E27FC236}">
                  <a16:creationId xmlns:a16="http://schemas.microsoft.com/office/drawing/2014/main" id="{85191D33-6383-4878-AA3B-89F57CEB625B}"/>
                </a:ext>
              </a:extLst>
            </p:cNvPr>
            <p:cNvSpPr/>
            <p:nvPr/>
          </p:nvSpPr>
          <p:spPr>
            <a:xfrm>
              <a:off x="6927350" y="1750925"/>
              <a:ext cx="53550" cy="105750"/>
            </a:xfrm>
            <a:custGeom>
              <a:avLst/>
              <a:gdLst/>
              <a:ahLst/>
              <a:cxnLst/>
              <a:rect l="l" t="t" r="r" b="b"/>
              <a:pathLst>
                <a:path w="2142" h="4230" extrusionOk="0">
                  <a:moveTo>
                    <a:pt x="910" y="1"/>
                  </a:moveTo>
                  <a:lnTo>
                    <a:pt x="910" y="1"/>
                  </a:lnTo>
                  <a:cubicBezTo>
                    <a:pt x="1865" y="1973"/>
                    <a:pt x="616" y="3480"/>
                    <a:pt x="0" y="4060"/>
                  </a:cubicBezTo>
                  <a:cubicBezTo>
                    <a:pt x="250" y="4140"/>
                    <a:pt x="482" y="4194"/>
                    <a:pt x="678" y="4230"/>
                  </a:cubicBezTo>
                  <a:cubicBezTo>
                    <a:pt x="1891" y="3311"/>
                    <a:pt x="2141" y="1562"/>
                    <a:pt x="1740" y="153"/>
                  </a:cubicBezTo>
                  <a:cubicBezTo>
                    <a:pt x="1543" y="99"/>
                    <a:pt x="1249" y="46"/>
                    <a:pt x="9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094;p54">
              <a:extLst>
                <a:ext uri="{FF2B5EF4-FFF2-40B4-BE49-F238E27FC236}">
                  <a16:creationId xmlns:a16="http://schemas.microsoft.com/office/drawing/2014/main" id="{66A42D3D-A94A-41BF-81EC-D57F1454DC20}"/>
                </a:ext>
              </a:extLst>
            </p:cNvPr>
            <p:cNvSpPr/>
            <p:nvPr/>
          </p:nvSpPr>
          <p:spPr>
            <a:xfrm>
              <a:off x="6827200" y="1799850"/>
              <a:ext cx="28800" cy="17125"/>
            </a:xfrm>
            <a:custGeom>
              <a:avLst/>
              <a:gdLst/>
              <a:ahLst/>
              <a:cxnLst/>
              <a:rect l="l" t="t" r="r" b="b"/>
              <a:pathLst>
                <a:path w="1152" h="685" extrusionOk="0">
                  <a:moveTo>
                    <a:pt x="496" y="97"/>
                  </a:moveTo>
                  <a:cubicBezTo>
                    <a:pt x="532" y="97"/>
                    <a:pt x="569" y="99"/>
                    <a:pt x="607" y="105"/>
                  </a:cubicBezTo>
                  <a:cubicBezTo>
                    <a:pt x="741" y="114"/>
                    <a:pt x="857" y="158"/>
                    <a:pt x="937" y="221"/>
                  </a:cubicBezTo>
                  <a:cubicBezTo>
                    <a:pt x="1009" y="274"/>
                    <a:pt x="1053" y="337"/>
                    <a:pt x="1044" y="390"/>
                  </a:cubicBezTo>
                  <a:cubicBezTo>
                    <a:pt x="1035" y="453"/>
                    <a:pt x="982" y="506"/>
                    <a:pt x="902" y="542"/>
                  </a:cubicBezTo>
                  <a:cubicBezTo>
                    <a:pt x="830" y="568"/>
                    <a:pt x="744" y="585"/>
                    <a:pt x="653" y="585"/>
                  </a:cubicBezTo>
                  <a:cubicBezTo>
                    <a:pt x="621" y="585"/>
                    <a:pt x="587" y="582"/>
                    <a:pt x="554" y="578"/>
                  </a:cubicBezTo>
                  <a:cubicBezTo>
                    <a:pt x="304" y="551"/>
                    <a:pt x="108" y="417"/>
                    <a:pt x="125" y="283"/>
                  </a:cubicBezTo>
                  <a:cubicBezTo>
                    <a:pt x="133" y="177"/>
                    <a:pt x="295" y="97"/>
                    <a:pt x="496" y="97"/>
                  </a:cubicBezTo>
                  <a:close/>
                  <a:moveTo>
                    <a:pt x="513" y="0"/>
                  </a:moveTo>
                  <a:cubicBezTo>
                    <a:pt x="251" y="0"/>
                    <a:pt x="43" y="110"/>
                    <a:pt x="27" y="274"/>
                  </a:cubicBezTo>
                  <a:cubicBezTo>
                    <a:pt x="0" y="462"/>
                    <a:pt x="232" y="640"/>
                    <a:pt x="545" y="676"/>
                  </a:cubicBezTo>
                  <a:cubicBezTo>
                    <a:pt x="580" y="676"/>
                    <a:pt x="616" y="685"/>
                    <a:pt x="652" y="685"/>
                  </a:cubicBezTo>
                  <a:cubicBezTo>
                    <a:pt x="759" y="685"/>
                    <a:pt x="857" y="667"/>
                    <a:pt x="937" y="631"/>
                  </a:cubicBezTo>
                  <a:cubicBezTo>
                    <a:pt x="1053" y="578"/>
                    <a:pt x="1125" y="497"/>
                    <a:pt x="1133" y="408"/>
                  </a:cubicBezTo>
                  <a:cubicBezTo>
                    <a:pt x="1151" y="310"/>
                    <a:pt x="1098" y="221"/>
                    <a:pt x="991" y="140"/>
                  </a:cubicBezTo>
                  <a:cubicBezTo>
                    <a:pt x="893" y="69"/>
                    <a:pt x="768" y="24"/>
                    <a:pt x="625" y="7"/>
                  </a:cubicBezTo>
                  <a:cubicBezTo>
                    <a:pt x="587" y="2"/>
                    <a:pt x="550" y="0"/>
                    <a:pt x="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095;p54">
              <a:extLst>
                <a:ext uri="{FF2B5EF4-FFF2-40B4-BE49-F238E27FC236}">
                  <a16:creationId xmlns:a16="http://schemas.microsoft.com/office/drawing/2014/main" id="{1F8E2D5F-AFB4-4E98-AC0E-05C88B915BC7}"/>
                </a:ext>
              </a:extLst>
            </p:cNvPr>
            <p:cNvSpPr/>
            <p:nvPr/>
          </p:nvSpPr>
          <p:spPr>
            <a:xfrm>
              <a:off x="6743350" y="1677550"/>
              <a:ext cx="299725" cy="221325"/>
            </a:xfrm>
            <a:custGeom>
              <a:avLst/>
              <a:gdLst/>
              <a:ahLst/>
              <a:cxnLst/>
              <a:rect l="l" t="t" r="r" b="b"/>
              <a:pathLst>
                <a:path w="11989" h="8853" extrusionOk="0">
                  <a:moveTo>
                    <a:pt x="5995" y="5487"/>
                  </a:moveTo>
                  <a:lnTo>
                    <a:pt x="10411" y="6139"/>
                  </a:lnTo>
                  <a:cubicBezTo>
                    <a:pt x="10366" y="6219"/>
                    <a:pt x="10322" y="6308"/>
                    <a:pt x="10268" y="6397"/>
                  </a:cubicBezTo>
                  <a:cubicBezTo>
                    <a:pt x="9448" y="7753"/>
                    <a:pt x="8199" y="8351"/>
                    <a:pt x="6566" y="8458"/>
                  </a:cubicBezTo>
                  <a:lnTo>
                    <a:pt x="5397" y="7468"/>
                  </a:lnTo>
                  <a:cubicBezTo>
                    <a:pt x="5585" y="7173"/>
                    <a:pt x="5933" y="5755"/>
                    <a:pt x="5995" y="5487"/>
                  </a:cubicBezTo>
                  <a:close/>
                  <a:moveTo>
                    <a:pt x="8698" y="1"/>
                  </a:moveTo>
                  <a:lnTo>
                    <a:pt x="8698" y="1"/>
                  </a:lnTo>
                  <a:cubicBezTo>
                    <a:pt x="9358" y="643"/>
                    <a:pt x="10250" y="1571"/>
                    <a:pt x="10420" y="2035"/>
                  </a:cubicBezTo>
                  <a:cubicBezTo>
                    <a:pt x="10688" y="2775"/>
                    <a:pt x="10393" y="2490"/>
                    <a:pt x="10375" y="2659"/>
                  </a:cubicBezTo>
                  <a:cubicBezTo>
                    <a:pt x="10358" y="2802"/>
                    <a:pt x="11036" y="4390"/>
                    <a:pt x="10527" y="5844"/>
                  </a:cubicBezTo>
                  <a:lnTo>
                    <a:pt x="5790" y="5238"/>
                  </a:lnTo>
                  <a:lnTo>
                    <a:pt x="5656" y="5389"/>
                  </a:lnTo>
                  <a:lnTo>
                    <a:pt x="5549" y="5371"/>
                  </a:lnTo>
                  <a:lnTo>
                    <a:pt x="5023" y="7191"/>
                  </a:lnTo>
                  <a:lnTo>
                    <a:pt x="4942" y="7111"/>
                  </a:lnTo>
                  <a:lnTo>
                    <a:pt x="1588" y="6264"/>
                  </a:lnTo>
                  <a:cubicBezTo>
                    <a:pt x="1659" y="6237"/>
                    <a:pt x="1713" y="6219"/>
                    <a:pt x="1713" y="6219"/>
                  </a:cubicBezTo>
                  <a:lnTo>
                    <a:pt x="1392" y="6183"/>
                  </a:lnTo>
                  <a:lnTo>
                    <a:pt x="0" y="6549"/>
                  </a:lnTo>
                  <a:cubicBezTo>
                    <a:pt x="45" y="6611"/>
                    <a:pt x="89" y="6674"/>
                    <a:pt x="134" y="6736"/>
                  </a:cubicBezTo>
                  <a:cubicBezTo>
                    <a:pt x="411" y="6647"/>
                    <a:pt x="874" y="6495"/>
                    <a:pt x="1231" y="6379"/>
                  </a:cubicBezTo>
                  <a:cubicBezTo>
                    <a:pt x="1285" y="6451"/>
                    <a:pt x="1481" y="6620"/>
                    <a:pt x="2141" y="6897"/>
                  </a:cubicBezTo>
                  <a:cubicBezTo>
                    <a:pt x="2819" y="7171"/>
                    <a:pt x="3882" y="7480"/>
                    <a:pt x="4641" y="7480"/>
                  </a:cubicBezTo>
                  <a:cubicBezTo>
                    <a:pt x="4821" y="7480"/>
                    <a:pt x="4984" y="7463"/>
                    <a:pt x="5121" y="7423"/>
                  </a:cubicBezTo>
                  <a:cubicBezTo>
                    <a:pt x="5424" y="7691"/>
                    <a:pt x="6040" y="8226"/>
                    <a:pt x="6334" y="8467"/>
                  </a:cubicBezTo>
                  <a:cubicBezTo>
                    <a:pt x="6240" y="8471"/>
                    <a:pt x="6142" y="8474"/>
                    <a:pt x="6043" y="8474"/>
                  </a:cubicBezTo>
                  <a:cubicBezTo>
                    <a:pt x="5944" y="8474"/>
                    <a:pt x="5843" y="8471"/>
                    <a:pt x="5745" y="8467"/>
                  </a:cubicBezTo>
                  <a:cubicBezTo>
                    <a:pt x="3943" y="8413"/>
                    <a:pt x="1900" y="8119"/>
                    <a:pt x="384" y="7040"/>
                  </a:cubicBezTo>
                  <a:lnTo>
                    <a:pt x="384" y="7040"/>
                  </a:lnTo>
                  <a:cubicBezTo>
                    <a:pt x="1089" y="7780"/>
                    <a:pt x="2320" y="8413"/>
                    <a:pt x="4470" y="8654"/>
                  </a:cubicBezTo>
                  <a:cubicBezTo>
                    <a:pt x="5632" y="8783"/>
                    <a:pt x="6572" y="8852"/>
                    <a:pt x="7342" y="8852"/>
                  </a:cubicBezTo>
                  <a:cubicBezTo>
                    <a:pt x="9510" y="8852"/>
                    <a:pt x="10343" y="8305"/>
                    <a:pt x="11053" y="6995"/>
                  </a:cubicBezTo>
                  <a:cubicBezTo>
                    <a:pt x="11988" y="5280"/>
                    <a:pt x="11373" y="3086"/>
                    <a:pt x="11451" y="3086"/>
                  </a:cubicBezTo>
                  <a:lnTo>
                    <a:pt x="11451" y="3086"/>
                  </a:lnTo>
                  <a:cubicBezTo>
                    <a:pt x="11454" y="3086"/>
                    <a:pt x="11458" y="3089"/>
                    <a:pt x="11464" y="3097"/>
                  </a:cubicBezTo>
                  <a:cubicBezTo>
                    <a:pt x="11493" y="3133"/>
                    <a:pt x="11528" y="3156"/>
                    <a:pt x="11554" y="3156"/>
                  </a:cubicBezTo>
                  <a:cubicBezTo>
                    <a:pt x="11662" y="3156"/>
                    <a:pt x="11640" y="2775"/>
                    <a:pt x="10643" y="1419"/>
                  </a:cubicBezTo>
                  <a:cubicBezTo>
                    <a:pt x="10134" y="741"/>
                    <a:pt x="9394" y="295"/>
                    <a:pt x="869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096;p54">
              <a:extLst>
                <a:ext uri="{FF2B5EF4-FFF2-40B4-BE49-F238E27FC236}">
                  <a16:creationId xmlns:a16="http://schemas.microsoft.com/office/drawing/2014/main" id="{35D835E0-C2D6-4636-BDE7-2BFF6F32396F}"/>
                </a:ext>
              </a:extLst>
            </p:cNvPr>
            <p:cNvSpPr/>
            <p:nvPr/>
          </p:nvSpPr>
          <p:spPr>
            <a:xfrm>
              <a:off x="6732850" y="1754050"/>
              <a:ext cx="56900" cy="30375"/>
            </a:xfrm>
            <a:custGeom>
              <a:avLst/>
              <a:gdLst/>
              <a:ahLst/>
              <a:cxnLst/>
              <a:rect l="l" t="t" r="r" b="b"/>
              <a:pathLst>
                <a:path w="2276" h="1215" extrusionOk="0">
                  <a:moveTo>
                    <a:pt x="63" y="1"/>
                  </a:moveTo>
                  <a:cubicBezTo>
                    <a:pt x="37" y="81"/>
                    <a:pt x="19" y="153"/>
                    <a:pt x="1" y="233"/>
                  </a:cubicBezTo>
                  <a:lnTo>
                    <a:pt x="2276" y="1214"/>
                  </a:lnTo>
                  <a:lnTo>
                    <a:pt x="2151" y="1009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097;p54">
              <a:extLst>
                <a:ext uri="{FF2B5EF4-FFF2-40B4-BE49-F238E27FC236}">
                  <a16:creationId xmlns:a16="http://schemas.microsoft.com/office/drawing/2014/main" id="{82333E13-41A5-4E49-9ED4-80EEF811C150}"/>
                </a:ext>
              </a:extLst>
            </p:cNvPr>
            <p:cNvSpPr/>
            <p:nvPr/>
          </p:nvSpPr>
          <p:spPr>
            <a:xfrm>
              <a:off x="6731300" y="1752425"/>
              <a:ext cx="56675" cy="26850"/>
            </a:xfrm>
            <a:custGeom>
              <a:avLst/>
              <a:gdLst/>
              <a:ahLst/>
              <a:cxnLst/>
              <a:rect l="l" t="t" r="r" b="b"/>
              <a:pathLst>
                <a:path w="2267" h="1074" extrusionOk="0">
                  <a:moveTo>
                    <a:pt x="52" y="0"/>
                  </a:moveTo>
                  <a:cubicBezTo>
                    <a:pt x="33" y="0"/>
                    <a:pt x="16" y="10"/>
                    <a:pt x="9" y="30"/>
                  </a:cubicBezTo>
                  <a:cubicBezTo>
                    <a:pt x="0" y="57"/>
                    <a:pt x="9" y="84"/>
                    <a:pt x="36" y="93"/>
                  </a:cubicBezTo>
                  <a:lnTo>
                    <a:pt x="2195" y="1074"/>
                  </a:lnTo>
                  <a:lnTo>
                    <a:pt x="2213" y="1074"/>
                  </a:lnTo>
                  <a:cubicBezTo>
                    <a:pt x="2231" y="1074"/>
                    <a:pt x="2249" y="1065"/>
                    <a:pt x="2257" y="1047"/>
                  </a:cubicBezTo>
                  <a:cubicBezTo>
                    <a:pt x="2266" y="1020"/>
                    <a:pt x="2257" y="994"/>
                    <a:pt x="2231" y="985"/>
                  </a:cubicBezTo>
                  <a:lnTo>
                    <a:pt x="72" y="3"/>
                  </a:lnTo>
                  <a:cubicBezTo>
                    <a:pt x="65" y="1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098;p54">
              <a:extLst>
                <a:ext uri="{FF2B5EF4-FFF2-40B4-BE49-F238E27FC236}">
                  <a16:creationId xmlns:a16="http://schemas.microsoft.com/office/drawing/2014/main" id="{7AD6CDA1-D147-4C87-A10C-C72702DF1E4A}"/>
                </a:ext>
              </a:extLst>
            </p:cNvPr>
            <p:cNvSpPr/>
            <p:nvPr/>
          </p:nvSpPr>
          <p:spPr>
            <a:xfrm>
              <a:off x="6888075" y="1807525"/>
              <a:ext cx="143875" cy="21275"/>
            </a:xfrm>
            <a:custGeom>
              <a:avLst/>
              <a:gdLst/>
              <a:ahLst/>
              <a:cxnLst/>
              <a:rect l="l" t="t" r="r" b="b"/>
              <a:pathLst>
                <a:path w="5755" h="851" extrusionOk="0">
                  <a:moveTo>
                    <a:pt x="41" y="1"/>
                  </a:moveTo>
                  <a:cubicBezTo>
                    <a:pt x="22" y="1"/>
                    <a:pt x="8" y="17"/>
                    <a:pt x="1" y="39"/>
                  </a:cubicBezTo>
                  <a:cubicBezTo>
                    <a:pt x="1" y="65"/>
                    <a:pt x="19" y="92"/>
                    <a:pt x="46" y="92"/>
                  </a:cubicBezTo>
                  <a:lnTo>
                    <a:pt x="5701" y="850"/>
                  </a:lnTo>
                  <a:lnTo>
                    <a:pt x="5710" y="850"/>
                  </a:lnTo>
                  <a:cubicBezTo>
                    <a:pt x="5728" y="850"/>
                    <a:pt x="5755" y="833"/>
                    <a:pt x="5755" y="806"/>
                  </a:cubicBezTo>
                  <a:cubicBezTo>
                    <a:pt x="5755" y="779"/>
                    <a:pt x="5737" y="752"/>
                    <a:pt x="5710" y="752"/>
                  </a:cubicBezTo>
                  <a:lnTo>
                    <a:pt x="54" y="3"/>
                  </a:lnTo>
                  <a:cubicBezTo>
                    <a:pt x="50" y="1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099;p54">
              <a:extLst>
                <a:ext uri="{FF2B5EF4-FFF2-40B4-BE49-F238E27FC236}">
                  <a16:creationId xmlns:a16="http://schemas.microsoft.com/office/drawing/2014/main" id="{15CC5E64-52DF-420F-8C99-3784A545A4D2}"/>
                </a:ext>
              </a:extLst>
            </p:cNvPr>
            <p:cNvSpPr/>
            <p:nvPr/>
          </p:nvSpPr>
          <p:spPr>
            <a:xfrm>
              <a:off x="6871125" y="1858150"/>
              <a:ext cx="51550" cy="41800"/>
            </a:xfrm>
            <a:custGeom>
              <a:avLst/>
              <a:gdLst/>
              <a:ahLst/>
              <a:cxnLst/>
              <a:rect l="l" t="t" r="r" b="b"/>
              <a:pathLst>
                <a:path w="2062" h="1672" extrusionOk="0">
                  <a:moveTo>
                    <a:pt x="85" y="1"/>
                  </a:moveTo>
                  <a:cubicBezTo>
                    <a:pt x="63" y="1"/>
                    <a:pt x="44" y="17"/>
                    <a:pt x="37" y="39"/>
                  </a:cubicBezTo>
                  <a:cubicBezTo>
                    <a:pt x="28" y="74"/>
                    <a:pt x="1" y="181"/>
                    <a:pt x="1981" y="1662"/>
                  </a:cubicBezTo>
                  <a:cubicBezTo>
                    <a:pt x="1990" y="1662"/>
                    <a:pt x="1999" y="1671"/>
                    <a:pt x="2008" y="1671"/>
                  </a:cubicBezTo>
                  <a:cubicBezTo>
                    <a:pt x="2017" y="1671"/>
                    <a:pt x="2035" y="1662"/>
                    <a:pt x="2044" y="1644"/>
                  </a:cubicBezTo>
                  <a:cubicBezTo>
                    <a:pt x="2062" y="1627"/>
                    <a:pt x="2053" y="1600"/>
                    <a:pt x="2035" y="1582"/>
                  </a:cubicBezTo>
                  <a:cubicBezTo>
                    <a:pt x="1330" y="1056"/>
                    <a:pt x="197" y="181"/>
                    <a:pt x="135" y="48"/>
                  </a:cubicBezTo>
                  <a:cubicBezTo>
                    <a:pt x="135" y="30"/>
                    <a:pt x="117" y="12"/>
                    <a:pt x="99" y="3"/>
                  </a:cubicBezTo>
                  <a:cubicBezTo>
                    <a:pt x="94" y="1"/>
                    <a:pt x="90" y="1"/>
                    <a:pt x="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100;p54">
              <a:extLst>
                <a:ext uri="{FF2B5EF4-FFF2-40B4-BE49-F238E27FC236}">
                  <a16:creationId xmlns:a16="http://schemas.microsoft.com/office/drawing/2014/main" id="{5B04B157-B5F2-4EB7-BBBD-466956D54A33}"/>
                </a:ext>
              </a:extLst>
            </p:cNvPr>
            <p:cNvSpPr/>
            <p:nvPr/>
          </p:nvSpPr>
          <p:spPr>
            <a:xfrm>
              <a:off x="6738650" y="1831350"/>
              <a:ext cx="37050" cy="11275"/>
            </a:xfrm>
            <a:custGeom>
              <a:avLst/>
              <a:gdLst/>
              <a:ahLst/>
              <a:cxnLst/>
              <a:rect l="l" t="t" r="r" b="b"/>
              <a:pathLst>
                <a:path w="1482" h="451" extrusionOk="0">
                  <a:moveTo>
                    <a:pt x="1421" y="1"/>
                  </a:moveTo>
                  <a:cubicBezTo>
                    <a:pt x="1410" y="1"/>
                    <a:pt x="1401" y="5"/>
                    <a:pt x="1393" y="13"/>
                  </a:cubicBezTo>
                  <a:cubicBezTo>
                    <a:pt x="1330" y="58"/>
                    <a:pt x="527" y="245"/>
                    <a:pt x="37" y="361"/>
                  </a:cubicBezTo>
                  <a:cubicBezTo>
                    <a:pt x="10" y="361"/>
                    <a:pt x="1" y="388"/>
                    <a:pt x="1" y="415"/>
                  </a:cubicBezTo>
                  <a:cubicBezTo>
                    <a:pt x="10" y="442"/>
                    <a:pt x="28" y="451"/>
                    <a:pt x="45" y="451"/>
                  </a:cubicBezTo>
                  <a:lnTo>
                    <a:pt x="63" y="451"/>
                  </a:lnTo>
                  <a:cubicBezTo>
                    <a:pt x="670" y="317"/>
                    <a:pt x="1410" y="138"/>
                    <a:pt x="1455" y="85"/>
                  </a:cubicBezTo>
                  <a:cubicBezTo>
                    <a:pt x="1473" y="67"/>
                    <a:pt x="1482" y="40"/>
                    <a:pt x="1464" y="22"/>
                  </a:cubicBezTo>
                  <a:cubicBezTo>
                    <a:pt x="1449" y="8"/>
                    <a:pt x="1434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101;p54">
              <a:extLst>
                <a:ext uri="{FF2B5EF4-FFF2-40B4-BE49-F238E27FC236}">
                  <a16:creationId xmlns:a16="http://schemas.microsoft.com/office/drawing/2014/main" id="{8E638EA1-BFC9-4512-8898-6710FFC0B0A1}"/>
                </a:ext>
              </a:extLst>
            </p:cNvPr>
            <p:cNvSpPr/>
            <p:nvPr/>
          </p:nvSpPr>
          <p:spPr>
            <a:xfrm>
              <a:off x="6774125" y="1775425"/>
              <a:ext cx="116225" cy="86000"/>
            </a:xfrm>
            <a:custGeom>
              <a:avLst/>
              <a:gdLst/>
              <a:ahLst/>
              <a:cxnLst/>
              <a:rect l="l" t="t" r="r" b="b"/>
              <a:pathLst>
                <a:path w="4649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4086" y="3107"/>
                    <a:pt x="4095" y="3080"/>
                    <a:pt x="4104" y="3062"/>
                  </a:cubicBezTo>
                  <a:cubicBezTo>
                    <a:pt x="4149" y="2946"/>
                    <a:pt x="4193" y="2830"/>
                    <a:pt x="4229" y="2696"/>
                  </a:cubicBezTo>
                  <a:cubicBezTo>
                    <a:pt x="4265" y="2589"/>
                    <a:pt x="4300" y="2482"/>
                    <a:pt x="4327" y="2375"/>
                  </a:cubicBezTo>
                  <a:cubicBezTo>
                    <a:pt x="4381" y="2206"/>
                    <a:pt x="4425" y="2036"/>
                    <a:pt x="4470" y="1885"/>
                  </a:cubicBezTo>
                  <a:cubicBezTo>
                    <a:pt x="4505" y="1760"/>
                    <a:pt x="4532" y="1644"/>
                    <a:pt x="4559" y="1546"/>
                  </a:cubicBezTo>
                  <a:cubicBezTo>
                    <a:pt x="4577" y="1447"/>
                    <a:pt x="4595" y="1376"/>
                    <a:pt x="4612" y="1332"/>
                  </a:cubicBezTo>
                  <a:cubicBezTo>
                    <a:pt x="4648" y="1153"/>
                    <a:pt x="2980" y="600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102;p54">
              <a:extLst>
                <a:ext uri="{FF2B5EF4-FFF2-40B4-BE49-F238E27FC236}">
                  <a16:creationId xmlns:a16="http://schemas.microsoft.com/office/drawing/2014/main" id="{B475E959-0E2A-4794-B026-43A7CB67778D}"/>
                </a:ext>
              </a:extLst>
            </p:cNvPr>
            <p:cNvSpPr/>
            <p:nvPr/>
          </p:nvSpPr>
          <p:spPr>
            <a:xfrm>
              <a:off x="6779700" y="1781950"/>
              <a:ext cx="108400" cy="40600"/>
            </a:xfrm>
            <a:custGeom>
              <a:avLst/>
              <a:gdLst/>
              <a:ahLst/>
              <a:cxnLst/>
              <a:rect l="l" t="t" r="r" b="b"/>
              <a:pathLst>
                <a:path w="4336" h="1624" extrusionOk="0">
                  <a:moveTo>
                    <a:pt x="116" y="0"/>
                  </a:moveTo>
                  <a:cubicBezTo>
                    <a:pt x="72" y="125"/>
                    <a:pt x="36" y="285"/>
                    <a:pt x="0" y="455"/>
                  </a:cubicBezTo>
                  <a:cubicBezTo>
                    <a:pt x="429" y="508"/>
                    <a:pt x="910" y="607"/>
                    <a:pt x="1401" y="723"/>
                  </a:cubicBezTo>
                  <a:cubicBezTo>
                    <a:pt x="2561" y="1017"/>
                    <a:pt x="3729" y="1436"/>
                    <a:pt x="4247" y="1624"/>
                  </a:cubicBezTo>
                  <a:cubicBezTo>
                    <a:pt x="4282" y="1499"/>
                    <a:pt x="4309" y="1383"/>
                    <a:pt x="4336" y="1285"/>
                  </a:cubicBezTo>
                  <a:cubicBezTo>
                    <a:pt x="3524" y="919"/>
                    <a:pt x="2382" y="580"/>
                    <a:pt x="1454" y="330"/>
                  </a:cubicBezTo>
                  <a:cubicBezTo>
                    <a:pt x="892" y="178"/>
                    <a:pt x="411" y="71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103;p54">
              <a:extLst>
                <a:ext uri="{FF2B5EF4-FFF2-40B4-BE49-F238E27FC236}">
                  <a16:creationId xmlns:a16="http://schemas.microsoft.com/office/drawing/2014/main" id="{9B052825-1FE5-4456-9713-85A3C4EE3A20}"/>
                </a:ext>
              </a:extLst>
            </p:cNvPr>
            <p:cNvSpPr/>
            <p:nvPr/>
          </p:nvSpPr>
          <p:spPr>
            <a:xfrm>
              <a:off x="6776350" y="1801775"/>
              <a:ext cx="105950" cy="41075"/>
            </a:xfrm>
            <a:custGeom>
              <a:avLst/>
              <a:gdLst/>
              <a:ahLst/>
              <a:cxnLst/>
              <a:rect l="l" t="t" r="r" b="b"/>
              <a:pathLst>
                <a:path w="4238" h="1643" extrusionOk="0">
                  <a:moveTo>
                    <a:pt x="72" y="1"/>
                  </a:moveTo>
                  <a:cubicBezTo>
                    <a:pt x="45" y="153"/>
                    <a:pt x="27" y="304"/>
                    <a:pt x="0" y="447"/>
                  </a:cubicBezTo>
                  <a:cubicBezTo>
                    <a:pt x="518" y="527"/>
                    <a:pt x="1080" y="652"/>
                    <a:pt x="1633" y="804"/>
                  </a:cubicBezTo>
                  <a:cubicBezTo>
                    <a:pt x="2757" y="1116"/>
                    <a:pt x="3801" y="1509"/>
                    <a:pt x="4140" y="1642"/>
                  </a:cubicBezTo>
                  <a:cubicBezTo>
                    <a:pt x="4176" y="1535"/>
                    <a:pt x="4211" y="1428"/>
                    <a:pt x="4238" y="1321"/>
                  </a:cubicBezTo>
                  <a:cubicBezTo>
                    <a:pt x="3515" y="964"/>
                    <a:pt x="2463" y="634"/>
                    <a:pt x="1535" y="376"/>
                  </a:cubicBezTo>
                  <a:cubicBezTo>
                    <a:pt x="955" y="215"/>
                    <a:pt x="429" y="90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104;p54">
              <a:extLst>
                <a:ext uri="{FF2B5EF4-FFF2-40B4-BE49-F238E27FC236}">
                  <a16:creationId xmlns:a16="http://schemas.microsoft.com/office/drawing/2014/main" id="{74022698-C942-44F2-9A2D-715123747BF9}"/>
                </a:ext>
              </a:extLst>
            </p:cNvPr>
            <p:cNvSpPr/>
            <p:nvPr/>
          </p:nvSpPr>
          <p:spPr>
            <a:xfrm>
              <a:off x="6774350" y="1819625"/>
              <a:ext cx="102375" cy="39725"/>
            </a:xfrm>
            <a:custGeom>
              <a:avLst/>
              <a:gdLst/>
              <a:ahLst/>
              <a:cxnLst/>
              <a:rect l="l" t="t" r="r" b="b"/>
              <a:pathLst>
                <a:path w="4095" h="1589" extrusionOk="0">
                  <a:moveTo>
                    <a:pt x="54" y="1"/>
                  </a:moveTo>
                  <a:cubicBezTo>
                    <a:pt x="27" y="188"/>
                    <a:pt x="9" y="340"/>
                    <a:pt x="0" y="429"/>
                  </a:cubicBezTo>
                  <a:cubicBezTo>
                    <a:pt x="1535" y="688"/>
                    <a:pt x="3444" y="1401"/>
                    <a:pt x="3952" y="1589"/>
                  </a:cubicBezTo>
                  <a:cubicBezTo>
                    <a:pt x="3988" y="1544"/>
                    <a:pt x="4033" y="1464"/>
                    <a:pt x="4068" y="1366"/>
                  </a:cubicBezTo>
                  <a:cubicBezTo>
                    <a:pt x="4077" y="1339"/>
                    <a:pt x="4086" y="1312"/>
                    <a:pt x="4095" y="1294"/>
                  </a:cubicBezTo>
                  <a:cubicBezTo>
                    <a:pt x="3524" y="1000"/>
                    <a:pt x="2721" y="732"/>
                    <a:pt x="1954" y="500"/>
                  </a:cubicBezTo>
                  <a:cubicBezTo>
                    <a:pt x="1231" y="295"/>
                    <a:pt x="535" y="117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105;p54">
              <a:extLst>
                <a:ext uri="{FF2B5EF4-FFF2-40B4-BE49-F238E27FC236}">
                  <a16:creationId xmlns:a16="http://schemas.microsoft.com/office/drawing/2014/main" id="{8997235B-84A3-4F53-BFCE-308326127BFD}"/>
                </a:ext>
              </a:extLst>
            </p:cNvPr>
            <p:cNvSpPr/>
            <p:nvPr/>
          </p:nvSpPr>
          <p:spPr>
            <a:xfrm>
              <a:off x="6774125" y="1775425"/>
              <a:ext cx="101950" cy="86000"/>
            </a:xfrm>
            <a:custGeom>
              <a:avLst/>
              <a:gdLst/>
              <a:ahLst/>
              <a:cxnLst/>
              <a:rect l="l" t="t" r="r" b="b"/>
              <a:pathLst>
                <a:path w="4078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3711" y="3027"/>
                    <a:pt x="3203" y="2866"/>
                    <a:pt x="2525" y="2634"/>
                  </a:cubicBezTo>
                  <a:cubicBezTo>
                    <a:pt x="2284" y="2554"/>
                    <a:pt x="2097" y="2429"/>
                    <a:pt x="1963" y="2268"/>
                  </a:cubicBezTo>
                  <a:cubicBezTo>
                    <a:pt x="1847" y="2152"/>
                    <a:pt x="1776" y="2010"/>
                    <a:pt x="1722" y="1858"/>
                  </a:cubicBezTo>
                  <a:cubicBezTo>
                    <a:pt x="1669" y="1724"/>
                    <a:pt x="1642" y="1581"/>
                    <a:pt x="1624" y="1430"/>
                  </a:cubicBezTo>
                  <a:cubicBezTo>
                    <a:pt x="1606" y="1278"/>
                    <a:pt x="1615" y="1135"/>
                    <a:pt x="1624" y="984"/>
                  </a:cubicBezTo>
                  <a:cubicBezTo>
                    <a:pt x="1633" y="850"/>
                    <a:pt x="1651" y="716"/>
                    <a:pt x="1677" y="591"/>
                  </a:cubicBezTo>
                  <a:cubicBezTo>
                    <a:pt x="1704" y="475"/>
                    <a:pt x="1722" y="359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106;p54">
              <a:extLst>
                <a:ext uri="{FF2B5EF4-FFF2-40B4-BE49-F238E27FC236}">
                  <a16:creationId xmlns:a16="http://schemas.microsoft.com/office/drawing/2014/main" id="{49EAFE0B-1043-4DF4-B8F9-633F7E955958}"/>
                </a:ext>
              </a:extLst>
            </p:cNvPr>
            <p:cNvSpPr/>
            <p:nvPr/>
          </p:nvSpPr>
          <p:spPr>
            <a:xfrm>
              <a:off x="6660150" y="1847050"/>
              <a:ext cx="91700" cy="141900"/>
            </a:xfrm>
            <a:custGeom>
              <a:avLst/>
              <a:gdLst/>
              <a:ahLst/>
              <a:cxnLst/>
              <a:rect l="l" t="t" r="r" b="b"/>
              <a:pathLst>
                <a:path w="3668" h="5676" extrusionOk="0">
                  <a:moveTo>
                    <a:pt x="3462" y="0"/>
                  </a:moveTo>
                  <a:cubicBezTo>
                    <a:pt x="3248" y="0"/>
                    <a:pt x="2873" y="35"/>
                    <a:pt x="2454" y="81"/>
                  </a:cubicBezTo>
                  <a:cubicBezTo>
                    <a:pt x="1482" y="188"/>
                    <a:pt x="268" y="367"/>
                    <a:pt x="152" y="385"/>
                  </a:cubicBezTo>
                  <a:cubicBezTo>
                    <a:pt x="1" y="411"/>
                    <a:pt x="188" y="3320"/>
                    <a:pt x="411" y="4658"/>
                  </a:cubicBezTo>
                  <a:cubicBezTo>
                    <a:pt x="473" y="5032"/>
                    <a:pt x="536" y="5282"/>
                    <a:pt x="598" y="5327"/>
                  </a:cubicBezTo>
                  <a:cubicBezTo>
                    <a:pt x="843" y="5472"/>
                    <a:pt x="2850" y="5676"/>
                    <a:pt x="3464" y="5676"/>
                  </a:cubicBezTo>
                  <a:cubicBezTo>
                    <a:pt x="3567" y="5676"/>
                    <a:pt x="3631" y="5670"/>
                    <a:pt x="3640" y="5657"/>
                  </a:cubicBezTo>
                  <a:cubicBezTo>
                    <a:pt x="3667" y="5612"/>
                    <a:pt x="3649" y="197"/>
                    <a:pt x="3649" y="37"/>
                  </a:cubicBezTo>
                  <a:cubicBezTo>
                    <a:pt x="3649" y="11"/>
                    <a:pt x="3580" y="0"/>
                    <a:pt x="3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107;p54">
              <a:extLst>
                <a:ext uri="{FF2B5EF4-FFF2-40B4-BE49-F238E27FC236}">
                  <a16:creationId xmlns:a16="http://schemas.microsoft.com/office/drawing/2014/main" id="{4175EE83-4872-466E-964F-D16EC8EF1891}"/>
                </a:ext>
              </a:extLst>
            </p:cNvPr>
            <p:cNvSpPr/>
            <p:nvPr/>
          </p:nvSpPr>
          <p:spPr>
            <a:xfrm>
              <a:off x="6670400" y="1847050"/>
              <a:ext cx="81450" cy="141900"/>
            </a:xfrm>
            <a:custGeom>
              <a:avLst/>
              <a:gdLst/>
              <a:ahLst/>
              <a:cxnLst/>
              <a:rect l="l" t="t" r="r" b="b"/>
              <a:pathLst>
                <a:path w="3258" h="5676" extrusionOk="0">
                  <a:moveTo>
                    <a:pt x="3052" y="0"/>
                  </a:moveTo>
                  <a:cubicBezTo>
                    <a:pt x="2838" y="0"/>
                    <a:pt x="2463" y="35"/>
                    <a:pt x="2044" y="81"/>
                  </a:cubicBezTo>
                  <a:cubicBezTo>
                    <a:pt x="2142" y="1063"/>
                    <a:pt x="2347" y="3757"/>
                    <a:pt x="1687" y="4337"/>
                  </a:cubicBezTo>
                  <a:cubicBezTo>
                    <a:pt x="1381" y="4612"/>
                    <a:pt x="938" y="4694"/>
                    <a:pt x="517" y="4694"/>
                  </a:cubicBezTo>
                  <a:cubicBezTo>
                    <a:pt x="337" y="4694"/>
                    <a:pt x="161" y="4679"/>
                    <a:pt x="1" y="4658"/>
                  </a:cubicBezTo>
                  <a:lnTo>
                    <a:pt x="1" y="4658"/>
                  </a:lnTo>
                  <a:cubicBezTo>
                    <a:pt x="63" y="5032"/>
                    <a:pt x="126" y="5282"/>
                    <a:pt x="188" y="5327"/>
                  </a:cubicBezTo>
                  <a:cubicBezTo>
                    <a:pt x="433" y="5472"/>
                    <a:pt x="2440" y="5676"/>
                    <a:pt x="3054" y="5676"/>
                  </a:cubicBezTo>
                  <a:cubicBezTo>
                    <a:pt x="3157" y="5676"/>
                    <a:pt x="3221" y="5670"/>
                    <a:pt x="3230" y="5657"/>
                  </a:cubicBezTo>
                  <a:cubicBezTo>
                    <a:pt x="3257" y="5612"/>
                    <a:pt x="3239" y="197"/>
                    <a:pt x="3239" y="37"/>
                  </a:cubicBezTo>
                  <a:cubicBezTo>
                    <a:pt x="3239" y="11"/>
                    <a:pt x="3170" y="0"/>
                    <a:pt x="3052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108;p54">
              <a:extLst>
                <a:ext uri="{FF2B5EF4-FFF2-40B4-BE49-F238E27FC236}">
                  <a16:creationId xmlns:a16="http://schemas.microsoft.com/office/drawing/2014/main" id="{3ED8A125-A697-4E26-87B8-3E8DDDA4E9F3}"/>
                </a:ext>
              </a:extLst>
            </p:cNvPr>
            <p:cNvSpPr/>
            <p:nvPr/>
          </p:nvSpPr>
          <p:spPr>
            <a:xfrm>
              <a:off x="6749375" y="1847950"/>
              <a:ext cx="43050" cy="141000"/>
            </a:xfrm>
            <a:custGeom>
              <a:avLst/>
              <a:gdLst/>
              <a:ahLst/>
              <a:cxnLst/>
              <a:rect l="l" t="t" r="r" b="b"/>
              <a:pathLst>
                <a:path w="1722" h="5640" extrusionOk="0">
                  <a:moveTo>
                    <a:pt x="80" y="1"/>
                  </a:moveTo>
                  <a:cubicBezTo>
                    <a:pt x="45" y="152"/>
                    <a:pt x="0" y="2311"/>
                    <a:pt x="0" y="3908"/>
                  </a:cubicBezTo>
                  <a:cubicBezTo>
                    <a:pt x="0" y="4854"/>
                    <a:pt x="18" y="5603"/>
                    <a:pt x="71" y="5621"/>
                  </a:cubicBezTo>
                  <a:cubicBezTo>
                    <a:pt x="94" y="5634"/>
                    <a:pt x="146" y="5639"/>
                    <a:pt x="218" y="5639"/>
                  </a:cubicBezTo>
                  <a:cubicBezTo>
                    <a:pt x="551" y="5639"/>
                    <a:pt x="1299" y="5518"/>
                    <a:pt x="1365" y="5416"/>
                  </a:cubicBezTo>
                  <a:cubicBezTo>
                    <a:pt x="1383" y="5380"/>
                    <a:pt x="1418" y="4996"/>
                    <a:pt x="1463" y="4443"/>
                  </a:cubicBezTo>
                  <a:cubicBezTo>
                    <a:pt x="1579" y="2945"/>
                    <a:pt x="1722" y="241"/>
                    <a:pt x="1713" y="161"/>
                  </a:cubicBezTo>
                  <a:cubicBezTo>
                    <a:pt x="1695" y="45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109;p54">
              <a:extLst>
                <a:ext uri="{FF2B5EF4-FFF2-40B4-BE49-F238E27FC236}">
                  <a16:creationId xmlns:a16="http://schemas.microsoft.com/office/drawing/2014/main" id="{8713D3F2-22D2-4554-849C-2FF538ABBA39}"/>
                </a:ext>
              </a:extLst>
            </p:cNvPr>
            <p:cNvSpPr/>
            <p:nvPr/>
          </p:nvSpPr>
          <p:spPr>
            <a:xfrm>
              <a:off x="6749375" y="1945650"/>
              <a:ext cx="36600" cy="43300"/>
            </a:xfrm>
            <a:custGeom>
              <a:avLst/>
              <a:gdLst/>
              <a:ahLst/>
              <a:cxnLst/>
              <a:rect l="l" t="t" r="r" b="b"/>
              <a:pathLst>
                <a:path w="1464" h="1732" extrusionOk="0">
                  <a:moveTo>
                    <a:pt x="0" y="0"/>
                  </a:moveTo>
                  <a:cubicBezTo>
                    <a:pt x="0" y="946"/>
                    <a:pt x="18" y="1695"/>
                    <a:pt x="71" y="1713"/>
                  </a:cubicBezTo>
                  <a:cubicBezTo>
                    <a:pt x="94" y="1726"/>
                    <a:pt x="146" y="1731"/>
                    <a:pt x="218" y="1731"/>
                  </a:cubicBezTo>
                  <a:cubicBezTo>
                    <a:pt x="551" y="1731"/>
                    <a:pt x="1299" y="1610"/>
                    <a:pt x="1365" y="1508"/>
                  </a:cubicBezTo>
                  <a:cubicBezTo>
                    <a:pt x="1383" y="1472"/>
                    <a:pt x="1418" y="1088"/>
                    <a:pt x="1463" y="535"/>
                  </a:cubicBezTo>
                  <a:cubicBezTo>
                    <a:pt x="1026" y="366"/>
                    <a:pt x="428" y="152"/>
                    <a:pt x="0" y="0"/>
                  </a:cubicBezTo>
                  <a:close/>
                </a:path>
              </a:pathLst>
            </a:custGeom>
            <a:solidFill>
              <a:srgbClr val="F5C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110;p54">
              <a:extLst>
                <a:ext uri="{FF2B5EF4-FFF2-40B4-BE49-F238E27FC236}">
                  <a16:creationId xmlns:a16="http://schemas.microsoft.com/office/drawing/2014/main" id="{A14AFDB7-C4A6-43DC-A0B1-58E364E53893}"/>
                </a:ext>
              </a:extLst>
            </p:cNvPr>
            <p:cNvSpPr/>
            <p:nvPr/>
          </p:nvSpPr>
          <p:spPr>
            <a:xfrm>
              <a:off x="6733975" y="1917025"/>
              <a:ext cx="168375" cy="78875"/>
            </a:xfrm>
            <a:custGeom>
              <a:avLst/>
              <a:gdLst/>
              <a:ahLst/>
              <a:cxnLst/>
              <a:rect l="l" t="t" r="r" b="b"/>
              <a:pathLst>
                <a:path w="6735" h="3155" extrusionOk="0">
                  <a:moveTo>
                    <a:pt x="6054" y="0"/>
                  </a:moveTo>
                  <a:cubicBezTo>
                    <a:pt x="6035" y="0"/>
                    <a:pt x="6015" y="1"/>
                    <a:pt x="5995" y="3"/>
                  </a:cubicBezTo>
                  <a:cubicBezTo>
                    <a:pt x="5245" y="87"/>
                    <a:pt x="4001" y="553"/>
                    <a:pt x="2670" y="553"/>
                  </a:cubicBezTo>
                  <a:cubicBezTo>
                    <a:pt x="2451" y="553"/>
                    <a:pt x="2230" y="541"/>
                    <a:pt x="2008" y="512"/>
                  </a:cubicBezTo>
                  <a:cubicBezTo>
                    <a:pt x="1580" y="458"/>
                    <a:pt x="1241" y="396"/>
                    <a:pt x="973" y="351"/>
                  </a:cubicBezTo>
                  <a:cubicBezTo>
                    <a:pt x="648" y="297"/>
                    <a:pt x="434" y="260"/>
                    <a:pt x="291" y="260"/>
                  </a:cubicBezTo>
                  <a:cubicBezTo>
                    <a:pt x="129" y="260"/>
                    <a:pt x="61" y="308"/>
                    <a:pt x="27" y="431"/>
                  </a:cubicBezTo>
                  <a:cubicBezTo>
                    <a:pt x="0" y="538"/>
                    <a:pt x="36" y="735"/>
                    <a:pt x="108" y="967"/>
                  </a:cubicBezTo>
                  <a:cubicBezTo>
                    <a:pt x="161" y="1100"/>
                    <a:pt x="224" y="1252"/>
                    <a:pt x="295" y="1395"/>
                  </a:cubicBezTo>
                  <a:cubicBezTo>
                    <a:pt x="473" y="1734"/>
                    <a:pt x="732" y="2073"/>
                    <a:pt x="1035" y="2251"/>
                  </a:cubicBezTo>
                  <a:cubicBezTo>
                    <a:pt x="1357" y="2450"/>
                    <a:pt x="1529" y="2500"/>
                    <a:pt x="1628" y="2500"/>
                  </a:cubicBezTo>
                  <a:cubicBezTo>
                    <a:pt x="1728" y="2500"/>
                    <a:pt x="1753" y="2447"/>
                    <a:pt x="1785" y="2447"/>
                  </a:cubicBezTo>
                  <a:cubicBezTo>
                    <a:pt x="1835" y="2447"/>
                    <a:pt x="2803" y="3155"/>
                    <a:pt x="4339" y="3155"/>
                  </a:cubicBezTo>
                  <a:cubicBezTo>
                    <a:pt x="4700" y="3155"/>
                    <a:pt x="5094" y="3115"/>
                    <a:pt x="5514" y="3018"/>
                  </a:cubicBezTo>
                  <a:cubicBezTo>
                    <a:pt x="5897" y="2929"/>
                    <a:pt x="6210" y="2510"/>
                    <a:pt x="6397" y="2019"/>
                  </a:cubicBezTo>
                  <a:cubicBezTo>
                    <a:pt x="6735" y="1136"/>
                    <a:pt x="6686" y="0"/>
                    <a:pt x="6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111;p54">
              <a:extLst>
                <a:ext uri="{FF2B5EF4-FFF2-40B4-BE49-F238E27FC236}">
                  <a16:creationId xmlns:a16="http://schemas.microsoft.com/office/drawing/2014/main" id="{B5F2E6E5-F933-4F14-8CC0-DEFBA30C2E68}"/>
                </a:ext>
              </a:extLst>
            </p:cNvPr>
            <p:cNvSpPr/>
            <p:nvPr/>
          </p:nvSpPr>
          <p:spPr>
            <a:xfrm>
              <a:off x="6736650" y="1938725"/>
              <a:ext cx="157250" cy="57175"/>
            </a:xfrm>
            <a:custGeom>
              <a:avLst/>
              <a:gdLst/>
              <a:ahLst/>
              <a:cxnLst/>
              <a:rect l="l" t="t" r="r" b="b"/>
              <a:pathLst>
                <a:path w="6290" h="2287" extrusionOk="0">
                  <a:moveTo>
                    <a:pt x="286" y="0"/>
                  </a:moveTo>
                  <a:cubicBezTo>
                    <a:pt x="188" y="27"/>
                    <a:pt x="90" y="63"/>
                    <a:pt x="1" y="99"/>
                  </a:cubicBezTo>
                  <a:cubicBezTo>
                    <a:pt x="54" y="232"/>
                    <a:pt x="117" y="384"/>
                    <a:pt x="188" y="527"/>
                  </a:cubicBezTo>
                  <a:cubicBezTo>
                    <a:pt x="366" y="866"/>
                    <a:pt x="625" y="1205"/>
                    <a:pt x="928" y="1383"/>
                  </a:cubicBezTo>
                  <a:cubicBezTo>
                    <a:pt x="1250" y="1582"/>
                    <a:pt x="1422" y="1632"/>
                    <a:pt x="1521" y="1632"/>
                  </a:cubicBezTo>
                  <a:cubicBezTo>
                    <a:pt x="1621" y="1632"/>
                    <a:pt x="1646" y="1579"/>
                    <a:pt x="1678" y="1579"/>
                  </a:cubicBezTo>
                  <a:cubicBezTo>
                    <a:pt x="1728" y="1579"/>
                    <a:pt x="2696" y="2287"/>
                    <a:pt x="4232" y="2287"/>
                  </a:cubicBezTo>
                  <a:cubicBezTo>
                    <a:pt x="4593" y="2287"/>
                    <a:pt x="4987" y="2247"/>
                    <a:pt x="5407" y="2150"/>
                  </a:cubicBezTo>
                  <a:cubicBezTo>
                    <a:pt x="5790" y="2061"/>
                    <a:pt x="6103" y="1642"/>
                    <a:pt x="6290" y="1151"/>
                  </a:cubicBezTo>
                  <a:lnTo>
                    <a:pt x="6290" y="1151"/>
                  </a:lnTo>
                  <a:cubicBezTo>
                    <a:pt x="5835" y="1419"/>
                    <a:pt x="5193" y="1731"/>
                    <a:pt x="4336" y="1803"/>
                  </a:cubicBezTo>
                  <a:cubicBezTo>
                    <a:pt x="4209" y="1814"/>
                    <a:pt x="4086" y="1819"/>
                    <a:pt x="3967" y="1819"/>
                  </a:cubicBezTo>
                  <a:cubicBezTo>
                    <a:pt x="2479" y="1819"/>
                    <a:pt x="1603" y="1003"/>
                    <a:pt x="1446" y="937"/>
                  </a:cubicBezTo>
                  <a:cubicBezTo>
                    <a:pt x="1430" y="931"/>
                    <a:pt x="1417" y="928"/>
                    <a:pt x="1406" y="928"/>
                  </a:cubicBezTo>
                  <a:cubicBezTo>
                    <a:pt x="1331" y="928"/>
                    <a:pt x="1351" y="1063"/>
                    <a:pt x="1260" y="1063"/>
                  </a:cubicBezTo>
                  <a:cubicBezTo>
                    <a:pt x="1221" y="1063"/>
                    <a:pt x="1160" y="1038"/>
                    <a:pt x="1062" y="964"/>
                  </a:cubicBezTo>
                  <a:cubicBezTo>
                    <a:pt x="696" y="696"/>
                    <a:pt x="286" y="0"/>
                    <a:pt x="2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112;p54">
              <a:extLst>
                <a:ext uri="{FF2B5EF4-FFF2-40B4-BE49-F238E27FC236}">
                  <a16:creationId xmlns:a16="http://schemas.microsoft.com/office/drawing/2014/main" id="{BC88C4A0-1AC8-4B89-8FC5-7B1C45D880AC}"/>
                </a:ext>
              </a:extLst>
            </p:cNvPr>
            <p:cNvSpPr/>
            <p:nvPr/>
          </p:nvSpPr>
          <p:spPr>
            <a:xfrm>
              <a:off x="6733525" y="1923475"/>
              <a:ext cx="24775" cy="28425"/>
            </a:xfrm>
            <a:custGeom>
              <a:avLst/>
              <a:gdLst/>
              <a:ahLst/>
              <a:cxnLst/>
              <a:rect l="l" t="t" r="r" b="b"/>
              <a:pathLst>
                <a:path w="991" h="1137" extrusionOk="0">
                  <a:moveTo>
                    <a:pt x="305" y="0"/>
                  </a:moveTo>
                  <a:cubicBezTo>
                    <a:pt x="259" y="0"/>
                    <a:pt x="220" y="4"/>
                    <a:pt x="188" y="13"/>
                  </a:cubicBezTo>
                  <a:cubicBezTo>
                    <a:pt x="108" y="40"/>
                    <a:pt x="63" y="84"/>
                    <a:pt x="45" y="173"/>
                  </a:cubicBezTo>
                  <a:cubicBezTo>
                    <a:pt x="1" y="343"/>
                    <a:pt x="108" y="744"/>
                    <a:pt x="313" y="1137"/>
                  </a:cubicBezTo>
                  <a:cubicBezTo>
                    <a:pt x="527" y="1012"/>
                    <a:pt x="679" y="878"/>
                    <a:pt x="777" y="744"/>
                  </a:cubicBezTo>
                  <a:cubicBezTo>
                    <a:pt x="955" y="503"/>
                    <a:pt x="991" y="271"/>
                    <a:pt x="991" y="93"/>
                  </a:cubicBezTo>
                  <a:cubicBezTo>
                    <a:pt x="666" y="39"/>
                    <a:pt x="449" y="0"/>
                    <a:pt x="3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113;p54">
              <a:extLst>
                <a:ext uri="{FF2B5EF4-FFF2-40B4-BE49-F238E27FC236}">
                  <a16:creationId xmlns:a16="http://schemas.microsoft.com/office/drawing/2014/main" id="{58DCCA4A-A81D-452D-90DB-8FF2A922C62E}"/>
                </a:ext>
              </a:extLst>
            </p:cNvPr>
            <p:cNvSpPr/>
            <p:nvPr/>
          </p:nvSpPr>
          <p:spPr>
            <a:xfrm>
              <a:off x="6733525" y="1923775"/>
              <a:ext cx="19425" cy="28125"/>
            </a:xfrm>
            <a:custGeom>
              <a:avLst/>
              <a:gdLst/>
              <a:ahLst/>
              <a:cxnLst/>
              <a:rect l="l" t="t" r="r" b="b"/>
              <a:pathLst>
                <a:path w="777" h="1125" extrusionOk="0">
                  <a:moveTo>
                    <a:pt x="188" y="1"/>
                  </a:moveTo>
                  <a:cubicBezTo>
                    <a:pt x="108" y="28"/>
                    <a:pt x="72" y="72"/>
                    <a:pt x="45" y="161"/>
                  </a:cubicBezTo>
                  <a:cubicBezTo>
                    <a:pt x="1" y="331"/>
                    <a:pt x="108" y="732"/>
                    <a:pt x="313" y="1125"/>
                  </a:cubicBezTo>
                  <a:cubicBezTo>
                    <a:pt x="527" y="1000"/>
                    <a:pt x="679" y="866"/>
                    <a:pt x="777" y="732"/>
                  </a:cubicBezTo>
                  <a:cubicBezTo>
                    <a:pt x="509" y="518"/>
                    <a:pt x="322" y="233"/>
                    <a:pt x="18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5F24D50A-877E-478E-A74D-68780250A9DD}"/>
              </a:ext>
            </a:extLst>
          </p:cNvPr>
          <p:cNvGrpSpPr/>
          <p:nvPr/>
        </p:nvGrpSpPr>
        <p:grpSpPr>
          <a:xfrm>
            <a:off x="3890163" y="562000"/>
            <a:ext cx="3754877" cy="698364"/>
            <a:chOff x="1254445" y="1296066"/>
            <a:chExt cx="9317324" cy="1083626"/>
          </a:xfrm>
        </p:grpSpPr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4EFB3696-509A-4FC3-97BA-E764E2EDB3A1}"/>
                </a:ext>
              </a:extLst>
            </p:cNvPr>
            <p:cNvSpPr txBox="1"/>
            <p:nvPr/>
          </p:nvSpPr>
          <p:spPr>
            <a:xfrm>
              <a:off x="1254445" y="1296066"/>
              <a:ext cx="9317324" cy="859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0" u="none" strike="noStrike" kern="1200" cap="none" spc="0" normalizeH="0" baseline="0" noProof="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30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1. </a:t>
              </a:r>
              <a:r>
                <a:rPr kumimoji="0" lang="en-US" altLang="en-US" sz="3000" b="0" i="0" u="none" strike="noStrike" kern="1200" cap="none" spc="0" normalizeH="0" baseline="0" noProof="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</a:t>
              </a:r>
              <a:r>
                <a:rPr kumimoji="0" lang="en-US" altLang="en-US" sz="30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000" b="0" i="0" u="none" strike="noStrike" kern="1200" cap="none" spc="0" normalizeH="0" baseline="0" noProof="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nhẩm</a:t>
              </a:r>
              <a:r>
                <a:rPr kumimoji="0" lang="en-US" altLang="en-US" sz="30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14094F29-C9FA-418D-9320-B8B2D1411F83}"/>
                </a:ext>
              </a:extLst>
            </p:cNvPr>
            <p:cNvSpPr/>
            <p:nvPr/>
          </p:nvSpPr>
          <p:spPr>
            <a:xfrm>
              <a:off x="1254445" y="1296066"/>
              <a:ext cx="8998788" cy="108362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2" name="Google Shape;2319;p44">
            <a:extLst>
              <a:ext uri="{FF2B5EF4-FFF2-40B4-BE49-F238E27FC236}">
                <a16:creationId xmlns:a16="http://schemas.microsoft.com/office/drawing/2014/main" id="{510795BC-29AF-40A5-BA6B-D8A8565439C6}"/>
              </a:ext>
            </a:extLst>
          </p:cNvPr>
          <p:cNvGrpSpPr/>
          <p:nvPr/>
        </p:nvGrpSpPr>
        <p:grpSpPr>
          <a:xfrm>
            <a:off x="9999694" y="266492"/>
            <a:ext cx="2192306" cy="1330199"/>
            <a:chOff x="1606825" y="3214275"/>
            <a:chExt cx="529275" cy="321150"/>
          </a:xfrm>
        </p:grpSpPr>
        <p:sp>
          <p:nvSpPr>
            <p:cNvPr id="133" name="Google Shape;2320;p44">
              <a:extLst>
                <a:ext uri="{FF2B5EF4-FFF2-40B4-BE49-F238E27FC236}">
                  <a16:creationId xmlns:a16="http://schemas.microsoft.com/office/drawing/2014/main" id="{1692B940-6EEA-4139-8A85-AF6C248A8102}"/>
                </a:ext>
              </a:extLst>
            </p:cNvPr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321;p44">
              <a:extLst>
                <a:ext uri="{FF2B5EF4-FFF2-40B4-BE49-F238E27FC236}">
                  <a16:creationId xmlns:a16="http://schemas.microsoft.com/office/drawing/2014/main" id="{A0A09CBC-132F-4EB8-9684-35C9A3E82305}"/>
                </a:ext>
              </a:extLst>
            </p:cNvPr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322;p44">
              <a:extLst>
                <a:ext uri="{FF2B5EF4-FFF2-40B4-BE49-F238E27FC236}">
                  <a16:creationId xmlns:a16="http://schemas.microsoft.com/office/drawing/2014/main" id="{2AFD628E-6851-4181-8574-B80CC0C21A21}"/>
                </a:ext>
              </a:extLst>
            </p:cNvPr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323;p44">
              <a:extLst>
                <a:ext uri="{FF2B5EF4-FFF2-40B4-BE49-F238E27FC236}">
                  <a16:creationId xmlns:a16="http://schemas.microsoft.com/office/drawing/2014/main" id="{33A12367-3318-4E68-AC69-CA360B17E6B5}"/>
                </a:ext>
              </a:extLst>
            </p:cNvPr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324;p44">
              <a:extLst>
                <a:ext uri="{FF2B5EF4-FFF2-40B4-BE49-F238E27FC236}">
                  <a16:creationId xmlns:a16="http://schemas.microsoft.com/office/drawing/2014/main" id="{081816BF-80A7-4F38-BB17-8884E8072806}"/>
                </a:ext>
              </a:extLst>
            </p:cNvPr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325;p44">
              <a:extLst>
                <a:ext uri="{FF2B5EF4-FFF2-40B4-BE49-F238E27FC236}">
                  <a16:creationId xmlns:a16="http://schemas.microsoft.com/office/drawing/2014/main" id="{DD4C1DA1-162A-4A72-B116-30015484C5DB}"/>
                </a:ext>
              </a:extLst>
            </p:cNvPr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326;p44">
              <a:extLst>
                <a:ext uri="{FF2B5EF4-FFF2-40B4-BE49-F238E27FC236}">
                  <a16:creationId xmlns:a16="http://schemas.microsoft.com/office/drawing/2014/main" id="{E47CAB6A-31A2-402E-8988-BFAC6AD2ECE0}"/>
                </a:ext>
              </a:extLst>
            </p:cNvPr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327;p44">
              <a:extLst>
                <a:ext uri="{FF2B5EF4-FFF2-40B4-BE49-F238E27FC236}">
                  <a16:creationId xmlns:a16="http://schemas.microsoft.com/office/drawing/2014/main" id="{A4DDFA32-65D6-44D2-B1FC-1BEA0D6FF547}"/>
                </a:ext>
              </a:extLst>
            </p:cNvPr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328;p44">
              <a:extLst>
                <a:ext uri="{FF2B5EF4-FFF2-40B4-BE49-F238E27FC236}">
                  <a16:creationId xmlns:a16="http://schemas.microsoft.com/office/drawing/2014/main" id="{CB350848-4FA5-4D12-AC8E-E791980D2F23}"/>
                </a:ext>
              </a:extLst>
            </p:cNvPr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329;p44">
              <a:extLst>
                <a:ext uri="{FF2B5EF4-FFF2-40B4-BE49-F238E27FC236}">
                  <a16:creationId xmlns:a16="http://schemas.microsoft.com/office/drawing/2014/main" id="{9C00AEB4-4A29-4618-BD33-6352AA44915B}"/>
                </a:ext>
              </a:extLst>
            </p:cNvPr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330;p44">
              <a:extLst>
                <a:ext uri="{FF2B5EF4-FFF2-40B4-BE49-F238E27FC236}">
                  <a16:creationId xmlns:a16="http://schemas.microsoft.com/office/drawing/2014/main" id="{60FDE2C3-2C31-46E1-8000-9BA8D7EF2F2A}"/>
                </a:ext>
              </a:extLst>
            </p:cNvPr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331;p44">
              <a:extLst>
                <a:ext uri="{FF2B5EF4-FFF2-40B4-BE49-F238E27FC236}">
                  <a16:creationId xmlns:a16="http://schemas.microsoft.com/office/drawing/2014/main" id="{8866A6B5-EB02-44B2-9746-38AC9294AE31}"/>
                </a:ext>
              </a:extLst>
            </p:cNvPr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332;p44">
              <a:extLst>
                <a:ext uri="{FF2B5EF4-FFF2-40B4-BE49-F238E27FC236}">
                  <a16:creationId xmlns:a16="http://schemas.microsoft.com/office/drawing/2014/main" id="{91BD75CB-9FC7-409A-B7A9-FC1ECE8CFD01}"/>
                </a:ext>
              </a:extLst>
            </p:cNvPr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333;p44">
              <a:extLst>
                <a:ext uri="{FF2B5EF4-FFF2-40B4-BE49-F238E27FC236}">
                  <a16:creationId xmlns:a16="http://schemas.microsoft.com/office/drawing/2014/main" id="{E958BD2A-B944-41B2-BE2B-4CEF9542C974}"/>
                </a:ext>
              </a:extLst>
            </p:cNvPr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334;p44">
              <a:extLst>
                <a:ext uri="{FF2B5EF4-FFF2-40B4-BE49-F238E27FC236}">
                  <a16:creationId xmlns:a16="http://schemas.microsoft.com/office/drawing/2014/main" id="{25B59E39-D1D4-4A9C-A3EC-7A9F13F13DC8}"/>
                </a:ext>
              </a:extLst>
            </p:cNvPr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335;p44">
              <a:extLst>
                <a:ext uri="{FF2B5EF4-FFF2-40B4-BE49-F238E27FC236}">
                  <a16:creationId xmlns:a16="http://schemas.microsoft.com/office/drawing/2014/main" id="{3B8E26B5-6EF7-45B2-8983-8F0010C57529}"/>
                </a:ext>
              </a:extLst>
            </p:cNvPr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336;p44">
              <a:extLst>
                <a:ext uri="{FF2B5EF4-FFF2-40B4-BE49-F238E27FC236}">
                  <a16:creationId xmlns:a16="http://schemas.microsoft.com/office/drawing/2014/main" id="{495F5333-BEE3-4A03-8CAE-58AB16459260}"/>
                </a:ext>
              </a:extLst>
            </p:cNvPr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337;p44">
              <a:extLst>
                <a:ext uri="{FF2B5EF4-FFF2-40B4-BE49-F238E27FC236}">
                  <a16:creationId xmlns:a16="http://schemas.microsoft.com/office/drawing/2014/main" id="{5B8E1B89-8360-429F-A4E5-B8DC78387FBA}"/>
                </a:ext>
              </a:extLst>
            </p:cNvPr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338;p44">
              <a:extLst>
                <a:ext uri="{FF2B5EF4-FFF2-40B4-BE49-F238E27FC236}">
                  <a16:creationId xmlns:a16="http://schemas.microsoft.com/office/drawing/2014/main" id="{61A72984-902E-43B5-A508-045214F08AA8}"/>
                </a:ext>
              </a:extLst>
            </p:cNvPr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339;p44">
              <a:extLst>
                <a:ext uri="{FF2B5EF4-FFF2-40B4-BE49-F238E27FC236}">
                  <a16:creationId xmlns:a16="http://schemas.microsoft.com/office/drawing/2014/main" id="{1A46D32F-5C56-4AB6-AE88-74FB678AF353}"/>
                </a:ext>
              </a:extLst>
            </p:cNvPr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340;p44">
              <a:extLst>
                <a:ext uri="{FF2B5EF4-FFF2-40B4-BE49-F238E27FC236}">
                  <a16:creationId xmlns:a16="http://schemas.microsoft.com/office/drawing/2014/main" id="{F6AD87B2-360D-4DCC-BBCB-6F9AFA45659E}"/>
                </a:ext>
              </a:extLst>
            </p:cNvPr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341;p44">
              <a:extLst>
                <a:ext uri="{FF2B5EF4-FFF2-40B4-BE49-F238E27FC236}">
                  <a16:creationId xmlns:a16="http://schemas.microsoft.com/office/drawing/2014/main" id="{4DBDAC33-CEA5-46F8-AE5C-31BC2C383A16}"/>
                </a:ext>
              </a:extLst>
            </p:cNvPr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342;p44">
              <a:extLst>
                <a:ext uri="{FF2B5EF4-FFF2-40B4-BE49-F238E27FC236}">
                  <a16:creationId xmlns:a16="http://schemas.microsoft.com/office/drawing/2014/main" id="{55B0D251-EAC3-4949-A1B7-D3ECAFDEAE24}"/>
                </a:ext>
              </a:extLst>
            </p:cNvPr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343;p44">
              <a:extLst>
                <a:ext uri="{FF2B5EF4-FFF2-40B4-BE49-F238E27FC236}">
                  <a16:creationId xmlns:a16="http://schemas.microsoft.com/office/drawing/2014/main" id="{146B7F80-3A00-4F34-A6AA-E97F9C3C4030}"/>
                </a:ext>
              </a:extLst>
            </p:cNvPr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344;p44">
              <a:extLst>
                <a:ext uri="{FF2B5EF4-FFF2-40B4-BE49-F238E27FC236}">
                  <a16:creationId xmlns:a16="http://schemas.microsoft.com/office/drawing/2014/main" id="{9B3898F3-2E08-45AA-B2F2-2BBF23E36C5B}"/>
                </a:ext>
              </a:extLst>
            </p:cNvPr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345;p44">
              <a:extLst>
                <a:ext uri="{FF2B5EF4-FFF2-40B4-BE49-F238E27FC236}">
                  <a16:creationId xmlns:a16="http://schemas.microsoft.com/office/drawing/2014/main" id="{DAD71F98-D2C5-4523-994F-CD7836ABE230}"/>
                </a:ext>
              </a:extLst>
            </p:cNvPr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346;p44">
              <a:extLst>
                <a:ext uri="{FF2B5EF4-FFF2-40B4-BE49-F238E27FC236}">
                  <a16:creationId xmlns:a16="http://schemas.microsoft.com/office/drawing/2014/main" id="{785787B0-95B0-4660-9EA0-058F2B0FAF9F}"/>
                </a:ext>
              </a:extLst>
            </p:cNvPr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347;p44">
              <a:extLst>
                <a:ext uri="{FF2B5EF4-FFF2-40B4-BE49-F238E27FC236}">
                  <a16:creationId xmlns:a16="http://schemas.microsoft.com/office/drawing/2014/main" id="{78EE9C22-A15F-46FD-8D51-DD9A8ADAFF02}"/>
                </a:ext>
              </a:extLst>
            </p:cNvPr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348;p44">
              <a:extLst>
                <a:ext uri="{FF2B5EF4-FFF2-40B4-BE49-F238E27FC236}">
                  <a16:creationId xmlns:a16="http://schemas.microsoft.com/office/drawing/2014/main" id="{C683F1DA-6D2C-48DA-8C3E-A1FC9AE1B976}"/>
                </a:ext>
              </a:extLst>
            </p:cNvPr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349;p44">
              <a:extLst>
                <a:ext uri="{FF2B5EF4-FFF2-40B4-BE49-F238E27FC236}">
                  <a16:creationId xmlns:a16="http://schemas.microsoft.com/office/drawing/2014/main" id="{56A12253-8E07-4C68-AB36-CA0018002CF5}"/>
                </a:ext>
              </a:extLst>
            </p:cNvPr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350;p44">
              <a:extLst>
                <a:ext uri="{FF2B5EF4-FFF2-40B4-BE49-F238E27FC236}">
                  <a16:creationId xmlns:a16="http://schemas.microsoft.com/office/drawing/2014/main" id="{31C68C56-3B03-471B-9C57-F85EAFF93C9D}"/>
                </a:ext>
              </a:extLst>
            </p:cNvPr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351;p44">
              <a:extLst>
                <a:ext uri="{FF2B5EF4-FFF2-40B4-BE49-F238E27FC236}">
                  <a16:creationId xmlns:a16="http://schemas.microsoft.com/office/drawing/2014/main" id="{8CB9BF8A-90CC-46D4-A165-518C999985A6}"/>
                </a:ext>
              </a:extLst>
            </p:cNvPr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352;p44">
              <a:extLst>
                <a:ext uri="{FF2B5EF4-FFF2-40B4-BE49-F238E27FC236}">
                  <a16:creationId xmlns:a16="http://schemas.microsoft.com/office/drawing/2014/main" id="{9159FED4-C99A-4DA9-A30A-65AAAAB14383}"/>
                </a:ext>
              </a:extLst>
            </p:cNvPr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353;p44">
              <a:extLst>
                <a:ext uri="{FF2B5EF4-FFF2-40B4-BE49-F238E27FC236}">
                  <a16:creationId xmlns:a16="http://schemas.microsoft.com/office/drawing/2014/main" id="{65AF902E-AEFA-4C4B-8870-6DA1D9626323}"/>
                </a:ext>
              </a:extLst>
            </p:cNvPr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354;p44">
              <a:extLst>
                <a:ext uri="{FF2B5EF4-FFF2-40B4-BE49-F238E27FC236}">
                  <a16:creationId xmlns:a16="http://schemas.microsoft.com/office/drawing/2014/main" id="{002F95B0-2150-405D-B44B-6B76051B50D5}"/>
                </a:ext>
              </a:extLst>
            </p:cNvPr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EC69DB8-5A75-45F1-9191-4E9906D8B4A5}"/>
              </a:ext>
            </a:extLst>
          </p:cNvPr>
          <p:cNvSpPr txBox="1"/>
          <p:nvPr/>
        </p:nvSpPr>
        <p:spPr>
          <a:xfrm>
            <a:off x="2502039" y="1949790"/>
            <a:ext cx="5428349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+ 2000 x 2</a:t>
            </a:r>
            <a:r>
              <a:rPr kumimoji="0" lang="en-US" altLang="en-US" sz="3200" b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( 3000 + 2000 ) x 2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14 000 – 8000 : 2 =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( 14 000 – 8000 ) : 2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BA6AA0-E6EE-4DF5-8667-3F0433FFB8F5}"/>
              </a:ext>
            </a:extLst>
          </p:cNvPr>
          <p:cNvSpPr txBox="1"/>
          <p:nvPr/>
        </p:nvSpPr>
        <p:spPr>
          <a:xfrm>
            <a:off x="5767601" y="2094156"/>
            <a:ext cx="162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586C6CE-C91B-4639-9FE5-12639ED6332C}"/>
              </a:ext>
            </a:extLst>
          </p:cNvPr>
          <p:cNvSpPr txBox="1"/>
          <p:nvPr/>
        </p:nvSpPr>
        <p:spPr>
          <a:xfrm>
            <a:off x="6096000" y="3562554"/>
            <a:ext cx="162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BC576FD-DB8E-482F-AAF4-7F8D536136F3}"/>
              </a:ext>
            </a:extLst>
          </p:cNvPr>
          <p:cNvSpPr txBox="1"/>
          <p:nvPr/>
        </p:nvSpPr>
        <p:spPr>
          <a:xfrm>
            <a:off x="6262944" y="2823297"/>
            <a:ext cx="162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60F82A5-3AD4-49B7-B158-F5AC3A8AAFCB}"/>
              </a:ext>
            </a:extLst>
          </p:cNvPr>
          <p:cNvSpPr txBox="1"/>
          <p:nvPr/>
        </p:nvSpPr>
        <p:spPr>
          <a:xfrm>
            <a:off x="6476022" y="4326466"/>
            <a:ext cx="162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A631DC-891A-465A-91C7-3D78B7DB98F8}"/>
              </a:ext>
            </a:extLst>
          </p:cNvPr>
          <p:cNvCxnSpPr/>
          <p:nvPr/>
        </p:nvCxnSpPr>
        <p:spPr>
          <a:xfrm>
            <a:off x="2743200" y="1531606"/>
            <a:ext cx="13985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9C6819-0FBD-49C3-8578-811CE9D1129D}"/>
              </a:ext>
            </a:extLst>
          </p:cNvPr>
          <p:cNvCxnSpPr/>
          <p:nvPr/>
        </p:nvCxnSpPr>
        <p:spPr>
          <a:xfrm flipV="1">
            <a:off x="4767263" y="1528431"/>
            <a:ext cx="788987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9A10BE-1A72-47BE-B842-7EE22CD22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3320445"/>
            <a:ext cx="152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998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F132D8-814B-462F-8BF6-056C64D90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09" y="3882346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AC8A2-13F6-4B93-A688-0D5318E017AD}"/>
              </a:ext>
            </a:extLst>
          </p:cNvPr>
          <p:cNvCxnSpPr>
            <a:cxnSpLocks/>
          </p:cNvCxnSpPr>
          <p:nvPr/>
        </p:nvCxnSpPr>
        <p:spPr>
          <a:xfrm>
            <a:off x="1028700" y="4990420"/>
            <a:ext cx="11811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703E328-AA51-49CB-A7D1-E2A1AE5DD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5034294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26007D-7CFB-4DA6-9304-1A235CCED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142" y="3359264"/>
            <a:ext cx="1333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3058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49828C-8E2B-46D2-AC53-28FE08015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66" y="3928077"/>
            <a:ext cx="68214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2202A7-4AEB-4037-9D7A-DC180F10E0D9}"/>
              </a:ext>
            </a:extLst>
          </p:cNvPr>
          <p:cNvCxnSpPr>
            <a:cxnSpLocks/>
          </p:cNvCxnSpPr>
          <p:nvPr/>
        </p:nvCxnSpPr>
        <p:spPr>
          <a:xfrm>
            <a:off x="2938277" y="4990420"/>
            <a:ext cx="12954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A3E7022-1040-473B-86DF-5ECA9E458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726" y="5067257"/>
            <a:ext cx="208114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18348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0271DC-59C9-476D-BCA4-3C8DB77A1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451" y="3359264"/>
            <a:ext cx="152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125E73-FAFF-4D82-B865-FBAEE8EF0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074" y="3913450"/>
            <a:ext cx="510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83EF02-5B66-4229-A5AA-1F0EACAD5336}"/>
              </a:ext>
            </a:extLst>
          </p:cNvPr>
          <p:cNvCxnSpPr>
            <a:cxnSpLocks/>
          </p:cNvCxnSpPr>
          <p:nvPr/>
        </p:nvCxnSpPr>
        <p:spPr>
          <a:xfrm>
            <a:off x="5100451" y="4997637"/>
            <a:ext cx="1157520" cy="3026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C272CD4-7574-4C95-8225-A3488EF4B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451" y="5049974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7975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" name="图片 9">
            <a:extLst>
              <a:ext uri="{FF2B5EF4-FFF2-40B4-BE49-F238E27FC236}">
                <a16:creationId xmlns:a16="http://schemas.microsoft.com/office/drawing/2014/main" id="{308430A7-FDAA-4CEF-A115-874D7FA8F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498" y="-567299"/>
            <a:ext cx="2096378" cy="2268995"/>
          </a:xfrm>
          <a:prstGeom prst="rect">
            <a:avLst/>
          </a:prstGeom>
        </p:spPr>
      </p:pic>
      <p:sp>
        <p:nvSpPr>
          <p:cNvPr id="33" name="Line 2">
            <a:extLst>
              <a:ext uri="{FF2B5EF4-FFF2-40B4-BE49-F238E27FC236}">
                <a16:creationId xmlns:a16="http://schemas.microsoft.com/office/drawing/2014/main" id="{5D32AB3E-0DC9-4E08-ABDD-2AE9D30AA0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91140" y="3159386"/>
            <a:ext cx="0" cy="289560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Line 2">
            <a:extLst>
              <a:ext uri="{FF2B5EF4-FFF2-40B4-BE49-F238E27FC236}">
                <a16:creationId xmlns:a16="http://schemas.microsoft.com/office/drawing/2014/main" id="{449A04D3-D5E1-4721-9F4A-EED29DD0D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91140" y="3945583"/>
            <a:ext cx="10668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EB037C-4163-471B-9A1D-B6D8C2B072C6}"/>
              </a:ext>
            </a:extLst>
          </p:cNvPr>
          <p:cNvSpPr txBox="1"/>
          <p:nvPr/>
        </p:nvSpPr>
        <p:spPr>
          <a:xfrm>
            <a:off x="1955260" y="1742223"/>
            <a:ext cx="9491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998 + 5002                           b) 8000 – 25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3058 x 6                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5821 + 2934 + 4285            d) 29999 : 5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Nhóm 3">
            <a:extLst>
              <a:ext uri="{FF2B5EF4-FFF2-40B4-BE49-F238E27FC236}">
                <a16:creationId xmlns:a16="http://schemas.microsoft.com/office/drawing/2014/main" id="{6DA8E13A-33A1-4C6B-A077-3C63452DE7C2}"/>
              </a:ext>
            </a:extLst>
          </p:cNvPr>
          <p:cNvGrpSpPr/>
          <p:nvPr/>
        </p:nvGrpSpPr>
        <p:grpSpPr>
          <a:xfrm>
            <a:off x="1945488" y="1024469"/>
            <a:ext cx="4615110" cy="698364"/>
            <a:chOff x="1254445" y="1296066"/>
            <a:chExt cx="9317324" cy="1083626"/>
          </a:xfrm>
        </p:grpSpPr>
        <p:sp>
          <p:nvSpPr>
            <p:cNvPr id="26" name="Hộp Văn bản 1">
              <a:extLst>
                <a:ext uri="{FF2B5EF4-FFF2-40B4-BE49-F238E27FC236}">
                  <a16:creationId xmlns:a16="http://schemas.microsoft.com/office/drawing/2014/main" id="{889CEF3E-0DDB-4254-B885-A7668A71AA2D}"/>
                </a:ext>
              </a:extLst>
            </p:cNvPr>
            <p:cNvSpPr txBox="1"/>
            <p:nvPr/>
          </p:nvSpPr>
          <p:spPr>
            <a:xfrm>
              <a:off x="1254445" y="1296066"/>
              <a:ext cx="9317324" cy="859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0" u="none" strike="noStrike" kern="1200" cap="none" spc="0" normalizeH="0" baseline="0" noProof="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30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altLang="en-US" sz="30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3000" b="0" i="0" u="none" strike="noStrike" kern="1200" cap="none" spc="0" normalizeH="0" baseline="0" noProof="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Đặt</a:t>
              </a:r>
              <a:r>
                <a:rPr kumimoji="0" lang="en-US" altLang="en-US" sz="30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000" b="0" i="0" u="none" strike="noStrike" kern="1200" cap="none" spc="0" normalizeH="0" baseline="0" noProof="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</a:t>
              </a:r>
              <a:r>
                <a:rPr kumimoji="0" lang="en-US" altLang="en-US" sz="30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000" b="0" i="0" u="none" strike="noStrike" kern="1200" cap="none" spc="0" normalizeH="0" baseline="0" noProof="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rồi</a:t>
              </a:r>
              <a:r>
                <a:rPr kumimoji="0" lang="en-US" altLang="en-US" sz="30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000" b="0" i="0" u="none" strike="noStrike" kern="1200" cap="none" spc="0" normalizeH="0" baseline="0" noProof="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</a:t>
              </a:r>
              <a:r>
                <a:rPr kumimoji="0" lang="en-US" altLang="en-US" sz="30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Hình chữ nhật 2">
              <a:extLst>
                <a:ext uri="{FF2B5EF4-FFF2-40B4-BE49-F238E27FC236}">
                  <a16:creationId xmlns:a16="http://schemas.microsoft.com/office/drawing/2014/main" id="{22D7C069-1932-4E90-A7C4-5E17A9F2BA23}"/>
                </a:ext>
              </a:extLst>
            </p:cNvPr>
            <p:cNvSpPr/>
            <p:nvPr/>
          </p:nvSpPr>
          <p:spPr>
            <a:xfrm>
              <a:off x="1254445" y="1296066"/>
              <a:ext cx="8998788" cy="108362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2B3408E-024F-4AD6-9DFD-04E70329E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722" y="3365676"/>
            <a:ext cx="152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5821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4285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25CCD7-CC00-447E-9A28-B4FACDB30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131" y="391345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00A24E-C44B-44E5-8E35-26E25AEDD025}"/>
              </a:ext>
            </a:extLst>
          </p:cNvPr>
          <p:cNvCxnSpPr/>
          <p:nvPr/>
        </p:nvCxnSpPr>
        <p:spPr>
          <a:xfrm>
            <a:off x="6987722" y="4997637"/>
            <a:ext cx="99515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1453E23-17D1-4506-8F1D-A0D30F46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129" y="5046949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13040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356AD-915A-4492-9A99-1D88F40507B1}"/>
              </a:ext>
            </a:extLst>
          </p:cNvPr>
          <p:cNvSpPr txBox="1"/>
          <p:nvPr/>
        </p:nvSpPr>
        <p:spPr>
          <a:xfrm>
            <a:off x="8511722" y="3390195"/>
            <a:ext cx="158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29999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02008D-99E9-4FC6-BC4C-AB9211AF4ABE}"/>
              </a:ext>
            </a:extLst>
          </p:cNvPr>
          <p:cNvSpPr txBox="1"/>
          <p:nvPr/>
        </p:nvSpPr>
        <p:spPr>
          <a:xfrm>
            <a:off x="9944423" y="3414714"/>
            <a:ext cx="42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37" name="Group 334">
            <a:extLst>
              <a:ext uri="{FF2B5EF4-FFF2-40B4-BE49-F238E27FC236}">
                <a16:creationId xmlns:a16="http://schemas.microsoft.com/office/drawing/2014/main" id="{22CC662E-EAB6-4DB0-A9B3-6EA898A5B869}"/>
              </a:ext>
            </a:extLst>
          </p:cNvPr>
          <p:cNvGrpSpPr>
            <a:grpSpLocks/>
          </p:cNvGrpSpPr>
          <p:nvPr/>
        </p:nvGrpSpPr>
        <p:grpSpPr bwMode="auto">
          <a:xfrm>
            <a:off x="8664291" y="3786266"/>
            <a:ext cx="2598521" cy="2091863"/>
            <a:chOff x="2445" y="2841"/>
            <a:chExt cx="1476" cy="988"/>
          </a:xfrm>
        </p:grpSpPr>
        <p:sp>
          <p:nvSpPr>
            <p:cNvPr id="38" name="Text Box 335">
              <a:extLst>
                <a:ext uri="{FF2B5EF4-FFF2-40B4-BE49-F238E27FC236}">
                  <a16:creationId xmlns:a16="http://schemas.microsoft.com/office/drawing/2014/main" id="{ACCF6021-22AC-4B8C-B758-8D74271E8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2" y="2938"/>
              <a:ext cx="819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5999</a:t>
              </a:r>
            </a:p>
          </p:txBody>
        </p:sp>
        <p:sp>
          <p:nvSpPr>
            <p:cNvPr id="39" name="Text Box 336">
              <a:extLst>
                <a:ext uri="{FF2B5EF4-FFF2-40B4-BE49-F238E27FC236}">
                  <a16:creationId xmlns:a16="http://schemas.microsoft.com/office/drawing/2014/main" id="{7340487A-07DA-49D7-A512-5699E1DA0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5" y="2841"/>
              <a:ext cx="610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</a:p>
          </p:txBody>
        </p:sp>
        <p:sp>
          <p:nvSpPr>
            <p:cNvPr id="40" name="Text Box 337">
              <a:extLst>
                <a:ext uri="{FF2B5EF4-FFF2-40B4-BE49-F238E27FC236}">
                  <a16:creationId xmlns:a16="http://schemas.microsoft.com/office/drawing/2014/main" id="{33D97F5B-670B-4A83-B4FD-D3B3F2009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3062"/>
              <a:ext cx="52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</a:p>
          </p:txBody>
        </p:sp>
        <p:sp>
          <p:nvSpPr>
            <p:cNvPr id="41" name="Text Box 338">
              <a:extLst>
                <a:ext uri="{FF2B5EF4-FFF2-40B4-BE49-F238E27FC236}">
                  <a16:creationId xmlns:a16="http://schemas.microsoft.com/office/drawing/2014/main" id="{A4944B31-40F8-4136-8913-D8019D370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6" y="3292"/>
              <a:ext cx="537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</a:p>
          </p:txBody>
        </p:sp>
        <p:sp>
          <p:nvSpPr>
            <p:cNvPr id="42" name="Text Box 339">
              <a:extLst>
                <a:ext uri="{FF2B5EF4-FFF2-40B4-BE49-F238E27FC236}">
                  <a16:creationId xmlns:a16="http://schemas.microsoft.com/office/drawing/2014/main" id="{5EB00608-37DB-42CC-9437-904B154E6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" y="3553"/>
              <a:ext cx="43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8" grpId="0"/>
      <p:bldP spid="32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3072;p54">
            <a:extLst>
              <a:ext uri="{FF2B5EF4-FFF2-40B4-BE49-F238E27FC236}">
                <a16:creationId xmlns:a16="http://schemas.microsoft.com/office/drawing/2014/main" id="{54392475-678D-43D7-9F0E-5C1218690DF1}"/>
              </a:ext>
            </a:extLst>
          </p:cNvPr>
          <p:cNvGrpSpPr/>
          <p:nvPr/>
        </p:nvGrpSpPr>
        <p:grpSpPr>
          <a:xfrm flipH="1">
            <a:off x="338272" y="4620158"/>
            <a:ext cx="1599554" cy="2073236"/>
            <a:chOff x="6660150" y="1656850"/>
            <a:chExt cx="382925" cy="496321"/>
          </a:xfrm>
        </p:grpSpPr>
        <p:sp>
          <p:nvSpPr>
            <p:cNvPr id="83" name="Google Shape;3073;p54">
              <a:extLst>
                <a:ext uri="{FF2B5EF4-FFF2-40B4-BE49-F238E27FC236}">
                  <a16:creationId xmlns:a16="http://schemas.microsoft.com/office/drawing/2014/main" id="{AB41CC9E-E8D0-43EB-8CB4-E2FCAAB6D651}"/>
                </a:ext>
              </a:extLst>
            </p:cNvPr>
            <p:cNvSpPr/>
            <p:nvPr/>
          </p:nvSpPr>
          <p:spPr>
            <a:xfrm>
              <a:off x="6689315" y="2123595"/>
              <a:ext cx="335356" cy="29576"/>
            </a:xfrm>
            <a:custGeom>
              <a:avLst/>
              <a:gdLst/>
              <a:ahLst/>
              <a:cxnLst/>
              <a:rect l="l" t="t" r="r" b="b"/>
              <a:pathLst>
                <a:path w="10127" h="893" extrusionOk="0">
                  <a:moveTo>
                    <a:pt x="5068" y="0"/>
                  </a:moveTo>
                  <a:cubicBezTo>
                    <a:pt x="2267" y="0"/>
                    <a:pt x="1" y="197"/>
                    <a:pt x="1" y="446"/>
                  </a:cubicBezTo>
                  <a:cubicBezTo>
                    <a:pt x="1" y="696"/>
                    <a:pt x="2267" y="892"/>
                    <a:pt x="5068" y="892"/>
                  </a:cubicBezTo>
                  <a:cubicBezTo>
                    <a:pt x="7860" y="892"/>
                    <a:pt x="10126" y="696"/>
                    <a:pt x="10126" y="446"/>
                  </a:cubicBezTo>
                  <a:cubicBezTo>
                    <a:pt x="10126" y="197"/>
                    <a:pt x="7860" y="0"/>
                    <a:pt x="5068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074;p54">
              <a:extLst>
                <a:ext uri="{FF2B5EF4-FFF2-40B4-BE49-F238E27FC236}">
                  <a16:creationId xmlns:a16="http://schemas.microsoft.com/office/drawing/2014/main" id="{B379D732-477B-45A7-A377-1EF55C9F5ED8}"/>
                </a:ext>
              </a:extLst>
            </p:cNvPr>
            <p:cNvSpPr/>
            <p:nvPr/>
          </p:nvSpPr>
          <p:spPr>
            <a:xfrm>
              <a:off x="6759400" y="2042425"/>
              <a:ext cx="66050" cy="100625"/>
            </a:xfrm>
            <a:custGeom>
              <a:avLst/>
              <a:gdLst/>
              <a:ahLst/>
              <a:cxnLst/>
              <a:rect l="l" t="t" r="r" b="b"/>
              <a:pathLst>
                <a:path w="2642" h="4025" extrusionOk="0">
                  <a:moveTo>
                    <a:pt x="366" y="1"/>
                  </a:moveTo>
                  <a:cubicBezTo>
                    <a:pt x="366" y="1"/>
                    <a:pt x="339" y="99"/>
                    <a:pt x="313" y="251"/>
                  </a:cubicBezTo>
                  <a:cubicBezTo>
                    <a:pt x="286" y="366"/>
                    <a:pt x="259" y="518"/>
                    <a:pt x="232" y="697"/>
                  </a:cubicBezTo>
                  <a:cubicBezTo>
                    <a:pt x="224" y="723"/>
                    <a:pt x="224" y="759"/>
                    <a:pt x="215" y="786"/>
                  </a:cubicBezTo>
                  <a:cubicBezTo>
                    <a:pt x="116" y="1437"/>
                    <a:pt x="0" y="2347"/>
                    <a:pt x="0" y="3043"/>
                  </a:cubicBezTo>
                  <a:cubicBezTo>
                    <a:pt x="9" y="3569"/>
                    <a:pt x="81" y="3962"/>
                    <a:pt x="277" y="4015"/>
                  </a:cubicBezTo>
                  <a:cubicBezTo>
                    <a:pt x="303" y="4021"/>
                    <a:pt x="330" y="4024"/>
                    <a:pt x="358" y="4024"/>
                  </a:cubicBezTo>
                  <a:cubicBezTo>
                    <a:pt x="488" y="4024"/>
                    <a:pt x="626" y="3958"/>
                    <a:pt x="759" y="3855"/>
                  </a:cubicBezTo>
                  <a:cubicBezTo>
                    <a:pt x="893" y="3748"/>
                    <a:pt x="1017" y="3614"/>
                    <a:pt x="1133" y="3462"/>
                  </a:cubicBezTo>
                  <a:cubicBezTo>
                    <a:pt x="1438" y="3082"/>
                    <a:pt x="1670" y="2637"/>
                    <a:pt x="1724" y="2637"/>
                  </a:cubicBezTo>
                  <a:cubicBezTo>
                    <a:pt x="1727" y="2637"/>
                    <a:pt x="1729" y="2639"/>
                    <a:pt x="1731" y="2641"/>
                  </a:cubicBezTo>
                  <a:cubicBezTo>
                    <a:pt x="1752" y="2672"/>
                    <a:pt x="1777" y="2722"/>
                    <a:pt x="1828" y="2722"/>
                  </a:cubicBezTo>
                  <a:cubicBezTo>
                    <a:pt x="1911" y="2722"/>
                    <a:pt x="2061" y="2589"/>
                    <a:pt x="2365" y="2026"/>
                  </a:cubicBezTo>
                  <a:cubicBezTo>
                    <a:pt x="2382" y="1999"/>
                    <a:pt x="2400" y="1972"/>
                    <a:pt x="2409" y="1937"/>
                  </a:cubicBezTo>
                  <a:cubicBezTo>
                    <a:pt x="2463" y="1847"/>
                    <a:pt x="2516" y="1740"/>
                    <a:pt x="2570" y="1624"/>
                  </a:cubicBezTo>
                  <a:cubicBezTo>
                    <a:pt x="2597" y="1580"/>
                    <a:pt x="2614" y="1535"/>
                    <a:pt x="2641" y="1491"/>
                  </a:cubicBezTo>
                  <a:lnTo>
                    <a:pt x="2365" y="1312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075;p54">
              <a:extLst>
                <a:ext uri="{FF2B5EF4-FFF2-40B4-BE49-F238E27FC236}">
                  <a16:creationId xmlns:a16="http://schemas.microsoft.com/office/drawing/2014/main" id="{EEE9C533-6065-4E9A-9360-9548E7D21957}"/>
                </a:ext>
              </a:extLst>
            </p:cNvPr>
            <p:cNvSpPr/>
            <p:nvPr/>
          </p:nvSpPr>
          <p:spPr>
            <a:xfrm>
              <a:off x="6765200" y="2042425"/>
              <a:ext cx="60250" cy="96375"/>
            </a:xfrm>
            <a:custGeom>
              <a:avLst/>
              <a:gdLst/>
              <a:ahLst/>
              <a:cxnLst/>
              <a:rect l="l" t="t" r="r" b="b"/>
              <a:pathLst>
                <a:path w="2410" h="3855" extrusionOk="0">
                  <a:moveTo>
                    <a:pt x="134" y="1"/>
                  </a:moveTo>
                  <a:cubicBezTo>
                    <a:pt x="134" y="1"/>
                    <a:pt x="107" y="99"/>
                    <a:pt x="81" y="251"/>
                  </a:cubicBezTo>
                  <a:cubicBezTo>
                    <a:pt x="54" y="366"/>
                    <a:pt x="27" y="518"/>
                    <a:pt x="0" y="697"/>
                  </a:cubicBezTo>
                  <a:cubicBezTo>
                    <a:pt x="322" y="1062"/>
                    <a:pt x="946" y="1633"/>
                    <a:pt x="1874" y="1874"/>
                  </a:cubicBezTo>
                  <a:cubicBezTo>
                    <a:pt x="1802" y="2097"/>
                    <a:pt x="1722" y="2302"/>
                    <a:pt x="1642" y="2320"/>
                  </a:cubicBezTo>
                  <a:cubicBezTo>
                    <a:pt x="1632" y="2322"/>
                    <a:pt x="1622" y="2323"/>
                    <a:pt x="1613" y="2323"/>
                  </a:cubicBezTo>
                  <a:cubicBezTo>
                    <a:pt x="1504" y="2323"/>
                    <a:pt x="1455" y="2186"/>
                    <a:pt x="1395" y="2186"/>
                  </a:cubicBezTo>
                  <a:cubicBezTo>
                    <a:pt x="1376" y="2186"/>
                    <a:pt x="1355" y="2201"/>
                    <a:pt x="1330" y="2240"/>
                  </a:cubicBezTo>
                  <a:cubicBezTo>
                    <a:pt x="1232" y="2409"/>
                    <a:pt x="625" y="3364"/>
                    <a:pt x="625" y="3364"/>
                  </a:cubicBezTo>
                  <a:cubicBezTo>
                    <a:pt x="536" y="3542"/>
                    <a:pt x="509" y="3703"/>
                    <a:pt x="527" y="3855"/>
                  </a:cubicBezTo>
                  <a:cubicBezTo>
                    <a:pt x="661" y="3748"/>
                    <a:pt x="785" y="3614"/>
                    <a:pt x="901" y="3462"/>
                  </a:cubicBezTo>
                  <a:cubicBezTo>
                    <a:pt x="1206" y="3082"/>
                    <a:pt x="1438" y="2637"/>
                    <a:pt x="1492" y="2637"/>
                  </a:cubicBezTo>
                  <a:cubicBezTo>
                    <a:pt x="1495" y="2637"/>
                    <a:pt x="1497" y="2639"/>
                    <a:pt x="1499" y="2641"/>
                  </a:cubicBezTo>
                  <a:cubicBezTo>
                    <a:pt x="1519" y="2671"/>
                    <a:pt x="1544" y="2720"/>
                    <a:pt x="1595" y="2720"/>
                  </a:cubicBezTo>
                  <a:cubicBezTo>
                    <a:pt x="1682" y="2720"/>
                    <a:pt x="1844" y="2575"/>
                    <a:pt x="2177" y="1937"/>
                  </a:cubicBezTo>
                  <a:cubicBezTo>
                    <a:pt x="2195" y="1919"/>
                    <a:pt x="2204" y="1901"/>
                    <a:pt x="2213" y="1874"/>
                  </a:cubicBezTo>
                  <a:cubicBezTo>
                    <a:pt x="2231" y="1847"/>
                    <a:pt x="2240" y="1821"/>
                    <a:pt x="2257" y="1794"/>
                  </a:cubicBezTo>
                  <a:cubicBezTo>
                    <a:pt x="2284" y="1740"/>
                    <a:pt x="2311" y="1687"/>
                    <a:pt x="2338" y="1624"/>
                  </a:cubicBezTo>
                  <a:cubicBezTo>
                    <a:pt x="2365" y="1580"/>
                    <a:pt x="2382" y="1535"/>
                    <a:pt x="2409" y="1491"/>
                  </a:cubicBezTo>
                  <a:lnTo>
                    <a:pt x="2133" y="131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076;p54">
              <a:extLst>
                <a:ext uri="{FF2B5EF4-FFF2-40B4-BE49-F238E27FC236}">
                  <a16:creationId xmlns:a16="http://schemas.microsoft.com/office/drawing/2014/main" id="{2C08BADD-B65D-483E-B6C6-A49ED441035B}"/>
                </a:ext>
              </a:extLst>
            </p:cNvPr>
            <p:cNvSpPr/>
            <p:nvPr/>
          </p:nvSpPr>
          <p:spPr>
            <a:xfrm>
              <a:off x="6759400" y="2118475"/>
              <a:ext cx="28350" cy="24600"/>
            </a:xfrm>
            <a:custGeom>
              <a:avLst/>
              <a:gdLst/>
              <a:ahLst/>
              <a:cxnLst/>
              <a:rect l="l" t="t" r="r" b="b"/>
              <a:pathLst>
                <a:path w="1134" h="984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500"/>
                    <a:pt x="72" y="884"/>
                    <a:pt x="250" y="964"/>
                  </a:cubicBezTo>
                  <a:cubicBezTo>
                    <a:pt x="259" y="964"/>
                    <a:pt x="268" y="973"/>
                    <a:pt x="277" y="973"/>
                  </a:cubicBezTo>
                  <a:cubicBezTo>
                    <a:pt x="306" y="980"/>
                    <a:pt x="336" y="984"/>
                    <a:pt x="365" y="984"/>
                  </a:cubicBezTo>
                  <a:cubicBezTo>
                    <a:pt x="626" y="984"/>
                    <a:pt x="901" y="716"/>
                    <a:pt x="1133" y="420"/>
                  </a:cubicBezTo>
                  <a:cubicBezTo>
                    <a:pt x="1026" y="340"/>
                    <a:pt x="910" y="277"/>
                    <a:pt x="794" y="224"/>
                  </a:cubicBezTo>
                  <a:cubicBezTo>
                    <a:pt x="509" y="81"/>
                    <a:pt x="215" y="2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077;p54">
              <a:extLst>
                <a:ext uri="{FF2B5EF4-FFF2-40B4-BE49-F238E27FC236}">
                  <a16:creationId xmlns:a16="http://schemas.microsoft.com/office/drawing/2014/main" id="{D34D1844-ED84-41C7-BAA9-EB34B34DE91E}"/>
                </a:ext>
              </a:extLst>
            </p:cNvPr>
            <p:cNvSpPr/>
            <p:nvPr/>
          </p:nvSpPr>
          <p:spPr>
            <a:xfrm>
              <a:off x="6765650" y="2124050"/>
              <a:ext cx="22100" cy="19025"/>
            </a:xfrm>
            <a:custGeom>
              <a:avLst/>
              <a:gdLst/>
              <a:ahLst/>
              <a:cxnLst/>
              <a:rect l="l" t="t" r="r" b="b"/>
              <a:pathLst>
                <a:path w="884" h="761" extrusionOk="0">
                  <a:moveTo>
                    <a:pt x="544" y="1"/>
                  </a:moveTo>
                  <a:cubicBezTo>
                    <a:pt x="384" y="295"/>
                    <a:pt x="170" y="554"/>
                    <a:pt x="0" y="741"/>
                  </a:cubicBezTo>
                  <a:cubicBezTo>
                    <a:pt x="9" y="741"/>
                    <a:pt x="18" y="750"/>
                    <a:pt x="27" y="750"/>
                  </a:cubicBezTo>
                  <a:cubicBezTo>
                    <a:pt x="56" y="757"/>
                    <a:pt x="86" y="761"/>
                    <a:pt x="115" y="761"/>
                  </a:cubicBezTo>
                  <a:cubicBezTo>
                    <a:pt x="376" y="761"/>
                    <a:pt x="651" y="493"/>
                    <a:pt x="883" y="197"/>
                  </a:cubicBezTo>
                  <a:cubicBezTo>
                    <a:pt x="776" y="117"/>
                    <a:pt x="660" y="54"/>
                    <a:pt x="544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078;p54">
              <a:extLst>
                <a:ext uri="{FF2B5EF4-FFF2-40B4-BE49-F238E27FC236}">
                  <a16:creationId xmlns:a16="http://schemas.microsoft.com/office/drawing/2014/main" id="{24C2934F-8F1E-46A1-9254-19D808B361DC}"/>
                </a:ext>
              </a:extLst>
            </p:cNvPr>
            <p:cNvSpPr/>
            <p:nvPr/>
          </p:nvSpPr>
          <p:spPr>
            <a:xfrm>
              <a:off x="6742675" y="1862000"/>
              <a:ext cx="219250" cy="276175"/>
            </a:xfrm>
            <a:custGeom>
              <a:avLst/>
              <a:gdLst/>
              <a:ahLst/>
              <a:cxnLst/>
              <a:rect l="l" t="t" r="r" b="b"/>
              <a:pathLst>
                <a:path w="8770" h="11047" extrusionOk="0">
                  <a:moveTo>
                    <a:pt x="1062" y="1"/>
                  </a:moveTo>
                  <a:cubicBezTo>
                    <a:pt x="1062" y="1"/>
                    <a:pt x="0" y="3248"/>
                    <a:pt x="99" y="5121"/>
                  </a:cubicBezTo>
                  <a:cubicBezTo>
                    <a:pt x="163" y="6343"/>
                    <a:pt x="311" y="6553"/>
                    <a:pt x="406" y="6553"/>
                  </a:cubicBezTo>
                  <a:cubicBezTo>
                    <a:pt x="456" y="6553"/>
                    <a:pt x="491" y="6495"/>
                    <a:pt x="491" y="6495"/>
                  </a:cubicBezTo>
                  <a:cubicBezTo>
                    <a:pt x="491" y="6495"/>
                    <a:pt x="723" y="7004"/>
                    <a:pt x="982" y="7468"/>
                  </a:cubicBezTo>
                  <a:cubicBezTo>
                    <a:pt x="1116" y="7708"/>
                    <a:pt x="1249" y="7931"/>
                    <a:pt x="1374" y="8074"/>
                  </a:cubicBezTo>
                  <a:cubicBezTo>
                    <a:pt x="1472" y="8181"/>
                    <a:pt x="1544" y="8244"/>
                    <a:pt x="1615" y="8270"/>
                  </a:cubicBezTo>
                  <a:cubicBezTo>
                    <a:pt x="1642" y="8279"/>
                    <a:pt x="1666" y="8284"/>
                    <a:pt x="1689" y="8284"/>
                  </a:cubicBezTo>
                  <a:cubicBezTo>
                    <a:pt x="1711" y="8284"/>
                    <a:pt x="1731" y="8279"/>
                    <a:pt x="1749" y="8270"/>
                  </a:cubicBezTo>
                  <a:cubicBezTo>
                    <a:pt x="1820" y="8244"/>
                    <a:pt x="1847" y="8172"/>
                    <a:pt x="1847" y="8172"/>
                  </a:cubicBezTo>
                  <a:cubicBezTo>
                    <a:pt x="1918" y="8244"/>
                    <a:pt x="1990" y="8306"/>
                    <a:pt x="2070" y="8360"/>
                  </a:cubicBezTo>
                  <a:cubicBezTo>
                    <a:pt x="2329" y="8565"/>
                    <a:pt x="2614" y="8690"/>
                    <a:pt x="2891" y="8770"/>
                  </a:cubicBezTo>
                  <a:cubicBezTo>
                    <a:pt x="3007" y="8797"/>
                    <a:pt x="3114" y="8824"/>
                    <a:pt x="3230" y="8841"/>
                  </a:cubicBezTo>
                  <a:lnTo>
                    <a:pt x="3239" y="8841"/>
                  </a:lnTo>
                  <a:cubicBezTo>
                    <a:pt x="3408" y="8866"/>
                    <a:pt x="3572" y="8876"/>
                    <a:pt x="3726" y="8876"/>
                  </a:cubicBezTo>
                  <a:cubicBezTo>
                    <a:pt x="4294" y="8876"/>
                    <a:pt x="4720" y="8743"/>
                    <a:pt x="4720" y="8743"/>
                  </a:cubicBezTo>
                  <a:cubicBezTo>
                    <a:pt x="4916" y="9091"/>
                    <a:pt x="5978" y="9787"/>
                    <a:pt x="6192" y="9858"/>
                  </a:cubicBezTo>
                  <a:cubicBezTo>
                    <a:pt x="6242" y="9876"/>
                    <a:pt x="6278" y="9884"/>
                    <a:pt x="6305" y="9884"/>
                  </a:cubicBezTo>
                  <a:cubicBezTo>
                    <a:pt x="6398" y="9884"/>
                    <a:pt x="6374" y="9787"/>
                    <a:pt x="6388" y="9662"/>
                  </a:cubicBezTo>
                  <a:cubicBezTo>
                    <a:pt x="6389" y="9656"/>
                    <a:pt x="6393" y="9652"/>
                    <a:pt x="6400" y="9652"/>
                  </a:cubicBezTo>
                  <a:cubicBezTo>
                    <a:pt x="6486" y="9652"/>
                    <a:pt x="6991" y="10149"/>
                    <a:pt x="7512" y="10545"/>
                  </a:cubicBezTo>
                  <a:cubicBezTo>
                    <a:pt x="7690" y="10679"/>
                    <a:pt x="7860" y="10804"/>
                    <a:pt x="8020" y="10893"/>
                  </a:cubicBezTo>
                  <a:cubicBezTo>
                    <a:pt x="8189" y="10988"/>
                    <a:pt x="8337" y="11046"/>
                    <a:pt x="8453" y="11046"/>
                  </a:cubicBezTo>
                  <a:cubicBezTo>
                    <a:pt x="8491" y="11046"/>
                    <a:pt x="8525" y="11040"/>
                    <a:pt x="8556" y="11027"/>
                  </a:cubicBezTo>
                  <a:cubicBezTo>
                    <a:pt x="8743" y="10938"/>
                    <a:pt x="8770" y="10429"/>
                    <a:pt x="8743" y="9814"/>
                  </a:cubicBezTo>
                  <a:cubicBezTo>
                    <a:pt x="8690" y="8797"/>
                    <a:pt x="8484" y="7485"/>
                    <a:pt x="8591" y="7423"/>
                  </a:cubicBezTo>
                  <a:cubicBezTo>
                    <a:pt x="8770" y="7325"/>
                    <a:pt x="8502" y="4158"/>
                    <a:pt x="8342" y="3979"/>
                  </a:cubicBezTo>
                  <a:cubicBezTo>
                    <a:pt x="8287" y="3919"/>
                    <a:pt x="8270" y="3899"/>
                    <a:pt x="8279" y="3899"/>
                  </a:cubicBezTo>
                  <a:cubicBezTo>
                    <a:pt x="8295" y="3899"/>
                    <a:pt x="8397" y="3963"/>
                    <a:pt x="8525" y="3963"/>
                  </a:cubicBezTo>
                  <a:cubicBezTo>
                    <a:pt x="8535" y="3963"/>
                    <a:pt x="8545" y="3962"/>
                    <a:pt x="8556" y="3962"/>
                  </a:cubicBezTo>
                  <a:cubicBezTo>
                    <a:pt x="8769" y="3935"/>
                    <a:pt x="8185" y="1107"/>
                    <a:pt x="8066" y="1107"/>
                  </a:cubicBezTo>
                  <a:cubicBezTo>
                    <a:pt x="8066" y="1107"/>
                    <a:pt x="8065" y="1107"/>
                    <a:pt x="8065" y="1107"/>
                  </a:cubicBezTo>
                  <a:cubicBezTo>
                    <a:pt x="7690" y="1149"/>
                    <a:pt x="7311" y="1168"/>
                    <a:pt x="6932" y="1168"/>
                  </a:cubicBezTo>
                  <a:cubicBezTo>
                    <a:pt x="6435" y="1168"/>
                    <a:pt x="5941" y="1136"/>
                    <a:pt x="5460" y="1080"/>
                  </a:cubicBezTo>
                  <a:cubicBezTo>
                    <a:pt x="3631" y="875"/>
                    <a:pt x="2008" y="349"/>
                    <a:pt x="1356" y="117"/>
                  </a:cubicBezTo>
                  <a:cubicBezTo>
                    <a:pt x="1169" y="45"/>
                    <a:pt x="1062" y="1"/>
                    <a:pt x="1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079;p54">
              <a:extLst>
                <a:ext uri="{FF2B5EF4-FFF2-40B4-BE49-F238E27FC236}">
                  <a16:creationId xmlns:a16="http://schemas.microsoft.com/office/drawing/2014/main" id="{65D83433-42EF-482D-8D51-5840566D3A83}"/>
                </a:ext>
              </a:extLst>
            </p:cNvPr>
            <p:cNvSpPr/>
            <p:nvPr/>
          </p:nvSpPr>
          <p:spPr>
            <a:xfrm>
              <a:off x="6794425" y="2070975"/>
              <a:ext cx="153900" cy="63375"/>
            </a:xfrm>
            <a:custGeom>
              <a:avLst/>
              <a:gdLst/>
              <a:ahLst/>
              <a:cxnLst/>
              <a:rect l="l" t="t" r="r" b="b"/>
              <a:pathLst>
                <a:path w="6156" h="2535" extrusionOk="0">
                  <a:moveTo>
                    <a:pt x="0" y="1"/>
                  </a:moveTo>
                  <a:lnTo>
                    <a:pt x="0" y="1"/>
                  </a:lnTo>
                  <a:cubicBezTo>
                    <a:pt x="259" y="206"/>
                    <a:pt x="544" y="331"/>
                    <a:pt x="821" y="411"/>
                  </a:cubicBezTo>
                  <a:cubicBezTo>
                    <a:pt x="937" y="438"/>
                    <a:pt x="1044" y="465"/>
                    <a:pt x="1160" y="482"/>
                  </a:cubicBezTo>
                  <a:lnTo>
                    <a:pt x="1169" y="482"/>
                  </a:lnTo>
                  <a:cubicBezTo>
                    <a:pt x="1338" y="507"/>
                    <a:pt x="1502" y="517"/>
                    <a:pt x="1656" y="517"/>
                  </a:cubicBezTo>
                  <a:cubicBezTo>
                    <a:pt x="2224" y="517"/>
                    <a:pt x="2650" y="384"/>
                    <a:pt x="2650" y="384"/>
                  </a:cubicBezTo>
                  <a:cubicBezTo>
                    <a:pt x="2846" y="732"/>
                    <a:pt x="3908" y="1428"/>
                    <a:pt x="4122" y="1499"/>
                  </a:cubicBezTo>
                  <a:cubicBezTo>
                    <a:pt x="4172" y="1517"/>
                    <a:pt x="4208" y="1525"/>
                    <a:pt x="4235" y="1525"/>
                  </a:cubicBezTo>
                  <a:cubicBezTo>
                    <a:pt x="4328" y="1525"/>
                    <a:pt x="4304" y="1428"/>
                    <a:pt x="4318" y="1303"/>
                  </a:cubicBezTo>
                  <a:cubicBezTo>
                    <a:pt x="4319" y="1297"/>
                    <a:pt x="4323" y="1293"/>
                    <a:pt x="4330" y="1293"/>
                  </a:cubicBezTo>
                  <a:cubicBezTo>
                    <a:pt x="4416" y="1293"/>
                    <a:pt x="4921" y="1790"/>
                    <a:pt x="5442" y="2186"/>
                  </a:cubicBezTo>
                  <a:cubicBezTo>
                    <a:pt x="5620" y="2320"/>
                    <a:pt x="5790" y="2445"/>
                    <a:pt x="5950" y="2534"/>
                  </a:cubicBezTo>
                  <a:lnTo>
                    <a:pt x="6156" y="2106"/>
                  </a:lnTo>
                  <a:cubicBezTo>
                    <a:pt x="6156" y="2106"/>
                    <a:pt x="4559" y="848"/>
                    <a:pt x="4300" y="750"/>
                  </a:cubicBezTo>
                  <a:cubicBezTo>
                    <a:pt x="4268" y="737"/>
                    <a:pt x="4241" y="731"/>
                    <a:pt x="4219" y="731"/>
                  </a:cubicBezTo>
                  <a:cubicBezTo>
                    <a:pt x="4066" y="731"/>
                    <a:pt x="4143" y="1021"/>
                    <a:pt x="4104" y="1107"/>
                  </a:cubicBezTo>
                  <a:cubicBezTo>
                    <a:pt x="4101" y="1117"/>
                    <a:pt x="4092" y="1121"/>
                    <a:pt x="4079" y="1121"/>
                  </a:cubicBezTo>
                  <a:cubicBezTo>
                    <a:pt x="3948" y="1121"/>
                    <a:pt x="3363" y="667"/>
                    <a:pt x="3096" y="375"/>
                  </a:cubicBezTo>
                  <a:cubicBezTo>
                    <a:pt x="2893" y="154"/>
                    <a:pt x="2854" y="57"/>
                    <a:pt x="2655" y="57"/>
                  </a:cubicBezTo>
                  <a:cubicBezTo>
                    <a:pt x="2557" y="57"/>
                    <a:pt x="2419" y="81"/>
                    <a:pt x="2204" y="126"/>
                  </a:cubicBezTo>
                  <a:cubicBezTo>
                    <a:pt x="1801" y="208"/>
                    <a:pt x="1460" y="240"/>
                    <a:pt x="1173" y="240"/>
                  </a:cubicBezTo>
                  <a:cubicBezTo>
                    <a:pt x="565" y="240"/>
                    <a:pt x="200" y="98"/>
                    <a:pt x="0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080;p54">
              <a:extLst>
                <a:ext uri="{FF2B5EF4-FFF2-40B4-BE49-F238E27FC236}">
                  <a16:creationId xmlns:a16="http://schemas.microsoft.com/office/drawing/2014/main" id="{3A569889-6A00-4BB7-A5A5-304305F3EA64}"/>
                </a:ext>
              </a:extLst>
            </p:cNvPr>
            <p:cNvSpPr/>
            <p:nvPr/>
          </p:nvSpPr>
          <p:spPr>
            <a:xfrm>
              <a:off x="6930450" y="2107325"/>
              <a:ext cx="31025" cy="30900"/>
            </a:xfrm>
            <a:custGeom>
              <a:avLst/>
              <a:gdLst/>
              <a:ahLst/>
              <a:cxnLst/>
              <a:rect l="l" t="t" r="r" b="b"/>
              <a:pathLst>
                <a:path w="1241" h="1236" extrusionOk="0">
                  <a:moveTo>
                    <a:pt x="1232" y="1"/>
                  </a:moveTo>
                  <a:lnTo>
                    <a:pt x="1232" y="1"/>
                  </a:lnTo>
                  <a:cubicBezTo>
                    <a:pt x="973" y="99"/>
                    <a:pt x="768" y="197"/>
                    <a:pt x="599" y="295"/>
                  </a:cubicBezTo>
                  <a:cubicBezTo>
                    <a:pt x="295" y="456"/>
                    <a:pt x="117" y="607"/>
                    <a:pt x="1" y="732"/>
                  </a:cubicBezTo>
                  <a:cubicBezTo>
                    <a:pt x="359" y="1006"/>
                    <a:pt x="717" y="1235"/>
                    <a:pt x="942" y="1235"/>
                  </a:cubicBezTo>
                  <a:cubicBezTo>
                    <a:pt x="980" y="1235"/>
                    <a:pt x="1015" y="1228"/>
                    <a:pt x="1045" y="1214"/>
                  </a:cubicBezTo>
                  <a:cubicBezTo>
                    <a:pt x="1125" y="1169"/>
                    <a:pt x="1179" y="1053"/>
                    <a:pt x="1205" y="884"/>
                  </a:cubicBezTo>
                  <a:cubicBezTo>
                    <a:pt x="1241" y="661"/>
                    <a:pt x="1241" y="349"/>
                    <a:pt x="1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081;p54">
              <a:extLst>
                <a:ext uri="{FF2B5EF4-FFF2-40B4-BE49-F238E27FC236}">
                  <a16:creationId xmlns:a16="http://schemas.microsoft.com/office/drawing/2014/main" id="{8769BF46-C99C-4E05-9059-C65AC99796E2}"/>
                </a:ext>
              </a:extLst>
            </p:cNvPr>
            <p:cNvSpPr/>
            <p:nvPr/>
          </p:nvSpPr>
          <p:spPr>
            <a:xfrm>
              <a:off x="6930450" y="2114700"/>
              <a:ext cx="30150" cy="23525"/>
            </a:xfrm>
            <a:custGeom>
              <a:avLst/>
              <a:gdLst/>
              <a:ahLst/>
              <a:cxnLst/>
              <a:rect l="l" t="t" r="r" b="b"/>
              <a:pathLst>
                <a:path w="1206" h="941" extrusionOk="0">
                  <a:moveTo>
                    <a:pt x="599" y="0"/>
                  </a:moveTo>
                  <a:cubicBezTo>
                    <a:pt x="295" y="161"/>
                    <a:pt x="117" y="312"/>
                    <a:pt x="1" y="437"/>
                  </a:cubicBezTo>
                  <a:cubicBezTo>
                    <a:pt x="359" y="711"/>
                    <a:pt x="717" y="940"/>
                    <a:pt x="942" y="940"/>
                  </a:cubicBezTo>
                  <a:cubicBezTo>
                    <a:pt x="980" y="940"/>
                    <a:pt x="1015" y="933"/>
                    <a:pt x="1045" y="919"/>
                  </a:cubicBezTo>
                  <a:cubicBezTo>
                    <a:pt x="1125" y="874"/>
                    <a:pt x="1179" y="758"/>
                    <a:pt x="1205" y="589"/>
                  </a:cubicBezTo>
                  <a:cubicBezTo>
                    <a:pt x="1027" y="455"/>
                    <a:pt x="822" y="268"/>
                    <a:pt x="599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082;p54">
              <a:extLst>
                <a:ext uri="{FF2B5EF4-FFF2-40B4-BE49-F238E27FC236}">
                  <a16:creationId xmlns:a16="http://schemas.microsoft.com/office/drawing/2014/main" id="{D6B3C3CA-4512-4F94-8641-9A2138B36AA0}"/>
                </a:ext>
              </a:extLst>
            </p:cNvPr>
            <p:cNvSpPr/>
            <p:nvPr/>
          </p:nvSpPr>
          <p:spPr>
            <a:xfrm>
              <a:off x="6747125" y="1864900"/>
              <a:ext cx="137425" cy="180350"/>
            </a:xfrm>
            <a:custGeom>
              <a:avLst/>
              <a:gdLst/>
              <a:ahLst/>
              <a:cxnLst/>
              <a:rect l="l" t="t" r="r" b="b"/>
              <a:pathLst>
                <a:path w="5497" h="7214" extrusionOk="0">
                  <a:moveTo>
                    <a:pt x="1178" y="1"/>
                  </a:moveTo>
                  <a:cubicBezTo>
                    <a:pt x="902" y="1009"/>
                    <a:pt x="1" y="4497"/>
                    <a:pt x="384" y="5764"/>
                  </a:cubicBezTo>
                  <a:cubicBezTo>
                    <a:pt x="662" y="6694"/>
                    <a:pt x="1453" y="7213"/>
                    <a:pt x="2391" y="7213"/>
                  </a:cubicBezTo>
                  <a:cubicBezTo>
                    <a:pt x="2659" y="7213"/>
                    <a:pt x="2938" y="7171"/>
                    <a:pt x="3221" y="7084"/>
                  </a:cubicBezTo>
                  <a:cubicBezTo>
                    <a:pt x="3525" y="6986"/>
                    <a:pt x="3846" y="6834"/>
                    <a:pt x="4149" y="6620"/>
                  </a:cubicBezTo>
                  <a:cubicBezTo>
                    <a:pt x="5496" y="5710"/>
                    <a:pt x="5345" y="2008"/>
                    <a:pt x="5282" y="964"/>
                  </a:cubicBezTo>
                  <a:cubicBezTo>
                    <a:pt x="3560" y="768"/>
                    <a:pt x="2026" y="295"/>
                    <a:pt x="1303" y="45"/>
                  </a:cubicBezTo>
                  <a:cubicBezTo>
                    <a:pt x="1259" y="27"/>
                    <a:pt x="1223" y="10"/>
                    <a:pt x="1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083;p54">
              <a:extLst>
                <a:ext uri="{FF2B5EF4-FFF2-40B4-BE49-F238E27FC236}">
                  <a16:creationId xmlns:a16="http://schemas.microsoft.com/office/drawing/2014/main" id="{C9B89CCE-43E1-46CD-8E61-884FE4738AE7}"/>
                </a:ext>
              </a:extLst>
            </p:cNvPr>
            <p:cNvSpPr/>
            <p:nvPr/>
          </p:nvSpPr>
          <p:spPr>
            <a:xfrm>
              <a:off x="6767875" y="1866025"/>
              <a:ext cx="116675" cy="175975"/>
            </a:xfrm>
            <a:custGeom>
              <a:avLst/>
              <a:gdLst/>
              <a:ahLst/>
              <a:cxnLst/>
              <a:rect l="l" t="t" r="r" b="b"/>
              <a:pathLst>
                <a:path w="4667" h="7039" extrusionOk="0">
                  <a:moveTo>
                    <a:pt x="473" y="0"/>
                  </a:moveTo>
                  <a:lnTo>
                    <a:pt x="473" y="0"/>
                  </a:lnTo>
                  <a:cubicBezTo>
                    <a:pt x="438" y="205"/>
                    <a:pt x="438" y="428"/>
                    <a:pt x="482" y="660"/>
                  </a:cubicBezTo>
                  <a:cubicBezTo>
                    <a:pt x="500" y="750"/>
                    <a:pt x="821" y="1169"/>
                    <a:pt x="2293" y="1365"/>
                  </a:cubicBezTo>
                  <a:cubicBezTo>
                    <a:pt x="3765" y="1552"/>
                    <a:pt x="4220" y="3408"/>
                    <a:pt x="3640" y="3578"/>
                  </a:cubicBezTo>
                  <a:cubicBezTo>
                    <a:pt x="3069" y="3747"/>
                    <a:pt x="536" y="3578"/>
                    <a:pt x="268" y="4015"/>
                  </a:cubicBezTo>
                  <a:cubicBezTo>
                    <a:pt x="0" y="4452"/>
                    <a:pt x="54" y="5219"/>
                    <a:pt x="1642" y="5531"/>
                  </a:cubicBezTo>
                  <a:cubicBezTo>
                    <a:pt x="2641" y="5727"/>
                    <a:pt x="2784" y="6486"/>
                    <a:pt x="2391" y="7039"/>
                  </a:cubicBezTo>
                  <a:cubicBezTo>
                    <a:pt x="2695" y="6941"/>
                    <a:pt x="3016" y="6789"/>
                    <a:pt x="3319" y="6575"/>
                  </a:cubicBezTo>
                  <a:cubicBezTo>
                    <a:pt x="4666" y="5665"/>
                    <a:pt x="4515" y="1963"/>
                    <a:pt x="4452" y="919"/>
                  </a:cubicBezTo>
                  <a:cubicBezTo>
                    <a:pt x="2730" y="723"/>
                    <a:pt x="1196" y="250"/>
                    <a:pt x="47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084;p54">
              <a:extLst>
                <a:ext uri="{FF2B5EF4-FFF2-40B4-BE49-F238E27FC236}">
                  <a16:creationId xmlns:a16="http://schemas.microsoft.com/office/drawing/2014/main" id="{CB34FCF9-600F-4BB5-89A0-8EBF7EDDBC2A}"/>
                </a:ext>
              </a:extLst>
            </p:cNvPr>
            <p:cNvSpPr/>
            <p:nvPr/>
          </p:nvSpPr>
          <p:spPr>
            <a:xfrm>
              <a:off x="6728175" y="1656850"/>
              <a:ext cx="314900" cy="242025"/>
            </a:xfrm>
            <a:custGeom>
              <a:avLst/>
              <a:gdLst/>
              <a:ahLst/>
              <a:cxnLst/>
              <a:rect l="l" t="t" r="r" b="b"/>
              <a:pathLst>
                <a:path w="12596" h="9681" extrusionOk="0">
                  <a:moveTo>
                    <a:pt x="6505" y="1"/>
                  </a:moveTo>
                  <a:cubicBezTo>
                    <a:pt x="5979" y="1"/>
                    <a:pt x="5223" y="56"/>
                    <a:pt x="4202" y="205"/>
                  </a:cubicBezTo>
                  <a:cubicBezTo>
                    <a:pt x="2008" y="526"/>
                    <a:pt x="893" y="1775"/>
                    <a:pt x="634" y="2301"/>
                  </a:cubicBezTo>
                  <a:cubicBezTo>
                    <a:pt x="440" y="2669"/>
                    <a:pt x="485" y="2757"/>
                    <a:pt x="565" y="2757"/>
                  </a:cubicBezTo>
                  <a:cubicBezTo>
                    <a:pt x="595" y="2757"/>
                    <a:pt x="631" y="2744"/>
                    <a:pt x="661" y="2729"/>
                  </a:cubicBezTo>
                  <a:cubicBezTo>
                    <a:pt x="662" y="2728"/>
                    <a:pt x="663" y="2728"/>
                    <a:pt x="664" y="2728"/>
                  </a:cubicBezTo>
                  <a:lnTo>
                    <a:pt x="664" y="2728"/>
                  </a:lnTo>
                  <a:cubicBezTo>
                    <a:pt x="701" y="2728"/>
                    <a:pt x="450" y="3220"/>
                    <a:pt x="250" y="3889"/>
                  </a:cubicBezTo>
                  <a:cubicBezTo>
                    <a:pt x="224" y="3969"/>
                    <a:pt x="206" y="4041"/>
                    <a:pt x="188" y="4121"/>
                  </a:cubicBezTo>
                  <a:cubicBezTo>
                    <a:pt x="72" y="4540"/>
                    <a:pt x="1" y="5013"/>
                    <a:pt x="36" y="5477"/>
                  </a:cubicBezTo>
                  <a:cubicBezTo>
                    <a:pt x="72" y="6021"/>
                    <a:pt x="188" y="6717"/>
                    <a:pt x="607" y="7377"/>
                  </a:cubicBezTo>
                  <a:cubicBezTo>
                    <a:pt x="652" y="7439"/>
                    <a:pt x="696" y="7502"/>
                    <a:pt x="741" y="7564"/>
                  </a:cubicBezTo>
                  <a:cubicBezTo>
                    <a:pt x="821" y="7671"/>
                    <a:pt x="902" y="7770"/>
                    <a:pt x="991" y="7868"/>
                  </a:cubicBezTo>
                  <a:cubicBezTo>
                    <a:pt x="1696" y="8608"/>
                    <a:pt x="2927" y="9241"/>
                    <a:pt x="5077" y="9482"/>
                  </a:cubicBezTo>
                  <a:cubicBezTo>
                    <a:pt x="6239" y="9611"/>
                    <a:pt x="7179" y="9680"/>
                    <a:pt x="7949" y="9680"/>
                  </a:cubicBezTo>
                  <a:cubicBezTo>
                    <a:pt x="10117" y="9680"/>
                    <a:pt x="10950" y="9133"/>
                    <a:pt x="11660" y="7823"/>
                  </a:cubicBezTo>
                  <a:cubicBezTo>
                    <a:pt x="12595" y="6108"/>
                    <a:pt x="11980" y="3914"/>
                    <a:pt x="12058" y="3914"/>
                  </a:cubicBezTo>
                  <a:lnTo>
                    <a:pt x="12058" y="3914"/>
                  </a:lnTo>
                  <a:cubicBezTo>
                    <a:pt x="12061" y="3914"/>
                    <a:pt x="12065" y="3917"/>
                    <a:pt x="12071" y="3925"/>
                  </a:cubicBezTo>
                  <a:cubicBezTo>
                    <a:pt x="12100" y="3961"/>
                    <a:pt x="12135" y="3984"/>
                    <a:pt x="12161" y="3984"/>
                  </a:cubicBezTo>
                  <a:cubicBezTo>
                    <a:pt x="12269" y="3984"/>
                    <a:pt x="12247" y="3603"/>
                    <a:pt x="11250" y="2247"/>
                  </a:cubicBezTo>
                  <a:cubicBezTo>
                    <a:pt x="10741" y="1569"/>
                    <a:pt x="10001" y="1114"/>
                    <a:pt x="9305" y="829"/>
                  </a:cubicBezTo>
                  <a:cubicBezTo>
                    <a:pt x="8270" y="401"/>
                    <a:pt x="7316" y="303"/>
                    <a:pt x="7316" y="303"/>
                  </a:cubicBezTo>
                  <a:cubicBezTo>
                    <a:pt x="7640" y="172"/>
                    <a:pt x="7431" y="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085;p54">
              <a:extLst>
                <a:ext uri="{FF2B5EF4-FFF2-40B4-BE49-F238E27FC236}">
                  <a16:creationId xmlns:a16="http://schemas.microsoft.com/office/drawing/2014/main" id="{51285882-2B03-49FD-9A16-655508AD00EE}"/>
                </a:ext>
              </a:extLst>
            </p:cNvPr>
            <p:cNvSpPr/>
            <p:nvPr/>
          </p:nvSpPr>
          <p:spPr>
            <a:xfrm>
              <a:off x="6735525" y="1680600"/>
              <a:ext cx="245375" cy="196350"/>
            </a:xfrm>
            <a:custGeom>
              <a:avLst/>
              <a:gdLst/>
              <a:ahLst/>
              <a:cxnLst/>
              <a:rect l="l" t="t" r="r" b="b"/>
              <a:pathLst>
                <a:path w="9815" h="7854" extrusionOk="0">
                  <a:moveTo>
                    <a:pt x="3539" y="0"/>
                  </a:moveTo>
                  <a:cubicBezTo>
                    <a:pt x="2875" y="0"/>
                    <a:pt x="2172" y="375"/>
                    <a:pt x="1589" y="949"/>
                  </a:cubicBezTo>
                  <a:cubicBezTo>
                    <a:pt x="634" y="1886"/>
                    <a:pt x="1" y="3394"/>
                    <a:pt x="340" y="4794"/>
                  </a:cubicBezTo>
                  <a:cubicBezTo>
                    <a:pt x="367" y="4901"/>
                    <a:pt x="393" y="5000"/>
                    <a:pt x="429" y="5107"/>
                  </a:cubicBezTo>
                  <a:cubicBezTo>
                    <a:pt x="1031" y="6835"/>
                    <a:pt x="3234" y="7854"/>
                    <a:pt x="5393" y="7854"/>
                  </a:cubicBezTo>
                  <a:cubicBezTo>
                    <a:pt x="6210" y="7854"/>
                    <a:pt x="7020" y="7708"/>
                    <a:pt x="7735" y="7399"/>
                  </a:cubicBezTo>
                  <a:cubicBezTo>
                    <a:pt x="7959" y="7301"/>
                    <a:pt x="8164" y="7185"/>
                    <a:pt x="8351" y="7043"/>
                  </a:cubicBezTo>
                  <a:cubicBezTo>
                    <a:pt x="9564" y="6124"/>
                    <a:pt x="9814" y="4375"/>
                    <a:pt x="9413" y="2966"/>
                  </a:cubicBezTo>
                  <a:cubicBezTo>
                    <a:pt x="9181" y="2145"/>
                    <a:pt x="8726" y="1440"/>
                    <a:pt x="8110" y="1074"/>
                  </a:cubicBezTo>
                  <a:cubicBezTo>
                    <a:pt x="7682" y="817"/>
                    <a:pt x="7306" y="723"/>
                    <a:pt x="6985" y="723"/>
                  </a:cubicBezTo>
                  <a:cubicBezTo>
                    <a:pt x="6114" y="723"/>
                    <a:pt x="5648" y="1413"/>
                    <a:pt x="5648" y="1413"/>
                  </a:cubicBezTo>
                  <a:cubicBezTo>
                    <a:pt x="5648" y="1413"/>
                    <a:pt x="5470" y="102"/>
                    <a:pt x="3650" y="4"/>
                  </a:cubicBezTo>
                  <a:cubicBezTo>
                    <a:pt x="3613" y="2"/>
                    <a:pt x="3576" y="0"/>
                    <a:pt x="3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086;p54">
              <a:extLst>
                <a:ext uri="{FF2B5EF4-FFF2-40B4-BE49-F238E27FC236}">
                  <a16:creationId xmlns:a16="http://schemas.microsoft.com/office/drawing/2014/main" id="{77F7344B-9353-4703-A718-36BDE7E7BC2B}"/>
                </a:ext>
              </a:extLst>
            </p:cNvPr>
            <p:cNvSpPr/>
            <p:nvPr/>
          </p:nvSpPr>
          <p:spPr>
            <a:xfrm>
              <a:off x="6735525" y="1704325"/>
              <a:ext cx="99275" cy="102725"/>
            </a:xfrm>
            <a:custGeom>
              <a:avLst/>
              <a:gdLst/>
              <a:ahLst/>
              <a:cxnLst/>
              <a:rect l="l" t="t" r="r" b="b"/>
              <a:pathLst>
                <a:path w="3971" h="4109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1235" y="4068"/>
                    <a:pt x="1567" y="4108"/>
                    <a:pt x="1886" y="4108"/>
                  </a:cubicBezTo>
                  <a:cubicBezTo>
                    <a:pt x="2812" y="4108"/>
                    <a:pt x="3622" y="3767"/>
                    <a:pt x="3775" y="2837"/>
                  </a:cubicBezTo>
                  <a:cubicBezTo>
                    <a:pt x="3971" y="1642"/>
                    <a:pt x="2802" y="723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087;p54">
              <a:extLst>
                <a:ext uri="{FF2B5EF4-FFF2-40B4-BE49-F238E27FC236}">
                  <a16:creationId xmlns:a16="http://schemas.microsoft.com/office/drawing/2014/main" id="{DE2C700B-E1DB-4553-8554-D6EF2BEFA483}"/>
                </a:ext>
              </a:extLst>
            </p:cNvPr>
            <p:cNvSpPr/>
            <p:nvPr/>
          </p:nvSpPr>
          <p:spPr>
            <a:xfrm>
              <a:off x="6801325" y="1760175"/>
              <a:ext cx="15650" cy="21250"/>
            </a:xfrm>
            <a:custGeom>
              <a:avLst/>
              <a:gdLst/>
              <a:ahLst/>
              <a:cxnLst/>
              <a:rect l="l" t="t" r="r" b="b"/>
              <a:pathLst>
                <a:path w="626" h="850" extrusionOk="0">
                  <a:moveTo>
                    <a:pt x="371" y="1"/>
                  </a:moveTo>
                  <a:cubicBezTo>
                    <a:pt x="239" y="1"/>
                    <a:pt x="103" y="152"/>
                    <a:pt x="54" y="363"/>
                  </a:cubicBezTo>
                  <a:cubicBezTo>
                    <a:pt x="1" y="594"/>
                    <a:pt x="63" y="809"/>
                    <a:pt x="206" y="844"/>
                  </a:cubicBezTo>
                  <a:cubicBezTo>
                    <a:pt x="219" y="848"/>
                    <a:pt x="233" y="849"/>
                    <a:pt x="247" y="849"/>
                  </a:cubicBezTo>
                  <a:cubicBezTo>
                    <a:pt x="379" y="849"/>
                    <a:pt x="523" y="698"/>
                    <a:pt x="572" y="487"/>
                  </a:cubicBezTo>
                  <a:cubicBezTo>
                    <a:pt x="625" y="255"/>
                    <a:pt x="554" y="32"/>
                    <a:pt x="411" y="6"/>
                  </a:cubicBezTo>
                  <a:cubicBezTo>
                    <a:pt x="398" y="2"/>
                    <a:pt x="384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088;p54">
              <a:extLst>
                <a:ext uri="{FF2B5EF4-FFF2-40B4-BE49-F238E27FC236}">
                  <a16:creationId xmlns:a16="http://schemas.microsoft.com/office/drawing/2014/main" id="{70376146-76DC-47B1-801E-7FEB82EDAC88}"/>
                </a:ext>
              </a:extLst>
            </p:cNvPr>
            <p:cNvSpPr/>
            <p:nvPr/>
          </p:nvSpPr>
          <p:spPr>
            <a:xfrm>
              <a:off x="6809125" y="1763650"/>
              <a:ext cx="2925" cy="5625"/>
            </a:xfrm>
            <a:custGeom>
              <a:avLst/>
              <a:gdLst/>
              <a:ahLst/>
              <a:cxnLst/>
              <a:rect l="l" t="t" r="r" b="b"/>
              <a:pathLst>
                <a:path w="117" h="225" extrusionOk="0">
                  <a:moveTo>
                    <a:pt x="90" y="0"/>
                  </a:moveTo>
                  <a:cubicBezTo>
                    <a:pt x="63" y="0"/>
                    <a:pt x="28" y="45"/>
                    <a:pt x="19" y="99"/>
                  </a:cubicBezTo>
                  <a:cubicBezTo>
                    <a:pt x="1" y="161"/>
                    <a:pt x="10" y="215"/>
                    <a:pt x="37" y="224"/>
                  </a:cubicBezTo>
                  <a:cubicBezTo>
                    <a:pt x="38" y="224"/>
                    <a:pt x="40" y="225"/>
                    <a:pt x="42" y="225"/>
                  </a:cubicBezTo>
                  <a:cubicBezTo>
                    <a:pt x="60" y="225"/>
                    <a:pt x="91" y="182"/>
                    <a:pt x="99" y="125"/>
                  </a:cubicBezTo>
                  <a:cubicBezTo>
                    <a:pt x="117" y="63"/>
                    <a:pt x="108" y="9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089;p54">
              <a:extLst>
                <a:ext uri="{FF2B5EF4-FFF2-40B4-BE49-F238E27FC236}">
                  <a16:creationId xmlns:a16="http://schemas.microsoft.com/office/drawing/2014/main" id="{20B94243-5C20-4923-ABD0-23E225EF3706}"/>
                </a:ext>
              </a:extLst>
            </p:cNvPr>
            <p:cNvSpPr/>
            <p:nvPr/>
          </p:nvSpPr>
          <p:spPr>
            <a:xfrm>
              <a:off x="6735525" y="1704325"/>
              <a:ext cx="50450" cy="99950"/>
            </a:xfrm>
            <a:custGeom>
              <a:avLst/>
              <a:gdLst/>
              <a:ahLst/>
              <a:cxnLst/>
              <a:rect l="l" t="t" r="r" b="b"/>
              <a:pathLst>
                <a:path w="2018" h="3998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554" y="2159"/>
                    <a:pt x="1482" y="830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090;p54">
              <a:extLst>
                <a:ext uri="{FF2B5EF4-FFF2-40B4-BE49-F238E27FC236}">
                  <a16:creationId xmlns:a16="http://schemas.microsoft.com/office/drawing/2014/main" id="{80ADB09F-B8A5-4E87-B501-D02BAD5023CA}"/>
                </a:ext>
              </a:extLst>
            </p:cNvPr>
            <p:cNvSpPr/>
            <p:nvPr/>
          </p:nvSpPr>
          <p:spPr>
            <a:xfrm>
              <a:off x="6870925" y="1749400"/>
              <a:ext cx="109975" cy="107275"/>
            </a:xfrm>
            <a:custGeom>
              <a:avLst/>
              <a:gdLst/>
              <a:ahLst/>
              <a:cxnLst/>
              <a:rect l="l" t="t" r="r" b="b"/>
              <a:pathLst>
                <a:path w="4399" h="4291" extrusionOk="0">
                  <a:moveTo>
                    <a:pt x="2293" y="0"/>
                  </a:moveTo>
                  <a:cubicBezTo>
                    <a:pt x="1244" y="0"/>
                    <a:pt x="158" y="309"/>
                    <a:pt x="89" y="1570"/>
                  </a:cubicBezTo>
                  <a:cubicBezTo>
                    <a:pt x="0" y="3086"/>
                    <a:pt x="1249" y="3800"/>
                    <a:pt x="2257" y="4121"/>
                  </a:cubicBezTo>
                  <a:cubicBezTo>
                    <a:pt x="2507" y="4201"/>
                    <a:pt x="2739" y="4255"/>
                    <a:pt x="2935" y="4291"/>
                  </a:cubicBezTo>
                  <a:cubicBezTo>
                    <a:pt x="4148" y="3372"/>
                    <a:pt x="4398" y="1623"/>
                    <a:pt x="3997" y="214"/>
                  </a:cubicBezTo>
                  <a:cubicBezTo>
                    <a:pt x="3800" y="160"/>
                    <a:pt x="3506" y="107"/>
                    <a:pt x="3167" y="62"/>
                  </a:cubicBezTo>
                  <a:cubicBezTo>
                    <a:pt x="2896" y="26"/>
                    <a:pt x="2596" y="0"/>
                    <a:pt x="2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091;p54">
              <a:extLst>
                <a:ext uri="{FF2B5EF4-FFF2-40B4-BE49-F238E27FC236}">
                  <a16:creationId xmlns:a16="http://schemas.microsoft.com/office/drawing/2014/main" id="{A02B5FA5-1932-4204-906E-5BAB913A53D1}"/>
                </a:ext>
              </a:extLst>
            </p:cNvPr>
            <p:cNvSpPr/>
            <p:nvPr/>
          </p:nvSpPr>
          <p:spPr>
            <a:xfrm>
              <a:off x="6883625" y="1784500"/>
              <a:ext cx="15625" cy="21225"/>
            </a:xfrm>
            <a:custGeom>
              <a:avLst/>
              <a:gdLst/>
              <a:ahLst/>
              <a:cxnLst/>
              <a:rect l="l" t="t" r="r" b="b"/>
              <a:pathLst>
                <a:path w="625" h="849" extrusionOk="0">
                  <a:moveTo>
                    <a:pt x="379" y="0"/>
                  </a:moveTo>
                  <a:cubicBezTo>
                    <a:pt x="246" y="0"/>
                    <a:pt x="103" y="152"/>
                    <a:pt x="54" y="362"/>
                  </a:cubicBezTo>
                  <a:cubicBezTo>
                    <a:pt x="1" y="594"/>
                    <a:pt x="72" y="817"/>
                    <a:pt x="215" y="844"/>
                  </a:cubicBezTo>
                  <a:cubicBezTo>
                    <a:pt x="228" y="847"/>
                    <a:pt x="242" y="849"/>
                    <a:pt x="255" y="849"/>
                  </a:cubicBezTo>
                  <a:cubicBezTo>
                    <a:pt x="387" y="849"/>
                    <a:pt x="523" y="697"/>
                    <a:pt x="571" y="487"/>
                  </a:cubicBezTo>
                  <a:cubicBezTo>
                    <a:pt x="625" y="255"/>
                    <a:pt x="563" y="41"/>
                    <a:pt x="420" y="5"/>
                  </a:cubicBezTo>
                  <a:cubicBezTo>
                    <a:pt x="406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092;p54">
              <a:extLst>
                <a:ext uri="{FF2B5EF4-FFF2-40B4-BE49-F238E27FC236}">
                  <a16:creationId xmlns:a16="http://schemas.microsoft.com/office/drawing/2014/main" id="{C5D2CA8F-8684-4FAA-95B4-8052E18BCB08}"/>
                </a:ext>
              </a:extLst>
            </p:cNvPr>
            <p:cNvSpPr/>
            <p:nvPr/>
          </p:nvSpPr>
          <p:spPr>
            <a:xfrm>
              <a:off x="6891425" y="1788150"/>
              <a:ext cx="2925" cy="5450"/>
            </a:xfrm>
            <a:custGeom>
              <a:avLst/>
              <a:gdLst/>
              <a:ahLst/>
              <a:cxnLst/>
              <a:rect l="l" t="t" r="r" b="b"/>
              <a:pathLst>
                <a:path w="117" h="218" extrusionOk="0">
                  <a:moveTo>
                    <a:pt x="83" y="1"/>
                  </a:moveTo>
                  <a:cubicBezTo>
                    <a:pt x="57" y="1"/>
                    <a:pt x="27" y="43"/>
                    <a:pt x="19" y="100"/>
                  </a:cubicBezTo>
                  <a:cubicBezTo>
                    <a:pt x="1" y="162"/>
                    <a:pt x="10" y="216"/>
                    <a:pt x="36" y="216"/>
                  </a:cubicBezTo>
                  <a:cubicBezTo>
                    <a:pt x="38" y="217"/>
                    <a:pt x="40" y="217"/>
                    <a:pt x="41" y="217"/>
                  </a:cubicBezTo>
                  <a:cubicBezTo>
                    <a:pt x="60" y="217"/>
                    <a:pt x="91" y="175"/>
                    <a:pt x="108" y="118"/>
                  </a:cubicBezTo>
                  <a:cubicBezTo>
                    <a:pt x="117" y="55"/>
                    <a:pt x="108" y="2"/>
                    <a:pt x="90" y="2"/>
                  </a:cubicBezTo>
                  <a:cubicBezTo>
                    <a:pt x="88" y="1"/>
                    <a:pt x="85" y="1"/>
                    <a:pt x="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093;p54">
              <a:extLst>
                <a:ext uri="{FF2B5EF4-FFF2-40B4-BE49-F238E27FC236}">
                  <a16:creationId xmlns:a16="http://schemas.microsoft.com/office/drawing/2014/main" id="{85191D33-6383-4878-AA3B-89F57CEB625B}"/>
                </a:ext>
              </a:extLst>
            </p:cNvPr>
            <p:cNvSpPr/>
            <p:nvPr/>
          </p:nvSpPr>
          <p:spPr>
            <a:xfrm>
              <a:off x="6927350" y="1750925"/>
              <a:ext cx="53550" cy="105750"/>
            </a:xfrm>
            <a:custGeom>
              <a:avLst/>
              <a:gdLst/>
              <a:ahLst/>
              <a:cxnLst/>
              <a:rect l="l" t="t" r="r" b="b"/>
              <a:pathLst>
                <a:path w="2142" h="4230" extrusionOk="0">
                  <a:moveTo>
                    <a:pt x="910" y="1"/>
                  </a:moveTo>
                  <a:lnTo>
                    <a:pt x="910" y="1"/>
                  </a:lnTo>
                  <a:cubicBezTo>
                    <a:pt x="1865" y="1973"/>
                    <a:pt x="616" y="3480"/>
                    <a:pt x="0" y="4060"/>
                  </a:cubicBezTo>
                  <a:cubicBezTo>
                    <a:pt x="250" y="4140"/>
                    <a:pt x="482" y="4194"/>
                    <a:pt x="678" y="4230"/>
                  </a:cubicBezTo>
                  <a:cubicBezTo>
                    <a:pt x="1891" y="3311"/>
                    <a:pt x="2141" y="1562"/>
                    <a:pt x="1740" y="153"/>
                  </a:cubicBezTo>
                  <a:cubicBezTo>
                    <a:pt x="1543" y="99"/>
                    <a:pt x="1249" y="46"/>
                    <a:pt x="9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094;p54">
              <a:extLst>
                <a:ext uri="{FF2B5EF4-FFF2-40B4-BE49-F238E27FC236}">
                  <a16:creationId xmlns:a16="http://schemas.microsoft.com/office/drawing/2014/main" id="{66A42D3D-A94A-41BF-81EC-D57F1454DC20}"/>
                </a:ext>
              </a:extLst>
            </p:cNvPr>
            <p:cNvSpPr/>
            <p:nvPr/>
          </p:nvSpPr>
          <p:spPr>
            <a:xfrm>
              <a:off x="6827200" y="1799850"/>
              <a:ext cx="28800" cy="17125"/>
            </a:xfrm>
            <a:custGeom>
              <a:avLst/>
              <a:gdLst/>
              <a:ahLst/>
              <a:cxnLst/>
              <a:rect l="l" t="t" r="r" b="b"/>
              <a:pathLst>
                <a:path w="1152" h="685" extrusionOk="0">
                  <a:moveTo>
                    <a:pt x="496" y="97"/>
                  </a:moveTo>
                  <a:cubicBezTo>
                    <a:pt x="532" y="97"/>
                    <a:pt x="569" y="99"/>
                    <a:pt x="607" y="105"/>
                  </a:cubicBezTo>
                  <a:cubicBezTo>
                    <a:pt x="741" y="114"/>
                    <a:pt x="857" y="158"/>
                    <a:pt x="937" y="221"/>
                  </a:cubicBezTo>
                  <a:cubicBezTo>
                    <a:pt x="1009" y="274"/>
                    <a:pt x="1053" y="337"/>
                    <a:pt x="1044" y="390"/>
                  </a:cubicBezTo>
                  <a:cubicBezTo>
                    <a:pt x="1035" y="453"/>
                    <a:pt x="982" y="506"/>
                    <a:pt x="902" y="542"/>
                  </a:cubicBezTo>
                  <a:cubicBezTo>
                    <a:pt x="830" y="568"/>
                    <a:pt x="744" y="585"/>
                    <a:pt x="653" y="585"/>
                  </a:cubicBezTo>
                  <a:cubicBezTo>
                    <a:pt x="621" y="585"/>
                    <a:pt x="587" y="582"/>
                    <a:pt x="554" y="578"/>
                  </a:cubicBezTo>
                  <a:cubicBezTo>
                    <a:pt x="304" y="551"/>
                    <a:pt x="108" y="417"/>
                    <a:pt x="125" y="283"/>
                  </a:cubicBezTo>
                  <a:cubicBezTo>
                    <a:pt x="133" y="177"/>
                    <a:pt x="295" y="97"/>
                    <a:pt x="496" y="97"/>
                  </a:cubicBezTo>
                  <a:close/>
                  <a:moveTo>
                    <a:pt x="513" y="0"/>
                  </a:moveTo>
                  <a:cubicBezTo>
                    <a:pt x="251" y="0"/>
                    <a:pt x="43" y="110"/>
                    <a:pt x="27" y="274"/>
                  </a:cubicBezTo>
                  <a:cubicBezTo>
                    <a:pt x="0" y="462"/>
                    <a:pt x="232" y="640"/>
                    <a:pt x="545" y="676"/>
                  </a:cubicBezTo>
                  <a:cubicBezTo>
                    <a:pt x="580" y="676"/>
                    <a:pt x="616" y="685"/>
                    <a:pt x="652" y="685"/>
                  </a:cubicBezTo>
                  <a:cubicBezTo>
                    <a:pt x="759" y="685"/>
                    <a:pt x="857" y="667"/>
                    <a:pt x="937" y="631"/>
                  </a:cubicBezTo>
                  <a:cubicBezTo>
                    <a:pt x="1053" y="578"/>
                    <a:pt x="1125" y="497"/>
                    <a:pt x="1133" y="408"/>
                  </a:cubicBezTo>
                  <a:cubicBezTo>
                    <a:pt x="1151" y="310"/>
                    <a:pt x="1098" y="221"/>
                    <a:pt x="991" y="140"/>
                  </a:cubicBezTo>
                  <a:cubicBezTo>
                    <a:pt x="893" y="69"/>
                    <a:pt x="768" y="24"/>
                    <a:pt x="625" y="7"/>
                  </a:cubicBezTo>
                  <a:cubicBezTo>
                    <a:pt x="587" y="2"/>
                    <a:pt x="550" y="0"/>
                    <a:pt x="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095;p54">
              <a:extLst>
                <a:ext uri="{FF2B5EF4-FFF2-40B4-BE49-F238E27FC236}">
                  <a16:creationId xmlns:a16="http://schemas.microsoft.com/office/drawing/2014/main" id="{1F8E2D5F-AFB4-4E98-AC0E-05C88B915BC7}"/>
                </a:ext>
              </a:extLst>
            </p:cNvPr>
            <p:cNvSpPr/>
            <p:nvPr/>
          </p:nvSpPr>
          <p:spPr>
            <a:xfrm>
              <a:off x="6743350" y="1677550"/>
              <a:ext cx="299725" cy="221325"/>
            </a:xfrm>
            <a:custGeom>
              <a:avLst/>
              <a:gdLst/>
              <a:ahLst/>
              <a:cxnLst/>
              <a:rect l="l" t="t" r="r" b="b"/>
              <a:pathLst>
                <a:path w="11989" h="8853" extrusionOk="0">
                  <a:moveTo>
                    <a:pt x="5995" y="5487"/>
                  </a:moveTo>
                  <a:lnTo>
                    <a:pt x="10411" y="6139"/>
                  </a:lnTo>
                  <a:cubicBezTo>
                    <a:pt x="10366" y="6219"/>
                    <a:pt x="10322" y="6308"/>
                    <a:pt x="10268" y="6397"/>
                  </a:cubicBezTo>
                  <a:cubicBezTo>
                    <a:pt x="9448" y="7753"/>
                    <a:pt x="8199" y="8351"/>
                    <a:pt x="6566" y="8458"/>
                  </a:cubicBezTo>
                  <a:lnTo>
                    <a:pt x="5397" y="7468"/>
                  </a:lnTo>
                  <a:cubicBezTo>
                    <a:pt x="5585" y="7173"/>
                    <a:pt x="5933" y="5755"/>
                    <a:pt x="5995" y="5487"/>
                  </a:cubicBezTo>
                  <a:close/>
                  <a:moveTo>
                    <a:pt x="8698" y="1"/>
                  </a:moveTo>
                  <a:lnTo>
                    <a:pt x="8698" y="1"/>
                  </a:lnTo>
                  <a:cubicBezTo>
                    <a:pt x="9358" y="643"/>
                    <a:pt x="10250" y="1571"/>
                    <a:pt x="10420" y="2035"/>
                  </a:cubicBezTo>
                  <a:cubicBezTo>
                    <a:pt x="10688" y="2775"/>
                    <a:pt x="10393" y="2490"/>
                    <a:pt x="10375" y="2659"/>
                  </a:cubicBezTo>
                  <a:cubicBezTo>
                    <a:pt x="10358" y="2802"/>
                    <a:pt x="11036" y="4390"/>
                    <a:pt x="10527" y="5844"/>
                  </a:cubicBezTo>
                  <a:lnTo>
                    <a:pt x="5790" y="5238"/>
                  </a:lnTo>
                  <a:lnTo>
                    <a:pt x="5656" y="5389"/>
                  </a:lnTo>
                  <a:lnTo>
                    <a:pt x="5549" y="5371"/>
                  </a:lnTo>
                  <a:lnTo>
                    <a:pt x="5023" y="7191"/>
                  </a:lnTo>
                  <a:lnTo>
                    <a:pt x="4942" y="7111"/>
                  </a:lnTo>
                  <a:lnTo>
                    <a:pt x="1588" y="6264"/>
                  </a:lnTo>
                  <a:cubicBezTo>
                    <a:pt x="1659" y="6237"/>
                    <a:pt x="1713" y="6219"/>
                    <a:pt x="1713" y="6219"/>
                  </a:cubicBezTo>
                  <a:lnTo>
                    <a:pt x="1392" y="6183"/>
                  </a:lnTo>
                  <a:lnTo>
                    <a:pt x="0" y="6549"/>
                  </a:lnTo>
                  <a:cubicBezTo>
                    <a:pt x="45" y="6611"/>
                    <a:pt x="89" y="6674"/>
                    <a:pt x="134" y="6736"/>
                  </a:cubicBezTo>
                  <a:cubicBezTo>
                    <a:pt x="411" y="6647"/>
                    <a:pt x="874" y="6495"/>
                    <a:pt x="1231" y="6379"/>
                  </a:cubicBezTo>
                  <a:cubicBezTo>
                    <a:pt x="1285" y="6451"/>
                    <a:pt x="1481" y="6620"/>
                    <a:pt x="2141" y="6897"/>
                  </a:cubicBezTo>
                  <a:cubicBezTo>
                    <a:pt x="2819" y="7171"/>
                    <a:pt x="3882" y="7480"/>
                    <a:pt x="4641" y="7480"/>
                  </a:cubicBezTo>
                  <a:cubicBezTo>
                    <a:pt x="4821" y="7480"/>
                    <a:pt x="4984" y="7463"/>
                    <a:pt x="5121" y="7423"/>
                  </a:cubicBezTo>
                  <a:cubicBezTo>
                    <a:pt x="5424" y="7691"/>
                    <a:pt x="6040" y="8226"/>
                    <a:pt x="6334" y="8467"/>
                  </a:cubicBezTo>
                  <a:cubicBezTo>
                    <a:pt x="6240" y="8471"/>
                    <a:pt x="6142" y="8474"/>
                    <a:pt x="6043" y="8474"/>
                  </a:cubicBezTo>
                  <a:cubicBezTo>
                    <a:pt x="5944" y="8474"/>
                    <a:pt x="5843" y="8471"/>
                    <a:pt x="5745" y="8467"/>
                  </a:cubicBezTo>
                  <a:cubicBezTo>
                    <a:pt x="3943" y="8413"/>
                    <a:pt x="1900" y="8119"/>
                    <a:pt x="384" y="7040"/>
                  </a:cubicBezTo>
                  <a:lnTo>
                    <a:pt x="384" y="7040"/>
                  </a:lnTo>
                  <a:cubicBezTo>
                    <a:pt x="1089" y="7780"/>
                    <a:pt x="2320" y="8413"/>
                    <a:pt x="4470" y="8654"/>
                  </a:cubicBezTo>
                  <a:cubicBezTo>
                    <a:pt x="5632" y="8783"/>
                    <a:pt x="6572" y="8852"/>
                    <a:pt x="7342" y="8852"/>
                  </a:cubicBezTo>
                  <a:cubicBezTo>
                    <a:pt x="9510" y="8852"/>
                    <a:pt x="10343" y="8305"/>
                    <a:pt x="11053" y="6995"/>
                  </a:cubicBezTo>
                  <a:cubicBezTo>
                    <a:pt x="11988" y="5280"/>
                    <a:pt x="11373" y="3086"/>
                    <a:pt x="11451" y="3086"/>
                  </a:cubicBezTo>
                  <a:lnTo>
                    <a:pt x="11451" y="3086"/>
                  </a:lnTo>
                  <a:cubicBezTo>
                    <a:pt x="11454" y="3086"/>
                    <a:pt x="11458" y="3089"/>
                    <a:pt x="11464" y="3097"/>
                  </a:cubicBezTo>
                  <a:cubicBezTo>
                    <a:pt x="11493" y="3133"/>
                    <a:pt x="11528" y="3156"/>
                    <a:pt x="11554" y="3156"/>
                  </a:cubicBezTo>
                  <a:cubicBezTo>
                    <a:pt x="11662" y="3156"/>
                    <a:pt x="11640" y="2775"/>
                    <a:pt x="10643" y="1419"/>
                  </a:cubicBezTo>
                  <a:cubicBezTo>
                    <a:pt x="10134" y="741"/>
                    <a:pt x="9394" y="295"/>
                    <a:pt x="869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096;p54">
              <a:extLst>
                <a:ext uri="{FF2B5EF4-FFF2-40B4-BE49-F238E27FC236}">
                  <a16:creationId xmlns:a16="http://schemas.microsoft.com/office/drawing/2014/main" id="{35D835E0-C2D6-4636-BDE7-2BFF6F32396F}"/>
                </a:ext>
              </a:extLst>
            </p:cNvPr>
            <p:cNvSpPr/>
            <p:nvPr/>
          </p:nvSpPr>
          <p:spPr>
            <a:xfrm>
              <a:off x="6732850" y="1754050"/>
              <a:ext cx="56900" cy="30375"/>
            </a:xfrm>
            <a:custGeom>
              <a:avLst/>
              <a:gdLst/>
              <a:ahLst/>
              <a:cxnLst/>
              <a:rect l="l" t="t" r="r" b="b"/>
              <a:pathLst>
                <a:path w="2276" h="1215" extrusionOk="0">
                  <a:moveTo>
                    <a:pt x="63" y="1"/>
                  </a:moveTo>
                  <a:cubicBezTo>
                    <a:pt x="37" y="81"/>
                    <a:pt x="19" y="153"/>
                    <a:pt x="1" y="233"/>
                  </a:cubicBezTo>
                  <a:lnTo>
                    <a:pt x="2276" y="1214"/>
                  </a:lnTo>
                  <a:lnTo>
                    <a:pt x="2151" y="1009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097;p54">
              <a:extLst>
                <a:ext uri="{FF2B5EF4-FFF2-40B4-BE49-F238E27FC236}">
                  <a16:creationId xmlns:a16="http://schemas.microsoft.com/office/drawing/2014/main" id="{82333E13-41A5-4E49-9ED4-80EEF811C150}"/>
                </a:ext>
              </a:extLst>
            </p:cNvPr>
            <p:cNvSpPr/>
            <p:nvPr/>
          </p:nvSpPr>
          <p:spPr>
            <a:xfrm>
              <a:off x="6731300" y="1752425"/>
              <a:ext cx="56675" cy="26850"/>
            </a:xfrm>
            <a:custGeom>
              <a:avLst/>
              <a:gdLst/>
              <a:ahLst/>
              <a:cxnLst/>
              <a:rect l="l" t="t" r="r" b="b"/>
              <a:pathLst>
                <a:path w="2267" h="1074" extrusionOk="0">
                  <a:moveTo>
                    <a:pt x="52" y="0"/>
                  </a:moveTo>
                  <a:cubicBezTo>
                    <a:pt x="33" y="0"/>
                    <a:pt x="16" y="10"/>
                    <a:pt x="9" y="30"/>
                  </a:cubicBezTo>
                  <a:cubicBezTo>
                    <a:pt x="0" y="57"/>
                    <a:pt x="9" y="84"/>
                    <a:pt x="36" y="93"/>
                  </a:cubicBezTo>
                  <a:lnTo>
                    <a:pt x="2195" y="1074"/>
                  </a:lnTo>
                  <a:lnTo>
                    <a:pt x="2213" y="1074"/>
                  </a:lnTo>
                  <a:cubicBezTo>
                    <a:pt x="2231" y="1074"/>
                    <a:pt x="2249" y="1065"/>
                    <a:pt x="2257" y="1047"/>
                  </a:cubicBezTo>
                  <a:cubicBezTo>
                    <a:pt x="2266" y="1020"/>
                    <a:pt x="2257" y="994"/>
                    <a:pt x="2231" y="985"/>
                  </a:cubicBezTo>
                  <a:lnTo>
                    <a:pt x="72" y="3"/>
                  </a:lnTo>
                  <a:cubicBezTo>
                    <a:pt x="65" y="1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098;p54">
              <a:extLst>
                <a:ext uri="{FF2B5EF4-FFF2-40B4-BE49-F238E27FC236}">
                  <a16:creationId xmlns:a16="http://schemas.microsoft.com/office/drawing/2014/main" id="{7AD6CDA1-D147-4C87-A10C-C72702DF1E4A}"/>
                </a:ext>
              </a:extLst>
            </p:cNvPr>
            <p:cNvSpPr/>
            <p:nvPr/>
          </p:nvSpPr>
          <p:spPr>
            <a:xfrm>
              <a:off x="6888075" y="1807525"/>
              <a:ext cx="143875" cy="21275"/>
            </a:xfrm>
            <a:custGeom>
              <a:avLst/>
              <a:gdLst/>
              <a:ahLst/>
              <a:cxnLst/>
              <a:rect l="l" t="t" r="r" b="b"/>
              <a:pathLst>
                <a:path w="5755" h="851" extrusionOk="0">
                  <a:moveTo>
                    <a:pt x="41" y="1"/>
                  </a:moveTo>
                  <a:cubicBezTo>
                    <a:pt x="22" y="1"/>
                    <a:pt x="8" y="17"/>
                    <a:pt x="1" y="39"/>
                  </a:cubicBezTo>
                  <a:cubicBezTo>
                    <a:pt x="1" y="65"/>
                    <a:pt x="19" y="92"/>
                    <a:pt x="46" y="92"/>
                  </a:cubicBezTo>
                  <a:lnTo>
                    <a:pt x="5701" y="850"/>
                  </a:lnTo>
                  <a:lnTo>
                    <a:pt x="5710" y="850"/>
                  </a:lnTo>
                  <a:cubicBezTo>
                    <a:pt x="5728" y="850"/>
                    <a:pt x="5755" y="833"/>
                    <a:pt x="5755" y="806"/>
                  </a:cubicBezTo>
                  <a:cubicBezTo>
                    <a:pt x="5755" y="779"/>
                    <a:pt x="5737" y="752"/>
                    <a:pt x="5710" y="752"/>
                  </a:cubicBezTo>
                  <a:lnTo>
                    <a:pt x="54" y="3"/>
                  </a:lnTo>
                  <a:cubicBezTo>
                    <a:pt x="50" y="1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099;p54">
              <a:extLst>
                <a:ext uri="{FF2B5EF4-FFF2-40B4-BE49-F238E27FC236}">
                  <a16:creationId xmlns:a16="http://schemas.microsoft.com/office/drawing/2014/main" id="{15CC5E64-52DF-420F-8C99-3784A545A4D2}"/>
                </a:ext>
              </a:extLst>
            </p:cNvPr>
            <p:cNvSpPr/>
            <p:nvPr/>
          </p:nvSpPr>
          <p:spPr>
            <a:xfrm>
              <a:off x="6871125" y="1858150"/>
              <a:ext cx="51550" cy="41800"/>
            </a:xfrm>
            <a:custGeom>
              <a:avLst/>
              <a:gdLst/>
              <a:ahLst/>
              <a:cxnLst/>
              <a:rect l="l" t="t" r="r" b="b"/>
              <a:pathLst>
                <a:path w="2062" h="1672" extrusionOk="0">
                  <a:moveTo>
                    <a:pt x="85" y="1"/>
                  </a:moveTo>
                  <a:cubicBezTo>
                    <a:pt x="63" y="1"/>
                    <a:pt x="44" y="17"/>
                    <a:pt x="37" y="39"/>
                  </a:cubicBezTo>
                  <a:cubicBezTo>
                    <a:pt x="28" y="74"/>
                    <a:pt x="1" y="181"/>
                    <a:pt x="1981" y="1662"/>
                  </a:cubicBezTo>
                  <a:cubicBezTo>
                    <a:pt x="1990" y="1662"/>
                    <a:pt x="1999" y="1671"/>
                    <a:pt x="2008" y="1671"/>
                  </a:cubicBezTo>
                  <a:cubicBezTo>
                    <a:pt x="2017" y="1671"/>
                    <a:pt x="2035" y="1662"/>
                    <a:pt x="2044" y="1644"/>
                  </a:cubicBezTo>
                  <a:cubicBezTo>
                    <a:pt x="2062" y="1627"/>
                    <a:pt x="2053" y="1600"/>
                    <a:pt x="2035" y="1582"/>
                  </a:cubicBezTo>
                  <a:cubicBezTo>
                    <a:pt x="1330" y="1056"/>
                    <a:pt x="197" y="181"/>
                    <a:pt x="135" y="48"/>
                  </a:cubicBezTo>
                  <a:cubicBezTo>
                    <a:pt x="135" y="30"/>
                    <a:pt x="117" y="12"/>
                    <a:pt x="99" y="3"/>
                  </a:cubicBezTo>
                  <a:cubicBezTo>
                    <a:pt x="94" y="1"/>
                    <a:pt x="90" y="1"/>
                    <a:pt x="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100;p54">
              <a:extLst>
                <a:ext uri="{FF2B5EF4-FFF2-40B4-BE49-F238E27FC236}">
                  <a16:creationId xmlns:a16="http://schemas.microsoft.com/office/drawing/2014/main" id="{5B04B157-B5F2-4EB7-BBBD-466956D54A33}"/>
                </a:ext>
              </a:extLst>
            </p:cNvPr>
            <p:cNvSpPr/>
            <p:nvPr/>
          </p:nvSpPr>
          <p:spPr>
            <a:xfrm>
              <a:off x="6738650" y="1831350"/>
              <a:ext cx="37050" cy="11275"/>
            </a:xfrm>
            <a:custGeom>
              <a:avLst/>
              <a:gdLst/>
              <a:ahLst/>
              <a:cxnLst/>
              <a:rect l="l" t="t" r="r" b="b"/>
              <a:pathLst>
                <a:path w="1482" h="451" extrusionOk="0">
                  <a:moveTo>
                    <a:pt x="1421" y="1"/>
                  </a:moveTo>
                  <a:cubicBezTo>
                    <a:pt x="1410" y="1"/>
                    <a:pt x="1401" y="5"/>
                    <a:pt x="1393" y="13"/>
                  </a:cubicBezTo>
                  <a:cubicBezTo>
                    <a:pt x="1330" y="58"/>
                    <a:pt x="527" y="245"/>
                    <a:pt x="37" y="361"/>
                  </a:cubicBezTo>
                  <a:cubicBezTo>
                    <a:pt x="10" y="361"/>
                    <a:pt x="1" y="388"/>
                    <a:pt x="1" y="415"/>
                  </a:cubicBezTo>
                  <a:cubicBezTo>
                    <a:pt x="10" y="442"/>
                    <a:pt x="28" y="451"/>
                    <a:pt x="45" y="451"/>
                  </a:cubicBezTo>
                  <a:lnTo>
                    <a:pt x="63" y="451"/>
                  </a:lnTo>
                  <a:cubicBezTo>
                    <a:pt x="670" y="317"/>
                    <a:pt x="1410" y="138"/>
                    <a:pt x="1455" y="85"/>
                  </a:cubicBezTo>
                  <a:cubicBezTo>
                    <a:pt x="1473" y="67"/>
                    <a:pt x="1482" y="40"/>
                    <a:pt x="1464" y="22"/>
                  </a:cubicBezTo>
                  <a:cubicBezTo>
                    <a:pt x="1449" y="8"/>
                    <a:pt x="1434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101;p54">
              <a:extLst>
                <a:ext uri="{FF2B5EF4-FFF2-40B4-BE49-F238E27FC236}">
                  <a16:creationId xmlns:a16="http://schemas.microsoft.com/office/drawing/2014/main" id="{8E638EA1-BFC9-4512-8898-6710FFC0B0A1}"/>
                </a:ext>
              </a:extLst>
            </p:cNvPr>
            <p:cNvSpPr/>
            <p:nvPr/>
          </p:nvSpPr>
          <p:spPr>
            <a:xfrm>
              <a:off x="6774125" y="1775425"/>
              <a:ext cx="116225" cy="86000"/>
            </a:xfrm>
            <a:custGeom>
              <a:avLst/>
              <a:gdLst/>
              <a:ahLst/>
              <a:cxnLst/>
              <a:rect l="l" t="t" r="r" b="b"/>
              <a:pathLst>
                <a:path w="4649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4086" y="3107"/>
                    <a:pt x="4095" y="3080"/>
                    <a:pt x="4104" y="3062"/>
                  </a:cubicBezTo>
                  <a:cubicBezTo>
                    <a:pt x="4149" y="2946"/>
                    <a:pt x="4193" y="2830"/>
                    <a:pt x="4229" y="2696"/>
                  </a:cubicBezTo>
                  <a:cubicBezTo>
                    <a:pt x="4265" y="2589"/>
                    <a:pt x="4300" y="2482"/>
                    <a:pt x="4327" y="2375"/>
                  </a:cubicBezTo>
                  <a:cubicBezTo>
                    <a:pt x="4381" y="2206"/>
                    <a:pt x="4425" y="2036"/>
                    <a:pt x="4470" y="1885"/>
                  </a:cubicBezTo>
                  <a:cubicBezTo>
                    <a:pt x="4505" y="1760"/>
                    <a:pt x="4532" y="1644"/>
                    <a:pt x="4559" y="1546"/>
                  </a:cubicBezTo>
                  <a:cubicBezTo>
                    <a:pt x="4577" y="1447"/>
                    <a:pt x="4595" y="1376"/>
                    <a:pt x="4612" y="1332"/>
                  </a:cubicBezTo>
                  <a:cubicBezTo>
                    <a:pt x="4648" y="1153"/>
                    <a:pt x="2980" y="600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102;p54">
              <a:extLst>
                <a:ext uri="{FF2B5EF4-FFF2-40B4-BE49-F238E27FC236}">
                  <a16:creationId xmlns:a16="http://schemas.microsoft.com/office/drawing/2014/main" id="{B475E959-0E2A-4794-B026-43A7CB67778D}"/>
                </a:ext>
              </a:extLst>
            </p:cNvPr>
            <p:cNvSpPr/>
            <p:nvPr/>
          </p:nvSpPr>
          <p:spPr>
            <a:xfrm>
              <a:off x="6779700" y="1781950"/>
              <a:ext cx="108400" cy="40600"/>
            </a:xfrm>
            <a:custGeom>
              <a:avLst/>
              <a:gdLst/>
              <a:ahLst/>
              <a:cxnLst/>
              <a:rect l="l" t="t" r="r" b="b"/>
              <a:pathLst>
                <a:path w="4336" h="1624" extrusionOk="0">
                  <a:moveTo>
                    <a:pt x="116" y="0"/>
                  </a:moveTo>
                  <a:cubicBezTo>
                    <a:pt x="72" y="125"/>
                    <a:pt x="36" y="285"/>
                    <a:pt x="0" y="455"/>
                  </a:cubicBezTo>
                  <a:cubicBezTo>
                    <a:pt x="429" y="508"/>
                    <a:pt x="910" y="607"/>
                    <a:pt x="1401" y="723"/>
                  </a:cubicBezTo>
                  <a:cubicBezTo>
                    <a:pt x="2561" y="1017"/>
                    <a:pt x="3729" y="1436"/>
                    <a:pt x="4247" y="1624"/>
                  </a:cubicBezTo>
                  <a:cubicBezTo>
                    <a:pt x="4282" y="1499"/>
                    <a:pt x="4309" y="1383"/>
                    <a:pt x="4336" y="1285"/>
                  </a:cubicBezTo>
                  <a:cubicBezTo>
                    <a:pt x="3524" y="919"/>
                    <a:pt x="2382" y="580"/>
                    <a:pt x="1454" y="330"/>
                  </a:cubicBezTo>
                  <a:cubicBezTo>
                    <a:pt x="892" y="178"/>
                    <a:pt x="411" y="71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103;p54">
              <a:extLst>
                <a:ext uri="{FF2B5EF4-FFF2-40B4-BE49-F238E27FC236}">
                  <a16:creationId xmlns:a16="http://schemas.microsoft.com/office/drawing/2014/main" id="{9B052825-1FE5-4456-9713-85A3C4EE3A20}"/>
                </a:ext>
              </a:extLst>
            </p:cNvPr>
            <p:cNvSpPr/>
            <p:nvPr/>
          </p:nvSpPr>
          <p:spPr>
            <a:xfrm>
              <a:off x="6776350" y="1801775"/>
              <a:ext cx="105950" cy="41075"/>
            </a:xfrm>
            <a:custGeom>
              <a:avLst/>
              <a:gdLst/>
              <a:ahLst/>
              <a:cxnLst/>
              <a:rect l="l" t="t" r="r" b="b"/>
              <a:pathLst>
                <a:path w="4238" h="1643" extrusionOk="0">
                  <a:moveTo>
                    <a:pt x="72" y="1"/>
                  </a:moveTo>
                  <a:cubicBezTo>
                    <a:pt x="45" y="153"/>
                    <a:pt x="27" y="304"/>
                    <a:pt x="0" y="447"/>
                  </a:cubicBezTo>
                  <a:cubicBezTo>
                    <a:pt x="518" y="527"/>
                    <a:pt x="1080" y="652"/>
                    <a:pt x="1633" y="804"/>
                  </a:cubicBezTo>
                  <a:cubicBezTo>
                    <a:pt x="2757" y="1116"/>
                    <a:pt x="3801" y="1509"/>
                    <a:pt x="4140" y="1642"/>
                  </a:cubicBezTo>
                  <a:cubicBezTo>
                    <a:pt x="4176" y="1535"/>
                    <a:pt x="4211" y="1428"/>
                    <a:pt x="4238" y="1321"/>
                  </a:cubicBezTo>
                  <a:cubicBezTo>
                    <a:pt x="3515" y="964"/>
                    <a:pt x="2463" y="634"/>
                    <a:pt x="1535" y="376"/>
                  </a:cubicBezTo>
                  <a:cubicBezTo>
                    <a:pt x="955" y="215"/>
                    <a:pt x="429" y="90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104;p54">
              <a:extLst>
                <a:ext uri="{FF2B5EF4-FFF2-40B4-BE49-F238E27FC236}">
                  <a16:creationId xmlns:a16="http://schemas.microsoft.com/office/drawing/2014/main" id="{74022698-C942-44F2-9A2D-715123747BF9}"/>
                </a:ext>
              </a:extLst>
            </p:cNvPr>
            <p:cNvSpPr/>
            <p:nvPr/>
          </p:nvSpPr>
          <p:spPr>
            <a:xfrm>
              <a:off x="6774350" y="1819625"/>
              <a:ext cx="102375" cy="39725"/>
            </a:xfrm>
            <a:custGeom>
              <a:avLst/>
              <a:gdLst/>
              <a:ahLst/>
              <a:cxnLst/>
              <a:rect l="l" t="t" r="r" b="b"/>
              <a:pathLst>
                <a:path w="4095" h="1589" extrusionOk="0">
                  <a:moveTo>
                    <a:pt x="54" y="1"/>
                  </a:moveTo>
                  <a:cubicBezTo>
                    <a:pt x="27" y="188"/>
                    <a:pt x="9" y="340"/>
                    <a:pt x="0" y="429"/>
                  </a:cubicBezTo>
                  <a:cubicBezTo>
                    <a:pt x="1535" y="688"/>
                    <a:pt x="3444" y="1401"/>
                    <a:pt x="3952" y="1589"/>
                  </a:cubicBezTo>
                  <a:cubicBezTo>
                    <a:pt x="3988" y="1544"/>
                    <a:pt x="4033" y="1464"/>
                    <a:pt x="4068" y="1366"/>
                  </a:cubicBezTo>
                  <a:cubicBezTo>
                    <a:pt x="4077" y="1339"/>
                    <a:pt x="4086" y="1312"/>
                    <a:pt x="4095" y="1294"/>
                  </a:cubicBezTo>
                  <a:cubicBezTo>
                    <a:pt x="3524" y="1000"/>
                    <a:pt x="2721" y="732"/>
                    <a:pt x="1954" y="500"/>
                  </a:cubicBezTo>
                  <a:cubicBezTo>
                    <a:pt x="1231" y="295"/>
                    <a:pt x="535" y="117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105;p54">
              <a:extLst>
                <a:ext uri="{FF2B5EF4-FFF2-40B4-BE49-F238E27FC236}">
                  <a16:creationId xmlns:a16="http://schemas.microsoft.com/office/drawing/2014/main" id="{8997235B-84A3-4F53-BFCE-308326127BFD}"/>
                </a:ext>
              </a:extLst>
            </p:cNvPr>
            <p:cNvSpPr/>
            <p:nvPr/>
          </p:nvSpPr>
          <p:spPr>
            <a:xfrm>
              <a:off x="6774125" y="1775425"/>
              <a:ext cx="101950" cy="86000"/>
            </a:xfrm>
            <a:custGeom>
              <a:avLst/>
              <a:gdLst/>
              <a:ahLst/>
              <a:cxnLst/>
              <a:rect l="l" t="t" r="r" b="b"/>
              <a:pathLst>
                <a:path w="4078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3711" y="3027"/>
                    <a:pt x="3203" y="2866"/>
                    <a:pt x="2525" y="2634"/>
                  </a:cubicBezTo>
                  <a:cubicBezTo>
                    <a:pt x="2284" y="2554"/>
                    <a:pt x="2097" y="2429"/>
                    <a:pt x="1963" y="2268"/>
                  </a:cubicBezTo>
                  <a:cubicBezTo>
                    <a:pt x="1847" y="2152"/>
                    <a:pt x="1776" y="2010"/>
                    <a:pt x="1722" y="1858"/>
                  </a:cubicBezTo>
                  <a:cubicBezTo>
                    <a:pt x="1669" y="1724"/>
                    <a:pt x="1642" y="1581"/>
                    <a:pt x="1624" y="1430"/>
                  </a:cubicBezTo>
                  <a:cubicBezTo>
                    <a:pt x="1606" y="1278"/>
                    <a:pt x="1615" y="1135"/>
                    <a:pt x="1624" y="984"/>
                  </a:cubicBezTo>
                  <a:cubicBezTo>
                    <a:pt x="1633" y="850"/>
                    <a:pt x="1651" y="716"/>
                    <a:pt x="1677" y="591"/>
                  </a:cubicBezTo>
                  <a:cubicBezTo>
                    <a:pt x="1704" y="475"/>
                    <a:pt x="1722" y="359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106;p54">
              <a:extLst>
                <a:ext uri="{FF2B5EF4-FFF2-40B4-BE49-F238E27FC236}">
                  <a16:creationId xmlns:a16="http://schemas.microsoft.com/office/drawing/2014/main" id="{49EAFE0B-1043-4DF4-B8F9-633F7E955958}"/>
                </a:ext>
              </a:extLst>
            </p:cNvPr>
            <p:cNvSpPr/>
            <p:nvPr/>
          </p:nvSpPr>
          <p:spPr>
            <a:xfrm>
              <a:off x="6660150" y="1847050"/>
              <a:ext cx="91700" cy="141900"/>
            </a:xfrm>
            <a:custGeom>
              <a:avLst/>
              <a:gdLst/>
              <a:ahLst/>
              <a:cxnLst/>
              <a:rect l="l" t="t" r="r" b="b"/>
              <a:pathLst>
                <a:path w="3668" h="5676" extrusionOk="0">
                  <a:moveTo>
                    <a:pt x="3462" y="0"/>
                  </a:moveTo>
                  <a:cubicBezTo>
                    <a:pt x="3248" y="0"/>
                    <a:pt x="2873" y="35"/>
                    <a:pt x="2454" y="81"/>
                  </a:cubicBezTo>
                  <a:cubicBezTo>
                    <a:pt x="1482" y="188"/>
                    <a:pt x="268" y="367"/>
                    <a:pt x="152" y="385"/>
                  </a:cubicBezTo>
                  <a:cubicBezTo>
                    <a:pt x="1" y="411"/>
                    <a:pt x="188" y="3320"/>
                    <a:pt x="411" y="4658"/>
                  </a:cubicBezTo>
                  <a:cubicBezTo>
                    <a:pt x="473" y="5032"/>
                    <a:pt x="536" y="5282"/>
                    <a:pt x="598" y="5327"/>
                  </a:cubicBezTo>
                  <a:cubicBezTo>
                    <a:pt x="843" y="5472"/>
                    <a:pt x="2850" y="5676"/>
                    <a:pt x="3464" y="5676"/>
                  </a:cubicBezTo>
                  <a:cubicBezTo>
                    <a:pt x="3567" y="5676"/>
                    <a:pt x="3631" y="5670"/>
                    <a:pt x="3640" y="5657"/>
                  </a:cubicBezTo>
                  <a:cubicBezTo>
                    <a:pt x="3667" y="5612"/>
                    <a:pt x="3649" y="197"/>
                    <a:pt x="3649" y="37"/>
                  </a:cubicBezTo>
                  <a:cubicBezTo>
                    <a:pt x="3649" y="11"/>
                    <a:pt x="3580" y="0"/>
                    <a:pt x="3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107;p54">
              <a:extLst>
                <a:ext uri="{FF2B5EF4-FFF2-40B4-BE49-F238E27FC236}">
                  <a16:creationId xmlns:a16="http://schemas.microsoft.com/office/drawing/2014/main" id="{4175EE83-4872-466E-964F-D16EC8EF1891}"/>
                </a:ext>
              </a:extLst>
            </p:cNvPr>
            <p:cNvSpPr/>
            <p:nvPr/>
          </p:nvSpPr>
          <p:spPr>
            <a:xfrm>
              <a:off x="6670400" y="1847050"/>
              <a:ext cx="81450" cy="141900"/>
            </a:xfrm>
            <a:custGeom>
              <a:avLst/>
              <a:gdLst/>
              <a:ahLst/>
              <a:cxnLst/>
              <a:rect l="l" t="t" r="r" b="b"/>
              <a:pathLst>
                <a:path w="3258" h="5676" extrusionOk="0">
                  <a:moveTo>
                    <a:pt x="3052" y="0"/>
                  </a:moveTo>
                  <a:cubicBezTo>
                    <a:pt x="2838" y="0"/>
                    <a:pt x="2463" y="35"/>
                    <a:pt x="2044" y="81"/>
                  </a:cubicBezTo>
                  <a:cubicBezTo>
                    <a:pt x="2142" y="1063"/>
                    <a:pt x="2347" y="3757"/>
                    <a:pt x="1687" y="4337"/>
                  </a:cubicBezTo>
                  <a:cubicBezTo>
                    <a:pt x="1381" y="4612"/>
                    <a:pt x="938" y="4694"/>
                    <a:pt x="517" y="4694"/>
                  </a:cubicBezTo>
                  <a:cubicBezTo>
                    <a:pt x="337" y="4694"/>
                    <a:pt x="161" y="4679"/>
                    <a:pt x="1" y="4658"/>
                  </a:cubicBezTo>
                  <a:lnTo>
                    <a:pt x="1" y="4658"/>
                  </a:lnTo>
                  <a:cubicBezTo>
                    <a:pt x="63" y="5032"/>
                    <a:pt x="126" y="5282"/>
                    <a:pt x="188" y="5327"/>
                  </a:cubicBezTo>
                  <a:cubicBezTo>
                    <a:pt x="433" y="5472"/>
                    <a:pt x="2440" y="5676"/>
                    <a:pt x="3054" y="5676"/>
                  </a:cubicBezTo>
                  <a:cubicBezTo>
                    <a:pt x="3157" y="5676"/>
                    <a:pt x="3221" y="5670"/>
                    <a:pt x="3230" y="5657"/>
                  </a:cubicBezTo>
                  <a:cubicBezTo>
                    <a:pt x="3257" y="5612"/>
                    <a:pt x="3239" y="197"/>
                    <a:pt x="3239" y="37"/>
                  </a:cubicBezTo>
                  <a:cubicBezTo>
                    <a:pt x="3239" y="11"/>
                    <a:pt x="3170" y="0"/>
                    <a:pt x="3052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108;p54">
              <a:extLst>
                <a:ext uri="{FF2B5EF4-FFF2-40B4-BE49-F238E27FC236}">
                  <a16:creationId xmlns:a16="http://schemas.microsoft.com/office/drawing/2014/main" id="{3ED8A125-A697-4E26-87B8-3E8DDDA4E9F3}"/>
                </a:ext>
              </a:extLst>
            </p:cNvPr>
            <p:cNvSpPr/>
            <p:nvPr/>
          </p:nvSpPr>
          <p:spPr>
            <a:xfrm>
              <a:off x="6749375" y="1847950"/>
              <a:ext cx="43050" cy="141000"/>
            </a:xfrm>
            <a:custGeom>
              <a:avLst/>
              <a:gdLst/>
              <a:ahLst/>
              <a:cxnLst/>
              <a:rect l="l" t="t" r="r" b="b"/>
              <a:pathLst>
                <a:path w="1722" h="5640" extrusionOk="0">
                  <a:moveTo>
                    <a:pt x="80" y="1"/>
                  </a:moveTo>
                  <a:cubicBezTo>
                    <a:pt x="45" y="152"/>
                    <a:pt x="0" y="2311"/>
                    <a:pt x="0" y="3908"/>
                  </a:cubicBezTo>
                  <a:cubicBezTo>
                    <a:pt x="0" y="4854"/>
                    <a:pt x="18" y="5603"/>
                    <a:pt x="71" y="5621"/>
                  </a:cubicBezTo>
                  <a:cubicBezTo>
                    <a:pt x="94" y="5634"/>
                    <a:pt x="146" y="5639"/>
                    <a:pt x="218" y="5639"/>
                  </a:cubicBezTo>
                  <a:cubicBezTo>
                    <a:pt x="551" y="5639"/>
                    <a:pt x="1299" y="5518"/>
                    <a:pt x="1365" y="5416"/>
                  </a:cubicBezTo>
                  <a:cubicBezTo>
                    <a:pt x="1383" y="5380"/>
                    <a:pt x="1418" y="4996"/>
                    <a:pt x="1463" y="4443"/>
                  </a:cubicBezTo>
                  <a:cubicBezTo>
                    <a:pt x="1579" y="2945"/>
                    <a:pt x="1722" y="241"/>
                    <a:pt x="1713" y="161"/>
                  </a:cubicBezTo>
                  <a:cubicBezTo>
                    <a:pt x="1695" y="45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109;p54">
              <a:extLst>
                <a:ext uri="{FF2B5EF4-FFF2-40B4-BE49-F238E27FC236}">
                  <a16:creationId xmlns:a16="http://schemas.microsoft.com/office/drawing/2014/main" id="{8713D3F2-22D2-4554-849C-2FF538ABBA39}"/>
                </a:ext>
              </a:extLst>
            </p:cNvPr>
            <p:cNvSpPr/>
            <p:nvPr/>
          </p:nvSpPr>
          <p:spPr>
            <a:xfrm>
              <a:off x="6749375" y="1945650"/>
              <a:ext cx="36600" cy="43300"/>
            </a:xfrm>
            <a:custGeom>
              <a:avLst/>
              <a:gdLst/>
              <a:ahLst/>
              <a:cxnLst/>
              <a:rect l="l" t="t" r="r" b="b"/>
              <a:pathLst>
                <a:path w="1464" h="1732" extrusionOk="0">
                  <a:moveTo>
                    <a:pt x="0" y="0"/>
                  </a:moveTo>
                  <a:cubicBezTo>
                    <a:pt x="0" y="946"/>
                    <a:pt x="18" y="1695"/>
                    <a:pt x="71" y="1713"/>
                  </a:cubicBezTo>
                  <a:cubicBezTo>
                    <a:pt x="94" y="1726"/>
                    <a:pt x="146" y="1731"/>
                    <a:pt x="218" y="1731"/>
                  </a:cubicBezTo>
                  <a:cubicBezTo>
                    <a:pt x="551" y="1731"/>
                    <a:pt x="1299" y="1610"/>
                    <a:pt x="1365" y="1508"/>
                  </a:cubicBezTo>
                  <a:cubicBezTo>
                    <a:pt x="1383" y="1472"/>
                    <a:pt x="1418" y="1088"/>
                    <a:pt x="1463" y="535"/>
                  </a:cubicBezTo>
                  <a:cubicBezTo>
                    <a:pt x="1026" y="366"/>
                    <a:pt x="428" y="152"/>
                    <a:pt x="0" y="0"/>
                  </a:cubicBezTo>
                  <a:close/>
                </a:path>
              </a:pathLst>
            </a:custGeom>
            <a:solidFill>
              <a:srgbClr val="F5C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110;p54">
              <a:extLst>
                <a:ext uri="{FF2B5EF4-FFF2-40B4-BE49-F238E27FC236}">
                  <a16:creationId xmlns:a16="http://schemas.microsoft.com/office/drawing/2014/main" id="{A14AFDB7-C4A6-43DC-A0B1-58E364E53893}"/>
                </a:ext>
              </a:extLst>
            </p:cNvPr>
            <p:cNvSpPr/>
            <p:nvPr/>
          </p:nvSpPr>
          <p:spPr>
            <a:xfrm>
              <a:off x="6733975" y="1917025"/>
              <a:ext cx="168375" cy="78875"/>
            </a:xfrm>
            <a:custGeom>
              <a:avLst/>
              <a:gdLst/>
              <a:ahLst/>
              <a:cxnLst/>
              <a:rect l="l" t="t" r="r" b="b"/>
              <a:pathLst>
                <a:path w="6735" h="3155" extrusionOk="0">
                  <a:moveTo>
                    <a:pt x="6054" y="0"/>
                  </a:moveTo>
                  <a:cubicBezTo>
                    <a:pt x="6035" y="0"/>
                    <a:pt x="6015" y="1"/>
                    <a:pt x="5995" y="3"/>
                  </a:cubicBezTo>
                  <a:cubicBezTo>
                    <a:pt x="5245" y="87"/>
                    <a:pt x="4001" y="553"/>
                    <a:pt x="2670" y="553"/>
                  </a:cubicBezTo>
                  <a:cubicBezTo>
                    <a:pt x="2451" y="553"/>
                    <a:pt x="2230" y="541"/>
                    <a:pt x="2008" y="512"/>
                  </a:cubicBezTo>
                  <a:cubicBezTo>
                    <a:pt x="1580" y="458"/>
                    <a:pt x="1241" y="396"/>
                    <a:pt x="973" y="351"/>
                  </a:cubicBezTo>
                  <a:cubicBezTo>
                    <a:pt x="648" y="297"/>
                    <a:pt x="434" y="260"/>
                    <a:pt x="291" y="260"/>
                  </a:cubicBezTo>
                  <a:cubicBezTo>
                    <a:pt x="129" y="260"/>
                    <a:pt x="61" y="308"/>
                    <a:pt x="27" y="431"/>
                  </a:cubicBezTo>
                  <a:cubicBezTo>
                    <a:pt x="0" y="538"/>
                    <a:pt x="36" y="735"/>
                    <a:pt x="108" y="967"/>
                  </a:cubicBezTo>
                  <a:cubicBezTo>
                    <a:pt x="161" y="1100"/>
                    <a:pt x="224" y="1252"/>
                    <a:pt x="295" y="1395"/>
                  </a:cubicBezTo>
                  <a:cubicBezTo>
                    <a:pt x="473" y="1734"/>
                    <a:pt x="732" y="2073"/>
                    <a:pt x="1035" y="2251"/>
                  </a:cubicBezTo>
                  <a:cubicBezTo>
                    <a:pt x="1357" y="2450"/>
                    <a:pt x="1529" y="2500"/>
                    <a:pt x="1628" y="2500"/>
                  </a:cubicBezTo>
                  <a:cubicBezTo>
                    <a:pt x="1728" y="2500"/>
                    <a:pt x="1753" y="2447"/>
                    <a:pt x="1785" y="2447"/>
                  </a:cubicBezTo>
                  <a:cubicBezTo>
                    <a:pt x="1835" y="2447"/>
                    <a:pt x="2803" y="3155"/>
                    <a:pt x="4339" y="3155"/>
                  </a:cubicBezTo>
                  <a:cubicBezTo>
                    <a:pt x="4700" y="3155"/>
                    <a:pt x="5094" y="3115"/>
                    <a:pt x="5514" y="3018"/>
                  </a:cubicBezTo>
                  <a:cubicBezTo>
                    <a:pt x="5897" y="2929"/>
                    <a:pt x="6210" y="2510"/>
                    <a:pt x="6397" y="2019"/>
                  </a:cubicBezTo>
                  <a:cubicBezTo>
                    <a:pt x="6735" y="1136"/>
                    <a:pt x="6686" y="0"/>
                    <a:pt x="6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111;p54">
              <a:extLst>
                <a:ext uri="{FF2B5EF4-FFF2-40B4-BE49-F238E27FC236}">
                  <a16:creationId xmlns:a16="http://schemas.microsoft.com/office/drawing/2014/main" id="{B5F2E6E5-F933-4F14-8CC0-DEFBA30C2E68}"/>
                </a:ext>
              </a:extLst>
            </p:cNvPr>
            <p:cNvSpPr/>
            <p:nvPr/>
          </p:nvSpPr>
          <p:spPr>
            <a:xfrm>
              <a:off x="6736650" y="1938725"/>
              <a:ext cx="157250" cy="57175"/>
            </a:xfrm>
            <a:custGeom>
              <a:avLst/>
              <a:gdLst/>
              <a:ahLst/>
              <a:cxnLst/>
              <a:rect l="l" t="t" r="r" b="b"/>
              <a:pathLst>
                <a:path w="6290" h="2287" extrusionOk="0">
                  <a:moveTo>
                    <a:pt x="286" y="0"/>
                  </a:moveTo>
                  <a:cubicBezTo>
                    <a:pt x="188" y="27"/>
                    <a:pt x="90" y="63"/>
                    <a:pt x="1" y="99"/>
                  </a:cubicBezTo>
                  <a:cubicBezTo>
                    <a:pt x="54" y="232"/>
                    <a:pt x="117" y="384"/>
                    <a:pt x="188" y="527"/>
                  </a:cubicBezTo>
                  <a:cubicBezTo>
                    <a:pt x="366" y="866"/>
                    <a:pt x="625" y="1205"/>
                    <a:pt x="928" y="1383"/>
                  </a:cubicBezTo>
                  <a:cubicBezTo>
                    <a:pt x="1250" y="1582"/>
                    <a:pt x="1422" y="1632"/>
                    <a:pt x="1521" y="1632"/>
                  </a:cubicBezTo>
                  <a:cubicBezTo>
                    <a:pt x="1621" y="1632"/>
                    <a:pt x="1646" y="1579"/>
                    <a:pt x="1678" y="1579"/>
                  </a:cubicBezTo>
                  <a:cubicBezTo>
                    <a:pt x="1728" y="1579"/>
                    <a:pt x="2696" y="2287"/>
                    <a:pt x="4232" y="2287"/>
                  </a:cubicBezTo>
                  <a:cubicBezTo>
                    <a:pt x="4593" y="2287"/>
                    <a:pt x="4987" y="2247"/>
                    <a:pt x="5407" y="2150"/>
                  </a:cubicBezTo>
                  <a:cubicBezTo>
                    <a:pt x="5790" y="2061"/>
                    <a:pt x="6103" y="1642"/>
                    <a:pt x="6290" y="1151"/>
                  </a:cubicBezTo>
                  <a:lnTo>
                    <a:pt x="6290" y="1151"/>
                  </a:lnTo>
                  <a:cubicBezTo>
                    <a:pt x="5835" y="1419"/>
                    <a:pt x="5193" y="1731"/>
                    <a:pt x="4336" y="1803"/>
                  </a:cubicBezTo>
                  <a:cubicBezTo>
                    <a:pt x="4209" y="1814"/>
                    <a:pt x="4086" y="1819"/>
                    <a:pt x="3967" y="1819"/>
                  </a:cubicBezTo>
                  <a:cubicBezTo>
                    <a:pt x="2479" y="1819"/>
                    <a:pt x="1603" y="1003"/>
                    <a:pt x="1446" y="937"/>
                  </a:cubicBezTo>
                  <a:cubicBezTo>
                    <a:pt x="1430" y="931"/>
                    <a:pt x="1417" y="928"/>
                    <a:pt x="1406" y="928"/>
                  </a:cubicBezTo>
                  <a:cubicBezTo>
                    <a:pt x="1331" y="928"/>
                    <a:pt x="1351" y="1063"/>
                    <a:pt x="1260" y="1063"/>
                  </a:cubicBezTo>
                  <a:cubicBezTo>
                    <a:pt x="1221" y="1063"/>
                    <a:pt x="1160" y="1038"/>
                    <a:pt x="1062" y="964"/>
                  </a:cubicBezTo>
                  <a:cubicBezTo>
                    <a:pt x="696" y="696"/>
                    <a:pt x="286" y="0"/>
                    <a:pt x="2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112;p54">
              <a:extLst>
                <a:ext uri="{FF2B5EF4-FFF2-40B4-BE49-F238E27FC236}">
                  <a16:creationId xmlns:a16="http://schemas.microsoft.com/office/drawing/2014/main" id="{BC88C4A0-1AC8-4B89-8FC5-7B1C45D880AC}"/>
                </a:ext>
              </a:extLst>
            </p:cNvPr>
            <p:cNvSpPr/>
            <p:nvPr/>
          </p:nvSpPr>
          <p:spPr>
            <a:xfrm>
              <a:off x="6733525" y="1923475"/>
              <a:ext cx="24775" cy="28425"/>
            </a:xfrm>
            <a:custGeom>
              <a:avLst/>
              <a:gdLst/>
              <a:ahLst/>
              <a:cxnLst/>
              <a:rect l="l" t="t" r="r" b="b"/>
              <a:pathLst>
                <a:path w="991" h="1137" extrusionOk="0">
                  <a:moveTo>
                    <a:pt x="305" y="0"/>
                  </a:moveTo>
                  <a:cubicBezTo>
                    <a:pt x="259" y="0"/>
                    <a:pt x="220" y="4"/>
                    <a:pt x="188" y="13"/>
                  </a:cubicBezTo>
                  <a:cubicBezTo>
                    <a:pt x="108" y="40"/>
                    <a:pt x="63" y="84"/>
                    <a:pt x="45" y="173"/>
                  </a:cubicBezTo>
                  <a:cubicBezTo>
                    <a:pt x="1" y="343"/>
                    <a:pt x="108" y="744"/>
                    <a:pt x="313" y="1137"/>
                  </a:cubicBezTo>
                  <a:cubicBezTo>
                    <a:pt x="527" y="1012"/>
                    <a:pt x="679" y="878"/>
                    <a:pt x="777" y="744"/>
                  </a:cubicBezTo>
                  <a:cubicBezTo>
                    <a:pt x="955" y="503"/>
                    <a:pt x="991" y="271"/>
                    <a:pt x="991" y="93"/>
                  </a:cubicBezTo>
                  <a:cubicBezTo>
                    <a:pt x="666" y="39"/>
                    <a:pt x="449" y="0"/>
                    <a:pt x="3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113;p54">
              <a:extLst>
                <a:ext uri="{FF2B5EF4-FFF2-40B4-BE49-F238E27FC236}">
                  <a16:creationId xmlns:a16="http://schemas.microsoft.com/office/drawing/2014/main" id="{58DCCA4A-A81D-452D-90DB-8FF2A922C62E}"/>
                </a:ext>
              </a:extLst>
            </p:cNvPr>
            <p:cNvSpPr/>
            <p:nvPr/>
          </p:nvSpPr>
          <p:spPr>
            <a:xfrm>
              <a:off x="6733525" y="1923775"/>
              <a:ext cx="19425" cy="28125"/>
            </a:xfrm>
            <a:custGeom>
              <a:avLst/>
              <a:gdLst/>
              <a:ahLst/>
              <a:cxnLst/>
              <a:rect l="l" t="t" r="r" b="b"/>
              <a:pathLst>
                <a:path w="777" h="1125" extrusionOk="0">
                  <a:moveTo>
                    <a:pt x="188" y="1"/>
                  </a:moveTo>
                  <a:cubicBezTo>
                    <a:pt x="108" y="28"/>
                    <a:pt x="72" y="72"/>
                    <a:pt x="45" y="161"/>
                  </a:cubicBezTo>
                  <a:cubicBezTo>
                    <a:pt x="1" y="331"/>
                    <a:pt x="108" y="732"/>
                    <a:pt x="313" y="1125"/>
                  </a:cubicBezTo>
                  <a:cubicBezTo>
                    <a:pt x="527" y="1000"/>
                    <a:pt x="679" y="866"/>
                    <a:pt x="777" y="732"/>
                  </a:cubicBezTo>
                  <a:cubicBezTo>
                    <a:pt x="509" y="518"/>
                    <a:pt x="322" y="233"/>
                    <a:pt x="18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5F24D50A-877E-478E-A74D-68780250A9DD}"/>
              </a:ext>
            </a:extLst>
          </p:cNvPr>
          <p:cNvGrpSpPr/>
          <p:nvPr/>
        </p:nvGrpSpPr>
        <p:grpSpPr>
          <a:xfrm>
            <a:off x="522200" y="508210"/>
            <a:ext cx="9583221" cy="1140946"/>
            <a:chOff x="126857" y="-96781"/>
            <a:chExt cx="9007353" cy="1083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Hộp Văn bản 1">
                  <a:extLst>
                    <a:ext uri="{FF2B5EF4-FFF2-40B4-BE49-F238E27FC236}">
                      <a16:creationId xmlns:a16="http://schemas.microsoft.com/office/drawing/2014/main" id="{4EFB3696-509A-4FC3-97BA-E764E2EDB3A1}"/>
                    </a:ext>
                  </a:extLst>
                </p:cNvPr>
                <p:cNvSpPr txBox="1"/>
                <p:nvPr/>
              </p:nvSpPr>
              <p:spPr>
                <a:xfrm>
                  <a:off x="253701" y="-59850"/>
                  <a:ext cx="8880509" cy="945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700" b="1" u="sng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 3</a:t>
                  </a:r>
                  <a:r>
                    <a:rPr kumimoji="0" lang="en-US" sz="27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 </a:t>
                  </a:r>
                  <a:r>
                    <a:rPr kumimoji="0" lang="en-US" sz="2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cửa</a:t>
                  </a:r>
                  <a:r>
                    <a: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hàng</a:t>
                  </a:r>
                  <a:r>
                    <a: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6450 l </a:t>
                  </a:r>
                  <a:r>
                    <a:rPr kumimoji="0" lang="en-US" sz="2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dầu</a:t>
                  </a:r>
                  <a:r>
                    <a: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kumimoji="0" lang="en-US" sz="2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đã</a:t>
                  </a:r>
                  <a:r>
                    <a: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</a:t>
                  </a:r>
                  <a:r>
                    <a: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sz="2400" b="1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dầu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Hỏi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cửa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hàng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còn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lại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bao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nhiêu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lít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dầu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kumimoji="0" lang="en-US" altLang="en-US" sz="27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Hộp Văn bản 1">
                  <a:extLst>
                    <a:ext uri="{FF2B5EF4-FFF2-40B4-BE49-F238E27FC236}">
                      <a16:creationId xmlns:a16="http://schemas.microsoft.com/office/drawing/2014/main" id="{4EFB3696-509A-4FC3-97BA-E764E2EDB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701" y="-59850"/>
                  <a:ext cx="8880509" cy="945149"/>
                </a:xfrm>
                <a:prstGeom prst="rect">
                  <a:avLst/>
                </a:prstGeom>
                <a:blipFill>
                  <a:blip r:embed="rId2"/>
                  <a:stretch>
                    <a:fillRect l="-1226" t="-1840" b="-128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14094F29-C9FA-418D-9320-B8B2D1411F83}"/>
                </a:ext>
              </a:extLst>
            </p:cNvPr>
            <p:cNvSpPr/>
            <p:nvPr/>
          </p:nvSpPr>
          <p:spPr>
            <a:xfrm>
              <a:off x="126857" y="-96781"/>
              <a:ext cx="8998788" cy="108362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2" name="Google Shape;2319;p44">
            <a:extLst>
              <a:ext uri="{FF2B5EF4-FFF2-40B4-BE49-F238E27FC236}">
                <a16:creationId xmlns:a16="http://schemas.microsoft.com/office/drawing/2014/main" id="{510795BC-29AF-40A5-BA6B-D8A8565439C6}"/>
              </a:ext>
            </a:extLst>
          </p:cNvPr>
          <p:cNvGrpSpPr/>
          <p:nvPr/>
        </p:nvGrpSpPr>
        <p:grpSpPr>
          <a:xfrm>
            <a:off x="9999694" y="266492"/>
            <a:ext cx="2192306" cy="1330199"/>
            <a:chOff x="1606825" y="3214275"/>
            <a:chExt cx="529275" cy="321150"/>
          </a:xfrm>
        </p:grpSpPr>
        <p:sp>
          <p:nvSpPr>
            <p:cNvPr id="133" name="Google Shape;2320;p44">
              <a:extLst>
                <a:ext uri="{FF2B5EF4-FFF2-40B4-BE49-F238E27FC236}">
                  <a16:creationId xmlns:a16="http://schemas.microsoft.com/office/drawing/2014/main" id="{1692B940-6EEA-4139-8A85-AF6C248A8102}"/>
                </a:ext>
              </a:extLst>
            </p:cNvPr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321;p44">
              <a:extLst>
                <a:ext uri="{FF2B5EF4-FFF2-40B4-BE49-F238E27FC236}">
                  <a16:creationId xmlns:a16="http://schemas.microsoft.com/office/drawing/2014/main" id="{A0A09CBC-132F-4EB8-9684-35C9A3E82305}"/>
                </a:ext>
              </a:extLst>
            </p:cNvPr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322;p44">
              <a:extLst>
                <a:ext uri="{FF2B5EF4-FFF2-40B4-BE49-F238E27FC236}">
                  <a16:creationId xmlns:a16="http://schemas.microsoft.com/office/drawing/2014/main" id="{2AFD628E-6851-4181-8574-B80CC0C21A21}"/>
                </a:ext>
              </a:extLst>
            </p:cNvPr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323;p44">
              <a:extLst>
                <a:ext uri="{FF2B5EF4-FFF2-40B4-BE49-F238E27FC236}">
                  <a16:creationId xmlns:a16="http://schemas.microsoft.com/office/drawing/2014/main" id="{33A12367-3318-4E68-AC69-CA360B17E6B5}"/>
                </a:ext>
              </a:extLst>
            </p:cNvPr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324;p44">
              <a:extLst>
                <a:ext uri="{FF2B5EF4-FFF2-40B4-BE49-F238E27FC236}">
                  <a16:creationId xmlns:a16="http://schemas.microsoft.com/office/drawing/2014/main" id="{081816BF-80A7-4F38-BB17-8884E8072806}"/>
                </a:ext>
              </a:extLst>
            </p:cNvPr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325;p44">
              <a:extLst>
                <a:ext uri="{FF2B5EF4-FFF2-40B4-BE49-F238E27FC236}">
                  <a16:creationId xmlns:a16="http://schemas.microsoft.com/office/drawing/2014/main" id="{DD4C1DA1-162A-4A72-B116-30015484C5DB}"/>
                </a:ext>
              </a:extLst>
            </p:cNvPr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326;p44">
              <a:extLst>
                <a:ext uri="{FF2B5EF4-FFF2-40B4-BE49-F238E27FC236}">
                  <a16:creationId xmlns:a16="http://schemas.microsoft.com/office/drawing/2014/main" id="{E47CAB6A-31A2-402E-8988-BFAC6AD2ECE0}"/>
                </a:ext>
              </a:extLst>
            </p:cNvPr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327;p44">
              <a:extLst>
                <a:ext uri="{FF2B5EF4-FFF2-40B4-BE49-F238E27FC236}">
                  <a16:creationId xmlns:a16="http://schemas.microsoft.com/office/drawing/2014/main" id="{A4DDFA32-65D6-44D2-B1FC-1BEA0D6FF547}"/>
                </a:ext>
              </a:extLst>
            </p:cNvPr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328;p44">
              <a:extLst>
                <a:ext uri="{FF2B5EF4-FFF2-40B4-BE49-F238E27FC236}">
                  <a16:creationId xmlns:a16="http://schemas.microsoft.com/office/drawing/2014/main" id="{CB350848-4FA5-4D12-AC8E-E791980D2F23}"/>
                </a:ext>
              </a:extLst>
            </p:cNvPr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329;p44">
              <a:extLst>
                <a:ext uri="{FF2B5EF4-FFF2-40B4-BE49-F238E27FC236}">
                  <a16:creationId xmlns:a16="http://schemas.microsoft.com/office/drawing/2014/main" id="{9C00AEB4-4A29-4618-BD33-6352AA44915B}"/>
                </a:ext>
              </a:extLst>
            </p:cNvPr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330;p44">
              <a:extLst>
                <a:ext uri="{FF2B5EF4-FFF2-40B4-BE49-F238E27FC236}">
                  <a16:creationId xmlns:a16="http://schemas.microsoft.com/office/drawing/2014/main" id="{60FDE2C3-2C31-46E1-8000-9BA8D7EF2F2A}"/>
                </a:ext>
              </a:extLst>
            </p:cNvPr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331;p44">
              <a:extLst>
                <a:ext uri="{FF2B5EF4-FFF2-40B4-BE49-F238E27FC236}">
                  <a16:creationId xmlns:a16="http://schemas.microsoft.com/office/drawing/2014/main" id="{8866A6B5-EB02-44B2-9746-38AC9294AE31}"/>
                </a:ext>
              </a:extLst>
            </p:cNvPr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332;p44">
              <a:extLst>
                <a:ext uri="{FF2B5EF4-FFF2-40B4-BE49-F238E27FC236}">
                  <a16:creationId xmlns:a16="http://schemas.microsoft.com/office/drawing/2014/main" id="{91BD75CB-9FC7-409A-B7A9-FC1ECE8CFD01}"/>
                </a:ext>
              </a:extLst>
            </p:cNvPr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333;p44">
              <a:extLst>
                <a:ext uri="{FF2B5EF4-FFF2-40B4-BE49-F238E27FC236}">
                  <a16:creationId xmlns:a16="http://schemas.microsoft.com/office/drawing/2014/main" id="{E958BD2A-B944-41B2-BE2B-4CEF9542C974}"/>
                </a:ext>
              </a:extLst>
            </p:cNvPr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334;p44">
              <a:extLst>
                <a:ext uri="{FF2B5EF4-FFF2-40B4-BE49-F238E27FC236}">
                  <a16:creationId xmlns:a16="http://schemas.microsoft.com/office/drawing/2014/main" id="{25B59E39-D1D4-4A9C-A3EC-7A9F13F13DC8}"/>
                </a:ext>
              </a:extLst>
            </p:cNvPr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335;p44">
              <a:extLst>
                <a:ext uri="{FF2B5EF4-FFF2-40B4-BE49-F238E27FC236}">
                  <a16:creationId xmlns:a16="http://schemas.microsoft.com/office/drawing/2014/main" id="{3B8E26B5-6EF7-45B2-8983-8F0010C57529}"/>
                </a:ext>
              </a:extLst>
            </p:cNvPr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336;p44">
              <a:extLst>
                <a:ext uri="{FF2B5EF4-FFF2-40B4-BE49-F238E27FC236}">
                  <a16:creationId xmlns:a16="http://schemas.microsoft.com/office/drawing/2014/main" id="{495F5333-BEE3-4A03-8CAE-58AB16459260}"/>
                </a:ext>
              </a:extLst>
            </p:cNvPr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337;p44">
              <a:extLst>
                <a:ext uri="{FF2B5EF4-FFF2-40B4-BE49-F238E27FC236}">
                  <a16:creationId xmlns:a16="http://schemas.microsoft.com/office/drawing/2014/main" id="{5B8E1B89-8360-429F-A4E5-B8DC78387FBA}"/>
                </a:ext>
              </a:extLst>
            </p:cNvPr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338;p44">
              <a:extLst>
                <a:ext uri="{FF2B5EF4-FFF2-40B4-BE49-F238E27FC236}">
                  <a16:creationId xmlns:a16="http://schemas.microsoft.com/office/drawing/2014/main" id="{61A72984-902E-43B5-A508-045214F08AA8}"/>
                </a:ext>
              </a:extLst>
            </p:cNvPr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339;p44">
              <a:extLst>
                <a:ext uri="{FF2B5EF4-FFF2-40B4-BE49-F238E27FC236}">
                  <a16:creationId xmlns:a16="http://schemas.microsoft.com/office/drawing/2014/main" id="{1A46D32F-5C56-4AB6-AE88-74FB678AF353}"/>
                </a:ext>
              </a:extLst>
            </p:cNvPr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340;p44">
              <a:extLst>
                <a:ext uri="{FF2B5EF4-FFF2-40B4-BE49-F238E27FC236}">
                  <a16:creationId xmlns:a16="http://schemas.microsoft.com/office/drawing/2014/main" id="{F6AD87B2-360D-4DCC-BBCB-6F9AFA45659E}"/>
                </a:ext>
              </a:extLst>
            </p:cNvPr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341;p44">
              <a:extLst>
                <a:ext uri="{FF2B5EF4-FFF2-40B4-BE49-F238E27FC236}">
                  <a16:creationId xmlns:a16="http://schemas.microsoft.com/office/drawing/2014/main" id="{4DBDAC33-CEA5-46F8-AE5C-31BC2C383A16}"/>
                </a:ext>
              </a:extLst>
            </p:cNvPr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342;p44">
              <a:extLst>
                <a:ext uri="{FF2B5EF4-FFF2-40B4-BE49-F238E27FC236}">
                  <a16:creationId xmlns:a16="http://schemas.microsoft.com/office/drawing/2014/main" id="{55B0D251-EAC3-4949-A1B7-D3ECAFDEAE24}"/>
                </a:ext>
              </a:extLst>
            </p:cNvPr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343;p44">
              <a:extLst>
                <a:ext uri="{FF2B5EF4-FFF2-40B4-BE49-F238E27FC236}">
                  <a16:creationId xmlns:a16="http://schemas.microsoft.com/office/drawing/2014/main" id="{146B7F80-3A00-4F34-A6AA-E97F9C3C4030}"/>
                </a:ext>
              </a:extLst>
            </p:cNvPr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344;p44">
              <a:extLst>
                <a:ext uri="{FF2B5EF4-FFF2-40B4-BE49-F238E27FC236}">
                  <a16:creationId xmlns:a16="http://schemas.microsoft.com/office/drawing/2014/main" id="{9B3898F3-2E08-45AA-B2F2-2BBF23E36C5B}"/>
                </a:ext>
              </a:extLst>
            </p:cNvPr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345;p44">
              <a:extLst>
                <a:ext uri="{FF2B5EF4-FFF2-40B4-BE49-F238E27FC236}">
                  <a16:creationId xmlns:a16="http://schemas.microsoft.com/office/drawing/2014/main" id="{DAD71F98-D2C5-4523-994F-CD7836ABE230}"/>
                </a:ext>
              </a:extLst>
            </p:cNvPr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346;p44">
              <a:extLst>
                <a:ext uri="{FF2B5EF4-FFF2-40B4-BE49-F238E27FC236}">
                  <a16:creationId xmlns:a16="http://schemas.microsoft.com/office/drawing/2014/main" id="{785787B0-95B0-4660-9EA0-058F2B0FAF9F}"/>
                </a:ext>
              </a:extLst>
            </p:cNvPr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347;p44">
              <a:extLst>
                <a:ext uri="{FF2B5EF4-FFF2-40B4-BE49-F238E27FC236}">
                  <a16:creationId xmlns:a16="http://schemas.microsoft.com/office/drawing/2014/main" id="{78EE9C22-A15F-46FD-8D51-DD9A8ADAFF02}"/>
                </a:ext>
              </a:extLst>
            </p:cNvPr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348;p44">
              <a:extLst>
                <a:ext uri="{FF2B5EF4-FFF2-40B4-BE49-F238E27FC236}">
                  <a16:creationId xmlns:a16="http://schemas.microsoft.com/office/drawing/2014/main" id="{C683F1DA-6D2C-48DA-8C3E-A1FC9AE1B976}"/>
                </a:ext>
              </a:extLst>
            </p:cNvPr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349;p44">
              <a:extLst>
                <a:ext uri="{FF2B5EF4-FFF2-40B4-BE49-F238E27FC236}">
                  <a16:creationId xmlns:a16="http://schemas.microsoft.com/office/drawing/2014/main" id="{56A12253-8E07-4C68-AB36-CA0018002CF5}"/>
                </a:ext>
              </a:extLst>
            </p:cNvPr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350;p44">
              <a:extLst>
                <a:ext uri="{FF2B5EF4-FFF2-40B4-BE49-F238E27FC236}">
                  <a16:creationId xmlns:a16="http://schemas.microsoft.com/office/drawing/2014/main" id="{31C68C56-3B03-471B-9C57-F85EAFF93C9D}"/>
                </a:ext>
              </a:extLst>
            </p:cNvPr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351;p44">
              <a:extLst>
                <a:ext uri="{FF2B5EF4-FFF2-40B4-BE49-F238E27FC236}">
                  <a16:creationId xmlns:a16="http://schemas.microsoft.com/office/drawing/2014/main" id="{8CB9BF8A-90CC-46D4-A165-518C999985A6}"/>
                </a:ext>
              </a:extLst>
            </p:cNvPr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352;p44">
              <a:extLst>
                <a:ext uri="{FF2B5EF4-FFF2-40B4-BE49-F238E27FC236}">
                  <a16:creationId xmlns:a16="http://schemas.microsoft.com/office/drawing/2014/main" id="{9159FED4-C99A-4DA9-A30A-65AAAAB14383}"/>
                </a:ext>
              </a:extLst>
            </p:cNvPr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353;p44">
              <a:extLst>
                <a:ext uri="{FF2B5EF4-FFF2-40B4-BE49-F238E27FC236}">
                  <a16:creationId xmlns:a16="http://schemas.microsoft.com/office/drawing/2014/main" id="{65AF902E-AEFA-4C4B-8870-6DA1D9626323}"/>
                </a:ext>
              </a:extLst>
            </p:cNvPr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354;p44">
              <a:extLst>
                <a:ext uri="{FF2B5EF4-FFF2-40B4-BE49-F238E27FC236}">
                  <a16:creationId xmlns:a16="http://schemas.microsoft.com/office/drawing/2014/main" id="{002F95B0-2150-405D-B44B-6B76051B50D5}"/>
                </a:ext>
              </a:extLst>
            </p:cNvPr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CC9F22-A958-4946-A7CE-BCFBBECB223E}"/>
              </a:ext>
            </a:extLst>
          </p:cNvPr>
          <p:cNvSpPr txBox="1"/>
          <p:nvPr/>
        </p:nvSpPr>
        <p:spPr>
          <a:xfrm>
            <a:off x="4606849" y="2152193"/>
            <a:ext cx="173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sz="1800" b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7FADB-C9A3-41FF-9429-D7C61EA859D0}"/>
              </a:ext>
            </a:extLst>
          </p:cNvPr>
          <p:cNvSpPr txBox="1"/>
          <p:nvPr/>
        </p:nvSpPr>
        <p:spPr>
          <a:xfrm>
            <a:off x="2346513" y="2962979"/>
            <a:ext cx="91456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 lít dầu c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ửa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vi-VN" sz="3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6450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= 2150 (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 lít dầu c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ửa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vi-VN" sz="3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6450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2150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4300 (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kumimoji="0" lang="en-US" sz="3200" b="1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4300 l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604196" y="995637"/>
            <a:ext cx="1604762" cy="1972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5472611" y="1135799"/>
            <a:ext cx="2639758" cy="1972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1484108" y="1413615"/>
            <a:ext cx="3122741" cy="4359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1493834" y="1542239"/>
            <a:ext cx="3113015" cy="2593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42924" y="304800"/>
            <a:ext cx="11115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4: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thích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chố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trống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95431" y="1874443"/>
            <a:ext cx="3009128" cy="3249611"/>
            <a:chOff x="288" y="1722"/>
            <a:chExt cx="1046" cy="2047"/>
          </a:xfrm>
        </p:grpSpPr>
        <p:sp>
          <p:nvSpPr>
            <p:cNvPr id="8233" name="Text Box 13"/>
            <p:cNvSpPr txBox="1">
              <a:spLocks noChangeArrowheads="1"/>
            </p:cNvSpPr>
            <p:nvPr/>
          </p:nvSpPr>
          <p:spPr bwMode="auto">
            <a:xfrm>
              <a:off x="528" y="2858"/>
              <a:ext cx="528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978</a:t>
              </a:r>
            </a:p>
          </p:txBody>
        </p:sp>
        <p:grpSp>
          <p:nvGrpSpPr>
            <p:cNvPr id="8234" name="Group 18"/>
            <p:cNvGrpSpPr>
              <a:grpSpLocks/>
            </p:cNvGrpSpPr>
            <p:nvPr/>
          </p:nvGrpSpPr>
          <p:grpSpPr bwMode="auto">
            <a:xfrm>
              <a:off x="288" y="1722"/>
              <a:ext cx="1046" cy="1044"/>
              <a:chOff x="1170" y="1386"/>
              <a:chExt cx="1046" cy="1044"/>
            </a:xfrm>
          </p:grpSpPr>
          <p:sp>
            <p:nvSpPr>
              <p:cNvPr id="8235" name="Text Box 10"/>
              <p:cNvSpPr txBox="1">
                <a:spLocks noChangeArrowheads="1"/>
              </p:cNvSpPr>
              <p:nvPr/>
            </p:nvSpPr>
            <p:spPr bwMode="auto">
              <a:xfrm>
                <a:off x="1304" y="1386"/>
                <a:ext cx="912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 26</a:t>
                </a:r>
              </a:p>
            </p:txBody>
          </p:sp>
          <p:sp>
            <p:nvSpPr>
              <p:cNvPr id="8236" name="Line 16"/>
              <p:cNvSpPr>
                <a:spLocks noChangeShapeType="1"/>
              </p:cNvSpPr>
              <p:nvPr/>
            </p:nvSpPr>
            <p:spPr bwMode="auto">
              <a:xfrm>
                <a:off x="1351" y="2423"/>
                <a:ext cx="420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37" name="Text Box 17"/>
              <p:cNvSpPr txBox="1">
                <a:spLocks noChangeArrowheads="1"/>
              </p:cNvSpPr>
              <p:nvPr/>
            </p:nvSpPr>
            <p:spPr bwMode="auto">
              <a:xfrm>
                <a:off x="1170" y="1711"/>
                <a:ext cx="24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VNtimes New Roman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 </a:t>
                </a: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Ntimes New Roman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Text Box 10"/>
              <p:cNvSpPr txBox="1">
                <a:spLocks noChangeArrowheads="1"/>
              </p:cNvSpPr>
              <p:nvPr/>
            </p:nvSpPr>
            <p:spPr bwMode="auto">
              <a:xfrm>
                <a:off x="1402" y="1945"/>
                <a:ext cx="536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 3</a:t>
                </a:r>
              </a:p>
            </p:txBody>
          </p:sp>
        </p:grpSp>
      </p:grp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917814" y="2009483"/>
            <a:ext cx="514423" cy="50511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916131" y="2009483"/>
            <a:ext cx="514423" cy="505117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6575701" y="1831973"/>
            <a:ext cx="2922849" cy="3436374"/>
            <a:chOff x="2910" y="1606"/>
            <a:chExt cx="968" cy="1723"/>
          </a:xfrm>
        </p:grpSpPr>
        <p:sp>
          <p:nvSpPr>
            <p:cNvPr id="8223" name="Text Box 37"/>
            <p:cNvSpPr txBox="1">
              <a:spLocks noChangeArrowheads="1"/>
            </p:cNvSpPr>
            <p:nvPr/>
          </p:nvSpPr>
          <p:spPr bwMode="auto">
            <a:xfrm>
              <a:off x="3136" y="2418"/>
              <a:ext cx="528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823</a:t>
              </a:r>
            </a:p>
          </p:txBody>
        </p:sp>
        <p:grpSp>
          <p:nvGrpSpPr>
            <p:cNvPr id="8224" name="Group 38"/>
            <p:cNvGrpSpPr>
              <a:grpSpLocks/>
            </p:cNvGrpSpPr>
            <p:nvPr/>
          </p:nvGrpSpPr>
          <p:grpSpPr bwMode="auto">
            <a:xfrm>
              <a:off x="2910" y="1606"/>
              <a:ext cx="968" cy="911"/>
              <a:chOff x="1296" y="1222"/>
              <a:chExt cx="968" cy="911"/>
            </a:xfrm>
          </p:grpSpPr>
          <p:sp>
            <p:nvSpPr>
              <p:cNvPr id="8225" name="Text Box 39"/>
              <p:cNvSpPr txBox="1">
                <a:spLocks noChangeArrowheads="1"/>
              </p:cNvSpPr>
              <p:nvPr/>
            </p:nvSpPr>
            <p:spPr bwMode="auto">
              <a:xfrm>
                <a:off x="1352" y="1222"/>
                <a:ext cx="912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689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   </a:t>
                </a:r>
              </a:p>
            </p:txBody>
          </p:sp>
          <p:sp>
            <p:nvSpPr>
              <p:cNvPr id="8226" name="Line 40"/>
              <p:cNvSpPr>
                <a:spLocks noChangeShapeType="1"/>
              </p:cNvSpPr>
              <p:nvPr/>
            </p:nvSpPr>
            <p:spPr bwMode="auto">
              <a:xfrm>
                <a:off x="1296" y="205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27" name="Text Box 41"/>
              <p:cNvSpPr txBox="1">
                <a:spLocks noChangeArrowheads="1"/>
              </p:cNvSpPr>
              <p:nvPr/>
            </p:nvSpPr>
            <p:spPr bwMode="auto">
              <a:xfrm>
                <a:off x="1367" y="1461"/>
                <a:ext cx="24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VNtimes New Roman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 </a:t>
                </a: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Ntimes New Roman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7693608" y="2846003"/>
            <a:ext cx="507696" cy="47865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6760034" y="3632174"/>
            <a:ext cx="498068" cy="47865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9797991" y="1832374"/>
            <a:ext cx="1617663" cy="2473326"/>
            <a:chOff x="4224" y="1691"/>
            <a:chExt cx="1019" cy="1558"/>
          </a:xfrm>
        </p:grpSpPr>
        <p:grpSp>
          <p:nvGrpSpPr>
            <p:cNvPr id="8218" name="Group 44"/>
            <p:cNvGrpSpPr>
              <a:grpSpLocks/>
            </p:cNvGrpSpPr>
            <p:nvPr/>
          </p:nvGrpSpPr>
          <p:grpSpPr bwMode="auto">
            <a:xfrm>
              <a:off x="4224" y="1691"/>
              <a:ext cx="1019" cy="1020"/>
              <a:chOff x="1170" y="1307"/>
              <a:chExt cx="1019" cy="1020"/>
            </a:xfrm>
          </p:grpSpPr>
          <p:sp>
            <p:nvSpPr>
              <p:cNvPr id="8220" name="Text Box 45"/>
              <p:cNvSpPr txBox="1">
                <a:spLocks noChangeArrowheads="1"/>
              </p:cNvSpPr>
              <p:nvPr/>
            </p:nvSpPr>
            <p:spPr bwMode="auto">
              <a:xfrm>
                <a:off x="1277" y="1307"/>
                <a:ext cx="912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4    7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   3</a:t>
                </a:r>
              </a:p>
            </p:txBody>
          </p:sp>
          <p:sp>
            <p:nvSpPr>
              <p:cNvPr id="8221" name="Line 46"/>
              <p:cNvSpPr>
                <a:spLocks noChangeShapeType="1"/>
              </p:cNvSpPr>
              <p:nvPr/>
            </p:nvSpPr>
            <p:spPr bwMode="auto">
              <a:xfrm>
                <a:off x="1170" y="2327"/>
                <a:ext cx="983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22" name="Text Box 47"/>
              <p:cNvSpPr txBox="1">
                <a:spLocks noChangeArrowheads="1"/>
              </p:cNvSpPr>
              <p:nvPr/>
            </p:nvSpPr>
            <p:spPr bwMode="auto">
              <a:xfrm>
                <a:off x="1170" y="1608"/>
                <a:ext cx="24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VNtimes New Roman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 </a:t>
                </a:r>
                <a:r>
                  <a:rPr kumimoji="0" lang="en-US" alt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Ntimes New Roman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19" name="Text Box 49"/>
            <p:cNvSpPr txBox="1">
              <a:spLocks noChangeArrowheads="1"/>
            </p:cNvSpPr>
            <p:nvPr/>
          </p:nvSpPr>
          <p:spPr bwMode="auto">
            <a:xfrm>
              <a:off x="4713" y="2764"/>
              <a:ext cx="24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</p:grp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10955276" y="3729833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10288526" y="3729833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9855139" y="3729833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75" name="Rectangle 55"/>
          <p:cNvSpPr>
            <a:spLocks noChangeArrowheads="1"/>
          </p:cNvSpPr>
          <p:nvPr/>
        </p:nvSpPr>
        <p:spPr bwMode="auto">
          <a:xfrm>
            <a:off x="10574276" y="2011246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79" name="Rectangle 59"/>
          <p:cNvSpPr>
            <a:spLocks noChangeArrowheads="1"/>
          </p:cNvSpPr>
          <p:nvPr/>
        </p:nvSpPr>
        <p:spPr bwMode="auto">
          <a:xfrm>
            <a:off x="7699902" y="2835274"/>
            <a:ext cx="507696" cy="478659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5180" name="Rectangle 60"/>
          <p:cNvSpPr>
            <a:spLocks noChangeArrowheads="1"/>
          </p:cNvSpPr>
          <p:nvPr/>
        </p:nvSpPr>
        <p:spPr bwMode="auto">
          <a:xfrm>
            <a:off x="6760034" y="3636937"/>
            <a:ext cx="498068" cy="478659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181" name="Rectangle 61"/>
          <p:cNvSpPr>
            <a:spLocks noChangeArrowheads="1"/>
          </p:cNvSpPr>
          <p:nvPr/>
        </p:nvSpPr>
        <p:spPr bwMode="auto">
          <a:xfrm>
            <a:off x="10955276" y="3729833"/>
            <a:ext cx="381000" cy="381000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182" name="Rectangle 62"/>
          <p:cNvSpPr>
            <a:spLocks noChangeArrowheads="1"/>
          </p:cNvSpPr>
          <p:nvPr/>
        </p:nvSpPr>
        <p:spPr bwMode="auto">
          <a:xfrm>
            <a:off x="10574276" y="2016009"/>
            <a:ext cx="381000" cy="381000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183" name="Rectangle 63"/>
          <p:cNvSpPr>
            <a:spLocks noChangeArrowheads="1"/>
          </p:cNvSpPr>
          <p:nvPr/>
        </p:nvSpPr>
        <p:spPr bwMode="auto">
          <a:xfrm>
            <a:off x="10283764" y="3729833"/>
            <a:ext cx="381000" cy="381000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184" name="Rectangle 64"/>
          <p:cNvSpPr>
            <a:spLocks noChangeArrowheads="1"/>
          </p:cNvSpPr>
          <p:nvPr/>
        </p:nvSpPr>
        <p:spPr bwMode="auto">
          <a:xfrm>
            <a:off x="9855139" y="3729833"/>
            <a:ext cx="381000" cy="381000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47" name="Group 35"/>
          <p:cNvGrpSpPr>
            <a:grpSpLocks/>
          </p:cNvGrpSpPr>
          <p:nvPr/>
        </p:nvGrpSpPr>
        <p:grpSpPr bwMode="auto">
          <a:xfrm>
            <a:off x="3113511" y="1958974"/>
            <a:ext cx="1876425" cy="2373312"/>
            <a:chOff x="1392" y="1824"/>
            <a:chExt cx="1182" cy="1495"/>
          </a:xfrm>
        </p:grpSpPr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40" y="2408"/>
              <a:ext cx="528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44</a:t>
              </a:r>
            </a:p>
          </p:txBody>
        </p:sp>
        <p:grpSp>
          <p:nvGrpSpPr>
            <p:cNvPr id="49" name="Group 29"/>
            <p:cNvGrpSpPr>
              <a:grpSpLocks/>
            </p:cNvGrpSpPr>
            <p:nvPr/>
          </p:nvGrpSpPr>
          <p:grpSpPr bwMode="auto">
            <a:xfrm>
              <a:off x="1392" y="1824"/>
              <a:ext cx="1182" cy="1008"/>
              <a:chOff x="1170" y="1488"/>
              <a:chExt cx="1182" cy="1008"/>
            </a:xfrm>
          </p:grpSpPr>
          <p:sp>
            <p:nvSpPr>
              <p:cNvPr id="50" name="Text Box 30"/>
              <p:cNvSpPr txBox="1">
                <a:spLocks noChangeArrowheads="1"/>
              </p:cNvSpPr>
              <p:nvPr/>
            </p:nvSpPr>
            <p:spPr bwMode="auto">
              <a:xfrm>
                <a:off x="1344" y="1488"/>
                <a:ext cx="912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21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   4</a:t>
                </a:r>
              </a:p>
            </p:txBody>
          </p:sp>
          <p:sp>
            <p:nvSpPr>
              <p:cNvPr id="51" name="Line 31"/>
              <p:cNvSpPr>
                <a:spLocks noChangeShapeType="1"/>
              </p:cNvSpPr>
              <p:nvPr/>
            </p:nvSpPr>
            <p:spPr bwMode="auto">
              <a:xfrm>
                <a:off x="1344" y="2496"/>
                <a:ext cx="100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Text Box 32"/>
              <p:cNvSpPr txBox="1">
                <a:spLocks noChangeArrowheads="1"/>
              </p:cNvSpPr>
              <p:nvPr/>
            </p:nvSpPr>
            <p:spPr bwMode="auto">
              <a:xfrm>
                <a:off x="1170" y="1608"/>
                <a:ext cx="24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VNtimes New Roman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 </a:t>
                </a: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Ntimes New Roman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4369646" y="2112963"/>
            <a:ext cx="467890" cy="4024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716101" y="3736643"/>
            <a:ext cx="469107" cy="44688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Rectangle 57"/>
          <p:cNvSpPr>
            <a:spLocks noChangeArrowheads="1"/>
          </p:cNvSpPr>
          <p:nvPr/>
        </p:nvSpPr>
        <p:spPr bwMode="auto">
          <a:xfrm>
            <a:off x="4366338" y="2112169"/>
            <a:ext cx="467890" cy="402431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6" name="Rectangle 58"/>
          <p:cNvSpPr>
            <a:spLocks noChangeArrowheads="1"/>
          </p:cNvSpPr>
          <p:nvPr/>
        </p:nvSpPr>
        <p:spPr bwMode="auto">
          <a:xfrm>
            <a:off x="3716101" y="3729833"/>
            <a:ext cx="469107" cy="453691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</a:t>
            </a:r>
          </a:p>
        </p:txBody>
      </p:sp>
      <p:grpSp>
        <p:nvGrpSpPr>
          <p:cNvPr id="87" name="Group 5"/>
          <p:cNvGrpSpPr>
            <a:grpSpLocks/>
          </p:cNvGrpSpPr>
          <p:nvPr/>
        </p:nvGrpSpPr>
        <p:grpSpPr bwMode="auto">
          <a:xfrm>
            <a:off x="21831" y="4699538"/>
            <a:ext cx="1984700" cy="2061809"/>
            <a:chOff x="2794" y="2160"/>
            <a:chExt cx="1154" cy="1279"/>
          </a:xfrm>
        </p:grpSpPr>
        <p:sp>
          <p:nvSpPr>
            <p:cNvPr id="88" name="AutoShape 6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0" name="Freeform 8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2 h 182"/>
                <a:gd name="T2" fmla="*/ 1 w 132"/>
                <a:gd name="T3" fmla="*/ 2 h 182"/>
                <a:gd name="T4" fmla="*/ 1 w 132"/>
                <a:gd name="T5" fmla="*/ 2 h 182"/>
                <a:gd name="T6" fmla="*/ 1 w 132"/>
                <a:gd name="T7" fmla="*/ 2 h 182"/>
                <a:gd name="T8" fmla="*/ 1 w 132"/>
                <a:gd name="T9" fmla="*/ 1 h 182"/>
                <a:gd name="T10" fmla="*/ 1 w 132"/>
                <a:gd name="T11" fmla="*/ 1 h 182"/>
                <a:gd name="T12" fmla="*/ 2 w 132"/>
                <a:gd name="T13" fmla="*/ 1 h 182"/>
                <a:gd name="T14" fmla="*/ 2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2 h 182"/>
                <a:gd name="T32" fmla="*/ 1 w 132"/>
                <a:gd name="T33" fmla="*/ 2 h 182"/>
                <a:gd name="T34" fmla="*/ 1 w 132"/>
                <a:gd name="T35" fmla="*/ 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1" name="Freeform 9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2 h 182"/>
                <a:gd name="T2" fmla="*/ 1 w 132"/>
                <a:gd name="T3" fmla="*/ 2 h 182"/>
                <a:gd name="T4" fmla="*/ 1 w 132"/>
                <a:gd name="T5" fmla="*/ 2 h 182"/>
                <a:gd name="T6" fmla="*/ 1 w 132"/>
                <a:gd name="T7" fmla="*/ 2 h 182"/>
                <a:gd name="T8" fmla="*/ 1 w 132"/>
                <a:gd name="T9" fmla="*/ 1 h 182"/>
                <a:gd name="T10" fmla="*/ 1 w 132"/>
                <a:gd name="T11" fmla="*/ 1 h 182"/>
                <a:gd name="T12" fmla="*/ 2 w 132"/>
                <a:gd name="T13" fmla="*/ 1 h 182"/>
                <a:gd name="T14" fmla="*/ 2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2 h 182"/>
                <a:gd name="T32" fmla="*/ 1 w 132"/>
                <a:gd name="T33" fmla="*/ 2 h 182"/>
                <a:gd name="T34" fmla="*/ 1 w 132"/>
                <a:gd name="T35" fmla="*/ 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2" name="Freeform 10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2 w 177"/>
                <a:gd name="T1" fmla="*/ 2 h 146"/>
                <a:gd name="T2" fmla="*/ 2 w 177"/>
                <a:gd name="T3" fmla="*/ 1 h 146"/>
                <a:gd name="T4" fmla="*/ 2 w 177"/>
                <a:gd name="T5" fmla="*/ 1 h 146"/>
                <a:gd name="T6" fmla="*/ 2 w 177"/>
                <a:gd name="T7" fmla="*/ 1 h 146"/>
                <a:gd name="T8" fmla="*/ 2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2 h 146"/>
                <a:gd name="T34" fmla="*/ 1 w 177"/>
                <a:gd name="T35" fmla="*/ 2 h 146"/>
                <a:gd name="T36" fmla="*/ 1 w 177"/>
                <a:gd name="T37" fmla="*/ 2 h 146"/>
                <a:gd name="T38" fmla="*/ 1 w 177"/>
                <a:gd name="T39" fmla="*/ 2 h 146"/>
                <a:gd name="T40" fmla="*/ 1 w 177"/>
                <a:gd name="T41" fmla="*/ 2 h 146"/>
                <a:gd name="T42" fmla="*/ 2 w 177"/>
                <a:gd name="T43" fmla="*/ 2 h 146"/>
                <a:gd name="T44" fmla="*/ 2 w 177"/>
                <a:gd name="T45" fmla="*/ 2 h 146"/>
                <a:gd name="T46" fmla="*/ 2 w 177"/>
                <a:gd name="T47" fmla="*/ 2 h 146"/>
                <a:gd name="T48" fmla="*/ 2 w 177"/>
                <a:gd name="T49" fmla="*/ 2 h 146"/>
                <a:gd name="T50" fmla="*/ 2 w 177"/>
                <a:gd name="T51" fmla="*/ 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2 w 178"/>
                <a:gd name="T1" fmla="*/ 0 h 143"/>
                <a:gd name="T2" fmla="*/ 2 w 178"/>
                <a:gd name="T3" fmla="*/ 0 h 143"/>
                <a:gd name="T4" fmla="*/ 2 w 178"/>
                <a:gd name="T5" fmla="*/ 0 h 143"/>
                <a:gd name="T6" fmla="*/ 2 w 178"/>
                <a:gd name="T7" fmla="*/ 0 h 143"/>
                <a:gd name="T8" fmla="*/ 2 w 178"/>
                <a:gd name="T9" fmla="*/ 0 h 143"/>
                <a:gd name="T10" fmla="*/ 2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1 h 143"/>
                <a:gd name="T38" fmla="*/ 1 w 178"/>
                <a:gd name="T39" fmla="*/ 1 h 143"/>
                <a:gd name="T40" fmla="*/ 1 w 178"/>
                <a:gd name="T41" fmla="*/ 1 h 143"/>
                <a:gd name="T42" fmla="*/ 1 w 178"/>
                <a:gd name="T43" fmla="*/ 0 h 143"/>
                <a:gd name="T44" fmla="*/ 2 w 178"/>
                <a:gd name="T45" fmla="*/ 0 h 143"/>
                <a:gd name="T46" fmla="*/ 2 w 178"/>
                <a:gd name="T47" fmla="*/ 0 h 143"/>
                <a:gd name="T48" fmla="*/ 2 w 178"/>
                <a:gd name="T49" fmla="*/ 0 h 143"/>
                <a:gd name="T50" fmla="*/ 2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4" name="Freeform 12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1 h 181"/>
                <a:gd name="T16" fmla="*/ 1 w 132"/>
                <a:gd name="T17" fmla="*/ 1 h 181"/>
                <a:gd name="T18" fmla="*/ 1 w 132"/>
                <a:gd name="T19" fmla="*/ 1 h 181"/>
                <a:gd name="T20" fmla="*/ 1 w 132"/>
                <a:gd name="T21" fmla="*/ 1 h 181"/>
                <a:gd name="T22" fmla="*/ 1 w 132"/>
                <a:gd name="T23" fmla="*/ 1 h 181"/>
                <a:gd name="T24" fmla="*/ 2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5" name="Freeform 13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2 h 144"/>
                <a:gd name="T14" fmla="*/ 0 w 177"/>
                <a:gd name="T15" fmla="*/ 2 h 144"/>
                <a:gd name="T16" fmla="*/ 1 w 177"/>
                <a:gd name="T17" fmla="*/ 2 h 144"/>
                <a:gd name="T18" fmla="*/ 1 w 177"/>
                <a:gd name="T19" fmla="*/ 1 h 144"/>
                <a:gd name="T20" fmla="*/ 1 w 177"/>
                <a:gd name="T21" fmla="*/ 1 h 144"/>
                <a:gd name="T22" fmla="*/ 1 w 177"/>
                <a:gd name="T23" fmla="*/ 1 h 144"/>
                <a:gd name="T24" fmla="*/ 1 w 177"/>
                <a:gd name="T25" fmla="*/ 1 h 144"/>
                <a:gd name="T26" fmla="*/ 1 w 177"/>
                <a:gd name="T27" fmla="*/ 1 h 144"/>
                <a:gd name="T28" fmla="*/ 1 w 177"/>
                <a:gd name="T29" fmla="*/ 1 h 144"/>
                <a:gd name="T30" fmla="*/ 1 w 177"/>
                <a:gd name="T31" fmla="*/ 1 h 144"/>
                <a:gd name="T32" fmla="*/ 1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2 h 143"/>
                <a:gd name="T4" fmla="*/ 1 w 180"/>
                <a:gd name="T5" fmla="*/ 2 h 143"/>
                <a:gd name="T6" fmla="*/ 1 w 180"/>
                <a:gd name="T7" fmla="*/ 2 h 143"/>
                <a:gd name="T8" fmla="*/ 1 w 180"/>
                <a:gd name="T9" fmla="*/ 2 h 143"/>
                <a:gd name="T10" fmla="*/ 1 w 180"/>
                <a:gd name="T11" fmla="*/ 2 h 143"/>
                <a:gd name="T12" fmla="*/ 1 w 180"/>
                <a:gd name="T13" fmla="*/ 2 h 143"/>
                <a:gd name="T14" fmla="*/ 1 w 180"/>
                <a:gd name="T15" fmla="*/ 2 h 143"/>
                <a:gd name="T16" fmla="*/ 1 w 180"/>
                <a:gd name="T17" fmla="*/ 2 h 143"/>
                <a:gd name="T18" fmla="*/ 1 w 180"/>
                <a:gd name="T19" fmla="*/ 2 h 143"/>
                <a:gd name="T20" fmla="*/ 2 w 180"/>
                <a:gd name="T21" fmla="*/ 2 h 143"/>
                <a:gd name="T22" fmla="*/ 2 w 180"/>
                <a:gd name="T23" fmla="*/ 1 h 143"/>
                <a:gd name="T24" fmla="*/ 2 w 180"/>
                <a:gd name="T25" fmla="*/ 1 h 143"/>
                <a:gd name="T26" fmla="*/ 2 w 180"/>
                <a:gd name="T27" fmla="*/ 1 h 143"/>
                <a:gd name="T28" fmla="*/ 2 w 180"/>
                <a:gd name="T29" fmla="*/ 1 h 143"/>
                <a:gd name="T30" fmla="*/ 2 w 180"/>
                <a:gd name="T31" fmla="*/ 1 h 143"/>
                <a:gd name="T32" fmla="*/ 2 w 180"/>
                <a:gd name="T33" fmla="*/ 1 h 143"/>
                <a:gd name="T34" fmla="*/ 2 w 180"/>
                <a:gd name="T35" fmla="*/ 1 h 143"/>
                <a:gd name="T36" fmla="*/ 2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7" name="Freeform 15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8" name="Freeform 16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" name="Freeform 17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0" name="Freeform 18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1" name="Freeform 19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2" name="Freeform 20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3" name="Freeform 21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4" name="Freeform 22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5" name="Freeform 23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6" name="Freeform 24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7" name="Freeform 25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8" name="Freeform 26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9" name="Freeform 27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0" name="Freeform 28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1" name="Freeform 29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2" name="Freeform 30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3" name="Freeform 31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4" name="Freeform 32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5" name="Freeform 33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6" name="Freeform 34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8" name="Freeform 36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9" name="Freeform 37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0" name="Freeform 38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2 w 144"/>
                <a:gd name="T1" fmla="*/ 0 h 167"/>
                <a:gd name="T2" fmla="*/ 2 w 144"/>
                <a:gd name="T3" fmla="*/ 1 h 167"/>
                <a:gd name="T4" fmla="*/ 2 w 144"/>
                <a:gd name="T5" fmla="*/ 1 h 167"/>
                <a:gd name="T6" fmla="*/ 2 w 144"/>
                <a:gd name="T7" fmla="*/ 1 h 167"/>
                <a:gd name="T8" fmla="*/ 1 w 144"/>
                <a:gd name="T9" fmla="*/ 1 h 167"/>
                <a:gd name="T10" fmla="*/ 1 w 144"/>
                <a:gd name="T11" fmla="*/ 2 h 167"/>
                <a:gd name="T12" fmla="*/ 1 w 144"/>
                <a:gd name="T13" fmla="*/ 2 h 167"/>
                <a:gd name="T14" fmla="*/ 1 w 144"/>
                <a:gd name="T15" fmla="*/ 2 h 167"/>
                <a:gd name="T16" fmla="*/ 1 w 144"/>
                <a:gd name="T17" fmla="*/ 2 h 167"/>
                <a:gd name="T18" fmla="*/ 1 w 144"/>
                <a:gd name="T19" fmla="*/ 2 h 167"/>
                <a:gd name="T20" fmla="*/ 1 w 144"/>
                <a:gd name="T21" fmla="*/ 2 h 167"/>
                <a:gd name="T22" fmla="*/ 0 w 144"/>
                <a:gd name="T23" fmla="*/ 2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2 w 144"/>
                <a:gd name="T43" fmla="*/ 1 h 167"/>
                <a:gd name="T44" fmla="*/ 2 w 144"/>
                <a:gd name="T45" fmla="*/ 1 h 167"/>
                <a:gd name="T46" fmla="*/ 2 w 144"/>
                <a:gd name="T47" fmla="*/ 1 h 167"/>
                <a:gd name="T48" fmla="*/ 2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2" name="Freeform 40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2 w 204"/>
                <a:gd name="T1" fmla="*/ 0 h 82"/>
                <a:gd name="T2" fmla="*/ 2 w 204"/>
                <a:gd name="T3" fmla="*/ 0 h 82"/>
                <a:gd name="T4" fmla="*/ 2 w 204"/>
                <a:gd name="T5" fmla="*/ 0 h 82"/>
                <a:gd name="T6" fmla="*/ 2 w 204"/>
                <a:gd name="T7" fmla="*/ 0 h 82"/>
                <a:gd name="T8" fmla="*/ 2 w 204"/>
                <a:gd name="T9" fmla="*/ 0 h 82"/>
                <a:gd name="T10" fmla="*/ 2 w 204"/>
                <a:gd name="T11" fmla="*/ 0 h 82"/>
                <a:gd name="T12" fmla="*/ 2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2 w 204"/>
                <a:gd name="T55" fmla="*/ 0 h 82"/>
                <a:gd name="T56" fmla="*/ 2 w 204"/>
                <a:gd name="T57" fmla="*/ 0 h 82"/>
                <a:gd name="T58" fmla="*/ 2 w 204"/>
                <a:gd name="T59" fmla="*/ 0 h 82"/>
                <a:gd name="T60" fmla="*/ 2 w 204"/>
                <a:gd name="T61" fmla="*/ 0 h 82"/>
                <a:gd name="T62" fmla="*/ 2 w 204"/>
                <a:gd name="T63" fmla="*/ 0 h 82"/>
                <a:gd name="T64" fmla="*/ 2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2 h 208"/>
                <a:gd name="T14" fmla="*/ 1 w 84"/>
                <a:gd name="T15" fmla="*/ 2 h 208"/>
                <a:gd name="T16" fmla="*/ 1 w 84"/>
                <a:gd name="T17" fmla="*/ 2 h 208"/>
                <a:gd name="T18" fmla="*/ 1 w 84"/>
                <a:gd name="T19" fmla="*/ 2 h 208"/>
                <a:gd name="T20" fmla="*/ 1 w 84"/>
                <a:gd name="T21" fmla="*/ 2 h 208"/>
                <a:gd name="T22" fmla="*/ 1 w 84"/>
                <a:gd name="T23" fmla="*/ 2 h 208"/>
                <a:gd name="T24" fmla="*/ 1 w 84"/>
                <a:gd name="T25" fmla="*/ 2 h 208"/>
                <a:gd name="T26" fmla="*/ 0 w 84"/>
                <a:gd name="T27" fmla="*/ 2 h 208"/>
                <a:gd name="T28" fmla="*/ 1 w 84"/>
                <a:gd name="T29" fmla="*/ 2 h 208"/>
                <a:gd name="T30" fmla="*/ 1 w 84"/>
                <a:gd name="T31" fmla="*/ 2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4" name="Freeform 42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2 w 144"/>
                <a:gd name="T13" fmla="*/ 0 h 170"/>
                <a:gd name="T14" fmla="*/ 2 w 144"/>
                <a:gd name="T15" fmla="*/ 0 h 170"/>
                <a:gd name="T16" fmla="*/ 2 w 144"/>
                <a:gd name="T17" fmla="*/ 1 h 170"/>
                <a:gd name="T18" fmla="*/ 2 w 144"/>
                <a:gd name="T19" fmla="*/ 1 h 170"/>
                <a:gd name="T20" fmla="*/ 1 w 144"/>
                <a:gd name="T21" fmla="*/ 1 h 170"/>
                <a:gd name="T22" fmla="*/ 1 w 144"/>
                <a:gd name="T23" fmla="*/ 1 h 170"/>
                <a:gd name="T24" fmla="*/ 1 w 144"/>
                <a:gd name="T25" fmla="*/ 1 h 170"/>
                <a:gd name="T26" fmla="*/ 1 w 144"/>
                <a:gd name="T27" fmla="*/ 1 h 170"/>
                <a:gd name="T28" fmla="*/ 1 w 144"/>
                <a:gd name="T29" fmla="*/ 1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5" name="Freeform 43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1 w 199"/>
                <a:gd name="T19" fmla="*/ 0 h 103"/>
                <a:gd name="T20" fmla="*/ 1 w 199"/>
                <a:gd name="T21" fmla="*/ 0 h 103"/>
                <a:gd name="T22" fmla="*/ 1 w 199"/>
                <a:gd name="T23" fmla="*/ 0 h 103"/>
                <a:gd name="T24" fmla="*/ 1 w 199"/>
                <a:gd name="T25" fmla="*/ 0 h 103"/>
                <a:gd name="T26" fmla="*/ 1 w 199"/>
                <a:gd name="T27" fmla="*/ 0 h 103"/>
                <a:gd name="T28" fmla="*/ 1 w 199"/>
                <a:gd name="T29" fmla="*/ 0 h 103"/>
                <a:gd name="T30" fmla="*/ 1 w 199"/>
                <a:gd name="T31" fmla="*/ 0 h 103"/>
                <a:gd name="T32" fmla="*/ 1 w 199"/>
                <a:gd name="T33" fmla="*/ 0 h 103"/>
                <a:gd name="T34" fmla="*/ 1 w 199"/>
                <a:gd name="T35" fmla="*/ 0 h 103"/>
                <a:gd name="T36" fmla="*/ 1 w 199"/>
                <a:gd name="T37" fmla="*/ 0 h 103"/>
                <a:gd name="T38" fmla="*/ 1 w 199"/>
                <a:gd name="T39" fmla="*/ 0 h 103"/>
                <a:gd name="T40" fmla="*/ 1 w 199"/>
                <a:gd name="T41" fmla="*/ 0 h 103"/>
                <a:gd name="T42" fmla="*/ 1 w 199"/>
                <a:gd name="T43" fmla="*/ 0 h 103"/>
                <a:gd name="T44" fmla="*/ 1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6" name="Freeform 44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2 h 195"/>
                <a:gd name="T12" fmla="*/ 0 w 107"/>
                <a:gd name="T13" fmla="*/ 2 h 195"/>
                <a:gd name="T14" fmla="*/ 0 w 107"/>
                <a:gd name="T15" fmla="*/ 2 h 195"/>
                <a:gd name="T16" fmla="*/ 0 w 107"/>
                <a:gd name="T17" fmla="*/ 2 h 195"/>
                <a:gd name="T18" fmla="*/ 0 w 107"/>
                <a:gd name="T19" fmla="*/ 2 h 195"/>
                <a:gd name="T20" fmla="*/ 0 w 107"/>
                <a:gd name="T21" fmla="*/ 2 h 195"/>
                <a:gd name="T22" fmla="*/ 0 w 107"/>
                <a:gd name="T23" fmla="*/ 2 h 195"/>
                <a:gd name="T24" fmla="*/ 0 w 107"/>
                <a:gd name="T25" fmla="*/ 2 h 195"/>
                <a:gd name="T26" fmla="*/ 0 w 107"/>
                <a:gd name="T27" fmla="*/ 2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7" name="Freeform 45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1 w 183"/>
                <a:gd name="T1" fmla="*/ 0 h 126"/>
                <a:gd name="T2" fmla="*/ 1 w 183"/>
                <a:gd name="T3" fmla="*/ 1 h 126"/>
                <a:gd name="T4" fmla="*/ 1 w 183"/>
                <a:gd name="T5" fmla="*/ 1 h 126"/>
                <a:gd name="T6" fmla="*/ 1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1 w 183"/>
                <a:gd name="T39" fmla="*/ 1 h 126"/>
                <a:gd name="T40" fmla="*/ 1 w 183"/>
                <a:gd name="T41" fmla="*/ 1 h 126"/>
                <a:gd name="T42" fmla="*/ 1 w 183"/>
                <a:gd name="T43" fmla="*/ 1 h 126"/>
                <a:gd name="T44" fmla="*/ 1 w 183"/>
                <a:gd name="T45" fmla="*/ 1 h 126"/>
                <a:gd name="T46" fmla="*/ 1 w 183"/>
                <a:gd name="T47" fmla="*/ 1 h 126"/>
                <a:gd name="T48" fmla="*/ 1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8" name="Freeform 46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1 h 197"/>
                <a:gd name="T14" fmla="*/ 1 w 102"/>
                <a:gd name="T15" fmla="*/ 1 h 197"/>
                <a:gd name="T16" fmla="*/ 1 w 102"/>
                <a:gd name="T17" fmla="*/ 1 h 197"/>
                <a:gd name="T18" fmla="*/ 1 w 102"/>
                <a:gd name="T19" fmla="*/ 1 h 197"/>
                <a:gd name="T20" fmla="*/ 1 w 102"/>
                <a:gd name="T21" fmla="*/ 1 h 197"/>
                <a:gd name="T22" fmla="*/ 1 w 102"/>
                <a:gd name="T23" fmla="*/ 1 h 197"/>
                <a:gd name="T24" fmla="*/ 1 w 102"/>
                <a:gd name="T25" fmla="*/ 1 h 197"/>
                <a:gd name="T26" fmla="*/ 1 w 102"/>
                <a:gd name="T27" fmla="*/ 1 h 197"/>
                <a:gd name="T28" fmla="*/ 1 w 102"/>
                <a:gd name="T29" fmla="*/ 1 h 197"/>
                <a:gd name="T30" fmla="*/ 1 w 102"/>
                <a:gd name="T31" fmla="*/ 1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9" name="Freeform 47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2 w 180"/>
                <a:gd name="T11" fmla="*/ 0 h 129"/>
                <a:gd name="T12" fmla="*/ 2 w 180"/>
                <a:gd name="T13" fmla="*/ 0 h 129"/>
                <a:gd name="T14" fmla="*/ 2 w 180"/>
                <a:gd name="T15" fmla="*/ 0 h 129"/>
                <a:gd name="T16" fmla="*/ 2 w 180"/>
                <a:gd name="T17" fmla="*/ 0 h 129"/>
                <a:gd name="T18" fmla="*/ 2 w 180"/>
                <a:gd name="T19" fmla="*/ 0 h 129"/>
                <a:gd name="T20" fmla="*/ 2 w 180"/>
                <a:gd name="T21" fmla="*/ 0 h 129"/>
                <a:gd name="T22" fmla="*/ 2 w 180"/>
                <a:gd name="T23" fmla="*/ 1 h 129"/>
                <a:gd name="T24" fmla="*/ 2 w 180"/>
                <a:gd name="T25" fmla="*/ 1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0" name="Freeform 48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2 w 206"/>
                <a:gd name="T21" fmla="*/ 0 h 85"/>
                <a:gd name="T22" fmla="*/ 2 w 206"/>
                <a:gd name="T23" fmla="*/ 0 h 85"/>
                <a:gd name="T24" fmla="*/ 2 w 206"/>
                <a:gd name="T25" fmla="*/ 0 h 85"/>
                <a:gd name="T26" fmla="*/ 2 w 206"/>
                <a:gd name="T27" fmla="*/ 0 h 85"/>
                <a:gd name="T28" fmla="*/ 2 w 206"/>
                <a:gd name="T29" fmla="*/ 0 h 85"/>
                <a:gd name="T30" fmla="*/ 2 w 206"/>
                <a:gd name="T31" fmla="*/ 0 h 85"/>
                <a:gd name="T32" fmla="*/ 2 w 206"/>
                <a:gd name="T33" fmla="*/ 0 h 85"/>
                <a:gd name="T34" fmla="*/ 2 w 206"/>
                <a:gd name="T35" fmla="*/ 0 h 85"/>
                <a:gd name="T36" fmla="*/ 2 w 206"/>
                <a:gd name="T37" fmla="*/ 0 h 85"/>
                <a:gd name="T38" fmla="*/ 2 w 206"/>
                <a:gd name="T39" fmla="*/ 0 h 85"/>
                <a:gd name="T40" fmla="*/ 2 w 206"/>
                <a:gd name="T41" fmla="*/ 0 h 85"/>
                <a:gd name="T42" fmla="*/ 2 w 206"/>
                <a:gd name="T43" fmla="*/ 0 h 85"/>
                <a:gd name="T44" fmla="*/ 2 w 206"/>
                <a:gd name="T45" fmla="*/ 0 h 85"/>
                <a:gd name="T46" fmla="*/ 2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1" name="Freeform 49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2 w 147"/>
                <a:gd name="T15" fmla="*/ 0 h 95"/>
                <a:gd name="T16" fmla="*/ 2 w 147"/>
                <a:gd name="T17" fmla="*/ 0 h 95"/>
                <a:gd name="T18" fmla="*/ 2 w 147"/>
                <a:gd name="T19" fmla="*/ 0 h 95"/>
                <a:gd name="T20" fmla="*/ 2 w 147"/>
                <a:gd name="T21" fmla="*/ 0 h 95"/>
                <a:gd name="T22" fmla="*/ 2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2" name="Freeform 50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2 h 154"/>
                <a:gd name="T18" fmla="*/ 0 w 87"/>
                <a:gd name="T19" fmla="*/ 2 h 154"/>
                <a:gd name="T20" fmla="*/ 0 w 87"/>
                <a:gd name="T21" fmla="*/ 2 h 154"/>
                <a:gd name="T22" fmla="*/ 0 w 87"/>
                <a:gd name="T23" fmla="*/ 2 h 154"/>
                <a:gd name="T24" fmla="*/ 0 w 87"/>
                <a:gd name="T25" fmla="*/ 2 h 154"/>
                <a:gd name="T26" fmla="*/ 0 w 87"/>
                <a:gd name="T27" fmla="*/ 2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3" name="Freeform 51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2 w 161"/>
                <a:gd name="T15" fmla="*/ 0 h 69"/>
                <a:gd name="T16" fmla="*/ 2 w 161"/>
                <a:gd name="T17" fmla="*/ 0 h 69"/>
                <a:gd name="T18" fmla="*/ 2 w 161"/>
                <a:gd name="T19" fmla="*/ 0 h 69"/>
                <a:gd name="T20" fmla="*/ 2 w 161"/>
                <a:gd name="T21" fmla="*/ 0 h 69"/>
                <a:gd name="T22" fmla="*/ 2 w 161"/>
                <a:gd name="T23" fmla="*/ 0 h 69"/>
                <a:gd name="T24" fmla="*/ 2 w 161"/>
                <a:gd name="T25" fmla="*/ 0 h 69"/>
                <a:gd name="T26" fmla="*/ 2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4" name="Freeform 52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1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1 h 133"/>
                <a:gd name="T48" fmla="*/ 0 w 114"/>
                <a:gd name="T49" fmla="*/ 1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5" name="Freeform 53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2 h 163"/>
                <a:gd name="T2" fmla="*/ 1 w 70"/>
                <a:gd name="T3" fmla="*/ 2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2 h 163"/>
                <a:gd name="T40" fmla="*/ 1 w 70"/>
                <a:gd name="T41" fmla="*/ 2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6" name="Freeform 54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1 w 361"/>
                <a:gd name="T17" fmla="*/ 1 h 348"/>
                <a:gd name="T18" fmla="*/ 1 w 361"/>
                <a:gd name="T19" fmla="*/ 1 h 348"/>
                <a:gd name="T20" fmla="*/ 1 w 361"/>
                <a:gd name="T21" fmla="*/ 1 h 348"/>
                <a:gd name="T22" fmla="*/ 1 w 361"/>
                <a:gd name="T23" fmla="*/ 1 h 348"/>
                <a:gd name="T24" fmla="*/ 2 w 361"/>
                <a:gd name="T25" fmla="*/ 1 h 348"/>
                <a:gd name="T26" fmla="*/ 2 w 361"/>
                <a:gd name="T27" fmla="*/ 2 h 348"/>
                <a:gd name="T28" fmla="*/ 2 w 361"/>
                <a:gd name="T29" fmla="*/ 2 h 348"/>
                <a:gd name="T30" fmla="*/ 2 w 361"/>
                <a:gd name="T31" fmla="*/ 2 h 348"/>
                <a:gd name="T32" fmla="*/ 2 w 361"/>
                <a:gd name="T33" fmla="*/ 2 h 348"/>
                <a:gd name="T34" fmla="*/ 2 w 361"/>
                <a:gd name="T35" fmla="*/ 3 h 348"/>
                <a:gd name="T36" fmla="*/ 2 w 361"/>
                <a:gd name="T37" fmla="*/ 3 h 348"/>
                <a:gd name="T38" fmla="*/ 2 w 361"/>
                <a:gd name="T39" fmla="*/ 3 h 348"/>
                <a:gd name="T40" fmla="*/ 2 w 361"/>
                <a:gd name="T41" fmla="*/ 3 h 348"/>
                <a:gd name="T42" fmla="*/ 2 w 361"/>
                <a:gd name="T43" fmla="*/ 3 h 348"/>
                <a:gd name="T44" fmla="*/ 2 w 361"/>
                <a:gd name="T45" fmla="*/ 3 h 348"/>
                <a:gd name="T46" fmla="*/ 2 w 361"/>
                <a:gd name="T47" fmla="*/ 3 h 348"/>
                <a:gd name="T48" fmla="*/ 2 w 361"/>
                <a:gd name="T49" fmla="*/ 3 h 348"/>
                <a:gd name="T50" fmla="*/ 2 w 361"/>
                <a:gd name="T51" fmla="*/ 3 h 348"/>
                <a:gd name="T52" fmla="*/ 2 w 361"/>
                <a:gd name="T53" fmla="*/ 3 h 348"/>
                <a:gd name="T54" fmla="*/ 2 w 361"/>
                <a:gd name="T55" fmla="*/ 3 h 348"/>
                <a:gd name="T56" fmla="*/ 2 w 361"/>
                <a:gd name="T57" fmla="*/ 3 h 348"/>
                <a:gd name="T58" fmla="*/ 2 w 361"/>
                <a:gd name="T59" fmla="*/ 3 h 348"/>
                <a:gd name="T60" fmla="*/ 2 w 361"/>
                <a:gd name="T61" fmla="*/ 3 h 348"/>
                <a:gd name="T62" fmla="*/ 2 w 361"/>
                <a:gd name="T63" fmla="*/ 3 h 348"/>
                <a:gd name="T64" fmla="*/ 2 w 361"/>
                <a:gd name="T65" fmla="*/ 2 h 348"/>
                <a:gd name="T66" fmla="*/ 2 w 361"/>
                <a:gd name="T67" fmla="*/ 2 h 348"/>
                <a:gd name="T68" fmla="*/ 2 w 361"/>
                <a:gd name="T69" fmla="*/ 2 h 348"/>
                <a:gd name="T70" fmla="*/ 2 w 361"/>
                <a:gd name="T71" fmla="*/ 2 h 348"/>
                <a:gd name="T72" fmla="*/ 1 w 361"/>
                <a:gd name="T73" fmla="*/ 2 h 348"/>
                <a:gd name="T74" fmla="*/ 1 w 361"/>
                <a:gd name="T75" fmla="*/ 1 h 348"/>
                <a:gd name="T76" fmla="*/ 1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7" name="Freeform 55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1 h 343"/>
                <a:gd name="T10" fmla="*/ 1 w 126"/>
                <a:gd name="T11" fmla="*/ 1 h 343"/>
                <a:gd name="T12" fmla="*/ 1 w 126"/>
                <a:gd name="T13" fmla="*/ 2 h 343"/>
                <a:gd name="T14" fmla="*/ 1 w 126"/>
                <a:gd name="T15" fmla="*/ 2 h 343"/>
                <a:gd name="T16" fmla="*/ 1 w 126"/>
                <a:gd name="T17" fmla="*/ 2 h 343"/>
                <a:gd name="T18" fmla="*/ 1 w 126"/>
                <a:gd name="T19" fmla="*/ 2 h 343"/>
                <a:gd name="T20" fmla="*/ 1 w 126"/>
                <a:gd name="T21" fmla="*/ 2 h 343"/>
                <a:gd name="T22" fmla="*/ 1 w 126"/>
                <a:gd name="T23" fmla="*/ 2 h 343"/>
                <a:gd name="T24" fmla="*/ 1 w 126"/>
                <a:gd name="T25" fmla="*/ 2 h 343"/>
                <a:gd name="T26" fmla="*/ 1 w 126"/>
                <a:gd name="T27" fmla="*/ 2 h 343"/>
                <a:gd name="T28" fmla="*/ 1 w 126"/>
                <a:gd name="T29" fmla="*/ 2 h 343"/>
                <a:gd name="T30" fmla="*/ 1 w 126"/>
                <a:gd name="T31" fmla="*/ 1 h 343"/>
                <a:gd name="T32" fmla="*/ 1 w 126"/>
                <a:gd name="T33" fmla="*/ 1 h 343"/>
                <a:gd name="T34" fmla="*/ 1 w 126"/>
                <a:gd name="T35" fmla="*/ 1 h 343"/>
                <a:gd name="T36" fmla="*/ 1 w 126"/>
                <a:gd name="T37" fmla="*/ 1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8" name="Freeform 56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2 w 332"/>
                <a:gd name="T1" fmla="*/ 2 h 160"/>
                <a:gd name="T2" fmla="*/ 2 w 332"/>
                <a:gd name="T3" fmla="*/ 2 h 160"/>
                <a:gd name="T4" fmla="*/ 2 w 332"/>
                <a:gd name="T5" fmla="*/ 2 h 160"/>
                <a:gd name="T6" fmla="*/ 2 w 332"/>
                <a:gd name="T7" fmla="*/ 1 h 160"/>
                <a:gd name="T8" fmla="*/ 2 w 332"/>
                <a:gd name="T9" fmla="*/ 1 h 160"/>
                <a:gd name="T10" fmla="*/ 2 w 332"/>
                <a:gd name="T11" fmla="*/ 1 h 160"/>
                <a:gd name="T12" fmla="*/ 1 w 332"/>
                <a:gd name="T13" fmla="*/ 1 h 160"/>
                <a:gd name="T14" fmla="*/ 1 w 332"/>
                <a:gd name="T15" fmla="*/ 1 h 160"/>
                <a:gd name="T16" fmla="*/ 1 w 332"/>
                <a:gd name="T17" fmla="*/ 1 h 160"/>
                <a:gd name="T18" fmla="*/ 1 w 332"/>
                <a:gd name="T19" fmla="*/ 1 h 160"/>
                <a:gd name="T20" fmla="*/ 1 w 332"/>
                <a:gd name="T21" fmla="*/ 1 h 160"/>
                <a:gd name="T22" fmla="*/ 1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1 w 332"/>
                <a:gd name="T47" fmla="*/ 1 h 160"/>
                <a:gd name="T48" fmla="*/ 1 w 332"/>
                <a:gd name="T49" fmla="*/ 1 h 160"/>
                <a:gd name="T50" fmla="*/ 1 w 332"/>
                <a:gd name="T51" fmla="*/ 1 h 160"/>
                <a:gd name="T52" fmla="*/ 1 w 332"/>
                <a:gd name="T53" fmla="*/ 1 h 160"/>
                <a:gd name="T54" fmla="*/ 1 w 332"/>
                <a:gd name="T55" fmla="*/ 1 h 160"/>
                <a:gd name="T56" fmla="*/ 2 w 332"/>
                <a:gd name="T57" fmla="*/ 1 h 160"/>
                <a:gd name="T58" fmla="*/ 2 w 332"/>
                <a:gd name="T59" fmla="*/ 1 h 160"/>
                <a:gd name="T60" fmla="*/ 2 w 332"/>
                <a:gd name="T61" fmla="*/ 2 h 160"/>
                <a:gd name="T62" fmla="*/ 2 w 332"/>
                <a:gd name="T63" fmla="*/ 2 h 160"/>
                <a:gd name="T64" fmla="*/ 2 w 332"/>
                <a:gd name="T65" fmla="*/ 2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9" name="Freeform 57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2 w 373"/>
                <a:gd name="T1" fmla="*/ 11 h 1340"/>
                <a:gd name="T2" fmla="*/ 1 w 373"/>
                <a:gd name="T3" fmla="*/ 11 h 1340"/>
                <a:gd name="T4" fmla="*/ 1 w 373"/>
                <a:gd name="T5" fmla="*/ 11 h 1340"/>
                <a:gd name="T6" fmla="*/ 0 w 373"/>
                <a:gd name="T7" fmla="*/ 10 h 1340"/>
                <a:gd name="T8" fmla="*/ 0 w 373"/>
                <a:gd name="T9" fmla="*/ 10 h 1340"/>
                <a:gd name="T10" fmla="*/ 0 w 373"/>
                <a:gd name="T11" fmla="*/ 9 h 1340"/>
                <a:gd name="T12" fmla="*/ 0 w 373"/>
                <a:gd name="T13" fmla="*/ 8 h 1340"/>
                <a:gd name="T14" fmla="*/ 1 w 373"/>
                <a:gd name="T15" fmla="*/ 7 h 1340"/>
                <a:gd name="T16" fmla="*/ 1 w 373"/>
                <a:gd name="T17" fmla="*/ 6 h 1340"/>
                <a:gd name="T18" fmla="*/ 2 w 373"/>
                <a:gd name="T19" fmla="*/ 5 h 1340"/>
                <a:gd name="T20" fmla="*/ 2 w 373"/>
                <a:gd name="T21" fmla="*/ 4 h 1340"/>
                <a:gd name="T22" fmla="*/ 2 w 373"/>
                <a:gd name="T23" fmla="*/ 3 h 1340"/>
                <a:gd name="T24" fmla="*/ 2 w 373"/>
                <a:gd name="T25" fmla="*/ 2 h 1340"/>
                <a:gd name="T26" fmla="*/ 2 w 373"/>
                <a:gd name="T27" fmla="*/ 2 h 1340"/>
                <a:gd name="T28" fmla="*/ 2 w 373"/>
                <a:gd name="T29" fmla="*/ 1 h 1340"/>
                <a:gd name="T30" fmla="*/ 1 w 373"/>
                <a:gd name="T31" fmla="*/ 1 h 1340"/>
                <a:gd name="T32" fmla="*/ 1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1 w 373"/>
                <a:gd name="T61" fmla="*/ 1 h 1340"/>
                <a:gd name="T62" fmla="*/ 1 w 373"/>
                <a:gd name="T63" fmla="*/ 1 h 1340"/>
                <a:gd name="T64" fmla="*/ 1 w 373"/>
                <a:gd name="T65" fmla="*/ 1 h 1340"/>
                <a:gd name="T66" fmla="*/ 1 w 373"/>
                <a:gd name="T67" fmla="*/ 1 h 1340"/>
                <a:gd name="T68" fmla="*/ 2 w 373"/>
                <a:gd name="T69" fmla="*/ 1 h 1340"/>
                <a:gd name="T70" fmla="*/ 2 w 373"/>
                <a:gd name="T71" fmla="*/ 2 h 1340"/>
                <a:gd name="T72" fmla="*/ 2 w 373"/>
                <a:gd name="T73" fmla="*/ 2 h 1340"/>
                <a:gd name="T74" fmla="*/ 2 w 373"/>
                <a:gd name="T75" fmla="*/ 3 h 1340"/>
                <a:gd name="T76" fmla="*/ 2 w 373"/>
                <a:gd name="T77" fmla="*/ 4 h 1340"/>
                <a:gd name="T78" fmla="*/ 2 w 373"/>
                <a:gd name="T79" fmla="*/ 4 h 1340"/>
                <a:gd name="T80" fmla="*/ 2 w 373"/>
                <a:gd name="T81" fmla="*/ 5 h 1340"/>
                <a:gd name="T82" fmla="*/ 1 w 373"/>
                <a:gd name="T83" fmla="*/ 6 h 1340"/>
                <a:gd name="T84" fmla="*/ 1 w 373"/>
                <a:gd name="T85" fmla="*/ 7 h 1340"/>
                <a:gd name="T86" fmla="*/ 0 w 373"/>
                <a:gd name="T87" fmla="*/ 8 h 1340"/>
                <a:gd name="T88" fmla="*/ 0 w 373"/>
                <a:gd name="T89" fmla="*/ 8 h 1340"/>
                <a:gd name="T90" fmla="*/ 0 w 373"/>
                <a:gd name="T91" fmla="*/ 9 h 1340"/>
                <a:gd name="T92" fmla="*/ 0 w 373"/>
                <a:gd name="T93" fmla="*/ 9 h 1340"/>
                <a:gd name="T94" fmla="*/ 0 w 373"/>
                <a:gd name="T95" fmla="*/ 10 h 1340"/>
                <a:gd name="T96" fmla="*/ 0 w 373"/>
                <a:gd name="T97" fmla="*/ 10 h 1340"/>
                <a:gd name="T98" fmla="*/ 0 w 373"/>
                <a:gd name="T99" fmla="*/ 11 h 1340"/>
                <a:gd name="T100" fmla="*/ 1 w 373"/>
                <a:gd name="T101" fmla="*/ 11 h 1340"/>
                <a:gd name="T102" fmla="*/ 1 w 373"/>
                <a:gd name="T103" fmla="*/ 11 h 1340"/>
                <a:gd name="T104" fmla="*/ 2 w 373"/>
                <a:gd name="T105" fmla="*/ 11 h 1340"/>
                <a:gd name="T106" fmla="*/ 2 w 373"/>
                <a:gd name="T107" fmla="*/ 11 h 1340"/>
                <a:gd name="T108" fmla="*/ 2 w 373"/>
                <a:gd name="T109" fmla="*/ 11 h 1340"/>
                <a:gd name="T110" fmla="*/ 2 w 373"/>
                <a:gd name="T111" fmla="*/ 1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0" name="Freeform 58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1" name="Freeform 59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2" name="Freeform 60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3" name="Freeform 61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4" name="Freeform 62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2 w 136"/>
                <a:gd name="T1" fmla="*/ 0 h 149"/>
                <a:gd name="T2" fmla="*/ 2 w 136"/>
                <a:gd name="T3" fmla="*/ 0 h 149"/>
                <a:gd name="T4" fmla="*/ 2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1 h 149"/>
                <a:gd name="T46" fmla="*/ 1 w 136"/>
                <a:gd name="T47" fmla="*/ 1 h 149"/>
                <a:gd name="T48" fmla="*/ 1 w 136"/>
                <a:gd name="T49" fmla="*/ 1 h 149"/>
                <a:gd name="T50" fmla="*/ 1 w 136"/>
                <a:gd name="T51" fmla="*/ 1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2 w 136"/>
                <a:gd name="T61" fmla="*/ 0 h 149"/>
                <a:gd name="T62" fmla="*/ 2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5" name="Freeform 63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6" name="Freeform 64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1 h 181"/>
                <a:gd name="T2" fmla="*/ 0 w 129"/>
                <a:gd name="T3" fmla="*/ 1 h 181"/>
                <a:gd name="T4" fmla="*/ 0 w 129"/>
                <a:gd name="T5" fmla="*/ 1 h 181"/>
                <a:gd name="T6" fmla="*/ 0 w 129"/>
                <a:gd name="T7" fmla="*/ 1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1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1 h 181"/>
                <a:gd name="T40" fmla="*/ 0 w 129"/>
                <a:gd name="T41" fmla="*/ 1 h 181"/>
                <a:gd name="T42" fmla="*/ 0 w 129"/>
                <a:gd name="T43" fmla="*/ 1 h 181"/>
                <a:gd name="T44" fmla="*/ 0 w 129"/>
                <a:gd name="T45" fmla="*/ 1 h 181"/>
                <a:gd name="T46" fmla="*/ 0 w 129"/>
                <a:gd name="T47" fmla="*/ 1 h 181"/>
                <a:gd name="T48" fmla="*/ 0 w 129"/>
                <a:gd name="T49" fmla="*/ 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7" name="Freeform 65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2 h 206"/>
                <a:gd name="T2" fmla="*/ 1 w 90"/>
                <a:gd name="T3" fmla="*/ 2 h 206"/>
                <a:gd name="T4" fmla="*/ 1 w 90"/>
                <a:gd name="T5" fmla="*/ 2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2 h 206"/>
                <a:gd name="T40" fmla="*/ 1 w 90"/>
                <a:gd name="T41" fmla="*/ 2 h 206"/>
                <a:gd name="T42" fmla="*/ 1 w 90"/>
                <a:gd name="T43" fmla="*/ 2 h 206"/>
                <a:gd name="T44" fmla="*/ 1 w 90"/>
                <a:gd name="T45" fmla="*/ 2 h 206"/>
                <a:gd name="T46" fmla="*/ 1 w 90"/>
                <a:gd name="T47" fmla="*/ 2 h 206"/>
                <a:gd name="T48" fmla="*/ 1 w 90"/>
                <a:gd name="T49" fmla="*/ 2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8" name="Freeform 66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1 w 201"/>
                <a:gd name="T21" fmla="*/ 1 h 99"/>
                <a:gd name="T22" fmla="*/ 1 w 201"/>
                <a:gd name="T23" fmla="*/ 1 h 99"/>
                <a:gd name="T24" fmla="*/ 1 w 201"/>
                <a:gd name="T25" fmla="*/ 1 h 99"/>
                <a:gd name="T26" fmla="*/ 1 w 201"/>
                <a:gd name="T27" fmla="*/ 1 h 99"/>
                <a:gd name="T28" fmla="*/ 1 w 201"/>
                <a:gd name="T29" fmla="*/ 1 h 99"/>
                <a:gd name="T30" fmla="*/ 1 w 201"/>
                <a:gd name="T31" fmla="*/ 1 h 99"/>
                <a:gd name="T32" fmla="*/ 1 w 201"/>
                <a:gd name="T33" fmla="*/ 1 h 99"/>
                <a:gd name="T34" fmla="*/ 1 w 201"/>
                <a:gd name="T35" fmla="*/ 1 h 99"/>
                <a:gd name="T36" fmla="*/ 1 w 201"/>
                <a:gd name="T37" fmla="*/ 1 h 99"/>
                <a:gd name="T38" fmla="*/ 1 w 201"/>
                <a:gd name="T39" fmla="*/ 1 h 99"/>
                <a:gd name="T40" fmla="*/ 1 w 201"/>
                <a:gd name="T41" fmla="*/ 0 h 99"/>
                <a:gd name="T42" fmla="*/ 1 w 201"/>
                <a:gd name="T43" fmla="*/ 1 h 99"/>
                <a:gd name="T44" fmla="*/ 1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9" name="Freeform 67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2 w 198"/>
                <a:gd name="T13" fmla="*/ 1 h 100"/>
                <a:gd name="T14" fmla="*/ 2 w 198"/>
                <a:gd name="T15" fmla="*/ 1 h 100"/>
                <a:gd name="T16" fmla="*/ 2 w 198"/>
                <a:gd name="T17" fmla="*/ 1 h 100"/>
                <a:gd name="T18" fmla="*/ 2 w 198"/>
                <a:gd name="T19" fmla="*/ 1 h 100"/>
                <a:gd name="T20" fmla="*/ 2 w 198"/>
                <a:gd name="T21" fmla="*/ 1 h 100"/>
                <a:gd name="T22" fmla="*/ 2 w 198"/>
                <a:gd name="T23" fmla="*/ 1 h 100"/>
                <a:gd name="T24" fmla="*/ 2 w 198"/>
                <a:gd name="T25" fmla="*/ 1 h 100"/>
                <a:gd name="T26" fmla="*/ 2 w 198"/>
                <a:gd name="T27" fmla="*/ 1 h 100"/>
                <a:gd name="T28" fmla="*/ 2 w 198"/>
                <a:gd name="T29" fmla="*/ 1 h 100"/>
                <a:gd name="T30" fmla="*/ 2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0" name="Freeform 68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2 h 174"/>
                <a:gd name="T12" fmla="*/ 1 w 136"/>
                <a:gd name="T13" fmla="*/ 2 h 174"/>
                <a:gd name="T14" fmla="*/ 1 w 136"/>
                <a:gd name="T15" fmla="*/ 2 h 174"/>
                <a:gd name="T16" fmla="*/ 1 w 136"/>
                <a:gd name="T17" fmla="*/ 2 h 174"/>
                <a:gd name="T18" fmla="*/ 1 w 136"/>
                <a:gd name="T19" fmla="*/ 2 h 174"/>
                <a:gd name="T20" fmla="*/ 2 w 136"/>
                <a:gd name="T21" fmla="*/ 2 h 174"/>
                <a:gd name="T22" fmla="*/ 2 w 136"/>
                <a:gd name="T23" fmla="*/ 2 h 174"/>
                <a:gd name="T24" fmla="*/ 2 w 136"/>
                <a:gd name="T25" fmla="*/ 2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1" name="Freeform 69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1 w 469"/>
                <a:gd name="T19" fmla="*/ 0 h 163"/>
                <a:gd name="T20" fmla="*/ 1 w 469"/>
                <a:gd name="T21" fmla="*/ 0 h 163"/>
                <a:gd name="T22" fmla="*/ 1 w 469"/>
                <a:gd name="T23" fmla="*/ 1 h 163"/>
                <a:gd name="T24" fmla="*/ 1 w 469"/>
                <a:gd name="T25" fmla="*/ 1 h 163"/>
                <a:gd name="T26" fmla="*/ 2 w 469"/>
                <a:gd name="T27" fmla="*/ 1 h 163"/>
                <a:gd name="T28" fmla="*/ 2 w 469"/>
                <a:gd name="T29" fmla="*/ 1 h 163"/>
                <a:gd name="T30" fmla="*/ 2 w 469"/>
                <a:gd name="T31" fmla="*/ 1 h 163"/>
                <a:gd name="T32" fmla="*/ 3 w 469"/>
                <a:gd name="T33" fmla="*/ 1 h 163"/>
                <a:gd name="T34" fmla="*/ 3 w 469"/>
                <a:gd name="T35" fmla="*/ 1 h 163"/>
                <a:gd name="T36" fmla="*/ 3 w 469"/>
                <a:gd name="T37" fmla="*/ 1 h 163"/>
                <a:gd name="T38" fmla="*/ 3 w 469"/>
                <a:gd name="T39" fmla="*/ 0 h 163"/>
                <a:gd name="T40" fmla="*/ 3 w 469"/>
                <a:gd name="T41" fmla="*/ 0 h 163"/>
                <a:gd name="T42" fmla="*/ 3 w 469"/>
                <a:gd name="T43" fmla="*/ 0 h 163"/>
                <a:gd name="T44" fmla="*/ 3 w 469"/>
                <a:gd name="T45" fmla="*/ 0 h 163"/>
                <a:gd name="T46" fmla="*/ 3 w 469"/>
                <a:gd name="T47" fmla="*/ 0 h 163"/>
                <a:gd name="T48" fmla="*/ 3 w 469"/>
                <a:gd name="T49" fmla="*/ 0 h 163"/>
                <a:gd name="T50" fmla="*/ 3 w 469"/>
                <a:gd name="T51" fmla="*/ 0 h 163"/>
                <a:gd name="T52" fmla="*/ 3 w 469"/>
                <a:gd name="T53" fmla="*/ 0 h 163"/>
                <a:gd name="T54" fmla="*/ 3 w 469"/>
                <a:gd name="T55" fmla="*/ 0 h 163"/>
                <a:gd name="T56" fmla="*/ 3 w 469"/>
                <a:gd name="T57" fmla="*/ 0 h 163"/>
                <a:gd name="T58" fmla="*/ 3 w 469"/>
                <a:gd name="T59" fmla="*/ 0 h 163"/>
                <a:gd name="T60" fmla="*/ 3 w 469"/>
                <a:gd name="T61" fmla="*/ 0 h 163"/>
                <a:gd name="T62" fmla="*/ 3 w 469"/>
                <a:gd name="T63" fmla="*/ 1 h 163"/>
                <a:gd name="T64" fmla="*/ 3 w 469"/>
                <a:gd name="T65" fmla="*/ 1 h 163"/>
                <a:gd name="T66" fmla="*/ 2 w 469"/>
                <a:gd name="T67" fmla="*/ 1 h 163"/>
                <a:gd name="T68" fmla="*/ 2 w 469"/>
                <a:gd name="T69" fmla="*/ 1 h 163"/>
                <a:gd name="T70" fmla="*/ 2 w 469"/>
                <a:gd name="T71" fmla="*/ 1 h 163"/>
                <a:gd name="T72" fmla="*/ 1 w 469"/>
                <a:gd name="T73" fmla="*/ 1 h 163"/>
                <a:gd name="T74" fmla="*/ 1 w 469"/>
                <a:gd name="T75" fmla="*/ 0 h 163"/>
                <a:gd name="T76" fmla="*/ 1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2" name="Freeform 70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2 h 145"/>
                <a:gd name="T2" fmla="*/ 1 w 142"/>
                <a:gd name="T3" fmla="*/ 2 h 145"/>
                <a:gd name="T4" fmla="*/ 1 w 142"/>
                <a:gd name="T5" fmla="*/ 2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2 w 142"/>
                <a:gd name="T45" fmla="*/ 1 h 145"/>
                <a:gd name="T46" fmla="*/ 2 w 142"/>
                <a:gd name="T47" fmla="*/ 1 h 145"/>
                <a:gd name="T48" fmla="*/ 2 w 142"/>
                <a:gd name="T49" fmla="*/ 1 h 145"/>
                <a:gd name="T50" fmla="*/ 2 w 142"/>
                <a:gd name="T51" fmla="*/ 1 h 145"/>
                <a:gd name="T52" fmla="*/ 2 w 142"/>
                <a:gd name="T53" fmla="*/ 1 h 145"/>
                <a:gd name="T54" fmla="*/ 2 w 142"/>
                <a:gd name="T55" fmla="*/ 1 h 145"/>
                <a:gd name="T56" fmla="*/ 1 w 142"/>
                <a:gd name="T57" fmla="*/ 1 h 145"/>
                <a:gd name="T58" fmla="*/ 1 w 142"/>
                <a:gd name="T59" fmla="*/ 2 h 145"/>
                <a:gd name="T60" fmla="*/ 1 w 142"/>
                <a:gd name="T61" fmla="*/ 2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3" name="Freeform 71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4" name="Freeform 72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5" name="Freeform 73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2 h 156"/>
                <a:gd name="T2" fmla="*/ 0 w 113"/>
                <a:gd name="T3" fmla="*/ 2 h 156"/>
                <a:gd name="T4" fmla="*/ 0 w 113"/>
                <a:gd name="T5" fmla="*/ 2 h 156"/>
                <a:gd name="T6" fmla="*/ 0 w 113"/>
                <a:gd name="T7" fmla="*/ 2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2 h 156"/>
                <a:gd name="T32" fmla="*/ 0 w 113"/>
                <a:gd name="T33" fmla="*/ 2 h 156"/>
                <a:gd name="T34" fmla="*/ 0 w 113"/>
                <a:gd name="T35" fmla="*/ 2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6" name="Freeform 74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2 h 156"/>
                <a:gd name="T2" fmla="*/ 0 w 113"/>
                <a:gd name="T3" fmla="*/ 2 h 156"/>
                <a:gd name="T4" fmla="*/ 0 w 113"/>
                <a:gd name="T5" fmla="*/ 2 h 156"/>
                <a:gd name="T6" fmla="*/ 0 w 113"/>
                <a:gd name="T7" fmla="*/ 2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2 h 156"/>
                <a:gd name="T32" fmla="*/ 0 w 113"/>
                <a:gd name="T33" fmla="*/ 2 h 156"/>
                <a:gd name="T34" fmla="*/ 0 w 113"/>
                <a:gd name="T35" fmla="*/ 2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7" name="Freeform 75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2 w 152"/>
                <a:gd name="T19" fmla="*/ 0 h 123"/>
                <a:gd name="T20" fmla="*/ 2 w 152"/>
                <a:gd name="T21" fmla="*/ 0 h 123"/>
                <a:gd name="T22" fmla="*/ 2 w 152"/>
                <a:gd name="T23" fmla="*/ 0 h 123"/>
                <a:gd name="T24" fmla="*/ 2 w 152"/>
                <a:gd name="T25" fmla="*/ 0 h 123"/>
                <a:gd name="T26" fmla="*/ 2 w 152"/>
                <a:gd name="T27" fmla="*/ 0 h 123"/>
                <a:gd name="T28" fmla="*/ 2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8" name="Freeform 76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1 w 153"/>
                <a:gd name="T25" fmla="*/ 1 h 122"/>
                <a:gd name="T26" fmla="*/ 1 w 153"/>
                <a:gd name="T27" fmla="*/ 1 h 122"/>
                <a:gd name="T28" fmla="*/ 1 w 153"/>
                <a:gd name="T29" fmla="*/ 1 h 122"/>
                <a:gd name="T30" fmla="*/ 1 w 153"/>
                <a:gd name="T31" fmla="*/ 1 h 122"/>
                <a:gd name="T32" fmla="*/ 1 w 153"/>
                <a:gd name="T33" fmla="*/ 1 h 122"/>
                <a:gd name="T34" fmla="*/ 1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9" name="Freeform 77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2 h 156"/>
                <a:gd name="T16" fmla="*/ 0 w 112"/>
                <a:gd name="T17" fmla="*/ 2 h 156"/>
                <a:gd name="T18" fmla="*/ 0 w 112"/>
                <a:gd name="T19" fmla="*/ 2 h 156"/>
                <a:gd name="T20" fmla="*/ 0 w 112"/>
                <a:gd name="T21" fmla="*/ 2 h 156"/>
                <a:gd name="T22" fmla="*/ 0 w 112"/>
                <a:gd name="T23" fmla="*/ 2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0" name="Freeform 78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1 w 151"/>
                <a:gd name="T1" fmla="*/ 1 h 123"/>
                <a:gd name="T2" fmla="*/ 1 w 151"/>
                <a:gd name="T3" fmla="*/ 1 h 123"/>
                <a:gd name="T4" fmla="*/ 1 w 151"/>
                <a:gd name="T5" fmla="*/ 1 h 123"/>
                <a:gd name="T6" fmla="*/ 1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1 w 151"/>
                <a:gd name="T47" fmla="*/ 1 h 123"/>
                <a:gd name="T48" fmla="*/ 1 w 151"/>
                <a:gd name="T49" fmla="*/ 1 h 123"/>
                <a:gd name="T50" fmla="*/ 1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1" name="Freeform 79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2 w 152"/>
                <a:gd name="T1" fmla="*/ 1 h 123"/>
                <a:gd name="T2" fmla="*/ 2 w 152"/>
                <a:gd name="T3" fmla="*/ 1 h 123"/>
                <a:gd name="T4" fmla="*/ 2 w 152"/>
                <a:gd name="T5" fmla="*/ 1 h 123"/>
                <a:gd name="T6" fmla="*/ 2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2 w 152"/>
                <a:gd name="T47" fmla="*/ 1 h 123"/>
                <a:gd name="T48" fmla="*/ 2 w 152"/>
                <a:gd name="T49" fmla="*/ 1 h 123"/>
                <a:gd name="T50" fmla="*/ 2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2" name="Freeform 80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2 w 136"/>
                <a:gd name="T27" fmla="*/ 1 h 148"/>
                <a:gd name="T28" fmla="*/ 2 w 136"/>
                <a:gd name="T29" fmla="*/ 1 h 148"/>
                <a:gd name="T30" fmla="*/ 2 w 136"/>
                <a:gd name="T31" fmla="*/ 1 h 148"/>
                <a:gd name="T32" fmla="*/ 2 w 136"/>
                <a:gd name="T33" fmla="*/ 1 h 148"/>
                <a:gd name="T34" fmla="*/ 2 w 136"/>
                <a:gd name="T35" fmla="*/ 1 h 148"/>
                <a:gd name="T36" fmla="*/ 2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2 h 148"/>
                <a:gd name="T46" fmla="*/ 1 w 136"/>
                <a:gd name="T47" fmla="*/ 2 h 148"/>
                <a:gd name="T48" fmla="*/ 1 w 136"/>
                <a:gd name="T49" fmla="*/ 2 h 148"/>
                <a:gd name="T50" fmla="*/ 1 w 136"/>
                <a:gd name="T51" fmla="*/ 2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3" name="Freeform 81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4" name="Freeform 82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2 w 136"/>
                <a:gd name="T27" fmla="*/ 1 h 147"/>
                <a:gd name="T28" fmla="*/ 2 w 136"/>
                <a:gd name="T29" fmla="*/ 1 h 147"/>
                <a:gd name="T30" fmla="*/ 2 w 136"/>
                <a:gd name="T31" fmla="*/ 1 h 147"/>
                <a:gd name="T32" fmla="*/ 2 w 136"/>
                <a:gd name="T33" fmla="*/ 1 h 147"/>
                <a:gd name="T34" fmla="*/ 2 w 136"/>
                <a:gd name="T35" fmla="*/ 1 h 147"/>
                <a:gd name="T36" fmla="*/ 2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2 h 147"/>
                <a:gd name="T46" fmla="*/ 1 w 136"/>
                <a:gd name="T47" fmla="*/ 2 h 147"/>
                <a:gd name="T48" fmla="*/ 1 w 136"/>
                <a:gd name="T49" fmla="*/ 2 h 147"/>
                <a:gd name="T50" fmla="*/ 1 w 136"/>
                <a:gd name="T51" fmla="*/ 2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5" name="Freeform 83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6" name="Freeform 84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7" name="Freeform 85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8" name="Freeform 86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9" name="Freeform 87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0" name="Freeform 88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1" name="Freeform 89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2" name="Freeform 90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3" name="Freeform 91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4" name="Freeform 92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5" name="Freeform 93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6" name="Freeform 94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7" name="Freeform 95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8" name="Freeform 96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9" name="Freeform 97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0" name="Freeform 98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1" name="Freeform 99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2" name="Freeform 100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3" name="Freeform 101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4" name="Freeform 102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5" name="Freeform 103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6" name="Freeform 104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7" name="Freeform 105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8" name="Freeform 106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9" name="Freeform 107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0" name="Freeform 108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1" name="Freeform 109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2" name="Freeform 110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3" name="Freeform 111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4" name="Freeform 112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5" name="Freeform 113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6" name="Freeform 114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7" name="Freeform 115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8" name="Freeform 116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9" name="Freeform 117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0" name="Freeform 118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1" name="Freeform 119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2" name="Freeform 120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3" name="Freeform 121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4" name="Freeform 122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5" name="Freeform 123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6" name="Freeform 124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7" name="Freeform 125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8" name="Freeform 126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9" name="Freeform 127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0" name="Freeform 128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1" name="Freeform 129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2" name="Freeform 130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3" name="Freeform 131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4" name="Freeform 132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5" name="Freeform 133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6" name="Freeform 134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7" name="Freeform 135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8" name="Freeform 136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9" name="Freeform 137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0" name="Freeform 138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1" name="Freeform 139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2" name="Freeform 140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3" name="Freeform 141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4" name="Freeform 142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5" name="Freeform 143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6" name="Freeform 144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7" name="Freeform 145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28" name="Group 146"/>
          <p:cNvGrpSpPr>
            <a:grpSpLocks/>
          </p:cNvGrpSpPr>
          <p:nvPr/>
        </p:nvGrpSpPr>
        <p:grpSpPr bwMode="auto">
          <a:xfrm flipH="1">
            <a:off x="10327386" y="4834950"/>
            <a:ext cx="1864614" cy="1865446"/>
            <a:chOff x="2794" y="2160"/>
            <a:chExt cx="1154" cy="1279"/>
          </a:xfrm>
        </p:grpSpPr>
        <p:sp>
          <p:nvSpPr>
            <p:cNvPr id="229" name="AutoShape 147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0" name="Freeform 148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1" name="Freeform 149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2 h 182"/>
                <a:gd name="T2" fmla="*/ 1 w 132"/>
                <a:gd name="T3" fmla="*/ 2 h 182"/>
                <a:gd name="T4" fmla="*/ 1 w 132"/>
                <a:gd name="T5" fmla="*/ 2 h 182"/>
                <a:gd name="T6" fmla="*/ 1 w 132"/>
                <a:gd name="T7" fmla="*/ 2 h 182"/>
                <a:gd name="T8" fmla="*/ 1 w 132"/>
                <a:gd name="T9" fmla="*/ 1 h 182"/>
                <a:gd name="T10" fmla="*/ 1 w 132"/>
                <a:gd name="T11" fmla="*/ 1 h 182"/>
                <a:gd name="T12" fmla="*/ 2 w 132"/>
                <a:gd name="T13" fmla="*/ 1 h 182"/>
                <a:gd name="T14" fmla="*/ 2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2 h 182"/>
                <a:gd name="T32" fmla="*/ 1 w 132"/>
                <a:gd name="T33" fmla="*/ 2 h 182"/>
                <a:gd name="T34" fmla="*/ 1 w 132"/>
                <a:gd name="T35" fmla="*/ 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2" name="Freeform 150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2 h 182"/>
                <a:gd name="T2" fmla="*/ 1 w 132"/>
                <a:gd name="T3" fmla="*/ 2 h 182"/>
                <a:gd name="T4" fmla="*/ 1 w 132"/>
                <a:gd name="T5" fmla="*/ 2 h 182"/>
                <a:gd name="T6" fmla="*/ 1 w 132"/>
                <a:gd name="T7" fmla="*/ 2 h 182"/>
                <a:gd name="T8" fmla="*/ 1 w 132"/>
                <a:gd name="T9" fmla="*/ 1 h 182"/>
                <a:gd name="T10" fmla="*/ 1 w 132"/>
                <a:gd name="T11" fmla="*/ 1 h 182"/>
                <a:gd name="T12" fmla="*/ 2 w 132"/>
                <a:gd name="T13" fmla="*/ 1 h 182"/>
                <a:gd name="T14" fmla="*/ 2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2 h 182"/>
                <a:gd name="T32" fmla="*/ 1 w 132"/>
                <a:gd name="T33" fmla="*/ 2 h 182"/>
                <a:gd name="T34" fmla="*/ 1 w 132"/>
                <a:gd name="T35" fmla="*/ 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3" name="Freeform 151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2 w 177"/>
                <a:gd name="T1" fmla="*/ 2 h 146"/>
                <a:gd name="T2" fmla="*/ 2 w 177"/>
                <a:gd name="T3" fmla="*/ 1 h 146"/>
                <a:gd name="T4" fmla="*/ 2 w 177"/>
                <a:gd name="T5" fmla="*/ 1 h 146"/>
                <a:gd name="T6" fmla="*/ 2 w 177"/>
                <a:gd name="T7" fmla="*/ 1 h 146"/>
                <a:gd name="T8" fmla="*/ 2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2 h 146"/>
                <a:gd name="T34" fmla="*/ 1 w 177"/>
                <a:gd name="T35" fmla="*/ 2 h 146"/>
                <a:gd name="T36" fmla="*/ 1 w 177"/>
                <a:gd name="T37" fmla="*/ 2 h 146"/>
                <a:gd name="T38" fmla="*/ 1 w 177"/>
                <a:gd name="T39" fmla="*/ 2 h 146"/>
                <a:gd name="T40" fmla="*/ 1 w 177"/>
                <a:gd name="T41" fmla="*/ 2 h 146"/>
                <a:gd name="T42" fmla="*/ 2 w 177"/>
                <a:gd name="T43" fmla="*/ 2 h 146"/>
                <a:gd name="T44" fmla="*/ 2 w 177"/>
                <a:gd name="T45" fmla="*/ 2 h 146"/>
                <a:gd name="T46" fmla="*/ 2 w 177"/>
                <a:gd name="T47" fmla="*/ 2 h 146"/>
                <a:gd name="T48" fmla="*/ 2 w 177"/>
                <a:gd name="T49" fmla="*/ 2 h 146"/>
                <a:gd name="T50" fmla="*/ 2 w 177"/>
                <a:gd name="T51" fmla="*/ 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4" name="Freeform 152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2 w 178"/>
                <a:gd name="T1" fmla="*/ 0 h 143"/>
                <a:gd name="T2" fmla="*/ 2 w 178"/>
                <a:gd name="T3" fmla="*/ 0 h 143"/>
                <a:gd name="T4" fmla="*/ 2 w 178"/>
                <a:gd name="T5" fmla="*/ 0 h 143"/>
                <a:gd name="T6" fmla="*/ 2 w 178"/>
                <a:gd name="T7" fmla="*/ 0 h 143"/>
                <a:gd name="T8" fmla="*/ 2 w 178"/>
                <a:gd name="T9" fmla="*/ 0 h 143"/>
                <a:gd name="T10" fmla="*/ 2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1 h 143"/>
                <a:gd name="T38" fmla="*/ 1 w 178"/>
                <a:gd name="T39" fmla="*/ 1 h 143"/>
                <a:gd name="T40" fmla="*/ 1 w 178"/>
                <a:gd name="T41" fmla="*/ 1 h 143"/>
                <a:gd name="T42" fmla="*/ 1 w 178"/>
                <a:gd name="T43" fmla="*/ 0 h 143"/>
                <a:gd name="T44" fmla="*/ 2 w 178"/>
                <a:gd name="T45" fmla="*/ 0 h 143"/>
                <a:gd name="T46" fmla="*/ 2 w 178"/>
                <a:gd name="T47" fmla="*/ 0 h 143"/>
                <a:gd name="T48" fmla="*/ 2 w 178"/>
                <a:gd name="T49" fmla="*/ 0 h 143"/>
                <a:gd name="T50" fmla="*/ 2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5" name="Freeform 153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1 h 181"/>
                <a:gd name="T16" fmla="*/ 1 w 132"/>
                <a:gd name="T17" fmla="*/ 1 h 181"/>
                <a:gd name="T18" fmla="*/ 1 w 132"/>
                <a:gd name="T19" fmla="*/ 1 h 181"/>
                <a:gd name="T20" fmla="*/ 1 w 132"/>
                <a:gd name="T21" fmla="*/ 1 h 181"/>
                <a:gd name="T22" fmla="*/ 1 w 132"/>
                <a:gd name="T23" fmla="*/ 1 h 181"/>
                <a:gd name="T24" fmla="*/ 2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6" name="Freeform 154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2 h 144"/>
                <a:gd name="T14" fmla="*/ 0 w 177"/>
                <a:gd name="T15" fmla="*/ 2 h 144"/>
                <a:gd name="T16" fmla="*/ 1 w 177"/>
                <a:gd name="T17" fmla="*/ 2 h 144"/>
                <a:gd name="T18" fmla="*/ 1 w 177"/>
                <a:gd name="T19" fmla="*/ 1 h 144"/>
                <a:gd name="T20" fmla="*/ 1 w 177"/>
                <a:gd name="T21" fmla="*/ 1 h 144"/>
                <a:gd name="T22" fmla="*/ 1 w 177"/>
                <a:gd name="T23" fmla="*/ 1 h 144"/>
                <a:gd name="T24" fmla="*/ 1 w 177"/>
                <a:gd name="T25" fmla="*/ 1 h 144"/>
                <a:gd name="T26" fmla="*/ 1 w 177"/>
                <a:gd name="T27" fmla="*/ 1 h 144"/>
                <a:gd name="T28" fmla="*/ 1 w 177"/>
                <a:gd name="T29" fmla="*/ 1 h 144"/>
                <a:gd name="T30" fmla="*/ 1 w 177"/>
                <a:gd name="T31" fmla="*/ 1 h 144"/>
                <a:gd name="T32" fmla="*/ 1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7" name="Freeform 155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2 h 143"/>
                <a:gd name="T4" fmla="*/ 1 w 180"/>
                <a:gd name="T5" fmla="*/ 2 h 143"/>
                <a:gd name="T6" fmla="*/ 1 w 180"/>
                <a:gd name="T7" fmla="*/ 2 h 143"/>
                <a:gd name="T8" fmla="*/ 1 w 180"/>
                <a:gd name="T9" fmla="*/ 2 h 143"/>
                <a:gd name="T10" fmla="*/ 1 w 180"/>
                <a:gd name="T11" fmla="*/ 2 h 143"/>
                <a:gd name="T12" fmla="*/ 1 w 180"/>
                <a:gd name="T13" fmla="*/ 2 h 143"/>
                <a:gd name="T14" fmla="*/ 1 w 180"/>
                <a:gd name="T15" fmla="*/ 2 h 143"/>
                <a:gd name="T16" fmla="*/ 1 w 180"/>
                <a:gd name="T17" fmla="*/ 2 h 143"/>
                <a:gd name="T18" fmla="*/ 1 w 180"/>
                <a:gd name="T19" fmla="*/ 2 h 143"/>
                <a:gd name="T20" fmla="*/ 2 w 180"/>
                <a:gd name="T21" fmla="*/ 2 h 143"/>
                <a:gd name="T22" fmla="*/ 2 w 180"/>
                <a:gd name="T23" fmla="*/ 1 h 143"/>
                <a:gd name="T24" fmla="*/ 2 w 180"/>
                <a:gd name="T25" fmla="*/ 1 h 143"/>
                <a:gd name="T26" fmla="*/ 2 w 180"/>
                <a:gd name="T27" fmla="*/ 1 h 143"/>
                <a:gd name="T28" fmla="*/ 2 w 180"/>
                <a:gd name="T29" fmla="*/ 1 h 143"/>
                <a:gd name="T30" fmla="*/ 2 w 180"/>
                <a:gd name="T31" fmla="*/ 1 h 143"/>
                <a:gd name="T32" fmla="*/ 2 w 180"/>
                <a:gd name="T33" fmla="*/ 1 h 143"/>
                <a:gd name="T34" fmla="*/ 2 w 180"/>
                <a:gd name="T35" fmla="*/ 1 h 143"/>
                <a:gd name="T36" fmla="*/ 2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8" name="Freeform 156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9" name="Freeform 157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0" name="Freeform 158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1" name="Freeform 159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2" name="Freeform 160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3" name="Freeform 161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4" name="Freeform 162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5" name="Freeform 163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6" name="Freeform 164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7" name="Freeform 165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8" name="Freeform 166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9" name="Freeform 167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0" name="Freeform 168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1" name="Freeform 169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2" name="Freeform 170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3" name="Freeform 171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4" name="Freeform 172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5" name="Freeform 173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6" name="Freeform 174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7" name="Freeform 175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8" name="Freeform 176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9" name="Freeform 177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0" name="Freeform 178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1" name="Freeform 179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2" name="Freeform 180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2 w 144"/>
                <a:gd name="T1" fmla="*/ 0 h 167"/>
                <a:gd name="T2" fmla="*/ 2 w 144"/>
                <a:gd name="T3" fmla="*/ 1 h 167"/>
                <a:gd name="T4" fmla="*/ 2 w 144"/>
                <a:gd name="T5" fmla="*/ 1 h 167"/>
                <a:gd name="T6" fmla="*/ 2 w 144"/>
                <a:gd name="T7" fmla="*/ 1 h 167"/>
                <a:gd name="T8" fmla="*/ 1 w 144"/>
                <a:gd name="T9" fmla="*/ 1 h 167"/>
                <a:gd name="T10" fmla="*/ 1 w 144"/>
                <a:gd name="T11" fmla="*/ 2 h 167"/>
                <a:gd name="T12" fmla="*/ 1 w 144"/>
                <a:gd name="T13" fmla="*/ 2 h 167"/>
                <a:gd name="T14" fmla="*/ 1 w 144"/>
                <a:gd name="T15" fmla="*/ 2 h 167"/>
                <a:gd name="T16" fmla="*/ 1 w 144"/>
                <a:gd name="T17" fmla="*/ 2 h 167"/>
                <a:gd name="T18" fmla="*/ 1 w 144"/>
                <a:gd name="T19" fmla="*/ 2 h 167"/>
                <a:gd name="T20" fmla="*/ 1 w 144"/>
                <a:gd name="T21" fmla="*/ 2 h 167"/>
                <a:gd name="T22" fmla="*/ 0 w 144"/>
                <a:gd name="T23" fmla="*/ 2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2 w 144"/>
                <a:gd name="T43" fmla="*/ 1 h 167"/>
                <a:gd name="T44" fmla="*/ 2 w 144"/>
                <a:gd name="T45" fmla="*/ 1 h 167"/>
                <a:gd name="T46" fmla="*/ 2 w 144"/>
                <a:gd name="T47" fmla="*/ 1 h 167"/>
                <a:gd name="T48" fmla="*/ 2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3" name="Freeform 181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2 w 204"/>
                <a:gd name="T1" fmla="*/ 0 h 82"/>
                <a:gd name="T2" fmla="*/ 2 w 204"/>
                <a:gd name="T3" fmla="*/ 0 h 82"/>
                <a:gd name="T4" fmla="*/ 2 w 204"/>
                <a:gd name="T5" fmla="*/ 0 h 82"/>
                <a:gd name="T6" fmla="*/ 2 w 204"/>
                <a:gd name="T7" fmla="*/ 0 h 82"/>
                <a:gd name="T8" fmla="*/ 2 w 204"/>
                <a:gd name="T9" fmla="*/ 0 h 82"/>
                <a:gd name="T10" fmla="*/ 2 w 204"/>
                <a:gd name="T11" fmla="*/ 0 h 82"/>
                <a:gd name="T12" fmla="*/ 2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2 w 204"/>
                <a:gd name="T55" fmla="*/ 0 h 82"/>
                <a:gd name="T56" fmla="*/ 2 w 204"/>
                <a:gd name="T57" fmla="*/ 0 h 82"/>
                <a:gd name="T58" fmla="*/ 2 w 204"/>
                <a:gd name="T59" fmla="*/ 0 h 82"/>
                <a:gd name="T60" fmla="*/ 2 w 204"/>
                <a:gd name="T61" fmla="*/ 0 h 82"/>
                <a:gd name="T62" fmla="*/ 2 w 204"/>
                <a:gd name="T63" fmla="*/ 0 h 82"/>
                <a:gd name="T64" fmla="*/ 2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4" name="Freeform 182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2 h 208"/>
                <a:gd name="T14" fmla="*/ 1 w 84"/>
                <a:gd name="T15" fmla="*/ 2 h 208"/>
                <a:gd name="T16" fmla="*/ 1 w 84"/>
                <a:gd name="T17" fmla="*/ 2 h 208"/>
                <a:gd name="T18" fmla="*/ 1 w 84"/>
                <a:gd name="T19" fmla="*/ 2 h 208"/>
                <a:gd name="T20" fmla="*/ 1 w 84"/>
                <a:gd name="T21" fmla="*/ 2 h 208"/>
                <a:gd name="T22" fmla="*/ 1 w 84"/>
                <a:gd name="T23" fmla="*/ 2 h 208"/>
                <a:gd name="T24" fmla="*/ 1 w 84"/>
                <a:gd name="T25" fmla="*/ 2 h 208"/>
                <a:gd name="T26" fmla="*/ 0 w 84"/>
                <a:gd name="T27" fmla="*/ 2 h 208"/>
                <a:gd name="T28" fmla="*/ 1 w 84"/>
                <a:gd name="T29" fmla="*/ 2 h 208"/>
                <a:gd name="T30" fmla="*/ 1 w 84"/>
                <a:gd name="T31" fmla="*/ 2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5" name="Freeform 183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2 w 144"/>
                <a:gd name="T13" fmla="*/ 0 h 170"/>
                <a:gd name="T14" fmla="*/ 2 w 144"/>
                <a:gd name="T15" fmla="*/ 0 h 170"/>
                <a:gd name="T16" fmla="*/ 2 w 144"/>
                <a:gd name="T17" fmla="*/ 1 h 170"/>
                <a:gd name="T18" fmla="*/ 2 w 144"/>
                <a:gd name="T19" fmla="*/ 1 h 170"/>
                <a:gd name="T20" fmla="*/ 1 w 144"/>
                <a:gd name="T21" fmla="*/ 1 h 170"/>
                <a:gd name="T22" fmla="*/ 1 w 144"/>
                <a:gd name="T23" fmla="*/ 1 h 170"/>
                <a:gd name="T24" fmla="*/ 1 w 144"/>
                <a:gd name="T25" fmla="*/ 1 h 170"/>
                <a:gd name="T26" fmla="*/ 1 w 144"/>
                <a:gd name="T27" fmla="*/ 1 h 170"/>
                <a:gd name="T28" fmla="*/ 1 w 144"/>
                <a:gd name="T29" fmla="*/ 1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6" name="Freeform 184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1 w 199"/>
                <a:gd name="T19" fmla="*/ 0 h 103"/>
                <a:gd name="T20" fmla="*/ 1 w 199"/>
                <a:gd name="T21" fmla="*/ 0 h 103"/>
                <a:gd name="T22" fmla="*/ 1 w 199"/>
                <a:gd name="T23" fmla="*/ 0 h 103"/>
                <a:gd name="T24" fmla="*/ 1 w 199"/>
                <a:gd name="T25" fmla="*/ 0 h 103"/>
                <a:gd name="T26" fmla="*/ 1 w 199"/>
                <a:gd name="T27" fmla="*/ 0 h 103"/>
                <a:gd name="T28" fmla="*/ 1 w 199"/>
                <a:gd name="T29" fmla="*/ 0 h 103"/>
                <a:gd name="T30" fmla="*/ 1 w 199"/>
                <a:gd name="T31" fmla="*/ 0 h 103"/>
                <a:gd name="T32" fmla="*/ 1 w 199"/>
                <a:gd name="T33" fmla="*/ 0 h 103"/>
                <a:gd name="T34" fmla="*/ 1 w 199"/>
                <a:gd name="T35" fmla="*/ 0 h 103"/>
                <a:gd name="T36" fmla="*/ 1 w 199"/>
                <a:gd name="T37" fmla="*/ 0 h 103"/>
                <a:gd name="T38" fmla="*/ 1 w 199"/>
                <a:gd name="T39" fmla="*/ 0 h 103"/>
                <a:gd name="T40" fmla="*/ 1 w 199"/>
                <a:gd name="T41" fmla="*/ 0 h 103"/>
                <a:gd name="T42" fmla="*/ 1 w 199"/>
                <a:gd name="T43" fmla="*/ 0 h 103"/>
                <a:gd name="T44" fmla="*/ 1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7" name="Freeform 185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2 h 195"/>
                <a:gd name="T12" fmla="*/ 0 w 107"/>
                <a:gd name="T13" fmla="*/ 2 h 195"/>
                <a:gd name="T14" fmla="*/ 0 w 107"/>
                <a:gd name="T15" fmla="*/ 2 h 195"/>
                <a:gd name="T16" fmla="*/ 0 w 107"/>
                <a:gd name="T17" fmla="*/ 2 h 195"/>
                <a:gd name="T18" fmla="*/ 0 w 107"/>
                <a:gd name="T19" fmla="*/ 2 h 195"/>
                <a:gd name="T20" fmla="*/ 0 w 107"/>
                <a:gd name="T21" fmla="*/ 2 h 195"/>
                <a:gd name="T22" fmla="*/ 0 w 107"/>
                <a:gd name="T23" fmla="*/ 2 h 195"/>
                <a:gd name="T24" fmla="*/ 0 w 107"/>
                <a:gd name="T25" fmla="*/ 2 h 195"/>
                <a:gd name="T26" fmla="*/ 0 w 107"/>
                <a:gd name="T27" fmla="*/ 2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8" name="Freeform 186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1 w 183"/>
                <a:gd name="T1" fmla="*/ 0 h 126"/>
                <a:gd name="T2" fmla="*/ 1 w 183"/>
                <a:gd name="T3" fmla="*/ 1 h 126"/>
                <a:gd name="T4" fmla="*/ 1 w 183"/>
                <a:gd name="T5" fmla="*/ 1 h 126"/>
                <a:gd name="T6" fmla="*/ 1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1 w 183"/>
                <a:gd name="T39" fmla="*/ 1 h 126"/>
                <a:gd name="T40" fmla="*/ 1 w 183"/>
                <a:gd name="T41" fmla="*/ 1 h 126"/>
                <a:gd name="T42" fmla="*/ 1 w 183"/>
                <a:gd name="T43" fmla="*/ 1 h 126"/>
                <a:gd name="T44" fmla="*/ 1 w 183"/>
                <a:gd name="T45" fmla="*/ 1 h 126"/>
                <a:gd name="T46" fmla="*/ 1 w 183"/>
                <a:gd name="T47" fmla="*/ 1 h 126"/>
                <a:gd name="T48" fmla="*/ 1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9" name="Freeform 187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1 h 197"/>
                <a:gd name="T14" fmla="*/ 1 w 102"/>
                <a:gd name="T15" fmla="*/ 1 h 197"/>
                <a:gd name="T16" fmla="*/ 1 w 102"/>
                <a:gd name="T17" fmla="*/ 1 h 197"/>
                <a:gd name="T18" fmla="*/ 1 w 102"/>
                <a:gd name="T19" fmla="*/ 1 h 197"/>
                <a:gd name="T20" fmla="*/ 1 w 102"/>
                <a:gd name="T21" fmla="*/ 1 h 197"/>
                <a:gd name="T22" fmla="*/ 1 w 102"/>
                <a:gd name="T23" fmla="*/ 1 h 197"/>
                <a:gd name="T24" fmla="*/ 1 w 102"/>
                <a:gd name="T25" fmla="*/ 1 h 197"/>
                <a:gd name="T26" fmla="*/ 1 w 102"/>
                <a:gd name="T27" fmla="*/ 1 h 197"/>
                <a:gd name="T28" fmla="*/ 1 w 102"/>
                <a:gd name="T29" fmla="*/ 1 h 197"/>
                <a:gd name="T30" fmla="*/ 1 w 102"/>
                <a:gd name="T31" fmla="*/ 1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0" name="Freeform 188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2 w 180"/>
                <a:gd name="T11" fmla="*/ 0 h 129"/>
                <a:gd name="T12" fmla="*/ 2 w 180"/>
                <a:gd name="T13" fmla="*/ 0 h 129"/>
                <a:gd name="T14" fmla="*/ 2 w 180"/>
                <a:gd name="T15" fmla="*/ 0 h 129"/>
                <a:gd name="T16" fmla="*/ 2 w 180"/>
                <a:gd name="T17" fmla="*/ 0 h 129"/>
                <a:gd name="T18" fmla="*/ 2 w 180"/>
                <a:gd name="T19" fmla="*/ 0 h 129"/>
                <a:gd name="T20" fmla="*/ 2 w 180"/>
                <a:gd name="T21" fmla="*/ 0 h 129"/>
                <a:gd name="T22" fmla="*/ 2 w 180"/>
                <a:gd name="T23" fmla="*/ 1 h 129"/>
                <a:gd name="T24" fmla="*/ 2 w 180"/>
                <a:gd name="T25" fmla="*/ 1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1" name="Freeform 189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2 w 206"/>
                <a:gd name="T21" fmla="*/ 0 h 85"/>
                <a:gd name="T22" fmla="*/ 2 w 206"/>
                <a:gd name="T23" fmla="*/ 0 h 85"/>
                <a:gd name="T24" fmla="*/ 2 w 206"/>
                <a:gd name="T25" fmla="*/ 0 h 85"/>
                <a:gd name="T26" fmla="*/ 2 w 206"/>
                <a:gd name="T27" fmla="*/ 0 h 85"/>
                <a:gd name="T28" fmla="*/ 2 w 206"/>
                <a:gd name="T29" fmla="*/ 0 h 85"/>
                <a:gd name="T30" fmla="*/ 2 w 206"/>
                <a:gd name="T31" fmla="*/ 0 h 85"/>
                <a:gd name="T32" fmla="*/ 2 w 206"/>
                <a:gd name="T33" fmla="*/ 0 h 85"/>
                <a:gd name="T34" fmla="*/ 2 w 206"/>
                <a:gd name="T35" fmla="*/ 0 h 85"/>
                <a:gd name="T36" fmla="*/ 2 w 206"/>
                <a:gd name="T37" fmla="*/ 0 h 85"/>
                <a:gd name="T38" fmla="*/ 2 w 206"/>
                <a:gd name="T39" fmla="*/ 0 h 85"/>
                <a:gd name="T40" fmla="*/ 2 w 206"/>
                <a:gd name="T41" fmla="*/ 0 h 85"/>
                <a:gd name="T42" fmla="*/ 2 w 206"/>
                <a:gd name="T43" fmla="*/ 0 h 85"/>
                <a:gd name="T44" fmla="*/ 2 w 206"/>
                <a:gd name="T45" fmla="*/ 0 h 85"/>
                <a:gd name="T46" fmla="*/ 2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2" name="Freeform 190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2 w 147"/>
                <a:gd name="T15" fmla="*/ 0 h 95"/>
                <a:gd name="T16" fmla="*/ 2 w 147"/>
                <a:gd name="T17" fmla="*/ 0 h 95"/>
                <a:gd name="T18" fmla="*/ 2 w 147"/>
                <a:gd name="T19" fmla="*/ 0 h 95"/>
                <a:gd name="T20" fmla="*/ 2 w 147"/>
                <a:gd name="T21" fmla="*/ 0 h 95"/>
                <a:gd name="T22" fmla="*/ 2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3" name="Freeform 191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2 h 154"/>
                <a:gd name="T18" fmla="*/ 0 w 87"/>
                <a:gd name="T19" fmla="*/ 2 h 154"/>
                <a:gd name="T20" fmla="*/ 0 w 87"/>
                <a:gd name="T21" fmla="*/ 2 h 154"/>
                <a:gd name="T22" fmla="*/ 0 w 87"/>
                <a:gd name="T23" fmla="*/ 2 h 154"/>
                <a:gd name="T24" fmla="*/ 0 w 87"/>
                <a:gd name="T25" fmla="*/ 2 h 154"/>
                <a:gd name="T26" fmla="*/ 0 w 87"/>
                <a:gd name="T27" fmla="*/ 2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4" name="Freeform 192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2 w 161"/>
                <a:gd name="T15" fmla="*/ 0 h 69"/>
                <a:gd name="T16" fmla="*/ 2 w 161"/>
                <a:gd name="T17" fmla="*/ 0 h 69"/>
                <a:gd name="T18" fmla="*/ 2 w 161"/>
                <a:gd name="T19" fmla="*/ 0 h 69"/>
                <a:gd name="T20" fmla="*/ 2 w 161"/>
                <a:gd name="T21" fmla="*/ 0 h 69"/>
                <a:gd name="T22" fmla="*/ 2 w 161"/>
                <a:gd name="T23" fmla="*/ 0 h 69"/>
                <a:gd name="T24" fmla="*/ 2 w 161"/>
                <a:gd name="T25" fmla="*/ 0 h 69"/>
                <a:gd name="T26" fmla="*/ 2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5" name="Freeform 193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1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1 h 133"/>
                <a:gd name="T48" fmla="*/ 0 w 114"/>
                <a:gd name="T49" fmla="*/ 1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6" name="Freeform 194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2 h 163"/>
                <a:gd name="T2" fmla="*/ 1 w 70"/>
                <a:gd name="T3" fmla="*/ 2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2 h 163"/>
                <a:gd name="T40" fmla="*/ 1 w 70"/>
                <a:gd name="T41" fmla="*/ 2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7" name="Freeform 195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1 w 361"/>
                <a:gd name="T17" fmla="*/ 1 h 348"/>
                <a:gd name="T18" fmla="*/ 1 w 361"/>
                <a:gd name="T19" fmla="*/ 1 h 348"/>
                <a:gd name="T20" fmla="*/ 1 w 361"/>
                <a:gd name="T21" fmla="*/ 1 h 348"/>
                <a:gd name="T22" fmla="*/ 1 w 361"/>
                <a:gd name="T23" fmla="*/ 1 h 348"/>
                <a:gd name="T24" fmla="*/ 2 w 361"/>
                <a:gd name="T25" fmla="*/ 1 h 348"/>
                <a:gd name="T26" fmla="*/ 2 w 361"/>
                <a:gd name="T27" fmla="*/ 2 h 348"/>
                <a:gd name="T28" fmla="*/ 2 w 361"/>
                <a:gd name="T29" fmla="*/ 2 h 348"/>
                <a:gd name="T30" fmla="*/ 2 w 361"/>
                <a:gd name="T31" fmla="*/ 2 h 348"/>
                <a:gd name="T32" fmla="*/ 2 w 361"/>
                <a:gd name="T33" fmla="*/ 2 h 348"/>
                <a:gd name="T34" fmla="*/ 2 w 361"/>
                <a:gd name="T35" fmla="*/ 3 h 348"/>
                <a:gd name="T36" fmla="*/ 2 w 361"/>
                <a:gd name="T37" fmla="*/ 3 h 348"/>
                <a:gd name="T38" fmla="*/ 2 w 361"/>
                <a:gd name="T39" fmla="*/ 3 h 348"/>
                <a:gd name="T40" fmla="*/ 2 w 361"/>
                <a:gd name="T41" fmla="*/ 3 h 348"/>
                <a:gd name="T42" fmla="*/ 2 w 361"/>
                <a:gd name="T43" fmla="*/ 3 h 348"/>
                <a:gd name="T44" fmla="*/ 2 w 361"/>
                <a:gd name="T45" fmla="*/ 3 h 348"/>
                <a:gd name="T46" fmla="*/ 2 w 361"/>
                <a:gd name="T47" fmla="*/ 3 h 348"/>
                <a:gd name="T48" fmla="*/ 2 w 361"/>
                <a:gd name="T49" fmla="*/ 3 h 348"/>
                <a:gd name="T50" fmla="*/ 2 w 361"/>
                <a:gd name="T51" fmla="*/ 3 h 348"/>
                <a:gd name="T52" fmla="*/ 2 w 361"/>
                <a:gd name="T53" fmla="*/ 3 h 348"/>
                <a:gd name="T54" fmla="*/ 2 w 361"/>
                <a:gd name="T55" fmla="*/ 3 h 348"/>
                <a:gd name="T56" fmla="*/ 2 w 361"/>
                <a:gd name="T57" fmla="*/ 3 h 348"/>
                <a:gd name="T58" fmla="*/ 2 w 361"/>
                <a:gd name="T59" fmla="*/ 3 h 348"/>
                <a:gd name="T60" fmla="*/ 2 w 361"/>
                <a:gd name="T61" fmla="*/ 3 h 348"/>
                <a:gd name="T62" fmla="*/ 2 w 361"/>
                <a:gd name="T63" fmla="*/ 3 h 348"/>
                <a:gd name="T64" fmla="*/ 2 w 361"/>
                <a:gd name="T65" fmla="*/ 2 h 348"/>
                <a:gd name="T66" fmla="*/ 2 w 361"/>
                <a:gd name="T67" fmla="*/ 2 h 348"/>
                <a:gd name="T68" fmla="*/ 2 w 361"/>
                <a:gd name="T69" fmla="*/ 2 h 348"/>
                <a:gd name="T70" fmla="*/ 2 w 361"/>
                <a:gd name="T71" fmla="*/ 2 h 348"/>
                <a:gd name="T72" fmla="*/ 1 w 361"/>
                <a:gd name="T73" fmla="*/ 2 h 348"/>
                <a:gd name="T74" fmla="*/ 1 w 361"/>
                <a:gd name="T75" fmla="*/ 1 h 348"/>
                <a:gd name="T76" fmla="*/ 1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8" name="Freeform 196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1 h 343"/>
                <a:gd name="T10" fmla="*/ 1 w 126"/>
                <a:gd name="T11" fmla="*/ 1 h 343"/>
                <a:gd name="T12" fmla="*/ 1 w 126"/>
                <a:gd name="T13" fmla="*/ 2 h 343"/>
                <a:gd name="T14" fmla="*/ 1 w 126"/>
                <a:gd name="T15" fmla="*/ 2 h 343"/>
                <a:gd name="T16" fmla="*/ 1 w 126"/>
                <a:gd name="T17" fmla="*/ 2 h 343"/>
                <a:gd name="T18" fmla="*/ 1 w 126"/>
                <a:gd name="T19" fmla="*/ 2 h 343"/>
                <a:gd name="T20" fmla="*/ 1 w 126"/>
                <a:gd name="T21" fmla="*/ 2 h 343"/>
                <a:gd name="T22" fmla="*/ 1 w 126"/>
                <a:gd name="T23" fmla="*/ 2 h 343"/>
                <a:gd name="T24" fmla="*/ 1 w 126"/>
                <a:gd name="T25" fmla="*/ 2 h 343"/>
                <a:gd name="T26" fmla="*/ 1 w 126"/>
                <a:gd name="T27" fmla="*/ 2 h 343"/>
                <a:gd name="T28" fmla="*/ 1 w 126"/>
                <a:gd name="T29" fmla="*/ 2 h 343"/>
                <a:gd name="T30" fmla="*/ 1 w 126"/>
                <a:gd name="T31" fmla="*/ 1 h 343"/>
                <a:gd name="T32" fmla="*/ 1 w 126"/>
                <a:gd name="T33" fmla="*/ 1 h 343"/>
                <a:gd name="T34" fmla="*/ 1 w 126"/>
                <a:gd name="T35" fmla="*/ 1 h 343"/>
                <a:gd name="T36" fmla="*/ 1 w 126"/>
                <a:gd name="T37" fmla="*/ 1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9" name="Freeform 197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2 w 332"/>
                <a:gd name="T1" fmla="*/ 2 h 160"/>
                <a:gd name="T2" fmla="*/ 2 w 332"/>
                <a:gd name="T3" fmla="*/ 2 h 160"/>
                <a:gd name="T4" fmla="*/ 2 w 332"/>
                <a:gd name="T5" fmla="*/ 2 h 160"/>
                <a:gd name="T6" fmla="*/ 2 w 332"/>
                <a:gd name="T7" fmla="*/ 1 h 160"/>
                <a:gd name="T8" fmla="*/ 2 w 332"/>
                <a:gd name="T9" fmla="*/ 1 h 160"/>
                <a:gd name="T10" fmla="*/ 2 w 332"/>
                <a:gd name="T11" fmla="*/ 1 h 160"/>
                <a:gd name="T12" fmla="*/ 1 w 332"/>
                <a:gd name="T13" fmla="*/ 1 h 160"/>
                <a:gd name="T14" fmla="*/ 1 w 332"/>
                <a:gd name="T15" fmla="*/ 1 h 160"/>
                <a:gd name="T16" fmla="*/ 1 w 332"/>
                <a:gd name="T17" fmla="*/ 1 h 160"/>
                <a:gd name="T18" fmla="*/ 1 w 332"/>
                <a:gd name="T19" fmla="*/ 1 h 160"/>
                <a:gd name="T20" fmla="*/ 1 w 332"/>
                <a:gd name="T21" fmla="*/ 1 h 160"/>
                <a:gd name="T22" fmla="*/ 1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1 w 332"/>
                <a:gd name="T47" fmla="*/ 1 h 160"/>
                <a:gd name="T48" fmla="*/ 1 w 332"/>
                <a:gd name="T49" fmla="*/ 1 h 160"/>
                <a:gd name="T50" fmla="*/ 1 w 332"/>
                <a:gd name="T51" fmla="*/ 1 h 160"/>
                <a:gd name="T52" fmla="*/ 1 w 332"/>
                <a:gd name="T53" fmla="*/ 1 h 160"/>
                <a:gd name="T54" fmla="*/ 1 w 332"/>
                <a:gd name="T55" fmla="*/ 1 h 160"/>
                <a:gd name="T56" fmla="*/ 2 w 332"/>
                <a:gd name="T57" fmla="*/ 1 h 160"/>
                <a:gd name="T58" fmla="*/ 2 w 332"/>
                <a:gd name="T59" fmla="*/ 1 h 160"/>
                <a:gd name="T60" fmla="*/ 2 w 332"/>
                <a:gd name="T61" fmla="*/ 2 h 160"/>
                <a:gd name="T62" fmla="*/ 2 w 332"/>
                <a:gd name="T63" fmla="*/ 2 h 160"/>
                <a:gd name="T64" fmla="*/ 2 w 332"/>
                <a:gd name="T65" fmla="*/ 2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0" name="Freeform 198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2 w 373"/>
                <a:gd name="T1" fmla="*/ 11 h 1340"/>
                <a:gd name="T2" fmla="*/ 1 w 373"/>
                <a:gd name="T3" fmla="*/ 11 h 1340"/>
                <a:gd name="T4" fmla="*/ 1 w 373"/>
                <a:gd name="T5" fmla="*/ 11 h 1340"/>
                <a:gd name="T6" fmla="*/ 0 w 373"/>
                <a:gd name="T7" fmla="*/ 10 h 1340"/>
                <a:gd name="T8" fmla="*/ 0 w 373"/>
                <a:gd name="T9" fmla="*/ 10 h 1340"/>
                <a:gd name="T10" fmla="*/ 0 w 373"/>
                <a:gd name="T11" fmla="*/ 9 h 1340"/>
                <a:gd name="T12" fmla="*/ 0 w 373"/>
                <a:gd name="T13" fmla="*/ 8 h 1340"/>
                <a:gd name="T14" fmla="*/ 1 w 373"/>
                <a:gd name="T15" fmla="*/ 7 h 1340"/>
                <a:gd name="T16" fmla="*/ 1 w 373"/>
                <a:gd name="T17" fmla="*/ 6 h 1340"/>
                <a:gd name="T18" fmla="*/ 2 w 373"/>
                <a:gd name="T19" fmla="*/ 5 h 1340"/>
                <a:gd name="T20" fmla="*/ 2 w 373"/>
                <a:gd name="T21" fmla="*/ 4 h 1340"/>
                <a:gd name="T22" fmla="*/ 2 w 373"/>
                <a:gd name="T23" fmla="*/ 3 h 1340"/>
                <a:gd name="T24" fmla="*/ 2 w 373"/>
                <a:gd name="T25" fmla="*/ 2 h 1340"/>
                <a:gd name="T26" fmla="*/ 2 w 373"/>
                <a:gd name="T27" fmla="*/ 2 h 1340"/>
                <a:gd name="T28" fmla="*/ 2 w 373"/>
                <a:gd name="T29" fmla="*/ 1 h 1340"/>
                <a:gd name="T30" fmla="*/ 1 w 373"/>
                <a:gd name="T31" fmla="*/ 1 h 1340"/>
                <a:gd name="T32" fmla="*/ 1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1 w 373"/>
                <a:gd name="T61" fmla="*/ 1 h 1340"/>
                <a:gd name="T62" fmla="*/ 1 w 373"/>
                <a:gd name="T63" fmla="*/ 1 h 1340"/>
                <a:gd name="T64" fmla="*/ 1 w 373"/>
                <a:gd name="T65" fmla="*/ 1 h 1340"/>
                <a:gd name="T66" fmla="*/ 1 w 373"/>
                <a:gd name="T67" fmla="*/ 1 h 1340"/>
                <a:gd name="T68" fmla="*/ 2 w 373"/>
                <a:gd name="T69" fmla="*/ 1 h 1340"/>
                <a:gd name="T70" fmla="*/ 2 w 373"/>
                <a:gd name="T71" fmla="*/ 2 h 1340"/>
                <a:gd name="T72" fmla="*/ 2 w 373"/>
                <a:gd name="T73" fmla="*/ 2 h 1340"/>
                <a:gd name="T74" fmla="*/ 2 w 373"/>
                <a:gd name="T75" fmla="*/ 3 h 1340"/>
                <a:gd name="T76" fmla="*/ 2 w 373"/>
                <a:gd name="T77" fmla="*/ 4 h 1340"/>
                <a:gd name="T78" fmla="*/ 2 w 373"/>
                <a:gd name="T79" fmla="*/ 4 h 1340"/>
                <a:gd name="T80" fmla="*/ 2 w 373"/>
                <a:gd name="T81" fmla="*/ 5 h 1340"/>
                <a:gd name="T82" fmla="*/ 1 w 373"/>
                <a:gd name="T83" fmla="*/ 6 h 1340"/>
                <a:gd name="T84" fmla="*/ 1 w 373"/>
                <a:gd name="T85" fmla="*/ 7 h 1340"/>
                <a:gd name="T86" fmla="*/ 0 w 373"/>
                <a:gd name="T87" fmla="*/ 8 h 1340"/>
                <a:gd name="T88" fmla="*/ 0 w 373"/>
                <a:gd name="T89" fmla="*/ 8 h 1340"/>
                <a:gd name="T90" fmla="*/ 0 w 373"/>
                <a:gd name="T91" fmla="*/ 9 h 1340"/>
                <a:gd name="T92" fmla="*/ 0 w 373"/>
                <a:gd name="T93" fmla="*/ 9 h 1340"/>
                <a:gd name="T94" fmla="*/ 0 w 373"/>
                <a:gd name="T95" fmla="*/ 10 h 1340"/>
                <a:gd name="T96" fmla="*/ 0 w 373"/>
                <a:gd name="T97" fmla="*/ 10 h 1340"/>
                <a:gd name="T98" fmla="*/ 0 w 373"/>
                <a:gd name="T99" fmla="*/ 11 h 1340"/>
                <a:gd name="T100" fmla="*/ 1 w 373"/>
                <a:gd name="T101" fmla="*/ 11 h 1340"/>
                <a:gd name="T102" fmla="*/ 1 w 373"/>
                <a:gd name="T103" fmla="*/ 11 h 1340"/>
                <a:gd name="T104" fmla="*/ 2 w 373"/>
                <a:gd name="T105" fmla="*/ 11 h 1340"/>
                <a:gd name="T106" fmla="*/ 2 w 373"/>
                <a:gd name="T107" fmla="*/ 11 h 1340"/>
                <a:gd name="T108" fmla="*/ 2 w 373"/>
                <a:gd name="T109" fmla="*/ 11 h 1340"/>
                <a:gd name="T110" fmla="*/ 2 w 373"/>
                <a:gd name="T111" fmla="*/ 1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1" name="Freeform 199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2" name="Freeform 200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3" name="Freeform 201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4" name="Freeform 202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5" name="Freeform 203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2 w 136"/>
                <a:gd name="T1" fmla="*/ 0 h 149"/>
                <a:gd name="T2" fmla="*/ 2 w 136"/>
                <a:gd name="T3" fmla="*/ 0 h 149"/>
                <a:gd name="T4" fmla="*/ 2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1 h 149"/>
                <a:gd name="T46" fmla="*/ 1 w 136"/>
                <a:gd name="T47" fmla="*/ 1 h 149"/>
                <a:gd name="T48" fmla="*/ 1 w 136"/>
                <a:gd name="T49" fmla="*/ 1 h 149"/>
                <a:gd name="T50" fmla="*/ 1 w 136"/>
                <a:gd name="T51" fmla="*/ 1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2 w 136"/>
                <a:gd name="T61" fmla="*/ 0 h 149"/>
                <a:gd name="T62" fmla="*/ 2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6" name="Freeform 204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7" name="Freeform 205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1 h 181"/>
                <a:gd name="T2" fmla="*/ 0 w 129"/>
                <a:gd name="T3" fmla="*/ 1 h 181"/>
                <a:gd name="T4" fmla="*/ 0 w 129"/>
                <a:gd name="T5" fmla="*/ 1 h 181"/>
                <a:gd name="T6" fmla="*/ 0 w 129"/>
                <a:gd name="T7" fmla="*/ 1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1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1 h 181"/>
                <a:gd name="T40" fmla="*/ 0 w 129"/>
                <a:gd name="T41" fmla="*/ 1 h 181"/>
                <a:gd name="T42" fmla="*/ 0 w 129"/>
                <a:gd name="T43" fmla="*/ 1 h 181"/>
                <a:gd name="T44" fmla="*/ 0 w 129"/>
                <a:gd name="T45" fmla="*/ 1 h 181"/>
                <a:gd name="T46" fmla="*/ 0 w 129"/>
                <a:gd name="T47" fmla="*/ 1 h 181"/>
                <a:gd name="T48" fmla="*/ 0 w 129"/>
                <a:gd name="T49" fmla="*/ 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8" name="Freeform 206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2 h 206"/>
                <a:gd name="T2" fmla="*/ 1 w 90"/>
                <a:gd name="T3" fmla="*/ 2 h 206"/>
                <a:gd name="T4" fmla="*/ 1 w 90"/>
                <a:gd name="T5" fmla="*/ 2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2 h 206"/>
                <a:gd name="T40" fmla="*/ 1 w 90"/>
                <a:gd name="T41" fmla="*/ 2 h 206"/>
                <a:gd name="T42" fmla="*/ 1 w 90"/>
                <a:gd name="T43" fmla="*/ 2 h 206"/>
                <a:gd name="T44" fmla="*/ 1 w 90"/>
                <a:gd name="T45" fmla="*/ 2 h 206"/>
                <a:gd name="T46" fmla="*/ 1 w 90"/>
                <a:gd name="T47" fmla="*/ 2 h 206"/>
                <a:gd name="T48" fmla="*/ 1 w 90"/>
                <a:gd name="T49" fmla="*/ 2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9" name="Freeform 207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1 w 201"/>
                <a:gd name="T21" fmla="*/ 1 h 99"/>
                <a:gd name="T22" fmla="*/ 1 w 201"/>
                <a:gd name="T23" fmla="*/ 1 h 99"/>
                <a:gd name="T24" fmla="*/ 1 w 201"/>
                <a:gd name="T25" fmla="*/ 1 h 99"/>
                <a:gd name="T26" fmla="*/ 1 w 201"/>
                <a:gd name="T27" fmla="*/ 1 h 99"/>
                <a:gd name="T28" fmla="*/ 1 w 201"/>
                <a:gd name="T29" fmla="*/ 1 h 99"/>
                <a:gd name="T30" fmla="*/ 1 w 201"/>
                <a:gd name="T31" fmla="*/ 1 h 99"/>
                <a:gd name="T32" fmla="*/ 1 w 201"/>
                <a:gd name="T33" fmla="*/ 1 h 99"/>
                <a:gd name="T34" fmla="*/ 1 w 201"/>
                <a:gd name="T35" fmla="*/ 1 h 99"/>
                <a:gd name="T36" fmla="*/ 1 w 201"/>
                <a:gd name="T37" fmla="*/ 1 h 99"/>
                <a:gd name="T38" fmla="*/ 1 w 201"/>
                <a:gd name="T39" fmla="*/ 1 h 99"/>
                <a:gd name="T40" fmla="*/ 1 w 201"/>
                <a:gd name="T41" fmla="*/ 0 h 99"/>
                <a:gd name="T42" fmla="*/ 1 w 201"/>
                <a:gd name="T43" fmla="*/ 1 h 99"/>
                <a:gd name="T44" fmla="*/ 1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0" name="Freeform 208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2 w 198"/>
                <a:gd name="T13" fmla="*/ 1 h 100"/>
                <a:gd name="T14" fmla="*/ 2 w 198"/>
                <a:gd name="T15" fmla="*/ 1 h 100"/>
                <a:gd name="T16" fmla="*/ 2 w 198"/>
                <a:gd name="T17" fmla="*/ 1 h 100"/>
                <a:gd name="T18" fmla="*/ 2 w 198"/>
                <a:gd name="T19" fmla="*/ 1 h 100"/>
                <a:gd name="T20" fmla="*/ 2 w 198"/>
                <a:gd name="T21" fmla="*/ 1 h 100"/>
                <a:gd name="T22" fmla="*/ 2 w 198"/>
                <a:gd name="T23" fmla="*/ 1 h 100"/>
                <a:gd name="T24" fmla="*/ 2 w 198"/>
                <a:gd name="T25" fmla="*/ 1 h 100"/>
                <a:gd name="T26" fmla="*/ 2 w 198"/>
                <a:gd name="T27" fmla="*/ 1 h 100"/>
                <a:gd name="T28" fmla="*/ 2 w 198"/>
                <a:gd name="T29" fmla="*/ 1 h 100"/>
                <a:gd name="T30" fmla="*/ 2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1" name="Freeform 209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2 h 174"/>
                <a:gd name="T12" fmla="*/ 1 w 136"/>
                <a:gd name="T13" fmla="*/ 2 h 174"/>
                <a:gd name="T14" fmla="*/ 1 w 136"/>
                <a:gd name="T15" fmla="*/ 2 h 174"/>
                <a:gd name="T16" fmla="*/ 1 w 136"/>
                <a:gd name="T17" fmla="*/ 2 h 174"/>
                <a:gd name="T18" fmla="*/ 1 w 136"/>
                <a:gd name="T19" fmla="*/ 2 h 174"/>
                <a:gd name="T20" fmla="*/ 2 w 136"/>
                <a:gd name="T21" fmla="*/ 2 h 174"/>
                <a:gd name="T22" fmla="*/ 2 w 136"/>
                <a:gd name="T23" fmla="*/ 2 h 174"/>
                <a:gd name="T24" fmla="*/ 2 w 136"/>
                <a:gd name="T25" fmla="*/ 2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2" name="Freeform 210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1 w 469"/>
                <a:gd name="T19" fmla="*/ 0 h 163"/>
                <a:gd name="T20" fmla="*/ 1 w 469"/>
                <a:gd name="T21" fmla="*/ 0 h 163"/>
                <a:gd name="T22" fmla="*/ 1 w 469"/>
                <a:gd name="T23" fmla="*/ 1 h 163"/>
                <a:gd name="T24" fmla="*/ 1 w 469"/>
                <a:gd name="T25" fmla="*/ 1 h 163"/>
                <a:gd name="T26" fmla="*/ 2 w 469"/>
                <a:gd name="T27" fmla="*/ 1 h 163"/>
                <a:gd name="T28" fmla="*/ 2 w 469"/>
                <a:gd name="T29" fmla="*/ 1 h 163"/>
                <a:gd name="T30" fmla="*/ 2 w 469"/>
                <a:gd name="T31" fmla="*/ 1 h 163"/>
                <a:gd name="T32" fmla="*/ 3 w 469"/>
                <a:gd name="T33" fmla="*/ 1 h 163"/>
                <a:gd name="T34" fmla="*/ 3 w 469"/>
                <a:gd name="T35" fmla="*/ 1 h 163"/>
                <a:gd name="T36" fmla="*/ 3 w 469"/>
                <a:gd name="T37" fmla="*/ 1 h 163"/>
                <a:gd name="T38" fmla="*/ 3 w 469"/>
                <a:gd name="T39" fmla="*/ 0 h 163"/>
                <a:gd name="T40" fmla="*/ 3 w 469"/>
                <a:gd name="T41" fmla="*/ 0 h 163"/>
                <a:gd name="T42" fmla="*/ 3 w 469"/>
                <a:gd name="T43" fmla="*/ 0 h 163"/>
                <a:gd name="T44" fmla="*/ 3 w 469"/>
                <a:gd name="T45" fmla="*/ 0 h 163"/>
                <a:gd name="T46" fmla="*/ 3 w 469"/>
                <a:gd name="T47" fmla="*/ 0 h 163"/>
                <a:gd name="T48" fmla="*/ 3 w 469"/>
                <a:gd name="T49" fmla="*/ 0 h 163"/>
                <a:gd name="T50" fmla="*/ 3 w 469"/>
                <a:gd name="T51" fmla="*/ 0 h 163"/>
                <a:gd name="T52" fmla="*/ 3 w 469"/>
                <a:gd name="T53" fmla="*/ 0 h 163"/>
                <a:gd name="T54" fmla="*/ 3 w 469"/>
                <a:gd name="T55" fmla="*/ 0 h 163"/>
                <a:gd name="T56" fmla="*/ 3 w 469"/>
                <a:gd name="T57" fmla="*/ 0 h 163"/>
                <a:gd name="T58" fmla="*/ 3 w 469"/>
                <a:gd name="T59" fmla="*/ 0 h 163"/>
                <a:gd name="T60" fmla="*/ 3 w 469"/>
                <a:gd name="T61" fmla="*/ 0 h 163"/>
                <a:gd name="T62" fmla="*/ 3 w 469"/>
                <a:gd name="T63" fmla="*/ 1 h 163"/>
                <a:gd name="T64" fmla="*/ 3 w 469"/>
                <a:gd name="T65" fmla="*/ 1 h 163"/>
                <a:gd name="T66" fmla="*/ 2 w 469"/>
                <a:gd name="T67" fmla="*/ 1 h 163"/>
                <a:gd name="T68" fmla="*/ 2 w 469"/>
                <a:gd name="T69" fmla="*/ 1 h 163"/>
                <a:gd name="T70" fmla="*/ 2 w 469"/>
                <a:gd name="T71" fmla="*/ 1 h 163"/>
                <a:gd name="T72" fmla="*/ 1 w 469"/>
                <a:gd name="T73" fmla="*/ 1 h 163"/>
                <a:gd name="T74" fmla="*/ 1 w 469"/>
                <a:gd name="T75" fmla="*/ 0 h 163"/>
                <a:gd name="T76" fmla="*/ 1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3" name="Freeform 211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2 h 145"/>
                <a:gd name="T2" fmla="*/ 1 w 142"/>
                <a:gd name="T3" fmla="*/ 2 h 145"/>
                <a:gd name="T4" fmla="*/ 1 w 142"/>
                <a:gd name="T5" fmla="*/ 2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2 w 142"/>
                <a:gd name="T45" fmla="*/ 1 h 145"/>
                <a:gd name="T46" fmla="*/ 2 w 142"/>
                <a:gd name="T47" fmla="*/ 1 h 145"/>
                <a:gd name="T48" fmla="*/ 2 w 142"/>
                <a:gd name="T49" fmla="*/ 1 h 145"/>
                <a:gd name="T50" fmla="*/ 2 w 142"/>
                <a:gd name="T51" fmla="*/ 1 h 145"/>
                <a:gd name="T52" fmla="*/ 2 w 142"/>
                <a:gd name="T53" fmla="*/ 1 h 145"/>
                <a:gd name="T54" fmla="*/ 2 w 142"/>
                <a:gd name="T55" fmla="*/ 1 h 145"/>
                <a:gd name="T56" fmla="*/ 1 w 142"/>
                <a:gd name="T57" fmla="*/ 1 h 145"/>
                <a:gd name="T58" fmla="*/ 1 w 142"/>
                <a:gd name="T59" fmla="*/ 2 h 145"/>
                <a:gd name="T60" fmla="*/ 1 w 142"/>
                <a:gd name="T61" fmla="*/ 2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4" name="Freeform 212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5" name="Freeform 213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6" name="Freeform 214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2 h 156"/>
                <a:gd name="T2" fmla="*/ 0 w 113"/>
                <a:gd name="T3" fmla="*/ 2 h 156"/>
                <a:gd name="T4" fmla="*/ 0 w 113"/>
                <a:gd name="T5" fmla="*/ 2 h 156"/>
                <a:gd name="T6" fmla="*/ 0 w 113"/>
                <a:gd name="T7" fmla="*/ 2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2 h 156"/>
                <a:gd name="T32" fmla="*/ 0 w 113"/>
                <a:gd name="T33" fmla="*/ 2 h 156"/>
                <a:gd name="T34" fmla="*/ 0 w 113"/>
                <a:gd name="T35" fmla="*/ 2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7" name="Freeform 215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2 h 156"/>
                <a:gd name="T2" fmla="*/ 0 w 113"/>
                <a:gd name="T3" fmla="*/ 2 h 156"/>
                <a:gd name="T4" fmla="*/ 0 w 113"/>
                <a:gd name="T5" fmla="*/ 2 h 156"/>
                <a:gd name="T6" fmla="*/ 0 w 113"/>
                <a:gd name="T7" fmla="*/ 2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2 h 156"/>
                <a:gd name="T32" fmla="*/ 0 w 113"/>
                <a:gd name="T33" fmla="*/ 2 h 156"/>
                <a:gd name="T34" fmla="*/ 0 w 113"/>
                <a:gd name="T35" fmla="*/ 2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8" name="Freeform 216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2 w 152"/>
                <a:gd name="T19" fmla="*/ 0 h 123"/>
                <a:gd name="T20" fmla="*/ 2 w 152"/>
                <a:gd name="T21" fmla="*/ 0 h 123"/>
                <a:gd name="T22" fmla="*/ 2 w 152"/>
                <a:gd name="T23" fmla="*/ 0 h 123"/>
                <a:gd name="T24" fmla="*/ 2 w 152"/>
                <a:gd name="T25" fmla="*/ 0 h 123"/>
                <a:gd name="T26" fmla="*/ 2 w 152"/>
                <a:gd name="T27" fmla="*/ 0 h 123"/>
                <a:gd name="T28" fmla="*/ 2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9" name="Freeform 217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1 w 153"/>
                <a:gd name="T25" fmla="*/ 1 h 122"/>
                <a:gd name="T26" fmla="*/ 1 w 153"/>
                <a:gd name="T27" fmla="*/ 1 h 122"/>
                <a:gd name="T28" fmla="*/ 1 w 153"/>
                <a:gd name="T29" fmla="*/ 1 h 122"/>
                <a:gd name="T30" fmla="*/ 1 w 153"/>
                <a:gd name="T31" fmla="*/ 1 h 122"/>
                <a:gd name="T32" fmla="*/ 1 w 153"/>
                <a:gd name="T33" fmla="*/ 1 h 122"/>
                <a:gd name="T34" fmla="*/ 1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0" name="Freeform 218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2 h 156"/>
                <a:gd name="T16" fmla="*/ 0 w 112"/>
                <a:gd name="T17" fmla="*/ 2 h 156"/>
                <a:gd name="T18" fmla="*/ 0 w 112"/>
                <a:gd name="T19" fmla="*/ 2 h 156"/>
                <a:gd name="T20" fmla="*/ 0 w 112"/>
                <a:gd name="T21" fmla="*/ 2 h 156"/>
                <a:gd name="T22" fmla="*/ 0 w 112"/>
                <a:gd name="T23" fmla="*/ 2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1" name="Freeform 219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1 w 151"/>
                <a:gd name="T1" fmla="*/ 1 h 123"/>
                <a:gd name="T2" fmla="*/ 1 w 151"/>
                <a:gd name="T3" fmla="*/ 1 h 123"/>
                <a:gd name="T4" fmla="*/ 1 w 151"/>
                <a:gd name="T5" fmla="*/ 1 h 123"/>
                <a:gd name="T6" fmla="*/ 1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1 w 151"/>
                <a:gd name="T47" fmla="*/ 1 h 123"/>
                <a:gd name="T48" fmla="*/ 1 w 151"/>
                <a:gd name="T49" fmla="*/ 1 h 123"/>
                <a:gd name="T50" fmla="*/ 1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2" name="Freeform 220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2 w 152"/>
                <a:gd name="T1" fmla="*/ 1 h 123"/>
                <a:gd name="T2" fmla="*/ 2 w 152"/>
                <a:gd name="T3" fmla="*/ 1 h 123"/>
                <a:gd name="T4" fmla="*/ 2 w 152"/>
                <a:gd name="T5" fmla="*/ 1 h 123"/>
                <a:gd name="T6" fmla="*/ 2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2 w 152"/>
                <a:gd name="T47" fmla="*/ 1 h 123"/>
                <a:gd name="T48" fmla="*/ 2 w 152"/>
                <a:gd name="T49" fmla="*/ 1 h 123"/>
                <a:gd name="T50" fmla="*/ 2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3" name="Freeform 221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2 w 136"/>
                <a:gd name="T27" fmla="*/ 1 h 148"/>
                <a:gd name="T28" fmla="*/ 2 w 136"/>
                <a:gd name="T29" fmla="*/ 1 h 148"/>
                <a:gd name="T30" fmla="*/ 2 w 136"/>
                <a:gd name="T31" fmla="*/ 1 h 148"/>
                <a:gd name="T32" fmla="*/ 2 w 136"/>
                <a:gd name="T33" fmla="*/ 1 h 148"/>
                <a:gd name="T34" fmla="*/ 2 w 136"/>
                <a:gd name="T35" fmla="*/ 1 h 148"/>
                <a:gd name="T36" fmla="*/ 2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2 h 148"/>
                <a:gd name="T46" fmla="*/ 1 w 136"/>
                <a:gd name="T47" fmla="*/ 2 h 148"/>
                <a:gd name="T48" fmla="*/ 1 w 136"/>
                <a:gd name="T49" fmla="*/ 2 h 148"/>
                <a:gd name="T50" fmla="*/ 1 w 136"/>
                <a:gd name="T51" fmla="*/ 2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4" name="Freeform 222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5" name="Freeform 223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2 w 136"/>
                <a:gd name="T27" fmla="*/ 1 h 147"/>
                <a:gd name="T28" fmla="*/ 2 w 136"/>
                <a:gd name="T29" fmla="*/ 1 h 147"/>
                <a:gd name="T30" fmla="*/ 2 w 136"/>
                <a:gd name="T31" fmla="*/ 1 h 147"/>
                <a:gd name="T32" fmla="*/ 2 w 136"/>
                <a:gd name="T33" fmla="*/ 1 h 147"/>
                <a:gd name="T34" fmla="*/ 2 w 136"/>
                <a:gd name="T35" fmla="*/ 1 h 147"/>
                <a:gd name="T36" fmla="*/ 2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2 h 147"/>
                <a:gd name="T46" fmla="*/ 1 w 136"/>
                <a:gd name="T47" fmla="*/ 2 h 147"/>
                <a:gd name="T48" fmla="*/ 1 w 136"/>
                <a:gd name="T49" fmla="*/ 2 h 147"/>
                <a:gd name="T50" fmla="*/ 1 w 136"/>
                <a:gd name="T51" fmla="*/ 2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6" name="Freeform 224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7" name="Freeform 225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8" name="Freeform 226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9" name="Freeform 227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0" name="Freeform 228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1" name="Freeform 229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2" name="Freeform 230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3" name="Freeform 231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4" name="Freeform 232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5" name="Freeform 233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6" name="Freeform 234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7" name="Freeform 235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8" name="Freeform 236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9" name="Freeform 237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0" name="Freeform 238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1" name="Freeform 239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2" name="Freeform 240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3" name="Freeform 241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4" name="Freeform 242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5" name="Freeform 243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6" name="Freeform 244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7" name="Freeform 245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8" name="Freeform 246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9" name="Freeform 247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0" name="Freeform 248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1" name="Freeform 249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2" name="Freeform 250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3" name="Freeform 251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4" name="Freeform 252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5" name="Freeform 253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6" name="Freeform 254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7" name="Freeform 255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8" name="Freeform 256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9" name="Freeform 257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0" name="Freeform 258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1" name="Freeform 259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2" name="Freeform 260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3" name="Freeform 261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4" name="Freeform 262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5" name="Freeform 263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6" name="Freeform 264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7" name="Freeform 265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8" name="Freeform 266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9" name="Freeform 267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0" name="Freeform 268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1" name="Freeform 269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2" name="Freeform 270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3" name="Freeform 271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4" name="Freeform 272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5" name="Freeform 273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6" name="Freeform 274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7" name="Freeform 275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8" name="Freeform 276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9" name="Freeform 277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0" name="Freeform 278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1" name="Freeform 279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2" name="Freeform 280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3" name="Freeform 281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4" name="Freeform 282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5" name="Freeform 283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6" name="Freeform 284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7" name="Freeform 285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8" name="Freeform 286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40" grpId="0" animBg="1"/>
      <p:bldP spid="5140" grpId="1" animBg="1"/>
      <p:bldP spid="5145" grpId="0" animBg="1"/>
      <p:bldP spid="5162" grpId="0" animBg="1"/>
      <p:bldP spid="5162" grpId="1" animBg="1"/>
      <p:bldP spid="5163" grpId="0" animBg="1"/>
      <p:bldP spid="5163" grpId="1" animBg="1"/>
      <p:bldP spid="5170" grpId="0" animBg="1"/>
      <p:bldP spid="5170" grpId="1" animBg="1"/>
      <p:bldP spid="5171" grpId="0" animBg="1"/>
      <p:bldP spid="5171" grpId="1" animBg="1"/>
      <p:bldP spid="5172" grpId="0" animBg="1"/>
      <p:bldP spid="5172" grpId="1" animBg="1"/>
      <p:bldP spid="5175" grpId="0" animBg="1"/>
      <p:bldP spid="5175" grpId="1" animBg="1"/>
      <p:bldP spid="5179" grpId="0" animBg="1"/>
      <p:bldP spid="5180" grpId="0" animBg="1"/>
      <p:bldP spid="5181" grpId="0" animBg="1"/>
      <p:bldP spid="5182" grpId="0" animBg="1"/>
      <p:bldP spid="5183" grpId="0" animBg="1"/>
      <p:bldP spid="5184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ộp Văn bản 123">
            <a:extLst>
              <a:ext uri="{FF2B5EF4-FFF2-40B4-BE49-F238E27FC236}">
                <a16:creationId xmlns:a16="http://schemas.microsoft.com/office/drawing/2014/main" id="{C3FEF617-8188-4934-A212-CAE2320171BB}"/>
              </a:ext>
            </a:extLst>
          </p:cNvPr>
          <p:cNvSpPr txBox="1"/>
          <p:nvPr/>
        </p:nvSpPr>
        <p:spPr>
          <a:xfrm>
            <a:off x="3193142" y="670467"/>
            <a:ext cx="648546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125" name="Google Shape;4908;p63">
            <a:extLst>
              <a:ext uri="{FF2B5EF4-FFF2-40B4-BE49-F238E27FC236}">
                <a16:creationId xmlns:a16="http://schemas.microsoft.com/office/drawing/2014/main" id="{15D9EA17-82F9-4B50-824B-895BFD1A899B}"/>
              </a:ext>
            </a:extLst>
          </p:cNvPr>
          <p:cNvGrpSpPr/>
          <p:nvPr/>
        </p:nvGrpSpPr>
        <p:grpSpPr>
          <a:xfrm>
            <a:off x="2286440" y="4009845"/>
            <a:ext cx="4050190" cy="2110947"/>
            <a:chOff x="719953" y="2542959"/>
            <a:chExt cx="4050190" cy="2110947"/>
          </a:xfrm>
        </p:grpSpPr>
        <p:sp>
          <p:nvSpPr>
            <p:cNvPr id="294" name="Google Shape;4909;p63">
              <a:extLst>
                <a:ext uri="{FF2B5EF4-FFF2-40B4-BE49-F238E27FC236}">
                  <a16:creationId xmlns:a16="http://schemas.microsoft.com/office/drawing/2014/main" id="{BAA099E4-4B66-450B-A9A6-EF1D6B556BCA}"/>
                </a:ext>
              </a:extLst>
            </p:cNvPr>
            <p:cNvSpPr/>
            <p:nvPr/>
          </p:nvSpPr>
          <p:spPr>
            <a:xfrm>
              <a:off x="9419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910;p63">
              <a:extLst>
                <a:ext uri="{FF2B5EF4-FFF2-40B4-BE49-F238E27FC236}">
                  <a16:creationId xmlns:a16="http://schemas.microsoft.com/office/drawing/2014/main" id="{4189215B-F153-4658-B9C4-52190437A133}"/>
                </a:ext>
              </a:extLst>
            </p:cNvPr>
            <p:cNvSpPr/>
            <p:nvPr/>
          </p:nvSpPr>
          <p:spPr>
            <a:xfrm>
              <a:off x="33006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96" name="Google Shape;4911;p63">
              <a:extLst>
                <a:ext uri="{FF2B5EF4-FFF2-40B4-BE49-F238E27FC236}">
                  <a16:creationId xmlns:a16="http://schemas.microsoft.com/office/drawing/2014/main" id="{6A5A594F-3EB7-4F93-99E2-C32DC2A73AE9}"/>
                </a:ext>
              </a:extLst>
            </p:cNvPr>
            <p:cNvGrpSpPr/>
            <p:nvPr/>
          </p:nvGrpSpPr>
          <p:grpSpPr>
            <a:xfrm>
              <a:off x="719953" y="2542959"/>
              <a:ext cx="4050190" cy="2060642"/>
              <a:chOff x="-1685572" y="1610345"/>
              <a:chExt cx="1004661" cy="511142"/>
            </a:xfrm>
          </p:grpSpPr>
          <p:sp>
            <p:nvSpPr>
              <p:cNvPr id="297" name="Google Shape;4912;p63">
                <a:extLst>
                  <a:ext uri="{FF2B5EF4-FFF2-40B4-BE49-F238E27FC236}">
                    <a16:creationId xmlns:a16="http://schemas.microsoft.com/office/drawing/2014/main" id="{8015E670-A6E2-4766-BAC3-4FA4243347BA}"/>
                  </a:ext>
                </a:extLst>
              </p:cNvPr>
              <p:cNvSpPr/>
              <p:nvPr/>
            </p:nvSpPr>
            <p:spPr>
              <a:xfrm>
                <a:off x="-1271555" y="1956276"/>
                <a:ext cx="226226" cy="9126"/>
              </a:xfrm>
              <a:custGeom>
                <a:avLst/>
                <a:gdLst/>
                <a:ahLst/>
                <a:cxnLst/>
                <a:rect l="l" t="t" r="r" b="b"/>
                <a:pathLst>
                  <a:path w="38523" h="1554" extrusionOk="0">
                    <a:moveTo>
                      <a:pt x="19274" y="0"/>
                    </a:moveTo>
                    <a:cubicBezTo>
                      <a:pt x="16091" y="0"/>
                      <a:pt x="12883" y="75"/>
                      <a:pt x="9700" y="125"/>
                    </a:cubicBezTo>
                    <a:cubicBezTo>
                      <a:pt x="7494" y="176"/>
                      <a:pt x="5289" y="251"/>
                      <a:pt x="3083" y="351"/>
                    </a:cubicBezTo>
                    <a:cubicBezTo>
                      <a:pt x="2131" y="401"/>
                      <a:pt x="1053" y="276"/>
                      <a:pt x="126" y="627"/>
                    </a:cubicBezTo>
                    <a:cubicBezTo>
                      <a:pt x="1" y="652"/>
                      <a:pt x="1" y="927"/>
                      <a:pt x="126" y="952"/>
                    </a:cubicBezTo>
                    <a:cubicBezTo>
                      <a:pt x="1028" y="1303"/>
                      <a:pt x="2031" y="1178"/>
                      <a:pt x="2933" y="1228"/>
                    </a:cubicBezTo>
                    <a:cubicBezTo>
                      <a:pt x="5139" y="1328"/>
                      <a:pt x="7319" y="1379"/>
                      <a:pt x="9525" y="1429"/>
                    </a:cubicBezTo>
                    <a:cubicBezTo>
                      <a:pt x="12758" y="1529"/>
                      <a:pt x="16016" y="1554"/>
                      <a:pt x="19274" y="1554"/>
                    </a:cubicBezTo>
                    <a:cubicBezTo>
                      <a:pt x="22457" y="1554"/>
                      <a:pt x="25640" y="1504"/>
                      <a:pt x="28823" y="1454"/>
                    </a:cubicBezTo>
                    <a:cubicBezTo>
                      <a:pt x="31028" y="1404"/>
                      <a:pt x="33234" y="1328"/>
                      <a:pt x="35439" y="1228"/>
                    </a:cubicBezTo>
                    <a:cubicBezTo>
                      <a:pt x="36392" y="1178"/>
                      <a:pt x="37470" y="1303"/>
                      <a:pt x="38397" y="952"/>
                    </a:cubicBezTo>
                    <a:cubicBezTo>
                      <a:pt x="38522" y="927"/>
                      <a:pt x="38522" y="652"/>
                      <a:pt x="38397" y="627"/>
                    </a:cubicBezTo>
                    <a:cubicBezTo>
                      <a:pt x="37495" y="276"/>
                      <a:pt x="36492" y="401"/>
                      <a:pt x="35590" y="351"/>
                    </a:cubicBezTo>
                    <a:cubicBezTo>
                      <a:pt x="33384" y="251"/>
                      <a:pt x="31204" y="201"/>
                      <a:pt x="28998" y="150"/>
                    </a:cubicBezTo>
                    <a:cubicBezTo>
                      <a:pt x="25765" y="50"/>
                      <a:pt x="22507" y="0"/>
                      <a:pt x="19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4913;p63">
                <a:extLst>
                  <a:ext uri="{FF2B5EF4-FFF2-40B4-BE49-F238E27FC236}">
                    <a16:creationId xmlns:a16="http://schemas.microsoft.com/office/drawing/2014/main" id="{8C2C2B76-DE68-428E-AB52-B7089239EA71}"/>
                  </a:ext>
                </a:extLst>
              </p:cNvPr>
              <p:cNvSpPr/>
              <p:nvPr/>
            </p:nvSpPr>
            <p:spPr>
              <a:xfrm>
                <a:off x="-1279207" y="1929621"/>
                <a:ext cx="46123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54" h="10648" extrusionOk="0">
                    <a:moveTo>
                      <a:pt x="7690" y="0"/>
                    </a:moveTo>
                    <a:cubicBezTo>
                      <a:pt x="7667" y="0"/>
                      <a:pt x="7643" y="9"/>
                      <a:pt x="7620" y="28"/>
                    </a:cubicBezTo>
                    <a:cubicBezTo>
                      <a:pt x="6266" y="830"/>
                      <a:pt x="0" y="4263"/>
                      <a:pt x="101" y="5316"/>
                    </a:cubicBezTo>
                    <a:cubicBezTo>
                      <a:pt x="276" y="6845"/>
                      <a:pt x="6767" y="10128"/>
                      <a:pt x="7620" y="10629"/>
                    </a:cubicBezTo>
                    <a:cubicBezTo>
                      <a:pt x="7640" y="10642"/>
                      <a:pt x="7661" y="10647"/>
                      <a:pt x="7681" y="10647"/>
                    </a:cubicBezTo>
                    <a:cubicBezTo>
                      <a:pt x="7780" y="10647"/>
                      <a:pt x="7853" y="10508"/>
                      <a:pt x="7770" y="10404"/>
                    </a:cubicBezTo>
                    <a:cubicBezTo>
                      <a:pt x="6742" y="9201"/>
                      <a:pt x="5690" y="8048"/>
                      <a:pt x="4562" y="6945"/>
                    </a:cubicBezTo>
                    <a:cubicBezTo>
                      <a:pt x="4261" y="6669"/>
                      <a:pt x="3534" y="5817"/>
                      <a:pt x="2782" y="5266"/>
                    </a:cubicBezTo>
                    <a:cubicBezTo>
                      <a:pt x="4612" y="3988"/>
                      <a:pt x="7294" y="780"/>
                      <a:pt x="7770" y="228"/>
                    </a:cubicBezTo>
                    <a:cubicBezTo>
                      <a:pt x="7851" y="147"/>
                      <a:pt x="7784" y="0"/>
                      <a:pt x="7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4914;p63">
                <a:extLst>
                  <a:ext uri="{FF2B5EF4-FFF2-40B4-BE49-F238E27FC236}">
                    <a16:creationId xmlns:a16="http://schemas.microsoft.com/office/drawing/2014/main" id="{0FF7C6CA-D8AB-440B-9A68-FE99F865D08E}"/>
                  </a:ext>
                </a:extLst>
              </p:cNvPr>
              <p:cNvSpPr/>
              <p:nvPr/>
            </p:nvSpPr>
            <p:spPr>
              <a:xfrm>
                <a:off x="-1077763" y="1929621"/>
                <a:ext cx="46269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10648" extrusionOk="0">
                    <a:moveTo>
                      <a:pt x="177" y="0"/>
                    </a:moveTo>
                    <a:cubicBezTo>
                      <a:pt x="69" y="0"/>
                      <a:pt x="2" y="147"/>
                      <a:pt x="84" y="228"/>
                    </a:cubicBezTo>
                    <a:cubicBezTo>
                      <a:pt x="560" y="780"/>
                      <a:pt x="3241" y="3988"/>
                      <a:pt x="5096" y="5266"/>
                    </a:cubicBezTo>
                    <a:cubicBezTo>
                      <a:pt x="4344" y="5817"/>
                      <a:pt x="3592" y="6669"/>
                      <a:pt x="3317" y="6945"/>
                    </a:cubicBezTo>
                    <a:cubicBezTo>
                      <a:pt x="2164" y="8048"/>
                      <a:pt x="1136" y="9201"/>
                      <a:pt x="84" y="10404"/>
                    </a:cubicBezTo>
                    <a:cubicBezTo>
                      <a:pt x="0" y="10508"/>
                      <a:pt x="73" y="10647"/>
                      <a:pt x="187" y="10647"/>
                    </a:cubicBezTo>
                    <a:cubicBezTo>
                      <a:pt x="210" y="10647"/>
                      <a:pt x="234" y="10642"/>
                      <a:pt x="259" y="10629"/>
                    </a:cubicBezTo>
                    <a:cubicBezTo>
                      <a:pt x="1111" y="10128"/>
                      <a:pt x="7577" y="6845"/>
                      <a:pt x="7753" y="5316"/>
                    </a:cubicBezTo>
                    <a:cubicBezTo>
                      <a:pt x="7878" y="4263"/>
                      <a:pt x="1612" y="830"/>
                      <a:pt x="259" y="28"/>
                    </a:cubicBezTo>
                    <a:cubicBezTo>
                      <a:pt x="230" y="9"/>
                      <a:pt x="202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4915;p63">
                <a:extLst>
                  <a:ext uri="{FF2B5EF4-FFF2-40B4-BE49-F238E27FC236}">
                    <a16:creationId xmlns:a16="http://schemas.microsoft.com/office/drawing/2014/main" id="{685B792C-B28D-4766-91BF-5C836C10EF38}"/>
                  </a:ext>
                </a:extLst>
              </p:cNvPr>
              <p:cNvSpPr/>
              <p:nvPr/>
            </p:nvSpPr>
            <p:spPr>
              <a:xfrm>
                <a:off x="-1685572" y="1845351"/>
                <a:ext cx="118630" cy="235481"/>
              </a:xfrm>
              <a:custGeom>
                <a:avLst/>
                <a:gdLst/>
                <a:ahLst/>
                <a:cxnLst/>
                <a:rect l="l" t="t" r="r" b="b"/>
                <a:pathLst>
                  <a:path w="20201" h="40099" extrusionOk="0">
                    <a:moveTo>
                      <a:pt x="6431" y="1"/>
                    </a:moveTo>
                    <a:cubicBezTo>
                      <a:pt x="5642" y="1"/>
                      <a:pt x="4948" y="64"/>
                      <a:pt x="4361" y="142"/>
                    </a:cubicBezTo>
                    <a:cubicBezTo>
                      <a:pt x="3609" y="217"/>
                      <a:pt x="3033" y="368"/>
                      <a:pt x="2607" y="468"/>
                    </a:cubicBezTo>
                    <a:cubicBezTo>
                      <a:pt x="2206" y="568"/>
                      <a:pt x="1955" y="668"/>
                      <a:pt x="1905" y="668"/>
                    </a:cubicBezTo>
                    <a:cubicBezTo>
                      <a:pt x="652" y="1145"/>
                      <a:pt x="0" y="2548"/>
                      <a:pt x="451" y="3801"/>
                    </a:cubicBezTo>
                    <a:cubicBezTo>
                      <a:pt x="822" y="4796"/>
                      <a:pt x="1753" y="5411"/>
                      <a:pt x="2751" y="5411"/>
                    </a:cubicBezTo>
                    <a:cubicBezTo>
                      <a:pt x="3035" y="5411"/>
                      <a:pt x="3325" y="5361"/>
                      <a:pt x="3609" y="5255"/>
                    </a:cubicBezTo>
                    <a:lnTo>
                      <a:pt x="3609" y="5255"/>
                    </a:lnTo>
                    <a:cubicBezTo>
                      <a:pt x="3600" y="5259"/>
                      <a:pt x="3596" y="5261"/>
                      <a:pt x="3597" y="5261"/>
                    </a:cubicBezTo>
                    <a:cubicBezTo>
                      <a:pt x="3599" y="5261"/>
                      <a:pt x="3704" y="5217"/>
                      <a:pt x="3910" y="5155"/>
                    </a:cubicBezTo>
                    <a:cubicBezTo>
                      <a:pt x="4160" y="5079"/>
                      <a:pt x="4561" y="4954"/>
                      <a:pt x="5088" y="4854"/>
                    </a:cubicBezTo>
                    <a:cubicBezTo>
                      <a:pt x="5602" y="4766"/>
                      <a:pt x="6247" y="4685"/>
                      <a:pt x="6971" y="4685"/>
                    </a:cubicBezTo>
                    <a:cubicBezTo>
                      <a:pt x="7694" y="4685"/>
                      <a:pt x="8496" y="4766"/>
                      <a:pt x="9323" y="5004"/>
                    </a:cubicBezTo>
                    <a:cubicBezTo>
                      <a:pt x="10150" y="5230"/>
                      <a:pt x="10978" y="5631"/>
                      <a:pt x="11780" y="6232"/>
                    </a:cubicBezTo>
                    <a:cubicBezTo>
                      <a:pt x="12582" y="6834"/>
                      <a:pt x="13333" y="7636"/>
                      <a:pt x="13960" y="8638"/>
                    </a:cubicBezTo>
                    <a:cubicBezTo>
                      <a:pt x="14612" y="9616"/>
                      <a:pt x="15138" y="10794"/>
                      <a:pt x="15564" y="12047"/>
                    </a:cubicBezTo>
                    <a:lnTo>
                      <a:pt x="15664" y="12272"/>
                    </a:lnTo>
                    <a:lnTo>
                      <a:pt x="15664" y="12323"/>
                    </a:lnTo>
                    <a:lnTo>
                      <a:pt x="15689" y="12373"/>
                    </a:lnTo>
                    <a:lnTo>
                      <a:pt x="15714" y="12498"/>
                    </a:lnTo>
                    <a:lnTo>
                      <a:pt x="15815" y="12774"/>
                    </a:lnTo>
                    <a:lnTo>
                      <a:pt x="15865" y="12999"/>
                    </a:lnTo>
                    <a:cubicBezTo>
                      <a:pt x="15940" y="13275"/>
                      <a:pt x="16015" y="13626"/>
                      <a:pt x="16090" y="13927"/>
                    </a:cubicBezTo>
                    <a:cubicBezTo>
                      <a:pt x="16216" y="14578"/>
                      <a:pt x="16316" y="15230"/>
                      <a:pt x="16366" y="15907"/>
                    </a:cubicBezTo>
                    <a:cubicBezTo>
                      <a:pt x="16592" y="18613"/>
                      <a:pt x="16316" y="21471"/>
                      <a:pt x="15940" y="24152"/>
                    </a:cubicBezTo>
                    <a:cubicBezTo>
                      <a:pt x="15564" y="26859"/>
                      <a:pt x="15088" y="29441"/>
                      <a:pt x="14963" y="31796"/>
                    </a:cubicBezTo>
                    <a:cubicBezTo>
                      <a:pt x="14887" y="32949"/>
                      <a:pt x="14912" y="34077"/>
                      <a:pt x="15063" y="35105"/>
                    </a:cubicBezTo>
                    <a:cubicBezTo>
                      <a:pt x="15213" y="36132"/>
                      <a:pt x="15514" y="37060"/>
                      <a:pt x="15890" y="37786"/>
                    </a:cubicBezTo>
                    <a:cubicBezTo>
                      <a:pt x="16266" y="38513"/>
                      <a:pt x="16742" y="39014"/>
                      <a:pt x="17043" y="39340"/>
                    </a:cubicBezTo>
                    <a:cubicBezTo>
                      <a:pt x="17193" y="39491"/>
                      <a:pt x="17344" y="39591"/>
                      <a:pt x="17419" y="39666"/>
                    </a:cubicBezTo>
                    <a:cubicBezTo>
                      <a:pt x="17519" y="39741"/>
                      <a:pt x="17569" y="39791"/>
                      <a:pt x="17569" y="39791"/>
                    </a:cubicBezTo>
                    <a:cubicBezTo>
                      <a:pt x="17820" y="39997"/>
                      <a:pt x="18128" y="40098"/>
                      <a:pt x="18437" y="40098"/>
                    </a:cubicBezTo>
                    <a:cubicBezTo>
                      <a:pt x="18806" y="40098"/>
                      <a:pt x="19176" y="39953"/>
                      <a:pt x="19449" y="39666"/>
                    </a:cubicBezTo>
                    <a:cubicBezTo>
                      <a:pt x="19975" y="39090"/>
                      <a:pt x="19925" y="38212"/>
                      <a:pt x="19374" y="37711"/>
                    </a:cubicBezTo>
                    <a:lnTo>
                      <a:pt x="19298" y="37636"/>
                    </a:lnTo>
                    <a:cubicBezTo>
                      <a:pt x="19298" y="37636"/>
                      <a:pt x="19273" y="37611"/>
                      <a:pt x="19223" y="37561"/>
                    </a:cubicBezTo>
                    <a:cubicBezTo>
                      <a:pt x="19173" y="37511"/>
                      <a:pt x="19098" y="37461"/>
                      <a:pt x="19023" y="37360"/>
                    </a:cubicBezTo>
                    <a:cubicBezTo>
                      <a:pt x="18847" y="37185"/>
                      <a:pt x="18622" y="36909"/>
                      <a:pt x="18421" y="36483"/>
                    </a:cubicBezTo>
                    <a:cubicBezTo>
                      <a:pt x="18221" y="36082"/>
                      <a:pt x="18045" y="35481"/>
                      <a:pt x="17970" y="34729"/>
                    </a:cubicBezTo>
                    <a:cubicBezTo>
                      <a:pt x="17895" y="33977"/>
                      <a:pt x="17895" y="33050"/>
                      <a:pt x="17995" y="32022"/>
                    </a:cubicBezTo>
                    <a:cubicBezTo>
                      <a:pt x="18196" y="29942"/>
                      <a:pt x="18747" y="27435"/>
                      <a:pt x="19248" y="24679"/>
                    </a:cubicBezTo>
                    <a:cubicBezTo>
                      <a:pt x="19724" y="21922"/>
                      <a:pt x="20201" y="18864"/>
                      <a:pt x="20050" y="15681"/>
                    </a:cubicBezTo>
                    <a:cubicBezTo>
                      <a:pt x="20000" y="14879"/>
                      <a:pt x="19925" y="14077"/>
                      <a:pt x="19800" y="13275"/>
                    </a:cubicBezTo>
                    <a:cubicBezTo>
                      <a:pt x="19750" y="12874"/>
                      <a:pt x="19674" y="12473"/>
                      <a:pt x="19574" y="12047"/>
                    </a:cubicBezTo>
                    <a:lnTo>
                      <a:pt x="19499" y="11746"/>
                    </a:lnTo>
                    <a:lnTo>
                      <a:pt x="19424" y="11470"/>
                    </a:lnTo>
                    <a:lnTo>
                      <a:pt x="19399" y="11345"/>
                    </a:lnTo>
                    <a:lnTo>
                      <a:pt x="19349" y="11195"/>
                    </a:lnTo>
                    <a:lnTo>
                      <a:pt x="19273" y="10894"/>
                    </a:lnTo>
                    <a:cubicBezTo>
                      <a:pt x="18847" y="9390"/>
                      <a:pt x="18271" y="7887"/>
                      <a:pt x="17469" y="6508"/>
                    </a:cubicBezTo>
                    <a:cubicBezTo>
                      <a:pt x="16692" y="5130"/>
                      <a:pt x="15689" y="3876"/>
                      <a:pt x="14486" y="2874"/>
                    </a:cubicBezTo>
                    <a:cubicBezTo>
                      <a:pt x="13308" y="1871"/>
                      <a:pt x="11980" y="1170"/>
                      <a:pt x="10702" y="719"/>
                    </a:cubicBezTo>
                    <a:cubicBezTo>
                      <a:pt x="9424" y="267"/>
                      <a:pt x="8196" y="92"/>
                      <a:pt x="7118" y="17"/>
                    </a:cubicBezTo>
                    <a:cubicBezTo>
                      <a:pt x="6882" y="6"/>
                      <a:pt x="6653" y="1"/>
                      <a:pt x="6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4916;p63">
                <a:extLst>
                  <a:ext uri="{FF2B5EF4-FFF2-40B4-BE49-F238E27FC236}">
                    <a16:creationId xmlns:a16="http://schemas.microsoft.com/office/drawing/2014/main" id="{2CC9EDC8-6935-4E4D-A266-C73826EC5A3C}"/>
                  </a:ext>
                </a:extLst>
              </p:cNvPr>
              <p:cNvSpPr/>
              <p:nvPr/>
            </p:nvSpPr>
            <p:spPr>
              <a:xfrm>
                <a:off x="-1684398" y="1853349"/>
                <a:ext cx="116135" cy="227483"/>
              </a:xfrm>
              <a:custGeom>
                <a:avLst/>
                <a:gdLst/>
                <a:ahLst/>
                <a:cxnLst/>
                <a:rect l="l" t="t" r="r" b="b"/>
                <a:pathLst>
                  <a:path w="19776" h="38737" extrusionOk="0">
                    <a:moveTo>
                      <a:pt x="4406" y="0"/>
                    </a:moveTo>
                    <a:cubicBezTo>
                      <a:pt x="3081" y="0"/>
                      <a:pt x="1759" y="162"/>
                      <a:pt x="427" y="384"/>
                    </a:cubicBezTo>
                    <a:cubicBezTo>
                      <a:pt x="76" y="986"/>
                      <a:pt x="1" y="1738"/>
                      <a:pt x="251" y="2439"/>
                    </a:cubicBezTo>
                    <a:cubicBezTo>
                      <a:pt x="622" y="3434"/>
                      <a:pt x="1553" y="4049"/>
                      <a:pt x="2551" y="4049"/>
                    </a:cubicBezTo>
                    <a:cubicBezTo>
                      <a:pt x="2835" y="4049"/>
                      <a:pt x="3125" y="3999"/>
                      <a:pt x="3409" y="3893"/>
                    </a:cubicBezTo>
                    <a:lnTo>
                      <a:pt x="3409" y="3893"/>
                    </a:lnTo>
                    <a:cubicBezTo>
                      <a:pt x="3400" y="3897"/>
                      <a:pt x="3396" y="3899"/>
                      <a:pt x="3397" y="3899"/>
                    </a:cubicBezTo>
                    <a:cubicBezTo>
                      <a:pt x="3399" y="3899"/>
                      <a:pt x="3504" y="3855"/>
                      <a:pt x="3710" y="3793"/>
                    </a:cubicBezTo>
                    <a:cubicBezTo>
                      <a:pt x="3960" y="3717"/>
                      <a:pt x="4361" y="3592"/>
                      <a:pt x="4888" y="3492"/>
                    </a:cubicBezTo>
                    <a:cubicBezTo>
                      <a:pt x="5402" y="3404"/>
                      <a:pt x="6047" y="3323"/>
                      <a:pt x="6771" y="3323"/>
                    </a:cubicBezTo>
                    <a:cubicBezTo>
                      <a:pt x="7494" y="3323"/>
                      <a:pt x="8296" y="3404"/>
                      <a:pt x="9123" y="3642"/>
                    </a:cubicBezTo>
                    <a:cubicBezTo>
                      <a:pt x="9950" y="3868"/>
                      <a:pt x="10778" y="4269"/>
                      <a:pt x="11580" y="4870"/>
                    </a:cubicBezTo>
                    <a:cubicBezTo>
                      <a:pt x="12382" y="5472"/>
                      <a:pt x="13133" y="6274"/>
                      <a:pt x="13760" y="7276"/>
                    </a:cubicBezTo>
                    <a:cubicBezTo>
                      <a:pt x="14412" y="8254"/>
                      <a:pt x="14938" y="9432"/>
                      <a:pt x="15364" y="10685"/>
                    </a:cubicBezTo>
                    <a:lnTo>
                      <a:pt x="15464" y="10910"/>
                    </a:lnTo>
                    <a:lnTo>
                      <a:pt x="15464" y="10961"/>
                    </a:lnTo>
                    <a:lnTo>
                      <a:pt x="15489" y="11011"/>
                    </a:lnTo>
                    <a:lnTo>
                      <a:pt x="15514" y="11136"/>
                    </a:lnTo>
                    <a:lnTo>
                      <a:pt x="15615" y="11412"/>
                    </a:lnTo>
                    <a:lnTo>
                      <a:pt x="15665" y="11637"/>
                    </a:lnTo>
                    <a:cubicBezTo>
                      <a:pt x="15740" y="11913"/>
                      <a:pt x="15815" y="12264"/>
                      <a:pt x="15890" y="12565"/>
                    </a:cubicBezTo>
                    <a:cubicBezTo>
                      <a:pt x="16016" y="13216"/>
                      <a:pt x="16116" y="13868"/>
                      <a:pt x="16166" y="14545"/>
                    </a:cubicBezTo>
                    <a:cubicBezTo>
                      <a:pt x="16392" y="17251"/>
                      <a:pt x="16116" y="20109"/>
                      <a:pt x="15740" y="22790"/>
                    </a:cubicBezTo>
                    <a:cubicBezTo>
                      <a:pt x="15364" y="25497"/>
                      <a:pt x="14888" y="28079"/>
                      <a:pt x="14763" y="30434"/>
                    </a:cubicBezTo>
                    <a:cubicBezTo>
                      <a:pt x="14687" y="31587"/>
                      <a:pt x="14712" y="32715"/>
                      <a:pt x="14863" y="33743"/>
                    </a:cubicBezTo>
                    <a:cubicBezTo>
                      <a:pt x="15013" y="34770"/>
                      <a:pt x="15314" y="35698"/>
                      <a:pt x="15690" y="36424"/>
                    </a:cubicBezTo>
                    <a:cubicBezTo>
                      <a:pt x="16066" y="37151"/>
                      <a:pt x="16542" y="37652"/>
                      <a:pt x="16843" y="37978"/>
                    </a:cubicBezTo>
                    <a:cubicBezTo>
                      <a:pt x="16993" y="38129"/>
                      <a:pt x="17144" y="38229"/>
                      <a:pt x="17219" y="38304"/>
                    </a:cubicBezTo>
                    <a:cubicBezTo>
                      <a:pt x="17319" y="38379"/>
                      <a:pt x="17369" y="38429"/>
                      <a:pt x="17369" y="38429"/>
                    </a:cubicBezTo>
                    <a:cubicBezTo>
                      <a:pt x="17620" y="38635"/>
                      <a:pt x="17928" y="38736"/>
                      <a:pt x="18237" y="38736"/>
                    </a:cubicBezTo>
                    <a:cubicBezTo>
                      <a:pt x="18606" y="38736"/>
                      <a:pt x="18976" y="38591"/>
                      <a:pt x="19249" y="38304"/>
                    </a:cubicBezTo>
                    <a:cubicBezTo>
                      <a:pt x="19775" y="37728"/>
                      <a:pt x="19725" y="36850"/>
                      <a:pt x="19174" y="36349"/>
                    </a:cubicBezTo>
                    <a:lnTo>
                      <a:pt x="19098" y="36274"/>
                    </a:lnTo>
                    <a:cubicBezTo>
                      <a:pt x="19098" y="36274"/>
                      <a:pt x="19073" y="36249"/>
                      <a:pt x="19023" y="36199"/>
                    </a:cubicBezTo>
                    <a:cubicBezTo>
                      <a:pt x="18973" y="36149"/>
                      <a:pt x="18898" y="36099"/>
                      <a:pt x="18823" y="35998"/>
                    </a:cubicBezTo>
                    <a:cubicBezTo>
                      <a:pt x="18647" y="35823"/>
                      <a:pt x="18422" y="35547"/>
                      <a:pt x="18221" y="35121"/>
                    </a:cubicBezTo>
                    <a:cubicBezTo>
                      <a:pt x="18021" y="34720"/>
                      <a:pt x="17845" y="34119"/>
                      <a:pt x="17770" y="33367"/>
                    </a:cubicBezTo>
                    <a:cubicBezTo>
                      <a:pt x="17695" y="32640"/>
                      <a:pt x="17695" y="31763"/>
                      <a:pt x="17795" y="30785"/>
                    </a:cubicBezTo>
                    <a:cubicBezTo>
                      <a:pt x="17244" y="28655"/>
                      <a:pt x="16918" y="26500"/>
                      <a:pt x="17043" y="24269"/>
                    </a:cubicBezTo>
                    <a:cubicBezTo>
                      <a:pt x="17169" y="20660"/>
                      <a:pt x="18472" y="17251"/>
                      <a:pt x="18547" y="13718"/>
                    </a:cubicBezTo>
                    <a:cubicBezTo>
                      <a:pt x="18622" y="10384"/>
                      <a:pt x="17369" y="7251"/>
                      <a:pt x="15138" y="4820"/>
                    </a:cubicBezTo>
                    <a:cubicBezTo>
                      <a:pt x="12933" y="2414"/>
                      <a:pt x="9976" y="710"/>
                      <a:pt x="6717" y="184"/>
                    </a:cubicBezTo>
                    <a:cubicBezTo>
                      <a:pt x="5944" y="55"/>
                      <a:pt x="5175" y="0"/>
                      <a:pt x="4406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4917;p63">
                <a:extLst>
                  <a:ext uri="{FF2B5EF4-FFF2-40B4-BE49-F238E27FC236}">
                    <a16:creationId xmlns:a16="http://schemas.microsoft.com/office/drawing/2014/main" id="{FB217A0C-67BE-4729-976B-92E5BDF054CE}"/>
                  </a:ext>
                </a:extLst>
              </p:cNvPr>
              <p:cNvSpPr/>
              <p:nvPr/>
            </p:nvSpPr>
            <p:spPr>
              <a:xfrm>
                <a:off x="-1685572" y="1845738"/>
                <a:ext cx="32087" cy="31389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345" extrusionOk="0">
                    <a:moveTo>
                      <a:pt x="4937" y="1"/>
                    </a:moveTo>
                    <a:cubicBezTo>
                      <a:pt x="4737" y="26"/>
                      <a:pt x="4561" y="51"/>
                      <a:pt x="4361" y="76"/>
                    </a:cubicBezTo>
                    <a:cubicBezTo>
                      <a:pt x="3609" y="151"/>
                      <a:pt x="3033" y="302"/>
                      <a:pt x="2607" y="402"/>
                    </a:cubicBezTo>
                    <a:cubicBezTo>
                      <a:pt x="2206" y="502"/>
                      <a:pt x="1955" y="602"/>
                      <a:pt x="1905" y="602"/>
                    </a:cubicBezTo>
                    <a:cubicBezTo>
                      <a:pt x="652" y="1079"/>
                      <a:pt x="0" y="2482"/>
                      <a:pt x="451" y="3735"/>
                    </a:cubicBezTo>
                    <a:cubicBezTo>
                      <a:pt x="822" y="4730"/>
                      <a:pt x="1753" y="5345"/>
                      <a:pt x="2751" y="5345"/>
                    </a:cubicBezTo>
                    <a:cubicBezTo>
                      <a:pt x="3035" y="5345"/>
                      <a:pt x="3325" y="5295"/>
                      <a:pt x="3609" y="5189"/>
                    </a:cubicBezTo>
                    <a:lnTo>
                      <a:pt x="3609" y="5189"/>
                    </a:lnTo>
                    <a:cubicBezTo>
                      <a:pt x="3600" y="5193"/>
                      <a:pt x="3596" y="5195"/>
                      <a:pt x="3597" y="5195"/>
                    </a:cubicBezTo>
                    <a:cubicBezTo>
                      <a:pt x="3599" y="5195"/>
                      <a:pt x="3704" y="5151"/>
                      <a:pt x="3910" y="5089"/>
                    </a:cubicBezTo>
                    <a:cubicBezTo>
                      <a:pt x="4160" y="5013"/>
                      <a:pt x="4561" y="4888"/>
                      <a:pt x="5088" y="4788"/>
                    </a:cubicBezTo>
                    <a:cubicBezTo>
                      <a:pt x="5188" y="4788"/>
                      <a:pt x="5288" y="4763"/>
                      <a:pt x="5414" y="4738"/>
                    </a:cubicBezTo>
                    <a:cubicBezTo>
                      <a:pt x="5464" y="3134"/>
                      <a:pt x="5338" y="1480"/>
                      <a:pt x="4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4918;p63">
                <a:extLst>
                  <a:ext uri="{FF2B5EF4-FFF2-40B4-BE49-F238E27FC236}">
                    <a16:creationId xmlns:a16="http://schemas.microsoft.com/office/drawing/2014/main" id="{A5FE0DEE-ACF4-45D9-A603-C28B10EFB508}"/>
                  </a:ext>
                </a:extLst>
              </p:cNvPr>
              <p:cNvSpPr/>
              <p:nvPr/>
            </p:nvSpPr>
            <p:spPr>
              <a:xfrm>
                <a:off x="-1637447" y="1846331"/>
                <a:ext cx="10159" cy="2943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5013" extrusionOk="0">
                    <a:moveTo>
                      <a:pt x="276" y="0"/>
                    </a:moveTo>
                    <a:cubicBezTo>
                      <a:pt x="276" y="953"/>
                      <a:pt x="276" y="1905"/>
                      <a:pt x="226" y="2882"/>
                    </a:cubicBezTo>
                    <a:cubicBezTo>
                      <a:pt x="201" y="3459"/>
                      <a:pt x="101" y="4035"/>
                      <a:pt x="1" y="4612"/>
                    </a:cubicBezTo>
                    <a:cubicBezTo>
                      <a:pt x="351" y="4662"/>
                      <a:pt x="752" y="4737"/>
                      <a:pt x="1128" y="4837"/>
                    </a:cubicBezTo>
                    <a:cubicBezTo>
                      <a:pt x="1304" y="4887"/>
                      <a:pt x="1479" y="4938"/>
                      <a:pt x="1655" y="5013"/>
                    </a:cubicBezTo>
                    <a:cubicBezTo>
                      <a:pt x="1730" y="3434"/>
                      <a:pt x="1529" y="1805"/>
                      <a:pt x="1279" y="201"/>
                    </a:cubicBezTo>
                    <a:cubicBezTo>
                      <a:pt x="953" y="125"/>
                      <a:pt x="602" y="5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4919;p63">
                <a:extLst>
                  <a:ext uri="{FF2B5EF4-FFF2-40B4-BE49-F238E27FC236}">
                    <a16:creationId xmlns:a16="http://schemas.microsoft.com/office/drawing/2014/main" id="{3EBBE60A-6C28-42DE-BAC2-3CBB170F86A5}"/>
                  </a:ext>
                </a:extLst>
              </p:cNvPr>
              <p:cNvSpPr/>
              <p:nvPr/>
            </p:nvSpPr>
            <p:spPr>
              <a:xfrm>
                <a:off x="-1618902" y="1855604"/>
                <a:ext cx="13107" cy="28705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4888" extrusionOk="0">
                    <a:moveTo>
                      <a:pt x="1579" y="0"/>
                    </a:moveTo>
                    <a:cubicBezTo>
                      <a:pt x="1204" y="1454"/>
                      <a:pt x="652" y="2832"/>
                      <a:pt x="0" y="4186"/>
                    </a:cubicBezTo>
                    <a:cubicBezTo>
                      <a:pt x="126" y="4286"/>
                      <a:pt x="276" y="4386"/>
                      <a:pt x="427" y="4486"/>
                    </a:cubicBezTo>
                    <a:cubicBezTo>
                      <a:pt x="602" y="4612"/>
                      <a:pt x="752" y="4762"/>
                      <a:pt x="928" y="4887"/>
                    </a:cubicBezTo>
                    <a:cubicBezTo>
                      <a:pt x="1605" y="3484"/>
                      <a:pt x="2056" y="1980"/>
                      <a:pt x="2231" y="451"/>
                    </a:cubicBezTo>
                    <a:cubicBezTo>
                      <a:pt x="2031" y="276"/>
                      <a:pt x="1805" y="151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4920;p63">
                <a:extLst>
                  <a:ext uri="{FF2B5EF4-FFF2-40B4-BE49-F238E27FC236}">
                    <a16:creationId xmlns:a16="http://schemas.microsoft.com/office/drawing/2014/main" id="{B868825E-198B-497C-857F-192F12ECD08E}"/>
                  </a:ext>
                </a:extLst>
              </p:cNvPr>
              <p:cNvSpPr/>
              <p:nvPr/>
            </p:nvSpPr>
            <p:spPr>
              <a:xfrm>
                <a:off x="-1605507" y="1876651"/>
                <a:ext cx="20313" cy="2178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710" extrusionOk="0">
                    <a:moveTo>
                      <a:pt x="3083" y="0"/>
                    </a:moveTo>
                    <a:cubicBezTo>
                      <a:pt x="2657" y="476"/>
                      <a:pt x="2181" y="927"/>
                      <a:pt x="1805" y="1303"/>
                    </a:cubicBezTo>
                    <a:cubicBezTo>
                      <a:pt x="1253" y="1880"/>
                      <a:pt x="652" y="2381"/>
                      <a:pt x="0" y="2832"/>
                    </a:cubicBezTo>
                    <a:cubicBezTo>
                      <a:pt x="126" y="2983"/>
                      <a:pt x="226" y="3133"/>
                      <a:pt x="326" y="3308"/>
                    </a:cubicBezTo>
                    <a:cubicBezTo>
                      <a:pt x="401" y="3434"/>
                      <a:pt x="476" y="3559"/>
                      <a:pt x="577" y="3709"/>
                    </a:cubicBezTo>
                    <a:cubicBezTo>
                      <a:pt x="1504" y="2882"/>
                      <a:pt x="2356" y="1955"/>
                      <a:pt x="3133" y="1028"/>
                    </a:cubicBezTo>
                    <a:cubicBezTo>
                      <a:pt x="3183" y="952"/>
                      <a:pt x="3308" y="777"/>
                      <a:pt x="3459" y="577"/>
                    </a:cubicBezTo>
                    <a:cubicBezTo>
                      <a:pt x="3334" y="376"/>
                      <a:pt x="3208" y="201"/>
                      <a:pt x="3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4921;p63">
                <a:extLst>
                  <a:ext uri="{FF2B5EF4-FFF2-40B4-BE49-F238E27FC236}">
                    <a16:creationId xmlns:a16="http://schemas.microsoft.com/office/drawing/2014/main" id="{5ED0B983-3CFE-409D-A092-AAE82114C1BD}"/>
                  </a:ext>
                </a:extLst>
              </p:cNvPr>
              <p:cNvSpPr/>
              <p:nvPr/>
            </p:nvSpPr>
            <p:spPr>
              <a:xfrm>
                <a:off x="-1595500" y="1900493"/>
                <a:ext cx="22527" cy="2031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3459" extrusionOk="0">
                    <a:moveTo>
                      <a:pt x="3434" y="0"/>
                    </a:moveTo>
                    <a:cubicBezTo>
                      <a:pt x="2381" y="802"/>
                      <a:pt x="1203" y="1429"/>
                      <a:pt x="0" y="2005"/>
                    </a:cubicBezTo>
                    <a:cubicBezTo>
                      <a:pt x="76" y="2231"/>
                      <a:pt x="151" y="2431"/>
                      <a:pt x="226" y="2657"/>
                    </a:cubicBezTo>
                    <a:lnTo>
                      <a:pt x="326" y="2882"/>
                    </a:lnTo>
                    <a:lnTo>
                      <a:pt x="326" y="2933"/>
                    </a:lnTo>
                    <a:lnTo>
                      <a:pt x="351" y="2983"/>
                    </a:lnTo>
                    <a:lnTo>
                      <a:pt x="376" y="3108"/>
                    </a:lnTo>
                    <a:lnTo>
                      <a:pt x="477" y="3384"/>
                    </a:lnTo>
                    <a:lnTo>
                      <a:pt x="502" y="3459"/>
                    </a:lnTo>
                    <a:cubicBezTo>
                      <a:pt x="1705" y="2857"/>
                      <a:pt x="2858" y="2080"/>
                      <a:pt x="3835" y="1178"/>
                    </a:cubicBezTo>
                    <a:cubicBezTo>
                      <a:pt x="3710" y="777"/>
                      <a:pt x="3584" y="401"/>
                      <a:pt x="3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4922;p63">
                <a:extLst>
                  <a:ext uri="{FF2B5EF4-FFF2-40B4-BE49-F238E27FC236}">
                    <a16:creationId xmlns:a16="http://schemas.microsoft.com/office/drawing/2014/main" id="{71E1E2CF-1EA6-44C5-8E84-33EA1A0D3459}"/>
                  </a:ext>
                </a:extLst>
              </p:cNvPr>
              <p:cNvSpPr/>
              <p:nvPr/>
            </p:nvSpPr>
            <p:spPr>
              <a:xfrm>
                <a:off x="-1589463" y="1932874"/>
                <a:ext cx="21640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457" extrusionOk="0">
                    <a:moveTo>
                      <a:pt x="3634" y="0"/>
                    </a:moveTo>
                    <a:cubicBezTo>
                      <a:pt x="2807" y="301"/>
                      <a:pt x="1955" y="526"/>
                      <a:pt x="1429" y="702"/>
                    </a:cubicBezTo>
                    <a:cubicBezTo>
                      <a:pt x="952" y="852"/>
                      <a:pt x="476" y="952"/>
                      <a:pt x="0" y="1053"/>
                    </a:cubicBezTo>
                    <a:cubicBezTo>
                      <a:pt x="50" y="1504"/>
                      <a:pt x="50" y="1980"/>
                      <a:pt x="75" y="2456"/>
                    </a:cubicBezTo>
                    <a:cubicBezTo>
                      <a:pt x="877" y="2256"/>
                      <a:pt x="1679" y="1980"/>
                      <a:pt x="2506" y="1604"/>
                    </a:cubicBezTo>
                    <a:cubicBezTo>
                      <a:pt x="2857" y="1429"/>
                      <a:pt x="3258" y="1253"/>
                      <a:pt x="3684" y="1028"/>
                    </a:cubicBezTo>
                    <a:cubicBezTo>
                      <a:pt x="3684" y="927"/>
                      <a:pt x="3684" y="852"/>
                      <a:pt x="3684" y="777"/>
                    </a:cubicBezTo>
                    <a:cubicBezTo>
                      <a:pt x="3659" y="526"/>
                      <a:pt x="3659" y="251"/>
                      <a:pt x="3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4923;p63">
                <a:extLst>
                  <a:ext uri="{FF2B5EF4-FFF2-40B4-BE49-F238E27FC236}">
                    <a16:creationId xmlns:a16="http://schemas.microsoft.com/office/drawing/2014/main" id="{CDF42423-4C16-4101-8D5A-A67788B23698}"/>
                  </a:ext>
                </a:extLst>
              </p:cNvPr>
              <p:cNvSpPr/>
              <p:nvPr/>
            </p:nvSpPr>
            <p:spPr>
              <a:xfrm>
                <a:off x="-1590203" y="1959952"/>
                <a:ext cx="21793" cy="12961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207" extrusionOk="0">
                    <a:moveTo>
                      <a:pt x="3710" y="1"/>
                    </a:moveTo>
                    <a:cubicBezTo>
                      <a:pt x="2532" y="402"/>
                      <a:pt x="1329" y="677"/>
                      <a:pt x="101" y="903"/>
                    </a:cubicBezTo>
                    <a:cubicBezTo>
                      <a:pt x="76" y="1329"/>
                      <a:pt x="26" y="1755"/>
                      <a:pt x="1" y="2206"/>
                    </a:cubicBezTo>
                    <a:cubicBezTo>
                      <a:pt x="1254" y="2006"/>
                      <a:pt x="2482" y="1580"/>
                      <a:pt x="3610" y="1003"/>
                    </a:cubicBezTo>
                    <a:cubicBezTo>
                      <a:pt x="3660" y="677"/>
                      <a:pt x="3685" y="326"/>
                      <a:pt x="3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4924;p63">
                <a:extLst>
                  <a:ext uri="{FF2B5EF4-FFF2-40B4-BE49-F238E27FC236}">
                    <a16:creationId xmlns:a16="http://schemas.microsoft.com/office/drawing/2014/main" id="{6B278B53-27C8-4557-9BC3-DC0547349BC8}"/>
                  </a:ext>
                </a:extLst>
              </p:cNvPr>
              <p:cNvSpPr/>
              <p:nvPr/>
            </p:nvSpPr>
            <p:spPr>
              <a:xfrm>
                <a:off x="-1592851" y="1987183"/>
                <a:ext cx="20759" cy="654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114" extrusionOk="0">
                    <a:moveTo>
                      <a:pt x="3534" y="0"/>
                    </a:moveTo>
                    <a:cubicBezTo>
                      <a:pt x="2407" y="126"/>
                      <a:pt x="1254" y="201"/>
                      <a:pt x="101" y="201"/>
                    </a:cubicBezTo>
                    <a:cubicBezTo>
                      <a:pt x="76" y="451"/>
                      <a:pt x="26" y="727"/>
                      <a:pt x="1" y="978"/>
                    </a:cubicBezTo>
                    <a:cubicBezTo>
                      <a:pt x="750" y="1063"/>
                      <a:pt x="1511" y="1113"/>
                      <a:pt x="2275" y="1113"/>
                    </a:cubicBezTo>
                    <a:cubicBezTo>
                      <a:pt x="2636" y="1113"/>
                      <a:pt x="2997" y="1102"/>
                      <a:pt x="3359" y="1078"/>
                    </a:cubicBezTo>
                    <a:cubicBezTo>
                      <a:pt x="3384" y="903"/>
                      <a:pt x="3409" y="727"/>
                      <a:pt x="3459" y="527"/>
                    </a:cubicBezTo>
                    <a:cubicBezTo>
                      <a:pt x="3484" y="351"/>
                      <a:pt x="3509" y="176"/>
                      <a:pt x="3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4925;p63">
                <a:extLst>
                  <a:ext uri="{FF2B5EF4-FFF2-40B4-BE49-F238E27FC236}">
                    <a16:creationId xmlns:a16="http://schemas.microsoft.com/office/drawing/2014/main" id="{F1C65936-34F8-4024-A393-3EE4894E851B}"/>
                  </a:ext>
                </a:extLst>
              </p:cNvPr>
              <p:cNvSpPr/>
              <p:nvPr/>
            </p:nvSpPr>
            <p:spPr>
              <a:xfrm>
                <a:off x="-1595794" y="2007937"/>
                <a:ext cx="19873" cy="7217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229" extrusionOk="0">
                    <a:moveTo>
                      <a:pt x="126" y="0"/>
                    </a:moveTo>
                    <a:cubicBezTo>
                      <a:pt x="76" y="276"/>
                      <a:pt x="50" y="526"/>
                      <a:pt x="0" y="802"/>
                    </a:cubicBezTo>
                    <a:cubicBezTo>
                      <a:pt x="1053" y="1028"/>
                      <a:pt x="2106" y="1178"/>
                      <a:pt x="3158" y="1228"/>
                    </a:cubicBezTo>
                    <a:cubicBezTo>
                      <a:pt x="3233" y="852"/>
                      <a:pt x="3309" y="451"/>
                      <a:pt x="3384" y="50"/>
                    </a:cubicBezTo>
                    <a:lnTo>
                      <a:pt x="3384" y="50"/>
                    </a:lnTo>
                    <a:cubicBezTo>
                      <a:pt x="2927" y="71"/>
                      <a:pt x="2475" y="83"/>
                      <a:pt x="2025" y="83"/>
                    </a:cubicBezTo>
                    <a:cubicBezTo>
                      <a:pt x="1388" y="83"/>
                      <a:pt x="757" y="59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4926;p63">
                <a:extLst>
                  <a:ext uri="{FF2B5EF4-FFF2-40B4-BE49-F238E27FC236}">
                    <a16:creationId xmlns:a16="http://schemas.microsoft.com/office/drawing/2014/main" id="{6453647C-1934-4328-BC29-0A9AE1B59B25}"/>
                  </a:ext>
                </a:extLst>
              </p:cNvPr>
              <p:cNvSpPr/>
              <p:nvPr/>
            </p:nvSpPr>
            <p:spPr>
              <a:xfrm>
                <a:off x="-1598002" y="2032660"/>
                <a:ext cx="18258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1464" extrusionOk="0">
                    <a:moveTo>
                      <a:pt x="3108" y="1"/>
                    </a:moveTo>
                    <a:lnTo>
                      <a:pt x="3108" y="1"/>
                    </a:lnTo>
                    <a:cubicBezTo>
                      <a:pt x="2081" y="201"/>
                      <a:pt x="1053" y="377"/>
                      <a:pt x="25" y="502"/>
                    </a:cubicBezTo>
                    <a:cubicBezTo>
                      <a:pt x="0" y="828"/>
                      <a:pt x="0" y="1154"/>
                      <a:pt x="0" y="1454"/>
                    </a:cubicBezTo>
                    <a:cubicBezTo>
                      <a:pt x="226" y="1460"/>
                      <a:pt x="452" y="1463"/>
                      <a:pt x="679" y="1463"/>
                    </a:cubicBezTo>
                    <a:cubicBezTo>
                      <a:pt x="1462" y="1463"/>
                      <a:pt x="2250" y="1426"/>
                      <a:pt x="3008" y="1329"/>
                    </a:cubicBezTo>
                    <a:cubicBezTo>
                      <a:pt x="3033" y="953"/>
                      <a:pt x="3058" y="552"/>
                      <a:pt x="3083" y="126"/>
                    </a:cubicBezTo>
                    <a:cubicBezTo>
                      <a:pt x="3083" y="76"/>
                      <a:pt x="3108" y="51"/>
                      <a:pt x="3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4927;p63">
                <a:extLst>
                  <a:ext uri="{FF2B5EF4-FFF2-40B4-BE49-F238E27FC236}">
                    <a16:creationId xmlns:a16="http://schemas.microsoft.com/office/drawing/2014/main" id="{A5AD84F5-D0ED-4D68-86A9-4979AB24146A}"/>
                  </a:ext>
                </a:extLst>
              </p:cNvPr>
              <p:cNvSpPr/>
              <p:nvPr/>
            </p:nvSpPr>
            <p:spPr>
              <a:xfrm>
                <a:off x="-1596381" y="2050912"/>
                <a:ext cx="17958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630" extrusionOk="0">
                    <a:moveTo>
                      <a:pt x="2807" y="0"/>
                    </a:moveTo>
                    <a:cubicBezTo>
                      <a:pt x="1905" y="326"/>
                      <a:pt x="952" y="602"/>
                      <a:pt x="0" y="802"/>
                    </a:cubicBezTo>
                    <a:cubicBezTo>
                      <a:pt x="50" y="1103"/>
                      <a:pt x="125" y="1354"/>
                      <a:pt x="226" y="1630"/>
                    </a:cubicBezTo>
                    <a:cubicBezTo>
                      <a:pt x="1178" y="1529"/>
                      <a:pt x="2130" y="1329"/>
                      <a:pt x="3058" y="1028"/>
                    </a:cubicBezTo>
                    <a:cubicBezTo>
                      <a:pt x="2958" y="752"/>
                      <a:pt x="2882" y="401"/>
                      <a:pt x="28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4928;p63">
                <a:extLst>
                  <a:ext uri="{FF2B5EF4-FFF2-40B4-BE49-F238E27FC236}">
                    <a16:creationId xmlns:a16="http://schemas.microsoft.com/office/drawing/2014/main" id="{FA701BFB-4CFA-4828-9C04-960EF31C1FCA}"/>
                  </a:ext>
                </a:extLst>
              </p:cNvPr>
              <p:cNvSpPr/>
              <p:nvPr/>
            </p:nvSpPr>
            <p:spPr>
              <a:xfrm>
                <a:off x="-1409759" y="1872382"/>
                <a:ext cx="60645" cy="224159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38171" extrusionOk="0">
                    <a:moveTo>
                      <a:pt x="9424" y="0"/>
                    </a:moveTo>
                    <a:lnTo>
                      <a:pt x="9424" y="0"/>
                    </a:lnTo>
                    <a:cubicBezTo>
                      <a:pt x="1" y="19198"/>
                      <a:pt x="3660" y="38171"/>
                      <a:pt x="3660" y="38171"/>
                    </a:cubicBezTo>
                    <a:lnTo>
                      <a:pt x="10327" y="38171"/>
                    </a:lnTo>
                    <a:cubicBezTo>
                      <a:pt x="7921" y="27369"/>
                      <a:pt x="9424" y="1"/>
                      <a:pt x="9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4929;p63">
                <a:extLst>
                  <a:ext uri="{FF2B5EF4-FFF2-40B4-BE49-F238E27FC236}">
                    <a16:creationId xmlns:a16="http://schemas.microsoft.com/office/drawing/2014/main" id="{3DA3AFCB-25D8-4CFA-B416-49D629DF816D}"/>
                  </a:ext>
                </a:extLst>
              </p:cNvPr>
              <p:cNvSpPr/>
              <p:nvPr/>
            </p:nvSpPr>
            <p:spPr>
              <a:xfrm>
                <a:off x="-1404274" y="2077972"/>
                <a:ext cx="85627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6084" extrusionOk="0">
                    <a:moveTo>
                      <a:pt x="9765" y="0"/>
                    </a:moveTo>
                    <a:cubicBezTo>
                      <a:pt x="7494" y="0"/>
                      <a:pt x="4714" y="1697"/>
                      <a:pt x="2977" y="3162"/>
                    </a:cubicBezTo>
                    <a:cubicBezTo>
                      <a:pt x="0" y="5660"/>
                      <a:pt x="4543" y="6083"/>
                      <a:pt x="7920" y="6083"/>
                    </a:cubicBezTo>
                    <a:cubicBezTo>
                      <a:pt x="8609" y="6083"/>
                      <a:pt x="9250" y="6065"/>
                      <a:pt x="9769" y="6044"/>
                    </a:cubicBezTo>
                    <a:cubicBezTo>
                      <a:pt x="12801" y="5944"/>
                      <a:pt x="14581" y="4315"/>
                      <a:pt x="12475" y="1332"/>
                    </a:cubicBezTo>
                    <a:cubicBezTo>
                      <a:pt x="11793" y="377"/>
                      <a:pt x="10835" y="0"/>
                      <a:pt x="9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4930;p63">
                <a:extLst>
                  <a:ext uri="{FF2B5EF4-FFF2-40B4-BE49-F238E27FC236}">
                    <a16:creationId xmlns:a16="http://schemas.microsoft.com/office/drawing/2014/main" id="{A0777F34-91BD-4F50-8D59-A5EE84523C00}"/>
                  </a:ext>
                </a:extLst>
              </p:cNvPr>
              <p:cNvSpPr/>
              <p:nvPr/>
            </p:nvSpPr>
            <p:spPr>
              <a:xfrm>
                <a:off x="-1404274" y="2082553"/>
                <a:ext cx="75033" cy="31148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5304" extrusionOk="0">
                    <a:moveTo>
                      <a:pt x="6711" y="1"/>
                    </a:moveTo>
                    <a:cubicBezTo>
                      <a:pt x="5332" y="628"/>
                      <a:pt x="3979" y="1530"/>
                      <a:pt x="2977" y="2382"/>
                    </a:cubicBezTo>
                    <a:cubicBezTo>
                      <a:pt x="0" y="4880"/>
                      <a:pt x="4543" y="5303"/>
                      <a:pt x="7920" y="5303"/>
                    </a:cubicBezTo>
                    <a:cubicBezTo>
                      <a:pt x="8609" y="5303"/>
                      <a:pt x="9250" y="5285"/>
                      <a:pt x="9769" y="5264"/>
                    </a:cubicBezTo>
                    <a:cubicBezTo>
                      <a:pt x="11072" y="5239"/>
                      <a:pt x="12149" y="4888"/>
                      <a:pt x="12776" y="4287"/>
                    </a:cubicBezTo>
                    <a:lnTo>
                      <a:pt x="12776" y="4287"/>
                    </a:lnTo>
                    <a:cubicBezTo>
                      <a:pt x="12425" y="4362"/>
                      <a:pt x="12049" y="4412"/>
                      <a:pt x="11698" y="4437"/>
                    </a:cubicBezTo>
                    <a:cubicBezTo>
                      <a:pt x="11347" y="4476"/>
                      <a:pt x="10976" y="4522"/>
                      <a:pt x="10609" y="4522"/>
                    </a:cubicBezTo>
                    <a:cubicBezTo>
                      <a:pt x="10268" y="4522"/>
                      <a:pt x="9932" y="4482"/>
                      <a:pt x="9618" y="4362"/>
                    </a:cubicBezTo>
                    <a:cubicBezTo>
                      <a:pt x="9092" y="4186"/>
                      <a:pt x="8866" y="3760"/>
                      <a:pt x="8766" y="3234"/>
                    </a:cubicBezTo>
                    <a:cubicBezTo>
                      <a:pt x="8641" y="2582"/>
                      <a:pt x="8566" y="1956"/>
                      <a:pt x="8190" y="1404"/>
                    </a:cubicBezTo>
                    <a:cubicBezTo>
                      <a:pt x="7814" y="828"/>
                      <a:pt x="7262" y="377"/>
                      <a:pt x="6711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4931;p63">
                <a:extLst>
                  <a:ext uri="{FF2B5EF4-FFF2-40B4-BE49-F238E27FC236}">
                    <a16:creationId xmlns:a16="http://schemas.microsoft.com/office/drawing/2014/main" id="{94CFC52F-2A59-40CC-8032-8DFFF745700A}"/>
                  </a:ext>
                </a:extLst>
              </p:cNvPr>
              <p:cNvSpPr/>
              <p:nvPr/>
            </p:nvSpPr>
            <p:spPr>
              <a:xfrm>
                <a:off x="-1347352" y="2088736"/>
                <a:ext cx="6037" cy="2347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997" extrusionOk="0">
                    <a:moveTo>
                      <a:pt x="76" y="1"/>
                    </a:moveTo>
                    <a:cubicBezTo>
                      <a:pt x="25" y="1"/>
                      <a:pt x="0" y="26"/>
                      <a:pt x="0" y="76"/>
                    </a:cubicBezTo>
                    <a:cubicBezTo>
                      <a:pt x="176" y="602"/>
                      <a:pt x="326" y="1179"/>
                      <a:pt x="376" y="1755"/>
                    </a:cubicBezTo>
                    <a:cubicBezTo>
                      <a:pt x="451" y="2457"/>
                      <a:pt x="176" y="3108"/>
                      <a:pt x="76" y="3760"/>
                    </a:cubicBezTo>
                    <a:cubicBezTo>
                      <a:pt x="54" y="3887"/>
                      <a:pt x="123" y="3997"/>
                      <a:pt x="236" y="3997"/>
                    </a:cubicBezTo>
                    <a:cubicBezTo>
                      <a:pt x="256" y="3997"/>
                      <a:pt x="278" y="3993"/>
                      <a:pt x="301" y="3986"/>
                    </a:cubicBezTo>
                    <a:cubicBezTo>
                      <a:pt x="1028" y="3810"/>
                      <a:pt x="978" y="2356"/>
                      <a:pt x="928" y="1755"/>
                    </a:cubicBezTo>
                    <a:cubicBezTo>
                      <a:pt x="878" y="1279"/>
                      <a:pt x="677" y="126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4932;p63">
                <a:extLst>
                  <a:ext uri="{FF2B5EF4-FFF2-40B4-BE49-F238E27FC236}">
                    <a16:creationId xmlns:a16="http://schemas.microsoft.com/office/drawing/2014/main" id="{CFE16520-F930-4EEC-B9FF-B2A005A7A209}"/>
                  </a:ext>
                </a:extLst>
              </p:cNvPr>
              <p:cNvSpPr/>
              <p:nvPr/>
            </p:nvSpPr>
            <p:spPr>
              <a:xfrm>
                <a:off x="-1335577" y="2091473"/>
                <a:ext cx="6037" cy="19197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269" extrusionOk="0">
                    <a:moveTo>
                      <a:pt x="500" y="0"/>
                    </a:moveTo>
                    <a:cubicBezTo>
                      <a:pt x="477" y="0"/>
                      <a:pt x="451" y="18"/>
                      <a:pt x="451" y="36"/>
                    </a:cubicBezTo>
                    <a:cubicBezTo>
                      <a:pt x="627" y="537"/>
                      <a:pt x="627" y="1063"/>
                      <a:pt x="602" y="1565"/>
                    </a:cubicBezTo>
                    <a:cubicBezTo>
                      <a:pt x="602" y="1916"/>
                      <a:pt x="502" y="2266"/>
                      <a:pt x="326" y="2567"/>
                    </a:cubicBezTo>
                    <a:cubicBezTo>
                      <a:pt x="226" y="2768"/>
                      <a:pt x="76" y="2893"/>
                      <a:pt x="25" y="3119"/>
                    </a:cubicBezTo>
                    <a:cubicBezTo>
                      <a:pt x="0" y="3219"/>
                      <a:pt x="76" y="3269"/>
                      <a:pt x="151" y="3269"/>
                    </a:cubicBezTo>
                    <a:cubicBezTo>
                      <a:pt x="677" y="3144"/>
                      <a:pt x="878" y="2367"/>
                      <a:pt x="953" y="1890"/>
                    </a:cubicBezTo>
                    <a:cubicBezTo>
                      <a:pt x="1028" y="1214"/>
                      <a:pt x="928" y="587"/>
                      <a:pt x="527" y="11"/>
                    </a:cubicBezTo>
                    <a:cubicBezTo>
                      <a:pt x="519" y="3"/>
                      <a:pt x="510" y="0"/>
                      <a:pt x="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4933;p63">
                <a:extLst>
                  <a:ext uri="{FF2B5EF4-FFF2-40B4-BE49-F238E27FC236}">
                    <a16:creationId xmlns:a16="http://schemas.microsoft.com/office/drawing/2014/main" id="{D8FEAB7E-360F-43E7-A3D8-5AA28630D7C8}"/>
                  </a:ext>
                </a:extLst>
              </p:cNvPr>
              <p:cNvSpPr/>
              <p:nvPr/>
            </p:nvSpPr>
            <p:spPr>
              <a:xfrm>
                <a:off x="-1632150" y="1862815"/>
                <a:ext cx="277740" cy="252782"/>
              </a:xfrm>
              <a:custGeom>
                <a:avLst/>
                <a:gdLst/>
                <a:ahLst/>
                <a:cxnLst/>
                <a:rect l="l" t="t" r="r" b="b"/>
                <a:pathLst>
                  <a:path w="47295" h="43045" extrusionOk="0">
                    <a:moveTo>
                      <a:pt x="32658" y="0"/>
                    </a:moveTo>
                    <a:cubicBezTo>
                      <a:pt x="1" y="28121"/>
                      <a:pt x="8221" y="40853"/>
                      <a:pt x="14387" y="42532"/>
                    </a:cubicBezTo>
                    <a:cubicBezTo>
                      <a:pt x="15747" y="42901"/>
                      <a:pt x="17815" y="43045"/>
                      <a:pt x="20216" y="43045"/>
                    </a:cubicBezTo>
                    <a:cubicBezTo>
                      <a:pt x="28742" y="43045"/>
                      <a:pt x="41455" y="41228"/>
                      <a:pt x="41455" y="41228"/>
                    </a:cubicBezTo>
                    <a:cubicBezTo>
                      <a:pt x="39074" y="27469"/>
                      <a:pt x="47294" y="1629"/>
                      <a:pt x="47294" y="1629"/>
                    </a:cubicBezTo>
                    <a:lnTo>
                      <a:pt x="326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4934;p63">
                <a:extLst>
                  <a:ext uri="{FF2B5EF4-FFF2-40B4-BE49-F238E27FC236}">
                    <a16:creationId xmlns:a16="http://schemas.microsoft.com/office/drawing/2014/main" id="{56F812AA-5595-4DA8-A2E4-B29151C8B452}"/>
                  </a:ext>
                </a:extLst>
              </p:cNvPr>
              <p:cNvSpPr/>
              <p:nvPr/>
            </p:nvSpPr>
            <p:spPr>
              <a:xfrm>
                <a:off x="-1470398" y="2028684"/>
                <a:ext cx="88317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4814" extrusionOk="0">
                    <a:moveTo>
                      <a:pt x="14011" y="1"/>
                    </a:moveTo>
                    <a:lnTo>
                      <a:pt x="14011" y="1"/>
                    </a:lnTo>
                    <a:cubicBezTo>
                      <a:pt x="11480" y="1329"/>
                      <a:pt x="10001" y="2858"/>
                      <a:pt x="7946" y="5014"/>
                    </a:cubicBezTo>
                    <a:cubicBezTo>
                      <a:pt x="5164" y="7921"/>
                      <a:pt x="2106" y="11204"/>
                      <a:pt x="1" y="14813"/>
                    </a:cubicBezTo>
                    <a:cubicBezTo>
                      <a:pt x="7495" y="14537"/>
                      <a:pt x="15039" y="13786"/>
                      <a:pt x="15039" y="13786"/>
                    </a:cubicBezTo>
                    <a:cubicBezTo>
                      <a:pt x="12858" y="10327"/>
                      <a:pt x="13560" y="5014"/>
                      <a:pt x="14011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4935;p63">
                <a:extLst>
                  <a:ext uri="{FF2B5EF4-FFF2-40B4-BE49-F238E27FC236}">
                    <a16:creationId xmlns:a16="http://schemas.microsoft.com/office/drawing/2014/main" id="{4115083A-DE36-413F-B0A6-7FDAC75D5A22}"/>
                  </a:ext>
                </a:extLst>
              </p:cNvPr>
              <p:cNvSpPr/>
              <p:nvPr/>
            </p:nvSpPr>
            <p:spPr>
              <a:xfrm>
                <a:off x="-1506308" y="1905937"/>
                <a:ext cx="42247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6283" extrusionOk="0">
                    <a:moveTo>
                      <a:pt x="3259" y="1"/>
                    </a:moveTo>
                    <a:cubicBezTo>
                      <a:pt x="2106" y="1153"/>
                      <a:pt x="1003" y="2281"/>
                      <a:pt x="1" y="3359"/>
                    </a:cubicBezTo>
                    <a:cubicBezTo>
                      <a:pt x="76" y="3434"/>
                      <a:pt x="151" y="3509"/>
                      <a:pt x="226" y="3560"/>
                    </a:cubicBezTo>
                    <a:cubicBezTo>
                      <a:pt x="1535" y="4723"/>
                      <a:pt x="3722" y="6282"/>
                      <a:pt x="5660" y="6282"/>
                    </a:cubicBezTo>
                    <a:cubicBezTo>
                      <a:pt x="6059" y="6282"/>
                      <a:pt x="6449" y="6216"/>
                      <a:pt x="6818" y="6066"/>
                    </a:cubicBezTo>
                    <a:cubicBezTo>
                      <a:pt x="7018" y="5991"/>
                      <a:pt x="7194" y="5790"/>
                      <a:pt x="7118" y="5565"/>
                    </a:cubicBezTo>
                    <a:cubicBezTo>
                      <a:pt x="6467" y="3509"/>
                      <a:pt x="4988" y="1830"/>
                      <a:pt x="3509" y="251"/>
                    </a:cubicBezTo>
                    <a:cubicBezTo>
                      <a:pt x="3434" y="176"/>
                      <a:pt x="3359" y="76"/>
                      <a:pt x="3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4936;p63">
                <a:extLst>
                  <a:ext uri="{FF2B5EF4-FFF2-40B4-BE49-F238E27FC236}">
                    <a16:creationId xmlns:a16="http://schemas.microsoft.com/office/drawing/2014/main" id="{0E08BF66-9A7F-4E72-9276-3EE6E4D68891}"/>
                  </a:ext>
                </a:extLst>
              </p:cNvPr>
              <p:cNvSpPr/>
              <p:nvPr/>
            </p:nvSpPr>
            <p:spPr>
              <a:xfrm>
                <a:off x="-1547815" y="1956717"/>
                <a:ext cx="54761" cy="35623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6066" extrusionOk="0">
                    <a:moveTo>
                      <a:pt x="2532" y="0"/>
                    </a:moveTo>
                    <a:cubicBezTo>
                      <a:pt x="1605" y="1178"/>
                      <a:pt x="753" y="2331"/>
                      <a:pt x="1" y="3434"/>
                    </a:cubicBezTo>
                    <a:cubicBezTo>
                      <a:pt x="753" y="3960"/>
                      <a:pt x="1555" y="4411"/>
                      <a:pt x="2382" y="4812"/>
                    </a:cubicBezTo>
                    <a:cubicBezTo>
                      <a:pt x="3681" y="5477"/>
                      <a:pt x="5142" y="6066"/>
                      <a:pt x="6560" y="6066"/>
                    </a:cubicBezTo>
                    <a:cubicBezTo>
                      <a:pt x="7439" y="6066"/>
                      <a:pt x="8302" y="5839"/>
                      <a:pt x="9099" y="5263"/>
                    </a:cubicBezTo>
                    <a:cubicBezTo>
                      <a:pt x="9249" y="5138"/>
                      <a:pt x="9324" y="4938"/>
                      <a:pt x="9224" y="4762"/>
                    </a:cubicBezTo>
                    <a:cubicBezTo>
                      <a:pt x="8297" y="3033"/>
                      <a:pt x="6768" y="2331"/>
                      <a:pt x="5038" y="1529"/>
                    </a:cubicBezTo>
                    <a:cubicBezTo>
                      <a:pt x="4161" y="1103"/>
                      <a:pt x="3359" y="552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4937;p63">
                <a:extLst>
                  <a:ext uri="{FF2B5EF4-FFF2-40B4-BE49-F238E27FC236}">
                    <a16:creationId xmlns:a16="http://schemas.microsoft.com/office/drawing/2014/main" id="{0C2B1D50-C2F8-4B90-B4FD-98764CD36992}"/>
                  </a:ext>
                </a:extLst>
              </p:cNvPr>
              <p:cNvSpPr/>
              <p:nvPr/>
            </p:nvSpPr>
            <p:spPr>
              <a:xfrm>
                <a:off x="-1577988" y="2015882"/>
                <a:ext cx="69037" cy="27090"/>
              </a:xfrm>
              <a:custGeom>
                <a:avLst/>
                <a:gdLst/>
                <a:ahLst/>
                <a:cxnLst/>
                <a:rect l="l" t="t" r="r" b="b"/>
                <a:pathLst>
                  <a:path w="11756" h="4613" extrusionOk="0">
                    <a:moveTo>
                      <a:pt x="1379" y="1"/>
                    </a:moveTo>
                    <a:cubicBezTo>
                      <a:pt x="753" y="1404"/>
                      <a:pt x="302" y="2707"/>
                      <a:pt x="1" y="3910"/>
                    </a:cubicBezTo>
                    <a:cubicBezTo>
                      <a:pt x="1430" y="4336"/>
                      <a:pt x="2908" y="4612"/>
                      <a:pt x="4462" y="4612"/>
                    </a:cubicBezTo>
                    <a:cubicBezTo>
                      <a:pt x="6668" y="4612"/>
                      <a:pt x="10277" y="4286"/>
                      <a:pt x="11655" y="2331"/>
                    </a:cubicBezTo>
                    <a:cubicBezTo>
                      <a:pt x="11755" y="2181"/>
                      <a:pt x="11680" y="1980"/>
                      <a:pt x="11530" y="1880"/>
                    </a:cubicBezTo>
                    <a:cubicBezTo>
                      <a:pt x="9826" y="853"/>
                      <a:pt x="7094" y="1103"/>
                      <a:pt x="5164" y="878"/>
                    </a:cubicBezTo>
                    <a:cubicBezTo>
                      <a:pt x="3810" y="727"/>
                      <a:pt x="2582" y="427"/>
                      <a:pt x="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4938;p63">
                <a:extLst>
                  <a:ext uri="{FF2B5EF4-FFF2-40B4-BE49-F238E27FC236}">
                    <a16:creationId xmlns:a16="http://schemas.microsoft.com/office/drawing/2014/main" id="{D45C66D1-8CE4-4F57-B139-D3D5ED96B5C5}"/>
                  </a:ext>
                </a:extLst>
              </p:cNvPr>
              <p:cNvSpPr/>
              <p:nvPr/>
            </p:nvSpPr>
            <p:spPr>
              <a:xfrm>
                <a:off x="-1443755" y="1862815"/>
                <a:ext cx="89344" cy="42834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7294" extrusionOk="0">
                    <a:moveTo>
                      <a:pt x="577" y="0"/>
                    </a:moveTo>
                    <a:cubicBezTo>
                      <a:pt x="376" y="176"/>
                      <a:pt x="201" y="326"/>
                      <a:pt x="0" y="501"/>
                    </a:cubicBezTo>
                    <a:cubicBezTo>
                      <a:pt x="201" y="652"/>
                      <a:pt x="426" y="802"/>
                      <a:pt x="602" y="928"/>
                    </a:cubicBezTo>
                    <a:cubicBezTo>
                      <a:pt x="2632" y="2431"/>
                      <a:pt x="4662" y="3760"/>
                      <a:pt x="6943" y="4862"/>
                    </a:cubicBezTo>
                    <a:cubicBezTo>
                      <a:pt x="9223" y="5915"/>
                      <a:pt x="11730" y="6717"/>
                      <a:pt x="14261" y="7293"/>
                    </a:cubicBezTo>
                    <a:cubicBezTo>
                      <a:pt x="14787" y="3835"/>
                      <a:pt x="15213" y="1629"/>
                      <a:pt x="15213" y="1629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4939;p63">
                <a:extLst>
                  <a:ext uri="{FF2B5EF4-FFF2-40B4-BE49-F238E27FC236}">
                    <a16:creationId xmlns:a16="http://schemas.microsoft.com/office/drawing/2014/main" id="{4751E7EE-3B53-417C-B0B5-4D7964B40F6B}"/>
                  </a:ext>
                </a:extLst>
              </p:cNvPr>
              <p:cNvSpPr/>
              <p:nvPr/>
            </p:nvSpPr>
            <p:spPr>
              <a:xfrm>
                <a:off x="-1484151" y="2073720"/>
                <a:ext cx="137246" cy="44995"/>
              </a:xfrm>
              <a:custGeom>
                <a:avLst/>
                <a:gdLst/>
                <a:ahLst/>
                <a:cxnLst/>
                <a:rect l="l" t="t" r="r" b="b"/>
                <a:pathLst>
                  <a:path w="23371" h="7662" extrusionOk="0">
                    <a:moveTo>
                      <a:pt x="14469" y="1"/>
                    </a:moveTo>
                    <a:cubicBezTo>
                      <a:pt x="12444" y="1"/>
                      <a:pt x="11117" y="742"/>
                      <a:pt x="9812" y="1254"/>
                    </a:cubicBezTo>
                    <a:cubicBezTo>
                      <a:pt x="6152" y="2658"/>
                      <a:pt x="2167" y="4989"/>
                      <a:pt x="764" y="6568"/>
                    </a:cubicBezTo>
                    <a:cubicBezTo>
                      <a:pt x="1" y="7411"/>
                      <a:pt x="4460" y="7661"/>
                      <a:pt x="9326" y="7661"/>
                    </a:cubicBezTo>
                    <a:cubicBezTo>
                      <a:pt x="13567" y="7661"/>
                      <a:pt x="18117" y="7471"/>
                      <a:pt x="19787" y="7320"/>
                    </a:cubicBezTo>
                    <a:cubicBezTo>
                      <a:pt x="23371" y="6994"/>
                      <a:pt x="22719" y="2282"/>
                      <a:pt x="18258" y="728"/>
                    </a:cubicBezTo>
                    <a:cubicBezTo>
                      <a:pt x="16747" y="199"/>
                      <a:pt x="15515" y="1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4940;p63">
                <a:extLst>
                  <a:ext uri="{FF2B5EF4-FFF2-40B4-BE49-F238E27FC236}">
                    <a16:creationId xmlns:a16="http://schemas.microsoft.com/office/drawing/2014/main" id="{10CB02F3-E074-4763-B32A-F5C15A4498F9}"/>
                  </a:ext>
                </a:extLst>
              </p:cNvPr>
              <p:cNvSpPr/>
              <p:nvPr/>
            </p:nvSpPr>
            <p:spPr>
              <a:xfrm>
                <a:off x="-1484134" y="2073873"/>
                <a:ext cx="92486" cy="44866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7640" extrusionOk="0">
                    <a:moveTo>
                      <a:pt x="14069" y="0"/>
                    </a:moveTo>
                    <a:cubicBezTo>
                      <a:pt x="12265" y="75"/>
                      <a:pt x="11012" y="752"/>
                      <a:pt x="9809" y="1228"/>
                    </a:cubicBezTo>
                    <a:cubicBezTo>
                      <a:pt x="6149" y="2632"/>
                      <a:pt x="2164" y="4963"/>
                      <a:pt x="761" y="6542"/>
                    </a:cubicBezTo>
                    <a:cubicBezTo>
                      <a:pt x="0" y="7389"/>
                      <a:pt x="4488" y="7640"/>
                      <a:pt x="9369" y="7640"/>
                    </a:cubicBezTo>
                    <a:cubicBezTo>
                      <a:pt x="11563" y="7640"/>
                      <a:pt x="13837" y="7589"/>
                      <a:pt x="15748" y="7519"/>
                    </a:cubicBezTo>
                    <a:cubicBezTo>
                      <a:pt x="14495" y="6817"/>
                      <a:pt x="13493" y="5865"/>
                      <a:pt x="13267" y="4512"/>
                    </a:cubicBezTo>
                    <a:cubicBezTo>
                      <a:pt x="13042" y="3083"/>
                      <a:pt x="13443" y="1479"/>
                      <a:pt x="140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4941;p63">
                <a:extLst>
                  <a:ext uri="{FF2B5EF4-FFF2-40B4-BE49-F238E27FC236}">
                    <a16:creationId xmlns:a16="http://schemas.microsoft.com/office/drawing/2014/main" id="{B4834B11-3C9B-4FD9-8E06-0CE2B75BC043}"/>
                  </a:ext>
                </a:extLst>
              </p:cNvPr>
              <p:cNvSpPr/>
              <p:nvPr/>
            </p:nvSpPr>
            <p:spPr>
              <a:xfrm>
                <a:off x="-1390033" y="2093000"/>
                <a:ext cx="18105" cy="2445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165" extrusionOk="0">
                    <a:moveTo>
                      <a:pt x="308" y="1"/>
                    </a:moveTo>
                    <a:cubicBezTo>
                      <a:pt x="297" y="1"/>
                      <a:pt x="286" y="1"/>
                      <a:pt x="276" y="1"/>
                    </a:cubicBezTo>
                    <a:cubicBezTo>
                      <a:pt x="100" y="1"/>
                      <a:pt x="0" y="202"/>
                      <a:pt x="125" y="327"/>
                    </a:cubicBezTo>
                    <a:cubicBezTo>
                      <a:pt x="752" y="854"/>
                      <a:pt x="1354" y="1179"/>
                      <a:pt x="1805" y="1906"/>
                    </a:cubicBezTo>
                    <a:cubicBezTo>
                      <a:pt x="2005" y="2232"/>
                      <a:pt x="2130" y="2608"/>
                      <a:pt x="2206" y="3009"/>
                    </a:cubicBezTo>
                    <a:cubicBezTo>
                      <a:pt x="2306" y="3360"/>
                      <a:pt x="2256" y="3761"/>
                      <a:pt x="2381" y="4112"/>
                    </a:cubicBezTo>
                    <a:cubicBezTo>
                      <a:pt x="2397" y="4143"/>
                      <a:pt x="2422" y="4164"/>
                      <a:pt x="2450" y="4164"/>
                    </a:cubicBezTo>
                    <a:cubicBezTo>
                      <a:pt x="2468" y="4164"/>
                      <a:pt x="2487" y="4156"/>
                      <a:pt x="2506" y="4137"/>
                    </a:cubicBezTo>
                    <a:cubicBezTo>
                      <a:pt x="3083" y="3560"/>
                      <a:pt x="2657" y="2432"/>
                      <a:pt x="2381" y="1806"/>
                    </a:cubicBezTo>
                    <a:cubicBezTo>
                      <a:pt x="2034" y="1038"/>
                      <a:pt x="1198" y="1"/>
                      <a:pt x="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4942;p63">
                <a:extLst>
                  <a:ext uri="{FF2B5EF4-FFF2-40B4-BE49-F238E27FC236}">
                    <a16:creationId xmlns:a16="http://schemas.microsoft.com/office/drawing/2014/main" id="{401EB50D-D405-4A5F-9D1F-6E4B67BCD515}"/>
                  </a:ext>
                </a:extLst>
              </p:cNvPr>
              <p:cNvSpPr/>
              <p:nvPr/>
            </p:nvSpPr>
            <p:spPr>
              <a:xfrm>
                <a:off x="-1377172" y="2087697"/>
                <a:ext cx="19967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4689" extrusionOk="0">
                    <a:moveTo>
                      <a:pt x="385" y="0"/>
                    </a:moveTo>
                    <a:cubicBezTo>
                      <a:pt x="194" y="0"/>
                      <a:pt x="1" y="212"/>
                      <a:pt x="191" y="378"/>
                    </a:cubicBezTo>
                    <a:cubicBezTo>
                      <a:pt x="993" y="1030"/>
                      <a:pt x="1695" y="1456"/>
                      <a:pt x="2196" y="2408"/>
                    </a:cubicBezTo>
                    <a:cubicBezTo>
                      <a:pt x="2522" y="3035"/>
                      <a:pt x="2647" y="3636"/>
                      <a:pt x="2547" y="4338"/>
                    </a:cubicBezTo>
                    <a:cubicBezTo>
                      <a:pt x="2522" y="4513"/>
                      <a:pt x="2472" y="4513"/>
                      <a:pt x="2547" y="4664"/>
                    </a:cubicBezTo>
                    <a:cubicBezTo>
                      <a:pt x="2572" y="4664"/>
                      <a:pt x="2597" y="4689"/>
                      <a:pt x="2622" y="4689"/>
                    </a:cubicBezTo>
                    <a:cubicBezTo>
                      <a:pt x="3399" y="4363"/>
                      <a:pt x="3048" y="2985"/>
                      <a:pt x="2848" y="2433"/>
                    </a:cubicBezTo>
                    <a:cubicBezTo>
                      <a:pt x="2497" y="1456"/>
                      <a:pt x="1494" y="153"/>
                      <a:pt x="417" y="2"/>
                    </a:cubicBezTo>
                    <a:cubicBezTo>
                      <a:pt x="406" y="1"/>
                      <a:pt x="396" y="0"/>
                      <a:pt x="3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4943;p63">
                <a:extLst>
                  <a:ext uri="{FF2B5EF4-FFF2-40B4-BE49-F238E27FC236}">
                    <a16:creationId xmlns:a16="http://schemas.microsoft.com/office/drawing/2014/main" id="{EFEB0C54-7694-4076-8612-9227E6599D3A}"/>
                  </a:ext>
                </a:extLst>
              </p:cNvPr>
              <p:cNvSpPr/>
              <p:nvPr/>
            </p:nvSpPr>
            <p:spPr>
              <a:xfrm>
                <a:off x="-1541191" y="1973212"/>
                <a:ext cx="177584" cy="145262"/>
              </a:xfrm>
              <a:custGeom>
                <a:avLst/>
                <a:gdLst/>
                <a:ahLst/>
                <a:cxnLst/>
                <a:rect l="l" t="t" r="r" b="b"/>
                <a:pathLst>
                  <a:path w="30240" h="24736" extrusionOk="0">
                    <a:moveTo>
                      <a:pt x="21831" y="0"/>
                    </a:moveTo>
                    <a:cubicBezTo>
                      <a:pt x="20506" y="0"/>
                      <a:pt x="19035" y="191"/>
                      <a:pt x="17469" y="575"/>
                    </a:cubicBezTo>
                    <a:cubicBezTo>
                      <a:pt x="9499" y="2530"/>
                      <a:pt x="3509" y="12379"/>
                      <a:pt x="3509" y="12379"/>
                    </a:cubicBezTo>
                    <a:cubicBezTo>
                      <a:pt x="627" y="16013"/>
                      <a:pt x="1" y="24284"/>
                      <a:pt x="5364" y="24435"/>
                    </a:cubicBezTo>
                    <a:cubicBezTo>
                      <a:pt x="10728" y="24585"/>
                      <a:pt x="16166" y="24735"/>
                      <a:pt x="16166" y="24735"/>
                    </a:cubicBezTo>
                    <a:cubicBezTo>
                      <a:pt x="16166" y="24735"/>
                      <a:pt x="23685" y="17066"/>
                      <a:pt x="27319" y="9372"/>
                    </a:cubicBezTo>
                    <a:cubicBezTo>
                      <a:pt x="30239" y="3189"/>
                      <a:pt x="27253" y="0"/>
                      <a:pt x="218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4944;p63">
                <a:extLst>
                  <a:ext uri="{FF2B5EF4-FFF2-40B4-BE49-F238E27FC236}">
                    <a16:creationId xmlns:a16="http://schemas.microsoft.com/office/drawing/2014/main" id="{185F65F0-EB86-4BF5-8808-096BE7DFFBE9}"/>
                  </a:ext>
                </a:extLst>
              </p:cNvPr>
              <p:cNvSpPr/>
              <p:nvPr/>
            </p:nvSpPr>
            <p:spPr>
              <a:xfrm>
                <a:off x="-1512786" y="1973201"/>
                <a:ext cx="138650" cy="61233"/>
              </a:xfrm>
              <a:custGeom>
                <a:avLst/>
                <a:gdLst/>
                <a:ahLst/>
                <a:cxnLst/>
                <a:rect l="l" t="t" r="r" b="b"/>
                <a:pathLst>
                  <a:path w="23610" h="10427" extrusionOk="0">
                    <a:moveTo>
                      <a:pt x="16997" y="1"/>
                    </a:moveTo>
                    <a:cubicBezTo>
                      <a:pt x="15670" y="1"/>
                      <a:pt x="14198" y="192"/>
                      <a:pt x="12632" y="577"/>
                    </a:cubicBezTo>
                    <a:cubicBezTo>
                      <a:pt x="6893" y="1980"/>
                      <a:pt x="2206" y="7444"/>
                      <a:pt x="1" y="10426"/>
                    </a:cubicBezTo>
                    <a:cubicBezTo>
                      <a:pt x="5067" y="6553"/>
                      <a:pt x="11795" y="3485"/>
                      <a:pt x="18197" y="3485"/>
                    </a:cubicBezTo>
                    <a:cubicBezTo>
                      <a:pt x="19459" y="3485"/>
                      <a:pt x="20709" y="3604"/>
                      <a:pt x="21931" y="3860"/>
                    </a:cubicBezTo>
                    <a:cubicBezTo>
                      <a:pt x="22607" y="4010"/>
                      <a:pt x="23159" y="4261"/>
                      <a:pt x="23610" y="4587"/>
                    </a:cubicBezTo>
                    <a:cubicBezTo>
                      <a:pt x="23369" y="1546"/>
                      <a:pt x="20769" y="1"/>
                      <a:pt x="1699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4945;p63">
                <a:extLst>
                  <a:ext uri="{FF2B5EF4-FFF2-40B4-BE49-F238E27FC236}">
                    <a16:creationId xmlns:a16="http://schemas.microsoft.com/office/drawing/2014/main" id="{D2907F4C-9492-415A-B839-EA90FE59FB9B}"/>
                  </a:ext>
                </a:extLst>
              </p:cNvPr>
              <p:cNvSpPr/>
              <p:nvPr/>
            </p:nvSpPr>
            <p:spPr>
              <a:xfrm>
                <a:off x="-1473340" y="1975702"/>
                <a:ext cx="38571" cy="53264"/>
              </a:xfrm>
              <a:custGeom>
                <a:avLst/>
                <a:gdLst/>
                <a:ahLst/>
                <a:cxnLst/>
                <a:rect l="l" t="t" r="r" b="b"/>
                <a:pathLst>
                  <a:path w="6568" h="9070" extrusionOk="0">
                    <a:moveTo>
                      <a:pt x="6567" y="0"/>
                    </a:moveTo>
                    <a:cubicBezTo>
                      <a:pt x="6341" y="50"/>
                      <a:pt x="6116" y="101"/>
                      <a:pt x="5915" y="151"/>
                    </a:cubicBezTo>
                    <a:cubicBezTo>
                      <a:pt x="4712" y="451"/>
                      <a:pt x="3560" y="928"/>
                      <a:pt x="2482" y="1504"/>
                    </a:cubicBezTo>
                    <a:cubicBezTo>
                      <a:pt x="953" y="3534"/>
                      <a:pt x="1" y="5990"/>
                      <a:pt x="326" y="8622"/>
                    </a:cubicBezTo>
                    <a:cubicBezTo>
                      <a:pt x="358" y="8876"/>
                      <a:pt x="611" y="9069"/>
                      <a:pt x="836" y="9069"/>
                    </a:cubicBezTo>
                    <a:cubicBezTo>
                      <a:pt x="967" y="9069"/>
                      <a:pt x="1089" y="9004"/>
                      <a:pt x="1153" y="8848"/>
                    </a:cubicBezTo>
                    <a:cubicBezTo>
                      <a:pt x="3409" y="3434"/>
                      <a:pt x="6241" y="326"/>
                      <a:pt x="6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4946;p63">
                <a:extLst>
                  <a:ext uri="{FF2B5EF4-FFF2-40B4-BE49-F238E27FC236}">
                    <a16:creationId xmlns:a16="http://schemas.microsoft.com/office/drawing/2014/main" id="{781BE321-8CFA-47C6-81E5-381986B8E369}"/>
                  </a:ext>
                </a:extLst>
              </p:cNvPr>
              <p:cNvSpPr/>
              <p:nvPr/>
            </p:nvSpPr>
            <p:spPr>
              <a:xfrm>
                <a:off x="-1434869" y="1975556"/>
                <a:ext cx="51314" cy="51067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8696" extrusionOk="0">
                    <a:moveTo>
                      <a:pt x="6733" y="0"/>
                    </a:moveTo>
                    <a:cubicBezTo>
                      <a:pt x="6608" y="75"/>
                      <a:pt x="6482" y="126"/>
                      <a:pt x="6382" y="151"/>
                    </a:cubicBezTo>
                    <a:cubicBezTo>
                      <a:pt x="3274" y="1454"/>
                      <a:pt x="643" y="4436"/>
                      <a:pt x="91" y="7820"/>
                    </a:cubicBezTo>
                    <a:cubicBezTo>
                      <a:pt x="1" y="8291"/>
                      <a:pt x="355" y="8696"/>
                      <a:pt x="747" y="8696"/>
                    </a:cubicBezTo>
                    <a:cubicBezTo>
                      <a:pt x="898" y="8696"/>
                      <a:pt x="1055" y="8636"/>
                      <a:pt x="1194" y="8497"/>
                    </a:cubicBezTo>
                    <a:cubicBezTo>
                      <a:pt x="3274" y="6441"/>
                      <a:pt x="4202" y="3885"/>
                      <a:pt x="6758" y="2256"/>
                    </a:cubicBezTo>
                    <a:cubicBezTo>
                      <a:pt x="7359" y="1855"/>
                      <a:pt x="8036" y="1429"/>
                      <a:pt x="8738" y="1053"/>
                    </a:cubicBezTo>
                    <a:cubicBezTo>
                      <a:pt x="8187" y="602"/>
                      <a:pt x="7510" y="251"/>
                      <a:pt x="6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4947;p63">
                <a:extLst>
                  <a:ext uri="{FF2B5EF4-FFF2-40B4-BE49-F238E27FC236}">
                    <a16:creationId xmlns:a16="http://schemas.microsoft.com/office/drawing/2014/main" id="{1966DD33-96E1-4A57-B401-229AD739EE06}"/>
                  </a:ext>
                </a:extLst>
              </p:cNvPr>
              <p:cNvSpPr/>
              <p:nvPr/>
            </p:nvSpPr>
            <p:spPr>
              <a:xfrm>
                <a:off x="-1444078" y="1632367"/>
                <a:ext cx="83483" cy="73776"/>
              </a:xfrm>
              <a:custGeom>
                <a:avLst/>
                <a:gdLst/>
                <a:ahLst/>
                <a:cxnLst/>
                <a:rect l="l" t="t" r="r" b="b"/>
                <a:pathLst>
                  <a:path w="14216" h="12563" extrusionOk="0">
                    <a:moveTo>
                      <a:pt x="7431" y="1"/>
                    </a:moveTo>
                    <a:cubicBezTo>
                      <a:pt x="3444" y="1"/>
                      <a:pt x="1" y="5295"/>
                      <a:pt x="1484" y="8590"/>
                    </a:cubicBezTo>
                    <a:cubicBezTo>
                      <a:pt x="2614" y="11138"/>
                      <a:pt x="5656" y="12563"/>
                      <a:pt x="8316" y="12563"/>
                    </a:cubicBezTo>
                    <a:cubicBezTo>
                      <a:pt x="9843" y="12563"/>
                      <a:pt x="11244" y="12093"/>
                      <a:pt x="12085" y="11097"/>
                    </a:cubicBezTo>
                    <a:cubicBezTo>
                      <a:pt x="13213" y="8365"/>
                      <a:pt x="14216" y="3528"/>
                      <a:pt x="10055" y="821"/>
                    </a:cubicBezTo>
                    <a:cubicBezTo>
                      <a:pt x="9185" y="250"/>
                      <a:pt x="8295" y="1"/>
                      <a:pt x="7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4948;p63">
                <a:extLst>
                  <a:ext uri="{FF2B5EF4-FFF2-40B4-BE49-F238E27FC236}">
                    <a16:creationId xmlns:a16="http://schemas.microsoft.com/office/drawing/2014/main" id="{25F08503-3ADE-4BF7-853E-CEC6C3483E2E}"/>
                  </a:ext>
                </a:extLst>
              </p:cNvPr>
              <p:cNvSpPr/>
              <p:nvPr/>
            </p:nvSpPr>
            <p:spPr>
              <a:xfrm>
                <a:off x="-1430218" y="1632396"/>
                <a:ext cx="62119" cy="29668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5052" extrusionOk="0">
                    <a:moveTo>
                      <a:pt x="5080" y="1"/>
                    </a:moveTo>
                    <a:cubicBezTo>
                      <a:pt x="3051" y="1"/>
                      <a:pt x="1162" y="1370"/>
                      <a:pt x="1" y="3147"/>
                    </a:cubicBezTo>
                    <a:cubicBezTo>
                      <a:pt x="753" y="3648"/>
                      <a:pt x="1630" y="4074"/>
                      <a:pt x="2382" y="4575"/>
                    </a:cubicBezTo>
                    <a:cubicBezTo>
                      <a:pt x="2751" y="4764"/>
                      <a:pt x="3069" y="4829"/>
                      <a:pt x="3383" y="4829"/>
                    </a:cubicBezTo>
                    <a:cubicBezTo>
                      <a:pt x="3900" y="4829"/>
                      <a:pt x="4402" y="4653"/>
                      <a:pt x="5089" y="4575"/>
                    </a:cubicBezTo>
                    <a:cubicBezTo>
                      <a:pt x="5525" y="4540"/>
                      <a:pt x="5960" y="4523"/>
                      <a:pt x="6395" y="4523"/>
                    </a:cubicBezTo>
                    <a:cubicBezTo>
                      <a:pt x="7811" y="4523"/>
                      <a:pt x="9216" y="4706"/>
                      <a:pt x="10577" y="5052"/>
                    </a:cubicBezTo>
                    <a:cubicBezTo>
                      <a:pt x="10277" y="3473"/>
                      <a:pt x="9450" y="1944"/>
                      <a:pt x="7695" y="816"/>
                    </a:cubicBezTo>
                    <a:cubicBezTo>
                      <a:pt x="6828" y="248"/>
                      <a:pt x="5942" y="1"/>
                      <a:pt x="508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4949;p63">
                <a:extLst>
                  <a:ext uri="{FF2B5EF4-FFF2-40B4-BE49-F238E27FC236}">
                    <a16:creationId xmlns:a16="http://schemas.microsoft.com/office/drawing/2014/main" id="{84067379-ECDA-4883-BE37-4AC041E7EE5E}"/>
                  </a:ext>
                </a:extLst>
              </p:cNvPr>
              <p:cNvSpPr/>
              <p:nvPr/>
            </p:nvSpPr>
            <p:spPr>
              <a:xfrm>
                <a:off x="-1512786" y="1666850"/>
                <a:ext cx="233878" cy="210923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5917" extrusionOk="0">
                    <a:moveTo>
                      <a:pt x="18383" y="0"/>
                    </a:moveTo>
                    <a:cubicBezTo>
                      <a:pt x="16931" y="0"/>
                      <a:pt x="15412" y="167"/>
                      <a:pt x="13860" y="563"/>
                    </a:cubicBezTo>
                    <a:cubicBezTo>
                      <a:pt x="11630" y="1114"/>
                      <a:pt x="1" y="19485"/>
                      <a:pt x="1880" y="24523"/>
                    </a:cubicBezTo>
                    <a:cubicBezTo>
                      <a:pt x="3630" y="29173"/>
                      <a:pt x="15487" y="35917"/>
                      <a:pt x="23137" y="35917"/>
                    </a:cubicBezTo>
                    <a:cubicBezTo>
                      <a:pt x="23815" y="35917"/>
                      <a:pt x="24461" y="35863"/>
                      <a:pt x="25064" y="35751"/>
                    </a:cubicBezTo>
                    <a:cubicBezTo>
                      <a:pt x="32457" y="34373"/>
                      <a:pt x="38823" y="30062"/>
                      <a:pt x="39349" y="26804"/>
                    </a:cubicBezTo>
                    <a:cubicBezTo>
                      <a:pt x="39826" y="23922"/>
                      <a:pt x="33610" y="9235"/>
                      <a:pt x="31179" y="5049"/>
                    </a:cubicBezTo>
                    <a:cubicBezTo>
                      <a:pt x="31254" y="4999"/>
                      <a:pt x="31304" y="4949"/>
                      <a:pt x="31354" y="4899"/>
                    </a:cubicBezTo>
                    <a:cubicBezTo>
                      <a:pt x="31827" y="4544"/>
                      <a:pt x="32634" y="4168"/>
                      <a:pt x="33291" y="4168"/>
                    </a:cubicBezTo>
                    <a:cubicBezTo>
                      <a:pt x="33331" y="4168"/>
                      <a:pt x="33371" y="4169"/>
                      <a:pt x="33409" y="4172"/>
                    </a:cubicBezTo>
                    <a:cubicBezTo>
                      <a:pt x="33435" y="4172"/>
                      <a:pt x="33460" y="4172"/>
                      <a:pt x="33460" y="4147"/>
                    </a:cubicBezTo>
                    <a:lnTo>
                      <a:pt x="33485" y="4147"/>
                    </a:lnTo>
                    <a:cubicBezTo>
                      <a:pt x="33685" y="4147"/>
                      <a:pt x="33760" y="3871"/>
                      <a:pt x="33535" y="3821"/>
                    </a:cubicBezTo>
                    <a:cubicBezTo>
                      <a:pt x="33096" y="3746"/>
                      <a:pt x="32658" y="3702"/>
                      <a:pt x="32228" y="3702"/>
                    </a:cubicBezTo>
                    <a:cubicBezTo>
                      <a:pt x="31799" y="3702"/>
                      <a:pt x="31379" y="3746"/>
                      <a:pt x="30978" y="3846"/>
                    </a:cubicBezTo>
                    <a:cubicBezTo>
                      <a:pt x="31906" y="3044"/>
                      <a:pt x="33008" y="2443"/>
                      <a:pt x="34262" y="2217"/>
                    </a:cubicBezTo>
                    <a:cubicBezTo>
                      <a:pt x="34287" y="2192"/>
                      <a:pt x="34287" y="2192"/>
                      <a:pt x="34312" y="2167"/>
                    </a:cubicBezTo>
                    <a:cubicBezTo>
                      <a:pt x="34362" y="2117"/>
                      <a:pt x="34337" y="2017"/>
                      <a:pt x="34237" y="2017"/>
                    </a:cubicBezTo>
                    <a:cubicBezTo>
                      <a:pt x="34179" y="2015"/>
                      <a:pt x="34121" y="2014"/>
                      <a:pt x="34062" y="2014"/>
                    </a:cubicBezTo>
                    <a:cubicBezTo>
                      <a:pt x="32671" y="2014"/>
                      <a:pt x="31052" y="2581"/>
                      <a:pt x="29825" y="3495"/>
                    </a:cubicBezTo>
                    <a:cubicBezTo>
                      <a:pt x="27869" y="2107"/>
                      <a:pt x="23547" y="0"/>
                      <a:pt x="183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4950;p63">
                <a:extLst>
                  <a:ext uri="{FF2B5EF4-FFF2-40B4-BE49-F238E27FC236}">
                    <a16:creationId xmlns:a16="http://schemas.microsoft.com/office/drawing/2014/main" id="{14DEA736-72F7-4607-99BE-2D1840E3A0AF}"/>
                  </a:ext>
                </a:extLst>
              </p:cNvPr>
              <p:cNvSpPr/>
              <p:nvPr/>
            </p:nvSpPr>
            <p:spPr>
              <a:xfrm>
                <a:off x="-1512786" y="1666815"/>
                <a:ext cx="124080" cy="150524"/>
              </a:xfrm>
              <a:custGeom>
                <a:avLst/>
                <a:gdLst/>
                <a:ahLst/>
                <a:cxnLst/>
                <a:rect l="l" t="t" r="r" b="b"/>
                <a:pathLst>
                  <a:path w="21129" h="25632" extrusionOk="0">
                    <a:moveTo>
                      <a:pt x="18343" y="1"/>
                    </a:moveTo>
                    <a:cubicBezTo>
                      <a:pt x="16901" y="1"/>
                      <a:pt x="15394" y="163"/>
                      <a:pt x="13860" y="569"/>
                    </a:cubicBezTo>
                    <a:cubicBezTo>
                      <a:pt x="11630" y="1120"/>
                      <a:pt x="1" y="19491"/>
                      <a:pt x="1880" y="24529"/>
                    </a:cubicBezTo>
                    <a:cubicBezTo>
                      <a:pt x="2031" y="24880"/>
                      <a:pt x="2206" y="25256"/>
                      <a:pt x="2457" y="25632"/>
                    </a:cubicBezTo>
                    <a:cubicBezTo>
                      <a:pt x="2582" y="25206"/>
                      <a:pt x="2733" y="24780"/>
                      <a:pt x="2858" y="24379"/>
                    </a:cubicBezTo>
                    <a:cubicBezTo>
                      <a:pt x="3760" y="21697"/>
                      <a:pt x="4662" y="19015"/>
                      <a:pt x="6141" y="16559"/>
                    </a:cubicBezTo>
                    <a:cubicBezTo>
                      <a:pt x="8773" y="11922"/>
                      <a:pt x="11931" y="6960"/>
                      <a:pt x="16241" y="3451"/>
                    </a:cubicBezTo>
                    <a:cubicBezTo>
                      <a:pt x="17770" y="2173"/>
                      <a:pt x="19399" y="1095"/>
                      <a:pt x="21129" y="193"/>
                    </a:cubicBezTo>
                    <a:cubicBezTo>
                      <a:pt x="20236" y="73"/>
                      <a:pt x="19304" y="1"/>
                      <a:pt x="1834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4951;p63">
                <a:extLst>
                  <a:ext uri="{FF2B5EF4-FFF2-40B4-BE49-F238E27FC236}">
                    <a16:creationId xmlns:a16="http://schemas.microsoft.com/office/drawing/2014/main" id="{E976999C-2D15-4103-8115-B2F34240C2BB}"/>
                  </a:ext>
                </a:extLst>
              </p:cNvPr>
              <p:cNvSpPr/>
              <p:nvPr/>
            </p:nvSpPr>
            <p:spPr>
              <a:xfrm>
                <a:off x="-1482026" y="1737708"/>
                <a:ext cx="75955" cy="21053"/>
              </a:xfrm>
              <a:custGeom>
                <a:avLst/>
                <a:gdLst/>
                <a:ahLst/>
                <a:cxnLst/>
                <a:rect l="l" t="t" r="r" b="b"/>
                <a:pathLst>
                  <a:path w="12934" h="3585" extrusionOk="0">
                    <a:moveTo>
                      <a:pt x="427" y="1"/>
                    </a:moveTo>
                    <a:cubicBezTo>
                      <a:pt x="277" y="277"/>
                      <a:pt x="151" y="552"/>
                      <a:pt x="1" y="803"/>
                    </a:cubicBezTo>
                    <a:cubicBezTo>
                      <a:pt x="1028" y="1429"/>
                      <a:pt x="2231" y="1805"/>
                      <a:pt x="3309" y="2181"/>
                    </a:cubicBezTo>
                    <a:cubicBezTo>
                      <a:pt x="5249" y="2834"/>
                      <a:pt x="7828" y="3584"/>
                      <a:pt x="10156" y="3584"/>
                    </a:cubicBezTo>
                    <a:cubicBezTo>
                      <a:pt x="10956" y="3584"/>
                      <a:pt x="11727" y="3496"/>
                      <a:pt x="12432" y="3284"/>
                    </a:cubicBezTo>
                    <a:cubicBezTo>
                      <a:pt x="12908" y="3134"/>
                      <a:pt x="12933" y="2507"/>
                      <a:pt x="12432" y="2357"/>
                    </a:cubicBezTo>
                    <a:cubicBezTo>
                      <a:pt x="11430" y="2081"/>
                      <a:pt x="10427" y="2106"/>
                      <a:pt x="9399" y="2056"/>
                    </a:cubicBezTo>
                    <a:cubicBezTo>
                      <a:pt x="7745" y="1956"/>
                      <a:pt x="6141" y="1630"/>
                      <a:pt x="4562" y="1279"/>
                    </a:cubicBezTo>
                    <a:cubicBezTo>
                      <a:pt x="3134" y="953"/>
                      <a:pt x="1730" y="577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4952;p63">
                <a:extLst>
                  <a:ext uri="{FF2B5EF4-FFF2-40B4-BE49-F238E27FC236}">
                    <a16:creationId xmlns:a16="http://schemas.microsoft.com/office/drawing/2014/main" id="{777BB893-3DBC-406E-9DF9-35011F5EA4BC}"/>
                  </a:ext>
                </a:extLst>
              </p:cNvPr>
              <p:cNvSpPr/>
              <p:nvPr/>
            </p:nvSpPr>
            <p:spPr>
              <a:xfrm>
                <a:off x="-1490999" y="1756547"/>
                <a:ext cx="100525" cy="25269"/>
              </a:xfrm>
              <a:custGeom>
                <a:avLst/>
                <a:gdLst/>
                <a:ahLst/>
                <a:cxnLst/>
                <a:rect l="l" t="t" r="r" b="b"/>
                <a:pathLst>
                  <a:path w="17118" h="4303" extrusionOk="0">
                    <a:moveTo>
                      <a:pt x="351" y="1"/>
                    </a:moveTo>
                    <a:cubicBezTo>
                      <a:pt x="226" y="277"/>
                      <a:pt x="125" y="527"/>
                      <a:pt x="0" y="803"/>
                    </a:cubicBezTo>
                    <a:cubicBezTo>
                      <a:pt x="2005" y="1906"/>
                      <a:pt x="4135" y="2733"/>
                      <a:pt x="6441" y="3259"/>
                    </a:cubicBezTo>
                    <a:cubicBezTo>
                      <a:pt x="8428" y="3700"/>
                      <a:pt x="11104" y="4303"/>
                      <a:pt x="13528" y="4303"/>
                    </a:cubicBezTo>
                    <a:cubicBezTo>
                      <a:pt x="14682" y="4303"/>
                      <a:pt x="15779" y="4166"/>
                      <a:pt x="16717" y="3810"/>
                    </a:cubicBezTo>
                    <a:cubicBezTo>
                      <a:pt x="17118" y="3660"/>
                      <a:pt x="17118" y="3209"/>
                      <a:pt x="16717" y="3059"/>
                    </a:cubicBezTo>
                    <a:cubicBezTo>
                      <a:pt x="15514" y="2607"/>
                      <a:pt x="14211" y="2658"/>
                      <a:pt x="12958" y="2532"/>
                    </a:cubicBezTo>
                    <a:cubicBezTo>
                      <a:pt x="11128" y="2382"/>
                      <a:pt x="9323" y="2156"/>
                      <a:pt x="7519" y="1856"/>
                    </a:cubicBezTo>
                    <a:cubicBezTo>
                      <a:pt x="5113" y="1429"/>
                      <a:pt x="2657" y="853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4953;p63">
                <a:extLst>
                  <a:ext uri="{FF2B5EF4-FFF2-40B4-BE49-F238E27FC236}">
                    <a16:creationId xmlns:a16="http://schemas.microsoft.com/office/drawing/2014/main" id="{D17E9351-3AA0-4000-9007-F401859C12F3}"/>
                  </a:ext>
                </a:extLst>
              </p:cNvPr>
              <p:cNvSpPr/>
              <p:nvPr/>
            </p:nvSpPr>
            <p:spPr>
              <a:xfrm>
                <a:off x="-1341573" y="1766154"/>
                <a:ext cx="17060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3414" extrusionOk="0">
                    <a:moveTo>
                      <a:pt x="1407" y="1"/>
                    </a:moveTo>
                    <a:cubicBezTo>
                      <a:pt x="0" y="1"/>
                      <a:pt x="103" y="3210"/>
                      <a:pt x="1472" y="3402"/>
                    </a:cubicBezTo>
                    <a:cubicBezTo>
                      <a:pt x="1519" y="3410"/>
                      <a:pt x="1563" y="3413"/>
                      <a:pt x="1606" y="3413"/>
                    </a:cubicBezTo>
                    <a:cubicBezTo>
                      <a:pt x="2905" y="3413"/>
                      <a:pt x="2568" y="189"/>
                      <a:pt x="1598" y="19"/>
                    </a:cubicBezTo>
                    <a:cubicBezTo>
                      <a:pt x="1532" y="7"/>
                      <a:pt x="1468" y="1"/>
                      <a:pt x="1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4954;p63">
                <a:extLst>
                  <a:ext uri="{FF2B5EF4-FFF2-40B4-BE49-F238E27FC236}">
                    <a16:creationId xmlns:a16="http://schemas.microsoft.com/office/drawing/2014/main" id="{AA784661-6F30-4942-81C4-21FFFF86FE13}"/>
                  </a:ext>
                </a:extLst>
              </p:cNvPr>
              <p:cNvSpPr/>
              <p:nvPr/>
            </p:nvSpPr>
            <p:spPr>
              <a:xfrm>
                <a:off x="-1337785" y="1775967"/>
                <a:ext cx="6841" cy="7593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293" extrusionOk="0">
                    <a:moveTo>
                      <a:pt x="365" y="1"/>
                    </a:moveTo>
                    <a:cubicBezTo>
                      <a:pt x="297" y="1"/>
                      <a:pt x="229" y="32"/>
                      <a:pt x="201" y="102"/>
                    </a:cubicBezTo>
                    <a:cubicBezTo>
                      <a:pt x="0" y="503"/>
                      <a:pt x="0" y="1155"/>
                      <a:pt x="552" y="1280"/>
                    </a:cubicBezTo>
                    <a:cubicBezTo>
                      <a:pt x="583" y="1289"/>
                      <a:pt x="615" y="1293"/>
                      <a:pt x="647" y="1293"/>
                    </a:cubicBezTo>
                    <a:cubicBezTo>
                      <a:pt x="900" y="1293"/>
                      <a:pt x="1164" y="1043"/>
                      <a:pt x="1053" y="754"/>
                    </a:cubicBezTo>
                    <a:cubicBezTo>
                      <a:pt x="1003" y="579"/>
                      <a:pt x="878" y="478"/>
                      <a:pt x="752" y="353"/>
                    </a:cubicBezTo>
                    <a:cubicBezTo>
                      <a:pt x="677" y="253"/>
                      <a:pt x="602" y="153"/>
                      <a:pt x="502" y="52"/>
                    </a:cubicBezTo>
                    <a:cubicBezTo>
                      <a:pt x="469" y="19"/>
                      <a:pt x="417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4955;p63">
                <a:extLst>
                  <a:ext uri="{FF2B5EF4-FFF2-40B4-BE49-F238E27FC236}">
                    <a16:creationId xmlns:a16="http://schemas.microsoft.com/office/drawing/2014/main" id="{2F997353-F5EA-4A23-AA79-6B60E53A72E7}"/>
                  </a:ext>
                </a:extLst>
              </p:cNvPr>
              <p:cNvSpPr/>
              <p:nvPr/>
            </p:nvSpPr>
            <p:spPr>
              <a:xfrm>
                <a:off x="-1337997" y="1772244"/>
                <a:ext cx="3617" cy="258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40" extrusionOk="0">
                    <a:moveTo>
                      <a:pt x="300" y="1"/>
                    </a:moveTo>
                    <a:cubicBezTo>
                      <a:pt x="280" y="1"/>
                      <a:pt x="259" y="4"/>
                      <a:pt x="237" y="10"/>
                    </a:cubicBezTo>
                    <a:cubicBezTo>
                      <a:pt x="1" y="80"/>
                      <a:pt x="76" y="440"/>
                      <a:pt x="316" y="440"/>
                    </a:cubicBezTo>
                    <a:cubicBezTo>
                      <a:pt x="331" y="440"/>
                      <a:pt x="346" y="439"/>
                      <a:pt x="362" y="436"/>
                    </a:cubicBezTo>
                    <a:cubicBezTo>
                      <a:pt x="616" y="367"/>
                      <a:pt x="530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4956;p63">
                <a:extLst>
                  <a:ext uri="{FF2B5EF4-FFF2-40B4-BE49-F238E27FC236}">
                    <a16:creationId xmlns:a16="http://schemas.microsoft.com/office/drawing/2014/main" id="{DFC06B78-8B1E-40D7-9259-43CE4BAE4436}"/>
                  </a:ext>
                </a:extLst>
              </p:cNvPr>
              <p:cNvSpPr/>
              <p:nvPr/>
            </p:nvSpPr>
            <p:spPr>
              <a:xfrm>
                <a:off x="-1505122" y="1779511"/>
                <a:ext cx="220013" cy="94060"/>
              </a:xfrm>
              <a:custGeom>
                <a:avLst/>
                <a:gdLst/>
                <a:ahLst/>
                <a:cxnLst/>
                <a:rect l="l" t="t" r="r" b="b"/>
                <a:pathLst>
                  <a:path w="37465" h="16017" extrusionOk="0">
                    <a:moveTo>
                      <a:pt x="9808" y="1"/>
                    </a:moveTo>
                    <a:cubicBezTo>
                      <a:pt x="4224" y="1"/>
                      <a:pt x="1" y="811"/>
                      <a:pt x="575" y="4348"/>
                    </a:cubicBezTo>
                    <a:cubicBezTo>
                      <a:pt x="1403" y="9285"/>
                      <a:pt x="13007" y="15426"/>
                      <a:pt x="20225" y="15977"/>
                    </a:cubicBezTo>
                    <a:cubicBezTo>
                      <a:pt x="20585" y="16003"/>
                      <a:pt x="20953" y="16016"/>
                      <a:pt x="21326" y="16016"/>
                    </a:cubicBezTo>
                    <a:cubicBezTo>
                      <a:pt x="28419" y="16016"/>
                      <a:pt x="37464" y="11391"/>
                      <a:pt x="37393" y="7105"/>
                    </a:cubicBezTo>
                    <a:cubicBezTo>
                      <a:pt x="37393" y="7105"/>
                      <a:pt x="25413" y="714"/>
                      <a:pt x="16866" y="263"/>
                    </a:cubicBezTo>
                    <a:cubicBezTo>
                      <a:pt x="14442" y="128"/>
                      <a:pt x="12018" y="1"/>
                      <a:pt x="980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4957;p63">
                <a:extLst>
                  <a:ext uri="{FF2B5EF4-FFF2-40B4-BE49-F238E27FC236}">
                    <a16:creationId xmlns:a16="http://schemas.microsoft.com/office/drawing/2014/main" id="{8F3AC8E9-A8FB-4B3E-8A53-2A559310ABBE}"/>
                  </a:ext>
                </a:extLst>
              </p:cNvPr>
              <p:cNvSpPr/>
              <p:nvPr/>
            </p:nvSpPr>
            <p:spPr>
              <a:xfrm>
                <a:off x="-1457296" y="1805564"/>
                <a:ext cx="172188" cy="73823"/>
              </a:xfrm>
              <a:custGeom>
                <a:avLst/>
                <a:gdLst/>
                <a:ahLst/>
                <a:cxnLst/>
                <a:rect l="l" t="t" r="r" b="b"/>
                <a:pathLst>
                  <a:path w="29321" h="12571" extrusionOk="0">
                    <a:moveTo>
                      <a:pt x="12534" y="0"/>
                    </a:moveTo>
                    <a:cubicBezTo>
                      <a:pt x="11501" y="0"/>
                      <a:pt x="10470" y="47"/>
                      <a:pt x="9449" y="150"/>
                    </a:cubicBezTo>
                    <a:cubicBezTo>
                      <a:pt x="6968" y="351"/>
                      <a:pt x="3935" y="827"/>
                      <a:pt x="2181" y="2656"/>
                    </a:cubicBezTo>
                    <a:cubicBezTo>
                      <a:pt x="0" y="4862"/>
                      <a:pt x="1479" y="7719"/>
                      <a:pt x="3584" y="10200"/>
                    </a:cubicBezTo>
                    <a:cubicBezTo>
                      <a:pt x="6517" y="11453"/>
                      <a:pt x="9574" y="12331"/>
                      <a:pt x="12081" y="12531"/>
                    </a:cubicBezTo>
                    <a:cubicBezTo>
                      <a:pt x="12441" y="12557"/>
                      <a:pt x="12809" y="12570"/>
                      <a:pt x="13182" y="12570"/>
                    </a:cubicBezTo>
                    <a:cubicBezTo>
                      <a:pt x="20275" y="12570"/>
                      <a:pt x="29320" y="7945"/>
                      <a:pt x="29249" y="3659"/>
                    </a:cubicBezTo>
                    <a:cubicBezTo>
                      <a:pt x="29249" y="3659"/>
                      <a:pt x="27620" y="2782"/>
                      <a:pt x="25138" y="1654"/>
                    </a:cubicBezTo>
                    <a:cubicBezTo>
                      <a:pt x="23635" y="1328"/>
                      <a:pt x="22156" y="1027"/>
                      <a:pt x="20627" y="777"/>
                    </a:cubicBezTo>
                    <a:cubicBezTo>
                      <a:pt x="17993" y="323"/>
                      <a:pt x="15254" y="0"/>
                      <a:pt x="12534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4958;p63">
                <a:extLst>
                  <a:ext uri="{FF2B5EF4-FFF2-40B4-BE49-F238E27FC236}">
                    <a16:creationId xmlns:a16="http://schemas.microsoft.com/office/drawing/2014/main" id="{CE77C330-75E4-456B-9CA9-F77BF5BAF0D6}"/>
                  </a:ext>
                </a:extLst>
              </p:cNvPr>
              <p:cNvSpPr/>
              <p:nvPr/>
            </p:nvSpPr>
            <p:spPr>
              <a:xfrm>
                <a:off x="-1317919" y="1724424"/>
                <a:ext cx="44901" cy="115583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19682" extrusionOk="0">
                    <a:moveTo>
                      <a:pt x="475" y="0"/>
                    </a:moveTo>
                    <a:cubicBezTo>
                      <a:pt x="443" y="0"/>
                      <a:pt x="418" y="19"/>
                      <a:pt x="402" y="57"/>
                    </a:cubicBezTo>
                    <a:cubicBezTo>
                      <a:pt x="1" y="985"/>
                      <a:pt x="1830" y="14594"/>
                      <a:pt x="2081" y="15496"/>
                    </a:cubicBezTo>
                    <a:cubicBezTo>
                      <a:pt x="2557" y="17275"/>
                      <a:pt x="4663" y="19681"/>
                      <a:pt x="4663" y="19681"/>
                    </a:cubicBezTo>
                    <a:cubicBezTo>
                      <a:pt x="4663" y="19681"/>
                      <a:pt x="7645" y="17877"/>
                      <a:pt x="7570" y="15020"/>
                    </a:cubicBezTo>
                    <a:cubicBezTo>
                      <a:pt x="7498" y="12270"/>
                      <a:pt x="1319" y="0"/>
                      <a:pt x="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4959;p63">
                <a:extLst>
                  <a:ext uri="{FF2B5EF4-FFF2-40B4-BE49-F238E27FC236}">
                    <a16:creationId xmlns:a16="http://schemas.microsoft.com/office/drawing/2014/main" id="{846D9B06-2C95-4F83-9F78-85C22A02C56D}"/>
                  </a:ext>
                </a:extLst>
              </p:cNvPr>
              <p:cNvSpPr/>
              <p:nvPr/>
            </p:nvSpPr>
            <p:spPr>
              <a:xfrm>
                <a:off x="-1317919" y="1724465"/>
                <a:ext cx="32680" cy="115541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19675" extrusionOk="0">
                    <a:moveTo>
                      <a:pt x="502" y="0"/>
                    </a:moveTo>
                    <a:cubicBezTo>
                      <a:pt x="452" y="0"/>
                      <a:pt x="427" y="0"/>
                      <a:pt x="402" y="50"/>
                    </a:cubicBezTo>
                    <a:cubicBezTo>
                      <a:pt x="1" y="978"/>
                      <a:pt x="1830" y="14587"/>
                      <a:pt x="2081" y="15489"/>
                    </a:cubicBezTo>
                    <a:cubicBezTo>
                      <a:pt x="2557" y="17268"/>
                      <a:pt x="4663" y="19674"/>
                      <a:pt x="4663" y="19674"/>
                    </a:cubicBezTo>
                    <a:cubicBezTo>
                      <a:pt x="4663" y="19674"/>
                      <a:pt x="5064" y="19424"/>
                      <a:pt x="5565" y="18998"/>
                    </a:cubicBezTo>
                    <a:cubicBezTo>
                      <a:pt x="4938" y="17945"/>
                      <a:pt x="4437" y="16867"/>
                      <a:pt x="4061" y="15664"/>
                    </a:cubicBezTo>
                    <a:cubicBezTo>
                      <a:pt x="3184" y="12933"/>
                      <a:pt x="2206" y="10276"/>
                      <a:pt x="1705" y="7419"/>
                    </a:cubicBezTo>
                    <a:cubicBezTo>
                      <a:pt x="1254" y="4963"/>
                      <a:pt x="1129" y="2456"/>
                      <a:pt x="50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4960;p63">
                <a:extLst>
                  <a:ext uri="{FF2B5EF4-FFF2-40B4-BE49-F238E27FC236}">
                    <a16:creationId xmlns:a16="http://schemas.microsoft.com/office/drawing/2014/main" id="{0CC9EDF7-7A41-4C4B-8E0D-D88AD2DC0D43}"/>
                  </a:ext>
                </a:extLst>
              </p:cNvPr>
              <p:cNvSpPr/>
              <p:nvPr/>
            </p:nvSpPr>
            <p:spPr>
              <a:xfrm>
                <a:off x="-1393568" y="1828373"/>
                <a:ext cx="83020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653" extrusionOk="0">
                    <a:moveTo>
                      <a:pt x="6877" y="0"/>
                    </a:moveTo>
                    <a:cubicBezTo>
                      <a:pt x="4668" y="0"/>
                      <a:pt x="2464" y="72"/>
                      <a:pt x="276" y="276"/>
                    </a:cubicBezTo>
                    <a:cubicBezTo>
                      <a:pt x="1" y="301"/>
                      <a:pt x="1" y="652"/>
                      <a:pt x="276" y="652"/>
                    </a:cubicBezTo>
                    <a:cubicBezTo>
                      <a:pt x="4863" y="552"/>
                      <a:pt x="9474" y="452"/>
                      <a:pt x="14061" y="276"/>
                    </a:cubicBezTo>
                    <a:cubicBezTo>
                      <a:pt x="14136" y="276"/>
                      <a:pt x="14136" y="176"/>
                      <a:pt x="14061" y="176"/>
                    </a:cubicBezTo>
                    <a:cubicBezTo>
                      <a:pt x="11674" y="85"/>
                      <a:pt x="9273" y="0"/>
                      <a:pt x="6877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4961;p63">
                <a:extLst>
                  <a:ext uri="{FF2B5EF4-FFF2-40B4-BE49-F238E27FC236}">
                    <a16:creationId xmlns:a16="http://schemas.microsoft.com/office/drawing/2014/main" id="{7C34FBE0-A5A3-46ED-9440-C3DA7E10254D}"/>
                  </a:ext>
                </a:extLst>
              </p:cNvPr>
              <p:cNvSpPr/>
              <p:nvPr/>
            </p:nvSpPr>
            <p:spPr>
              <a:xfrm>
                <a:off x="-1384196" y="1835121"/>
                <a:ext cx="73301" cy="18610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3169" extrusionOk="0">
                    <a:moveTo>
                      <a:pt x="12388" y="0"/>
                    </a:moveTo>
                    <a:cubicBezTo>
                      <a:pt x="12381" y="0"/>
                      <a:pt x="12373" y="2"/>
                      <a:pt x="12365" y="4"/>
                    </a:cubicBezTo>
                    <a:cubicBezTo>
                      <a:pt x="8329" y="907"/>
                      <a:pt x="4094" y="1558"/>
                      <a:pt x="184" y="2862"/>
                    </a:cubicBezTo>
                    <a:cubicBezTo>
                      <a:pt x="0" y="2931"/>
                      <a:pt x="69" y="3168"/>
                      <a:pt x="256" y="3168"/>
                    </a:cubicBezTo>
                    <a:cubicBezTo>
                      <a:pt x="273" y="3168"/>
                      <a:pt x="291" y="3166"/>
                      <a:pt x="309" y="3162"/>
                    </a:cubicBezTo>
                    <a:cubicBezTo>
                      <a:pt x="4319" y="2385"/>
                      <a:pt x="8605" y="1583"/>
                      <a:pt x="12415" y="105"/>
                    </a:cubicBezTo>
                    <a:cubicBezTo>
                      <a:pt x="12482" y="82"/>
                      <a:pt x="12449" y="0"/>
                      <a:pt x="12388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4962;p63">
                <a:extLst>
                  <a:ext uri="{FF2B5EF4-FFF2-40B4-BE49-F238E27FC236}">
                    <a16:creationId xmlns:a16="http://schemas.microsoft.com/office/drawing/2014/main" id="{CCA5B308-23D1-402E-9F2D-A17580B2A4D6}"/>
                  </a:ext>
                </a:extLst>
              </p:cNvPr>
              <p:cNvSpPr/>
              <p:nvPr/>
            </p:nvSpPr>
            <p:spPr>
              <a:xfrm>
                <a:off x="-1382299" y="1803756"/>
                <a:ext cx="72138" cy="22145"/>
              </a:xfrm>
              <a:custGeom>
                <a:avLst/>
                <a:gdLst/>
                <a:ahLst/>
                <a:cxnLst/>
                <a:rect l="l" t="t" r="r" b="b"/>
                <a:pathLst>
                  <a:path w="12284" h="3771" extrusionOk="0">
                    <a:moveTo>
                      <a:pt x="245" y="1"/>
                    </a:moveTo>
                    <a:cubicBezTo>
                      <a:pt x="93" y="1"/>
                      <a:pt x="1" y="239"/>
                      <a:pt x="162" y="308"/>
                    </a:cubicBezTo>
                    <a:cubicBezTo>
                      <a:pt x="4022" y="1661"/>
                      <a:pt x="8107" y="3140"/>
                      <a:pt x="12192" y="3766"/>
                    </a:cubicBezTo>
                    <a:cubicBezTo>
                      <a:pt x="12200" y="3769"/>
                      <a:pt x="12208" y="3770"/>
                      <a:pt x="12215" y="3770"/>
                    </a:cubicBezTo>
                    <a:cubicBezTo>
                      <a:pt x="12271" y="3770"/>
                      <a:pt x="12284" y="3689"/>
                      <a:pt x="12217" y="3666"/>
                    </a:cubicBezTo>
                    <a:cubicBezTo>
                      <a:pt x="8307" y="2413"/>
                      <a:pt x="4322" y="859"/>
                      <a:pt x="287" y="7"/>
                    </a:cubicBezTo>
                    <a:cubicBezTo>
                      <a:pt x="273" y="3"/>
                      <a:pt x="259" y="1"/>
                      <a:pt x="245" y="1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4963;p63">
                <a:extLst>
                  <a:ext uri="{FF2B5EF4-FFF2-40B4-BE49-F238E27FC236}">
                    <a16:creationId xmlns:a16="http://schemas.microsoft.com/office/drawing/2014/main" id="{4B8786A7-6FAE-4A30-9DB4-E1189DB1B7BD}"/>
                  </a:ext>
                </a:extLst>
              </p:cNvPr>
              <p:cNvSpPr/>
              <p:nvPr/>
            </p:nvSpPr>
            <p:spPr>
              <a:xfrm>
                <a:off x="-1393715" y="1826705"/>
                <a:ext cx="83014" cy="3336"/>
              </a:xfrm>
              <a:custGeom>
                <a:avLst/>
                <a:gdLst/>
                <a:ahLst/>
                <a:cxnLst/>
                <a:rect l="l" t="t" r="r" b="b"/>
                <a:pathLst>
                  <a:path w="14136" h="568" extrusionOk="0">
                    <a:moveTo>
                      <a:pt x="4102" y="0"/>
                    </a:moveTo>
                    <a:cubicBezTo>
                      <a:pt x="2825" y="0"/>
                      <a:pt x="1550" y="33"/>
                      <a:pt x="276" y="109"/>
                    </a:cubicBezTo>
                    <a:cubicBezTo>
                      <a:pt x="1" y="134"/>
                      <a:pt x="1" y="485"/>
                      <a:pt x="276" y="510"/>
                    </a:cubicBezTo>
                    <a:cubicBezTo>
                      <a:pt x="3987" y="530"/>
                      <a:pt x="7714" y="567"/>
                      <a:pt x="11431" y="567"/>
                    </a:cubicBezTo>
                    <a:cubicBezTo>
                      <a:pt x="12308" y="567"/>
                      <a:pt x="13185" y="565"/>
                      <a:pt x="14061" y="560"/>
                    </a:cubicBezTo>
                    <a:cubicBezTo>
                      <a:pt x="14136" y="560"/>
                      <a:pt x="14136" y="460"/>
                      <a:pt x="14061" y="435"/>
                    </a:cubicBezTo>
                    <a:cubicBezTo>
                      <a:pt x="10748" y="218"/>
                      <a:pt x="7422" y="0"/>
                      <a:pt x="4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4964;p63">
                <a:extLst>
                  <a:ext uri="{FF2B5EF4-FFF2-40B4-BE49-F238E27FC236}">
                    <a16:creationId xmlns:a16="http://schemas.microsoft.com/office/drawing/2014/main" id="{28B70544-82E4-4BBE-A839-E7E6347FBB7A}"/>
                  </a:ext>
                </a:extLst>
              </p:cNvPr>
              <p:cNvSpPr/>
              <p:nvPr/>
            </p:nvSpPr>
            <p:spPr>
              <a:xfrm>
                <a:off x="-1385082" y="1835121"/>
                <a:ext cx="73747" cy="162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2768" extrusionOk="0">
                    <a:moveTo>
                      <a:pt x="12488" y="0"/>
                    </a:moveTo>
                    <a:cubicBezTo>
                      <a:pt x="12481" y="0"/>
                      <a:pt x="12474" y="2"/>
                      <a:pt x="12465" y="4"/>
                    </a:cubicBezTo>
                    <a:cubicBezTo>
                      <a:pt x="8405" y="756"/>
                      <a:pt x="4145" y="1308"/>
                      <a:pt x="185" y="2461"/>
                    </a:cubicBezTo>
                    <a:cubicBezTo>
                      <a:pt x="1" y="2530"/>
                      <a:pt x="49" y="2767"/>
                      <a:pt x="232" y="2767"/>
                    </a:cubicBezTo>
                    <a:cubicBezTo>
                      <a:pt x="249" y="2767"/>
                      <a:pt x="266" y="2765"/>
                      <a:pt x="285" y="2761"/>
                    </a:cubicBezTo>
                    <a:cubicBezTo>
                      <a:pt x="4320" y="2135"/>
                      <a:pt x="8656" y="1458"/>
                      <a:pt x="12491" y="105"/>
                    </a:cubicBezTo>
                    <a:cubicBezTo>
                      <a:pt x="12557" y="82"/>
                      <a:pt x="12545" y="0"/>
                      <a:pt x="12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4965;p63">
                <a:extLst>
                  <a:ext uri="{FF2B5EF4-FFF2-40B4-BE49-F238E27FC236}">
                    <a16:creationId xmlns:a16="http://schemas.microsoft.com/office/drawing/2014/main" id="{A53D34C9-63F4-4E7F-8339-3B24A8F30423}"/>
                  </a:ext>
                </a:extLst>
              </p:cNvPr>
              <p:cNvSpPr/>
              <p:nvPr/>
            </p:nvSpPr>
            <p:spPr>
              <a:xfrm>
                <a:off x="-1381547" y="1801553"/>
                <a:ext cx="71386" cy="24347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4146" extrusionOk="0">
                    <a:moveTo>
                      <a:pt x="267" y="0"/>
                    </a:moveTo>
                    <a:cubicBezTo>
                      <a:pt x="112" y="0"/>
                      <a:pt x="0" y="238"/>
                      <a:pt x="184" y="307"/>
                    </a:cubicBezTo>
                    <a:cubicBezTo>
                      <a:pt x="3969" y="1786"/>
                      <a:pt x="8004" y="3390"/>
                      <a:pt x="12064" y="4141"/>
                    </a:cubicBezTo>
                    <a:cubicBezTo>
                      <a:pt x="12072" y="4144"/>
                      <a:pt x="12080" y="4145"/>
                      <a:pt x="12087" y="4145"/>
                    </a:cubicBezTo>
                    <a:cubicBezTo>
                      <a:pt x="12143" y="4145"/>
                      <a:pt x="12156" y="4064"/>
                      <a:pt x="12089" y="4041"/>
                    </a:cubicBezTo>
                    <a:cubicBezTo>
                      <a:pt x="8229" y="2663"/>
                      <a:pt x="4320" y="984"/>
                      <a:pt x="310" y="6"/>
                    </a:cubicBezTo>
                    <a:cubicBezTo>
                      <a:pt x="295" y="2"/>
                      <a:pt x="281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4966;p63">
                <a:extLst>
                  <a:ext uri="{FF2B5EF4-FFF2-40B4-BE49-F238E27FC236}">
                    <a16:creationId xmlns:a16="http://schemas.microsoft.com/office/drawing/2014/main" id="{AA018D40-134F-45CB-BE9C-81D7AA70B519}"/>
                  </a:ext>
                </a:extLst>
              </p:cNvPr>
              <p:cNvSpPr/>
              <p:nvPr/>
            </p:nvSpPr>
            <p:spPr>
              <a:xfrm>
                <a:off x="-1305551" y="1807461"/>
                <a:ext cx="32534" cy="3254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5542" extrusionOk="0">
                    <a:moveTo>
                      <a:pt x="4407" y="1"/>
                    </a:moveTo>
                    <a:cubicBezTo>
                      <a:pt x="2386" y="1"/>
                      <a:pt x="917" y="751"/>
                      <a:pt x="0" y="1406"/>
                    </a:cubicBezTo>
                    <a:cubicBezTo>
                      <a:pt x="476" y="3186"/>
                      <a:pt x="2557" y="5541"/>
                      <a:pt x="2557" y="5541"/>
                    </a:cubicBezTo>
                    <a:cubicBezTo>
                      <a:pt x="2557" y="5541"/>
                      <a:pt x="5539" y="3737"/>
                      <a:pt x="5464" y="880"/>
                    </a:cubicBezTo>
                    <a:cubicBezTo>
                      <a:pt x="5464" y="654"/>
                      <a:pt x="5414" y="379"/>
                      <a:pt x="5339" y="53"/>
                    </a:cubicBezTo>
                    <a:cubicBezTo>
                      <a:pt x="5016" y="17"/>
                      <a:pt x="4705" y="1"/>
                      <a:pt x="4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4967;p63">
                <a:extLst>
                  <a:ext uri="{FF2B5EF4-FFF2-40B4-BE49-F238E27FC236}">
                    <a16:creationId xmlns:a16="http://schemas.microsoft.com/office/drawing/2014/main" id="{5B5693AA-2A54-4D89-8B7D-7DBC0AB922FF}"/>
                  </a:ext>
                </a:extLst>
              </p:cNvPr>
              <p:cNvSpPr/>
              <p:nvPr/>
            </p:nvSpPr>
            <p:spPr>
              <a:xfrm>
                <a:off x="-1300988" y="1810063"/>
                <a:ext cx="18252" cy="10571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1800" extrusionOk="0">
                    <a:moveTo>
                      <a:pt x="2119" y="0"/>
                    </a:moveTo>
                    <a:cubicBezTo>
                      <a:pt x="1784" y="0"/>
                      <a:pt x="1453" y="61"/>
                      <a:pt x="1153" y="211"/>
                    </a:cubicBezTo>
                    <a:cubicBezTo>
                      <a:pt x="552" y="487"/>
                      <a:pt x="0" y="1013"/>
                      <a:pt x="376" y="1640"/>
                    </a:cubicBezTo>
                    <a:cubicBezTo>
                      <a:pt x="441" y="1743"/>
                      <a:pt x="571" y="1800"/>
                      <a:pt x="700" y="1800"/>
                    </a:cubicBezTo>
                    <a:cubicBezTo>
                      <a:pt x="822" y="1800"/>
                      <a:pt x="942" y="1749"/>
                      <a:pt x="1003" y="1640"/>
                    </a:cubicBezTo>
                    <a:cubicBezTo>
                      <a:pt x="1178" y="1289"/>
                      <a:pt x="1479" y="1113"/>
                      <a:pt x="1830" y="913"/>
                    </a:cubicBezTo>
                    <a:cubicBezTo>
                      <a:pt x="2181" y="712"/>
                      <a:pt x="2557" y="512"/>
                      <a:pt x="2958" y="362"/>
                    </a:cubicBezTo>
                    <a:cubicBezTo>
                      <a:pt x="3083" y="311"/>
                      <a:pt x="3108" y="136"/>
                      <a:pt x="2958" y="111"/>
                    </a:cubicBezTo>
                    <a:cubicBezTo>
                      <a:pt x="2684" y="43"/>
                      <a:pt x="2400" y="0"/>
                      <a:pt x="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4968;p63">
                <a:extLst>
                  <a:ext uri="{FF2B5EF4-FFF2-40B4-BE49-F238E27FC236}">
                    <a16:creationId xmlns:a16="http://schemas.microsoft.com/office/drawing/2014/main" id="{D666ACE9-31BA-4BEA-960D-14203D7ACA68}"/>
                  </a:ext>
                </a:extLst>
              </p:cNvPr>
              <p:cNvSpPr/>
              <p:nvPr/>
            </p:nvSpPr>
            <p:spPr>
              <a:xfrm>
                <a:off x="-1297752" y="1822565"/>
                <a:ext cx="3835" cy="340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580" extrusionOk="0">
                    <a:moveTo>
                      <a:pt x="326" y="1"/>
                    </a:moveTo>
                    <a:cubicBezTo>
                      <a:pt x="310" y="1"/>
                      <a:pt x="293" y="4"/>
                      <a:pt x="276" y="12"/>
                    </a:cubicBezTo>
                    <a:cubicBezTo>
                      <a:pt x="151" y="12"/>
                      <a:pt x="76" y="62"/>
                      <a:pt x="26" y="162"/>
                    </a:cubicBezTo>
                    <a:cubicBezTo>
                      <a:pt x="1" y="263"/>
                      <a:pt x="26" y="338"/>
                      <a:pt x="76" y="438"/>
                    </a:cubicBezTo>
                    <a:cubicBezTo>
                      <a:pt x="115" y="516"/>
                      <a:pt x="230" y="579"/>
                      <a:pt x="339" y="579"/>
                    </a:cubicBezTo>
                    <a:cubicBezTo>
                      <a:pt x="369" y="579"/>
                      <a:pt x="399" y="574"/>
                      <a:pt x="427" y="563"/>
                    </a:cubicBezTo>
                    <a:cubicBezTo>
                      <a:pt x="427" y="563"/>
                      <a:pt x="452" y="563"/>
                      <a:pt x="452" y="538"/>
                    </a:cubicBezTo>
                    <a:cubicBezTo>
                      <a:pt x="602" y="488"/>
                      <a:pt x="652" y="388"/>
                      <a:pt x="627" y="263"/>
                    </a:cubicBezTo>
                    <a:cubicBezTo>
                      <a:pt x="627" y="238"/>
                      <a:pt x="627" y="238"/>
                      <a:pt x="627" y="213"/>
                    </a:cubicBezTo>
                    <a:cubicBezTo>
                      <a:pt x="627" y="137"/>
                      <a:pt x="502" y="37"/>
                      <a:pt x="427" y="12"/>
                    </a:cubicBezTo>
                    <a:cubicBezTo>
                      <a:pt x="393" y="12"/>
                      <a:pt x="360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4969;p63">
                <a:extLst>
                  <a:ext uri="{FF2B5EF4-FFF2-40B4-BE49-F238E27FC236}">
                    <a16:creationId xmlns:a16="http://schemas.microsoft.com/office/drawing/2014/main" id="{2AED8DF0-B0A3-4E64-8F22-5FC5F55B55E7}"/>
                  </a:ext>
                </a:extLst>
              </p:cNvPr>
              <p:cNvSpPr/>
              <p:nvPr/>
            </p:nvSpPr>
            <p:spPr>
              <a:xfrm>
                <a:off x="-1308940" y="1780688"/>
                <a:ext cx="27824" cy="17958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3058" extrusionOk="0">
                    <a:moveTo>
                      <a:pt x="4211" y="0"/>
                    </a:moveTo>
                    <a:cubicBezTo>
                      <a:pt x="2657" y="501"/>
                      <a:pt x="1229" y="1278"/>
                      <a:pt x="1" y="2256"/>
                    </a:cubicBezTo>
                    <a:cubicBezTo>
                      <a:pt x="26" y="2532"/>
                      <a:pt x="76" y="2807"/>
                      <a:pt x="101" y="3058"/>
                    </a:cubicBezTo>
                    <a:cubicBezTo>
                      <a:pt x="1053" y="2506"/>
                      <a:pt x="2031" y="2030"/>
                      <a:pt x="3109" y="1654"/>
                    </a:cubicBezTo>
                    <a:cubicBezTo>
                      <a:pt x="3610" y="1479"/>
                      <a:pt x="4186" y="1354"/>
                      <a:pt x="4738" y="1253"/>
                    </a:cubicBezTo>
                    <a:cubicBezTo>
                      <a:pt x="4587" y="852"/>
                      <a:pt x="4412" y="426"/>
                      <a:pt x="4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4970;p63">
                <a:extLst>
                  <a:ext uri="{FF2B5EF4-FFF2-40B4-BE49-F238E27FC236}">
                    <a16:creationId xmlns:a16="http://schemas.microsoft.com/office/drawing/2014/main" id="{0A57CBAB-79FD-45D8-ACB2-9379BC650AFC}"/>
                  </a:ext>
                </a:extLst>
              </p:cNvPr>
              <p:cNvSpPr/>
              <p:nvPr/>
            </p:nvSpPr>
            <p:spPr>
              <a:xfrm>
                <a:off x="-1311588" y="1765085"/>
                <a:ext cx="23701" cy="14869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2532" extrusionOk="0">
                    <a:moveTo>
                      <a:pt x="3459" y="1"/>
                    </a:moveTo>
                    <a:cubicBezTo>
                      <a:pt x="2833" y="201"/>
                      <a:pt x="2231" y="452"/>
                      <a:pt x="1680" y="652"/>
                    </a:cubicBezTo>
                    <a:cubicBezTo>
                      <a:pt x="1103" y="853"/>
                      <a:pt x="502" y="1103"/>
                      <a:pt x="1" y="1454"/>
                    </a:cubicBezTo>
                    <a:cubicBezTo>
                      <a:pt x="51" y="1830"/>
                      <a:pt x="76" y="2181"/>
                      <a:pt x="126" y="2532"/>
                    </a:cubicBezTo>
                    <a:cubicBezTo>
                      <a:pt x="1354" y="1955"/>
                      <a:pt x="2682" y="1579"/>
                      <a:pt x="4036" y="1279"/>
                    </a:cubicBezTo>
                    <a:cubicBezTo>
                      <a:pt x="3860" y="853"/>
                      <a:pt x="3660" y="427"/>
                      <a:pt x="3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4971;p63">
                <a:extLst>
                  <a:ext uri="{FF2B5EF4-FFF2-40B4-BE49-F238E27FC236}">
                    <a16:creationId xmlns:a16="http://schemas.microsoft.com/office/drawing/2014/main" id="{4F7D480D-32CE-4A40-BA5C-3051FC4EE3E9}"/>
                  </a:ext>
                </a:extLst>
              </p:cNvPr>
              <p:cNvSpPr/>
              <p:nvPr/>
            </p:nvSpPr>
            <p:spPr>
              <a:xfrm>
                <a:off x="-1313502" y="1750956"/>
                <a:ext cx="17817" cy="12074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056" extrusionOk="0">
                    <a:moveTo>
                      <a:pt x="2557" y="0"/>
                    </a:moveTo>
                    <a:cubicBezTo>
                      <a:pt x="2081" y="151"/>
                      <a:pt x="1605" y="326"/>
                      <a:pt x="1154" y="502"/>
                    </a:cubicBezTo>
                    <a:cubicBezTo>
                      <a:pt x="728" y="652"/>
                      <a:pt x="352" y="828"/>
                      <a:pt x="1" y="1028"/>
                    </a:cubicBezTo>
                    <a:cubicBezTo>
                      <a:pt x="26" y="1379"/>
                      <a:pt x="76" y="1705"/>
                      <a:pt x="101" y="2056"/>
                    </a:cubicBezTo>
                    <a:cubicBezTo>
                      <a:pt x="527" y="1805"/>
                      <a:pt x="978" y="1579"/>
                      <a:pt x="1429" y="1404"/>
                    </a:cubicBezTo>
                    <a:cubicBezTo>
                      <a:pt x="1931" y="1229"/>
                      <a:pt x="2482" y="1053"/>
                      <a:pt x="3033" y="928"/>
                    </a:cubicBezTo>
                    <a:cubicBezTo>
                      <a:pt x="2883" y="602"/>
                      <a:pt x="2733" y="301"/>
                      <a:pt x="2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4972;p63">
                <a:extLst>
                  <a:ext uri="{FF2B5EF4-FFF2-40B4-BE49-F238E27FC236}">
                    <a16:creationId xmlns:a16="http://schemas.microsoft.com/office/drawing/2014/main" id="{A2EF7925-0BF3-459E-9BBD-941DDAF27102}"/>
                  </a:ext>
                </a:extLst>
              </p:cNvPr>
              <p:cNvSpPr/>
              <p:nvPr/>
            </p:nvSpPr>
            <p:spPr>
              <a:xfrm>
                <a:off x="-1492467" y="1647330"/>
                <a:ext cx="81833" cy="71392"/>
              </a:xfrm>
              <a:custGeom>
                <a:avLst/>
                <a:gdLst/>
                <a:ahLst/>
                <a:cxnLst/>
                <a:rect l="l" t="t" r="r" b="b"/>
                <a:pathLst>
                  <a:path w="13935" h="12157" extrusionOk="0">
                    <a:moveTo>
                      <a:pt x="6669" y="1"/>
                    </a:moveTo>
                    <a:cubicBezTo>
                      <a:pt x="963" y="1"/>
                      <a:pt x="0" y="8692"/>
                      <a:pt x="3608" y="11155"/>
                    </a:cubicBezTo>
                    <a:cubicBezTo>
                      <a:pt x="4646" y="11851"/>
                      <a:pt x="5884" y="12157"/>
                      <a:pt x="7138" y="12157"/>
                    </a:cubicBezTo>
                    <a:cubicBezTo>
                      <a:pt x="10308" y="12157"/>
                      <a:pt x="13575" y="10204"/>
                      <a:pt x="13934" y="7671"/>
                    </a:cubicBezTo>
                    <a:cubicBezTo>
                      <a:pt x="13458" y="4764"/>
                      <a:pt x="11779" y="128"/>
                      <a:pt x="6791" y="2"/>
                    </a:cubicBezTo>
                    <a:cubicBezTo>
                      <a:pt x="6750" y="1"/>
                      <a:pt x="6710" y="1"/>
                      <a:pt x="66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4973;p63">
                <a:extLst>
                  <a:ext uri="{FF2B5EF4-FFF2-40B4-BE49-F238E27FC236}">
                    <a16:creationId xmlns:a16="http://schemas.microsoft.com/office/drawing/2014/main" id="{D262BAD0-7FBC-4423-A6B7-02CA4AD5D02E}"/>
                  </a:ext>
                </a:extLst>
              </p:cNvPr>
              <p:cNvSpPr/>
              <p:nvPr/>
            </p:nvSpPr>
            <p:spPr>
              <a:xfrm>
                <a:off x="-1460979" y="1678572"/>
                <a:ext cx="37983" cy="26174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4457" extrusionOk="0">
                    <a:moveTo>
                      <a:pt x="3089" y="1"/>
                    </a:moveTo>
                    <a:cubicBezTo>
                      <a:pt x="2461" y="1"/>
                      <a:pt x="1868" y="245"/>
                      <a:pt x="1455" y="873"/>
                    </a:cubicBezTo>
                    <a:cubicBezTo>
                      <a:pt x="1" y="3103"/>
                      <a:pt x="2031" y="4457"/>
                      <a:pt x="3334" y="4457"/>
                    </a:cubicBezTo>
                    <a:cubicBezTo>
                      <a:pt x="4637" y="4457"/>
                      <a:pt x="5916" y="3379"/>
                      <a:pt x="6216" y="2402"/>
                    </a:cubicBezTo>
                    <a:cubicBezTo>
                      <a:pt x="6467" y="1541"/>
                      <a:pt x="4667" y="1"/>
                      <a:pt x="3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4974;p63">
                <a:extLst>
                  <a:ext uri="{FF2B5EF4-FFF2-40B4-BE49-F238E27FC236}">
                    <a16:creationId xmlns:a16="http://schemas.microsoft.com/office/drawing/2014/main" id="{92B4196E-A856-4945-BACA-1D40BDD02035}"/>
                  </a:ext>
                </a:extLst>
              </p:cNvPr>
              <p:cNvSpPr/>
              <p:nvPr/>
            </p:nvSpPr>
            <p:spPr>
              <a:xfrm>
                <a:off x="-1464866" y="1677297"/>
                <a:ext cx="45107" cy="18011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067" extrusionOk="0">
                    <a:moveTo>
                      <a:pt x="3783" y="1"/>
                    </a:moveTo>
                    <a:cubicBezTo>
                      <a:pt x="2238" y="1"/>
                      <a:pt x="951" y="1087"/>
                      <a:pt x="111" y="2368"/>
                    </a:cubicBezTo>
                    <a:cubicBezTo>
                      <a:pt x="0" y="2535"/>
                      <a:pt x="150" y="2675"/>
                      <a:pt x="307" y="2675"/>
                    </a:cubicBezTo>
                    <a:cubicBezTo>
                      <a:pt x="361" y="2675"/>
                      <a:pt x="417" y="2658"/>
                      <a:pt x="462" y="2619"/>
                    </a:cubicBezTo>
                    <a:cubicBezTo>
                      <a:pt x="1552" y="1711"/>
                      <a:pt x="2354" y="679"/>
                      <a:pt x="3780" y="679"/>
                    </a:cubicBezTo>
                    <a:cubicBezTo>
                      <a:pt x="3929" y="679"/>
                      <a:pt x="4084" y="690"/>
                      <a:pt x="4247" y="714"/>
                    </a:cubicBezTo>
                    <a:cubicBezTo>
                      <a:pt x="5650" y="914"/>
                      <a:pt x="6753" y="1792"/>
                      <a:pt x="7355" y="3020"/>
                    </a:cubicBezTo>
                    <a:cubicBezTo>
                      <a:pt x="7371" y="3053"/>
                      <a:pt x="7396" y="3067"/>
                      <a:pt x="7423" y="3067"/>
                    </a:cubicBezTo>
                    <a:cubicBezTo>
                      <a:pt x="7477" y="3067"/>
                      <a:pt x="7538" y="3011"/>
                      <a:pt x="7555" y="2944"/>
                    </a:cubicBezTo>
                    <a:cubicBezTo>
                      <a:pt x="7680" y="1365"/>
                      <a:pt x="5726" y="338"/>
                      <a:pt x="4422" y="62"/>
                    </a:cubicBezTo>
                    <a:cubicBezTo>
                      <a:pt x="4205" y="21"/>
                      <a:pt x="3992" y="1"/>
                      <a:pt x="3783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4975;p63">
                <a:extLst>
                  <a:ext uri="{FF2B5EF4-FFF2-40B4-BE49-F238E27FC236}">
                    <a16:creationId xmlns:a16="http://schemas.microsoft.com/office/drawing/2014/main" id="{B4DF82E4-0EEF-4D85-A510-C133C797A424}"/>
                  </a:ext>
                </a:extLst>
              </p:cNvPr>
              <p:cNvSpPr/>
              <p:nvPr/>
            </p:nvSpPr>
            <p:spPr>
              <a:xfrm>
                <a:off x="-764811" y="1870350"/>
                <a:ext cx="63587" cy="235939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40177" extrusionOk="0">
                    <a:moveTo>
                      <a:pt x="6365" y="1"/>
                    </a:moveTo>
                    <a:cubicBezTo>
                      <a:pt x="6272" y="1"/>
                      <a:pt x="6178" y="23"/>
                      <a:pt x="6091" y="71"/>
                    </a:cubicBezTo>
                    <a:cubicBezTo>
                      <a:pt x="5815" y="196"/>
                      <a:pt x="5715" y="522"/>
                      <a:pt x="5841" y="797"/>
                    </a:cubicBezTo>
                    <a:lnTo>
                      <a:pt x="5841" y="822"/>
                    </a:lnTo>
                    <a:cubicBezTo>
                      <a:pt x="5841" y="822"/>
                      <a:pt x="5866" y="848"/>
                      <a:pt x="5891" y="923"/>
                    </a:cubicBezTo>
                    <a:cubicBezTo>
                      <a:pt x="5941" y="973"/>
                      <a:pt x="5966" y="1073"/>
                      <a:pt x="6041" y="1223"/>
                    </a:cubicBezTo>
                    <a:cubicBezTo>
                      <a:pt x="6141" y="1474"/>
                      <a:pt x="6317" y="1875"/>
                      <a:pt x="6517" y="2376"/>
                    </a:cubicBezTo>
                    <a:cubicBezTo>
                      <a:pt x="6718" y="2903"/>
                      <a:pt x="6918" y="3529"/>
                      <a:pt x="7169" y="4256"/>
                    </a:cubicBezTo>
                    <a:cubicBezTo>
                      <a:pt x="7394" y="4983"/>
                      <a:pt x="7645" y="5810"/>
                      <a:pt x="7871" y="6712"/>
                    </a:cubicBezTo>
                    <a:cubicBezTo>
                      <a:pt x="7971" y="7163"/>
                      <a:pt x="8071" y="7640"/>
                      <a:pt x="8196" y="8141"/>
                    </a:cubicBezTo>
                    <a:cubicBezTo>
                      <a:pt x="8272" y="8642"/>
                      <a:pt x="8397" y="9143"/>
                      <a:pt x="8472" y="9670"/>
                    </a:cubicBezTo>
                    <a:cubicBezTo>
                      <a:pt x="8673" y="10722"/>
                      <a:pt x="8798" y="11850"/>
                      <a:pt x="8898" y="13028"/>
                    </a:cubicBezTo>
                    <a:cubicBezTo>
                      <a:pt x="8973" y="14181"/>
                      <a:pt x="9049" y="15384"/>
                      <a:pt x="8998" y="16612"/>
                    </a:cubicBezTo>
                    <a:cubicBezTo>
                      <a:pt x="8998" y="17840"/>
                      <a:pt x="8873" y="19068"/>
                      <a:pt x="8748" y="20296"/>
                    </a:cubicBezTo>
                    <a:cubicBezTo>
                      <a:pt x="8648" y="20898"/>
                      <a:pt x="8572" y="21524"/>
                      <a:pt x="8447" y="22126"/>
                    </a:cubicBezTo>
                    <a:cubicBezTo>
                      <a:pt x="8322" y="22727"/>
                      <a:pt x="8221" y="23329"/>
                      <a:pt x="8046" y="23905"/>
                    </a:cubicBezTo>
                    <a:cubicBezTo>
                      <a:pt x="7896" y="24507"/>
                      <a:pt x="7745" y="25083"/>
                      <a:pt x="7570" y="25635"/>
                    </a:cubicBezTo>
                    <a:cubicBezTo>
                      <a:pt x="7470" y="25935"/>
                      <a:pt x="7394" y="26211"/>
                      <a:pt x="7294" y="26487"/>
                    </a:cubicBezTo>
                    <a:cubicBezTo>
                      <a:pt x="7194" y="26762"/>
                      <a:pt x="7094" y="27038"/>
                      <a:pt x="6993" y="27314"/>
                    </a:cubicBezTo>
                    <a:cubicBezTo>
                      <a:pt x="6893" y="27564"/>
                      <a:pt x="6793" y="27840"/>
                      <a:pt x="6693" y="28116"/>
                    </a:cubicBezTo>
                    <a:cubicBezTo>
                      <a:pt x="6592" y="28366"/>
                      <a:pt x="6467" y="28617"/>
                      <a:pt x="6367" y="28868"/>
                    </a:cubicBezTo>
                    <a:cubicBezTo>
                      <a:pt x="6141" y="29369"/>
                      <a:pt x="5916" y="29870"/>
                      <a:pt x="5665" y="30346"/>
                    </a:cubicBezTo>
                    <a:cubicBezTo>
                      <a:pt x="5565" y="30572"/>
                      <a:pt x="5440" y="30798"/>
                      <a:pt x="5314" y="31048"/>
                    </a:cubicBezTo>
                    <a:cubicBezTo>
                      <a:pt x="5214" y="31274"/>
                      <a:pt x="5089" y="31499"/>
                      <a:pt x="4963" y="31700"/>
                    </a:cubicBezTo>
                    <a:cubicBezTo>
                      <a:pt x="4713" y="32126"/>
                      <a:pt x="4462" y="32552"/>
                      <a:pt x="4236" y="32928"/>
                    </a:cubicBezTo>
                    <a:cubicBezTo>
                      <a:pt x="3986" y="33329"/>
                      <a:pt x="3735" y="33680"/>
                      <a:pt x="3510" y="34031"/>
                    </a:cubicBezTo>
                    <a:cubicBezTo>
                      <a:pt x="3284" y="34382"/>
                      <a:pt x="3059" y="34732"/>
                      <a:pt x="2833" y="35008"/>
                    </a:cubicBezTo>
                    <a:cubicBezTo>
                      <a:pt x="2607" y="35309"/>
                      <a:pt x="2382" y="35585"/>
                      <a:pt x="2206" y="35860"/>
                    </a:cubicBezTo>
                    <a:cubicBezTo>
                      <a:pt x="2106" y="35986"/>
                      <a:pt x="2006" y="36111"/>
                      <a:pt x="1906" y="36211"/>
                    </a:cubicBezTo>
                    <a:cubicBezTo>
                      <a:pt x="1830" y="36336"/>
                      <a:pt x="1730" y="36437"/>
                      <a:pt x="1655" y="36537"/>
                    </a:cubicBezTo>
                    <a:cubicBezTo>
                      <a:pt x="953" y="37364"/>
                      <a:pt x="552" y="37840"/>
                      <a:pt x="552" y="37840"/>
                    </a:cubicBezTo>
                    <a:lnTo>
                      <a:pt x="502" y="37890"/>
                    </a:lnTo>
                    <a:cubicBezTo>
                      <a:pt x="1" y="38467"/>
                      <a:pt x="76" y="39344"/>
                      <a:pt x="653" y="39845"/>
                    </a:cubicBezTo>
                    <a:cubicBezTo>
                      <a:pt x="919" y="40067"/>
                      <a:pt x="1240" y="40176"/>
                      <a:pt x="1556" y="40176"/>
                    </a:cubicBezTo>
                    <a:cubicBezTo>
                      <a:pt x="1953" y="40176"/>
                      <a:pt x="2342" y="40005"/>
                      <a:pt x="2607" y="39670"/>
                    </a:cubicBezTo>
                    <a:cubicBezTo>
                      <a:pt x="2632" y="39670"/>
                      <a:pt x="2632" y="39645"/>
                      <a:pt x="2658" y="39645"/>
                    </a:cubicBezTo>
                    <a:cubicBezTo>
                      <a:pt x="2658" y="39645"/>
                      <a:pt x="3059" y="39118"/>
                      <a:pt x="3760" y="38216"/>
                    </a:cubicBezTo>
                    <a:cubicBezTo>
                      <a:pt x="3861" y="38091"/>
                      <a:pt x="3936" y="37966"/>
                      <a:pt x="4036" y="37840"/>
                    </a:cubicBezTo>
                    <a:cubicBezTo>
                      <a:pt x="4136" y="37715"/>
                      <a:pt x="4236" y="37590"/>
                      <a:pt x="4337" y="37439"/>
                    </a:cubicBezTo>
                    <a:cubicBezTo>
                      <a:pt x="4537" y="37138"/>
                      <a:pt x="4738" y="36838"/>
                      <a:pt x="4963" y="36512"/>
                    </a:cubicBezTo>
                    <a:cubicBezTo>
                      <a:pt x="5214" y="36186"/>
                      <a:pt x="5440" y="35810"/>
                      <a:pt x="5665" y="35434"/>
                    </a:cubicBezTo>
                    <a:cubicBezTo>
                      <a:pt x="5891" y="35033"/>
                      <a:pt x="6141" y="34657"/>
                      <a:pt x="6392" y="34206"/>
                    </a:cubicBezTo>
                    <a:cubicBezTo>
                      <a:pt x="6617" y="33780"/>
                      <a:pt x="6868" y="33329"/>
                      <a:pt x="7119" y="32853"/>
                    </a:cubicBezTo>
                    <a:cubicBezTo>
                      <a:pt x="7244" y="32627"/>
                      <a:pt x="7369" y="32377"/>
                      <a:pt x="7470" y="32126"/>
                    </a:cubicBezTo>
                    <a:cubicBezTo>
                      <a:pt x="7595" y="31875"/>
                      <a:pt x="7720" y="31625"/>
                      <a:pt x="7820" y="31374"/>
                    </a:cubicBezTo>
                    <a:cubicBezTo>
                      <a:pt x="8071" y="30848"/>
                      <a:pt x="8297" y="30321"/>
                      <a:pt x="8497" y="29745"/>
                    </a:cubicBezTo>
                    <a:cubicBezTo>
                      <a:pt x="8597" y="29469"/>
                      <a:pt x="8723" y="29194"/>
                      <a:pt x="8823" y="28918"/>
                    </a:cubicBezTo>
                    <a:cubicBezTo>
                      <a:pt x="8923" y="28617"/>
                      <a:pt x="9023" y="28341"/>
                      <a:pt x="9124" y="28041"/>
                    </a:cubicBezTo>
                    <a:cubicBezTo>
                      <a:pt x="9199" y="27740"/>
                      <a:pt x="9324" y="27464"/>
                      <a:pt x="9399" y="27163"/>
                    </a:cubicBezTo>
                    <a:cubicBezTo>
                      <a:pt x="9475" y="26863"/>
                      <a:pt x="9575" y="26537"/>
                      <a:pt x="9650" y="26236"/>
                    </a:cubicBezTo>
                    <a:cubicBezTo>
                      <a:pt x="9825" y="25635"/>
                      <a:pt x="9951" y="25008"/>
                      <a:pt x="10101" y="24381"/>
                    </a:cubicBezTo>
                    <a:cubicBezTo>
                      <a:pt x="10252" y="23730"/>
                      <a:pt x="10327" y="23103"/>
                      <a:pt x="10427" y="22452"/>
                    </a:cubicBezTo>
                    <a:cubicBezTo>
                      <a:pt x="10527" y="21800"/>
                      <a:pt x="10602" y="21148"/>
                      <a:pt x="10678" y="20497"/>
                    </a:cubicBezTo>
                    <a:cubicBezTo>
                      <a:pt x="10753" y="19194"/>
                      <a:pt x="10828" y="17890"/>
                      <a:pt x="10803" y="16612"/>
                    </a:cubicBezTo>
                    <a:cubicBezTo>
                      <a:pt x="10778" y="15334"/>
                      <a:pt x="10653" y="14056"/>
                      <a:pt x="10527" y="12853"/>
                    </a:cubicBezTo>
                    <a:cubicBezTo>
                      <a:pt x="10377" y="11650"/>
                      <a:pt x="10201" y="10472"/>
                      <a:pt x="9951" y="9394"/>
                    </a:cubicBezTo>
                    <a:cubicBezTo>
                      <a:pt x="9851" y="8843"/>
                      <a:pt x="9700" y="8316"/>
                      <a:pt x="9600" y="7815"/>
                    </a:cubicBezTo>
                    <a:cubicBezTo>
                      <a:pt x="9450" y="7314"/>
                      <a:pt x="9349" y="6812"/>
                      <a:pt x="9199" y="6361"/>
                    </a:cubicBezTo>
                    <a:cubicBezTo>
                      <a:pt x="8923" y="5409"/>
                      <a:pt x="8622" y="4582"/>
                      <a:pt x="8372" y="3830"/>
                    </a:cubicBezTo>
                    <a:cubicBezTo>
                      <a:pt x="8096" y="3103"/>
                      <a:pt x="7846" y="2452"/>
                      <a:pt x="7620" y="1925"/>
                    </a:cubicBezTo>
                    <a:cubicBezTo>
                      <a:pt x="7394" y="1424"/>
                      <a:pt x="7194" y="998"/>
                      <a:pt x="7069" y="722"/>
                    </a:cubicBezTo>
                    <a:cubicBezTo>
                      <a:pt x="6993" y="597"/>
                      <a:pt x="6943" y="497"/>
                      <a:pt x="6918" y="421"/>
                    </a:cubicBezTo>
                    <a:cubicBezTo>
                      <a:pt x="6868" y="346"/>
                      <a:pt x="6843" y="296"/>
                      <a:pt x="6843" y="296"/>
                    </a:cubicBezTo>
                    <a:cubicBezTo>
                      <a:pt x="6757" y="107"/>
                      <a:pt x="6565" y="1"/>
                      <a:pt x="6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4976;p63">
                <a:extLst>
                  <a:ext uri="{FF2B5EF4-FFF2-40B4-BE49-F238E27FC236}">
                    <a16:creationId xmlns:a16="http://schemas.microsoft.com/office/drawing/2014/main" id="{BD4B849C-EEE6-4CD3-BF87-F7E99A7CCD7C}"/>
                  </a:ext>
                </a:extLst>
              </p:cNvPr>
              <p:cNvSpPr/>
              <p:nvPr/>
            </p:nvSpPr>
            <p:spPr>
              <a:xfrm>
                <a:off x="-764811" y="2035749"/>
                <a:ext cx="46957" cy="70540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12012" extrusionOk="0">
                    <a:moveTo>
                      <a:pt x="6668" y="1"/>
                    </a:moveTo>
                    <a:cubicBezTo>
                      <a:pt x="6567" y="227"/>
                      <a:pt x="6467" y="477"/>
                      <a:pt x="6367" y="703"/>
                    </a:cubicBezTo>
                    <a:cubicBezTo>
                      <a:pt x="6141" y="1204"/>
                      <a:pt x="5916" y="1705"/>
                      <a:pt x="5665" y="2181"/>
                    </a:cubicBezTo>
                    <a:cubicBezTo>
                      <a:pt x="5565" y="2407"/>
                      <a:pt x="5440" y="2633"/>
                      <a:pt x="5314" y="2883"/>
                    </a:cubicBezTo>
                    <a:cubicBezTo>
                      <a:pt x="5214" y="3109"/>
                      <a:pt x="5089" y="3334"/>
                      <a:pt x="4963" y="3535"/>
                    </a:cubicBezTo>
                    <a:cubicBezTo>
                      <a:pt x="4713" y="3961"/>
                      <a:pt x="4462" y="4387"/>
                      <a:pt x="4236" y="4763"/>
                    </a:cubicBezTo>
                    <a:cubicBezTo>
                      <a:pt x="3986" y="5164"/>
                      <a:pt x="3735" y="5515"/>
                      <a:pt x="3510" y="5866"/>
                    </a:cubicBezTo>
                    <a:cubicBezTo>
                      <a:pt x="3284" y="6217"/>
                      <a:pt x="3059" y="6567"/>
                      <a:pt x="2833" y="6843"/>
                    </a:cubicBezTo>
                    <a:cubicBezTo>
                      <a:pt x="2607" y="7144"/>
                      <a:pt x="2382" y="7420"/>
                      <a:pt x="2206" y="7695"/>
                    </a:cubicBezTo>
                    <a:cubicBezTo>
                      <a:pt x="2106" y="7821"/>
                      <a:pt x="2006" y="7946"/>
                      <a:pt x="1906" y="8046"/>
                    </a:cubicBezTo>
                    <a:cubicBezTo>
                      <a:pt x="1830" y="8171"/>
                      <a:pt x="1730" y="8272"/>
                      <a:pt x="1655" y="8372"/>
                    </a:cubicBezTo>
                    <a:cubicBezTo>
                      <a:pt x="953" y="9199"/>
                      <a:pt x="552" y="9675"/>
                      <a:pt x="552" y="9675"/>
                    </a:cubicBezTo>
                    <a:lnTo>
                      <a:pt x="502" y="9725"/>
                    </a:lnTo>
                    <a:cubicBezTo>
                      <a:pt x="1" y="10302"/>
                      <a:pt x="76" y="11179"/>
                      <a:pt x="653" y="11680"/>
                    </a:cubicBezTo>
                    <a:cubicBezTo>
                      <a:pt x="919" y="11902"/>
                      <a:pt x="1240" y="12011"/>
                      <a:pt x="1556" y="12011"/>
                    </a:cubicBezTo>
                    <a:cubicBezTo>
                      <a:pt x="1953" y="12011"/>
                      <a:pt x="2342" y="11840"/>
                      <a:pt x="2607" y="11505"/>
                    </a:cubicBezTo>
                    <a:cubicBezTo>
                      <a:pt x="2632" y="11505"/>
                      <a:pt x="2632" y="11480"/>
                      <a:pt x="2658" y="11480"/>
                    </a:cubicBezTo>
                    <a:cubicBezTo>
                      <a:pt x="2658" y="11480"/>
                      <a:pt x="3059" y="10953"/>
                      <a:pt x="3760" y="10051"/>
                    </a:cubicBezTo>
                    <a:cubicBezTo>
                      <a:pt x="3861" y="9926"/>
                      <a:pt x="3936" y="9801"/>
                      <a:pt x="4036" y="9675"/>
                    </a:cubicBezTo>
                    <a:cubicBezTo>
                      <a:pt x="4136" y="9550"/>
                      <a:pt x="4236" y="9425"/>
                      <a:pt x="4337" y="9274"/>
                    </a:cubicBezTo>
                    <a:cubicBezTo>
                      <a:pt x="4537" y="8973"/>
                      <a:pt x="4738" y="8673"/>
                      <a:pt x="4963" y="8347"/>
                    </a:cubicBezTo>
                    <a:cubicBezTo>
                      <a:pt x="5214" y="8021"/>
                      <a:pt x="5440" y="7645"/>
                      <a:pt x="5665" y="7269"/>
                    </a:cubicBezTo>
                    <a:cubicBezTo>
                      <a:pt x="5891" y="6868"/>
                      <a:pt x="6141" y="6492"/>
                      <a:pt x="6392" y="6041"/>
                    </a:cubicBezTo>
                    <a:cubicBezTo>
                      <a:pt x="6617" y="5615"/>
                      <a:pt x="6868" y="5164"/>
                      <a:pt x="7119" y="4688"/>
                    </a:cubicBezTo>
                    <a:cubicBezTo>
                      <a:pt x="7244" y="4462"/>
                      <a:pt x="7369" y="4212"/>
                      <a:pt x="7470" y="3961"/>
                    </a:cubicBezTo>
                    <a:cubicBezTo>
                      <a:pt x="7595" y="3710"/>
                      <a:pt x="7720" y="3460"/>
                      <a:pt x="7820" y="3209"/>
                    </a:cubicBezTo>
                    <a:cubicBezTo>
                      <a:pt x="7896" y="3084"/>
                      <a:pt x="7946" y="2958"/>
                      <a:pt x="7996" y="2833"/>
                    </a:cubicBezTo>
                    <a:cubicBezTo>
                      <a:pt x="7595" y="1856"/>
                      <a:pt x="7144" y="928"/>
                      <a:pt x="666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4977;p63">
                <a:extLst>
                  <a:ext uri="{FF2B5EF4-FFF2-40B4-BE49-F238E27FC236}">
                    <a16:creationId xmlns:a16="http://schemas.microsoft.com/office/drawing/2014/main" id="{7059B1C5-C79F-4EDC-83CD-3F39D47137C4}"/>
                  </a:ext>
                </a:extLst>
              </p:cNvPr>
              <p:cNvSpPr/>
              <p:nvPr/>
            </p:nvSpPr>
            <p:spPr>
              <a:xfrm>
                <a:off x="-760102" y="1811155"/>
                <a:ext cx="57410" cy="68309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632" extrusionOk="0">
                    <a:moveTo>
                      <a:pt x="2156" y="0"/>
                    </a:moveTo>
                    <a:cubicBezTo>
                      <a:pt x="2156" y="0"/>
                      <a:pt x="1" y="2807"/>
                      <a:pt x="101" y="6842"/>
                    </a:cubicBezTo>
                    <a:cubicBezTo>
                      <a:pt x="190" y="9659"/>
                      <a:pt x="2614" y="11632"/>
                      <a:pt x="4543" y="11632"/>
                    </a:cubicBezTo>
                    <a:cubicBezTo>
                      <a:pt x="4794" y="11632"/>
                      <a:pt x="5036" y="11598"/>
                      <a:pt x="5264" y="11529"/>
                    </a:cubicBezTo>
                    <a:cubicBezTo>
                      <a:pt x="9775" y="10176"/>
                      <a:pt x="8597" y="5840"/>
                      <a:pt x="4988" y="3885"/>
                    </a:cubicBezTo>
                    <a:cubicBezTo>
                      <a:pt x="2332" y="2431"/>
                      <a:pt x="2156" y="0"/>
                      <a:pt x="2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4978;p63">
                <a:extLst>
                  <a:ext uri="{FF2B5EF4-FFF2-40B4-BE49-F238E27FC236}">
                    <a16:creationId xmlns:a16="http://schemas.microsoft.com/office/drawing/2014/main" id="{BDED6915-4553-4EA1-B3B3-1C550C25274B}"/>
                  </a:ext>
                </a:extLst>
              </p:cNvPr>
              <p:cNvSpPr/>
              <p:nvPr/>
            </p:nvSpPr>
            <p:spPr>
              <a:xfrm>
                <a:off x="-747587" y="1811155"/>
                <a:ext cx="41213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7018" h="10301" extrusionOk="0">
                    <a:moveTo>
                      <a:pt x="0" y="0"/>
                    </a:moveTo>
                    <a:cubicBezTo>
                      <a:pt x="226" y="1729"/>
                      <a:pt x="1103" y="4336"/>
                      <a:pt x="2882" y="5840"/>
                    </a:cubicBezTo>
                    <a:cubicBezTo>
                      <a:pt x="3835" y="6642"/>
                      <a:pt x="5088" y="8371"/>
                      <a:pt x="5288" y="10301"/>
                    </a:cubicBezTo>
                    <a:cubicBezTo>
                      <a:pt x="7018" y="8421"/>
                      <a:pt x="5689" y="5439"/>
                      <a:pt x="2857" y="3885"/>
                    </a:cubicBezTo>
                    <a:cubicBezTo>
                      <a:pt x="201" y="2431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4979;p63">
                <a:extLst>
                  <a:ext uri="{FF2B5EF4-FFF2-40B4-BE49-F238E27FC236}">
                    <a16:creationId xmlns:a16="http://schemas.microsoft.com/office/drawing/2014/main" id="{29DC5E45-8614-4C1A-86FE-5847A225427C}"/>
                  </a:ext>
                </a:extLst>
              </p:cNvPr>
              <p:cNvSpPr/>
              <p:nvPr/>
            </p:nvSpPr>
            <p:spPr>
              <a:xfrm>
                <a:off x="-755832" y="1811155"/>
                <a:ext cx="43868" cy="68297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11630" extrusionOk="0">
                    <a:moveTo>
                      <a:pt x="1429" y="0"/>
                    </a:moveTo>
                    <a:cubicBezTo>
                      <a:pt x="1429" y="0"/>
                      <a:pt x="1279" y="201"/>
                      <a:pt x="1053" y="552"/>
                    </a:cubicBezTo>
                    <a:cubicBezTo>
                      <a:pt x="552" y="2105"/>
                      <a:pt x="126" y="3609"/>
                      <a:pt x="51" y="5339"/>
                    </a:cubicBezTo>
                    <a:cubicBezTo>
                      <a:pt x="1" y="6917"/>
                      <a:pt x="76" y="8371"/>
                      <a:pt x="427" y="9750"/>
                    </a:cubicBezTo>
                    <a:cubicBezTo>
                      <a:pt x="652" y="10025"/>
                      <a:pt x="878" y="10251"/>
                      <a:pt x="1129" y="10476"/>
                    </a:cubicBezTo>
                    <a:cubicBezTo>
                      <a:pt x="803" y="9699"/>
                      <a:pt x="527" y="8872"/>
                      <a:pt x="477" y="7995"/>
                    </a:cubicBezTo>
                    <a:cubicBezTo>
                      <a:pt x="427" y="6892"/>
                      <a:pt x="452" y="5765"/>
                      <a:pt x="477" y="4662"/>
                    </a:cubicBezTo>
                    <a:cubicBezTo>
                      <a:pt x="502" y="3434"/>
                      <a:pt x="778" y="2281"/>
                      <a:pt x="1103" y="1128"/>
                    </a:cubicBezTo>
                    <a:lnTo>
                      <a:pt x="1103" y="1128"/>
                    </a:lnTo>
                    <a:cubicBezTo>
                      <a:pt x="878" y="2657"/>
                      <a:pt x="803" y="4161"/>
                      <a:pt x="1229" y="5765"/>
                    </a:cubicBezTo>
                    <a:cubicBezTo>
                      <a:pt x="1780" y="7720"/>
                      <a:pt x="2707" y="9599"/>
                      <a:pt x="3159" y="11554"/>
                    </a:cubicBezTo>
                    <a:cubicBezTo>
                      <a:pt x="3334" y="11579"/>
                      <a:pt x="3509" y="11604"/>
                      <a:pt x="3660" y="11629"/>
                    </a:cubicBezTo>
                    <a:cubicBezTo>
                      <a:pt x="3359" y="10276"/>
                      <a:pt x="2657" y="8998"/>
                      <a:pt x="2206" y="7569"/>
                    </a:cubicBezTo>
                    <a:cubicBezTo>
                      <a:pt x="1780" y="6191"/>
                      <a:pt x="1204" y="4712"/>
                      <a:pt x="1229" y="3258"/>
                    </a:cubicBezTo>
                    <a:cubicBezTo>
                      <a:pt x="1229" y="2657"/>
                      <a:pt x="1279" y="2055"/>
                      <a:pt x="1354" y="1454"/>
                    </a:cubicBezTo>
                    <a:cubicBezTo>
                      <a:pt x="1504" y="2657"/>
                      <a:pt x="1931" y="3810"/>
                      <a:pt x="2532" y="4938"/>
                    </a:cubicBezTo>
                    <a:cubicBezTo>
                      <a:pt x="3660" y="7068"/>
                      <a:pt x="4988" y="8897"/>
                      <a:pt x="5590" y="11103"/>
                    </a:cubicBezTo>
                    <a:cubicBezTo>
                      <a:pt x="5865" y="10978"/>
                      <a:pt x="6091" y="10827"/>
                      <a:pt x="6291" y="10652"/>
                    </a:cubicBezTo>
                    <a:cubicBezTo>
                      <a:pt x="5916" y="9399"/>
                      <a:pt x="5189" y="8271"/>
                      <a:pt x="4437" y="7018"/>
                    </a:cubicBezTo>
                    <a:cubicBezTo>
                      <a:pt x="3535" y="5489"/>
                      <a:pt x="2707" y="4060"/>
                      <a:pt x="2181" y="2532"/>
                    </a:cubicBezTo>
                    <a:lnTo>
                      <a:pt x="2181" y="2532"/>
                    </a:lnTo>
                    <a:cubicBezTo>
                      <a:pt x="3459" y="4912"/>
                      <a:pt x="6016" y="6617"/>
                      <a:pt x="7344" y="9123"/>
                    </a:cubicBezTo>
                    <a:cubicBezTo>
                      <a:pt x="7419" y="8923"/>
                      <a:pt x="7444" y="8722"/>
                      <a:pt x="7469" y="8496"/>
                    </a:cubicBezTo>
                    <a:cubicBezTo>
                      <a:pt x="6542" y="6115"/>
                      <a:pt x="4286" y="4712"/>
                      <a:pt x="2783" y="2732"/>
                    </a:cubicBezTo>
                    <a:cubicBezTo>
                      <a:pt x="1530" y="1429"/>
                      <a:pt x="1429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4980;p63">
                <a:extLst>
                  <a:ext uri="{FF2B5EF4-FFF2-40B4-BE49-F238E27FC236}">
                    <a16:creationId xmlns:a16="http://schemas.microsoft.com/office/drawing/2014/main" id="{F0C46444-E307-4863-B0FD-E7E9956D2C1C}"/>
                  </a:ext>
                </a:extLst>
              </p:cNvPr>
              <p:cNvSpPr/>
              <p:nvPr/>
            </p:nvSpPr>
            <p:spPr>
              <a:xfrm>
                <a:off x="-958645" y="1864137"/>
                <a:ext cx="277734" cy="253839"/>
              </a:xfrm>
              <a:custGeom>
                <a:avLst/>
                <a:gdLst/>
                <a:ahLst/>
                <a:cxnLst/>
                <a:rect l="l" t="t" r="r" b="b"/>
                <a:pathLst>
                  <a:path w="47294" h="43225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5063" y="28547"/>
                      <a:pt x="2682" y="42307"/>
                    </a:cubicBezTo>
                    <a:cubicBezTo>
                      <a:pt x="2682" y="42307"/>
                      <a:pt x="14260" y="43224"/>
                      <a:pt x="23415" y="43224"/>
                    </a:cubicBezTo>
                    <a:cubicBezTo>
                      <a:pt x="27450" y="43224"/>
                      <a:pt x="31014" y="43046"/>
                      <a:pt x="32908" y="42532"/>
                    </a:cubicBezTo>
                    <a:cubicBezTo>
                      <a:pt x="39073" y="40828"/>
                      <a:pt x="47294" y="28096"/>
                      <a:pt x="146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4981;p63">
                <a:extLst>
                  <a:ext uri="{FF2B5EF4-FFF2-40B4-BE49-F238E27FC236}">
                    <a16:creationId xmlns:a16="http://schemas.microsoft.com/office/drawing/2014/main" id="{EBA936EF-6D00-4D01-8641-B2D58CD459AE}"/>
                  </a:ext>
                </a:extLst>
              </p:cNvPr>
              <p:cNvSpPr/>
              <p:nvPr/>
            </p:nvSpPr>
            <p:spPr>
              <a:xfrm>
                <a:off x="-958645" y="1864137"/>
                <a:ext cx="116869" cy="73453"/>
              </a:xfrm>
              <a:custGeom>
                <a:avLst/>
                <a:gdLst/>
                <a:ahLst/>
                <a:cxnLst/>
                <a:rect l="l" t="t" r="r" b="b"/>
                <a:pathLst>
                  <a:path w="19901" h="12508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852" y="6191"/>
                      <a:pt x="1704" y="12507"/>
                    </a:cubicBezTo>
                    <a:cubicBezTo>
                      <a:pt x="8171" y="10928"/>
                      <a:pt x="14862" y="8572"/>
                      <a:pt x="19900" y="4738"/>
                    </a:cubicBezTo>
                    <a:cubicBezTo>
                      <a:pt x="18271" y="3209"/>
                      <a:pt x="16517" y="1630"/>
                      <a:pt x="1463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4982;p63">
                <a:extLst>
                  <a:ext uri="{FF2B5EF4-FFF2-40B4-BE49-F238E27FC236}">
                    <a16:creationId xmlns:a16="http://schemas.microsoft.com/office/drawing/2014/main" id="{114DFD0C-CF56-422A-A908-3CB7347929F7}"/>
                  </a:ext>
                </a:extLst>
              </p:cNvPr>
              <p:cNvSpPr/>
              <p:nvPr/>
            </p:nvSpPr>
            <p:spPr>
              <a:xfrm>
                <a:off x="-958645" y="1873703"/>
                <a:ext cx="58437" cy="226960"/>
              </a:xfrm>
              <a:custGeom>
                <a:avLst/>
                <a:gdLst/>
                <a:ahLst/>
                <a:cxnLst/>
                <a:rect l="l" t="t" r="r" b="b"/>
                <a:pathLst>
                  <a:path w="9951" h="386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2406" y="27345"/>
                      <a:pt x="0" y="38171"/>
                    </a:cubicBezTo>
                    <a:lnTo>
                      <a:pt x="9950" y="38648"/>
                    </a:lnTo>
                    <a:cubicBezTo>
                      <a:pt x="9950" y="38648"/>
                      <a:pt x="8797" y="19299"/>
                      <a:pt x="3559" y="31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4983;p63">
                <a:extLst>
                  <a:ext uri="{FF2B5EF4-FFF2-40B4-BE49-F238E27FC236}">
                    <a16:creationId xmlns:a16="http://schemas.microsoft.com/office/drawing/2014/main" id="{7B02CF97-0198-459A-AB60-510E1FCC76A4}"/>
                  </a:ext>
                </a:extLst>
              </p:cNvPr>
              <p:cNvSpPr/>
              <p:nvPr/>
            </p:nvSpPr>
            <p:spPr>
              <a:xfrm>
                <a:off x="-994414" y="2079293"/>
                <a:ext cx="85633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6084" extrusionOk="0">
                    <a:moveTo>
                      <a:pt x="4816" y="1"/>
                    </a:moveTo>
                    <a:cubicBezTo>
                      <a:pt x="3746" y="1"/>
                      <a:pt x="2789" y="378"/>
                      <a:pt x="2106" y="1333"/>
                    </a:cubicBezTo>
                    <a:cubicBezTo>
                      <a:pt x="1" y="4315"/>
                      <a:pt x="1780" y="5944"/>
                      <a:pt x="4813" y="6045"/>
                    </a:cubicBezTo>
                    <a:cubicBezTo>
                      <a:pt x="5331" y="6066"/>
                      <a:pt x="5972" y="6084"/>
                      <a:pt x="6661" y="6084"/>
                    </a:cubicBezTo>
                    <a:cubicBezTo>
                      <a:pt x="10039" y="6084"/>
                      <a:pt x="14581" y="5660"/>
                      <a:pt x="11605" y="3162"/>
                    </a:cubicBezTo>
                    <a:cubicBezTo>
                      <a:pt x="9867" y="1697"/>
                      <a:pt x="7088" y="1"/>
                      <a:pt x="48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4984;p63">
                <a:extLst>
                  <a:ext uri="{FF2B5EF4-FFF2-40B4-BE49-F238E27FC236}">
                    <a16:creationId xmlns:a16="http://schemas.microsoft.com/office/drawing/2014/main" id="{90D1320A-8887-4034-9044-E3CEE7737BEE}"/>
                  </a:ext>
                </a:extLst>
              </p:cNvPr>
              <p:cNvSpPr/>
              <p:nvPr/>
            </p:nvSpPr>
            <p:spPr>
              <a:xfrm>
                <a:off x="-980432" y="2084960"/>
                <a:ext cx="10958" cy="2924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980" extrusionOk="0">
                    <a:moveTo>
                      <a:pt x="1663" y="1"/>
                    </a:moveTo>
                    <a:cubicBezTo>
                      <a:pt x="1644" y="1"/>
                      <a:pt x="1624" y="6"/>
                      <a:pt x="1605" y="17"/>
                    </a:cubicBezTo>
                    <a:cubicBezTo>
                      <a:pt x="653" y="694"/>
                      <a:pt x="1" y="1721"/>
                      <a:pt x="26" y="2924"/>
                    </a:cubicBezTo>
                    <a:cubicBezTo>
                      <a:pt x="26" y="3501"/>
                      <a:pt x="126" y="4152"/>
                      <a:pt x="377" y="4704"/>
                    </a:cubicBezTo>
                    <a:cubicBezTo>
                      <a:pt x="678" y="4804"/>
                      <a:pt x="1003" y="4904"/>
                      <a:pt x="1379" y="4979"/>
                    </a:cubicBezTo>
                    <a:cubicBezTo>
                      <a:pt x="1003" y="4328"/>
                      <a:pt x="602" y="3776"/>
                      <a:pt x="627" y="2924"/>
                    </a:cubicBezTo>
                    <a:cubicBezTo>
                      <a:pt x="653" y="1897"/>
                      <a:pt x="1028" y="944"/>
                      <a:pt x="1780" y="243"/>
                    </a:cubicBezTo>
                    <a:cubicBezTo>
                      <a:pt x="1865" y="158"/>
                      <a:pt x="1770" y="1"/>
                      <a:pt x="16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4985;p63">
                <a:extLst>
                  <a:ext uri="{FF2B5EF4-FFF2-40B4-BE49-F238E27FC236}">
                    <a16:creationId xmlns:a16="http://schemas.microsoft.com/office/drawing/2014/main" id="{33DB8CAD-8E76-4182-8514-BE1FC3CAD9F0}"/>
                  </a:ext>
                </a:extLst>
              </p:cNvPr>
              <p:cNvSpPr/>
              <p:nvPr/>
            </p:nvSpPr>
            <p:spPr>
              <a:xfrm>
                <a:off x="-949437" y="1974522"/>
                <a:ext cx="177567" cy="143653"/>
              </a:xfrm>
              <a:custGeom>
                <a:avLst/>
                <a:gdLst/>
                <a:ahLst/>
                <a:cxnLst/>
                <a:rect l="l" t="t" r="r" b="b"/>
                <a:pathLst>
                  <a:path w="30237" h="24462" extrusionOk="0">
                    <a:moveTo>
                      <a:pt x="8392" y="0"/>
                    </a:moveTo>
                    <a:cubicBezTo>
                      <a:pt x="2980" y="0"/>
                      <a:pt x="1" y="3177"/>
                      <a:pt x="2918" y="9374"/>
                    </a:cubicBezTo>
                    <a:cubicBezTo>
                      <a:pt x="6553" y="17069"/>
                      <a:pt x="8382" y="23986"/>
                      <a:pt x="8382" y="23986"/>
                    </a:cubicBezTo>
                    <a:cubicBezTo>
                      <a:pt x="8382" y="23986"/>
                      <a:pt x="17175" y="24461"/>
                      <a:pt x="22895" y="24461"/>
                    </a:cubicBezTo>
                    <a:cubicBezTo>
                      <a:pt x="23610" y="24461"/>
                      <a:pt x="24277" y="24454"/>
                      <a:pt x="24873" y="24437"/>
                    </a:cubicBezTo>
                    <a:cubicBezTo>
                      <a:pt x="30237" y="24262"/>
                      <a:pt x="29259" y="14963"/>
                      <a:pt x="26377" y="11304"/>
                    </a:cubicBezTo>
                    <a:cubicBezTo>
                      <a:pt x="26377" y="11304"/>
                      <a:pt x="20738" y="2532"/>
                      <a:pt x="12768" y="577"/>
                    </a:cubicBezTo>
                    <a:cubicBezTo>
                      <a:pt x="11197" y="192"/>
                      <a:pt x="9721" y="0"/>
                      <a:pt x="8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4986;p63">
                <a:extLst>
                  <a:ext uri="{FF2B5EF4-FFF2-40B4-BE49-F238E27FC236}">
                    <a16:creationId xmlns:a16="http://schemas.microsoft.com/office/drawing/2014/main" id="{2A7EB8AF-3B22-4AA7-839A-C85DCC786D28}"/>
                  </a:ext>
                </a:extLst>
              </p:cNvPr>
              <p:cNvSpPr/>
              <p:nvPr/>
            </p:nvSpPr>
            <p:spPr>
              <a:xfrm>
                <a:off x="-935983" y="1974540"/>
                <a:ext cx="143213" cy="68873"/>
              </a:xfrm>
              <a:custGeom>
                <a:avLst/>
                <a:gdLst/>
                <a:ahLst/>
                <a:cxnLst/>
                <a:rect l="l" t="t" r="r" b="b"/>
                <a:pathLst>
                  <a:path w="24387" h="11728" extrusionOk="0">
                    <a:moveTo>
                      <a:pt x="6116" y="1"/>
                    </a:moveTo>
                    <a:cubicBezTo>
                      <a:pt x="3190" y="1"/>
                      <a:pt x="967" y="927"/>
                      <a:pt x="1" y="2755"/>
                    </a:cubicBezTo>
                    <a:cubicBezTo>
                      <a:pt x="1121" y="2522"/>
                      <a:pt x="2241" y="2416"/>
                      <a:pt x="3351" y="2416"/>
                    </a:cubicBezTo>
                    <a:cubicBezTo>
                      <a:pt x="12618" y="2416"/>
                      <a:pt x="21231" y="9780"/>
                      <a:pt x="24387" y="11727"/>
                    </a:cubicBezTo>
                    <a:cubicBezTo>
                      <a:pt x="24287" y="11577"/>
                      <a:pt x="24186" y="11452"/>
                      <a:pt x="24086" y="11301"/>
                    </a:cubicBezTo>
                    <a:cubicBezTo>
                      <a:pt x="24086" y="11301"/>
                      <a:pt x="18447" y="2529"/>
                      <a:pt x="10477" y="574"/>
                    </a:cubicBezTo>
                    <a:cubicBezTo>
                      <a:pt x="8913" y="191"/>
                      <a:pt x="7442" y="1"/>
                      <a:pt x="611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4987;p63">
                <a:extLst>
                  <a:ext uri="{FF2B5EF4-FFF2-40B4-BE49-F238E27FC236}">
                    <a16:creationId xmlns:a16="http://schemas.microsoft.com/office/drawing/2014/main" id="{FDD5C411-59C2-48C8-9E83-2DE9A8D6DC7B}"/>
                  </a:ext>
                </a:extLst>
              </p:cNvPr>
              <p:cNvSpPr/>
              <p:nvPr/>
            </p:nvSpPr>
            <p:spPr>
              <a:xfrm>
                <a:off x="-937451" y="2015442"/>
                <a:ext cx="100385" cy="102446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174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6" y="752"/>
                      <a:pt x="476" y="1529"/>
                      <a:pt x="877" y="2406"/>
                    </a:cubicBezTo>
                    <a:cubicBezTo>
                      <a:pt x="4512" y="10101"/>
                      <a:pt x="6341" y="17018"/>
                      <a:pt x="6341" y="17018"/>
                    </a:cubicBezTo>
                    <a:cubicBezTo>
                      <a:pt x="6341" y="17018"/>
                      <a:pt x="11930" y="17319"/>
                      <a:pt x="17093" y="17444"/>
                    </a:cubicBezTo>
                    <a:cubicBezTo>
                      <a:pt x="16316" y="16015"/>
                      <a:pt x="15314" y="14687"/>
                      <a:pt x="13985" y="13484"/>
                    </a:cubicBezTo>
                    <a:cubicBezTo>
                      <a:pt x="11705" y="11354"/>
                      <a:pt x="9123" y="9499"/>
                      <a:pt x="6692" y="7519"/>
                    </a:cubicBezTo>
                    <a:cubicBezTo>
                      <a:pt x="4161" y="5489"/>
                      <a:pt x="1629" y="2958"/>
                      <a:pt x="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4988;p63">
                <a:extLst>
                  <a:ext uri="{FF2B5EF4-FFF2-40B4-BE49-F238E27FC236}">
                    <a16:creationId xmlns:a16="http://schemas.microsoft.com/office/drawing/2014/main" id="{F0B502B9-C537-455D-BAE8-CF82A7F67B3D}"/>
                  </a:ext>
                </a:extLst>
              </p:cNvPr>
              <p:cNvSpPr/>
              <p:nvPr/>
            </p:nvSpPr>
            <p:spPr>
              <a:xfrm>
                <a:off x="-977337" y="2075024"/>
                <a:ext cx="134527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2908" h="7912" extrusionOk="0">
                    <a:moveTo>
                      <a:pt x="9165" y="1"/>
                    </a:moveTo>
                    <a:cubicBezTo>
                      <a:pt x="8018" y="1"/>
                      <a:pt x="6689" y="205"/>
                      <a:pt x="5113" y="757"/>
                    </a:cubicBezTo>
                    <a:cubicBezTo>
                      <a:pt x="652" y="2311"/>
                      <a:pt x="0" y="6997"/>
                      <a:pt x="3584" y="7323"/>
                    </a:cubicBezTo>
                    <a:cubicBezTo>
                      <a:pt x="5749" y="7535"/>
                      <a:pt x="11798" y="7911"/>
                      <a:pt x="16581" y="7911"/>
                    </a:cubicBezTo>
                    <a:cubicBezTo>
                      <a:pt x="19719" y="7911"/>
                      <a:pt x="22312" y="7749"/>
                      <a:pt x="22908" y="7273"/>
                    </a:cubicBezTo>
                    <a:cubicBezTo>
                      <a:pt x="21479" y="5694"/>
                      <a:pt x="17644" y="2586"/>
                      <a:pt x="13985" y="1158"/>
                    </a:cubicBezTo>
                    <a:cubicBezTo>
                      <a:pt x="12725" y="673"/>
                      <a:pt x="11246" y="1"/>
                      <a:pt x="9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4989;p63">
                <a:extLst>
                  <a:ext uri="{FF2B5EF4-FFF2-40B4-BE49-F238E27FC236}">
                    <a16:creationId xmlns:a16="http://schemas.microsoft.com/office/drawing/2014/main" id="{AB776825-82E9-40C4-ABA3-806782EA1C53}"/>
                  </a:ext>
                </a:extLst>
              </p:cNvPr>
              <p:cNvSpPr/>
              <p:nvPr/>
            </p:nvSpPr>
            <p:spPr>
              <a:xfrm>
                <a:off x="-943635" y="2096764"/>
                <a:ext cx="12597" cy="22445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3822" extrusionOk="0">
                    <a:moveTo>
                      <a:pt x="2026" y="1"/>
                    </a:moveTo>
                    <a:cubicBezTo>
                      <a:pt x="2012" y="1"/>
                      <a:pt x="1997" y="4"/>
                      <a:pt x="1981" y="12"/>
                    </a:cubicBezTo>
                    <a:cubicBezTo>
                      <a:pt x="828" y="388"/>
                      <a:pt x="1" y="1641"/>
                      <a:pt x="1" y="2819"/>
                    </a:cubicBezTo>
                    <a:cubicBezTo>
                      <a:pt x="1" y="3095"/>
                      <a:pt x="26" y="3446"/>
                      <a:pt x="76" y="3771"/>
                    </a:cubicBezTo>
                    <a:cubicBezTo>
                      <a:pt x="477" y="3797"/>
                      <a:pt x="903" y="3822"/>
                      <a:pt x="1329" y="3822"/>
                    </a:cubicBezTo>
                    <a:cubicBezTo>
                      <a:pt x="577" y="2644"/>
                      <a:pt x="978" y="1240"/>
                      <a:pt x="2081" y="162"/>
                    </a:cubicBezTo>
                    <a:cubicBezTo>
                      <a:pt x="2144" y="99"/>
                      <a:pt x="2101" y="1"/>
                      <a:pt x="20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4990;p63">
                <a:extLst>
                  <a:ext uri="{FF2B5EF4-FFF2-40B4-BE49-F238E27FC236}">
                    <a16:creationId xmlns:a16="http://schemas.microsoft.com/office/drawing/2014/main" id="{A4DDF36B-DD4D-4D36-80E8-40F4D0BF5200}"/>
                  </a:ext>
                </a:extLst>
              </p:cNvPr>
              <p:cNvSpPr/>
              <p:nvPr/>
            </p:nvSpPr>
            <p:spPr>
              <a:xfrm>
                <a:off x="-964241" y="2091749"/>
                <a:ext cx="13789" cy="26138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4451" extrusionOk="0">
                    <a:moveTo>
                      <a:pt x="2271" y="0"/>
                    </a:moveTo>
                    <a:cubicBezTo>
                      <a:pt x="2259" y="0"/>
                      <a:pt x="2246" y="4"/>
                      <a:pt x="2231" y="14"/>
                    </a:cubicBezTo>
                    <a:cubicBezTo>
                      <a:pt x="1078" y="741"/>
                      <a:pt x="327" y="1643"/>
                      <a:pt x="76" y="3047"/>
                    </a:cubicBezTo>
                    <a:cubicBezTo>
                      <a:pt x="26" y="3347"/>
                      <a:pt x="1" y="3698"/>
                      <a:pt x="26" y="4074"/>
                    </a:cubicBezTo>
                    <a:cubicBezTo>
                      <a:pt x="327" y="4250"/>
                      <a:pt x="652" y="4375"/>
                      <a:pt x="1078" y="4450"/>
                    </a:cubicBezTo>
                    <a:cubicBezTo>
                      <a:pt x="853" y="3874"/>
                      <a:pt x="677" y="3272"/>
                      <a:pt x="878" y="2545"/>
                    </a:cubicBezTo>
                    <a:cubicBezTo>
                      <a:pt x="1129" y="1618"/>
                      <a:pt x="1680" y="841"/>
                      <a:pt x="2307" y="114"/>
                    </a:cubicBezTo>
                    <a:cubicBezTo>
                      <a:pt x="2347" y="74"/>
                      <a:pt x="2322" y="0"/>
                      <a:pt x="22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4991;p63">
                <a:extLst>
                  <a:ext uri="{FF2B5EF4-FFF2-40B4-BE49-F238E27FC236}">
                    <a16:creationId xmlns:a16="http://schemas.microsoft.com/office/drawing/2014/main" id="{4BE0F80F-5AB0-4CA9-9753-4A1595F0295D}"/>
                  </a:ext>
                </a:extLst>
              </p:cNvPr>
              <p:cNvSpPr/>
              <p:nvPr/>
            </p:nvSpPr>
            <p:spPr>
              <a:xfrm>
                <a:off x="-938925" y="2075036"/>
                <a:ext cx="96115" cy="42746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7279" extrusionOk="0">
                    <a:moveTo>
                      <a:pt x="2628" y="1"/>
                    </a:moveTo>
                    <a:cubicBezTo>
                      <a:pt x="1844" y="1"/>
                      <a:pt x="975" y="95"/>
                      <a:pt x="1" y="329"/>
                    </a:cubicBezTo>
                    <a:cubicBezTo>
                      <a:pt x="2808" y="404"/>
                      <a:pt x="5640" y="1055"/>
                      <a:pt x="8171" y="2258"/>
                    </a:cubicBezTo>
                    <a:cubicBezTo>
                      <a:pt x="10713" y="3505"/>
                      <a:pt x="15853" y="7278"/>
                      <a:pt x="16339" y="7278"/>
                    </a:cubicBezTo>
                    <a:cubicBezTo>
                      <a:pt x="16351" y="7278"/>
                      <a:pt x="16360" y="7276"/>
                      <a:pt x="16367" y="7271"/>
                    </a:cubicBezTo>
                    <a:cubicBezTo>
                      <a:pt x="14938" y="5692"/>
                      <a:pt x="11103" y="2584"/>
                      <a:pt x="7444" y="1156"/>
                    </a:cubicBezTo>
                    <a:cubicBezTo>
                      <a:pt x="6188" y="664"/>
                      <a:pt x="4708" y="1"/>
                      <a:pt x="262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4992;p63">
                <a:extLst>
                  <a:ext uri="{FF2B5EF4-FFF2-40B4-BE49-F238E27FC236}">
                    <a16:creationId xmlns:a16="http://schemas.microsoft.com/office/drawing/2014/main" id="{EB0D051F-B746-42A0-BE3A-FBD072F1A5B3}"/>
                  </a:ext>
                </a:extLst>
              </p:cNvPr>
              <p:cNvSpPr/>
              <p:nvPr/>
            </p:nvSpPr>
            <p:spPr>
              <a:xfrm>
                <a:off x="-1017076" y="1610345"/>
                <a:ext cx="258455" cy="294688"/>
              </a:xfrm>
              <a:custGeom>
                <a:avLst/>
                <a:gdLst/>
                <a:ahLst/>
                <a:cxnLst/>
                <a:rect l="l" t="t" r="r" b="b"/>
                <a:pathLst>
                  <a:path w="44011" h="50181" extrusionOk="0">
                    <a:moveTo>
                      <a:pt x="22500" y="0"/>
                    </a:moveTo>
                    <a:cubicBezTo>
                      <a:pt x="12536" y="0"/>
                      <a:pt x="5412" y="4789"/>
                      <a:pt x="2782" y="7228"/>
                    </a:cubicBezTo>
                    <a:cubicBezTo>
                      <a:pt x="0" y="9759"/>
                      <a:pt x="3033" y="19558"/>
                      <a:pt x="3033" y="19558"/>
                    </a:cubicBezTo>
                    <a:lnTo>
                      <a:pt x="4762" y="43067"/>
                    </a:lnTo>
                    <a:cubicBezTo>
                      <a:pt x="4123" y="48039"/>
                      <a:pt x="4983" y="50181"/>
                      <a:pt x="10346" y="50181"/>
                    </a:cubicBezTo>
                    <a:cubicBezTo>
                      <a:pt x="12769" y="50181"/>
                      <a:pt x="16112" y="49743"/>
                      <a:pt x="20652" y="48932"/>
                    </a:cubicBezTo>
                    <a:cubicBezTo>
                      <a:pt x="35239" y="46326"/>
                      <a:pt x="44011" y="34346"/>
                      <a:pt x="42983" y="21889"/>
                    </a:cubicBezTo>
                    <a:cubicBezTo>
                      <a:pt x="41955" y="9408"/>
                      <a:pt x="32231" y="411"/>
                      <a:pt x="23960" y="35"/>
                    </a:cubicBezTo>
                    <a:cubicBezTo>
                      <a:pt x="23467" y="12"/>
                      <a:pt x="22980" y="0"/>
                      <a:pt x="22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4993;p63">
                <a:extLst>
                  <a:ext uri="{FF2B5EF4-FFF2-40B4-BE49-F238E27FC236}">
                    <a16:creationId xmlns:a16="http://schemas.microsoft.com/office/drawing/2014/main" id="{7C76D522-A2EA-440E-AA49-16A393A0D398}"/>
                  </a:ext>
                </a:extLst>
              </p:cNvPr>
              <p:cNvSpPr/>
              <p:nvPr/>
            </p:nvSpPr>
            <p:spPr>
              <a:xfrm>
                <a:off x="-1001479" y="1650431"/>
                <a:ext cx="20196" cy="40591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12" extrusionOk="0">
                    <a:moveTo>
                      <a:pt x="577" y="1"/>
                    </a:moveTo>
                    <a:cubicBezTo>
                      <a:pt x="402" y="126"/>
                      <a:pt x="252" y="276"/>
                      <a:pt x="126" y="402"/>
                    </a:cubicBezTo>
                    <a:cubicBezTo>
                      <a:pt x="76" y="427"/>
                      <a:pt x="26" y="477"/>
                      <a:pt x="1" y="527"/>
                    </a:cubicBezTo>
                    <a:cubicBezTo>
                      <a:pt x="101" y="1254"/>
                      <a:pt x="252" y="1955"/>
                      <a:pt x="477" y="2632"/>
                    </a:cubicBezTo>
                    <a:cubicBezTo>
                      <a:pt x="1028" y="4186"/>
                      <a:pt x="1605" y="6166"/>
                      <a:pt x="3184" y="6893"/>
                    </a:cubicBezTo>
                    <a:cubicBezTo>
                      <a:pt x="3205" y="6906"/>
                      <a:pt x="3227" y="6911"/>
                      <a:pt x="3248" y="6911"/>
                    </a:cubicBezTo>
                    <a:cubicBezTo>
                      <a:pt x="3352" y="6911"/>
                      <a:pt x="3438" y="6776"/>
                      <a:pt x="3334" y="6692"/>
                    </a:cubicBezTo>
                    <a:cubicBezTo>
                      <a:pt x="1555" y="5063"/>
                      <a:pt x="828" y="2507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4994;p63">
                <a:extLst>
                  <a:ext uri="{FF2B5EF4-FFF2-40B4-BE49-F238E27FC236}">
                    <a16:creationId xmlns:a16="http://schemas.microsoft.com/office/drawing/2014/main" id="{4C84329D-5CD3-46E8-B278-6CD6470DBE34}"/>
                  </a:ext>
                </a:extLst>
              </p:cNvPr>
              <p:cNvSpPr/>
              <p:nvPr/>
            </p:nvSpPr>
            <p:spPr>
              <a:xfrm>
                <a:off x="-1007510" y="1680310"/>
                <a:ext cx="25322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64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" y="426"/>
                      <a:pt x="50" y="878"/>
                      <a:pt x="101" y="1304"/>
                    </a:cubicBezTo>
                    <a:cubicBezTo>
                      <a:pt x="1154" y="2116"/>
                      <a:pt x="2323" y="2639"/>
                      <a:pt x="3539" y="2639"/>
                    </a:cubicBezTo>
                    <a:cubicBezTo>
                      <a:pt x="3712" y="2639"/>
                      <a:pt x="3886" y="2629"/>
                      <a:pt x="4061" y="2607"/>
                    </a:cubicBezTo>
                    <a:cubicBezTo>
                      <a:pt x="4236" y="2582"/>
                      <a:pt x="4311" y="2281"/>
                      <a:pt x="4111" y="2256"/>
                    </a:cubicBezTo>
                    <a:cubicBezTo>
                      <a:pt x="2456" y="1955"/>
                      <a:pt x="1153" y="110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4995;p63">
                <a:extLst>
                  <a:ext uri="{FF2B5EF4-FFF2-40B4-BE49-F238E27FC236}">
                    <a16:creationId xmlns:a16="http://schemas.microsoft.com/office/drawing/2014/main" id="{ECFBD15B-AF43-471F-9ED4-353410336EE4}"/>
                  </a:ext>
                </a:extLst>
              </p:cNvPr>
              <p:cNvSpPr/>
              <p:nvPr/>
            </p:nvSpPr>
            <p:spPr>
              <a:xfrm>
                <a:off x="-1006189" y="1694145"/>
                <a:ext cx="23701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690" extrusionOk="0">
                    <a:moveTo>
                      <a:pt x="1" y="0"/>
                    </a:moveTo>
                    <a:cubicBezTo>
                      <a:pt x="76" y="426"/>
                      <a:pt x="151" y="852"/>
                      <a:pt x="226" y="1278"/>
                    </a:cubicBezTo>
                    <a:cubicBezTo>
                      <a:pt x="847" y="1534"/>
                      <a:pt x="1486" y="1689"/>
                      <a:pt x="2105" y="1689"/>
                    </a:cubicBezTo>
                    <a:cubicBezTo>
                      <a:pt x="2760" y="1689"/>
                      <a:pt x="3394" y="1515"/>
                      <a:pt x="3961" y="1103"/>
                    </a:cubicBezTo>
                    <a:cubicBezTo>
                      <a:pt x="4036" y="1053"/>
                      <a:pt x="4011" y="903"/>
                      <a:pt x="3886" y="903"/>
                    </a:cubicBezTo>
                    <a:cubicBezTo>
                      <a:pt x="2432" y="903"/>
                      <a:pt x="1179" y="55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4996;p63">
                <a:extLst>
                  <a:ext uri="{FF2B5EF4-FFF2-40B4-BE49-F238E27FC236}">
                    <a16:creationId xmlns:a16="http://schemas.microsoft.com/office/drawing/2014/main" id="{105F63F7-55D9-4A1C-B65C-700D5A847D05}"/>
                  </a:ext>
                </a:extLst>
              </p:cNvPr>
              <p:cNvSpPr/>
              <p:nvPr/>
            </p:nvSpPr>
            <p:spPr>
              <a:xfrm>
                <a:off x="-983668" y="1873550"/>
                <a:ext cx="21000" cy="27243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4639" extrusionOk="0">
                    <a:moveTo>
                      <a:pt x="3487" y="1"/>
                    </a:moveTo>
                    <a:cubicBezTo>
                      <a:pt x="3464" y="1"/>
                      <a:pt x="3443" y="9"/>
                      <a:pt x="3434" y="27"/>
                    </a:cubicBezTo>
                    <a:cubicBezTo>
                      <a:pt x="2808" y="1079"/>
                      <a:pt x="1003" y="2558"/>
                      <a:pt x="1" y="4087"/>
                    </a:cubicBezTo>
                    <a:cubicBezTo>
                      <a:pt x="201" y="4313"/>
                      <a:pt x="452" y="4488"/>
                      <a:pt x="727" y="4638"/>
                    </a:cubicBezTo>
                    <a:cubicBezTo>
                      <a:pt x="953" y="4137"/>
                      <a:pt x="1254" y="3661"/>
                      <a:pt x="1579" y="3235"/>
                    </a:cubicBezTo>
                    <a:cubicBezTo>
                      <a:pt x="2306" y="2232"/>
                      <a:pt x="3108" y="1230"/>
                      <a:pt x="3559" y="77"/>
                    </a:cubicBezTo>
                    <a:cubicBezTo>
                      <a:pt x="3576" y="28"/>
                      <a:pt x="3529" y="1"/>
                      <a:pt x="3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4997;p63">
                <a:extLst>
                  <a:ext uri="{FF2B5EF4-FFF2-40B4-BE49-F238E27FC236}">
                    <a16:creationId xmlns:a16="http://schemas.microsoft.com/office/drawing/2014/main" id="{B47020DF-7B25-44D4-AF85-5968334A5D3C}"/>
                  </a:ext>
                </a:extLst>
              </p:cNvPr>
              <p:cNvSpPr/>
              <p:nvPr/>
            </p:nvSpPr>
            <p:spPr>
              <a:xfrm>
                <a:off x="-989705" y="1867184"/>
                <a:ext cx="18862" cy="21981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743" extrusionOk="0">
                    <a:moveTo>
                      <a:pt x="3056" y="0"/>
                    </a:moveTo>
                    <a:cubicBezTo>
                      <a:pt x="3032" y="0"/>
                      <a:pt x="3006" y="10"/>
                      <a:pt x="2983" y="33"/>
                    </a:cubicBezTo>
                    <a:cubicBezTo>
                      <a:pt x="2156" y="860"/>
                      <a:pt x="928" y="1788"/>
                      <a:pt x="1" y="2840"/>
                    </a:cubicBezTo>
                    <a:cubicBezTo>
                      <a:pt x="26" y="3166"/>
                      <a:pt x="101" y="3467"/>
                      <a:pt x="176" y="3742"/>
                    </a:cubicBezTo>
                    <a:cubicBezTo>
                      <a:pt x="928" y="2464"/>
                      <a:pt x="2181" y="1361"/>
                      <a:pt x="3134" y="209"/>
                    </a:cubicBezTo>
                    <a:cubicBezTo>
                      <a:pt x="3211" y="112"/>
                      <a:pt x="3139" y="0"/>
                      <a:pt x="3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4998;p63">
                <a:extLst>
                  <a:ext uri="{FF2B5EF4-FFF2-40B4-BE49-F238E27FC236}">
                    <a16:creationId xmlns:a16="http://schemas.microsoft.com/office/drawing/2014/main" id="{BBDAF010-5C66-40F4-99C8-9677A01ED97E}"/>
                  </a:ext>
                </a:extLst>
              </p:cNvPr>
              <p:cNvSpPr/>
              <p:nvPr/>
            </p:nvSpPr>
            <p:spPr>
              <a:xfrm>
                <a:off x="-971147" y="1839725"/>
                <a:ext cx="103168" cy="55178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9396" extrusionOk="0">
                    <a:moveTo>
                      <a:pt x="191" y="0"/>
                    </a:moveTo>
                    <a:cubicBezTo>
                      <a:pt x="89" y="0"/>
                      <a:pt x="0" y="106"/>
                      <a:pt x="74" y="198"/>
                    </a:cubicBezTo>
                    <a:cubicBezTo>
                      <a:pt x="2806" y="4233"/>
                      <a:pt x="7894" y="6940"/>
                      <a:pt x="12355" y="8544"/>
                    </a:cubicBezTo>
                    <a:cubicBezTo>
                      <a:pt x="13232" y="8870"/>
                      <a:pt x="14084" y="9145"/>
                      <a:pt x="14986" y="9396"/>
                    </a:cubicBezTo>
                    <a:cubicBezTo>
                      <a:pt x="15864" y="9170"/>
                      <a:pt x="16741" y="8920"/>
                      <a:pt x="17568" y="8619"/>
                    </a:cubicBezTo>
                    <a:cubicBezTo>
                      <a:pt x="16139" y="8343"/>
                      <a:pt x="14736" y="7992"/>
                      <a:pt x="13357" y="7516"/>
                    </a:cubicBezTo>
                    <a:cubicBezTo>
                      <a:pt x="8821" y="5987"/>
                      <a:pt x="3458" y="3807"/>
                      <a:pt x="300" y="47"/>
                    </a:cubicBezTo>
                    <a:cubicBezTo>
                      <a:pt x="266" y="14"/>
                      <a:pt x="228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4999;p63">
                <a:extLst>
                  <a:ext uri="{FF2B5EF4-FFF2-40B4-BE49-F238E27FC236}">
                    <a16:creationId xmlns:a16="http://schemas.microsoft.com/office/drawing/2014/main" id="{3C9C0EEF-7888-4CB8-A2D4-333C193374D4}"/>
                  </a:ext>
                </a:extLst>
              </p:cNvPr>
              <p:cNvSpPr/>
              <p:nvPr/>
            </p:nvSpPr>
            <p:spPr>
              <a:xfrm>
                <a:off x="-962474" y="1872951"/>
                <a:ext cx="48284" cy="29903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5092" extrusionOk="0">
                    <a:moveTo>
                      <a:pt x="92" y="0"/>
                    </a:moveTo>
                    <a:cubicBezTo>
                      <a:pt x="44" y="0"/>
                      <a:pt x="1" y="25"/>
                      <a:pt x="1" y="79"/>
                    </a:cubicBezTo>
                    <a:cubicBezTo>
                      <a:pt x="101" y="1733"/>
                      <a:pt x="2382" y="3262"/>
                      <a:pt x="3685" y="4014"/>
                    </a:cubicBezTo>
                    <a:cubicBezTo>
                      <a:pt x="4361" y="4415"/>
                      <a:pt x="5088" y="4765"/>
                      <a:pt x="5815" y="5091"/>
                    </a:cubicBezTo>
                    <a:cubicBezTo>
                      <a:pt x="6567" y="4991"/>
                      <a:pt x="7369" y="4866"/>
                      <a:pt x="8221" y="4740"/>
                    </a:cubicBezTo>
                    <a:cubicBezTo>
                      <a:pt x="7394" y="4515"/>
                      <a:pt x="6542" y="4289"/>
                      <a:pt x="5740" y="3938"/>
                    </a:cubicBezTo>
                    <a:cubicBezTo>
                      <a:pt x="4161" y="3287"/>
                      <a:pt x="828" y="1833"/>
                      <a:pt x="201" y="54"/>
                    </a:cubicBezTo>
                    <a:cubicBezTo>
                      <a:pt x="178" y="19"/>
                      <a:pt x="133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5000;p63">
                <a:extLst>
                  <a:ext uri="{FF2B5EF4-FFF2-40B4-BE49-F238E27FC236}">
                    <a16:creationId xmlns:a16="http://schemas.microsoft.com/office/drawing/2014/main" id="{6B3B7962-14C6-4053-95A3-B134E7F64535}"/>
                  </a:ext>
                </a:extLst>
              </p:cNvPr>
              <p:cNvSpPr/>
              <p:nvPr/>
            </p:nvSpPr>
            <p:spPr>
              <a:xfrm>
                <a:off x="-968804" y="1880180"/>
                <a:ext cx="20759" cy="2488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4237" extrusionOk="0">
                    <a:moveTo>
                      <a:pt x="728" y="1"/>
                    </a:moveTo>
                    <a:cubicBezTo>
                      <a:pt x="1" y="276"/>
                      <a:pt x="1053" y="2281"/>
                      <a:pt x="1279" y="2682"/>
                    </a:cubicBezTo>
                    <a:cubicBezTo>
                      <a:pt x="1655" y="3234"/>
                      <a:pt x="2056" y="3735"/>
                      <a:pt x="2482" y="4236"/>
                    </a:cubicBezTo>
                    <a:cubicBezTo>
                      <a:pt x="2808" y="4211"/>
                      <a:pt x="3159" y="4211"/>
                      <a:pt x="3535" y="4186"/>
                    </a:cubicBezTo>
                    <a:cubicBezTo>
                      <a:pt x="3309" y="3986"/>
                      <a:pt x="3059" y="3760"/>
                      <a:pt x="2858" y="3509"/>
                    </a:cubicBezTo>
                    <a:cubicBezTo>
                      <a:pt x="2783" y="3434"/>
                      <a:pt x="377" y="527"/>
                      <a:pt x="903" y="201"/>
                    </a:cubicBezTo>
                    <a:cubicBezTo>
                      <a:pt x="928" y="176"/>
                      <a:pt x="928" y="176"/>
                      <a:pt x="903" y="151"/>
                    </a:cubicBezTo>
                    <a:cubicBezTo>
                      <a:pt x="903" y="126"/>
                      <a:pt x="878" y="101"/>
                      <a:pt x="878" y="76"/>
                    </a:cubicBezTo>
                    <a:cubicBezTo>
                      <a:pt x="853" y="26"/>
                      <a:pt x="778" y="1"/>
                      <a:pt x="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5001;p63">
                <a:extLst>
                  <a:ext uri="{FF2B5EF4-FFF2-40B4-BE49-F238E27FC236}">
                    <a16:creationId xmlns:a16="http://schemas.microsoft.com/office/drawing/2014/main" id="{FFA4144B-1F6A-4ED0-B343-C8E890D9E365}"/>
                  </a:ext>
                </a:extLst>
              </p:cNvPr>
              <p:cNvSpPr/>
              <p:nvPr/>
            </p:nvSpPr>
            <p:spPr>
              <a:xfrm>
                <a:off x="-960119" y="1741560"/>
                <a:ext cx="195907" cy="16173"/>
              </a:xfrm>
              <a:custGeom>
                <a:avLst/>
                <a:gdLst/>
                <a:ahLst/>
                <a:cxnLst/>
                <a:rect l="l" t="t" r="r" b="b"/>
                <a:pathLst>
                  <a:path w="33360" h="2754" extrusionOk="0">
                    <a:moveTo>
                      <a:pt x="22992" y="0"/>
                    </a:moveTo>
                    <a:cubicBezTo>
                      <a:pt x="22312" y="0"/>
                      <a:pt x="21632" y="7"/>
                      <a:pt x="20953" y="22"/>
                    </a:cubicBezTo>
                    <a:cubicBezTo>
                      <a:pt x="17570" y="97"/>
                      <a:pt x="14211" y="347"/>
                      <a:pt x="10853" y="798"/>
                    </a:cubicBezTo>
                    <a:cubicBezTo>
                      <a:pt x="7244" y="1300"/>
                      <a:pt x="3685" y="2252"/>
                      <a:pt x="51" y="2678"/>
                    </a:cubicBezTo>
                    <a:cubicBezTo>
                      <a:pt x="1" y="2678"/>
                      <a:pt x="1" y="2753"/>
                      <a:pt x="51" y="2753"/>
                    </a:cubicBezTo>
                    <a:cubicBezTo>
                      <a:pt x="3459" y="2653"/>
                      <a:pt x="6793" y="1776"/>
                      <a:pt x="10151" y="1400"/>
                    </a:cubicBezTo>
                    <a:cubicBezTo>
                      <a:pt x="13484" y="1049"/>
                      <a:pt x="16843" y="824"/>
                      <a:pt x="20176" y="748"/>
                    </a:cubicBezTo>
                    <a:cubicBezTo>
                      <a:pt x="20582" y="744"/>
                      <a:pt x="20986" y="742"/>
                      <a:pt x="21390" y="742"/>
                    </a:cubicBezTo>
                    <a:cubicBezTo>
                      <a:pt x="25430" y="742"/>
                      <a:pt x="29395" y="969"/>
                      <a:pt x="33359" y="1425"/>
                    </a:cubicBezTo>
                    <a:cubicBezTo>
                      <a:pt x="33359" y="1099"/>
                      <a:pt x="33359" y="773"/>
                      <a:pt x="33334" y="473"/>
                    </a:cubicBezTo>
                    <a:cubicBezTo>
                      <a:pt x="32758" y="423"/>
                      <a:pt x="32181" y="372"/>
                      <a:pt x="31605" y="347"/>
                    </a:cubicBezTo>
                    <a:cubicBezTo>
                      <a:pt x="28730" y="125"/>
                      <a:pt x="25854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5002;p63">
                <a:extLst>
                  <a:ext uri="{FF2B5EF4-FFF2-40B4-BE49-F238E27FC236}">
                    <a16:creationId xmlns:a16="http://schemas.microsoft.com/office/drawing/2014/main" id="{68068627-A689-4E4B-AAF7-86760010FD41}"/>
                  </a:ext>
                </a:extLst>
              </p:cNvPr>
              <p:cNvSpPr/>
              <p:nvPr/>
            </p:nvSpPr>
            <p:spPr>
              <a:xfrm>
                <a:off x="-955850" y="1762578"/>
                <a:ext cx="189136" cy="21059"/>
              </a:xfrm>
              <a:custGeom>
                <a:avLst/>
                <a:gdLst/>
                <a:ahLst/>
                <a:cxnLst/>
                <a:rect l="l" t="t" r="r" b="b"/>
                <a:pathLst>
                  <a:path w="32207" h="3586" extrusionOk="0">
                    <a:moveTo>
                      <a:pt x="8296" y="0"/>
                    </a:moveTo>
                    <a:cubicBezTo>
                      <a:pt x="5550" y="0"/>
                      <a:pt x="2802" y="137"/>
                      <a:pt x="51" y="453"/>
                    </a:cubicBezTo>
                    <a:cubicBezTo>
                      <a:pt x="0" y="478"/>
                      <a:pt x="0" y="578"/>
                      <a:pt x="51" y="578"/>
                    </a:cubicBezTo>
                    <a:cubicBezTo>
                      <a:pt x="1160" y="544"/>
                      <a:pt x="2270" y="528"/>
                      <a:pt x="3380" y="528"/>
                    </a:cubicBezTo>
                    <a:cubicBezTo>
                      <a:pt x="9712" y="528"/>
                      <a:pt x="16033" y="1061"/>
                      <a:pt x="22281" y="1956"/>
                    </a:cubicBezTo>
                    <a:cubicBezTo>
                      <a:pt x="25514" y="2433"/>
                      <a:pt x="28747" y="2984"/>
                      <a:pt x="31955" y="3585"/>
                    </a:cubicBezTo>
                    <a:cubicBezTo>
                      <a:pt x="32056" y="3209"/>
                      <a:pt x="32131" y="2834"/>
                      <a:pt x="32206" y="2458"/>
                    </a:cubicBezTo>
                    <a:cubicBezTo>
                      <a:pt x="32056" y="2433"/>
                      <a:pt x="31905" y="2407"/>
                      <a:pt x="31755" y="2382"/>
                    </a:cubicBezTo>
                    <a:cubicBezTo>
                      <a:pt x="28397" y="1831"/>
                      <a:pt x="25038" y="1305"/>
                      <a:pt x="21655" y="904"/>
                    </a:cubicBezTo>
                    <a:cubicBezTo>
                      <a:pt x="17204" y="361"/>
                      <a:pt x="12753" y="0"/>
                      <a:pt x="8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5003;p63">
                <a:extLst>
                  <a:ext uri="{FF2B5EF4-FFF2-40B4-BE49-F238E27FC236}">
                    <a16:creationId xmlns:a16="http://schemas.microsoft.com/office/drawing/2014/main" id="{36B6409C-9C24-4F31-A125-551038F7CB64}"/>
                  </a:ext>
                </a:extLst>
              </p:cNvPr>
              <p:cNvSpPr/>
              <p:nvPr/>
            </p:nvSpPr>
            <p:spPr>
              <a:xfrm>
                <a:off x="-957617" y="1775538"/>
                <a:ext cx="181037" cy="38565"/>
              </a:xfrm>
              <a:custGeom>
                <a:avLst/>
                <a:gdLst/>
                <a:ahLst/>
                <a:cxnLst/>
                <a:rect l="l" t="t" r="r" b="b"/>
                <a:pathLst>
                  <a:path w="30828" h="6567" extrusionOk="0">
                    <a:moveTo>
                      <a:pt x="2525" y="1"/>
                    </a:moveTo>
                    <a:cubicBezTo>
                      <a:pt x="1732" y="1"/>
                      <a:pt x="941" y="24"/>
                      <a:pt x="151" y="75"/>
                    </a:cubicBezTo>
                    <a:cubicBezTo>
                      <a:pt x="1" y="100"/>
                      <a:pt x="1" y="326"/>
                      <a:pt x="151" y="326"/>
                    </a:cubicBezTo>
                    <a:cubicBezTo>
                      <a:pt x="6993" y="526"/>
                      <a:pt x="13860" y="2030"/>
                      <a:pt x="20502" y="3709"/>
                    </a:cubicBezTo>
                    <a:cubicBezTo>
                      <a:pt x="23660" y="4511"/>
                      <a:pt x="26818" y="5414"/>
                      <a:pt x="29926" y="6416"/>
                    </a:cubicBezTo>
                    <a:cubicBezTo>
                      <a:pt x="30076" y="6466"/>
                      <a:pt x="30226" y="6516"/>
                      <a:pt x="30377" y="6566"/>
                    </a:cubicBezTo>
                    <a:cubicBezTo>
                      <a:pt x="30527" y="6241"/>
                      <a:pt x="30677" y="5915"/>
                      <a:pt x="30828" y="5589"/>
                    </a:cubicBezTo>
                    <a:cubicBezTo>
                      <a:pt x="30627" y="5539"/>
                      <a:pt x="30402" y="5464"/>
                      <a:pt x="30201" y="5414"/>
                    </a:cubicBezTo>
                    <a:cubicBezTo>
                      <a:pt x="26843" y="4361"/>
                      <a:pt x="23434" y="3409"/>
                      <a:pt x="20001" y="2606"/>
                    </a:cubicBezTo>
                    <a:cubicBezTo>
                      <a:pt x="14326" y="1304"/>
                      <a:pt x="8397" y="1"/>
                      <a:pt x="2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5004;p63">
                <a:extLst>
                  <a:ext uri="{FF2B5EF4-FFF2-40B4-BE49-F238E27FC236}">
                    <a16:creationId xmlns:a16="http://schemas.microsoft.com/office/drawing/2014/main" id="{98E8778F-20CD-427E-93AC-AFE3FC5443FF}"/>
                  </a:ext>
                </a:extLst>
              </p:cNvPr>
              <p:cNvSpPr/>
              <p:nvPr/>
            </p:nvSpPr>
            <p:spPr>
              <a:xfrm>
                <a:off x="-955474" y="1791975"/>
                <a:ext cx="166386" cy="44649"/>
              </a:xfrm>
              <a:custGeom>
                <a:avLst/>
                <a:gdLst/>
                <a:ahLst/>
                <a:cxnLst/>
                <a:rect l="l" t="t" r="r" b="b"/>
                <a:pathLst>
                  <a:path w="28333" h="7603" extrusionOk="0">
                    <a:moveTo>
                      <a:pt x="124" y="0"/>
                    </a:moveTo>
                    <a:cubicBezTo>
                      <a:pt x="28" y="0"/>
                      <a:pt x="0" y="164"/>
                      <a:pt x="112" y="209"/>
                    </a:cubicBezTo>
                    <a:cubicBezTo>
                      <a:pt x="6653" y="2615"/>
                      <a:pt x="13395" y="4419"/>
                      <a:pt x="20162" y="5998"/>
                    </a:cubicBezTo>
                    <a:cubicBezTo>
                      <a:pt x="22643" y="6574"/>
                      <a:pt x="25124" y="7126"/>
                      <a:pt x="27631" y="7602"/>
                    </a:cubicBezTo>
                    <a:cubicBezTo>
                      <a:pt x="27881" y="7276"/>
                      <a:pt x="28107" y="6950"/>
                      <a:pt x="28333" y="6600"/>
                    </a:cubicBezTo>
                    <a:cubicBezTo>
                      <a:pt x="18834" y="4945"/>
                      <a:pt x="9410" y="2690"/>
                      <a:pt x="162" y="8"/>
                    </a:cubicBezTo>
                    <a:cubicBezTo>
                      <a:pt x="148" y="3"/>
                      <a:pt x="13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5005;p63">
                <a:extLst>
                  <a:ext uri="{FF2B5EF4-FFF2-40B4-BE49-F238E27FC236}">
                    <a16:creationId xmlns:a16="http://schemas.microsoft.com/office/drawing/2014/main" id="{7C6A2647-B92B-42CA-BADE-6984EED8B5AC}"/>
                  </a:ext>
                </a:extLst>
              </p:cNvPr>
              <p:cNvSpPr/>
              <p:nvPr/>
            </p:nvSpPr>
            <p:spPr>
              <a:xfrm>
                <a:off x="-958116" y="1808600"/>
                <a:ext cx="154605" cy="47156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8030" extrusionOk="0">
                    <a:moveTo>
                      <a:pt x="167" y="0"/>
                    </a:moveTo>
                    <a:cubicBezTo>
                      <a:pt x="65" y="0"/>
                      <a:pt x="1" y="144"/>
                      <a:pt x="111" y="210"/>
                    </a:cubicBezTo>
                    <a:cubicBezTo>
                      <a:pt x="2216" y="1738"/>
                      <a:pt x="5173" y="2465"/>
                      <a:pt x="7630" y="3242"/>
                    </a:cubicBezTo>
                    <a:cubicBezTo>
                      <a:pt x="10411" y="4144"/>
                      <a:pt x="13193" y="5047"/>
                      <a:pt x="16026" y="5849"/>
                    </a:cubicBezTo>
                    <a:cubicBezTo>
                      <a:pt x="18958" y="6676"/>
                      <a:pt x="22041" y="7503"/>
                      <a:pt x="25148" y="8029"/>
                    </a:cubicBezTo>
                    <a:cubicBezTo>
                      <a:pt x="25549" y="7653"/>
                      <a:pt x="25950" y="7277"/>
                      <a:pt x="26326" y="6876"/>
                    </a:cubicBezTo>
                    <a:cubicBezTo>
                      <a:pt x="22968" y="6350"/>
                      <a:pt x="19635" y="5723"/>
                      <a:pt x="16301" y="4846"/>
                    </a:cubicBezTo>
                    <a:cubicBezTo>
                      <a:pt x="13469" y="4094"/>
                      <a:pt x="10662" y="3242"/>
                      <a:pt x="7855" y="2415"/>
                    </a:cubicBezTo>
                    <a:cubicBezTo>
                      <a:pt x="5374" y="1663"/>
                      <a:pt x="2517" y="1187"/>
                      <a:pt x="211" y="9"/>
                    </a:cubicBezTo>
                    <a:cubicBezTo>
                      <a:pt x="196" y="3"/>
                      <a:pt x="181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5006;p63">
                <a:extLst>
                  <a:ext uri="{FF2B5EF4-FFF2-40B4-BE49-F238E27FC236}">
                    <a16:creationId xmlns:a16="http://schemas.microsoft.com/office/drawing/2014/main" id="{93C1DB83-F0E9-47C5-9D7F-312D6F052564}"/>
                  </a:ext>
                </a:extLst>
              </p:cNvPr>
              <p:cNvSpPr/>
              <p:nvPr/>
            </p:nvSpPr>
            <p:spPr>
              <a:xfrm>
                <a:off x="-951433" y="1821455"/>
                <a:ext cx="134674" cy="42540"/>
              </a:xfrm>
              <a:custGeom>
                <a:avLst/>
                <a:gdLst/>
                <a:ahLst/>
                <a:cxnLst/>
                <a:rect l="l" t="t" r="r" b="b"/>
                <a:pathLst>
                  <a:path w="22933" h="7244" extrusionOk="0">
                    <a:moveTo>
                      <a:pt x="50" y="1"/>
                    </a:moveTo>
                    <a:cubicBezTo>
                      <a:pt x="25" y="1"/>
                      <a:pt x="0" y="51"/>
                      <a:pt x="25" y="76"/>
                    </a:cubicBezTo>
                    <a:cubicBezTo>
                      <a:pt x="4386" y="2181"/>
                      <a:pt x="9223" y="3610"/>
                      <a:pt x="13860" y="5013"/>
                    </a:cubicBezTo>
                    <a:cubicBezTo>
                      <a:pt x="16667" y="5890"/>
                      <a:pt x="19524" y="6642"/>
                      <a:pt x="22406" y="7244"/>
                    </a:cubicBezTo>
                    <a:cubicBezTo>
                      <a:pt x="22582" y="7093"/>
                      <a:pt x="22757" y="6943"/>
                      <a:pt x="22933" y="6793"/>
                    </a:cubicBezTo>
                    <a:cubicBezTo>
                      <a:pt x="19925" y="6166"/>
                      <a:pt x="16943" y="5414"/>
                      <a:pt x="13985" y="4537"/>
                    </a:cubicBezTo>
                    <a:cubicBezTo>
                      <a:pt x="9349" y="3158"/>
                      <a:pt x="4537" y="1830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5007;p63">
                <a:extLst>
                  <a:ext uri="{FF2B5EF4-FFF2-40B4-BE49-F238E27FC236}">
                    <a16:creationId xmlns:a16="http://schemas.microsoft.com/office/drawing/2014/main" id="{ADD6E808-D93E-4293-B7B4-B5DA1236778D}"/>
                  </a:ext>
                </a:extLst>
              </p:cNvPr>
              <p:cNvSpPr/>
              <p:nvPr/>
            </p:nvSpPr>
            <p:spPr>
              <a:xfrm>
                <a:off x="-970225" y="1686194"/>
                <a:ext cx="194973" cy="65866"/>
              </a:xfrm>
              <a:custGeom>
                <a:avLst/>
                <a:gdLst/>
                <a:ahLst/>
                <a:cxnLst/>
                <a:rect l="l" t="t" r="r" b="b"/>
                <a:pathLst>
                  <a:path w="33201" h="11216" extrusionOk="0">
                    <a:moveTo>
                      <a:pt x="32599" y="1"/>
                    </a:moveTo>
                    <a:cubicBezTo>
                      <a:pt x="30794" y="101"/>
                      <a:pt x="29015" y="377"/>
                      <a:pt x="27261" y="652"/>
                    </a:cubicBezTo>
                    <a:cubicBezTo>
                      <a:pt x="23551" y="1254"/>
                      <a:pt x="19817" y="2056"/>
                      <a:pt x="16233" y="3159"/>
                    </a:cubicBezTo>
                    <a:cubicBezTo>
                      <a:pt x="10619" y="4863"/>
                      <a:pt x="4153" y="6642"/>
                      <a:pt x="42" y="11054"/>
                    </a:cubicBezTo>
                    <a:cubicBezTo>
                      <a:pt x="0" y="11117"/>
                      <a:pt x="47" y="11215"/>
                      <a:pt x="107" y="11215"/>
                    </a:cubicBezTo>
                    <a:cubicBezTo>
                      <a:pt x="119" y="11215"/>
                      <a:pt x="131" y="11212"/>
                      <a:pt x="143" y="11204"/>
                    </a:cubicBezTo>
                    <a:cubicBezTo>
                      <a:pt x="5105" y="7470"/>
                      <a:pt x="11371" y="5765"/>
                      <a:pt x="17286" y="4161"/>
                    </a:cubicBezTo>
                    <a:cubicBezTo>
                      <a:pt x="20694" y="3234"/>
                      <a:pt x="24128" y="2432"/>
                      <a:pt x="27611" y="1931"/>
                    </a:cubicBezTo>
                    <a:cubicBezTo>
                      <a:pt x="29466" y="1655"/>
                      <a:pt x="31321" y="1505"/>
                      <a:pt x="33200" y="1329"/>
                    </a:cubicBezTo>
                    <a:cubicBezTo>
                      <a:pt x="33000" y="878"/>
                      <a:pt x="32799" y="427"/>
                      <a:pt x="32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5008;p63">
                <a:extLst>
                  <a:ext uri="{FF2B5EF4-FFF2-40B4-BE49-F238E27FC236}">
                    <a16:creationId xmlns:a16="http://schemas.microsoft.com/office/drawing/2014/main" id="{4A19B960-8AAA-47C8-B419-31246A024A5B}"/>
                  </a:ext>
                </a:extLst>
              </p:cNvPr>
              <p:cNvSpPr/>
              <p:nvPr/>
            </p:nvSpPr>
            <p:spPr>
              <a:xfrm>
                <a:off x="-959491" y="1653519"/>
                <a:ext cx="164665" cy="79161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3480" extrusionOk="0">
                    <a:moveTo>
                      <a:pt x="27187" y="1"/>
                    </a:moveTo>
                    <a:cubicBezTo>
                      <a:pt x="22676" y="1129"/>
                      <a:pt x="18189" y="2933"/>
                      <a:pt x="14029" y="4738"/>
                    </a:cubicBezTo>
                    <a:cubicBezTo>
                      <a:pt x="11021" y="6041"/>
                      <a:pt x="7989" y="7419"/>
                      <a:pt x="5157" y="9124"/>
                    </a:cubicBezTo>
                    <a:cubicBezTo>
                      <a:pt x="3603" y="10051"/>
                      <a:pt x="620" y="11505"/>
                      <a:pt x="19" y="13384"/>
                    </a:cubicBezTo>
                    <a:cubicBezTo>
                      <a:pt x="1" y="13439"/>
                      <a:pt x="48" y="13480"/>
                      <a:pt x="104" y="13480"/>
                    </a:cubicBezTo>
                    <a:cubicBezTo>
                      <a:pt x="125" y="13480"/>
                      <a:pt x="148" y="13474"/>
                      <a:pt x="169" y="13460"/>
                    </a:cubicBezTo>
                    <a:cubicBezTo>
                      <a:pt x="4405" y="9575"/>
                      <a:pt x="10470" y="7119"/>
                      <a:pt x="15758" y="5039"/>
                    </a:cubicBezTo>
                    <a:cubicBezTo>
                      <a:pt x="19768" y="3435"/>
                      <a:pt x="23929" y="2332"/>
                      <a:pt x="28039" y="1028"/>
                    </a:cubicBezTo>
                    <a:cubicBezTo>
                      <a:pt x="27763" y="678"/>
                      <a:pt x="27488" y="327"/>
                      <a:pt x="27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5009;p63">
                <a:extLst>
                  <a:ext uri="{FF2B5EF4-FFF2-40B4-BE49-F238E27FC236}">
                    <a16:creationId xmlns:a16="http://schemas.microsoft.com/office/drawing/2014/main" id="{56FFEE06-AD34-4F8F-ACF3-4D3A52C0F6BD}"/>
                  </a:ext>
                </a:extLst>
              </p:cNvPr>
              <p:cNvSpPr/>
              <p:nvPr/>
            </p:nvSpPr>
            <p:spPr>
              <a:xfrm>
                <a:off x="-970272" y="1618789"/>
                <a:ext cx="135408" cy="103309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17592" extrusionOk="0">
                    <a:moveTo>
                      <a:pt x="21479" y="0"/>
                    </a:moveTo>
                    <a:cubicBezTo>
                      <a:pt x="18271" y="1429"/>
                      <a:pt x="15188" y="3208"/>
                      <a:pt x="12356" y="5088"/>
                    </a:cubicBezTo>
                    <a:cubicBezTo>
                      <a:pt x="9674" y="6892"/>
                      <a:pt x="6968" y="8822"/>
                      <a:pt x="4562" y="11003"/>
                    </a:cubicBezTo>
                    <a:cubicBezTo>
                      <a:pt x="2682" y="12732"/>
                      <a:pt x="376" y="14812"/>
                      <a:pt x="0" y="17469"/>
                    </a:cubicBezTo>
                    <a:cubicBezTo>
                      <a:pt x="0" y="17544"/>
                      <a:pt x="63" y="17592"/>
                      <a:pt x="124" y="17592"/>
                    </a:cubicBezTo>
                    <a:cubicBezTo>
                      <a:pt x="165" y="17592"/>
                      <a:pt x="206" y="17570"/>
                      <a:pt x="226" y="17519"/>
                    </a:cubicBezTo>
                    <a:cubicBezTo>
                      <a:pt x="1404" y="14436"/>
                      <a:pt x="4712" y="11905"/>
                      <a:pt x="7293" y="9975"/>
                    </a:cubicBezTo>
                    <a:cubicBezTo>
                      <a:pt x="9649" y="8196"/>
                      <a:pt x="12106" y="6516"/>
                      <a:pt x="14662" y="4988"/>
                    </a:cubicBezTo>
                    <a:cubicBezTo>
                      <a:pt x="17394" y="3384"/>
                      <a:pt x="20201" y="2030"/>
                      <a:pt x="23058" y="827"/>
                    </a:cubicBezTo>
                    <a:cubicBezTo>
                      <a:pt x="22532" y="526"/>
                      <a:pt x="22005" y="251"/>
                      <a:pt x="2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5010;p63">
                <a:extLst>
                  <a:ext uri="{FF2B5EF4-FFF2-40B4-BE49-F238E27FC236}">
                    <a16:creationId xmlns:a16="http://schemas.microsoft.com/office/drawing/2014/main" id="{8E5D90F3-BD68-42D2-AE5C-2B304B6DB6E9}"/>
                  </a:ext>
                </a:extLst>
              </p:cNvPr>
              <p:cNvSpPr/>
              <p:nvPr/>
            </p:nvSpPr>
            <p:spPr>
              <a:xfrm>
                <a:off x="-978371" y="1616581"/>
                <a:ext cx="46516" cy="87154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4841" extrusionOk="0">
                    <a:moveTo>
                      <a:pt x="7921" y="0"/>
                    </a:moveTo>
                    <a:lnTo>
                      <a:pt x="7921" y="0"/>
                    </a:lnTo>
                    <a:cubicBezTo>
                      <a:pt x="7369" y="151"/>
                      <a:pt x="6818" y="301"/>
                      <a:pt x="6292" y="476"/>
                    </a:cubicBezTo>
                    <a:cubicBezTo>
                      <a:pt x="5941" y="953"/>
                      <a:pt x="5615" y="1404"/>
                      <a:pt x="5314" y="1855"/>
                    </a:cubicBezTo>
                    <a:cubicBezTo>
                      <a:pt x="2708" y="5639"/>
                      <a:pt x="1" y="9950"/>
                      <a:pt x="226" y="14737"/>
                    </a:cubicBezTo>
                    <a:cubicBezTo>
                      <a:pt x="226" y="14809"/>
                      <a:pt x="272" y="14841"/>
                      <a:pt x="320" y="14841"/>
                    </a:cubicBezTo>
                    <a:cubicBezTo>
                      <a:pt x="372" y="14841"/>
                      <a:pt x="427" y="14803"/>
                      <a:pt x="427" y="14737"/>
                    </a:cubicBezTo>
                    <a:cubicBezTo>
                      <a:pt x="928" y="10201"/>
                      <a:pt x="3459" y="5940"/>
                      <a:pt x="6091" y="2306"/>
                    </a:cubicBezTo>
                    <a:cubicBezTo>
                      <a:pt x="6667" y="1479"/>
                      <a:pt x="7294" y="702"/>
                      <a:pt x="7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5011;p63">
                <a:extLst>
                  <a:ext uri="{FF2B5EF4-FFF2-40B4-BE49-F238E27FC236}">
                    <a16:creationId xmlns:a16="http://schemas.microsoft.com/office/drawing/2014/main" id="{15E47509-C403-483E-AD47-2F402DA0E689}"/>
                  </a:ext>
                </a:extLst>
              </p:cNvPr>
              <p:cNvSpPr/>
              <p:nvPr/>
            </p:nvSpPr>
            <p:spPr>
              <a:xfrm>
                <a:off x="-992647" y="1683546"/>
                <a:ext cx="44602" cy="207564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345" extrusionOk="0">
                    <a:moveTo>
                      <a:pt x="527" y="1"/>
                    </a:moveTo>
                    <a:cubicBezTo>
                      <a:pt x="176" y="1705"/>
                      <a:pt x="1" y="3409"/>
                      <a:pt x="126" y="5139"/>
                    </a:cubicBezTo>
                    <a:cubicBezTo>
                      <a:pt x="427" y="8297"/>
                      <a:pt x="1379" y="11354"/>
                      <a:pt x="1655" y="14512"/>
                    </a:cubicBezTo>
                    <a:cubicBezTo>
                      <a:pt x="2332" y="20627"/>
                      <a:pt x="1479" y="26943"/>
                      <a:pt x="2231" y="33084"/>
                    </a:cubicBezTo>
                    <a:cubicBezTo>
                      <a:pt x="2382" y="33936"/>
                      <a:pt x="2607" y="34663"/>
                      <a:pt x="2908" y="35339"/>
                    </a:cubicBezTo>
                    <a:cubicBezTo>
                      <a:pt x="2944" y="35343"/>
                      <a:pt x="2979" y="35345"/>
                      <a:pt x="3015" y="35345"/>
                    </a:cubicBezTo>
                    <a:cubicBezTo>
                      <a:pt x="4972" y="35345"/>
                      <a:pt x="6595" y="30004"/>
                      <a:pt x="6743" y="27444"/>
                    </a:cubicBezTo>
                    <a:cubicBezTo>
                      <a:pt x="7119" y="19775"/>
                      <a:pt x="7595" y="16718"/>
                      <a:pt x="6542" y="11730"/>
                    </a:cubicBezTo>
                    <a:cubicBezTo>
                      <a:pt x="6016" y="9224"/>
                      <a:pt x="5389" y="5239"/>
                      <a:pt x="3961" y="3134"/>
                    </a:cubicBezTo>
                    <a:cubicBezTo>
                      <a:pt x="3134" y="1931"/>
                      <a:pt x="2382" y="377"/>
                      <a:pt x="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5012;p63">
                <a:extLst>
                  <a:ext uri="{FF2B5EF4-FFF2-40B4-BE49-F238E27FC236}">
                    <a16:creationId xmlns:a16="http://schemas.microsoft.com/office/drawing/2014/main" id="{BD540879-8A70-4E2A-A6A2-A4FF8EA3E631}"/>
                  </a:ext>
                </a:extLst>
              </p:cNvPr>
              <p:cNvSpPr/>
              <p:nvPr/>
            </p:nvSpPr>
            <p:spPr>
              <a:xfrm>
                <a:off x="-907871" y="1669322"/>
                <a:ext cx="65966" cy="55830"/>
              </a:xfrm>
              <a:custGeom>
                <a:avLst/>
                <a:gdLst/>
                <a:ahLst/>
                <a:cxnLst/>
                <a:rect l="l" t="t" r="r" b="b"/>
                <a:pathLst>
                  <a:path w="11233" h="9507" extrusionOk="0">
                    <a:moveTo>
                      <a:pt x="6502" y="1"/>
                    </a:moveTo>
                    <a:cubicBezTo>
                      <a:pt x="3747" y="1"/>
                      <a:pt x="575" y="2021"/>
                      <a:pt x="126" y="4528"/>
                    </a:cubicBezTo>
                    <a:cubicBezTo>
                      <a:pt x="1" y="5155"/>
                      <a:pt x="1881" y="8638"/>
                      <a:pt x="2783" y="9064"/>
                    </a:cubicBezTo>
                    <a:cubicBezTo>
                      <a:pt x="3207" y="9273"/>
                      <a:pt x="4252" y="9507"/>
                      <a:pt x="5449" y="9507"/>
                    </a:cubicBezTo>
                    <a:cubicBezTo>
                      <a:pt x="7995" y="9507"/>
                      <a:pt x="11232" y="8447"/>
                      <a:pt x="10653" y="3826"/>
                    </a:cubicBezTo>
                    <a:cubicBezTo>
                      <a:pt x="10304" y="1077"/>
                      <a:pt x="8514" y="1"/>
                      <a:pt x="6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5013;p63">
                <a:extLst>
                  <a:ext uri="{FF2B5EF4-FFF2-40B4-BE49-F238E27FC236}">
                    <a16:creationId xmlns:a16="http://schemas.microsoft.com/office/drawing/2014/main" id="{43EFFCF7-C405-4F5B-996F-C57A5AFCF76A}"/>
                  </a:ext>
                </a:extLst>
              </p:cNvPr>
              <p:cNvSpPr/>
              <p:nvPr/>
            </p:nvSpPr>
            <p:spPr>
              <a:xfrm>
                <a:off x="-890647" y="1688097"/>
                <a:ext cx="35059" cy="26326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4483" extrusionOk="0">
                    <a:moveTo>
                      <a:pt x="3104" y="1"/>
                    </a:moveTo>
                    <a:cubicBezTo>
                      <a:pt x="3081" y="1"/>
                      <a:pt x="3057" y="1"/>
                      <a:pt x="3033" y="3"/>
                    </a:cubicBezTo>
                    <a:cubicBezTo>
                      <a:pt x="552" y="128"/>
                      <a:pt x="0" y="3938"/>
                      <a:pt x="0" y="3938"/>
                    </a:cubicBezTo>
                    <a:cubicBezTo>
                      <a:pt x="994" y="4322"/>
                      <a:pt x="1812" y="4483"/>
                      <a:pt x="2475" y="4483"/>
                    </a:cubicBezTo>
                    <a:cubicBezTo>
                      <a:pt x="5969" y="4483"/>
                      <a:pt x="5162" y="1"/>
                      <a:pt x="3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5014;p63">
                <a:extLst>
                  <a:ext uri="{FF2B5EF4-FFF2-40B4-BE49-F238E27FC236}">
                    <a16:creationId xmlns:a16="http://schemas.microsoft.com/office/drawing/2014/main" id="{F2DBE32D-B346-4353-95F5-C510B79494E4}"/>
                  </a:ext>
                </a:extLst>
              </p:cNvPr>
              <p:cNvSpPr/>
              <p:nvPr/>
            </p:nvSpPr>
            <p:spPr>
              <a:xfrm>
                <a:off x="-892415" y="1685859"/>
                <a:ext cx="34941" cy="28106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786" extrusionOk="0">
                    <a:moveTo>
                      <a:pt x="3769" y="0"/>
                    </a:moveTo>
                    <a:cubicBezTo>
                      <a:pt x="1763" y="0"/>
                      <a:pt x="0" y="2557"/>
                      <a:pt x="226" y="4720"/>
                    </a:cubicBezTo>
                    <a:cubicBezTo>
                      <a:pt x="226" y="4760"/>
                      <a:pt x="262" y="4786"/>
                      <a:pt x="299" y="4786"/>
                    </a:cubicBezTo>
                    <a:cubicBezTo>
                      <a:pt x="331" y="4786"/>
                      <a:pt x="365" y="4766"/>
                      <a:pt x="376" y="4720"/>
                    </a:cubicBezTo>
                    <a:cubicBezTo>
                      <a:pt x="652" y="3592"/>
                      <a:pt x="1078" y="2314"/>
                      <a:pt x="1980" y="1511"/>
                    </a:cubicBezTo>
                    <a:cubicBezTo>
                      <a:pt x="2589" y="973"/>
                      <a:pt x="3100" y="779"/>
                      <a:pt x="3617" y="779"/>
                    </a:cubicBezTo>
                    <a:cubicBezTo>
                      <a:pt x="4206" y="779"/>
                      <a:pt x="4803" y="1031"/>
                      <a:pt x="5564" y="1311"/>
                    </a:cubicBezTo>
                    <a:cubicBezTo>
                      <a:pt x="5582" y="1315"/>
                      <a:pt x="5600" y="1318"/>
                      <a:pt x="5617" y="1318"/>
                    </a:cubicBezTo>
                    <a:cubicBezTo>
                      <a:pt x="5797" y="1318"/>
                      <a:pt x="5950" y="1097"/>
                      <a:pt x="5790" y="960"/>
                    </a:cubicBezTo>
                    <a:cubicBezTo>
                      <a:pt x="5132" y="284"/>
                      <a:pt x="4438" y="0"/>
                      <a:pt x="37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5015;p63">
                <a:extLst>
                  <a:ext uri="{FF2B5EF4-FFF2-40B4-BE49-F238E27FC236}">
                    <a16:creationId xmlns:a16="http://schemas.microsoft.com/office/drawing/2014/main" id="{D699CF8F-A77B-4A2F-B900-888CA117C800}"/>
                  </a:ext>
                </a:extLst>
              </p:cNvPr>
              <p:cNvSpPr/>
              <p:nvPr/>
            </p:nvSpPr>
            <p:spPr>
              <a:xfrm>
                <a:off x="-1047983" y="1691791"/>
                <a:ext cx="115248" cy="191631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32632" extrusionOk="0">
                    <a:moveTo>
                      <a:pt x="12206" y="0"/>
                    </a:moveTo>
                    <a:cubicBezTo>
                      <a:pt x="9424" y="2055"/>
                      <a:pt x="0" y="19624"/>
                      <a:pt x="2105" y="24061"/>
                    </a:cubicBezTo>
                    <a:cubicBezTo>
                      <a:pt x="5539" y="30351"/>
                      <a:pt x="14161" y="32632"/>
                      <a:pt x="14161" y="32632"/>
                    </a:cubicBezTo>
                    <a:cubicBezTo>
                      <a:pt x="14161" y="32632"/>
                      <a:pt x="19624" y="25188"/>
                      <a:pt x="18647" y="15489"/>
                    </a:cubicBezTo>
                    <a:cubicBezTo>
                      <a:pt x="17669" y="5790"/>
                      <a:pt x="12206" y="0"/>
                      <a:pt x="12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5016;p63">
                <a:extLst>
                  <a:ext uri="{FF2B5EF4-FFF2-40B4-BE49-F238E27FC236}">
                    <a16:creationId xmlns:a16="http://schemas.microsoft.com/office/drawing/2014/main" id="{9E073B11-4E16-4C2F-B57B-59971AB6E468}"/>
                  </a:ext>
                </a:extLst>
              </p:cNvPr>
              <p:cNvSpPr/>
              <p:nvPr/>
            </p:nvSpPr>
            <p:spPr>
              <a:xfrm>
                <a:off x="-993234" y="1691791"/>
                <a:ext cx="53581" cy="81986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13961" extrusionOk="0">
                    <a:moveTo>
                      <a:pt x="2883" y="0"/>
                    </a:moveTo>
                    <a:cubicBezTo>
                      <a:pt x="2206" y="476"/>
                      <a:pt x="1178" y="1855"/>
                      <a:pt x="0" y="3735"/>
                    </a:cubicBezTo>
                    <a:cubicBezTo>
                      <a:pt x="2457" y="4035"/>
                      <a:pt x="4712" y="6542"/>
                      <a:pt x="6141" y="8396"/>
                    </a:cubicBezTo>
                    <a:cubicBezTo>
                      <a:pt x="7419" y="10151"/>
                      <a:pt x="8396" y="12030"/>
                      <a:pt x="9123" y="13960"/>
                    </a:cubicBezTo>
                    <a:cubicBezTo>
                      <a:pt x="7770" y="5188"/>
                      <a:pt x="2883" y="0"/>
                      <a:pt x="288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5017;p63">
                <a:extLst>
                  <a:ext uri="{FF2B5EF4-FFF2-40B4-BE49-F238E27FC236}">
                    <a16:creationId xmlns:a16="http://schemas.microsoft.com/office/drawing/2014/main" id="{0286BB73-F6D8-4E86-AE69-288A1719BA75}"/>
                  </a:ext>
                </a:extLst>
              </p:cNvPr>
              <p:cNvSpPr/>
              <p:nvPr/>
            </p:nvSpPr>
            <p:spPr>
              <a:xfrm>
                <a:off x="-1042539" y="1737120"/>
                <a:ext cx="35916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18623" extrusionOk="0">
                    <a:moveTo>
                      <a:pt x="6116" y="1"/>
                    </a:moveTo>
                    <a:lnTo>
                      <a:pt x="6116" y="1"/>
                    </a:lnTo>
                    <a:cubicBezTo>
                      <a:pt x="2306" y="3910"/>
                      <a:pt x="0" y="12933"/>
                      <a:pt x="0" y="12933"/>
                    </a:cubicBezTo>
                    <a:cubicBezTo>
                      <a:pt x="151" y="17043"/>
                      <a:pt x="2782" y="18622"/>
                      <a:pt x="2782" y="18622"/>
                    </a:cubicBezTo>
                    <a:cubicBezTo>
                      <a:pt x="2782" y="18622"/>
                      <a:pt x="3409" y="17845"/>
                      <a:pt x="4111" y="14612"/>
                    </a:cubicBezTo>
                    <a:cubicBezTo>
                      <a:pt x="4537" y="12707"/>
                      <a:pt x="6116" y="1"/>
                      <a:pt x="6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5018;p63">
                <a:extLst>
                  <a:ext uri="{FF2B5EF4-FFF2-40B4-BE49-F238E27FC236}">
                    <a16:creationId xmlns:a16="http://schemas.microsoft.com/office/drawing/2014/main" id="{F1D13943-6F71-4355-B129-7796E0D3B882}"/>
                  </a:ext>
                </a:extLst>
              </p:cNvPr>
              <p:cNvSpPr/>
              <p:nvPr/>
            </p:nvSpPr>
            <p:spPr>
              <a:xfrm>
                <a:off x="-1036356" y="1813287"/>
                <a:ext cx="45483" cy="45852"/>
              </a:xfrm>
              <a:custGeom>
                <a:avLst/>
                <a:gdLst/>
                <a:ahLst/>
                <a:cxnLst/>
                <a:rect l="l" t="t" r="r" b="b"/>
                <a:pathLst>
                  <a:path w="7745" h="7808" extrusionOk="0">
                    <a:moveTo>
                      <a:pt x="983" y="0"/>
                    </a:moveTo>
                    <a:cubicBezTo>
                      <a:pt x="436" y="0"/>
                      <a:pt x="0" y="440"/>
                      <a:pt x="0" y="1843"/>
                    </a:cubicBezTo>
                    <a:cubicBezTo>
                      <a:pt x="0" y="5602"/>
                      <a:pt x="4010" y="7808"/>
                      <a:pt x="4010" y="7808"/>
                    </a:cubicBezTo>
                    <a:cubicBezTo>
                      <a:pt x="7744" y="4349"/>
                      <a:pt x="3133" y="1241"/>
                      <a:pt x="3133" y="1241"/>
                    </a:cubicBezTo>
                    <a:cubicBezTo>
                      <a:pt x="3133" y="1241"/>
                      <a:pt x="1902" y="0"/>
                      <a:pt x="9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5019;p63">
                <a:extLst>
                  <a:ext uri="{FF2B5EF4-FFF2-40B4-BE49-F238E27FC236}">
                    <a16:creationId xmlns:a16="http://schemas.microsoft.com/office/drawing/2014/main" id="{114CA9BC-179F-4910-B782-A6F8F6E4485D}"/>
                  </a:ext>
                </a:extLst>
              </p:cNvPr>
              <p:cNvSpPr/>
              <p:nvPr/>
            </p:nvSpPr>
            <p:spPr>
              <a:xfrm>
                <a:off x="-1039451" y="1737120"/>
                <a:ext cx="32827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18623" extrusionOk="0">
                    <a:moveTo>
                      <a:pt x="5590" y="1"/>
                    </a:moveTo>
                    <a:cubicBezTo>
                      <a:pt x="5439" y="151"/>
                      <a:pt x="5289" y="326"/>
                      <a:pt x="5139" y="477"/>
                    </a:cubicBezTo>
                    <a:cubicBezTo>
                      <a:pt x="4637" y="3334"/>
                      <a:pt x="4186" y="6166"/>
                      <a:pt x="3459" y="8973"/>
                    </a:cubicBezTo>
                    <a:cubicBezTo>
                      <a:pt x="3108" y="10377"/>
                      <a:pt x="2908" y="11855"/>
                      <a:pt x="2281" y="13108"/>
                    </a:cubicBezTo>
                    <a:cubicBezTo>
                      <a:pt x="1730" y="14161"/>
                      <a:pt x="903" y="14938"/>
                      <a:pt x="1" y="15590"/>
                    </a:cubicBezTo>
                    <a:cubicBezTo>
                      <a:pt x="803" y="17745"/>
                      <a:pt x="2256" y="18622"/>
                      <a:pt x="2256" y="18622"/>
                    </a:cubicBezTo>
                    <a:cubicBezTo>
                      <a:pt x="2256" y="18622"/>
                      <a:pt x="2883" y="17845"/>
                      <a:pt x="3585" y="14612"/>
                    </a:cubicBezTo>
                    <a:cubicBezTo>
                      <a:pt x="4011" y="12707"/>
                      <a:pt x="5590" y="1"/>
                      <a:pt x="559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020;p63">
                <a:extLst>
                  <a:ext uri="{FF2B5EF4-FFF2-40B4-BE49-F238E27FC236}">
                    <a16:creationId xmlns:a16="http://schemas.microsoft.com/office/drawing/2014/main" id="{42CF070C-8C87-4467-AF79-7D910BB34DF0}"/>
                  </a:ext>
                </a:extLst>
              </p:cNvPr>
              <p:cNvSpPr/>
              <p:nvPr/>
            </p:nvSpPr>
            <p:spPr>
              <a:xfrm>
                <a:off x="-1042539" y="1813005"/>
                <a:ext cx="24582" cy="33479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5701" extrusionOk="0">
                    <a:moveTo>
                      <a:pt x="346" y="0"/>
                    </a:moveTo>
                    <a:cubicBezTo>
                      <a:pt x="232" y="0"/>
                      <a:pt x="116" y="4"/>
                      <a:pt x="0" y="11"/>
                    </a:cubicBezTo>
                    <a:cubicBezTo>
                      <a:pt x="151" y="4121"/>
                      <a:pt x="2782" y="5700"/>
                      <a:pt x="2782" y="5700"/>
                    </a:cubicBezTo>
                    <a:cubicBezTo>
                      <a:pt x="2782" y="5700"/>
                      <a:pt x="3409" y="4923"/>
                      <a:pt x="4111" y="1690"/>
                    </a:cubicBezTo>
                    <a:cubicBezTo>
                      <a:pt x="4136" y="1590"/>
                      <a:pt x="4161" y="1440"/>
                      <a:pt x="4186" y="1289"/>
                    </a:cubicBezTo>
                    <a:cubicBezTo>
                      <a:pt x="3118" y="569"/>
                      <a:pt x="1791" y="0"/>
                      <a:pt x="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21;p63">
                <a:extLst>
                  <a:ext uri="{FF2B5EF4-FFF2-40B4-BE49-F238E27FC236}">
                    <a16:creationId xmlns:a16="http://schemas.microsoft.com/office/drawing/2014/main" id="{DACBA1FD-E830-46A6-A1C0-4906381DB2A8}"/>
                  </a:ext>
                </a:extLst>
              </p:cNvPr>
              <p:cNvSpPr/>
              <p:nvPr/>
            </p:nvSpPr>
            <p:spPr>
              <a:xfrm>
                <a:off x="-1014721" y="1843090"/>
                <a:ext cx="5009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653" extrusionOk="0">
                    <a:moveTo>
                      <a:pt x="426" y="1"/>
                    </a:moveTo>
                    <a:cubicBezTo>
                      <a:pt x="0" y="1"/>
                      <a:pt x="0" y="652"/>
                      <a:pt x="426" y="652"/>
                    </a:cubicBezTo>
                    <a:cubicBezTo>
                      <a:pt x="852" y="652"/>
                      <a:pt x="852" y="1"/>
                      <a:pt x="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22;p63">
                <a:extLst>
                  <a:ext uri="{FF2B5EF4-FFF2-40B4-BE49-F238E27FC236}">
                    <a16:creationId xmlns:a16="http://schemas.microsoft.com/office/drawing/2014/main" id="{6E05CD0C-3841-42D5-A84C-8E05211E7940}"/>
                  </a:ext>
                </a:extLst>
              </p:cNvPr>
              <p:cNvSpPr/>
              <p:nvPr/>
            </p:nvSpPr>
            <p:spPr>
              <a:xfrm>
                <a:off x="-1012220" y="1834704"/>
                <a:ext cx="6037" cy="471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3" extrusionOk="0">
                    <a:moveTo>
                      <a:pt x="502" y="0"/>
                    </a:moveTo>
                    <a:cubicBezTo>
                      <a:pt x="0" y="0"/>
                      <a:pt x="0" y="802"/>
                      <a:pt x="502" y="802"/>
                    </a:cubicBezTo>
                    <a:cubicBezTo>
                      <a:pt x="1028" y="802"/>
                      <a:pt x="1028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23;p63">
                <a:extLst>
                  <a:ext uri="{FF2B5EF4-FFF2-40B4-BE49-F238E27FC236}">
                    <a16:creationId xmlns:a16="http://schemas.microsoft.com/office/drawing/2014/main" id="{E5C2FB55-D10C-4B3F-AFBD-0BF222E7B483}"/>
                  </a:ext>
                </a:extLst>
              </p:cNvPr>
              <p:cNvSpPr/>
              <p:nvPr/>
            </p:nvSpPr>
            <p:spPr>
              <a:xfrm>
                <a:off x="-1021933" y="1843976"/>
                <a:ext cx="5303" cy="412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702" extrusionOk="0">
                    <a:moveTo>
                      <a:pt x="451" y="0"/>
                    </a:moveTo>
                    <a:cubicBezTo>
                      <a:pt x="0" y="0"/>
                      <a:pt x="0" y="702"/>
                      <a:pt x="451" y="702"/>
                    </a:cubicBezTo>
                    <a:cubicBezTo>
                      <a:pt x="902" y="702"/>
                      <a:pt x="902" y="0"/>
                      <a:pt x="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24;p63">
                <a:extLst>
                  <a:ext uri="{FF2B5EF4-FFF2-40B4-BE49-F238E27FC236}">
                    <a16:creationId xmlns:a16="http://schemas.microsoft.com/office/drawing/2014/main" id="{3772C957-FB66-4512-9C1D-CDC8CB1AFA8A}"/>
                  </a:ext>
                </a:extLst>
              </p:cNvPr>
              <p:cNvSpPr/>
              <p:nvPr/>
            </p:nvSpPr>
            <p:spPr>
              <a:xfrm>
                <a:off x="-1018257" y="1836319"/>
                <a:ext cx="4128" cy="324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53" extrusionOk="0">
                    <a:moveTo>
                      <a:pt x="352" y="1"/>
                    </a:moveTo>
                    <a:cubicBezTo>
                      <a:pt x="1" y="1"/>
                      <a:pt x="1" y="552"/>
                      <a:pt x="352" y="552"/>
                    </a:cubicBezTo>
                    <a:cubicBezTo>
                      <a:pt x="703" y="552"/>
                      <a:pt x="703" y="1"/>
                      <a:pt x="3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25;p63">
                <a:extLst>
                  <a:ext uri="{FF2B5EF4-FFF2-40B4-BE49-F238E27FC236}">
                    <a16:creationId xmlns:a16="http://schemas.microsoft.com/office/drawing/2014/main" id="{B10BD955-76ED-410B-B569-151CDC3B0C20}"/>
                  </a:ext>
                </a:extLst>
              </p:cNvPr>
              <p:cNvSpPr/>
              <p:nvPr/>
            </p:nvSpPr>
            <p:spPr>
              <a:xfrm>
                <a:off x="-1034300" y="1815536"/>
                <a:ext cx="13548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971" extrusionOk="0">
                    <a:moveTo>
                      <a:pt x="578" y="0"/>
                    </a:moveTo>
                    <a:cubicBezTo>
                      <a:pt x="447" y="0"/>
                      <a:pt x="320" y="32"/>
                      <a:pt x="201" y="106"/>
                    </a:cubicBezTo>
                    <a:cubicBezTo>
                      <a:pt x="76" y="156"/>
                      <a:pt x="1" y="357"/>
                      <a:pt x="76" y="482"/>
                    </a:cubicBezTo>
                    <a:cubicBezTo>
                      <a:pt x="252" y="708"/>
                      <a:pt x="427" y="733"/>
                      <a:pt x="653" y="858"/>
                    </a:cubicBezTo>
                    <a:cubicBezTo>
                      <a:pt x="828" y="933"/>
                      <a:pt x="978" y="1034"/>
                      <a:pt x="1129" y="1159"/>
                    </a:cubicBezTo>
                    <a:cubicBezTo>
                      <a:pt x="1404" y="1410"/>
                      <a:pt x="1630" y="1861"/>
                      <a:pt x="2006" y="1961"/>
                    </a:cubicBezTo>
                    <a:cubicBezTo>
                      <a:pt x="2013" y="1968"/>
                      <a:pt x="2023" y="1971"/>
                      <a:pt x="2035" y="1971"/>
                    </a:cubicBezTo>
                    <a:cubicBezTo>
                      <a:pt x="2068" y="1971"/>
                      <a:pt x="2113" y="1948"/>
                      <a:pt x="2131" y="1911"/>
                    </a:cubicBezTo>
                    <a:cubicBezTo>
                      <a:pt x="2307" y="1485"/>
                      <a:pt x="2006" y="808"/>
                      <a:pt x="1680" y="532"/>
                    </a:cubicBezTo>
                    <a:cubicBezTo>
                      <a:pt x="1398" y="287"/>
                      <a:pt x="973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026;p63">
                <a:extLst>
                  <a:ext uri="{FF2B5EF4-FFF2-40B4-BE49-F238E27FC236}">
                    <a16:creationId xmlns:a16="http://schemas.microsoft.com/office/drawing/2014/main" id="{B188B95B-E6D7-4D33-9C1C-8ECE39BC54D4}"/>
                  </a:ext>
                </a:extLst>
              </p:cNvPr>
              <p:cNvSpPr/>
              <p:nvPr/>
            </p:nvSpPr>
            <p:spPr>
              <a:xfrm>
                <a:off x="-1040185" y="1815101"/>
                <a:ext cx="5303" cy="3007"/>
              </a:xfrm>
              <a:custGeom>
                <a:avLst/>
                <a:gdLst/>
                <a:ahLst/>
                <a:cxnLst/>
                <a:rect l="l" t="t" r="r" b="b"/>
                <a:pathLst>
                  <a:path w="903" h="512" extrusionOk="0">
                    <a:moveTo>
                      <a:pt x="373" y="1"/>
                    </a:moveTo>
                    <a:cubicBezTo>
                      <a:pt x="358" y="1"/>
                      <a:pt x="342" y="2"/>
                      <a:pt x="326" y="5"/>
                    </a:cubicBezTo>
                    <a:cubicBezTo>
                      <a:pt x="126" y="5"/>
                      <a:pt x="0" y="230"/>
                      <a:pt x="151" y="381"/>
                    </a:cubicBezTo>
                    <a:cubicBezTo>
                      <a:pt x="262" y="476"/>
                      <a:pt x="373" y="511"/>
                      <a:pt x="491" y="511"/>
                    </a:cubicBezTo>
                    <a:cubicBezTo>
                      <a:pt x="559" y="511"/>
                      <a:pt x="629" y="499"/>
                      <a:pt x="702" y="481"/>
                    </a:cubicBezTo>
                    <a:cubicBezTo>
                      <a:pt x="903" y="431"/>
                      <a:pt x="853" y="180"/>
                      <a:pt x="702" y="130"/>
                    </a:cubicBezTo>
                    <a:cubicBezTo>
                      <a:pt x="568" y="85"/>
                      <a:pt x="494" y="1"/>
                      <a:pt x="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027;p63">
                <a:extLst>
                  <a:ext uri="{FF2B5EF4-FFF2-40B4-BE49-F238E27FC236}">
                    <a16:creationId xmlns:a16="http://schemas.microsoft.com/office/drawing/2014/main" id="{F7FD901D-151B-4503-A853-B9CE88A29684}"/>
                  </a:ext>
                </a:extLst>
              </p:cNvPr>
              <p:cNvSpPr/>
              <p:nvPr/>
            </p:nvSpPr>
            <p:spPr>
              <a:xfrm>
                <a:off x="-998132" y="1771821"/>
                <a:ext cx="15098" cy="15298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2605" extrusionOk="0">
                    <a:moveTo>
                      <a:pt x="1597" y="1"/>
                    </a:moveTo>
                    <a:cubicBezTo>
                      <a:pt x="703" y="1"/>
                      <a:pt x="1" y="1986"/>
                      <a:pt x="834" y="2513"/>
                    </a:cubicBezTo>
                    <a:cubicBezTo>
                      <a:pt x="937" y="2576"/>
                      <a:pt x="1038" y="2605"/>
                      <a:pt x="1136" y="2605"/>
                    </a:cubicBezTo>
                    <a:cubicBezTo>
                      <a:pt x="1970" y="2605"/>
                      <a:pt x="2570" y="535"/>
                      <a:pt x="1987" y="132"/>
                    </a:cubicBezTo>
                    <a:cubicBezTo>
                      <a:pt x="1856" y="41"/>
                      <a:pt x="1725" y="1"/>
                      <a:pt x="1597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028;p63">
                <a:extLst>
                  <a:ext uri="{FF2B5EF4-FFF2-40B4-BE49-F238E27FC236}">
                    <a16:creationId xmlns:a16="http://schemas.microsoft.com/office/drawing/2014/main" id="{B95F83D0-A406-4F5D-9B0C-28F5D164453B}"/>
                  </a:ext>
                </a:extLst>
              </p:cNvPr>
              <p:cNvSpPr/>
              <p:nvPr/>
            </p:nvSpPr>
            <p:spPr>
              <a:xfrm>
                <a:off x="-998572" y="1769513"/>
                <a:ext cx="15227" cy="15251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597" extrusionOk="0">
                    <a:moveTo>
                      <a:pt x="1608" y="1"/>
                    </a:moveTo>
                    <a:cubicBezTo>
                      <a:pt x="709" y="1"/>
                      <a:pt x="0" y="1998"/>
                      <a:pt x="859" y="2505"/>
                    </a:cubicBezTo>
                    <a:cubicBezTo>
                      <a:pt x="960" y="2568"/>
                      <a:pt x="1059" y="2597"/>
                      <a:pt x="1155" y="2597"/>
                    </a:cubicBezTo>
                    <a:cubicBezTo>
                      <a:pt x="1974" y="2597"/>
                      <a:pt x="2593" y="527"/>
                      <a:pt x="1987" y="124"/>
                    </a:cubicBezTo>
                    <a:cubicBezTo>
                      <a:pt x="1860" y="39"/>
                      <a:pt x="1732" y="1"/>
                      <a:pt x="1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5029;p63">
                <a:extLst>
                  <a:ext uri="{FF2B5EF4-FFF2-40B4-BE49-F238E27FC236}">
                    <a16:creationId xmlns:a16="http://schemas.microsoft.com/office/drawing/2014/main" id="{4FB44074-E10D-4DD5-9056-5DFCB3C3518B}"/>
                  </a:ext>
                </a:extLst>
              </p:cNvPr>
              <p:cNvSpPr/>
              <p:nvPr/>
            </p:nvSpPr>
            <p:spPr>
              <a:xfrm>
                <a:off x="-990585" y="1771797"/>
                <a:ext cx="3388" cy="5831"/>
              </a:xfrm>
              <a:custGeom>
                <a:avLst/>
                <a:gdLst/>
                <a:ahLst/>
                <a:cxnLst/>
                <a:rect l="l" t="t" r="r" b="b"/>
                <a:pathLst>
                  <a:path w="577" h="993" extrusionOk="0">
                    <a:moveTo>
                      <a:pt x="379" y="0"/>
                    </a:moveTo>
                    <a:cubicBezTo>
                      <a:pt x="368" y="0"/>
                      <a:pt x="359" y="3"/>
                      <a:pt x="351" y="10"/>
                    </a:cubicBezTo>
                    <a:cubicBezTo>
                      <a:pt x="76" y="161"/>
                      <a:pt x="1" y="612"/>
                      <a:pt x="101" y="888"/>
                    </a:cubicBezTo>
                    <a:cubicBezTo>
                      <a:pt x="116" y="950"/>
                      <a:pt x="189" y="992"/>
                      <a:pt x="266" y="992"/>
                    </a:cubicBezTo>
                    <a:cubicBezTo>
                      <a:pt x="314" y="992"/>
                      <a:pt x="363" y="976"/>
                      <a:pt x="402" y="938"/>
                    </a:cubicBezTo>
                    <a:cubicBezTo>
                      <a:pt x="552" y="787"/>
                      <a:pt x="552" y="687"/>
                      <a:pt x="577" y="487"/>
                    </a:cubicBezTo>
                    <a:cubicBezTo>
                      <a:pt x="577" y="311"/>
                      <a:pt x="552" y="161"/>
                      <a:pt x="452" y="35"/>
                    </a:cubicBezTo>
                    <a:cubicBezTo>
                      <a:pt x="434" y="18"/>
                      <a:pt x="404" y="0"/>
                      <a:pt x="3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5030;p63">
                <a:extLst>
                  <a:ext uri="{FF2B5EF4-FFF2-40B4-BE49-F238E27FC236}">
                    <a16:creationId xmlns:a16="http://schemas.microsoft.com/office/drawing/2014/main" id="{E202A21E-3527-4DBC-BAE5-82289CAA1846}"/>
                  </a:ext>
                </a:extLst>
              </p:cNvPr>
              <p:cNvSpPr/>
              <p:nvPr/>
            </p:nvSpPr>
            <p:spPr>
              <a:xfrm>
                <a:off x="-992353" y="1778651"/>
                <a:ext cx="3465" cy="3236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51" extrusionOk="0">
                    <a:moveTo>
                      <a:pt x="350" y="1"/>
                    </a:moveTo>
                    <a:cubicBezTo>
                      <a:pt x="307" y="1"/>
                      <a:pt x="265" y="15"/>
                      <a:pt x="226" y="46"/>
                    </a:cubicBezTo>
                    <a:cubicBezTo>
                      <a:pt x="151" y="122"/>
                      <a:pt x="101" y="172"/>
                      <a:pt x="76" y="247"/>
                    </a:cubicBezTo>
                    <a:cubicBezTo>
                      <a:pt x="0" y="398"/>
                      <a:pt x="154" y="550"/>
                      <a:pt x="298" y="550"/>
                    </a:cubicBezTo>
                    <a:cubicBezTo>
                      <a:pt x="345" y="550"/>
                      <a:pt x="390" y="534"/>
                      <a:pt x="427" y="498"/>
                    </a:cubicBezTo>
                    <a:cubicBezTo>
                      <a:pt x="477" y="422"/>
                      <a:pt x="527" y="372"/>
                      <a:pt x="552" y="272"/>
                    </a:cubicBezTo>
                    <a:cubicBezTo>
                      <a:pt x="590" y="122"/>
                      <a:pt x="473" y="1"/>
                      <a:pt x="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6" name="Google Shape;5031;p63">
            <a:extLst>
              <a:ext uri="{FF2B5EF4-FFF2-40B4-BE49-F238E27FC236}">
                <a16:creationId xmlns:a16="http://schemas.microsoft.com/office/drawing/2014/main" id="{FFB532C7-C4F8-4987-B8C4-450971EB4749}"/>
              </a:ext>
            </a:extLst>
          </p:cNvPr>
          <p:cNvGrpSpPr/>
          <p:nvPr/>
        </p:nvGrpSpPr>
        <p:grpSpPr>
          <a:xfrm>
            <a:off x="8128513" y="4001471"/>
            <a:ext cx="1738050" cy="2127646"/>
            <a:chOff x="6685951" y="2450060"/>
            <a:chExt cx="1738050" cy="2127646"/>
          </a:xfrm>
        </p:grpSpPr>
        <p:sp>
          <p:nvSpPr>
            <p:cNvPr id="202" name="Google Shape;5032;p63">
              <a:extLst>
                <a:ext uri="{FF2B5EF4-FFF2-40B4-BE49-F238E27FC236}">
                  <a16:creationId xmlns:a16="http://schemas.microsoft.com/office/drawing/2014/main" id="{98E382E3-4F18-43B1-A7B7-B2A72839BE6C}"/>
                </a:ext>
              </a:extLst>
            </p:cNvPr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3" name="Google Shape;5033;p63">
              <a:extLst>
                <a:ext uri="{FF2B5EF4-FFF2-40B4-BE49-F238E27FC236}">
                  <a16:creationId xmlns:a16="http://schemas.microsoft.com/office/drawing/2014/main" id="{2284E8DF-3957-4B58-A8C7-DE2567AFEBC3}"/>
                </a:ext>
              </a:extLst>
            </p:cNvPr>
            <p:cNvGrpSpPr/>
            <p:nvPr/>
          </p:nvGrpSpPr>
          <p:grpSpPr>
            <a:xfrm>
              <a:off x="6685951" y="2450060"/>
              <a:ext cx="1738050" cy="2092632"/>
              <a:chOff x="1610033" y="1062587"/>
              <a:chExt cx="391303" cy="471133"/>
            </a:xfrm>
          </p:grpSpPr>
          <p:sp>
            <p:nvSpPr>
              <p:cNvPr id="204" name="Google Shape;5034;p63">
                <a:extLst>
                  <a:ext uri="{FF2B5EF4-FFF2-40B4-BE49-F238E27FC236}">
                    <a16:creationId xmlns:a16="http://schemas.microsoft.com/office/drawing/2014/main" id="{868F7B8E-FC31-4058-AFC3-AAAF1C0C7A80}"/>
                  </a:ext>
                </a:extLst>
              </p:cNvPr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5035;p63">
                <a:extLst>
                  <a:ext uri="{FF2B5EF4-FFF2-40B4-BE49-F238E27FC236}">
                    <a16:creationId xmlns:a16="http://schemas.microsoft.com/office/drawing/2014/main" id="{C57A1023-F6B7-4B91-A732-91CFDD2A38D7}"/>
                  </a:ext>
                </a:extLst>
              </p:cNvPr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5036;p63">
                <a:extLst>
                  <a:ext uri="{FF2B5EF4-FFF2-40B4-BE49-F238E27FC236}">
                    <a16:creationId xmlns:a16="http://schemas.microsoft.com/office/drawing/2014/main" id="{502016D7-4FDD-4175-87F8-15EEF9229A87}"/>
                  </a:ext>
                </a:extLst>
              </p:cNvPr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5037;p63">
                <a:extLst>
                  <a:ext uri="{FF2B5EF4-FFF2-40B4-BE49-F238E27FC236}">
                    <a16:creationId xmlns:a16="http://schemas.microsoft.com/office/drawing/2014/main" id="{1C5EFB8F-A6AB-4FAD-906E-6661752FBB35}"/>
                  </a:ext>
                </a:extLst>
              </p:cNvPr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5038;p63">
                <a:extLst>
                  <a:ext uri="{FF2B5EF4-FFF2-40B4-BE49-F238E27FC236}">
                    <a16:creationId xmlns:a16="http://schemas.microsoft.com/office/drawing/2014/main" id="{2DDAB001-2634-43B3-8455-A5FBB64F455A}"/>
                  </a:ext>
                </a:extLst>
              </p:cNvPr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5039;p63">
                <a:extLst>
                  <a:ext uri="{FF2B5EF4-FFF2-40B4-BE49-F238E27FC236}">
                    <a16:creationId xmlns:a16="http://schemas.microsoft.com/office/drawing/2014/main" id="{5B2A5238-6912-4191-AB86-441BFBBFCE6C}"/>
                  </a:ext>
                </a:extLst>
              </p:cNvPr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5040;p63">
                <a:extLst>
                  <a:ext uri="{FF2B5EF4-FFF2-40B4-BE49-F238E27FC236}">
                    <a16:creationId xmlns:a16="http://schemas.microsoft.com/office/drawing/2014/main" id="{795CD9BC-5912-4019-92C1-3FDD0FA68BB6}"/>
                  </a:ext>
                </a:extLst>
              </p:cNvPr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5041;p63">
                <a:extLst>
                  <a:ext uri="{FF2B5EF4-FFF2-40B4-BE49-F238E27FC236}">
                    <a16:creationId xmlns:a16="http://schemas.microsoft.com/office/drawing/2014/main" id="{C3077C35-437A-4CE8-B8D8-7DD8D5900D7E}"/>
                  </a:ext>
                </a:extLst>
              </p:cNvPr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5042;p63">
                <a:extLst>
                  <a:ext uri="{FF2B5EF4-FFF2-40B4-BE49-F238E27FC236}">
                    <a16:creationId xmlns:a16="http://schemas.microsoft.com/office/drawing/2014/main" id="{AD50102E-6501-4B63-8ABC-E71DAFA47FC6}"/>
                  </a:ext>
                </a:extLst>
              </p:cNvPr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5043;p63">
                <a:extLst>
                  <a:ext uri="{FF2B5EF4-FFF2-40B4-BE49-F238E27FC236}">
                    <a16:creationId xmlns:a16="http://schemas.microsoft.com/office/drawing/2014/main" id="{16DDC8D6-AD86-4C1F-A80E-1C37FFAC4038}"/>
                  </a:ext>
                </a:extLst>
              </p:cNvPr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5044;p63">
                <a:extLst>
                  <a:ext uri="{FF2B5EF4-FFF2-40B4-BE49-F238E27FC236}">
                    <a16:creationId xmlns:a16="http://schemas.microsoft.com/office/drawing/2014/main" id="{712AC131-41EA-4811-B07C-956334524488}"/>
                  </a:ext>
                </a:extLst>
              </p:cNvPr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5045;p63">
                <a:extLst>
                  <a:ext uri="{FF2B5EF4-FFF2-40B4-BE49-F238E27FC236}">
                    <a16:creationId xmlns:a16="http://schemas.microsoft.com/office/drawing/2014/main" id="{6A19FEAD-64E0-4C56-9F22-2A0D1C9BC27B}"/>
                  </a:ext>
                </a:extLst>
              </p:cNvPr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5046;p63">
                <a:extLst>
                  <a:ext uri="{FF2B5EF4-FFF2-40B4-BE49-F238E27FC236}">
                    <a16:creationId xmlns:a16="http://schemas.microsoft.com/office/drawing/2014/main" id="{3D74BE4F-9080-4779-8E14-695CFC63D9D4}"/>
                  </a:ext>
                </a:extLst>
              </p:cNvPr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5047;p63">
                <a:extLst>
                  <a:ext uri="{FF2B5EF4-FFF2-40B4-BE49-F238E27FC236}">
                    <a16:creationId xmlns:a16="http://schemas.microsoft.com/office/drawing/2014/main" id="{09309091-9A37-4E3A-AA46-209856C4C792}"/>
                  </a:ext>
                </a:extLst>
              </p:cNvPr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5048;p63">
                <a:extLst>
                  <a:ext uri="{FF2B5EF4-FFF2-40B4-BE49-F238E27FC236}">
                    <a16:creationId xmlns:a16="http://schemas.microsoft.com/office/drawing/2014/main" id="{6436446D-3434-4661-868D-A6954DC36A64}"/>
                  </a:ext>
                </a:extLst>
              </p:cNvPr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5049;p63">
                <a:extLst>
                  <a:ext uri="{FF2B5EF4-FFF2-40B4-BE49-F238E27FC236}">
                    <a16:creationId xmlns:a16="http://schemas.microsoft.com/office/drawing/2014/main" id="{3BBC781B-AEBA-4636-AD7E-B90BC694EB7A}"/>
                  </a:ext>
                </a:extLst>
              </p:cNvPr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5050;p63">
                <a:extLst>
                  <a:ext uri="{FF2B5EF4-FFF2-40B4-BE49-F238E27FC236}">
                    <a16:creationId xmlns:a16="http://schemas.microsoft.com/office/drawing/2014/main" id="{4D3084B1-C86E-4B37-9227-82A5A2D34647}"/>
                  </a:ext>
                </a:extLst>
              </p:cNvPr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5051;p63">
                <a:extLst>
                  <a:ext uri="{FF2B5EF4-FFF2-40B4-BE49-F238E27FC236}">
                    <a16:creationId xmlns:a16="http://schemas.microsoft.com/office/drawing/2014/main" id="{B7B630D2-4AC8-4825-82BD-85913FF46C58}"/>
                  </a:ext>
                </a:extLst>
              </p:cNvPr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5052;p63">
                <a:extLst>
                  <a:ext uri="{FF2B5EF4-FFF2-40B4-BE49-F238E27FC236}">
                    <a16:creationId xmlns:a16="http://schemas.microsoft.com/office/drawing/2014/main" id="{785468CC-831D-4B38-AC14-7C6BFB69246F}"/>
                  </a:ext>
                </a:extLst>
              </p:cNvPr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5053;p63">
                <a:extLst>
                  <a:ext uri="{FF2B5EF4-FFF2-40B4-BE49-F238E27FC236}">
                    <a16:creationId xmlns:a16="http://schemas.microsoft.com/office/drawing/2014/main" id="{D9AC8F00-276A-4007-9868-002D3FB08C4B}"/>
                  </a:ext>
                </a:extLst>
              </p:cNvPr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5054;p63">
                <a:extLst>
                  <a:ext uri="{FF2B5EF4-FFF2-40B4-BE49-F238E27FC236}">
                    <a16:creationId xmlns:a16="http://schemas.microsoft.com/office/drawing/2014/main" id="{82517BF7-DF02-44EB-BEB8-8EC157A72F8F}"/>
                  </a:ext>
                </a:extLst>
              </p:cNvPr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5055;p63">
                <a:extLst>
                  <a:ext uri="{FF2B5EF4-FFF2-40B4-BE49-F238E27FC236}">
                    <a16:creationId xmlns:a16="http://schemas.microsoft.com/office/drawing/2014/main" id="{5279BD01-584F-4CEC-8F80-02B4FB563BDA}"/>
                  </a:ext>
                </a:extLst>
              </p:cNvPr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5056;p63">
                <a:extLst>
                  <a:ext uri="{FF2B5EF4-FFF2-40B4-BE49-F238E27FC236}">
                    <a16:creationId xmlns:a16="http://schemas.microsoft.com/office/drawing/2014/main" id="{547AEA0C-E79E-42E2-9AC2-0E9922B51E74}"/>
                  </a:ext>
                </a:extLst>
              </p:cNvPr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5057;p63">
                <a:extLst>
                  <a:ext uri="{FF2B5EF4-FFF2-40B4-BE49-F238E27FC236}">
                    <a16:creationId xmlns:a16="http://schemas.microsoft.com/office/drawing/2014/main" id="{7ED94018-746C-43F7-B4A4-82293079811E}"/>
                  </a:ext>
                </a:extLst>
              </p:cNvPr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5058;p63">
                <a:extLst>
                  <a:ext uri="{FF2B5EF4-FFF2-40B4-BE49-F238E27FC236}">
                    <a16:creationId xmlns:a16="http://schemas.microsoft.com/office/drawing/2014/main" id="{C0520024-817A-4B04-A531-F1D7126BDF92}"/>
                  </a:ext>
                </a:extLst>
              </p:cNvPr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5059;p63">
                <a:extLst>
                  <a:ext uri="{FF2B5EF4-FFF2-40B4-BE49-F238E27FC236}">
                    <a16:creationId xmlns:a16="http://schemas.microsoft.com/office/drawing/2014/main" id="{4D9B03CB-0F1D-495D-BBA7-0DEFA156D8B4}"/>
                  </a:ext>
                </a:extLst>
              </p:cNvPr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5060;p63">
                <a:extLst>
                  <a:ext uri="{FF2B5EF4-FFF2-40B4-BE49-F238E27FC236}">
                    <a16:creationId xmlns:a16="http://schemas.microsoft.com/office/drawing/2014/main" id="{327BDA5A-6113-4680-B100-C169CF093A9B}"/>
                  </a:ext>
                </a:extLst>
              </p:cNvPr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5061;p63">
                <a:extLst>
                  <a:ext uri="{FF2B5EF4-FFF2-40B4-BE49-F238E27FC236}">
                    <a16:creationId xmlns:a16="http://schemas.microsoft.com/office/drawing/2014/main" id="{4C883B87-0F9F-40B1-B828-4D7A0D5AC61A}"/>
                  </a:ext>
                </a:extLst>
              </p:cNvPr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5062;p63">
                <a:extLst>
                  <a:ext uri="{FF2B5EF4-FFF2-40B4-BE49-F238E27FC236}">
                    <a16:creationId xmlns:a16="http://schemas.microsoft.com/office/drawing/2014/main" id="{B4EC3FE1-F4F9-4A0C-8786-591788354534}"/>
                  </a:ext>
                </a:extLst>
              </p:cNvPr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5063;p63">
                <a:extLst>
                  <a:ext uri="{FF2B5EF4-FFF2-40B4-BE49-F238E27FC236}">
                    <a16:creationId xmlns:a16="http://schemas.microsoft.com/office/drawing/2014/main" id="{5B0A86F8-C864-4435-BCDA-DAE518188FBC}"/>
                  </a:ext>
                </a:extLst>
              </p:cNvPr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5064;p63">
                <a:extLst>
                  <a:ext uri="{FF2B5EF4-FFF2-40B4-BE49-F238E27FC236}">
                    <a16:creationId xmlns:a16="http://schemas.microsoft.com/office/drawing/2014/main" id="{6F88566F-3629-48D4-AFD3-1A6C60378458}"/>
                  </a:ext>
                </a:extLst>
              </p:cNvPr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5065;p63">
                <a:extLst>
                  <a:ext uri="{FF2B5EF4-FFF2-40B4-BE49-F238E27FC236}">
                    <a16:creationId xmlns:a16="http://schemas.microsoft.com/office/drawing/2014/main" id="{D5546F6A-44BB-41FD-B628-4015C5F3B214}"/>
                  </a:ext>
                </a:extLst>
              </p:cNvPr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5066;p63">
                <a:extLst>
                  <a:ext uri="{FF2B5EF4-FFF2-40B4-BE49-F238E27FC236}">
                    <a16:creationId xmlns:a16="http://schemas.microsoft.com/office/drawing/2014/main" id="{3F1E32B8-E2C1-4FA7-A495-CB6934F59A50}"/>
                  </a:ext>
                </a:extLst>
              </p:cNvPr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5067;p63">
                <a:extLst>
                  <a:ext uri="{FF2B5EF4-FFF2-40B4-BE49-F238E27FC236}">
                    <a16:creationId xmlns:a16="http://schemas.microsoft.com/office/drawing/2014/main" id="{B9AAC16C-3156-45CA-A461-69337944DF6C}"/>
                  </a:ext>
                </a:extLst>
              </p:cNvPr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5068;p63">
                <a:extLst>
                  <a:ext uri="{FF2B5EF4-FFF2-40B4-BE49-F238E27FC236}">
                    <a16:creationId xmlns:a16="http://schemas.microsoft.com/office/drawing/2014/main" id="{5C87E094-A990-40AF-BFA5-C73AA7427323}"/>
                  </a:ext>
                </a:extLst>
              </p:cNvPr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5069;p63">
                <a:extLst>
                  <a:ext uri="{FF2B5EF4-FFF2-40B4-BE49-F238E27FC236}">
                    <a16:creationId xmlns:a16="http://schemas.microsoft.com/office/drawing/2014/main" id="{0AE86D95-052E-4584-BFB4-C79D28E9748F}"/>
                  </a:ext>
                </a:extLst>
              </p:cNvPr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5070;p63">
                <a:extLst>
                  <a:ext uri="{FF2B5EF4-FFF2-40B4-BE49-F238E27FC236}">
                    <a16:creationId xmlns:a16="http://schemas.microsoft.com/office/drawing/2014/main" id="{B2983EC7-7822-4907-A43B-6E05A711FB2D}"/>
                  </a:ext>
                </a:extLst>
              </p:cNvPr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5071;p63">
                <a:extLst>
                  <a:ext uri="{FF2B5EF4-FFF2-40B4-BE49-F238E27FC236}">
                    <a16:creationId xmlns:a16="http://schemas.microsoft.com/office/drawing/2014/main" id="{07DC3DBD-CA4A-49FB-87B0-2CB5E4542615}"/>
                  </a:ext>
                </a:extLst>
              </p:cNvPr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5072;p63">
                <a:extLst>
                  <a:ext uri="{FF2B5EF4-FFF2-40B4-BE49-F238E27FC236}">
                    <a16:creationId xmlns:a16="http://schemas.microsoft.com/office/drawing/2014/main" id="{289FFEBE-A444-47F0-8EB3-A304A09133BB}"/>
                  </a:ext>
                </a:extLst>
              </p:cNvPr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5073;p63">
                <a:extLst>
                  <a:ext uri="{FF2B5EF4-FFF2-40B4-BE49-F238E27FC236}">
                    <a16:creationId xmlns:a16="http://schemas.microsoft.com/office/drawing/2014/main" id="{312EF2BF-689F-4DD7-A607-0826EF81E1F2}"/>
                  </a:ext>
                </a:extLst>
              </p:cNvPr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5074;p63">
                <a:extLst>
                  <a:ext uri="{FF2B5EF4-FFF2-40B4-BE49-F238E27FC236}">
                    <a16:creationId xmlns:a16="http://schemas.microsoft.com/office/drawing/2014/main" id="{3D9F6B0B-7E0D-4994-A8CB-6492200FB232}"/>
                  </a:ext>
                </a:extLst>
              </p:cNvPr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5075;p63">
                <a:extLst>
                  <a:ext uri="{FF2B5EF4-FFF2-40B4-BE49-F238E27FC236}">
                    <a16:creationId xmlns:a16="http://schemas.microsoft.com/office/drawing/2014/main" id="{81568A43-571C-4659-B3D7-C8B9E941B900}"/>
                  </a:ext>
                </a:extLst>
              </p:cNvPr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5076;p63">
                <a:extLst>
                  <a:ext uri="{FF2B5EF4-FFF2-40B4-BE49-F238E27FC236}">
                    <a16:creationId xmlns:a16="http://schemas.microsoft.com/office/drawing/2014/main" id="{E1753194-EDC3-4B5F-BE3D-51D408315257}"/>
                  </a:ext>
                </a:extLst>
              </p:cNvPr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5077;p63">
                <a:extLst>
                  <a:ext uri="{FF2B5EF4-FFF2-40B4-BE49-F238E27FC236}">
                    <a16:creationId xmlns:a16="http://schemas.microsoft.com/office/drawing/2014/main" id="{59B5F86D-7CA3-4B53-B298-A527825CC57B}"/>
                  </a:ext>
                </a:extLst>
              </p:cNvPr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5078;p63">
                <a:extLst>
                  <a:ext uri="{FF2B5EF4-FFF2-40B4-BE49-F238E27FC236}">
                    <a16:creationId xmlns:a16="http://schemas.microsoft.com/office/drawing/2014/main" id="{9F4A0548-6D87-4837-A1C5-13127E186E69}"/>
                  </a:ext>
                </a:extLst>
              </p:cNvPr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5079;p63">
                <a:extLst>
                  <a:ext uri="{FF2B5EF4-FFF2-40B4-BE49-F238E27FC236}">
                    <a16:creationId xmlns:a16="http://schemas.microsoft.com/office/drawing/2014/main" id="{E0F1443C-E995-41BE-9BAC-F31BA6939530}"/>
                  </a:ext>
                </a:extLst>
              </p:cNvPr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5080;p63">
                <a:extLst>
                  <a:ext uri="{FF2B5EF4-FFF2-40B4-BE49-F238E27FC236}">
                    <a16:creationId xmlns:a16="http://schemas.microsoft.com/office/drawing/2014/main" id="{ADBEF0F9-2F9B-4902-816E-49FDEB08FFB6}"/>
                  </a:ext>
                </a:extLst>
              </p:cNvPr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5081;p63">
                <a:extLst>
                  <a:ext uri="{FF2B5EF4-FFF2-40B4-BE49-F238E27FC236}">
                    <a16:creationId xmlns:a16="http://schemas.microsoft.com/office/drawing/2014/main" id="{F004946D-66EB-420D-A611-9BEEE27716BD}"/>
                  </a:ext>
                </a:extLst>
              </p:cNvPr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5082;p63">
                <a:extLst>
                  <a:ext uri="{FF2B5EF4-FFF2-40B4-BE49-F238E27FC236}">
                    <a16:creationId xmlns:a16="http://schemas.microsoft.com/office/drawing/2014/main" id="{E46D6503-5636-4D36-9420-4D2822CF1D3E}"/>
                  </a:ext>
                </a:extLst>
              </p:cNvPr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5083;p63">
                <a:extLst>
                  <a:ext uri="{FF2B5EF4-FFF2-40B4-BE49-F238E27FC236}">
                    <a16:creationId xmlns:a16="http://schemas.microsoft.com/office/drawing/2014/main" id="{B11E9C5D-C40B-4254-B72F-CF039858F277}"/>
                  </a:ext>
                </a:extLst>
              </p:cNvPr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5084;p63">
                <a:extLst>
                  <a:ext uri="{FF2B5EF4-FFF2-40B4-BE49-F238E27FC236}">
                    <a16:creationId xmlns:a16="http://schemas.microsoft.com/office/drawing/2014/main" id="{6BA92873-6AA3-4D12-B493-08E24AD894C8}"/>
                  </a:ext>
                </a:extLst>
              </p:cNvPr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5085;p63">
                <a:extLst>
                  <a:ext uri="{FF2B5EF4-FFF2-40B4-BE49-F238E27FC236}">
                    <a16:creationId xmlns:a16="http://schemas.microsoft.com/office/drawing/2014/main" id="{B4E6FE64-6783-4312-A755-0189AA73A19D}"/>
                  </a:ext>
                </a:extLst>
              </p:cNvPr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5086;p63">
                <a:extLst>
                  <a:ext uri="{FF2B5EF4-FFF2-40B4-BE49-F238E27FC236}">
                    <a16:creationId xmlns:a16="http://schemas.microsoft.com/office/drawing/2014/main" id="{67BFB7EB-7B36-4975-B691-650B94DE6CA4}"/>
                  </a:ext>
                </a:extLst>
              </p:cNvPr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5087;p63">
                <a:extLst>
                  <a:ext uri="{FF2B5EF4-FFF2-40B4-BE49-F238E27FC236}">
                    <a16:creationId xmlns:a16="http://schemas.microsoft.com/office/drawing/2014/main" id="{1FABC185-3D4B-4381-BC0B-5FAEE3C6E4B4}"/>
                  </a:ext>
                </a:extLst>
              </p:cNvPr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5088;p63">
                <a:extLst>
                  <a:ext uri="{FF2B5EF4-FFF2-40B4-BE49-F238E27FC236}">
                    <a16:creationId xmlns:a16="http://schemas.microsoft.com/office/drawing/2014/main" id="{584D76C1-1DC6-405D-A835-7F6057DBC759}"/>
                  </a:ext>
                </a:extLst>
              </p:cNvPr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5089;p63">
                <a:extLst>
                  <a:ext uri="{FF2B5EF4-FFF2-40B4-BE49-F238E27FC236}">
                    <a16:creationId xmlns:a16="http://schemas.microsoft.com/office/drawing/2014/main" id="{58825AC9-4B60-443B-BEC4-B9D7A12E408D}"/>
                  </a:ext>
                </a:extLst>
              </p:cNvPr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5090;p63">
                <a:extLst>
                  <a:ext uri="{FF2B5EF4-FFF2-40B4-BE49-F238E27FC236}">
                    <a16:creationId xmlns:a16="http://schemas.microsoft.com/office/drawing/2014/main" id="{64766743-8B45-4E1E-BFAA-CCF868CF97D6}"/>
                  </a:ext>
                </a:extLst>
              </p:cNvPr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5091;p63">
                <a:extLst>
                  <a:ext uri="{FF2B5EF4-FFF2-40B4-BE49-F238E27FC236}">
                    <a16:creationId xmlns:a16="http://schemas.microsoft.com/office/drawing/2014/main" id="{A34357CC-A243-48AC-BD88-DA3E20D16568}"/>
                  </a:ext>
                </a:extLst>
              </p:cNvPr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5092;p63">
                <a:extLst>
                  <a:ext uri="{FF2B5EF4-FFF2-40B4-BE49-F238E27FC236}">
                    <a16:creationId xmlns:a16="http://schemas.microsoft.com/office/drawing/2014/main" id="{DA880D48-85E8-47F2-A607-6678D27D8C3B}"/>
                  </a:ext>
                </a:extLst>
              </p:cNvPr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5093;p63">
                <a:extLst>
                  <a:ext uri="{FF2B5EF4-FFF2-40B4-BE49-F238E27FC236}">
                    <a16:creationId xmlns:a16="http://schemas.microsoft.com/office/drawing/2014/main" id="{1C3AC1BB-78F7-408D-958F-9A2E81FE72B6}"/>
                  </a:ext>
                </a:extLst>
              </p:cNvPr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5094;p63">
                <a:extLst>
                  <a:ext uri="{FF2B5EF4-FFF2-40B4-BE49-F238E27FC236}">
                    <a16:creationId xmlns:a16="http://schemas.microsoft.com/office/drawing/2014/main" id="{A1CB5011-1F1A-4747-8638-E435A7ED3758}"/>
                  </a:ext>
                </a:extLst>
              </p:cNvPr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5095;p63">
                <a:extLst>
                  <a:ext uri="{FF2B5EF4-FFF2-40B4-BE49-F238E27FC236}">
                    <a16:creationId xmlns:a16="http://schemas.microsoft.com/office/drawing/2014/main" id="{9754CB51-4AF8-4F26-A949-7121A2D10F24}"/>
                  </a:ext>
                </a:extLst>
              </p:cNvPr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5096;p63">
                <a:extLst>
                  <a:ext uri="{FF2B5EF4-FFF2-40B4-BE49-F238E27FC236}">
                    <a16:creationId xmlns:a16="http://schemas.microsoft.com/office/drawing/2014/main" id="{AEC6CD99-2839-4D55-8B62-E848732DBA00}"/>
                  </a:ext>
                </a:extLst>
              </p:cNvPr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5097;p63">
                <a:extLst>
                  <a:ext uri="{FF2B5EF4-FFF2-40B4-BE49-F238E27FC236}">
                    <a16:creationId xmlns:a16="http://schemas.microsoft.com/office/drawing/2014/main" id="{270F18A3-8727-4373-AB59-971A393DF6CB}"/>
                  </a:ext>
                </a:extLst>
              </p:cNvPr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5098;p63">
                <a:extLst>
                  <a:ext uri="{FF2B5EF4-FFF2-40B4-BE49-F238E27FC236}">
                    <a16:creationId xmlns:a16="http://schemas.microsoft.com/office/drawing/2014/main" id="{DB724AFE-684F-485F-B25D-BE0089A7FDD8}"/>
                  </a:ext>
                </a:extLst>
              </p:cNvPr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5099;p63">
                <a:extLst>
                  <a:ext uri="{FF2B5EF4-FFF2-40B4-BE49-F238E27FC236}">
                    <a16:creationId xmlns:a16="http://schemas.microsoft.com/office/drawing/2014/main" id="{1E87CA5E-DD7C-4ACA-B6C1-9E97B054960F}"/>
                  </a:ext>
                </a:extLst>
              </p:cNvPr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5100;p63">
                <a:extLst>
                  <a:ext uri="{FF2B5EF4-FFF2-40B4-BE49-F238E27FC236}">
                    <a16:creationId xmlns:a16="http://schemas.microsoft.com/office/drawing/2014/main" id="{21F5E194-8F7F-4970-AC2D-942DD45FED7F}"/>
                  </a:ext>
                </a:extLst>
              </p:cNvPr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5101;p63">
                <a:extLst>
                  <a:ext uri="{FF2B5EF4-FFF2-40B4-BE49-F238E27FC236}">
                    <a16:creationId xmlns:a16="http://schemas.microsoft.com/office/drawing/2014/main" id="{0DE2BA39-1CDC-4E7B-B626-845CF038B2AA}"/>
                  </a:ext>
                </a:extLst>
              </p:cNvPr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5102;p63">
                <a:extLst>
                  <a:ext uri="{FF2B5EF4-FFF2-40B4-BE49-F238E27FC236}">
                    <a16:creationId xmlns:a16="http://schemas.microsoft.com/office/drawing/2014/main" id="{43F8DFB2-2452-46DF-AA06-0B50E4DD5E56}"/>
                  </a:ext>
                </a:extLst>
              </p:cNvPr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5103;p63">
                <a:extLst>
                  <a:ext uri="{FF2B5EF4-FFF2-40B4-BE49-F238E27FC236}">
                    <a16:creationId xmlns:a16="http://schemas.microsoft.com/office/drawing/2014/main" id="{67F8FB8B-356B-4365-999F-0A5EF2AEC460}"/>
                  </a:ext>
                </a:extLst>
              </p:cNvPr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5104;p63">
                <a:extLst>
                  <a:ext uri="{FF2B5EF4-FFF2-40B4-BE49-F238E27FC236}">
                    <a16:creationId xmlns:a16="http://schemas.microsoft.com/office/drawing/2014/main" id="{6207FB43-C5E7-4BC7-8762-B98C59830474}"/>
                  </a:ext>
                </a:extLst>
              </p:cNvPr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5105;p63">
                <a:extLst>
                  <a:ext uri="{FF2B5EF4-FFF2-40B4-BE49-F238E27FC236}">
                    <a16:creationId xmlns:a16="http://schemas.microsoft.com/office/drawing/2014/main" id="{A446B6C4-9AB1-4D32-9E24-ADF3F9C05761}"/>
                  </a:ext>
                </a:extLst>
              </p:cNvPr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5106;p63">
                <a:extLst>
                  <a:ext uri="{FF2B5EF4-FFF2-40B4-BE49-F238E27FC236}">
                    <a16:creationId xmlns:a16="http://schemas.microsoft.com/office/drawing/2014/main" id="{29CAB38C-C640-42A4-BC23-84830022ECB4}"/>
                  </a:ext>
                </a:extLst>
              </p:cNvPr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5107;p63">
                <a:extLst>
                  <a:ext uri="{FF2B5EF4-FFF2-40B4-BE49-F238E27FC236}">
                    <a16:creationId xmlns:a16="http://schemas.microsoft.com/office/drawing/2014/main" id="{CDE989B0-4877-426D-A3AD-3D3A4252A5C5}"/>
                  </a:ext>
                </a:extLst>
              </p:cNvPr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5108;p63">
                <a:extLst>
                  <a:ext uri="{FF2B5EF4-FFF2-40B4-BE49-F238E27FC236}">
                    <a16:creationId xmlns:a16="http://schemas.microsoft.com/office/drawing/2014/main" id="{5F9CFB5C-98C3-442F-B7F3-BE28FFBEC5A1}"/>
                  </a:ext>
                </a:extLst>
              </p:cNvPr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5109;p63">
                <a:extLst>
                  <a:ext uri="{FF2B5EF4-FFF2-40B4-BE49-F238E27FC236}">
                    <a16:creationId xmlns:a16="http://schemas.microsoft.com/office/drawing/2014/main" id="{4B550800-5968-4F4D-821E-2A9E1A353D40}"/>
                  </a:ext>
                </a:extLst>
              </p:cNvPr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5110;p63">
                <a:extLst>
                  <a:ext uri="{FF2B5EF4-FFF2-40B4-BE49-F238E27FC236}">
                    <a16:creationId xmlns:a16="http://schemas.microsoft.com/office/drawing/2014/main" id="{43DBA238-4CDF-480E-A513-D4B2E2376750}"/>
                  </a:ext>
                </a:extLst>
              </p:cNvPr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5111;p63">
                <a:extLst>
                  <a:ext uri="{FF2B5EF4-FFF2-40B4-BE49-F238E27FC236}">
                    <a16:creationId xmlns:a16="http://schemas.microsoft.com/office/drawing/2014/main" id="{47308CCB-E94C-4E01-9509-DC4A1D88F425}"/>
                  </a:ext>
                </a:extLst>
              </p:cNvPr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5112;p63">
                <a:extLst>
                  <a:ext uri="{FF2B5EF4-FFF2-40B4-BE49-F238E27FC236}">
                    <a16:creationId xmlns:a16="http://schemas.microsoft.com/office/drawing/2014/main" id="{1C7AB7F5-EDE4-4F4A-A8DC-03E164269D4B}"/>
                  </a:ext>
                </a:extLst>
              </p:cNvPr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5113;p63">
                <a:extLst>
                  <a:ext uri="{FF2B5EF4-FFF2-40B4-BE49-F238E27FC236}">
                    <a16:creationId xmlns:a16="http://schemas.microsoft.com/office/drawing/2014/main" id="{AFB88055-FAD6-4C50-82EF-1D34833E873F}"/>
                  </a:ext>
                </a:extLst>
              </p:cNvPr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5114;p63">
                <a:extLst>
                  <a:ext uri="{FF2B5EF4-FFF2-40B4-BE49-F238E27FC236}">
                    <a16:creationId xmlns:a16="http://schemas.microsoft.com/office/drawing/2014/main" id="{18E753AB-AB5F-4F82-91B0-16739F675B0A}"/>
                  </a:ext>
                </a:extLst>
              </p:cNvPr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5115;p63">
                <a:extLst>
                  <a:ext uri="{FF2B5EF4-FFF2-40B4-BE49-F238E27FC236}">
                    <a16:creationId xmlns:a16="http://schemas.microsoft.com/office/drawing/2014/main" id="{C819E07A-E2D1-4800-BB89-D2CB61245882}"/>
                  </a:ext>
                </a:extLst>
              </p:cNvPr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5116;p63">
                <a:extLst>
                  <a:ext uri="{FF2B5EF4-FFF2-40B4-BE49-F238E27FC236}">
                    <a16:creationId xmlns:a16="http://schemas.microsoft.com/office/drawing/2014/main" id="{11488955-6319-4785-9213-E9B87CDC319A}"/>
                  </a:ext>
                </a:extLst>
              </p:cNvPr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5117;p63">
                <a:extLst>
                  <a:ext uri="{FF2B5EF4-FFF2-40B4-BE49-F238E27FC236}">
                    <a16:creationId xmlns:a16="http://schemas.microsoft.com/office/drawing/2014/main" id="{99D06130-3176-49B4-B3D6-C24F99E3C49A}"/>
                  </a:ext>
                </a:extLst>
              </p:cNvPr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5118;p63">
                <a:extLst>
                  <a:ext uri="{FF2B5EF4-FFF2-40B4-BE49-F238E27FC236}">
                    <a16:creationId xmlns:a16="http://schemas.microsoft.com/office/drawing/2014/main" id="{7000EFA5-FBB3-418A-B3B4-766F94B50A03}"/>
                  </a:ext>
                </a:extLst>
              </p:cNvPr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5119;p63">
                <a:extLst>
                  <a:ext uri="{FF2B5EF4-FFF2-40B4-BE49-F238E27FC236}">
                    <a16:creationId xmlns:a16="http://schemas.microsoft.com/office/drawing/2014/main" id="{0A178265-D206-4045-AE16-267A5B132E5B}"/>
                  </a:ext>
                </a:extLst>
              </p:cNvPr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5120;p63">
                <a:extLst>
                  <a:ext uri="{FF2B5EF4-FFF2-40B4-BE49-F238E27FC236}">
                    <a16:creationId xmlns:a16="http://schemas.microsoft.com/office/drawing/2014/main" id="{3BCDE665-4CDC-47D6-A411-BAA85A35593C}"/>
                  </a:ext>
                </a:extLst>
              </p:cNvPr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5121;p63">
                <a:extLst>
                  <a:ext uri="{FF2B5EF4-FFF2-40B4-BE49-F238E27FC236}">
                    <a16:creationId xmlns:a16="http://schemas.microsoft.com/office/drawing/2014/main" id="{B0EB722C-011F-4039-94EB-682762FD9795}"/>
                  </a:ext>
                </a:extLst>
              </p:cNvPr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5122;p63">
                <a:extLst>
                  <a:ext uri="{FF2B5EF4-FFF2-40B4-BE49-F238E27FC236}">
                    <a16:creationId xmlns:a16="http://schemas.microsoft.com/office/drawing/2014/main" id="{8E55C9B9-6FA7-4E70-A695-A5C7952C1643}"/>
                  </a:ext>
                </a:extLst>
              </p:cNvPr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7" name="Google Shape;5123;p63">
            <a:extLst>
              <a:ext uri="{FF2B5EF4-FFF2-40B4-BE49-F238E27FC236}">
                <a16:creationId xmlns:a16="http://schemas.microsoft.com/office/drawing/2014/main" id="{DA03F047-2104-4F99-AD2B-13359C876495}"/>
              </a:ext>
            </a:extLst>
          </p:cNvPr>
          <p:cNvGrpSpPr/>
          <p:nvPr/>
        </p:nvGrpSpPr>
        <p:grpSpPr>
          <a:xfrm>
            <a:off x="6462178" y="4116426"/>
            <a:ext cx="1540798" cy="2004379"/>
            <a:chOff x="5038641" y="2573327"/>
            <a:chExt cx="1540798" cy="2004379"/>
          </a:xfrm>
        </p:grpSpPr>
        <p:sp>
          <p:nvSpPr>
            <p:cNvPr id="129" name="Google Shape;5124;p63">
              <a:extLst>
                <a:ext uri="{FF2B5EF4-FFF2-40B4-BE49-F238E27FC236}">
                  <a16:creationId xmlns:a16="http://schemas.microsoft.com/office/drawing/2014/main" id="{69C45395-BE57-4413-8FB6-3E53940BFC07}"/>
                </a:ext>
              </a:extLst>
            </p:cNvPr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125;p63">
              <a:extLst>
                <a:ext uri="{FF2B5EF4-FFF2-40B4-BE49-F238E27FC236}">
                  <a16:creationId xmlns:a16="http://schemas.microsoft.com/office/drawing/2014/main" id="{1CDCFBCE-8EE0-42D0-9B09-47489D92C5D3}"/>
                </a:ext>
              </a:extLst>
            </p:cNvPr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126;p63">
              <a:extLst>
                <a:ext uri="{FF2B5EF4-FFF2-40B4-BE49-F238E27FC236}">
                  <a16:creationId xmlns:a16="http://schemas.microsoft.com/office/drawing/2014/main" id="{6095852C-110D-465C-9239-4580231B7B17}"/>
                </a:ext>
              </a:extLst>
            </p:cNvPr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127;p63">
              <a:extLst>
                <a:ext uri="{FF2B5EF4-FFF2-40B4-BE49-F238E27FC236}">
                  <a16:creationId xmlns:a16="http://schemas.microsoft.com/office/drawing/2014/main" id="{9A8568AD-7106-4EFA-AD0C-E8A79EB8AECA}"/>
                </a:ext>
              </a:extLst>
            </p:cNvPr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128;p63">
              <a:extLst>
                <a:ext uri="{FF2B5EF4-FFF2-40B4-BE49-F238E27FC236}">
                  <a16:creationId xmlns:a16="http://schemas.microsoft.com/office/drawing/2014/main" id="{8272DD2F-E90E-4433-AF33-99814713ABD9}"/>
                </a:ext>
              </a:extLst>
            </p:cNvPr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129;p63">
              <a:extLst>
                <a:ext uri="{FF2B5EF4-FFF2-40B4-BE49-F238E27FC236}">
                  <a16:creationId xmlns:a16="http://schemas.microsoft.com/office/drawing/2014/main" id="{E20C6690-3D87-411B-8612-322B7BE9FC2C}"/>
                </a:ext>
              </a:extLst>
            </p:cNvPr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130;p63">
              <a:extLst>
                <a:ext uri="{FF2B5EF4-FFF2-40B4-BE49-F238E27FC236}">
                  <a16:creationId xmlns:a16="http://schemas.microsoft.com/office/drawing/2014/main" id="{34606B1A-0F35-41F6-B7AE-29D462AA23E2}"/>
                </a:ext>
              </a:extLst>
            </p:cNvPr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131;p63">
              <a:extLst>
                <a:ext uri="{FF2B5EF4-FFF2-40B4-BE49-F238E27FC236}">
                  <a16:creationId xmlns:a16="http://schemas.microsoft.com/office/drawing/2014/main" id="{2C734E7C-FA2D-4A4D-986B-6F4247AB2AAD}"/>
                </a:ext>
              </a:extLst>
            </p:cNvPr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132;p63">
              <a:extLst>
                <a:ext uri="{FF2B5EF4-FFF2-40B4-BE49-F238E27FC236}">
                  <a16:creationId xmlns:a16="http://schemas.microsoft.com/office/drawing/2014/main" id="{801D7898-098C-40AC-B016-4B7A9C6E57B2}"/>
                </a:ext>
              </a:extLst>
            </p:cNvPr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133;p63">
              <a:extLst>
                <a:ext uri="{FF2B5EF4-FFF2-40B4-BE49-F238E27FC236}">
                  <a16:creationId xmlns:a16="http://schemas.microsoft.com/office/drawing/2014/main" id="{DEEAC5A2-AFEA-408C-85B9-32DC68AF07E1}"/>
                </a:ext>
              </a:extLst>
            </p:cNvPr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134;p63">
              <a:extLst>
                <a:ext uri="{FF2B5EF4-FFF2-40B4-BE49-F238E27FC236}">
                  <a16:creationId xmlns:a16="http://schemas.microsoft.com/office/drawing/2014/main" id="{EA8E1C65-2ABD-4F9A-953D-AFA9C0B2CED1}"/>
                </a:ext>
              </a:extLst>
            </p:cNvPr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135;p63">
              <a:extLst>
                <a:ext uri="{FF2B5EF4-FFF2-40B4-BE49-F238E27FC236}">
                  <a16:creationId xmlns:a16="http://schemas.microsoft.com/office/drawing/2014/main" id="{17A2EEB9-F938-4830-8544-6130E7C994F9}"/>
                </a:ext>
              </a:extLst>
            </p:cNvPr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136;p63">
              <a:extLst>
                <a:ext uri="{FF2B5EF4-FFF2-40B4-BE49-F238E27FC236}">
                  <a16:creationId xmlns:a16="http://schemas.microsoft.com/office/drawing/2014/main" id="{45E458E8-9D07-47C7-BAD2-7C641F9A6C3F}"/>
                </a:ext>
              </a:extLst>
            </p:cNvPr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137;p63">
              <a:extLst>
                <a:ext uri="{FF2B5EF4-FFF2-40B4-BE49-F238E27FC236}">
                  <a16:creationId xmlns:a16="http://schemas.microsoft.com/office/drawing/2014/main" id="{7696941B-D204-49A7-A10E-235AF90E8C20}"/>
                </a:ext>
              </a:extLst>
            </p:cNvPr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138;p63">
              <a:extLst>
                <a:ext uri="{FF2B5EF4-FFF2-40B4-BE49-F238E27FC236}">
                  <a16:creationId xmlns:a16="http://schemas.microsoft.com/office/drawing/2014/main" id="{973ED026-4B83-4675-8753-555DAC5911F2}"/>
                </a:ext>
              </a:extLst>
            </p:cNvPr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5139;p63">
              <a:extLst>
                <a:ext uri="{FF2B5EF4-FFF2-40B4-BE49-F238E27FC236}">
                  <a16:creationId xmlns:a16="http://schemas.microsoft.com/office/drawing/2014/main" id="{6D3AEBEF-24B0-487F-8B94-DA02E02D931A}"/>
                </a:ext>
              </a:extLst>
            </p:cNvPr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5140;p63">
              <a:extLst>
                <a:ext uri="{FF2B5EF4-FFF2-40B4-BE49-F238E27FC236}">
                  <a16:creationId xmlns:a16="http://schemas.microsoft.com/office/drawing/2014/main" id="{5B48C62F-CDD9-4376-A472-724AE94657A8}"/>
                </a:ext>
              </a:extLst>
            </p:cNvPr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5141;p63">
              <a:extLst>
                <a:ext uri="{FF2B5EF4-FFF2-40B4-BE49-F238E27FC236}">
                  <a16:creationId xmlns:a16="http://schemas.microsoft.com/office/drawing/2014/main" id="{D0004498-9968-4259-97C7-E64D061F5BB0}"/>
                </a:ext>
              </a:extLst>
            </p:cNvPr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5142;p63">
              <a:extLst>
                <a:ext uri="{FF2B5EF4-FFF2-40B4-BE49-F238E27FC236}">
                  <a16:creationId xmlns:a16="http://schemas.microsoft.com/office/drawing/2014/main" id="{F52C09D4-4544-49EA-B0C0-578CDC229836}"/>
                </a:ext>
              </a:extLst>
            </p:cNvPr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5143;p63">
              <a:extLst>
                <a:ext uri="{FF2B5EF4-FFF2-40B4-BE49-F238E27FC236}">
                  <a16:creationId xmlns:a16="http://schemas.microsoft.com/office/drawing/2014/main" id="{BA66902B-BEAD-4C97-AEE2-B7E8BB68A170}"/>
                </a:ext>
              </a:extLst>
            </p:cNvPr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5144;p63">
              <a:extLst>
                <a:ext uri="{FF2B5EF4-FFF2-40B4-BE49-F238E27FC236}">
                  <a16:creationId xmlns:a16="http://schemas.microsoft.com/office/drawing/2014/main" id="{F66DCF30-E59B-4BFD-AEA3-DD86C92D8A94}"/>
                </a:ext>
              </a:extLst>
            </p:cNvPr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5145;p63">
              <a:extLst>
                <a:ext uri="{FF2B5EF4-FFF2-40B4-BE49-F238E27FC236}">
                  <a16:creationId xmlns:a16="http://schemas.microsoft.com/office/drawing/2014/main" id="{7A3C6B84-89A3-4FA9-892C-1DD501DB61DA}"/>
                </a:ext>
              </a:extLst>
            </p:cNvPr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5146;p63">
              <a:extLst>
                <a:ext uri="{FF2B5EF4-FFF2-40B4-BE49-F238E27FC236}">
                  <a16:creationId xmlns:a16="http://schemas.microsoft.com/office/drawing/2014/main" id="{023EB1E7-015B-410D-9B10-ECF1D3E86E1B}"/>
                </a:ext>
              </a:extLst>
            </p:cNvPr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5147;p63">
              <a:extLst>
                <a:ext uri="{FF2B5EF4-FFF2-40B4-BE49-F238E27FC236}">
                  <a16:creationId xmlns:a16="http://schemas.microsoft.com/office/drawing/2014/main" id="{E4FCA98B-6CF5-4E50-8688-A60981F992F6}"/>
                </a:ext>
              </a:extLst>
            </p:cNvPr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5148;p63">
              <a:extLst>
                <a:ext uri="{FF2B5EF4-FFF2-40B4-BE49-F238E27FC236}">
                  <a16:creationId xmlns:a16="http://schemas.microsoft.com/office/drawing/2014/main" id="{65F190FE-6322-484D-80DC-CD5701F21291}"/>
                </a:ext>
              </a:extLst>
            </p:cNvPr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5149;p63">
              <a:extLst>
                <a:ext uri="{FF2B5EF4-FFF2-40B4-BE49-F238E27FC236}">
                  <a16:creationId xmlns:a16="http://schemas.microsoft.com/office/drawing/2014/main" id="{222C60AB-E70A-4B83-86DB-CD017C76A169}"/>
                </a:ext>
              </a:extLst>
            </p:cNvPr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5150;p63">
              <a:extLst>
                <a:ext uri="{FF2B5EF4-FFF2-40B4-BE49-F238E27FC236}">
                  <a16:creationId xmlns:a16="http://schemas.microsoft.com/office/drawing/2014/main" id="{C683D665-B5E8-4C7F-849D-5506B2BFCEAE}"/>
                </a:ext>
              </a:extLst>
            </p:cNvPr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5151;p63">
              <a:extLst>
                <a:ext uri="{FF2B5EF4-FFF2-40B4-BE49-F238E27FC236}">
                  <a16:creationId xmlns:a16="http://schemas.microsoft.com/office/drawing/2014/main" id="{BF0F2BAA-C31E-40D3-8891-36B9A3B79EC5}"/>
                </a:ext>
              </a:extLst>
            </p:cNvPr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5152;p63">
              <a:extLst>
                <a:ext uri="{FF2B5EF4-FFF2-40B4-BE49-F238E27FC236}">
                  <a16:creationId xmlns:a16="http://schemas.microsoft.com/office/drawing/2014/main" id="{BCB8B35B-F9F5-456F-ABD5-8DEAC91FF393}"/>
                </a:ext>
              </a:extLst>
            </p:cNvPr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5153;p63">
              <a:extLst>
                <a:ext uri="{FF2B5EF4-FFF2-40B4-BE49-F238E27FC236}">
                  <a16:creationId xmlns:a16="http://schemas.microsoft.com/office/drawing/2014/main" id="{540F3E4E-EDF3-4432-83C7-B958B162C7F2}"/>
                </a:ext>
              </a:extLst>
            </p:cNvPr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5154;p63">
              <a:extLst>
                <a:ext uri="{FF2B5EF4-FFF2-40B4-BE49-F238E27FC236}">
                  <a16:creationId xmlns:a16="http://schemas.microsoft.com/office/drawing/2014/main" id="{802991AB-0BCB-4AE4-98E7-3C55A2283A57}"/>
                </a:ext>
              </a:extLst>
            </p:cNvPr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5155;p63">
              <a:extLst>
                <a:ext uri="{FF2B5EF4-FFF2-40B4-BE49-F238E27FC236}">
                  <a16:creationId xmlns:a16="http://schemas.microsoft.com/office/drawing/2014/main" id="{197CCD7D-4B1A-4D5D-9A09-099DFFFEA38C}"/>
                </a:ext>
              </a:extLst>
            </p:cNvPr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5156;p63">
              <a:extLst>
                <a:ext uri="{FF2B5EF4-FFF2-40B4-BE49-F238E27FC236}">
                  <a16:creationId xmlns:a16="http://schemas.microsoft.com/office/drawing/2014/main" id="{F6F5ABE2-205E-4C18-86E7-93526C6ADB35}"/>
                </a:ext>
              </a:extLst>
            </p:cNvPr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5157;p63">
              <a:extLst>
                <a:ext uri="{FF2B5EF4-FFF2-40B4-BE49-F238E27FC236}">
                  <a16:creationId xmlns:a16="http://schemas.microsoft.com/office/drawing/2014/main" id="{87FE0707-BA60-4774-AEEB-62B2510920DC}"/>
                </a:ext>
              </a:extLst>
            </p:cNvPr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5158;p63">
              <a:extLst>
                <a:ext uri="{FF2B5EF4-FFF2-40B4-BE49-F238E27FC236}">
                  <a16:creationId xmlns:a16="http://schemas.microsoft.com/office/drawing/2014/main" id="{E3C48348-E7A4-4D79-AE8B-131D21341E8C}"/>
                </a:ext>
              </a:extLst>
            </p:cNvPr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6" name="Hộp Văn bản 415">
            <a:extLst>
              <a:ext uri="{FF2B5EF4-FFF2-40B4-BE49-F238E27FC236}">
                <a16:creationId xmlns:a16="http://schemas.microsoft.com/office/drawing/2014/main" id="{ED6F5628-9804-4DCC-995B-C214DBB4136F}"/>
              </a:ext>
            </a:extLst>
          </p:cNvPr>
          <p:cNvSpPr txBox="1"/>
          <p:nvPr/>
        </p:nvSpPr>
        <p:spPr>
          <a:xfrm>
            <a:off x="3078442" y="3208506"/>
            <a:ext cx="77148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92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>
            <a:extLst>
              <a:ext uri="{FF2B5EF4-FFF2-40B4-BE49-F238E27FC236}">
                <a16:creationId xmlns:a16="http://schemas.microsoft.com/office/drawing/2014/main" id="{C725BAA4-FE00-4F6B-9609-7F81D13DA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0" y="79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1">
            <a:extLst>
              <a:ext uri="{FF2B5EF4-FFF2-40B4-BE49-F238E27FC236}">
                <a16:creationId xmlns:a16="http://schemas.microsoft.com/office/drawing/2014/main" id="{C13AD3E7-06D0-4FCA-8226-3DE59C759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812" y="1849682"/>
            <a:ext cx="68357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BỐN PHÉP TÍNH TRONG PHẠM VI 100 000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Tiếp theo)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663208"/>
            <a:chOff x="990069" y="467295"/>
            <a:chExt cx="7200000" cy="5184001"/>
          </a:xfrm>
        </p:grpSpPr>
        <p:grpSp>
          <p:nvGrpSpPr>
            <p:cNvPr id="5" name="Group 4"/>
            <p:cNvGrpSpPr/>
            <p:nvPr/>
          </p:nvGrpSpPr>
          <p:grpSpPr>
            <a:xfrm>
              <a:off x="990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96" name="Rectangle 9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004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8" name="Rectangle 8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955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0" name="Rectangle 7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10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72" name="Rectangle 7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66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64" name="Rectangle 6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21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542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8" name="Rectangle 4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45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0" name="Rectangle 3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31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32" name="Rectangle 3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86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24" name="Rectangle 2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576469" y="467297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16" name="Rectangle 1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5" name="Rectangle 134">
            <a:hlinkClick r:id="rId4" action="ppaction://hlinksldjump"/>
          </p:cNvPr>
          <p:cNvSpPr/>
          <p:nvPr/>
        </p:nvSpPr>
        <p:spPr>
          <a:xfrm>
            <a:off x="2260600" y="0"/>
            <a:ext cx="1028699" cy="825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136" name="Rectangle 135">
            <a:hlinkClick r:id="rId6" action="ppaction://hlinksldjump"/>
          </p:cNvPr>
          <p:cNvSpPr/>
          <p:nvPr/>
        </p:nvSpPr>
        <p:spPr>
          <a:xfrm>
            <a:off x="4491318" y="4250578"/>
            <a:ext cx="924981" cy="68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3</a:t>
            </a:r>
          </a:p>
        </p:txBody>
      </p:sp>
      <p:pic>
        <p:nvPicPr>
          <p:cNvPr id="138" name="Picture 2" descr="D:\NHO\SILE PP\tro choi\animpoohhoneydance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330924"/>
            <a:ext cx="2012881" cy="24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9" descr="C:\Users\HT\Desktop\pooh2012060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337"/>
            <a:ext cx="806824" cy="9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C:\Users\HT\Desktop\Bee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11" y="4817862"/>
            <a:ext cx="877815" cy="8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Hình ảnh có li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21" y="5423838"/>
            <a:ext cx="798279" cy="12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2297" y="4153032"/>
            <a:ext cx="723738" cy="85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Hình ảnh có liên qu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64" y="5422457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Hình ảnh có liên qu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7" y="3071924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hlinkClick r:id="rId14" action="ppaction://hlinksldjump"/>
          </p:cNvPr>
          <p:cNvSpPr/>
          <p:nvPr/>
        </p:nvSpPr>
        <p:spPr>
          <a:xfrm>
            <a:off x="3365500" y="2540000"/>
            <a:ext cx="990600" cy="746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147" name="Rectangle 146">
            <a:hlinkClick r:id="rId15" action="ppaction://hlinksldjump"/>
          </p:cNvPr>
          <p:cNvSpPr/>
          <p:nvPr/>
        </p:nvSpPr>
        <p:spPr>
          <a:xfrm>
            <a:off x="6680200" y="1701800"/>
            <a:ext cx="1028700" cy="772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4</a:t>
            </a:r>
          </a:p>
        </p:txBody>
      </p:sp>
      <p:pic>
        <p:nvPicPr>
          <p:cNvPr id="110" name="Picture 7" descr="C:\Users\HT\Desktop\Untitled-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32" y="879739"/>
            <a:ext cx="1721223" cy="19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This_Old_Man_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-355600" y="1604682"/>
            <a:ext cx="7112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42" y="808544"/>
            <a:ext cx="1023324" cy="909621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71" y="5047617"/>
            <a:ext cx="1023324" cy="909621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7" y="1665805"/>
            <a:ext cx="1023324" cy="90962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89" y="2540000"/>
            <a:ext cx="1023324" cy="90962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60" y="4035625"/>
            <a:ext cx="1023324" cy="909621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4" y="844360"/>
            <a:ext cx="1023324" cy="909621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7" y="3317371"/>
            <a:ext cx="1023324" cy="909621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59" y="3243411"/>
            <a:ext cx="1023324" cy="90962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07" y="1554179"/>
            <a:ext cx="1023324" cy="909621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076" y="3227743"/>
            <a:ext cx="1023324" cy="9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2 0.00116 C -0.09072 -0.07291 -0.05701 -0.13726 -0.01158 -0.14166 C 0.03189 -0.14699 0.0725 -0.09722 0.07523 -0.02546 C 0.07875 0.04144 0.05024 0.10324 0.0095 0.10764 C -0.02772 0.11135 -0.06313 0.06991 -0.06573 0.00787 C -0.06846 -0.04838 -0.04477 -0.10185 -0.01028 -0.10625 C 0.02161 -0.10949 0.05154 -0.07523 0.05349 -0.02314 C 0.05558 0.02315 0.0367 0.06899 0.00807 0.07084 C -0.0177 0.07431 -0.04204 0.04769 -0.04412 0.00533 C -0.04543 -0.03217 -0.03124 -0.06875 -0.00885 -0.07106 C 0.0108 -0.07291 0.03046 -0.05324 0.03189 -0.02083 C 0.03319 0.00695 0.02304 0.03334 0.00664 0.03542 C -0.00677 0.03797 -0.02109 0.0257 -0.02174 0.00371 C -0.02317 -0.01412 -0.0177 -0.0331 -0.00755 -0.03541 C 0.00065 -0.03541 0.00872 -0.03101 0.01015 -0.01875 C 0.0108 -0.01088 0.0095 -0.00324 0.00534 -4.07407E-6 C 0.00325 0.00116 0.00195 0.00116 2.55109E-7 -4.07407E-6 " pathEditMode="relative" rAng="0" ptsTypes="AAAAAAAAAAAAAAAAA">
                                      <p:cBhvr>
                                        <p:cTn id="11" dur="1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23E-6 1.11111E-6 L 0.14304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237 0.2294 C 0.69335 0.21759 0.72446 0.20625 0.73747 0.2294 C 0.75062 0.25255 0.72654 0.3463 0.74059 0.36898 C 0.75465 0.39167 0.78836 0.37755 0.8222 0.3638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22 0.36389 C 0.86294 0.31875 0.90394 0.27361 0.92099 0.33264 C 0.93817 0.39167 0.93128 0.55509 0.92464 0.71875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492 0.7456 C 0.85865 0.72801 0.78238 0.71042 0.75192 0.7162 C 0.72146 0.72199 0.75205 0.76967 0.75192 0.78079 " pathEditMode="relative" ptsTypes="aaA">
                                      <p:cBhvr>
                                        <p:cTn id="3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4 -0.00185 C 0.20916 -0.02269 0.27528 -0.04282 0.30053 -0.00486 C 0.32604 0.0331 0.31042 0.13079 0.29507 0.22847 " pathEditMode="relative" rAng="0" ptsTypes="aaA">
                                      <p:cBhvr>
                                        <p:cTn id="44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9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07 0.22847 C 0.2909 0.375 0.28739 0.52268 0.29051 0.58356 C 0.29454 0.64537 0.30743 0.61412 0.3211 0.58542 " pathEditMode="relative" rAng="0" ptsTypes="aaA">
                                      <p:cBhvr>
                                        <p:cTn id="5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208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1 0.58541 C 0.39021 0.59583 0.45933 0.60671 0.48939 0.58842 C 0.51985 0.57106 0.48614 0.4993 0.50202 0.48148 C 0.51738 0.46412 0.56801 0.50601 0.58285 0.48333 C 0.59833 0.46018 0.59443 0.40139 0.59144 0.34351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72 0.36921 C 0.54952 0.31273 0.53833 0.25648 0.55525 0.2331 C 0.57217 0.20995 0.61721 0.21967 0.66237 0.2294 " pathEditMode="relative" rAng="0" ptsTypes="aaA">
                                      <p:cBhvr>
                                        <p:cTn id="8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80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audio>
              <p:cMediaNode numSld="15">
                <p:cTn id="1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</p:childTnLst>
        </p:cTn>
      </p:par>
    </p:tnLst>
    <p:bldLst>
      <p:bldP spid="135" grpId="0" uiExpand="1" build="allAtOnce" animBg="1"/>
      <p:bldP spid="135" grpId="1" build="allAtOnce" animBg="1"/>
      <p:bldP spid="136" grpId="0" build="allAtOnce" animBg="1"/>
      <p:bldP spid="146" grpId="0" build="allAtOnce" animBg="1"/>
      <p:bldP spid="14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95" y="-2408945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2530" y="1043969"/>
            <a:ext cx="6851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6915:3=?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2514599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671" y="2541495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2305</a:t>
            </a:r>
          </a:p>
        </p:txBody>
      </p:sp>
      <p:sp>
        <p:nvSpPr>
          <p:cNvPr id="10" name="Oval 9"/>
          <p:cNvSpPr/>
          <p:nvPr/>
        </p:nvSpPr>
        <p:spPr>
          <a:xfrm>
            <a:off x="1668316" y="3534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671" y="3563469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2315</a:t>
            </a:r>
          </a:p>
        </p:txBody>
      </p:sp>
      <p:sp>
        <p:nvSpPr>
          <p:cNvPr id="12" name="Oval 11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1457" y="4531659"/>
            <a:ext cx="477370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3215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2971801" y="5661212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3205</a:t>
            </a:r>
          </a:p>
        </p:txBody>
      </p:sp>
      <p:sp>
        <p:nvSpPr>
          <p:cNvPr id="162" name="Oval 161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9" y="-2408945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4105" y="977495"/>
            <a:ext cx="6851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1575:5=?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23495" y="3805517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8694" y="3805519"/>
            <a:ext cx="462578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315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94329" y="2687656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2729751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305</a:t>
            </a:r>
          </a:p>
        </p:txBody>
      </p:sp>
      <p:sp>
        <p:nvSpPr>
          <p:cNvPr id="12" name="Oval 11"/>
          <p:cNvSpPr/>
          <p:nvPr/>
        </p:nvSpPr>
        <p:spPr>
          <a:xfrm>
            <a:off x="1624242" y="493227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2142" y="49081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111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2171" y="607527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30071" y="60511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8" y="-2677887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4105" y="736999"/>
            <a:ext cx="6851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6424:2=?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5641524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930" y="5647765"/>
            <a:ext cx="467957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3212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54869" y="3198643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8696" y="3375210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3221</a:t>
            </a:r>
          </a:p>
        </p:txBody>
      </p:sp>
      <p:sp>
        <p:nvSpPr>
          <p:cNvPr id="12" name="Oval 11"/>
          <p:cNvSpPr/>
          <p:nvPr/>
        </p:nvSpPr>
        <p:spPr>
          <a:xfrm>
            <a:off x="1667435" y="4367503"/>
            <a:ext cx="954742" cy="102562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695" y="4464424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3421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20719" y="6085696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05303" y="6088871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5905" y="2154256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68707" y="2290481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47" y="-2583757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4412" y="713044"/>
            <a:ext cx="6950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3632:3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704178" y="4625787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3164" y="4598896"/>
            <a:ext cx="4518211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1210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55694" y="2526291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2823" y="2541492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1211</a:t>
            </a:r>
          </a:p>
        </p:txBody>
      </p:sp>
      <p:sp>
        <p:nvSpPr>
          <p:cNvPr id="12" name="Oval 11"/>
          <p:cNvSpPr/>
          <p:nvPr/>
        </p:nvSpPr>
        <p:spPr>
          <a:xfrm>
            <a:off x="1718372" y="3506892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9377" y="3509684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1210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69066" y="5712208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10753" y="5728448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2360;p45">
            <a:extLst>
              <a:ext uri="{FF2B5EF4-FFF2-40B4-BE49-F238E27FC236}">
                <a16:creationId xmlns:a16="http://schemas.microsoft.com/office/drawing/2014/main" id="{36C4967B-6DD9-460E-AA60-7566B5D03130}"/>
              </a:ext>
            </a:extLst>
          </p:cNvPr>
          <p:cNvGrpSpPr/>
          <p:nvPr/>
        </p:nvGrpSpPr>
        <p:grpSpPr>
          <a:xfrm>
            <a:off x="2822383" y="4366070"/>
            <a:ext cx="6893746" cy="2420025"/>
            <a:chOff x="1125118" y="2317885"/>
            <a:chExt cx="6893746" cy="2420025"/>
          </a:xfrm>
        </p:grpSpPr>
        <p:grpSp>
          <p:nvGrpSpPr>
            <p:cNvPr id="130" name="Google Shape;2361;p45">
              <a:extLst>
                <a:ext uri="{FF2B5EF4-FFF2-40B4-BE49-F238E27FC236}">
                  <a16:creationId xmlns:a16="http://schemas.microsoft.com/office/drawing/2014/main" id="{F6EA08FD-C76D-47E0-B32D-9B5BAAF08C5E}"/>
                </a:ext>
              </a:extLst>
            </p:cNvPr>
            <p:cNvGrpSpPr/>
            <p:nvPr/>
          </p:nvGrpSpPr>
          <p:grpSpPr>
            <a:xfrm>
              <a:off x="3596372" y="2810816"/>
              <a:ext cx="1809545" cy="564680"/>
              <a:chOff x="3431122" y="2810816"/>
              <a:chExt cx="1809545" cy="564680"/>
            </a:xfrm>
          </p:grpSpPr>
          <p:sp>
            <p:nvSpPr>
              <p:cNvPr id="203" name="Google Shape;2362;p45">
                <a:extLst>
                  <a:ext uri="{FF2B5EF4-FFF2-40B4-BE49-F238E27FC236}">
                    <a16:creationId xmlns:a16="http://schemas.microsoft.com/office/drawing/2014/main" id="{2FF0AE58-41E0-4DF2-8CC4-3450B90C28FB}"/>
                  </a:ext>
                </a:extLst>
              </p:cNvPr>
              <p:cNvSpPr/>
              <p:nvPr/>
            </p:nvSpPr>
            <p:spPr>
              <a:xfrm rot="899977">
                <a:off x="3431122" y="2810816"/>
                <a:ext cx="1330587" cy="564680"/>
              </a:xfrm>
              <a:custGeom>
                <a:avLst/>
                <a:gdLst/>
                <a:ahLst/>
                <a:cxnLst/>
                <a:rect l="l" t="t" r="r" b="b"/>
                <a:pathLst>
                  <a:path w="10929" h="4638" extrusionOk="0">
                    <a:moveTo>
                      <a:pt x="5942" y="133"/>
                    </a:moveTo>
                    <a:cubicBezTo>
                      <a:pt x="6111" y="133"/>
                      <a:pt x="6531" y="186"/>
                      <a:pt x="6691" y="695"/>
                    </a:cubicBezTo>
                    <a:cubicBezTo>
                      <a:pt x="6870" y="1239"/>
                      <a:pt x="6843" y="1836"/>
                      <a:pt x="6638" y="2327"/>
                    </a:cubicBezTo>
                    <a:cubicBezTo>
                      <a:pt x="5210" y="2006"/>
                      <a:pt x="5121" y="1346"/>
                      <a:pt x="5148" y="748"/>
                    </a:cubicBezTo>
                    <a:cubicBezTo>
                      <a:pt x="5166" y="400"/>
                      <a:pt x="5496" y="177"/>
                      <a:pt x="5826" y="141"/>
                    </a:cubicBezTo>
                    <a:cubicBezTo>
                      <a:pt x="5862" y="133"/>
                      <a:pt x="5897" y="133"/>
                      <a:pt x="5942" y="133"/>
                    </a:cubicBezTo>
                    <a:close/>
                    <a:moveTo>
                      <a:pt x="5932" y="0"/>
                    </a:moveTo>
                    <a:cubicBezTo>
                      <a:pt x="5889" y="0"/>
                      <a:pt x="5848" y="3"/>
                      <a:pt x="5808" y="8"/>
                    </a:cubicBezTo>
                    <a:cubicBezTo>
                      <a:pt x="5433" y="61"/>
                      <a:pt x="5041" y="329"/>
                      <a:pt x="5014" y="748"/>
                    </a:cubicBezTo>
                    <a:cubicBezTo>
                      <a:pt x="4969" y="1685"/>
                      <a:pt x="5424" y="2184"/>
                      <a:pt x="6584" y="2452"/>
                    </a:cubicBezTo>
                    <a:cubicBezTo>
                      <a:pt x="6495" y="2630"/>
                      <a:pt x="6379" y="2791"/>
                      <a:pt x="6236" y="2925"/>
                    </a:cubicBezTo>
                    <a:cubicBezTo>
                      <a:pt x="5984" y="3165"/>
                      <a:pt x="5582" y="3397"/>
                      <a:pt x="4970" y="3397"/>
                    </a:cubicBezTo>
                    <a:cubicBezTo>
                      <a:pt x="4650" y="3397"/>
                      <a:pt x="4272" y="3334"/>
                      <a:pt x="3828" y="3175"/>
                    </a:cubicBezTo>
                    <a:cubicBezTo>
                      <a:pt x="3503" y="3058"/>
                      <a:pt x="3183" y="3008"/>
                      <a:pt x="2875" y="3008"/>
                    </a:cubicBezTo>
                    <a:cubicBezTo>
                      <a:pt x="1435" y="3008"/>
                      <a:pt x="244" y="4093"/>
                      <a:pt x="9" y="4548"/>
                    </a:cubicBezTo>
                    <a:cubicBezTo>
                      <a:pt x="0" y="4566"/>
                      <a:pt x="0" y="4584"/>
                      <a:pt x="9" y="4593"/>
                    </a:cubicBezTo>
                    <a:cubicBezTo>
                      <a:pt x="9" y="4611"/>
                      <a:pt x="27" y="4629"/>
                      <a:pt x="36" y="4638"/>
                    </a:cubicBezTo>
                    <a:lnTo>
                      <a:pt x="72" y="4638"/>
                    </a:lnTo>
                    <a:cubicBezTo>
                      <a:pt x="90" y="4638"/>
                      <a:pt x="116" y="4629"/>
                      <a:pt x="125" y="4611"/>
                    </a:cubicBezTo>
                    <a:cubicBezTo>
                      <a:pt x="353" y="4170"/>
                      <a:pt x="1491" y="3134"/>
                      <a:pt x="2873" y="3134"/>
                    </a:cubicBezTo>
                    <a:cubicBezTo>
                      <a:pt x="3168" y="3134"/>
                      <a:pt x="3473" y="3181"/>
                      <a:pt x="3783" y="3291"/>
                    </a:cubicBezTo>
                    <a:cubicBezTo>
                      <a:pt x="4209" y="3444"/>
                      <a:pt x="4609" y="3521"/>
                      <a:pt x="4973" y="3521"/>
                    </a:cubicBezTo>
                    <a:cubicBezTo>
                      <a:pt x="5516" y="3521"/>
                      <a:pt x="5978" y="3351"/>
                      <a:pt x="6325" y="3014"/>
                    </a:cubicBezTo>
                    <a:cubicBezTo>
                      <a:pt x="6486" y="2862"/>
                      <a:pt x="6611" y="2684"/>
                      <a:pt x="6709" y="2479"/>
                    </a:cubicBezTo>
                    <a:cubicBezTo>
                      <a:pt x="6941" y="2523"/>
                      <a:pt x="7191" y="2559"/>
                      <a:pt x="7476" y="2586"/>
                    </a:cubicBezTo>
                    <a:cubicBezTo>
                      <a:pt x="7668" y="2607"/>
                      <a:pt x="7852" y="2616"/>
                      <a:pt x="8028" y="2616"/>
                    </a:cubicBezTo>
                    <a:cubicBezTo>
                      <a:pt x="8909" y="2616"/>
                      <a:pt x="9589" y="2381"/>
                      <a:pt x="10028" y="2158"/>
                    </a:cubicBezTo>
                    <a:cubicBezTo>
                      <a:pt x="10599" y="1872"/>
                      <a:pt x="10902" y="1569"/>
                      <a:pt x="10911" y="1551"/>
                    </a:cubicBezTo>
                    <a:cubicBezTo>
                      <a:pt x="10920" y="1542"/>
                      <a:pt x="10929" y="1524"/>
                      <a:pt x="10929" y="1506"/>
                    </a:cubicBezTo>
                    <a:cubicBezTo>
                      <a:pt x="10929" y="1489"/>
                      <a:pt x="10920" y="1471"/>
                      <a:pt x="10911" y="1462"/>
                    </a:cubicBezTo>
                    <a:cubicBezTo>
                      <a:pt x="10897" y="1448"/>
                      <a:pt x="10880" y="1442"/>
                      <a:pt x="10863" y="1442"/>
                    </a:cubicBezTo>
                    <a:cubicBezTo>
                      <a:pt x="10846" y="1442"/>
                      <a:pt x="10831" y="1448"/>
                      <a:pt x="10822" y="1462"/>
                    </a:cubicBezTo>
                    <a:cubicBezTo>
                      <a:pt x="10813" y="1471"/>
                      <a:pt x="10518" y="1774"/>
                      <a:pt x="9965" y="2051"/>
                    </a:cubicBezTo>
                    <a:cubicBezTo>
                      <a:pt x="9539" y="2260"/>
                      <a:pt x="8874" y="2488"/>
                      <a:pt x="8008" y="2488"/>
                    </a:cubicBezTo>
                    <a:cubicBezTo>
                      <a:pt x="7841" y="2488"/>
                      <a:pt x="7667" y="2480"/>
                      <a:pt x="7485" y="2461"/>
                    </a:cubicBezTo>
                    <a:cubicBezTo>
                      <a:pt x="7226" y="2434"/>
                      <a:pt x="6986" y="2398"/>
                      <a:pt x="6763" y="2354"/>
                    </a:cubicBezTo>
                    <a:cubicBezTo>
                      <a:pt x="6977" y="1836"/>
                      <a:pt x="6995" y="1221"/>
                      <a:pt x="6816" y="650"/>
                    </a:cubicBezTo>
                    <a:cubicBezTo>
                      <a:pt x="6666" y="167"/>
                      <a:pt x="6269" y="0"/>
                      <a:pt x="59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363;p45">
                <a:extLst>
                  <a:ext uri="{FF2B5EF4-FFF2-40B4-BE49-F238E27FC236}">
                    <a16:creationId xmlns:a16="http://schemas.microsoft.com/office/drawing/2014/main" id="{2D637312-97FC-4D49-9196-C9E0B909E295}"/>
                  </a:ext>
                </a:extLst>
              </p:cNvPr>
              <p:cNvSpPr/>
              <p:nvPr/>
            </p:nvSpPr>
            <p:spPr>
              <a:xfrm rot="899977">
                <a:off x="4994005" y="2939444"/>
                <a:ext cx="246662" cy="72807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598" extrusionOk="0">
                    <a:moveTo>
                      <a:pt x="545" y="0"/>
                    </a:moveTo>
                    <a:lnTo>
                      <a:pt x="1" y="286"/>
                    </a:lnTo>
                    <a:lnTo>
                      <a:pt x="2026" y="598"/>
                    </a:lnTo>
                    <a:lnTo>
                      <a:pt x="2026" y="598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364;p45">
                <a:extLst>
                  <a:ext uri="{FF2B5EF4-FFF2-40B4-BE49-F238E27FC236}">
                    <a16:creationId xmlns:a16="http://schemas.microsoft.com/office/drawing/2014/main" id="{ECA41AD4-3D13-46B0-83EC-273F2A5184A1}"/>
                  </a:ext>
                </a:extLst>
              </p:cNvPr>
              <p:cNvSpPr/>
              <p:nvPr/>
            </p:nvSpPr>
            <p:spPr>
              <a:xfrm rot="899977">
                <a:off x="4960048" y="2952384"/>
                <a:ext cx="27819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500" extrusionOk="0">
                    <a:moveTo>
                      <a:pt x="108" y="0"/>
                    </a:moveTo>
                    <a:lnTo>
                      <a:pt x="1" y="500"/>
                    </a:lnTo>
                    <a:lnTo>
                      <a:pt x="2285" y="45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77D1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365;p45">
                <a:extLst>
                  <a:ext uri="{FF2B5EF4-FFF2-40B4-BE49-F238E27FC236}">
                    <a16:creationId xmlns:a16="http://schemas.microsoft.com/office/drawing/2014/main" id="{419E1545-3176-4412-AB2B-480D055EBCFE}"/>
                  </a:ext>
                </a:extLst>
              </p:cNvPr>
              <p:cNvSpPr/>
              <p:nvPr/>
            </p:nvSpPr>
            <p:spPr>
              <a:xfrm rot="899977">
                <a:off x="4845826" y="2992766"/>
                <a:ext cx="335782" cy="210872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732" extrusionOk="0">
                    <a:moveTo>
                      <a:pt x="2757" y="1"/>
                    </a:moveTo>
                    <a:lnTo>
                      <a:pt x="1" y="1214"/>
                    </a:lnTo>
                    <a:lnTo>
                      <a:pt x="170" y="1731"/>
                    </a:lnTo>
                    <a:lnTo>
                      <a:pt x="27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366;p45">
                <a:extLst>
                  <a:ext uri="{FF2B5EF4-FFF2-40B4-BE49-F238E27FC236}">
                    <a16:creationId xmlns:a16="http://schemas.microsoft.com/office/drawing/2014/main" id="{AAA70253-9FCF-49E0-BD8C-89617EC92B6A}"/>
                  </a:ext>
                </a:extLst>
              </p:cNvPr>
              <p:cNvSpPr/>
              <p:nvPr/>
            </p:nvSpPr>
            <p:spPr>
              <a:xfrm rot="899977">
                <a:off x="4825576" y="2980215"/>
                <a:ext cx="385699" cy="192366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580" extrusionOk="0">
                    <a:moveTo>
                      <a:pt x="670" y="1"/>
                    </a:moveTo>
                    <a:lnTo>
                      <a:pt x="1" y="1580"/>
                    </a:lnTo>
                    <a:lnTo>
                      <a:pt x="3168" y="81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" name="Google Shape;2367;p45">
              <a:extLst>
                <a:ext uri="{FF2B5EF4-FFF2-40B4-BE49-F238E27FC236}">
                  <a16:creationId xmlns:a16="http://schemas.microsoft.com/office/drawing/2014/main" id="{20C53D66-267D-4AD7-92D8-75BF8A0B2DE7}"/>
                </a:ext>
              </a:extLst>
            </p:cNvPr>
            <p:cNvGrpSpPr/>
            <p:nvPr/>
          </p:nvGrpSpPr>
          <p:grpSpPr>
            <a:xfrm>
              <a:off x="1125118" y="2908782"/>
              <a:ext cx="1983389" cy="1710692"/>
              <a:chOff x="23993" y="2908782"/>
              <a:chExt cx="1983389" cy="1710692"/>
            </a:xfrm>
          </p:grpSpPr>
          <p:sp>
            <p:nvSpPr>
              <p:cNvPr id="174" name="Google Shape;2368;p45">
                <a:extLst>
                  <a:ext uri="{FF2B5EF4-FFF2-40B4-BE49-F238E27FC236}">
                    <a16:creationId xmlns:a16="http://schemas.microsoft.com/office/drawing/2014/main" id="{B120B904-AE82-4A59-BF48-DA5E2A0A2132}"/>
                  </a:ext>
                </a:extLst>
              </p:cNvPr>
              <p:cNvSpPr/>
              <p:nvPr/>
            </p:nvSpPr>
            <p:spPr>
              <a:xfrm flipH="1">
                <a:off x="426717" y="4483874"/>
                <a:ext cx="1402817" cy="135600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723" extrusionOk="0">
                    <a:moveTo>
                      <a:pt x="8913" y="1"/>
                    </a:moveTo>
                    <a:cubicBezTo>
                      <a:pt x="3989" y="1"/>
                      <a:pt x="1" y="384"/>
                      <a:pt x="1" y="857"/>
                    </a:cubicBezTo>
                    <a:cubicBezTo>
                      <a:pt x="1" y="1339"/>
                      <a:pt x="3989" y="1723"/>
                      <a:pt x="8913" y="1723"/>
                    </a:cubicBezTo>
                    <a:cubicBezTo>
                      <a:pt x="13837" y="1723"/>
                      <a:pt x="17825" y="1339"/>
                      <a:pt x="17825" y="857"/>
                    </a:cubicBezTo>
                    <a:cubicBezTo>
                      <a:pt x="17825" y="384"/>
                      <a:pt x="13837" y="1"/>
                      <a:pt x="8913" y="1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2369;p45">
                <a:extLst>
                  <a:ext uri="{FF2B5EF4-FFF2-40B4-BE49-F238E27FC236}">
                    <a16:creationId xmlns:a16="http://schemas.microsoft.com/office/drawing/2014/main" id="{DA2F0F85-179C-4158-B861-F71122D35A03}"/>
                  </a:ext>
                </a:extLst>
              </p:cNvPr>
              <p:cNvSpPr/>
              <p:nvPr/>
            </p:nvSpPr>
            <p:spPr>
              <a:xfrm flipH="1">
                <a:off x="709310" y="2908782"/>
                <a:ext cx="450831" cy="251901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069" extrusionOk="0">
                    <a:moveTo>
                      <a:pt x="134" y="1"/>
                    </a:moveTo>
                    <a:cubicBezTo>
                      <a:pt x="63" y="1"/>
                      <a:pt x="0" y="54"/>
                      <a:pt x="0" y="126"/>
                    </a:cubicBezTo>
                    <a:lnTo>
                      <a:pt x="0" y="1508"/>
                    </a:lnTo>
                    <a:cubicBezTo>
                      <a:pt x="0" y="1580"/>
                      <a:pt x="54" y="1642"/>
                      <a:pt x="125" y="1642"/>
                    </a:cubicBezTo>
                    <a:lnTo>
                      <a:pt x="1553" y="1642"/>
                    </a:lnTo>
                    <a:cubicBezTo>
                      <a:pt x="1606" y="1642"/>
                      <a:pt x="1660" y="1678"/>
                      <a:pt x="1678" y="1740"/>
                    </a:cubicBezTo>
                    <a:lnTo>
                      <a:pt x="1740" y="2017"/>
                    </a:lnTo>
                    <a:cubicBezTo>
                      <a:pt x="1751" y="2050"/>
                      <a:pt x="1782" y="2069"/>
                      <a:pt x="1812" y="2069"/>
                    </a:cubicBezTo>
                    <a:cubicBezTo>
                      <a:pt x="1832" y="2069"/>
                      <a:pt x="1851" y="2061"/>
                      <a:pt x="1865" y="2044"/>
                    </a:cubicBezTo>
                    <a:lnTo>
                      <a:pt x="2177" y="1696"/>
                    </a:lnTo>
                    <a:cubicBezTo>
                      <a:pt x="2195" y="1669"/>
                      <a:pt x="2231" y="1660"/>
                      <a:pt x="2266" y="1660"/>
                    </a:cubicBezTo>
                    <a:lnTo>
                      <a:pt x="3578" y="1660"/>
                    </a:lnTo>
                    <a:cubicBezTo>
                      <a:pt x="3649" y="1660"/>
                      <a:pt x="3703" y="1598"/>
                      <a:pt x="3703" y="1526"/>
                    </a:cubicBezTo>
                    <a:lnTo>
                      <a:pt x="3703" y="170"/>
                    </a:lnTo>
                    <a:cubicBezTo>
                      <a:pt x="3703" y="99"/>
                      <a:pt x="3649" y="45"/>
                      <a:pt x="3578" y="45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2370;p45">
                <a:extLst>
                  <a:ext uri="{FF2B5EF4-FFF2-40B4-BE49-F238E27FC236}">
                    <a16:creationId xmlns:a16="http://schemas.microsoft.com/office/drawing/2014/main" id="{E889DA3F-60BC-4A3F-BBC7-0786B0028D1C}"/>
                  </a:ext>
                </a:extLst>
              </p:cNvPr>
              <p:cNvSpPr/>
              <p:nvPr/>
            </p:nvSpPr>
            <p:spPr>
              <a:xfrm flipH="1">
                <a:off x="828744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88"/>
                      <a:pt x="54" y="233"/>
                      <a:pt x="116" y="233"/>
                    </a:cubicBezTo>
                    <a:cubicBezTo>
                      <a:pt x="179" y="233"/>
                      <a:pt x="232" y="188"/>
                      <a:pt x="232" y="117"/>
                    </a:cubicBezTo>
                    <a:cubicBezTo>
                      <a:pt x="232" y="54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371;p45">
                <a:extLst>
                  <a:ext uri="{FF2B5EF4-FFF2-40B4-BE49-F238E27FC236}">
                    <a16:creationId xmlns:a16="http://schemas.microsoft.com/office/drawing/2014/main" id="{3CD78466-3974-44B0-AA86-F65A178457F4}"/>
                  </a:ext>
                </a:extLst>
              </p:cNvPr>
              <p:cNvSpPr/>
              <p:nvPr/>
            </p:nvSpPr>
            <p:spPr>
              <a:xfrm flipH="1">
                <a:off x="918959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88"/>
                      <a:pt x="54" y="233"/>
                      <a:pt x="117" y="233"/>
                    </a:cubicBezTo>
                    <a:cubicBezTo>
                      <a:pt x="179" y="233"/>
                      <a:pt x="233" y="188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2372;p45">
                <a:extLst>
                  <a:ext uri="{FF2B5EF4-FFF2-40B4-BE49-F238E27FC236}">
                    <a16:creationId xmlns:a16="http://schemas.microsoft.com/office/drawing/2014/main" id="{89FFC6E3-B5D4-4308-AE4F-ECC81D514229}"/>
                  </a:ext>
                </a:extLst>
              </p:cNvPr>
              <p:cNvSpPr/>
              <p:nvPr/>
            </p:nvSpPr>
            <p:spPr>
              <a:xfrm flipH="1">
                <a:off x="1019888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88"/>
                      <a:pt x="54" y="233"/>
                      <a:pt x="116" y="233"/>
                    </a:cubicBezTo>
                    <a:cubicBezTo>
                      <a:pt x="179" y="233"/>
                      <a:pt x="232" y="188"/>
                      <a:pt x="232" y="117"/>
                    </a:cubicBezTo>
                    <a:cubicBezTo>
                      <a:pt x="232" y="54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2373;p45">
                <a:extLst>
                  <a:ext uri="{FF2B5EF4-FFF2-40B4-BE49-F238E27FC236}">
                    <a16:creationId xmlns:a16="http://schemas.microsoft.com/office/drawing/2014/main" id="{CD7864F9-D105-4D5B-8C4D-C9F45E5E8C9C}"/>
                  </a:ext>
                </a:extLst>
              </p:cNvPr>
              <p:cNvSpPr/>
              <p:nvPr/>
            </p:nvSpPr>
            <p:spPr>
              <a:xfrm flipH="1">
                <a:off x="315092" y="3860259"/>
                <a:ext cx="281358" cy="34991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874" extrusionOk="0">
                    <a:moveTo>
                      <a:pt x="1562" y="1"/>
                    </a:moveTo>
                    <a:lnTo>
                      <a:pt x="0" y="2873"/>
                    </a:lnTo>
                    <a:cubicBezTo>
                      <a:pt x="0" y="2873"/>
                      <a:pt x="1214" y="2739"/>
                      <a:pt x="1767" y="1535"/>
                    </a:cubicBezTo>
                    <a:cubicBezTo>
                      <a:pt x="2311" y="331"/>
                      <a:pt x="1562" y="1"/>
                      <a:pt x="1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374;p45">
                <a:extLst>
                  <a:ext uri="{FF2B5EF4-FFF2-40B4-BE49-F238E27FC236}">
                    <a16:creationId xmlns:a16="http://schemas.microsoft.com/office/drawing/2014/main" id="{CDCB493E-9276-45B2-A319-27DC96A16EFB}"/>
                  </a:ext>
                </a:extLst>
              </p:cNvPr>
              <p:cNvSpPr/>
              <p:nvPr/>
            </p:nvSpPr>
            <p:spPr>
              <a:xfrm flipH="1">
                <a:off x="111895" y="3818985"/>
                <a:ext cx="494295" cy="373164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3065" extrusionOk="0">
                    <a:moveTo>
                      <a:pt x="3292" y="1"/>
                    </a:moveTo>
                    <a:lnTo>
                      <a:pt x="0" y="3025"/>
                    </a:lnTo>
                    <a:cubicBezTo>
                      <a:pt x="0" y="3025"/>
                      <a:pt x="168" y="3065"/>
                      <a:pt x="443" y="3065"/>
                    </a:cubicBezTo>
                    <a:cubicBezTo>
                      <a:pt x="956" y="3065"/>
                      <a:pt x="1844" y="2925"/>
                      <a:pt x="2721" y="2124"/>
                    </a:cubicBezTo>
                    <a:cubicBezTo>
                      <a:pt x="4059" y="893"/>
                      <a:pt x="3292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375;p45">
                <a:extLst>
                  <a:ext uri="{FF2B5EF4-FFF2-40B4-BE49-F238E27FC236}">
                    <a16:creationId xmlns:a16="http://schemas.microsoft.com/office/drawing/2014/main" id="{2488A20B-EBE9-4DB6-8DEB-A2049D05654A}"/>
                  </a:ext>
                </a:extLst>
              </p:cNvPr>
              <p:cNvSpPr/>
              <p:nvPr/>
            </p:nvSpPr>
            <p:spPr>
              <a:xfrm flipH="1">
                <a:off x="23993" y="3898245"/>
                <a:ext cx="597415" cy="36585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3005" extrusionOk="0">
                    <a:moveTo>
                      <a:pt x="4354" y="1"/>
                    </a:moveTo>
                    <a:lnTo>
                      <a:pt x="0" y="2641"/>
                    </a:lnTo>
                    <a:cubicBezTo>
                      <a:pt x="29" y="2653"/>
                      <a:pt x="349" y="3005"/>
                      <a:pt x="1130" y="3005"/>
                    </a:cubicBezTo>
                    <a:cubicBezTo>
                      <a:pt x="1556" y="3005"/>
                      <a:pt x="2119" y="2900"/>
                      <a:pt x="2846" y="2579"/>
                    </a:cubicBezTo>
                    <a:cubicBezTo>
                      <a:pt x="4907" y="1678"/>
                      <a:pt x="4354" y="1"/>
                      <a:pt x="4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376;p45">
                <a:extLst>
                  <a:ext uri="{FF2B5EF4-FFF2-40B4-BE49-F238E27FC236}">
                    <a16:creationId xmlns:a16="http://schemas.microsoft.com/office/drawing/2014/main" id="{18C920B0-8FEA-4AFD-8211-BE7B457375B6}"/>
                  </a:ext>
                </a:extLst>
              </p:cNvPr>
              <p:cNvSpPr/>
              <p:nvPr/>
            </p:nvSpPr>
            <p:spPr>
              <a:xfrm flipH="1">
                <a:off x="1509800" y="3770164"/>
                <a:ext cx="497582" cy="462163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96" extrusionOk="0">
                    <a:moveTo>
                      <a:pt x="1227" y="1"/>
                    </a:moveTo>
                    <a:cubicBezTo>
                      <a:pt x="1087" y="1"/>
                      <a:pt x="980" y="27"/>
                      <a:pt x="920" y="89"/>
                    </a:cubicBezTo>
                    <a:cubicBezTo>
                      <a:pt x="501" y="518"/>
                      <a:pt x="1437" y="1802"/>
                      <a:pt x="1464" y="1838"/>
                    </a:cubicBezTo>
                    <a:cubicBezTo>
                      <a:pt x="1443" y="1824"/>
                      <a:pt x="1158" y="1637"/>
                      <a:pt x="857" y="1637"/>
                    </a:cubicBezTo>
                    <a:cubicBezTo>
                      <a:pt x="783" y="1637"/>
                      <a:pt x="707" y="1649"/>
                      <a:pt x="634" y="1677"/>
                    </a:cubicBezTo>
                    <a:cubicBezTo>
                      <a:pt x="474" y="1740"/>
                      <a:pt x="331" y="1882"/>
                      <a:pt x="242" y="2168"/>
                    </a:cubicBezTo>
                    <a:cubicBezTo>
                      <a:pt x="0" y="2952"/>
                      <a:pt x="1178" y="3796"/>
                      <a:pt x="2872" y="3796"/>
                    </a:cubicBezTo>
                    <a:cubicBezTo>
                      <a:pt x="3241" y="3796"/>
                      <a:pt x="3634" y="3756"/>
                      <a:pt x="4042" y="3667"/>
                    </a:cubicBezTo>
                    <a:lnTo>
                      <a:pt x="4087" y="919"/>
                    </a:lnTo>
                    <a:lnTo>
                      <a:pt x="4087" y="919"/>
                    </a:lnTo>
                    <a:cubicBezTo>
                      <a:pt x="4086" y="919"/>
                      <a:pt x="4085" y="920"/>
                      <a:pt x="4083" y="920"/>
                    </a:cubicBezTo>
                    <a:cubicBezTo>
                      <a:pt x="4049" y="920"/>
                      <a:pt x="3841" y="833"/>
                      <a:pt x="3543" y="705"/>
                    </a:cubicBezTo>
                    <a:cubicBezTo>
                      <a:pt x="2885" y="433"/>
                      <a:pt x="1791" y="1"/>
                      <a:pt x="1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377;p45">
                <a:extLst>
                  <a:ext uri="{FF2B5EF4-FFF2-40B4-BE49-F238E27FC236}">
                    <a16:creationId xmlns:a16="http://schemas.microsoft.com/office/drawing/2014/main" id="{0F57C47C-3F9A-4713-AD75-A256F3C06C79}"/>
                  </a:ext>
                </a:extLst>
              </p:cNvPr>
              <p:cNvSpPr/>
              <p:nvPr/>
            </p:nvSpPr>
            <p:spPr>
              <a:xfrm flipH="1">
                <a:off x="1509800" y="3855876"/>
                <a:ext cx="497582" cy="37645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092" extrusionOk="0">
                    <a:moveTo>
                      <a:pt x="3543" y="1"/>
                    </a:moveTo>
                    <a:cubicBezTo>
                      <a:pt x="3418" y="643"/>
                      <a:pt x="3070" y="1955"/>
                      <a:pt x="2329" y="2222"/>
                    </a:cubicBezTo>
                    <a:cubicBezTo>
                      <a:pt x="2192" y="2271"/>
                      <a:pt x="2062" y="2293"/>
                      <a:pt x="1939" y="2293"/>
                    </a:cubicBezTo>
                    <a:cubicBezTo>
                      <a:pt x="1254" y="2293"/>
                      <a:pt x="793" y="1601"/>
                      <a:pt x="634" y="973"/>
                    </a:cubicBezTo>
                    <a:cubicBezTo>
                      <a:pt x="474" y="1036"/>
                      <a:pt x="331" y="1178"/>
                      <a:pt x="242" y="1464"/>
                    </a:cubicBezTo>
                    <a:cubicBezTo>
                      <a:pt x="0" y="2248"/>
                      <a:pt x="1178" y="3092"/>
                      <a:pt x="2872" y="3092"/>
                    </a:cubicBezTo>
                    <a:cubicBezTo>
                      <a:pt x="3241" y="3092"/>
                      <a:pt x="3634" y="3052"/>
                      <a:pt x="4042" y="2963"/>
                    </a:cubicBezTo>
                    <a:lnTo>
                      <a:pt x="4087" y="215"/>
                    </a:lnTo>
                    <a:lnTo>
                      <a:pt x="4087" y="215"/>
                    </a:lnTo>
                    <a:cubicBezTo>
                      <a:pt x="4086" y="215"/>
                      <a:pt x="4085" y="216"/>
                      <a:pt x="4083" y="216"/>
                    </a:cubicBezTo>
                    <a:cubicBezTo>
                      <a:pt x="4049" y="216"/>
                      <a:pt x="3841" y="129"/>
                      <a:pt x="3543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378;p45">
                <a:extLst>
                  <a:ext uri="{FF2B5EF4-FFF2-40B4-BE49-F238E27FC236}">
                    <a16:creationId xmlns:a16="http://schemas.microsoft.com/office/drawing/2014/main" id="{837E4909-B202-4770-B33A-D4A129CDE0E5}"/>
                  </a:ext>
                </a:extLst>
              </p:cNvPr>
              <p:cNvSpPr/>
              <p:nvPr/>
            </p:nvSpPr>
            <p:spPr>
              <a:xfrm flipH="1">
                <a:off x="463867" y="3163605"/>
                <a:ext cx="1185090" cy="1379671"/>
              </a:xfrm>
              <a:custGeom>
                <a:avLst/>
                <a:gdLst/>
                <a:ahLst/>
                <a:cxnLst/>
                <a:rect l="l" t="t" r="r" b="b"/>
                <a:pathLst>
                  <a:path w="9734" h="11332" extrusionOk="0">
                    <a:moveTo>
                      <a:pt x="3340" y="0"/>
                    </a:moveTo>
                    <a:cubicBezTo>
                      <a:pt x="2876" y="0"/>
                      <a:pt x="2359" y="81"/>
                      <a:pt x="1785" y="263"/>
                    </a:cubicBezTo>
                    <a:lnTo>
                      <a:pt x="1036" y="4197"/>
                    </a:lnTo>
                    <a:cubicBezTo>
                      <a:pt x="1036" y="4197"/>
                      <a:pt x="1607" y="4875"/>
                      <a:pt x="1402" y="5053"/>
                    </a:cubicBezTo>
                    <a:cubicBezTo>
                      <a:pt x="1187" y="5232"/>
                      <a:pt x="1" y="7257"/>
                      <a:pt x="572" y="9478"/>
                    </a:cubicBezTo>
                    <a:cubicBezTo>
                      <a:pt x="889" y="10717"/>
                      <a:pt x="2420" y="11331"/>
                      <a:pt x="4068" y="11331"/>
                    </a:cubicBezTo>
                    <a:cubicBezTo>
                      <a:pt x="5388" y="11331"/>
                      <a:pt x="6783" y="10938"/>
                      <a:pt x="7691" y="10156"/>
                    </a:cubicBezTo>
                    <a:cubicBezTo>
                      <a:pt x="9734" y="8390"/>
                      <a:pt x="8726" y="8292"/>
                      <a:pt x="7869" y="7516"/>
                    </a:cubicBezTo>
                    <a:cubicBezTo>
                      <a:pt x="7013" y="6740"/>
                      <a:pt x="6585" y="5517"/>
                      <a:pt x="6727" y="3599"/>
                    </a:cubicBezTo>
                    <a:cubicBezTo>
                      <a:pt x="6818" y="2350"/>
                      <a:pt x="5853" y="0"/>
                      <a:pt x="3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379;p45">
                <a:extLst>
                  <a:ext uri="{FF2B5EF4-FFF2-40B4-BE49-F238E27FC236}">
                    <a16:creationId xmlns:a16="http://schemas.microsoft.com/office/drawing/2014/main" id="{9C9AEB85-DC8C-4EB6-A068-3637D486F280}"/>
                  </a:ext>
                </a:extLst>
              </p:cNvPr>
              <p:cNvSpPr/>
              <p:nvPr/>
            </p:nvSpPr>
            <p:spPr>
              <a:xfrm flipH="1">
                <a:off x="672421" y="3773207"/>
                <a:ext cx="789654" cy="693732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698" extrusionOk="0">
                    <a:moveTo>
                      <a:pt x="2230" y="0"/>
                    </a:moveTo>
                    <a:cubicBezTo>
                      <a:pt x="2221" y="0"/>
                      <a:pt x="2212" y="1"/>
                      <a:pt x="2204" y="2"/>
                    </a:cubicBezTo>
                    <a:cubicBezTo>
                      <a:pt x="2204" y="2"/>
                      <a:pt x="732" y="635"/>
                      <a:pt x="366" y="2580"/>
                    </a:cubicBezTo>
                    <a:cubicBezTo>
                      <a:pt x="0" y="4525"/>
                      <a:pt x="1187" y="5631"/>
                      <a:pt x="2168" y="5693"/>
                    </a:cubicBezTo>
                    <a:cubicBezTo>
                      <a:pt x="2207" y="5696"/>
                      <a:pt x="2245" y="5697"/>
                      <a:pt x="2282" y="5697"/>
                    </a:cubicBezTo>
                    <a:cubicBezTo>
                      <a:pt x="3166" y="5697"/>
                      <a:pt x="3355" y="5007"/>
                      <a:pt x="3355" y="5007"/>
                    </a:cubicBezTo>
                    <a:cubicBezTo>
                      <a:pt x="3355" y="5007"/>
                      <a:pt x="3694" y="5256"/>
                      <a:pt x="4201" y="5256"/>
                    </a:cubicBezTo>
                    <a:cubicBezTo>
                      <a:pt x="4507" y="5256"/>
                      <a:pt x="4874" y="5165"/>
                      <a:pt x="5264" y="4873"/>
                    </a:cubicBezTo>
                    <a:cubicBezTo>
                      <a:pt x="6486" y="3954"/>
                      <a:pt x="4853" y="1688"/>
                      <a:pt x="4773" y="1643"/>
                    </a:cubicBezTo>
                    <a:cubicBezTo>
                      <a:pt x="4694" y="1600"/>
                      <a:pt x="2716" y="0"/>
                      <a:pt x="2230" y="0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380;p45">
                <a:extLst>
                  <a:ext uri="{FF2B5EF4-FFF2-40B4-BE49-F238E27FC236}">
                    <a16:creationId xmlns:a16="http://schemas.microsoft.com/office/drawing/2014/main" id="{8ADD4FA0-1988-4670-91AB-46A1D7FB31E1}"/>
                  </a:ext>
                </a:extLst>
              </p:cNvPr>
              <p:cNvSpPr/>
              <p:nvPr/>
            </p:nvSpPr>
            <p:spPr>
              <a:xfrm flipH="1">
                <a:off x="965467" y="3240673"/>
                <a:ext cx="571605" cy="48006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3943" extrusionOk="0">
                    <a:moveTo>
                      <a:pt x="2310" y="0"/>
                    </a:moveTo>
                    <a:cubicBezTo>
                      <a:pt x="1640" y="0"/>
                      <a:pt x="1089" y="129"/>
                      <a:pt x="1089" y="129"/>
                    </a:cubicBezTo>
                    <a:cubicBezTo>
                      <a:pt x="1089" y="129"/>
                      <a:pt x="1" y="2957"/>
                      <a:pt x="822" y="3546"/>
                    </a:cubicBezTo>
                    <a:cubicBezTo>
                      <a:pt x="1130" y="3768"/>
                      <a:pt x="1747" y="3943"/>
                      <a:pt x="2397" y="3943"/>
                    </a:cubicBezTo>
                    <a:cubicBezTo>
                      <a:pt x="3497" y="3943"/>
                      <a:pt x="4695" y="3445"/>
                      <a:pt x="4667" y="1842"/>
                    </a:cubicBezTo>
                    <a:cubicBezTo>
                      <a:pt x="4640" y="304"/>
                      <a:pt x="3335" y="0"/>
                      <a:pt x="23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381;p45">
                <a:extLst>
                  <a:ext uri="{FF2B5EF4-FFF2-40B4-BE49-F238E27FC236}">
                    <a16:creationId xmlns:a16="http://schemas.microsoft.com/office/drawing/2014/main" id="{2FB7B3A9-F2A4-4C6F-A990-690761533257}"/>
                  </a:ext>
                </a:extLst>
              </p:cNvPr>
              <p:cNvSpPr/>
              <p:nvPr/>
            </p:nvSpPr>
            <p:spPr>
              <a:xfrm flipH="1">
                <a:off x="1153567" y="3367049"/>
                <a:ext cx="122843" cy="160954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322" extrusionOk="0">
                    <a:moveTo>
                      <a:pt x="583" y="0"/>
                    </a:moveTo>
                    <a:cubicBezTo>
                      <a:pt x="514" y="0"/>
                      <a:pt x="457" y="35"/>
                      <a:pt x="393" y="91"/>
                    </a:cubicBezTo>
                    <a:cubicBezTo>
                      <a:pt x="117" y="349"/>
                      <a:pt x="1" y="1170"/>
                      <a:pt x="1" y="1215"/>
                    </a:cubicBezTo>
                    <a:cubicBezTo>
                      <a:pt x="1" y="1250"/>
                      <a:pt x="28" y="1277"/>
                      <a:pt x="54" y="1277"/>
                    </a:cubicBezTo>
                    <a:cubicBezTo>
                      <a:pt x="90" y="1268"/>
                      <a:pt x="117" y="1250"/>
                      <a:pt x="117" y="1215"/>
                    </a:cubicBezTo>
                    <a:cubicBezTo>
                      <a:pt x="126" y="1090"/>
                      <a:pt x="313" y="117"/>
                      <a:pt x="599" y="117"/>
                    </a:cubicBezTo>
                    <a:cubicBezTo>
                      <a:pt x="634" y="117"/>
                      <a:pt x="661" y="135"/>
                      <a:pt x="688" y="162"/>
                    </a:cubicBezTo>
                    <a:cubicBezTo>
                      <a:pt x="857" y="358"/>
                      <a:pt x="839" y="1018"/>
                      <a:pt x="822" y="1259"/>
                    </a:cubicBezTo>
                    <a:cubicBezTo>
                      <a:pt x="822" y="1286"/>
                      <a:pt x="848" y="1322"/>
                      <a:pt x="884" y="1322"/>
                    </a:cubicBezTo>
                    <a:cubicBezTo>
                      <a:pt x="920" y="1322"/>
                      <a:pt x="946" y="1295"/>
                      <a:pt x="946" y="1268"/>
                    </a:cubicBezTo>
                    <a:cubicBezTo>
                      <a:pt x="955" y="1170"/>
                      <a:pt x="1009" y="349"/>
                      <a:pt x="777" y="82"/>
                    </a:cubicBezTo>
                    <a:cubicBezTo>
                      <a:pt x="732" y="28"/>
                      <a:pt x="670" y="1"/>
                      <a:pt x="607" y="1"/>
                    </a:cubicBezTo>
                    <a:cubicBezTo>
                      <a:pt x="599" y="1"/>
                      <a:pt x="591" y="0"/>
                      <a:pt x="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382;p45">
                <a:extLst>
                  <a:ext uri="{FF2B5EF4-FFF2-40B4-BE49-F238E27FC236}">
                    <a16:creationId xmlns:a16="http://schemas.microsoft.com/office/drawing/2014/main" id="{3606BC92-EF12-48E3-8086-9FFD19366CA2}"/>
                  </a:ext>
                </a:extLst>
              </p:cNvPr>
              <p:cNvSpPr/>
              <p:nvPr/>
            </p:nvSpPr>
            <p:spPr>
              <a:xfrm flipH="1">
                <a:off x="1326205" y="3177363"/>
                <a:ext cx="673507" cy="601567"/>
              </a:xfrm>
              <a:custGeom>
                <a:avLst/>
                <a:gdLst/>
                <a:ahLst/>
                <a:cxnLst/>
                <a:rect l="l" t="t" r="r" b="b"/>
                <a:pathLst>
                  <a:path w="5532" h="4941" extrusionOk="0">
                    <a:moveTo>
                      <a:pt x="4807" y="1"/>
                    </a:moveTo>
                    <a:cubicBezTo>
                      <a:pt x="4715" y="1"/>
                      <a:pt x="4572" y="16"/>
                      <a:pt x="4390" y="52"/>
                    </a:cubicBezTo>
                    <a:cubicBezTo>
                      <a:pt x="3729" y="177"/>
                      <a:pt x="2552" y="569"/>
                      <a:pt x="1472" y="1461"/>
                    </a:cubicBezTo>
                    <a:cubicBezTo>
                      <a:pt x="1303" y="1604"/>
                      <a:pt x="1142" y="1756"/>
                      <a:pt x="1009" y="1907"/>
                    </a:cubicBezTo>
                    <a:cubicBezTo>
                      <a:pt x="232" y="2782"/>
                      <a:pt x="0" y="3799"/>
                      <a:pt x="259" y="4254"/>
                    </a:cubicBezTo>
                    <a:cubicBezTo>
                      <a:pt x="348" y="4399"/>
                      <a:pt x="486" y="4486"/>
                      <a:pt x="677" y="4486"/>
                    </a:cubicBezTo>
                    <a:cubicBezTo>
                      <a:pt x="755" y="4486"/>
                      <a:pt x="841" y="4472"/>
                      <a:pt x="937" y="4441"/>
                    </a:cubicBezTo>
                    <a:cubicBezTo>
                      <a:pt x="1148" y="4373"/>
                      <a:pt x="1389" y="4348"/>
                      <a:pt x="1642" y="4348"/>
                    </a:cubicBezTo>
                    <a:cubicBezTo>
                      <a:pt x="1753" y="4348"/>
                      <a:pt x="1867" y="4352"/>
                      <a:pt x="1981" y="4361"/>
                    </a:cubicBezTo>
                    <a:cubicBezTo>
                      <a:pt x="2712" y="4423"/>
                      <a:pt x="3489" y="4655"/>
                      <a:pt x="3926" y="4807"/>
                    </a:cubicBezTo>
                    <a:cubicBezTo>
                      <a:pt x="4149" y="4887"/>
                      <a:pt x="4283" y="4940"/>
                      <a:pt x="4283" y="4940"/>
                    </a:cubicBezTo>
                    <a:cubicBezTo>
                      <a:pt x="4283" y="4940"/>
                      <a:pt x="4773" y="4664"/>
                      <a:pt x="5148" y="2889"/>
                    </a:cubicBezTo>
                    <a:cubicBezTo>
                      <a:pt x="5148" y="2871"/>
                      <a:pt x="5157" y="2853"/>
                      <a:pt x="5157" y="2835"/>
                    </a:cubicBezTo>
                    <a:cubicBezTo>
                      <a:pt x="5531" y="1006"/>
                      <a:pt x="4925" y="25"/>
                      <a:pt x="4925" y="25"/>
                    </a:cubicBezTo>
                    <a:cubicBezTo>
                      <a:pt x="4917" y="10"/>
                      <a:pt x="4876" y="1"/>
                      <a:pt x="48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2383;p45">
                <a:extLst>
                  <a:ext uri="{FF2B5EF4-FFF2-40B4-BE49-F238E27FC236}">
                    <a16:creationId xmlns:a16="http://schemas.microsoft.com/office/drawing/2014/main" id="{37B12AC0-D59B-49E4-BA2E-8F53D0E6B113}"/>
                  </a:ext>
                </a:extLst>
              </p:cNvPr>
              <p:cNvSpPr/>
              <p:nvPr/>
            </p:nvSpPr>
            <p:spPr>
              <a:xfrm flipH="1">
                <a:off x="1372956" y="3514976"/>
                <a:ext cx="595224" cy="263954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2168" extrusionOk="0">
                    <a:moveTo>
                      <a:pt x="3662" y="0"/>
                    </a:moveTo>
                    <a:cubicBezTo>
                      <a:pt x="2863" y="0"/>
                      <a:pt x="2195" y="156"/>
                      <a:pt x="1651" y="374"/>
                    </a:cubicBezTo>
                    <a:cubicBezTo>
                      <a:pt x="839" y="696"/>
                      <a:pt x="295" y="1168"/>
                      <a:pt x="0" y="1481"/>
                    </a:cubicBezTo>
                    <a:cubicBezTo>
                      <a:pt x="89" y="1626"/>
                      <a:pt x="227" y="1713"/>
                      <a:pt x="418" y="1713"/>
                    </a:cubicBezTo>
                    <a:cubicBezTo>
                      <a:pt x="496" y="1713"/>
                      <a:pt x="582" y="1699"/>
                      <a:pt x="678" y="1668"/>
                    </a:cubicBezTo>
                    <a:cubicBezTo>
                      <a:pt x="889" y="1600"/>
                      <a:pt x="1125" y="1575"/>
                      <a:pt x="1379" y="1575"/>
                    </a:cubicBezTo>
                    <a:cubicBezTo>
                      <a:pt x="1490" y="1575"/>
                      <a:pt x="1605" y="1579"/>
                      <a:pt x="1722" y="1588"/>
                    </a:cubicBezTo>
                    <a:cubicBezTo>
                      <a:pt x="2819" y="1686"/>
                      <a:pt x="4024" y="2167"/>
                      <a:pt x="4024" y="2167"/>
                    </a:cubicBezTo>
                    <a:cubicBezTo>
                      <a:pt x="4024" y="2167"/>
                      <a:pt x="4514" y="1891"/>
                      <a:pt x="4889" y="116"/>
                    </a:cubicBezTo>
                    <a:cubicBezTo>
                      <a:pt x="4450" y="35"/>
                      <a:pt x="4041" y="0"/>
                      <a:pt x="3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2384;p45">
                <a:extLst>
                  <a:ext uri="{FF2B5EF4-FFF2-40B4-BE49-F238E27FC236}">
                    <a16:creationId xmlns:a16="http://schemas.microsoft.com/office/drawing/2014/main" id="{0C62C890-C5DD-473B-8E0D-6AC9294763B8}"/>
                  </a:ext>
                </a:extLst>
              </p:cNvPr>
              <p:cNvSpPr/>
              <p:nvPr/>
            </p:nvSpPr>
            <p:spPr>
              <a:xfrm flipH="1">
                <a:off x="1749764" y="3409540"/>
                <a:ext cx="248852" cy="31411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2580" extrusionOk="0">
                    <a:moveTo>
                      <a:pt x="1000" y="0"/>
                    </a:moveTo>
                    <a:cubicBezTo>
                      <a:pt x="241" y="848"/>
                      <a:pt x="0" y="1838"/>
                      <a:pt x="232" y="2311"/>
                    </a:cubicBezTo>
                    <a:cubicBezTo>
                      <a:pt x="241" y="2320"/>
                      <a:pt x="241" y="2338"/>
                      <a:pt x="250" y="2347"/>
                    </a:cubicBezTo>
                    <a:cubicBezTo>
                      <a:pt x="339" y="2492"/>
                      <a:pt x="477" y="2579"/>
                      <a:pt x="668" y="2579"/>
                    </a:cubicBezTo>
                    <a:cubicBezTo>
                      <a:pt x="746" y="2579"/>
                      <a:pt x="832" y="2565"/>
                      <a:pt x="928" y="2534"/>
                    </a:cubicBezTo>
                    <a:cubicBezTo>
                      <a:pt x="1139" y="2466"/>
                      <a:pt x="1380" y="2441"/>
                      <a:pt x="1633" y="2441"/>
                    </a:cubicBezTo>
                    <a:cubicBezTo>
                      <a:pt x="1744" y="2441"/>
                      <a:pt x="1858" y="2445"/>
                      <a:pt x="1972" y="2454"/>
                    </a:cubicBezTo>
                    <a:cubicBezTo>
                      <a:pt x="2043" y="1981"/>
                      <a:pt x="2008" y="1579"/>
                      <a:pt x="1909" y="1240"/>
                    </a:cubicBezTo>
                    <a:lnTo>
                      <a:pt x="1901" y="1240"/>
                    </a:lnTo>
                    <a:cubicBezTo>
                      <a:pt x="1713" y="616"/>
                      <a:pt x="1312" y="223"/>
                      <a:pt x="1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385;p45">
                <a:extLst>
                  <a:ext uri="{FF2B5EF4-FFF2-40B4-BE49-F238E27FC236}">
                    <a16:creationId xmlns:a16="http://schemas.microsoft.com/office/drawing/2014/main" id="{F9D84A50-AB0A-4D1C-8A2F-7A996787D390}"/>
                  </a:ext>
                </a:extLst>
              </p:cNvPr>
              <p:cNvSpPr/>
              <p:nvPr/>
            </p:nvSpPr>
            <p:spPr>
              <a:xfrm flipH="1">
                <a:off x="1749764" y="3560510"/>
                <a:ext cx="220606" cy="16314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40" extrusionOk="0">
                    <a:moveTo>
                      <a:pt x="1677" y="0"/>
                    </a:moveTo>
                    <a:cubicBezTo>
                      <a:pt x="910" y="232"/>
                      <a:pt x="330" y="732"/>
                      <a:pt x="0" y="1071"/>
                    </a:cubicBezTo>
                    <a:cubicBezTo>
                      <a:pt x="9" y="1080"/>
                      <a:pt x="9" y="1098"/>
                      <a:pt x="18" y="1107"/>
                    </a:cubicBezTo>
                    <a:cubicBezTo>
                      <a:pt x="107" y="1252"/>
                      <a:pt x="245" y="1339"/>
                      <a:pt x="436" y="1339"/>
                    </a:cubicBezTo>
                    <a:cubicBezTo>
                      <a:pt x="514" y="1339"/>
                      <a:pt x="600" y="1325"/>
                      <a:pt x="696" y="1294"/>
                    </a:cubicBezTo>
                    <a:cubicBezTo>
                      <a:pt x="907" y="1226"/>
                      <a:pt x="1148" y="1201"/>
                      <a:pt x="1401" y="1201"/>
                    </a:cubicBezTo>
                    <a:cubicBezTo>
                      <a:pt x="1512" y="1201"/>
                      <a:pt x="1626" y="1205"/>
                      <a:pt x="1740" y="1214"/>
                    </a:cubicBezTo>
                    <a:cubicBezTo>
                      <a:pt x="1811" y="741"/>
                      <a:pt x="1776" y="339"/>
                      <a:pt x="1677" y="0"/>
                    </a:cubicBezTo>
                    <a:close/>
                  </a:path>
                </a:pathLst>
              </a:custGeom>
              <a:solidFill>
                <a:srgbClr val="FF1C4A">
                  <a:alpha val="66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2386;p45">
                <a:extLst>
                  <a:ext uri="{FF2B5EF4-FFF2-40B4-BE49-F238E27FC236}">
                    <a16:creationId xmlns:a16="http://schemas.microsoft.com/office/drawing/2014/main" id="{DCE50DEB-6198-4467-9554-6E8336C09B66}"/>
                  </a:ext>
                </a:extLst>
              </p:cNvPr>
              <p:cNvSpPr/>
              <p:nvPr/>
            </p:nvSpPr>
            <p:spPr>
              <a:xfrm flipH="1">
                <a:off x="1326205" y="3177363"/>
                <a:ext cx="195648" cy="601567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4941" extrusionOk="0">
                    <a:moveTo>
                      <a:pt x="882" y="1"/>
                    </a:moveTo>
                    <a:cubicBezTo>
                      <a:pt x="790" y="1"/>
                      <a:pt x="647" y="16"/>
                      <a:pt x="465" y="52"/>
                    </a:cubicBezTo>
                    <a:cubicBezTo>
                      <a:pt x="670" y="971"/>
                      <a:pt x="955" y="3022"/>
                      <a:pt x="1" y="4807"/>
                    </a:cubicBezTo>
                    <a:cubicBezTo>
                      <a:pt x="224" y="4887"/>
                      <a:pt x="358" y="4940"/>
                      <a:pt x="358" y="4940"/>
                    </a:cubicBezTo>
                    <a:cubicBezTo>
                      <a:pt x="358" y="4940"/>
                      <a:pt x="848" y="4664"/>
                      <a:pt x="1223" y="2889"/>
                    </a:cubicBezTo>
                    <a:cubicBezTo>
                      <a:pt x="1223" y="2871"/>
                      <a:pt x="1232" y="2853"/>
                      <a:pt x="1232" y="2835"/>
                    </a:cubicBezTo>
                    <a:cubicBezTo>
                      <a:pt x="1606" y="1006"/>
                      <a:pt x="1000" y="25"/>
                      <a:pt x="1000" y="25"/>
                    </a:cubicBezTo>
                    <a:cubicBezTo>
                      <a:pt x="992" y="10"/>
                      <a:pt x="951" y="1"/>
                      <a:pt x="882" y="1"/>
                    </a:cubicBezTo>
                    <a:close/>
                  </a:path>
                </a:pathLst>
              </a:custGeom>
              <a:solidFill>
                <a:srgbClr val="FCB1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2387;p45">
                <a:extLst>
                  <a:ext uri="{FF2B5EF4-FFF2-40B4-BE49-F238E27FC236}">
                    <a16:creationId xmlns:a16="http://schemas.microsoft.com/office/drawing/2014/main" id="{B04BE644-CEF7-41D0-B9CD-92B7174E583B}"/>
                  </a:ext>
                </a:extLst>
              </p:cNvPr>
              <p:cNvSpPr/>
              <p:nvPr/>
            </p:nvSpPr>
            <p:spPr>
              <a:xfrm flipH="1">
                <a:off x="672542" y="3753119"/>
                <a:ext cx="773218" cy="666460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5474" extrusionOk="0">
                    <a:moveTo>
                      <a:pt x="2724" y="0"/>
                    </a:moveTo>
                    <a:cubicBezTo>
                      <a:pt x="2544" y="0"/>
                      <a:pt x="2363" y="36"/>
                      <a:pt x="2186" y="113"/>
                    </a:cubicBezTo>
                    <a:cubicBezTo>
                      <a:pt x="2150" y="122"/>
                      <a:pt x="2114" y="149"/>
                      <a:pt x="2070" y="167"/>
                    </a:cubicBezTo>
                    <a:cubicBezTo>
                      <a:pt x="1213" y="631"/>
                      <a:pt x="0" y="2709"/>
                      <a:pt x="812" y="4271"/>
                    </a:cubicBezTo>
                    <a:cubicBezTo>
                      <a:pt x="1229" y="5079"/>
                      <a:pt x="1790" y="5473"/>
                      <a:pt x="2228" y="5473"/>
                    </a:cubicBezTo>
                    <a:cubicBezTo>
                      <a:pt x="2390" y="5473"/>
                      <a:pt x="2535" y="5420"/>
                      <a:pt x="2650" y="5314"/>
                    </a:cubicBezTo>
                    <a:cubicBezTo>
                      <a:pt x="2828" y="5145"/>
                      <a:pt x="2944" y="4859"/>
                      <a:pt x="2935" y="4440"/>
                    </a:cubicBezTo>
                    <a:lnTo>
                      <a:pt x="2935" y="4440"/>
                    </a:lnTo>
                    <a:cubicBezTo>
                      <a:pt x="2935" y="4440"/>
                      <a:pt x="3277" y="4960"/>
                      <a:pt x="3945" y="4960"/>
                    </a:cubicBezTo>
                    <a:cubicBezTo>
                      <a:pt x="4255" y="4960"/>
                      <a:pt x="4636" y="4848"/>
                      <a:pt x="5085" y="4520"/>
                    </a:cubicBezTo>
                    <a:cubicBezTo>
                      <a:pt x="6351" y="3603"/>
                      <a:pt x="4539" y="0"/>
                      <a:pt x="27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2388;p45">
                <a:extLst>
                  <a:ext uri="{FF2B5EF4-FFF2-40B4-BE49-F238E27FC236}">
                    <a16:creationId xmlns:a16="http://schemas.microsoft.com/office/drawing/2014/main" id="{58AB57D2-AB89-456B-91D2-825F3D6D62E3}"/>
                  </a:ext>
                </a:extLst>
              </p:cNvPr>
              <p:cNvSpPr/>
              <p:nvPr/>
            </p:nvSpPr>
            <p:spPr>
              <a:xfrm flipH="1">
                <a:off x="1123130" y="3766876"/>
                <a:ext cx="322631" cy="652702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5361" extrusionOk="0">
                    <a:moveTo>
                      <a:pt x="2186" y="0"/>
                    </a:moveTo>
                    <a:lnTo>
                      <a:pt x="2186" y="0"/>
                    </a:lnTo>
                    <a:cubicBezTo>
                      <a:pt x="2150" y="18"/>
                      <a:pt x="2114" y="36"/>
                      <a:pt x="2070" y="54"/>
                    </a:cubicBezTo>
                    <a:cubicBezTo>
                      <a:pt x="1213" y="518"/>
                      <a:pt x="0" y="2596"/>
                      <a:pt x="812" y="4158"/>
                    </a:cubicBezTo>
                    <a:cubicBezTo>
                      <a:pt x="1229" y="4966"/>
                      <a:pt x="1790" y="5360"/>
                      <a:pt x="2228" y="5360"/>
                    </a:cubicBezTo>
                    <a:cubicBezTo>
                      <a:pt x="2390" y="5360"/>
                      <a:pt x="2535" y="5307"/>
                      <a:pt x="2650" y="5201"/>
                    </a:cubicBezTo>
                    <a:cubicBezTo>
                      <a:pt x="2266" y="5059"/>
                      <a:pt x="1838" y="4702"/>
                      <a:pt x="1526" y="3836"/>
                    </a:cubicBezTo>
                    <a:cubicBezTo>
                      <a:pt x="1008" y="2391"/>
                      <a:pt x="1686" y="857"/>
                      <a:pt x="2186" y="0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2389;p45">
                <a:extLst>
                  <a:ext uri="{FF2B5EF4-FFF2-40B4-BE49-F238E27FC236}">
                    <a16:creationId xmlns:a16="http://schemas.microsoft.com/office/drawing/2014/main" id="{884D3988-9CD2-42A0-8E38-FA7EC8E569C7}"/>
                  </a:ext>
                </a:extLst>
              </p:cNvPr>
              <p:cNvSpPr/>
              <p:nvPr/>
            </p:nvSpPr>
            <p:spPr>
              <a:xfrm flipH="1">
                <a:off x="1017697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390;p45">
                <a:extLst>
                  <a:ext uri="{FF2B5EF4-FFF2-40B4-BE49-F238E27FC236}">
                    <a16:creationId xmlns:a16="http://schemas.microsoft.com/office/drawing/2014/main" id="{0C9FEAB0-DDE3-4499-BA72-A6DB3F309A66}"/>
                  </a:ext>
                </a:extLst>
              </p:cNvPr>
              <p:cNvSpPr/>
              <p:nvPr/>
            </p:nvSpPr>
            <p:spPr>
              <a:xfrm flipH="1">
                <a:off x="986286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4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2391;p45">
                <a:extLst>
                  <a:ext uri="{FF2B5EF4-FFF2-40B4-BE49-F238E27FC236}">
                    <a16:creationId xmlns:a16="http://schemas.microsoft.com/office/drawing/2014/main" id="{7F21E4C0-232B-4E5D-B015-01AC2C6196C2}"/>
                  </a:ext>
                </a:extLst>
              </p:cNvPr>
              <p:cNvSpPr/>
              <p:nvPr/>
            </p:nvSpPr>
            <p:spPr>
              <a:xfrm flipH="1">
                <a:off x="95256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5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5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2392;p45">
                <a:extLst>
                  <a:ext uri="{FF2B5EF4-FFF2-40B4-BE49-F238E27FC236}">
                    <a16:creationId xmlns:a16="http://schemas.microsoft.com/office/drawing/2014/main" id="{410CF9AF-5575-4093-A980-BC78B98DADDA}"/>
                  </a:ext>
                </a:extLst>
              </p:cNvPr>
              <p:cNvSpPr/>
              <p:nvPr/>
            </p:nvSpPr>
            <p:spPr>
              <a:xfrm flipH="1">
                <a:off x="920055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2393;p45">
                <a:extLst>
                  <a:ext uri="{FF2B5EF4-FFF2-40B4-BE49-F238E27FC236}">
                    <a16:creationId xmlns:a16="http://schemas.microsoft.com/office/drawing/2014/main" id="{0382E614-3F1E-48FF-A8AF-C3939A60D2F6}"/>
                  </a:ext>
                </a:extLst>
              </p:cNvPr>
              <p:cNvSpPr/>
              <p:nvPr/>
            </p:nvSpPr>
            <p:spPr>
              <a:xfrm flipH="1">
                <a:off x="1299055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5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5" y="848"/>
                    </a:cubicBezTo>
                    <a:cubicBezTo>
                      <a:pt x="215" y="848"/>
                      <a:pt x="278" y="785"/>
                      <a:pt x="278" y="705"/>
                    </a:cubicBezTo>
                    <a:lnTo>
                      <a:pt x="278" y="134"/>
                    </a:lnTo>
                    <a:cubicBezTo>
                      <a:pt x="278" y="62"/>
                      <a:pt x="215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394;p45">
                <a:extLst>
                  <a:ext uri="{FF2B5EF4-FFF2-40B4-BE49-F238E27FC236}">
                    <a16:creationId xmlns:a16="http://schemas.microsoft.com/office/drawing/2014/main" id="{B87A1BB5-AC3F-4B98-AC93-A12CF959CC6F}"/>
                  </a:ext>
                </a:extLst>
              </p:cNvPr>
              <p:cNvSpPr/>
              <p:nvPr/>
            </p:nvSpPr>
            <p:spPr>
              <a:xfrm flipH="1">
                <a:off x="126752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395;p45">
                <a:extLst>
                  <a:ext uri="{FF2B5EF4-FFF2-40B4-BE49-F238E27FC236}">
                    <a16:creationId xmlns:a16="http://schemas.microsoft.com/office/drawing/2014/main" id="{BD119760-4021-491F-8EA0-C1049A59659A}"/>
                  </a:ext>
                </a:extLst>
              </p:cNvPr>
              <p:cNvSpPr/>
              <p:nvPr/>
            </p:nvSpPr>
            <p:spPr>
              <a:xfrm flipH="1">
                <a:off x="1233920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4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396;p45">
                <a:extLst>
                  <a:ext uri="{FF2B5EF4-FFF2-40B4-BE49-F238E27FC236}">
                    <a16:creationId xmlns:a16="http://schemas.microsoft.com/office/drawing/2014/main" id="{2D77CD56-B677-489C-9459-BC46B6DE8CBE}"/>
                  </a:ext>
                </a:extLst>
              </p:cNvPr>
              <p:cNvSpPr/>
              <p:nvPr/>
            </p:nvSpPr>
            <p:spPr>
              <a:xfrm flipH="1">
                <a:off x="120129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4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4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2397;p45">
              <a:extLst>
                <a:ext uri="{FF2B5EF4-FFF2-40B4-BE49-F238E27FC236}">
                  <a16:creationId xmlns:a16="http://schemas.microsoft.com/office/drawing/2014/main" id="{ABDB6997-CCD6-420C-9948-EAF9A4F01779}"/>
                </a:ext>
              </a:extLst>
            </p:cNvPr>
            <p:cNvGrpSpPr/>
            <p:nvPr/>
          </p:nvGrpSpPr>
          <p:grpSpPr>
            <a:xfrm>
              <a:off x="5848593" y="2317885"/>
              <a:ext cx="2170271" cy="2420025"/>
              <a:chOff x="5226818" y="2317885"/>
              <a:chExt cx="2170271" cy="2420025"/>
            </a:xfrm>
          </p:grpSpPr>
          <p:sp>
            <p:nvSpPr>
              <p:cNvPr id="133" name="Google Shape;2398;p45">
                <a:extLst>
                  <a:ext uri="{FF2B5EF4-FFF2-40B4-BE49-F238E27FC236}">
                    <a16:creationId xmlns:a16="http://schemas.microsoft.com/office/drawing/2014/main" id="{2460EE1D-B9F3-4F6A-AA0A-30163C541BCE}"/>
                  </a:ext>
                </a:extLst>
              </p:cNvPr>
              <p:cNvSpPr/>
              <p:nvPr/>
            </p:nvSpPr>
            <p:spPr>
              <a:xfrm flipH="1">
                <a:off x="6416169" y="2317885"/>
                <a:ext cx="450831" cy="252997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078" extrusionOk="0">
                    <a:moveTo>
                      <a:pt x="3569" y="1"/>
                    </a:moveTo>
                    <a:lnTo>
                      <a:pt x="125" y="45"/>
                    </a:lnTo>
                    <a:cubicBezTo>
                      <a:pt x="54" y="54"/>
                      <a:pt x="0" y="108"/>
                      <a:pt x="0" y="179"/>
                    </a:cubicBezTo>
                    <a:lnTo>
                      <a:pt x="0" y="1535"/>
                    </a:lnTo>
                    <a:cubicBezTo>
                      <a:pt x="0" y="1606"/>
                      <a:pt x="54" y="1660"/>
                      <a:pt x="125" y="1660"/>
                    </a:cubicBezTo>
                    <a:lnTo>
                      <a:pt x="1437" y="1660"/>
                    </a:lnTo>
                    <a:cubicBezTo>
                      <a:pt x="1472" y="1660"/>
                      <a:pt x="1508" y="1678"/>
                      <a:pt x="1526" y="1705"/>
                    </a:cubicBezTo>
                    <a:lnTo>
                      <a:pt x="1838" y="2052"/>
                    </a:lnTo>
                    <a:cubicBezTo>
                      <a:pt x="1851" y="2069"/>
                      <a:pt x="1870" y="2077"/>
                      <a:pt x="1889" y="2077"/>
                    </a:cubicBezTo>
                    <a:cubicBezTo>
                      <a:pt x="1920" y="2077"/>
                      <a:pt x="1952" y="2056"/>
                      <a:pt x="1963" y="2017"/>
                    </a:cubicBezTo>
                    <a:lnTo>
                      <a:pt x="2025" y="1740"/>
                    </a:lnTo>
                    <a:cubicBezTo>
                      <a:pt x="2043" y="1687"/>
                      <a:pt x="2088" y="1642"/>
                      <a:pt x="2150" y="1642"/>
                    </a:cubicBezTo>
                    <a:lnTo>
                      <a:pt x="3578" y="1642"/>
                    </a:lnTo>
                    <a:cubicBezTo>
                      <a:pt x="3640" y="1642"/>
                      <a:pt x="3703" y="1589"/>
                      <a:pt x="3703" y="1517"/>
                    </a:cubicBezTo>
                    <a:lnTo>
                      <a:pt x="3703" y="134"/>
                    </a:lnTo>
                    <a:cubicBezTo>
                      <a:pt x="3703" y="63"/>
                      <a:pt x="3640" y="1"/>
                      <a:pt x="3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2399;p45">
                <a:extLst>
                  <a:ext uri="{FF2B5EF4-FFF2-40B4-BE49-F238E27FC236}">
                    <a16:creationId xmlns:a16="http://schemas.microsoft.com/office/drawing/2014/main" id="{0B9E9FB5-A0EF-4249-92D6-6F5B09FFA97C}"/>
                  </a:ext>
                </a:extLst>
              </p:cNvPr>
              <p:cNvSpPr/>
              <p:nvPr/>
            </p:nvSpPr>
            <p:spPr>
              <a:xfrm flipH="1">
                <a:off x="6719199" y="2401528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79"/>
                      <a:pt x="54" y="232"/>
                      <a:pt x="117" y="232"/>
                    </a:cubicBezTo>
                    <a:cubicBezTo>
                      <a:pt x="179" y="232"/>
                      <a:pt x="233" y="179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2400;p45">
                <a:extLst>
                  <a:ext uri="{FF2B5EF4-FFF2-40B4-BE49-F238E27FC236}">
                    <a16:creationId xmlns:a16="http://schemas.microsoft.com/office/drawing/2014/main" id="{8A4D846D-C515-4F41-B169-69D6D24D171F}"/>
                  </a:ext>
                </a:extLst>
              </p:cNvPr>
              <p:cNvSpPr/>
              <p:nvPr/>
            </p:nvSpPr>
            <p:spPr>
              <a:xfrm flipH="1">
                <a:off x="6629106" y="2401528"/>
                <a:ext cx="28245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79"/>
                      <a:pt x="54" y="232"/>
                      <a:pt x="116" y="232"/>
                    </a:cubicBezTo>
                    <a:cubicBezTo>
                      <a:pt x="178" y="232"/>
                      <a:pt x="232" y="179"/>
                      <a:pt x="232" y="117"/>
                    </a:cubicBezTo>
                    <a:cubicBezTo>
                      <a:pt x="232" y="54"/>
                      <a:pt x="178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2401;p45">
                <a:extLst>
                  <a:ext uri="{FF2B5EF4-FFF2-40B4-BE49-F238E27FC236}">
                    <a16:creationId xmlns:a16="http://schemas.microsoft.com/office/drawing/2014/main" id="{C4951915-E116-4FD4-8668-EE65F1710AD0}"/>
                  </a:ext>
                </a:extLst>
              </p:cNvPr>
              <p:cNvSpPr/>
              <p:nvPr/>
            </p:nvSpPr>
            <p:spPr>
              <a:xfrm flipH="1">
                <a:off x="6528055" y="2401528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79"/>
                      <a:pt x="54" y="232"/>
                      <a:pt x="117" y="232"/>
                    </a:cubicBezTo>
                    <a:cubicBezTo>
                      <a:pt x="179" y="232"/>
                      <a:pt x="233" y="179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402;p45">
                <a:extLst>
                  <a:ext uri="{FF2B5EF4-FFF2-40B4-BE49-F238E27FC236}">
                    <a16:creationId xmlns:a16="http://schemas.microsoft.com/office/drawing/2014/main" id="{9D038C61-E3A6-40F2-8559-2DD2430C58D3}"/>
                  </a:ext>
                </a:extLst>
              </p:cNvPr>
              <p:cNvSpPr/>
              <p:nvPr/>
            </p:nvSpPr>
            <p:spPr>
              <a:xfrm flipH="1">
                <a:off x="5226818" y="4528135"/>
                <a:ext cx="2170271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723" extrusionOk="0">
                    <a:moveTo>
                      <a:pt x="8913" y="1"/>
                    </a:moveTo>
                    <a:cubicBezTo>
                      <a:pt x="3989" y="1"/>
                      <a:pt x="1" y="384"/>
                      <a:pt x="1" y="857"/>
                    </a:cubicBezTo>
                    <a:cubicBezTo>
                      <a:pt x="1" y="1339"/>
                      <a:pt x="3989" y="1723"/>
                      <a:pt x="8913" y="1723"/>
                    </a:cubicBezTo>
                    <a:cubicBezTo>
                      <a:pt x="13837" y="1723"/>
                      <a:pt x="17825" y="1339"/>
                      <a:pt x="17825" y="857"/>
                    </a:cubicBezTo>
                    <a:cubicBezTo>
                      <a:pt x="17825" y="384"/>
                      <a:pt x="13837" y="1"/>
                      <a:pt x="8913" y="1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2403;p45">
                <a:extLst>
                  <a:ext uri="{FF2B5EF4-FFF2-40B4-BE49-F238E27FC236}">
                    <a16:creationId xmlns:a16="http://schemas.microsoft.com/office/drawing/2014/main" id="{9D80645B-9F01-43FF-AE23-F1FFD96B436A}"/>
                  </a:ext>
                </a:extLst>
              </p:cNvPr>
              <p:cNvSpPr/>
              <p:nvPr/>
            </p:nvSpPr>
            <p:spPr>
              <a:xfrm flipH="1">
                <a:off x="6530247" y="4140483"/>
                <a:ext cx="706014" cy="507332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167" extrusionOk="0">
                    <a:moveTo>
                      <a:pt x="2364" y="0"/>
                    </a:moveTo>
                    <a:cubicBezTo>
                      <a:pt x="2364" y="0"/>
                      <a:pt x="2043" y="107"/>
                      <a:pt x="1651" y="241"/>
                    </a:cubicBezTo>
                    <a:cubicBezTo>
                      <a:pt x="1249" y="384"/>
                      <a:pt x="776" y="553"/>
                      <a:pt x="518" y="678"/>
                    </a:cubicBezTo>
                    <a:cubicBezTo>
                      <a:pt x="0" y="928"/>
                      <a:pt x="2337" y="4166"/>
                      <a:pt x="2337" y="4166"/>
                    </a:cubicBezTo>
                    <a:cubicBezTo>
                      <a:pt x="2337" y="4166"/>
                      <a:pt x="3408" y="3783"/>
                      <a:pt x="4291" y="3506"/>
                    </a:cubicBezTo>
                    <a:cubicBezTo>
                      <a:pt x="4809" y="3337"/>
                      <a:pt x="5264" y="3212"/>
                      <a:pt x="5406" y="3203"/>
                    </a:cubicBezTo>
                    <a:cubicBezTo>
                      <a:pt x="5799" y="3185"/>
                      <a:pt x="2364" y="0"/>
                      <a:pt x="23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2404;p45">
                <a:extLst>
                  <a:ext uri="{FF2B5EF4-FFF2-40B4-BE49-F238E27FC236}">
                    <a16:creationId xmlns:a16="http://schemas.microsoft.com/office/drawing/2014/main" id="{CAE02DDD-76E9-4970-B1B7-14D43BF64506}"/>
                  </a:ext>
                </a:extLst>
              </p:cNvPr>
              <p:cNvSpPr/>
              <p:nvPr/>
            </p:nvSpPr>
            <p:spPr>
              <a:xfrm flipH="1">
                <a:off x="6883193" y="4201601"/>
                <a:ext cx="449735" cy="480669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948" extrusionOk="0">
                    <a:moveTo>
                      <a:pt x="1278" y="1"/>
                    </a:moveTo>
                    <a:cubicBezTo>
                      <a:pt x="1070" y="1"/>
                      <a:pt x="877" y="47"/>
                      <a:pt x="714" y="149"/>
                    </a:cubicBezTo>
                    <a:cubicBezTo>
                      <a:pt x="696" y="167"/>
                      <a:pt x="678" y="176"/>
                      <a:pt x="660" y="185"/>
                    </a:cubicBezTo>
                    <a:cubicBezTo>
                      <a:pt x="0" y="676"/>
                      <a:pt x="134" y="1978"/>
                      <a:pt x="705" y="2888"/>
                    </a:cubicBezTo>
                    <a:cubicBezTo>
                      <a:pt x="1121" y="3561"/>
                      <a:pt x="1786" y="3948"/>
                      <a:pt x="2395" y="3948"/>
                    </a:cubicBezTo>
                    <a:cubicBezTo>
                      <a:pt x="2634" y="3948"/>
                      <a:pt x="2865" y="3888"/>
                      <a:pt x="3069" y="3762"/>
                    </a:cubicBezTo>
                    <a:cubicBezTo>
                      <a:pt x="3479" y="3495"/>
                      <a:pt x="3693" y="3013"/>
                      <a:pt x="3685" y="2469"/>
                    </a:cubicBezTo>
                    <a:cubicBezTo>
                      <a:pt x="3676" y="2076"/>
                      <a:pt x="3551" y="1648"/>
                      <a:pt x="3301" y="1256"/>
                    </a:cubicBezTo>
                    <a:cubicBezTo>
                      <a:pt x="2853" y="533"/>
                      <a:pt x="1981" y="1"/>
                      <a:pt x="12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2405;p45">
                <a:extLst>
                  <a:ext uri="{FF2B5EF4-FFF2-40B4-BE49-F238E27FC236}">
                    <a16:creationId xmlns:a16="http://schemas.microsoft.com/office/drawing/2014/main" id="{93F06086-8171-4DDD-9398-EEBA41DFF911}"/>
                  </a:ext>
                </a:extLst>
              </p:cNvPr>
              <p:cNvSpPr/>
              <p:nvPr/>
            </p:nvSpPr>
            <p:spPr>
              <a:xfrm flipH="1">
                <a:off x="6912534" y="4359146"/>
                <a:ext cx="307534" cy="273329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245" extrusionOk="0">
                    <a:moveTo>
                      <a:pt x="885" y="1"/>
                    </a:moveTo>
                    <a:cubicBezTo>
                      <a:pt x="673" y="1"/>
                      <a:pt x="484" y="64"/>
                      <a:pt x="358" y="220"/>
                    </a:cubicBezTo>
                    <a:cubicBezTo>
                      <a:pt x="1" y="648"/>
                      <a:pt x="251" y="1612"/>
                      <a:pt x="706" y="1987"/>
                    </a:cubicBezTo>
                    <a:cubicBezTo>
                      <a:pt x="915" y="2159"/>
                      <a:pt x="1169" y="2245"/>
                      <a:pt x="1415" y="2245"/>
                    </a:cubicBezTo>
                    <a:cubicBezTo>
                      <a:pt x="1703" y="2245"/>
                      <a:pt x="1981" y="2128"/>
                      <a:pt x="2169" y="1897"/>
                    </a:cubicBezTo>
                    <a:cubicBezTo>
                      <a:pt x="2526" y="1469"/>
                      <a:pt x="2436" y="818"/>
                      <a:pt x="1981" y="434"/>
                    </a:cubicBezTo>
                    <a:cubicBezTo>
                      <a:pt x="1692" y="196"/>
                      <a:pt x="1254" y="1"/>
                      <a:pt x="8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2406;p45">
                <a:extLst>
                  <a:ext uri="{FF2B5EF4-FFF2-40B4-BE49-F238E27FC236}">
                    <a16:creationId xmlns:a16="http://schemas.microsoft.com/office/drawing/2014/main" id="{C85D3CE8-270B-47B7-94CB-2D0FB5DC825E}"/>
                  </a:ext>
                </a:extLst>
              </p:cNvPr>
              <p:cNvSpPr/>
              <p:nvPr/>
            </p:nvSpPr>
            <p:spPr>
              <a:xfrm flipH="1">
                <a:off x="7177578" y="4277330"/>
                <a:ext cx="66352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93" extrusionOk="0">
                    <a:moveTo>
                      <a:pt x="185" y="0"/>
                    </a:moveTo>
                    <a:cubicBezTo>
                      <a:pt x="158" y="0"/>
                      <a:pt x="132" y="6"/>
                      <a:pt x="108" y="18"/>
                    </a:cubicBezTo>
                    <a:cubicBezTo>
                      <a:pt x="10" y="71"/>
                      <a:pt x="1" y="250"/>
                      <a:pt x="90" y="402"/>
                    </a:cubicBezTo>
                    <a:cubicBezTo>
                      <a:pt x="158" y="518"/>
                      <a:pt x="264" y="592"/>
                      <a:pt x="353" y="592"/>
                    </a:cubicBezTo>
                    <a:cubicBezTo>
                      <a:pt x="380" y="592"/>
                      <a:pt x="406" y="586"/>
                      <a:pt x="429" y="571"/>
                    </a:cubicBezTo>
                    <a:cubicBezTo>
                      <a:pt x="536" y="518"/>
                      <a:pt x="545" y="348"/>
                      <a:pt x="456" y="187"/>
                    </a:cubicBezTo>
                    <a:cubicBezTo>
                      <a:pt x="386" y="70"/>
                      <a:pt x="279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407;p45">
                <a:extLst>
                  <a:ext uri="{FF2B5EF4-FFF2-40B4-BE49-F238E27FC236}">
                    <a16:creationId xmlns:a16="http://schemas.microsoft.com/office/drawing/2014/main" id="{BC3CCE72-84C6-447E-9A93-08AC68777433}"/>
                  </a:ext>
                </a:extLst>
              </p:cNvPr>
              <p:cNvSpPr/>
              <p:nvPr/>
            </p:nvSpPr>
            <p:spPr>
              <a:xfrm flipH="1">
                <a:off x="7206919" y="4359268"/>
                <a:ext cx="82667" cy="54057"/>
              </a:xfrm>
              <a:custGeom>
                <a:avLst/>
                <a:gdLst/>
                <a:ahLst/>
                <a:cxnLst/>
                <a:rect l="l" t="t" r="r" b="b"/>
                <a:pathLst>
                  <a:path w="679" h="444" extrusionOk="0">
                    <a:moveTo>
                      <a:pt x="265" y="0"/>
                    </a:moveTo>
                    <a:cubicBezTo>
                      <a:pt x="155" y="0"/>
                      <a:pt x="62" y="45"/>
                      <a:pt x="37" y="121"/>
                    </a:cubicBezTo>
                    <a:cubicBezTo>
                      <a:pt x="1" y="228"/>
                      <a:pt x="108" y="362"/>
                      <a:pt x="278" y="415"/>
                    </a:cubicBezTo>
                    <a:cubicBezTo>
                      <a:pt x="328" y="435"/>
                      <a:pt x="379" y="444"/>
                      <a:pt x="426" y="444"/>
                    </a:cubicBezTo>
                    <a:cubicBezTo>
                      <a:pt x="531" y="444"/>
                      <a:pt x="619" y="400"/>
                      <a:pt x="643" y="326"/>
                    </a:cubicBezTo>
                    <a:cubicBezTo>
                      <a:pt x="679" y="210"/>
                      <a:pt x="572" y="76"/>
                      <a:pt x="402" y="23"/>
                    </a:cubicBezTo>
                    <a:cubicBezTo>
                      <a:pt x="356" y="8"/>
                      <a:pt x="309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408;p45">
                <a:extLst>
                  <a:ext uri="{FF2B5EF4-FFF2-40B4-BE49-F238E27FC236}">
                    <a16:creationId xmlns:a16="http://schemas.microsoft.com/office/drawing/2014/main" id="{64FCE205-3085-4ED6-8801-FA68B51821EB}"/>
                  </a:ext>
                </a:extLst>
              </p:cNvPr>
              <p:cNvSpPr/>
              <p:nvPr/>
            </p:nvSpPr>
            <p:spPr>
              <a:xfrm flipH="1">
                <a:off x="7097225" y="4258093"/>
                <a:ext cx="60874" cy="76581"/>
              </a:xfrm>
              <a:custGeom>
                <a:avLst/>
                <a:gdLst/>
                <a:ahLst/>
                <a:cxnLst/>
                <a:rect l="l" t="t" r="r" b="b"/>
                <a:pathLst>
                  <a:path w="500" h="629" extrusionOk="0">
                    <a:moveTo>
                      <a:pt x="210" y="0"/>
                    </a:moveTo>
                    <a:cubicBezTo>
                      <a:pt x="196" y="0"/>
                      <a:pt x="183" y="2"/>
                      <a:pt x="170" y="6"/>
                    </a:cubicBezTo>
                    <a:cubicBezTo>
                      <a:pt x="54" y="33"/>
                      <a:pt x="0" y="194"/>
                      <a:pt x="45" y="372"/>
                    </a:cubicBezTo>
                    <a:cubicBezTo>
                      <a:pt x="84" y="521"/>
                      <a:pt x="192" y="628"/>
                      <a:pt x="290" y="628"/>
                    </a:cubicBezTo>
                    <a:cubicBezTo>
                      <a:pt x="304" y="628"/>
                      <a:pt x="317" y="626"/>
                      <a:pt x="331" y="622"/>
                    </a:cubicBezTo>
                    <a:cubicBezTo>
                      <a:pt x="446" y="595"/>
                      <a:pt x="500" y="435"/>
                      <a:pt x="455" y="265"/>
                    </a:cubicBezTo>
                    <a:cubicBezTo>
                      <a:pt x="408" y="109"/>
                      <a:pt x="306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409;p45">
                <a:extLst>
                  <a:ext uri="{FF2B5EF4-FFF2-40B4-BE49-F238E27FC236}">
                    <a16:creationId xmlns:a16="http://schemas.microsoft.com/office/drawing/2014/main" id="{9A1AFE73-94AE-46BD-B8CD-0EC4CBD8DC94}"/>
                  </a:ext>
                </a:extLst>
              </p:cNvPr>
              <p:cNvSpPr/>
              <p:nvPr/>
            </p:nvSpPr>
            <p:spPr>
              <a:xfrm flipH="1">
                <a:off x="5366949" y="4140483"/>
                <a:ext cx="705040" cy="507332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167" extrusionOk="0">
                    <a:moveTo>
                      <a:pt x="3426" y="0"/>
                    </a:moveTo>
                    <a:cubicBezTo>
                      <a:pt x="3426" y="0"/>
                      <a:pt x="0" y="3185"/>
                      <a:pt x="384" y="3203"/>
                    </a:cubicBezTo>
                    <a:cubicBezTo>
                      <a:pt x="536" y="3212"/>
                      <a:pt x="991" y="3337"/>
                      <a:pt x="1499" y="3506"/>
                    </a:cubicBezTo>
                    <a:cubicBezTo>
                      <a:pt x="2391" y="3783"/>
                      <a:pt x="3453" y="4166"/>
                      <a:pt x="3453" y="4166"/>
                    </a:cubicBezTo>
                    <a:cubicBezTo>
                      <a:pt x="3453" y="4166"/>
                      <a:pt x="5790" y="928"/>
                      <a:pt x="5282" y="678"/>
                    </a:cubicBezTo>
                    <a:cubicBezTo>
                      <a:pt x="5014" y="553"/>
                      <a:pt x="4541" y="384"/>
                      <a:pt x="4140" y="241"/>
                    </a:cubicBezTo>
                    <a:cubicBezTo>
                      <a:pt x="3747" y="107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410;p45">
                <a:extLst>
                  <a:ext uri="{FF2B5EF4-FFF2-40B4-BE49-F238E27FC236}">
                    <a16:creationId xmlns:a16="http://schemas.microsoft.com/office/drawing/2014/main" id="{349F2443-0325-4DE3-AAC8-B3794D3AC277}"/>
                  </a:ext>
                </a:extLst>
              </p:cNvPr>
              <p:cNvSpPr/>
              <p:nvPr/>
            </p:nvSpPr>
            <p:spPr>
              <a:xfrm flipH="1">
                <a:off x="5270282" y="4201601"/>
                <a:ext cx="448761" cy="480669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948" extrusionOk="0">
                    <a:moveTo>
                      <a:pt x="2413" y="1"/>
                    </a:moveTo>
                    <a:cubicBezTo>
                      <a:pt x="1708" y="1"/>
                      <a:pt x="839" y="533"/>
                      <a:pt x="384" y="1256"/>
                    </a:cubicBezTo>
                    <a:cubicBezTo>
                      <a:pt x="135" y="1648"/>
                      <a:pt x="10" y="2076"/>
                      <a:pt x="10" y="2469"/>
                    </a:cubicBezTo>
                    <a:cubicBezTo>
                      <a:pt x="1" y="3013"/>
                      <a:pt x="206" y="3495"/>
                      <a:pt x="625" y="3762"/>
                    </a:cubicBezTo>
                    <a:cubicBezTo>
                      <a:pt x="827" y="3888"/>
                      <a:pt x="1056" y="3948"/>
                      <a:pt x="1294" y="3948"/>
                    </a:cubicBezTo>
                    <a:cubicBezTo>
                      <a:pt x="1900" y="3948"/>
                      <a:pt x="2567" y="3561"/>
                      <a:pt x="2989" y="2888"/>
                    </a:cubicBezTo>
                    <a:cubicBezTo>
                      <a:pt x="3560" y="1978"/>
                      <a:pt x="3685" y="676"/>
                      <a:pt x="3034" y="185"/>
                    </a:cubicBezTo>
                    <a:cubicBezTo>
                      <a:pt x="3016" y="176"/>
                      <a:pt x="2998" y="167"/>
                      <a:pt x="2980" y="149"/>
                    </a:cubicBezTo>
                    <a:cubicBezTo>
                      <a:pt x="2816" y="47"/>
                      <a:pt x="2621" y="1"/>
                      <a:pt x="24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411;p45">
                <a:extLst>
                  <a:ext uri="{FF2B5EF4-FFF2-40B4-BE49-F238E27FC236}">
                    <a16:creationId xmlns:a16="http://schemas.microsoft.com/office/drawing/2014/main" id="{5B4D8586-82AC-4FDE-AF37-9C62A6D3DDCC}"/>
                  </a:ext>
                </a:extLst>
              </p:cNvPr>
              <p:cNvSpPr/>
              <p:nvPr/>
            </p:nvSpPr>
            <p:spPr>
              <a:xfrm flipH="1">
                <a:off x="5383264" y="4359146"/>
                <a:ext cx="306438" cy="273329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2245" extrusionOk="0">
                    <a:moveTo>
                      <a:pt x="1635" y="1"/>
                    </a:moveTo>
                    <a:cubicBezTo>
                      <a:pt x="1263" y="1"/>
                      <a:pt x="825" y="196"/>
                      <a:pt x="536" y="434"/>
                    </a:cubicBezTo>
                    <a:cubicBezTo>
                      <a:pt x="81" y="818"/>
                      <a:pt x="1" y="1469"/>
                      <a:pt x="349" y="1897"/>
                    </a:cubicBezTo>
                    <a:cubicBezTo>
                      <a:pt x="541" y="2128"/>
                      <a:pt x="819" y="2245"/>
                      <a:pt x="1105" y="2245"/>
                    </a:cubicBezTo>
                    <a:cubicBezTo>
                      <a:pt x="1350" y="2245"/>
                      <a:pt x="1602" y="2159"/>
                      <a:pt x="1812" y="1987"/>
                    </a:cubicBezTo>
                    <a:cubicBezTo>
                      <a:pt x="2276" y="1612"/>
                      <a:pt x="2516" y="648"/>
                      <a:pt x="2168" y="220"/>
                    </a:cubicBezTo>
                    <a:cubicBezTo>
                      <a:pt x="2039" y="64"/>
                      <a:pt x="1848" y="1"/>
                      <a:pt x="16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412;p45">
                <a:extLst>
                  <a:ext uri="{FF2B5EF4-FFF2-40B4-BE49-F238E27FC236}">
                    <a16:creationId xmlns:a16="http://schemas.microsoft.com/office/drawing/2014/main" id="{A8971302-C5B6-4365-A698-DDE9552FF5D0}"/>
                  </a:ext>
                </a:extLst>
              </p:cNvPr>
              <p:cNvSpPr/>
              <p:nvPr/>
            </p:nvSpPr>
            <p:spPr>
              <a:xfrm flipH="1">
                <a:off x="5359401" y="4277330"/>
                <a:ext cx="65257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93" extrusionOk="0">
                    <a:moveTo>
                      <a:pt x="356" y="0"/>
                    </a:moveTo>
                    <a:cubicBezTo>
                      <a:pt x="266" y="0"/>
                      <a:pt x="159" y="70"/>
                      <a:pt x="90" y="187"/>
                    </a:cubicBezTo>
                    <a:cubicBezTo>
                      <a:pt x="0" y="348"/>
                      <a:pt x="9" y="518"/>
                      <a:pt x="107" y="571"/>
                    </a:cubicBezTo>
                    <a:cubicBezTo>
                      <a:pt x="130" y="586"/>
                      <a:pt x="156" y="592"/>
                      <a:pt x="183" y="592"/>
                    </a:cubicBezTo>
                    <a:cubicBezTo>
                      <a:pt x="273" y="592"/>
                      <a:pt x="378" y="518"/>
                      <a:pt x="446" y="402"/>
                    </a:cubicBezTo>
                    <a:cubicBezTo>
                      <a:pt x="536" y="250"/>
                      <a:pt x="527" y="71"/>
                      <a:pt x="429" y="18"/>
                    </a:cubicBezTo>
                    <a:cubicBezTo>
                      <a:pt x="407" y="6"/>
                      <a:pt x="382" y="0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413;p45">
                <a:extLst>
                  <a:ext uri="{FF2B5EF4-FFF2-40B4-BE49-F238E27FC236}">
                    <a16:creationId xmlns:a16="http://schemas.microsoft.com/office/drawing/2014/main" id="{0207DACA-5A37-495A-B885-2A891E609FFA}"/>
                  </a:ext>
                </a:extLst>
              </p:cNvPr>
              <p:cNvSpPr/>
              <p:nvPr/>
            </p:nvSpPr>
            <p:spPr>
              <a:xfrm flipH="1">
                <a:off x="5313746" y="4359268"/>
                <a:ext cx="82667" cy="54057"/>
              </a:xfrm>
              <a:custGeom>
                <a:avLst/>
                <a:gdLst/>
                <a:ahLst/>
                <a:cxnLst/>
                <a:rect l="l" t="t" r="r" b="b"/>
                <a:pathLst>
                  <a:path w="679" h="444" extrusionOk="0">
                    <a:moveTo>
                      <a:pt x="418" y="0"/>
                    </a:moveTo>
                    <a:cubicBezTo>
                      <a:pt x="374" y="0"/>
                      <a:pt x="326" y="8"/>
                      <a:pt x="277" y="23"/>
                    </a:cubicBezTo>
                    <a:cubicBezTo>
                      <a:pt x="107" y="76"/>
                      <a:pt x="0" y="210"/>
                      <a:pt x="36" y="326"/>
                    </a:cubicBezTo>
                    <a:cubicBezTo>
                      <a:pt x="61" y="400"/>
                      <a:pt x="149" y="444"/>
                      <a:pt x="256" y="444"/>
                    </a:cubicBezTo>
                    <a:cubicBezTo>
                      <a:pt x="305" y="444"/>
                      <a:pt x="358" y="435"/>
                      <a:pt x="411" y="415"/>
                    </a:cubicBezTo>
                    <a:cubicBezTo>
                      <a:pt x="580" y="362"/>
                      <a:pt x="678" y="228"/>
                      <a:pt x="643" y="121"/>
                    </a:cubicBezTo>
                    <a:cubicBezTo>
                      <a:pt x="617" y="45"/>
                      <a:pt x="528" y="0"/>
                      <a:pt x="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414;p45">
                <a:extLst>
                  <a:ext uri="{FF2B5EF4-FFF2-40B4-BE49-F238E27FC236}">
                    <a16:creationId xmlns:a16="http://schemas.microsoft.com/office/drawing/2014/main" id="{DBE3C120-7E95-4DA9-87F2-F3EC61452877}"/>
                  </a:ext>
                </a:extLst>
              </p:cNvPr>
              <p:cNvSpPr/>
              <p:nvPr/>
            </p:nvSpPr>
            <p:spPr>
              <a:xfrm flipH="1">
                <a:off x="5445233" y="4258093"/>
                <a:ext cx="59778" cy="76581"/>
              </a:xfrm>
              <a:custGeom>
                <a:avLst/>
                <a:gdLst/>
                <a:ahLst/>
                <a:cxnLst/>
                <a:rect l="l" t="t" r="r" b="b"/>
                <a:pathLst>
                  <a:path w="491" h="629" extrusionOk="0">
                    <a:moveTo>
                      <a:pt x="288" y="0"/>
                    </a:moveTo>
                    <a:cubicBezTo>
                      <a:pt x="185" y="0"/>
                      <a:pt x="84" y="109"/>
                      <a:pt x="45" y="265"/>
                    </a:cubicBezTo>
                    <a:cubicBezTo>
                      <a:pt x="0" y="435"/>
                      <a:pt x="54" y="595"/>
                      <a:pt x="161" y="622"/>
                    </a:cubicBezTo>
                    <a:cubicBezTo>
                      <a:pt x="175" y="626"/>
                      <a:pt x="189" y="628"/>
                      <a:pt x="204" y="628"/>
                    </a:cubicBezTo>
                    <a:cubicBezTo>
                      <a:pt x="306" y="628"/>
                      <a:pt x="407" y="521"/>
                      <a:pt x="446" y="372"/>
                    </a:cubicBezTo>
                    <a:cubicBezTo>
                      <a:pt x="491" y="194"/>
                      <a:pt x="437" y="33"/>
                      <a:pt x="330" y="6"/>
                    </a:cubicBezTo>
                    <a:cubicBezTo>
                      <a:pt x="316" y="2"/>
                      <a:pt x="302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415;p45">
                <a:extLst>
                  <a:ext uri="{FF2B5EF4-FFF2-40B4-BE49-F238E27FC236}">
                    <a16:creationId xmlns:a16="http://schemas.microsoft.com/office/drawing/2014/main" id="{269BF644-5778-452C-A3DB-712E185FE351}"/>
                  </a:ext>
                </a:extLst>
              </p:cNvPr>
              <p:cNvSpPr/>
              <p:nvPr/>
            </p:nvSpPr>
            <p:spPr>
              <a:xfrm flipH="1">
                <a:off x="6615957" y="2685936"/>
                <a:ext cx="335780" cy="27199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234" extrusionOk="0">
                    <a:moveTo>
                      <a:pt x="1082" y="0"/>
                    </a:moveTo>
                    <a:cubicBezTo>
                      <a:pt x="855" y="0"/>
                      <a:pt x="643" y="75"/>
                      <a:pt x="473" y="269"/>
                    </a:cubicBezTo>
                    <a:cubicBezTo>
                      <a:pt x="0" y="823"/>
                      <a:pt x="723" y="1492"/>
                      <a:pt x="1312" y="1893"/>
                    </a:cubicBezTo>
                    <a:cubicBezTo>
                      <a:pt x="1614" y="2103"/>
                      <a:pt x="1876" y="2234"/>
                      <a:pt x="1914" y="2234"/>
                    </a:cubicBezTo>
                    <a:cubicBezTo>
                      <a:pt x="1916" y="2234"/>
                      <a:pt x="1918" y="2233"/>
                      <a:pt x="1918" y="2232"/>
                    </a:cubicBezTo>
                    <a:cubicBezTo>
                      <a:pt x="1927" y="2214"/>
                      <a:pt x="2043" y="2027"/>
                      <a:pt x="2177" y="1786"/>
                    </a:cubicBezTo>
                    <a:cubicBezTo>
                      <a:pt x="2320" y="1563"/>
                      <a:pt x="2480" y="1304"/>
                      <a:pt x="2596" y="1108"/>
                    </a:cubicBezTo>
                    <a:cubicBezTo>
                      <a:pt x="2695" y="956"/>
                      <a:pt x="2757" y="849"/>
                      <a:pt x="2757" y="849"/>
                    </a:cubicBezTo>
                    <a:cubicBezTo>
                      <a:pt x="2757" y="849"/>
                      <a:pt x="2588" y="689"/>
                      <a:pt x="2320" y="501"/>
                    </a:cubicBezTo>
                    <a:cubicBezTo>
                      <a:pt x="1987" y="268"/>
                      <a:pt x="1510" y="0"/>
                      <a:pt x="1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416;p45">
                <a:extLst>
                  <a:ext uri="{FF2B5EF4-FFF2-40B4-BE49-F238E27FC236}">
                    <a16:creationId xmlns:a16="http://schemas.microsoft.com/office/drawing/2014/main" id="{0655C0EB-D033-45B3-A48C-7B2BD9E02781}"/>
                  </a:ext>
                </a:extLst>
              </p:cNvPr>
              <p:cNvSpPr/>
              <p:nvPr/>
            </p:nvSpPr>
            <p:spPr>
              <a:xfrm flipH="1">
                <a:off x="6635558" y="2747541"/>
                <a:ext cx="207579" cy="155962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281" extrusionOk="0">
                    <a:moveTo>
                      <a:pt x="425" y="0"/>
                    </a:moveTo>
                    <a:cubicBezTo>
                      <a:pt x="307" y="0"/>
                      <a:pt x="211" y="38"/>
                      <a:pt x="152" y="129"/>
                    </a:cubicBezTo>
                    <a:cubicBezTo>
                      <a:pt x="1" y="370"/>
                      <a:pt x="295" y="665"/>
                      <a:pt x="652" y="914"/>
                    </a:cubicBezTo>
                    <a:cubicBezTo>
                      <a:pt x="866" y="1057"/>
                      <a:pt x="1107" y="1191"/>
                      <a:pt x="1285" y="1280"/>
                    </a:cubicBezTo>
                    <a:cubicBezTo>
                      <a:pt x="1428" y="1057"/>
                      <a:pt x="1588" y="798"/>
                      <a:pt x="1704" y="602"/>
                    </a:cubicBezTo>
                    <a:cubicBezTo>
                      <a:pt x="1553" y="495"/>
                      <a:pt x="1357" y="370"/>
                      <a:pt x="1160" y="254"/>
                    </a:cubicBezTo>
                    <a:cubicBezTo>
                      <a:pt x="900" y="113"/>
                      <a:pt x="629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417;p45">
                <a:extLst>
                  <a:ext uri="{FF2B5EF4-FFF2-40B4-BE49-F238E27FC236}">
                    <a16:creationId xmlns:a16="http://schemas.microsoft.com/office/drawing/2014/main" id="{2801489F-6ED8-493D-AEFD-8C9BE33CBE70}"/>
                  </a:ext>
                </a:extLst>
              </p:cNvPr>
              <p:cNvSpPr/>
              <p:nvPr/>
            </p:nvSpPr>
            <p:spPr>
              <a:xfrm flipH="1">
                <a:off x="6615957" y="2746932"/>
                <a:ext cx="176169" cy="210993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733" extrusionOk="0">
                    <a:moveTo>
                      <a:pt x="1009" y="0"/>
                    </a:moveTo>
                    <a:cubicBezTo>
                      <a:pt x="929" y="72"/>
                      <a:pt x="839" y="161"/>
                      <a:pt x="741" y="259"/>
                    </a:cubicBezTo>
                    <a:cubicBezTo>
                      <a:pt x="572" y="438"/>
                      <a:pt x="393" y="661"/>
                      <a:pt x="233" y="919"/>
                    </a:cubicBezTo>
                    <a:cubicBezTo>
                      <a:pt x="144" y="1062"/>
                      <a:pt x="63" y="1223"/>
                      <a:pt x="1" y="1392"/>
                    </a:cubicBezTo>
                    <a:cubicBezTo>
                      <a:pt x="303" y="1602"/>
                      <a:pt x="565" y="1733"/>
                      <a:pt x="603" y="1733"/>
                    </a:cubicBezTo>
                    <a:cubicBezTo>
                      <a:pt x="605" y="1733"/>
                      <a:pt x="607" y="1732"/>
                      <a:pt x="607" y="1731"/>
                    </a:cubicBezTo>
                    <a:cubicBezTo>
                      <a:pt x="616" y="1713"/>
                      <a:pt x="732" y="1526"/>
                      <a:pt x="866" y="1285"/>
                    </a:cubicBezTo>
                    <a:cubicBezTo>
                      <a:pt x="1009" y="1062"/>
                      <a:pt x="1169" y="803"/>
                      <a:pt x="1285" y="607"/>
                    </a:cubicBezTo>
                    <a:cubicBezTo>
                      <a:pt x="1384" y="455"/>
                      <a:pt x="1446" y="348"/>
                      <a:pt x="1446" y="348"/>
                    </a:cubicBezTo>
                    <a:cubicBezTo>
                      <a:pt x="1446" y="348"/>
                      <a:pt x="1277" y="188"/>
                      <a:pt x="1009" y="0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418;p45">
                <a:extLst>
                  <a:ext uri="{FF2B5EF4-FFF2-40B4-BE49-F238E27FC236}">
                    <a16:creationId xmlns:a16="http://schemas.microsoft.com/office/drawing/2014/main" id="{77EC3029-A657-41CE-A192-5C4334B09E71}"/>
                  </a:ext>
                </a:extLst>
              </p:cNvPr>
              <p:cNvSpPr/>
              <p:nvPr/>
            </p:nvSpPr>
            <p:spPr>
              <a:xfrm flipH="1">
                <a:off x="5698224" y="2663047"/>
                <a:ext cx="333588" cy="28513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42" extrusionOk="0">
                    <a:moveTo>
                      <a:pt x="1672" y="1"/>
                    </a:moveTo>
                    <a:cubicBezTo>
                      <a:pt x="1212" y="1"/>
                      <a:pt x="717" y="373"/>
                      <a:pt x="384" y="681"/>
                    </a:cubicBezTo>
                    <a:cubicBezTo>
                      <a:pt x="152" y="904"/>
                      <a:pt x="1" y="1091"/>
                      <a:pt x="1" y="1091"/>
                    </a:cubicBezTo>
                    <a:cubicBezTo>
                      <a:pt x="1" y="1091"/>
                      <a:pt x="81" y="1180"/>
                      <a:pt x="197" y="1323"/>
                    </a:cubicBezTo>
                    <a:cubicBezTo>
                      <a:pt x="340" y="1501"/>
                      <a:pt x="545" y="1733"/>
                      <a:pt x="705" y="1938"/>
                    </a:cubicBezTo>
                    <a:cubicBezTo>
                      <a:pt x="884" y="2152"/>
                      <a:pt x="1018" y="2322"/>
                      <a:pt x="1026" y="2340"/>
                    </a:cubicBezTo>
                    <a:cubicBezTo>
                      <a:pt x="1027" y="2341"/>
                      <a:pt x="1028" y="2341"/>
                      <a:pt x="1029" y="2341"/>
                    </a:cubicBezTo>
                    <a:cubicBezTo>
                      <a:pt x="1059" y="2341"/>
                      <a:pt x="1307" y="2167"/>
                      <a:pt x="1580" y="1921"/>
                    </a:cubicBezTo>
                    <a:cubicBezTo>
                      <a:pt x="2106" y="1448"/>
                      <a:pt x="2739" y="672"/>
                      <a:pt x="2186" y="199"/>
                    </a:cubicBezTo>
                    <a:cubicBezTo>
                      <a:pt x="2028" y="58"/>
                      <a:pt x="1853" y="1"/>
                      <a:pt x="1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419;p45">
                <a:extLst>
                  <a:ext uri="{FF2B5EF4-FFF2-40B4-BE49-F238E27FC236}">
                    <a16:creationId xmlns:a16="http://schemas.microsoft.com/office/drawing/2014/main" id="{5FFD4318-822E-4D6E-9F01-FBBC8D026AFA}"/>
                  </a:ext>
                </a:extLst>
              </p:cNvPr>
              <p:cNvSpPr/>
              <p:nvPr/>
            </p:nvSpPr>
            <p:spPr>
              <a:xfrm flipH="1">
                <a:off x="5806823" y="2728426"/>
                <a:ext cx="201127" cy="170694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402" extrusionOk="0">
                    <a:moveTo>
                      <a:pt x="1249" y="0"/>
                    </a:moveTo>
                    <a:cubicBezTo>
                      <a:pt x="1040" y="0"/>
                      <a:pt x="761" y="166"/>
                      <a:pt x="491" y="367"/>
                    </a:cubicBezTo>
                    <a:cubicBezTo>
                      <a:pt x="313" y="500"/>
                      <a:pt x="144" y="652"/>
                      <a:pt x="1" y="786"/>
                    </a:cubicBezTo>
                    <a:cubicBezTo>
                      <a:pt x="144" y="964"/>
                      <a:pt x="349" y="1196"/>
                      <a:pt x="509" y="1401"/>
                    </a:cubicBezTo>
                    <a:cubicBezTo>
                      <a:pt x="679" y="1285"/>
                      <a:pt x="893" y="1125"/>
                      <a:pt x="1089" y="946"/>
                    </a:cubicBezTo>
                    <a:cubicBezTo>
                      <a:pt x="1410" y="652"/>
                      <a:pt x="1651" y="313"/>
                      <a:pt x="1473" y="99"/>
                    </a:cubicBezTo>
                    <a:cubicBezTo>
                      <a:pt x="1414" y="30"/>
                      <a:pt x="1338" y="0"/>
                      <a:pt x="1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420;p45">
                <a:extLst>
                  <a:ext uri="{FF2B5EF4-FFF2-40B4-BE49-F238E27FC236}">
                    <a16:creationId xmlns:a16="http://schemas.microsoft.com/office/drawing/2014/main" id="{B9530327-615D-435D-B8D9-830DAF8B0C3F}"/>
                  </a:ext>
                </a:extLst>
              </p:cNvPr>
              <p:cNvSpPr/>
              <p:nvPr/>
            </p:nvSpPr>
            <p:spPr>
              <a:xfrm flipH="1">
                <a:off x="5839451" y="2745837"/>
                <a:ext cx="192361" cy="202349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662" extrusionOk="0">
                    <a:moveTo>
                      <a:pt x="384" y="1"/>
                    </a:moveTo>
                    <a:cubicBezTo>
                      <a:pt x="152" y="224"/>
                      <a:pt x="1" y="411"/>
                      <a:pt x="1" y="411"/>
                    </a:cubicBezTo>
                    <a:cubicBezTo>
                      <a:pt x="1" y="411"/>
                      <a:pt x="81" y="500"/>
                      <a:pt x="197" y="643"/>
                    </a:cubicBezTo>
                    <a:cubicBezTo>
                      <a:pt x="340" y="821"/>
                      <a:pt x="545" y="1053"/>
                      <a:pt x="705" y="1258"/>
                    </a:cubicBezTo>
                    <a:cubicBezTo>
                      <a:pt x="884" y="1472"/>
                      <a:pt x="1018" y="1642"/>
                      <a:pt x="1026" y="1660"/>
                    </a:cubicBezTo>
                    <a:cubicBezTo>
                      <a:pt x="1027" y="1661"/>
                      <a:pt x="1028" y="1661"/>
                      <a:pt x="1029" y="1661"/>
                    </a:cubicBezTo>
                    <a:cubicBezTo>
                      <a:pt x="1059" y="1661"/>
                      <a:pt x="1307" y="1487"/>
                      <a:pt x="1580" y="1241"/>
                    </a:cubicBezTo>
                    <a:cubicBezTo>
                      <a:pt x="1490" y="1080"/>
                      <a:pt x="1392" y="937"/>
                      <a:pt x="1285" y="803"/>
                    </a:cubicBezTo>
                    <a:cubicBezTo>
                      <a:pt x="1089" y="563"/>
                      <a:pt x="884" y="375"/>
                      <a:pt x="687" y="224"/>
                    </a:cubicBezTo>
                    <a:cubicBezTo>
                      <a:pt x="580" y="134"/>
                      <a:pt x="473" y="63"/>
                      <a:pt x="38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421;p45">
                <a:extLst>
                  <a:ext uri="{FF2B5EF4-FFF2-40B4-BE49-F238E27FC236}">
                    <a16:creationId xmlns:a16="http://schemas.microsoft.com/office/drawing/2014/main" id="{68E0A896-A88A-4E59-930E-65C0C71BC854}"/>
                  </a:ext>
                </a:extLst>
              </p:cNvPr>
              <p:cNvSpPr/>
              <p:nvPr/>
            </p:nvSpPr>
            <p:spPr>
              <a:xfrm flipH="1">
                <a:off x="5591817" y="2617269"/>
                <a:ext cx="1472901" cy="1961027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6107" extrusionOk="0">
                    <a:moveTo>
                      <a:pt x="5576" y="1"/>
                    </a:moveTo>
                    <a:cubicBezTo>
                      <a:pt x="5248" y="1"/>
                      <a:pt x="4257" y="299"/>
                      <a:pt x="2980" y="1886"/>
                    </a:cubicBezTo>
                    <a:cubicBezTo>
                      <a:pt x="1437" y="3813"/>
                      <a:pt x="1303" y="6400"/>
                      <a:pt x="777" y="7551"/>
                    </a:cubicBezTo>
                    <a:cubicBezTo>
                      <a:pt x="254" y="8695"/>
                      <a:pt x="233" y="10165"/>
                      <a:pt x="390" y="10165"/>
                    </a:cubicBezTo>
                    <a:cubicBezTo>
                      <a:pt x="391" y="10165"/>
                      <a:pt x="392" y="10165"/>
                      <a:pt x="393" y="10165"/>
                    </a:cubicBezTo>
                    <a:cubicBezTo>
                      <a:pt x="403" y="10164"/>
                      <a:pt x="413" y="10163"/>
                      <a:pt x="422" y="10163"/>
                    </a:cubicBezTo>
                    <a:cubicBezTo>
                      <a:pt x="556" y="10163"/>
                      <a:pt x="508" y="10289"/>
                      <a:pt x="491" y="10415"/>
                    </a:cubicBezTo>
                    <a:cubicBezTo>
                      <a:pt x="482" y="10540"/>
                      <a:pt x="1" y="16071"/>
                      <a:pt x="5362" y="16106"/>
                    </a:cubicBezTo>
                    <a:cubicBezTo>
                      <a:pt x="5399" y="16106"/>
                      <a:pt x="5436" y="16107"/>
                      <a:pt x="5473" y="16107"/>
                    </a:cubicBezTo>
                    <a:cubicBezTo>
                      <a:pt x="10741" y="16107"/>
                      <a:pt x="11341" y="14211"/>
                      <a:pt x="11652" y="12422"/>
                    </a:cubicBezTo>
                    <a:cubicBezTo>
                      <a:pt x="11945" y="10717"/>
                      <a:pt x="11686" y="10222"/>
                      <a:pt x="11751" y="10222"/>
                    </a:cubicBezTo>
                    <a:cubicBezTo>
                      <a:pt x="11755" y="10222"/>
                      <a:pt x="11761" y="10224"/>
                      <a:pt x="11767" y="10227"/>
                    </a:cubicBezTo>
                    <a:cubicBezTo>
                      <a:pt x="11847" y="10276"/>
                      <a:pt x="11927" y="10376"/>
                      <a:pt x="11983" y="10376"/>
                    </a:cubicBezTo>
                    <a:cubicBezTo>
                      <a:pt x="12009" y="10376"/>
                      <a:pt x="12030" y="10355"/>
                      <a:pt x="12044" y="10299"/>
                    </a:cubicBezTo>
                    <a:cubicBezTo>
                      <a:pt x="12098" y="10111"/>
                      <a:pt x="11812" y="8586"/>
                      <a:pt x="11339" y="7266"/>
                    </a:cubicBezTo>
                    <a:cubicBezTo>
                      <a:pt x="10858" y="5954"/>
                      <a:pt x="10858" y="5214"/>
                      <a:pt x="10117" y="3206"/>
                    </a:cubicBezTo>
                    <a:cubicBezTo>
                      <a:pt x="9377" y="1199"/>
                      <a:pt x="7253" y="494"/>
                      <a:pt x="6932" y="477"/>
                    </a:cubicBezTo>
                    <a:cubicBezTo>
                      <a:pt x="6602" y="459"/>
                      <a:pt x="6977" y="325"/>
                      <a:pt x="6959" y="191"/>
                    </a:cubicBezTo>
                    <a:cubicBezTo>
                      <a:pt x="6955" y="162"/>
                      <a:pt x="6904" y="149"/>
                      <a:pt x="6823" y="149"/>
                    </a:cubicBezTo>
                    <a:cubicBezTo>
                      <a:pt x="6560" y="149"/>
                      <a:pt x="5974" y="282"/>
                      <a:pt x="5612" y="405"/>
                    </a:cubicBezTo>
                    <a:cubicBezTo>
                      <a:pt x="5612" y="405"/>
                      <a:pt x="5746" y="129"/>
                      <a:pt x="5692" y="31"/>
                    </a:cubicBezTo>
                    <a:cubicBezTo>
                      <a:pt x="5685" y="14"/>
                      <a:pt x="5645" y="1"/>
                      <a:pt x="55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422;p45">
                <a:extLst>
                  <a:ext uri="{FF2B5EF4-FFF2-40B4-BE49-F238E27FC236}">
                    <a16:creationId xmlns:a16="http://schemas.microsoft.com/office/drawing/2014/main" id="{364422BB-6BC8-482C-9DDA-DDB39B7484C6}"/>
                  </a:ext>
                </a:extLst>
              </p:cNvPr>
              <p:cNvSpPr/>
              <p:nvPr/>
            </p:nvSpPr>
            <p:spPr>
              <a:xfrm flipH="1">
                <a:off x="6510645" y="2882684"/>
                <a:ext cx="41394" cy="7719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634" extrusionOk="0">
                    <a:moveTo>
                      <a:pt x="170" y="1"/>
                    </a:moveTo>
                    <a:cubicBezTo>
                      <a:pt x="72" y="1"/>
                      <a:pt x="0" y="134"/>
                      <a:pt x="0" y="313"/>
                    </a:cubicBezTo>
                    <a:cubicBezTo>
                      <a:pt x="0" y="491"/>
                      <a:pt x="72" y="634"/>
                      <a:pt x="170" y="634"/>
                    </a:cubicBezTo>
                    <a:cubicBezTo>
                      <a:pt x="268" y="634"/>
                      <a:pt x="339" y="491"/>
                      <a:pt x="339" y="313"/>
                    </a:cubicBezTo>
                    <a:cubicBezTo>
                      <a:pt x="339" y="134"/>
                      <a:pt x="268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2423;p45">
                <a:extLst>
                  <a:ext uri="{FF2B5EF4-FFF2-40B4-BE49-F238E27FC236}">
                    <a16:creationId xmlns:a16="http://schemas.microsoft.com/office/drawing/2014/main" id="{849D35F0-C992-4749-B795-7B328BBFC478}"/>
                  </a:ext>
                </a:extLst>
              </p:cNvPr>
              <p:cNvSpPr/>
              <p:nvPr/>
            </p:nvSpPr>
            <p:spPr>
              <a:xfrm flipH="1">
                <a:off x="6561658" y="3070544"/>
                <a:ext cx="157663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635" extrusionOk="0">
                    <a:moveTo>
                      <a:pt x="652" y="1"/>
                    </a:moveTo>
                    <a:cubicBezTo>
                      <a:pt x="295" y="1"/>
                      <a:pt x="1" y="144"/>
                      <a:pt x="1" y="322"/>
                    </a:cubicBezTo>
                    <a:cubicBezTo>
                      <a:pt x="1" y="492"/>
                      <a:pt x="295" y="634"/>
                      <a:pt x="652" y="634"/>
                    </a:cubicBezTo>
                    <a:cubicBezTo>
                      <a:pt x="1000" y="634"/>
                      <a:pt x="1294" y="492"/>
                      <a:pt x="1294" y="322"/>
                    </a:cubicBezTo>
                    <a:cubicBezTo>
                      <a:pt x="1294" y="144"/>
                      <a:pt x="1000" y="1"/>
                      <a:pt x="6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424;p45">
                <a:extLst>
                  <a:ext uri="{FF2B5EF4-FFF2-40B4-BE49-F238E27FC236}">
                    <a16:creationId xmlns:a16="http://schemas.microsoft.com/office/drawing/2014/main" id="{E31FD90D-74D6-46A8-BFCD-A9779D06F1AF}"/>
                  </a:ext>
                </a:extLst>
              </p:cNvPr>
              <p:cNvSpPr/>
              <p:nvPr/>
            </p:nvSpPr>
            <p:spPr>
              <a:xfrm flipH="1">
                <a:off x="6088182" y="2882684"/>
                <a:ext cx="42490" cy="7719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34" extrusionOk="0">
                    <a:moveTo>
                      <a:pt x="179" y="1"/>
                    </a:moveTo>
                    <a:cubicBezTo>
                      <a:pt x="81" y="1"/>
                      <a:pt x="1" y="134"/>
                      <a:pt x="1" y="313"/>
                    </a:cubicBezTo>
                    <a:cubicBezTo>
                      <a:pt x="1" y="491"/>
                      <a:pt x="81" y="634"/>
                      <a:pt x="179" y="634"/>
                    </a:cubicBezTo>
                    <a:cubicBezTo>
                      <a:pt x="268" y="634"/>
                      <a:pt x="349" y="491"/>
                      <a:pt x="349" y="313"/>
                    </a:cubicBezTo>
                    <a:cubicBezTo>
                      <a:pt x="349" y="134"/>
                      <a:pt x="268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425;p45">
                <a:extLst>
                  <a:ext uri="{FF2B5EF4-FFF2-40B4-BE49-F238E27FC236}">
                    <a16:creationId xmlns:a16="http://schemas.microsoft.com/office/drawing/2014/main" id="{62ADF8B6-9487-4CD2-BCB1-71C09F2E6F29}"/>
                  </a:ext>
                </a:extLst>
              </p:cNvPr>
              <p:cNvSpPr/>
              <p:nvPr/>
            </p:nvSpPr>
            <p:spPr>
              <a:xfrm flipH="1">
                <a:off x="5921996" y="3070544"/>
                <a:ext cx="156567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635" extrusionOk="0">
                    <a:moveTo>
                      <a:pt x="643" y="1"/>
                    </a:moveTo>
                    <a:cubicBezTo>
                      <a:pt x="286" y="1"/>
                      <a:pt x="1" y="144"/>
                      <a:pt x="1" y="322"/>
                    </a:cubicBezTo>
                    <a:cubicBezTo>
                      <a:pt x="1" y="492"/>
                      <a:pt x="286" y="634"/>
                      <a:pt x="643" y="634"/>
                    </a:cubicBezTo>
                    <a:cubicBezTo>
                      <a:pt x="1000" y="634"/>
                      <a:pt x="1286" y="492"/>
                      <a:pt x="1286" y="322"/>
                    </a:cubicBezTo>
                    <a:cubicBezTo>
                      <a:pt x="1286" y="144"/>
                      <a:pt x="1000" y="1"/>
                      <a:pt x="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426;p45">
                <a:extLst>
                  <a:ext uri="{FF2B5EF4-FFF2-40B4-BE49-F238E27FC236}">
                    <a16:creationId xmlns:a16="http://schemas.microsoft.com/office/drawing/2014/main" id="{D8680321-43AF-49E7-BA6E-2BFB8046CAD4}"/>
                  </a:ext>
                </a:extLst>
              </p:cNvPr>
              <p:cNvSpPr/>
              <p:nvPr/>
            </p:nvSpPr>
            <p:spPr>
              <a:xfrm flipH="1">
                <a:off x="6131645" y="2854438"/>
                <a:ext cx="380217" cy="532291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4372" extrusionOk="0">
                    <a:moveTo>
                      <a:pt x="1562" y="1"/>
                    </a:moveTo>
                    <a:cubicBezTo>
                      <a:pt x="1499" y="1"/>
                      <a:pt x="1437" y="1"/>
                      <a:pt x="1383" y="10"/>
                    </a:cubicBezTo>
                    <a:cubicBezTo>
                      <a:pt x="607" y="134"/>
                      <a:pt x="0" y="1062"/>
                      <a:pt x="0" y="2186"/>
                    </a:cubicBezTo>
                    <a:cubicBezTo>
                      <a:pt x="0" y="3391"/>
                      <a:pt x="696" y="4372"/>
                      <a:pt x="1562" y="4372"/>
                    </a:cubicBezTo>
                    <a:cubicBezTo>
                      <a:pt x="2034" y="4372"/>
                      <a:pt x="2454" y="4086"/>
                      <a:pt x="2739" y="3623"/>
                    </a:cubicBezTo>
                    <a:cubicBezTo>
                      <a:pt x="2980" y="3239"/>
                      <a:pt x="3123" y="2739"/>
                      <a:pt x="3123" y="2186"/>
                    </a:cubicBezTo>
                    <a:cubicBezTo>
                      <a:pt x="3123" y="982"/>
                      <a:pt x="2427" y="1"/>
                      <a:pt x="15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427;p45">
                <a:extLst>
                  <a:ext uri="{FF2B5EF4-FFF2-40B4-BE49-F238E27FC236}">
                    <a16:creationId xmlns:a16="http://schemas.microsoft.com/office/drawing/2014/main" id="{69261055-09E2-4B08-95EA-E4231C04A694}"/>
                  </a:ext>
                </a:extLst>
              </p:cNvPr>
              <p:cNvSpPr/>
              <p:nvPr/>
            </p:nvSpPr>
            <p:spPr>
              <a:xfrm flipH="1">
                <a:off x="6320598" y="3023914"/>
                <a:ext cx="1534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23" extrusionOk="0">
                    <a:moveTo>
                      <a:pt x="63" y="0"/>
                    </a:moveTo>
                    <a:cubicBezTo>
                      <a:pt x="27" y="0"/>
                      <a:pt x="1" y="36"/>
                      <a:pt x="1" y="63"/>
                    </a:cubicBezTo>
                    <a:lnTo>
                      <a:pt x="1" y="1160"/>
                    </a:lnTo>
                    <a:cubicBezTo>
                      <a:pt x="1" y="1196"/>
                      <a:pt x="27" y="1222"/>
                      <a:pt x="63" y="1222"/>
                    </a:cubicBezTo>
                    <a:cubicBezTo>
                      <a:pt x="99" y="1222"/>
                      <a:pt x="126" y="1196"/>
                      <a:pt x="126" y="1160"/>
                    </a:cubicBezTo>
                    <a:lnTo>
                      <a:pt x="126" y="63"/>
                    </a:lnTo>
                    <a:cubicBezTo>
                      <a:pt x="126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428;p45">
                <a:extLst>
                  <a:ext uri="{FF2B5EF4-FFF2-40B4-BE49-F238E27FC236}">
                    <a16:creationId xmlns:a16="http://schemas.microsoft.com/office/drawing/2014/main" id="{4C557389-A60A-4262-AB60-132420F81CF9}"/>
                  </a:ext>
                </a:extLst>
              </p:cNvPr>
              <p:cNvSpPr/>
              <p:nvPr/>
            </p:nvSpPr>
            <p:spPr>
              <a:xfrm flipH="1">
                <a:off x="6254367" y="2947820"/>
                <a:ext cx="147801" cy="83764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688" extrusionOk="0">
                    <a:moveTo>
                      <a:pt x="607" y="1"/>
                    </a:moveTo>
                    <a:cubicBezTo>
                      <a:pt x="518" y="1"/>
                      <a:pt x="438" y="10"/>
                      <a:pt x="366" y="28"/>
                    </a:cubicBezTo>
                    <a:cubicBezTo>
                      <a:pt x="152" y="81"/>
                      <a:pt x="0" y="206"/>
                      <a:pt x="0" y="349"/>
                    </a:cubicBezTo>
                    <a:cubicBezTo>
                      <a:pt x="0" y="536"/>
                      <a:pt x="268" y="688"/>
                      <a:pt x="607" y="688"/>
                    </a:cubicBezTo>
                    <a:cubicBezTo>
                      <a:pt x="946" y="688"/>
                      <a:pt x="1214" y="536"/>
                      <a:pt x="1214" y="349"/>
                    </a:cubicBezTo>
                    <a:cubicBezTo>
                      <a:pt x="1214" y="340"/>
                      <a:pt x="1214" y="331"/>
                      <a:pt x="1214" y="331"/>
                    </a:cubicBezTo>
                    <a:cubicBezTo>
                      <a:pt x="1205" y="144"/>
                      <a:pt x="937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429;p45">
                <a:extLst>
                  <a:ext uri="{FF2B5EF4-FFF2-40B4-BE49-F238E27FC236}">
                    <a16:creationId xmlns:a16="http://schemas.microsoft.com/office/drawing/2014/main" id="{50EE3489-E6BF-4CD5-AE9C-99354C1A3224}"/>
                  </a:ext>
                </a:extLst>
              </p:cNvPr>
              <p:cNvSpPr/>
              <p:nvPr/>
            </p:nvSpPr>
            <p:spPr>
              <a:xfrm flipH="1">
                <a:off x="6254367" y="2947820"/>
                <a:ext cx="103242" cy="49065"/>
              </a:xfrm>
              <a:custGeom>
                <a:avLst/>
                <a:gdLst/>
                <a:ahLst/>
                <a:cxnLst/>
                <a:rect l="l" t="t" r="r" b="b"/>
                <a:pathLst>
                  <a:path w="848" h="403" extrusionOk="0">
                    <a:moveTo>
                      <a:pt x="241" y="1"/>
                    </a:moveTo>
                    <a:cubicBezTo>
                      <a:pt x="152" y="1"/>
                      <a:pt x="72" y="10"/>
                      <a:pt x="0" y="28"/>
                    </a:cubicBezTo>
                    <a:cubicBezTo>
                      <a:pt x="9" y="233"/>
                      <a:pt x="241" y="402"/>
                      <a:pt x="535" y="402"/>
                    </a:cubicBezTo>
                    <a:cubicBezTo>
                      <a:pt x="651" y="402"/>
                      <a:pt x="759" y="375"/>
                      <a:pt x="848" y="331"/>
                    </a:cubicBezTo>
                    <a:cubicBezTo>
                      <a:pt x="839" y="144"/>
                      <a:pt x="571" y="1"/>
                      <a:pt x="241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430;p45">
                <a:extLst>
                  <a:ext uri="{FF2B5EF4-FFF2-40B4-BE49-F238E27FC236}">
                    <a16:creationId xmlns:a16="http://schemas.microsoft.com/office/drawing/2014/main" id="{25124742-92A7-4B74-8B9D-211AE9668139}"/>
                  </a:ext>
                </a:extLst>
              </p:cNvPr>
              <p:cNvSpPr/>
              <p:nvPr/>
            </p:nvSpPr>
            <p:spPr>
              <a:xfrm flipH="1">
                <a:off x="6178275" y="2855533"/>
                <a:ext cx="333588" cy="53119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363" extrusionOk="0">
                    <a:moveTo>
                      <a:pt x="1383" y="1"/>
                    </a:moveTo>
                    <a:lnTo>
                      <a:pt x="1383" y="1"/>
                    </a:lnTo>
                    <a:cubicBezTo>
                      <a:pt x="607" y="125"/>
                      <a:pt x="0" y="1053"/>
                      <a:pt x="0" y="2177"/>
                    </a:cubicBezTo>
                    <a:cubicBezTo>
                      <a:pt x="0" y="3382"/>
                      <a:pt x="696" y="4363"/>
                      <a:pt x="1562" y="4363"/>
                    </a:cubicBezTo>
                    <a:cubicBezTo>
                      <a:pt x="2034" y="4363"/>
                      <a:pt x="2454" y="4077"/>
                      <a:pt x="2739" y="3614"/>
                    </a:cubicBezTo>
                    <a:lnTo>
                      <a:pt x="2739" y="3614"/>
                    </a:lnTo>
                    <a:cubicBezTo>
                      <a:pt x="2424" y="3797"/>
                      <a:pt x="2108" y="3888"/>
                      <a:pt x="1817" y="3888"/>
                    </a:cubicBezTo>
                    <a:cubicBezTo>
                      <a:pt x="1061" y="3888"/>
                      <a:pt x="469" y="3278"/>
                      <a:pt x="482" y="2106"/>
                    </a:cubicBezTo>
                    <a:cubicBezTo>
                      <a:pt x="500" y="875"/>
                      <a:pt x="1053" y="259"/>
                      <a:pt x="138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431;p45">
                <a:extLst>
                  <a:ext uri="{FF2B5EF4-FFF2-40B4-BE49-F238E27FC236}">
                    <a16:creationId xmlns:a16="http://schemas.microsoft.com/office/drawing/2014/main" id="{D5C59E18-DEF5-4B1E-B7B4-14FD8A3B0518}"/>
                  </a:ext>
                </a:extLst>
              </p:cNvPr>
              <p:cNvSpPr/>
              <p:nvPr/>
            </p:nvSpPr>
            <p:spPr>
              <a:xfrm flipH="1">
                <a:off x="5904586" y="3459413"/>
                <a:ext cx="806090" cy="985201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8092" extrusionOk="0">
                    <a:moveTo>
                      <a:pt x="3177" y="1"/>
                    </a:moveTo>
                    <a:cubicBezTo>
                      <a:pt x="929" y="1"/>
                      <a:pt x="295" y="2061"/>
                      <a:pt x="295" y="2061"/>
                    </a:cubicBezTo>
                    <a:lnTo>
                      <a:pt x="63" y="4256"/>
                    </a:lnTo>
                    <a:cubicBezTo>
                      <a:pt x="63" y="4256"/>
                      <a:pt x="1" y="8092"/>
                      <a:pt x="3614" y="8092"/>
                    </a:cubicBezTo>
                    <a:cubicBezTo>
                      <a:pt x="4907" y="8092"/>
                      <a:pt x="5603" y="7378"/>
                      <a:pt x="5969" y="6450"/>
                    </a:cubicBezTo>
                    <a:cubicBezTo>
                      <a:pt x="6620" y="4773"/>
                      <a:pt x="6192" y="2391"/>
                      <a:pt x="6156" y="2159"/>
                    </a:cubicBezTo>
                    <a:cubicBezTo>
                      <a:pt x="6103" y="1794"/>
                      <a:pt x="5425" y="18"/>
                      <a:pt x="3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432;p45">
                <a:extLst>
                  <a:ext uri="{FF2B5EF4-FFF2-40B4-BE49-F238E27FC236}">
                    <a16:creationId xmlns:a16="http://schemas.microsoft.com/office/drawing/2014/main" id="{0B5695C9-51FE-49E1-9F42-4D7AF3892C22}"/>
                  </a:ext>
                </a:extLst>
              </p:cNvPr>
              <p:cNvSpPr/>
              <p:nvPr/>
            </p:nvSpPr>
            <p:spPr>
              <a:xfrm flipH="1">
                <a:off x="5983844" y="3459413"/>
                <a:ext cx="726833" cy="985201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8092" extrusionOk="0">
                    <a:moveTo>
                      <a:pt x="3177" y="1"/>
                    </a:moveTo>
                    <a:cubicBezTo>
                      <a:pt x="929" y="1"/>
                      <a:pt x="295" y="2061"/>
                      <a:pt x="295" y="2061"/>
                    </a:cubicBezTo>
                    <a:lnTo>
                      <a:pt x="63" y="4256"/>
                    </a:lnTo>
                    <a:cubicBezTo>
                      <a:pt x="63" y="4256"/>
                      <a:pt x="1" y="8092"/>
                      <a:pt x="3614" y="8092"/>
                    </a:cubicBezTo>
                    <a:cubicBezTo>
                      <a:pt x="4907" y="8092"/>
                      <a:pt x="5603" y="7378"/>
                      <a:pt x="5969" y="6450"/>
                    </a:cubicBezTo>
                    <a:lnTo>
                      <a:pt x="5969" y="6450"/>
                    </a:lnTo>
                    <a:cubicBezTo>
                      <a:pt x="5438" y="6783"/>
                      <a:pt x="4927" y="6935"/>
                      <a:pt x="4459" y="6935"/>
                    </a:cubicBezTo>
                    <a:cubicBezTo>
                      <a:pt x="3033" y="6935"/>
                      <a:pt x="1995" y="5530"/>
                      <a:pt x="1928" y="3569"/>
                    </a:cubicBezTo>
                    <a:cubicBezTo>
                      <a:pt x="1856" y="1624"/>
                      <a:pt x="2650" y="536"/>
                      <a:pt x="3204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433;p45">
                <a:extLst>
                  <a:ext uri="{FF2B5EF4-FFF2-40B4-BE49-F238E27FC236}">
                    <a16:creationId xmlns:a16="http://schemas.microsoft.com/office/drawing/2014/main" id="{BE3BC2A2-E3D0-4810-99DE-CEDCFAFF9ECE}"/>
                  </a:ext>
                </a:extLst>
              </p:cNvPr>
              <p:cNvSpPr/>
              <p:nvPr/>
            </p:nvSpPr>
            <p:spPr>
              <a:xfrm flipH="1">
                <a:off x="6543517" y="3748326"/>
                <a:ext cx="353920" cy="48456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980" extrusionOk="0">
                    <a:moveTo>
                      <a:pt x="839" y="1"/>
                    </a:moveTo>
                    <a:cubicBezTo>
                      <a:pt x="839" y="1"/>
                      <a:pt x="0" y="741"/>
                      <a:pt x="0" y="1437"/>
                    </a:cubicBezTo>
                    <a:cubicBezTo>
                      <a:pt x="0" y="2142"/>
                      <a:pt x="884" y="3970"/>
                      <a:pt x="1919" y="3979"/>
                    </a:cubicBezTo>
                    <a:cubicBezTo>
                      <a:pt x="1925" y="3979"/>
                      <a:pt x="1931" y="3979"/>
                      <a:pt x="1938" y="3979"/>
                    </a:cubicBezTo>
                    <a:cubicBezTo>
                      <a:pt x="2907" y="3979"/>
                      <a:pt x="2739" y="3301"/>
                      <a:pt x="2739" y="3301"/>
                    </a:cubicBezTo>
                    <a:lnTo>
                      <a:pt x="839" y="1"/>
                    </a:ln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434;p45">
                <a:extLst>
                  <a:ext uri="{FF2B5EF4-FFF2-40B4-BE49-F238E27FC236}">
                    <a16:creationId xmlns:a16="http://schemas.microsoft.com/office/drawing/2014/main" id="{FA857983-4863-4F39-92F4-521F9EE4F9D5}"/>
                  </a:ext>
                </a:extLst>
              </p:cNvPr>
              <p:cNvSpPr/>
              <p:nvPr/>
            </p:nvSpPr>
            <p:spPr>
              <a:xfrm flipH="1">
                <a:off x="6510402" y="3646056"/>
                <a:ext cx="399819" cy="559928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599" extrusionOk="0">
                    <a:moveTo>
                      <a:pt x="1962" y="0"/>
                    </a:moveTo>
                    <a:cubicBezTo>
                      <a:pt x="1597" y="0"/>
                      <a:pt x="0" y="1509"/>
                      <a:pt x="25" y="2081"/>
                    </a:cubicBezTo>
                    <a:cubicBezTo>
                      <a:pt x="52" y="2696"/>
                      <a:pt x="953" y="4543"/>
                      <a:pt x="2113" y="4596"/>
                    </a:cubicBezTo>
                    <a:cubicBezTo>
                      <a:pt x="2148" y="4598"/>
                      <a:pt x="2183" y="4599"/>
                      <a:pt x="2216" y="4599"/>
                    </a:cubicBezTo>
                    <a:cubicBezTo>
                      <a:pt x="3274" y="4599"/>
                      <a:pt x="3283" y="3784"/>
                      <a:pt x="2782" y="2652"/>
                    </a:cubicBezTo>
                    <a:cubicBezTo>
                      <a:pt x="2273" y="1474"/>
                      <a:pt x="2050" y="64"/>
                      <a:pt x="2024" y="29"/>
                    </a:cubicBezTo>
                    <a:cubicBezTo>
                      <a:pt x="2011" y="10"/>
                      <a:pt x="1990" y="0"/>
                      <a:pt x="19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435;p45">
                <a:extLst>
                  <a:ext uri="{FF2B5EF4-FFF2-40B4-BE49-F238E27FC236}">
                    <a16:creationId xmlns:a16="http://schemas.microsoft.com/office/drawing/2014/main" id="{ABD4FC5F-4544-4C7C-B60E-85446A1FAE16}"/>
                  </a:ext>
                </a:extLst>
              </p:cNvPr>
              <p:cNvSpPr/>
              <p:nvPr/>
            </p:nvSpPr>
            <p:spPr>
              <a:xfrm flipH="1">
                <a:off x="5730853" y="3748326"/>
                <a:ext cx="353920" cy="48456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980" extrusionOk="0">
                    <a:moveTo>
                      <a:pt x="2068" y="1"/>
                    </a:moveTo>
                    <a:lnTo>
                      <a:pt x="168" y="3301"/>
                    </a:lnTo>
                    <a:cubicBezTo>
                      <a:pt x="168" y="3301"/>
                      <a:pt x="1" y="3979"/>
                      <a:pt x="970" y="3979"/>
                    </a:cubicBezTo>
                    <a:cubicBezTo>
                      <a:pt x="976" y="3979"/>
                      <a:pt x="982" y="3979"/>
                      <a:pt x="989" y="3979"/>
                    </a:cubicBezTo>
                    <a:cubicBezTo>
                      <a:pt x="2023" y="3970"/>
                      <a:pt x="2907" y="2142"/>
                      <a:pt x="2907" y="1437"/>
                    </a:cubicBezTo>
                    <a:cubicBezTo>
                      <a:pt x="2907" y="741"/>
                      <a:pt x="2068" y="1"/>
                      <a:pt x="2068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2436;p45">
                <a:extLst>
                  <a:ext uri="{FF2B5EF4-FFF2-40B4-BE49-F238E27FC236}">
                    <a16:creationId xmlns:a16="http://schemas.microsoft.com/office/drawing/2014/main" id="{BE5A34C8-C569-4AD2-BC4F-742D1C6EEBE2}"/>
                  </a:ext>
                </a:extLst>
              </p:cNvPr>
              <p:cNvSpPr/>
              <p:nvPr/>
            </p:nvSpPr>
            <p:spPr>
              <a:xfrm flipH="1">
                <a:off x="5718069" y="3646056"/>
                <a:ext cx="399819" cy="559928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599" extrusionOk="0">
                    <a:moveTo>
                      <a:pt x="1322" y="0"/>
                    </a:moveTo>
                    <a:cubicBezTo>
                      <a:pt x="1294" y="0"/>
                      <a:pt x="1273" y="10"/>
                      <a:pt x="1261" y="29"/>
                    </a:cubicBezTo>
                    <a:cubicBezTo>
                      <a:pt x="1234" y="64"/>
                      <a:pt x="1011" y="1474"/>
                      <a:pt x="493" y="2652"/>
                    </a:cubicBezTo>
                    <a:cubicBezTo>
                      <a:pt x="1" y="3784"/>
                      <a:pt x="2" y="4599"/>
                      <a:pt x="1067" y="4599"/>
                    </a:cubicBezTo>
                    <a:cubicBezTo>
                      <a:pt x="1101" y="4599"/>
                      <a:pt x="1136" y="4598"/>
                      <a:pt x="1171" y="4596"/>
                    </a:cubicBezTo>
                    <a:cubicBezTo>
                      <a:pt x="2331" y="4543"/>
                      <a:pt x="3232" y="2696"/>
                      <a:pt x="3259" y="2081"/>
                    </a:cubicBezTo>
                    <a:cubicBezTo>
                      <a:pt x="3284" y="1509"/>
                      <a:pt x="1687" y="0"/>
                      <a:pt x="13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2437;p45">
                <a:extLst>
                  <a:ext uri="{FF2B5EF4-FFF2-40B4-BE49-F238E27FC236}">
                    <a16:creationId xmlns:a16="http://schemas.microsoft.com/office/drawing/2014/main" id="{36A4B0EE-16BC-47F0-9DD4-BEFE6496E487}"/>
                  </a:ext>
                </a:extLst>
              </p:cNvPr>
              <p:cNvSpPr/>
              <p:nvPr/>
            </p:nvSpPr>
            <p:spPr>
              <a:xfrm flipH="1">
                <a:off x="6883193" y="4224003"/>
                <a:ext cx="449735" cy="458267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764" extrusionOk="0">
                    <a:moveTo>
                      <a:pt x="660" y="1"/>
                    </a:moveTo>
                    <a:cubicBezTo>
                      <a:pt x="0" y="492"/>
                      <a:pt x="134" y="1794"/>
                      <a:pt x="705" y="2704"/>
                    </a:cubicBezTo>
                    <a:cubicBezTo>
                      <a:pt x="1121" y="3377"/>
                      <a:pt x="1786" y="3764"/>
                      <a:pt x="2395" y="3764"/>
                    </a:cubicBezTo>
                    <a:cubicBezTo>
                      <a:pt x="2634" y="3764"/>
                      <a:pt x="2865" y="3704"/>
                      <a:pt x="3069" y="3578"/>
                    </a:cubicBezTo>
                    <a:cubicBezTo>
                      <a:pt x="3479" y="3311"/>
                      <a:pt x="3693" y="2829"/>
                      <a:pt x="3685" y="2285"/>
                    </a:cubicBezTo>
                    <a:lnTo>
                      <a:pt x="3685" y="2285"/>
                    </a:lnTo>
                    <a:cubicBezTo>
                      <a:pt x="3551" y="2338"/>
                      <a:pt x="3435" y="2392"/>
                      <a:pt x="3319" y="2427"/>
                    </a:cubicBezTo>
                    <a:cubicBezTo>
                      <a:pt x="3095" y="2494"/>
                      <a:pt x="2889" y="2524"/>
                      <a:pt x="2700" y="2524"/>
                    </a:cubicBezTo>
                    <a:cubicBezTo>
                      <a:pt x="1973" y="2524"/>
                      <a:pt x="1496" y="2075"/>
                      <a:pt x="1178" y="1509"/>
                    </a:cubicBezTo>
                    <a:cubicBezTo>
                      <a:pt x="1080" y="1339"/>
                      <a:pt x="999" y="1152"/>
                      <a:pt x="928" y="964"/>
                    </a:cubicBezTo>
                    <a:cubicBezTo>
                      <a:pt x="865" y="813"/>
                      <a:pt x="821" y="670"/>
                      <a:pt x="785" y="527"/>
                    </a:cubicBezTo>
                    <a:cubicBezTo>
                      <a:pt x="732" y="340"/>
                      <a:pt x="687" y="162"/>
                      <a:pt x="660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2438;p45">
                <a:extLst>
                  <a:ext uri="{FF2B5EF4-FFF2-40B4-BE49-F238E27FC236}">
                    <a16:creationId xmlns:a16="http://schemas.microsoft.com/office/drawing/2014/main" id="{35E61F47-8F9B-4C80-897B-13C637A5F33C}"/>
                  </a:ext>
                </a:extLst>
              </p:cNvPr>
              <p:cNvSpPr/>
              <p:nvPr/>
            </p:nvSpPr>
            <p:spPr>
              <a:xfrm flipH="1">
                <a:off x="5270282" y="4224003"/>
                <a:ext cx="448761" cy="458267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764" extrusionOk="0">
                    <a:moveTo>
                      <a:pt x="3034" y="1"/>
                    </a:moveTo>
                    <a:cubicBezTo>
                      <a:pt x="2998" y="162"/>
                      <a:pt x="2963" y="340"/>
                      <a:pt x="2909" y="527"/>
                    </a:cubicBezTo>
                    <a:cubicBezTo>
                      <a:pt x="2864" y="670"/>
                      <a:pt x="2820" y="813"/>
                      <a:pt x="2766" y="964"/>
                    </a:cubicBezTo>
                    <a:cubicBezTo>
                      <a:pt x="2695" y="1152"/>
                      <a:pt x="2606" y="1339"/>
                      <a:pt x="2508" y="1509"/>
                    </a:cubicBezTo>
                    <a:cubicBezTo>
                      <a:pt x="2189" y="2075"/>
                      <a:pt x="1713" y="2524"/>
                      <a:pt x="990" y="2524"/>
                    </a:cubicBezTo>
                    <a:cubicBezTo>
                      <a:pt x="802" y="2524"/>
                      <a:pt x="598" y="2494"/>
                      <a:pt x="375" y="2427"/>
                    </a:cubicBezTo>
                    <a:cubicBezTo>
                      <a:pt x="260" y="2392"/>
                      <a:pt x="135" y="2338"/>
                      <a:pt x="10" y="2285"/>
                    </a:cubicBezTo>
                    <a:lnTo>
                      <a:pt x="10" y="2285"/>
                    </a:lnTo>
                    <a:cubicBezTo>
                      <a:pt x="1" y="2829"/>
                      <a:pt x="206" y="3311"/>
                      <a:pt x="625" y="3578"/>
                    </a:cubicBezTo>
                    <a:cubicBezTo>
                      <a:pt x="827" y="3704"/>
                      <a:pt x="1056" y="3764"/>
                      <a:pt x="1294" y="3764"/>
                    </a:cubicBezTo>
                    <a:cubicBezTo>
                      <a:pt x="1900" y="3764"/>
                      <a:pt x="2567" y="3377"/>
                      <a:pt x="2989" y="2704"/>
                    </a:cubicBezTo>
                    <a:cubicBezTo>
                      <a:pt x="3560" y="1794"/>
                      <a:pt x="3685" y="492"/>
                      <a:pt x="30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8" name="Hộp Văn bản 207">
            <a:extLst>
              <a:ext uri="{FF2B5EF4-FFF2-40B4-BE49-F238E27FC236}">
                <a16:creationId xmlns:a16="http://schemas.microsoft.com/office/drawing/2014/main" id="{7E8A070D-14CD-470B-9C82-E327DACB1246}"/>
              </a:ext>
            </a:extLst>
          </p:cNvPr>
          <p:cNvSpPr txBox="1"/>
          <p:nvPr/>
        </p:nvSpPr>
        <p:spPr>
          <a:xfrm>
            <a:off x="1803739" y="1681990"/>
            <a:ext cx="831038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5000" b="0" i="0" u="sng" strike="noStrike" kern="1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5000" b="0" i="0" u="none" strike="noStrike" kern="1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766C33-6772-4D08-9439-4AC51D62B32E}"/>
              </a:ext>
            </a:extLst>
          </p:cNvPr>
          <p:cNvSpPr txBox="1"/>
          <p:nvPr/>
        </p:nvSpPr>
        <p:spPr>
          <a:xfrm>
            <a:off x="2855038" y="347797"/>
            <a:ext cx="653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8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2F26D59-5656-4141-A432-1099BF32A1C9}"/>
              </a:ext>
            </a:extLst>
          </p:cNvPr>
          <p:cNvSpPr txBox="1"/>
          <p:nvPr/>
        </p:nvSpPr>
        <p:spPr>
          <a:xfrm>
            <a:off x="1896358" y="3059145"/>
            <a:ext cx="8399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100 000 (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(tr.172)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0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3005;p51">
            <a:extLst>
              <a:ext uri="{FF2B5EF4-FFF2-40B4-BE49-F238E27FC236}">
                <a16:creationId xmlns:a16="http://schemas.microsoft.com/office/drawing/2014/main" id="{E72E1DF7-3334-4D65-9D6C-EE30783D4524}"/>
              </a:ext>
            </a:extLst>
          </p:cNvPr>
          <p:cNvGrpSpPr/>
          <p:nvPr/>
        </p:nvGrpSpPr>
        <p:grpSpPr>
          <a:xfrm>
            <a:off x="-130311" y="4861195"/>
            <a:ext cx="1234435" cy="1996805"/>
            <a:chOff x="4256001" y="4079500"/>
            <a:chExt cx="356515" cy="576679"/>
          </a:xfrm>
        </p:grpSpPr>
        <p:sp>
          <p:nvSpPr>
            <p:cNvPr id="188" name="Google Shape;3006;p51">
              <a:extLst>
                <a:ext uri="{FF2B5EF4-FFF2-40B4-BE49-F238E27FC236}">
                  <a16:creationId xmlns:a16="http://schemas.microsoft.com/office/drawing/2014/main" id="{9FECED30-681F-4ABD-8853-A2420B61E7A3}"/>
                </a:ext>
              </a:extLst>
            </p:cNvPr>
            <p:cNvSpPr/>
            <p:nvPr/>
          </p:nvSpPr>
          <p:spPr>
            <a:xfrm>
              <a:off x="4256001" y="4624073"/>
              <a:ext cx="356515" cy="32106"/>
            </a:xfrm>
            <a:custGeom>
              <a:avLst/>
              <a:gdLst/>
              <a:ahLst/>
              <a:cxnLst/>
              <a:rect l="l" t="t" r="r" b="b"/>
              <a:pathLst>
                <a:path w="11393" h="1026" extrusionOk="0">
                  <a:moveTo>
                    <a:pt x="5692" y="0"/>
                  </a:moveTo>
                  <a:cubicBezTo>
                    <a:pt x="2552" y="0"/>
                    <a:pt x="0" y="232"/>
                    <a:pt x="0" y="517"/>
                  </a:cubicBezTo>
                  <a:cubicBezTo>
                    <a:pt x="0" y="794"/>
                    <a:pt x="2552" y="1026"/>
                    <a:pt x="5692" y="1026"/>
                  </a:cubicBezTo>
                  <a:cubicBezTo>
                    <a:pt x="8841" y="1026"/>
                    <a:pt x="11392" y="794"/>
                    <a:pt x="11392" y="517"/>
                  </a:cubicBezTo>
                  <a:cubicBezTo>
                    <a:pt x="11392" y="232"/>
                    <a:pt x="8841" y="0"/>
                    <a:pt x="569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007;p51">
              <a:extLst>
                <a:ext uri="{FF2B5EF4-FFF2-40B4-BE49-F238E27FC236}">
                  <a16:creationId xmlns:a16="http://schemas.microsoft.com/office/drawing/2014/main" id="{C11012C0-DCEA-44A5-BAF2-43A51E136F37}"/>
                </a:ext>
              </a:extLst>
            </p:cNvPr>
            <p:cNvSpPr/>
            <p:nvPr/>
          </p:nvSpPr>
          <p:spPr>
            <a:xfrm>
              <a:off x="4522663" y="4380650"/>
              <a:ext cx="58225" cy="59100"/>
            </a:xfrm>
            <a:custGeom>
              <a:avLst/>
              <a:gdLst/>
              <a:ahLst/>
              <a:cxnLst/>
              <a:rect l="l" t="t" r="r" b="b"/>
              <a:pathLst>
                <a:path w="2329" h="2364" extrusionOk="0">
                  <a:moveTo>
                    <a:pt x="1559" y="1"/>
                  </a:moveTo>
                  <a:cubicBezTo>
                    <a:pt x="1488" y="1"/>
                    <a:pt x="1415" y="13"/>
                    <a:pt x="1339" y="35"/>
                  </a:cubicBezTo>
                  <a:cubicBezTo>
                    <a:pt x="714" y="205"/>
                    <a:pt x="1" y="1025"/>
                    <a:pt x="1" y="1025"/>
                  </a:cubicBezTo>
                  <a:lnTo>
                    <a:pt x="946" y="2364"/>
                  </a:lnTo>
                  <a:cubicBezTo>
                    <a:pt x="946" y="2364"/>
                    <a:pt x="1142" y="2158"/>
                    <a:pt x="1365" y="1882"/>
                  </a:cubicBezTo>
                  <a:cubicBezTo>
                    <a:pt x="1794" y="1347"/>
                    <a:pt x="2329" y="508"/>
                    <a:pt x="1910" y="133"/>
                  </a:cubicBezTo>
                  <a:cubicBezTo>
                    <a:pt x="1806" y="41"/>
                    <a:pt x="1687" y="1"/>
                    <a:pt x="1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008;p51">
              <a:extLst>
                <a:ext uri="{FF2B5EF4-FFF2-40B4-BE49-F238E27FC236}">
                  <a16:creationId xmlns:a16="http://schemas.microsoft.com/office/drawing/2014/main" id="{775ED2A5-A562-4326-9368-4C7EBE4780FC}"/>
                </a:ext>
              </a:extLst>
            </p:cNvPr>
            <p:cNvSpPr/>
            <p:nvPr/>
          </p:nvSpPr>
          <p:spPr>
            <a:xfrm>
              <a:off x="4522663" y="4381525"/>
              <a:ext cx="34150" cy="58225"/>
            </a:xfrm>
            <a:custGeom>
              <a:avLst/>
              <a:gdLst/>
              <a:ahLst/>
              <a:cxnLst/>
              <a:rect l="l" t="t" r="r" b="b"/>
              <a:pathLst>
                <a:path w="1366" h="2329" extrusionOk="0">
                  <a:moveTo>
                    <a:pt x="1339" y="0"/>
                  </a:moveTo>
                  <a:lnTo>
                    <a:pt x="1339" y="0"/>
                  </a:lnTo>
                  <a:cubicBezTo>
                    <a:pt x="714" y="170"/>
                    <a:pt x="1" y="990"/>
                    <a:pt x="1" y="990"/>
                  </a:cubicBezTo>
                  <a:lnTo>
                    <a:pt x="946" y="2329"/>
                  </a:lnTo>
                  <a:cubicBezTo>
                    <a:pt x="946" y="2329"/>
                    <a:pt x="1142" y="2123"/>
                    <a:pt x="1365" y="1847"/>
                  </a:cubicBezTo>
                  <a:cubicBezTo>
                    <a:pt x="1169" y="1517"/>
                    <a:pt x="848" y="981"/>
                    <a:pt x="893" y="937"/>
                  </a:cubicBezTo>
                  <a:cubicBezTo>
                    <a:pt x="928" y="883"/>
                    <a:pt x="1223" y="419"/>
                    <a:pt x="133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009;p51">
              <a:extLst>
                <a:ext uri="{FF2B5EF4-FFF2-40B4-BE49-F238E27FC236}">
                  <a16:creationId xmlns:a16="http://schemas.microsoft.com/office/drawing/2014/main" id="{028DF7C8-40B0-42CA-9329-65FEAFDFB147}"/>
                </a:ext>
              </a:extLst>
            </p:cNvPr>
            <p:cNvSpPr/>
            <p:nvPr/>
          </p:nvSpPr>
          <p:spPr>
            <a:xfrm>
              <a:off x="4480188" y="4397575"/>
              <a:ext cx="73725" cy="79075"/>
            </a:xfrm>
            <a:custGeom>
              <a:avLst/>
              <a:gdLst/>
              <a:ahLst/>
              <a:cxnLst/>
              <a:rect l="l" t="t" r="r" b="b"/>
              <a:pathLst>
                <a:path w="2949" h="3163" extrusionOk="0">
                  <a:moveTo>
                    <a:pt x="1985" y="0"/>
                  </a:moveTo>
                  <a:lnTo>
                    <a:pt x="290" y="1035"/>
                  </a:lnTo>
                  <a:cubicBezTo>
                    <a:pt x="290" y="1035"/>
                    <a:pt x="1" y="3162"/>
                    <a:pt x="893" y="3162"/>
                  </a:cubicBezTo>
                  <a:cubicBezTo>
                    <a:pt x="914" y="3162"/>
                    <a:pt x="936" y="3161"/>
                    <a:pt x="959" y="3158"/>
                  </a:cubicBezTo>
                  <a:cubicBezTo>
                    <a:pt x="1253" y="3123"/>
                    <a:pt x="1539" y="2998"/>
                    <a:pt x="1789" y="2828"/>
                  </a:cubicBezTo>
                  <a:cubicBezTo>
                    <a:pt x="2378" y="2436"/>
                    <a:pt x="2806" y="1838"/>
                    <a:pt x="2886" y="1731"/>
                  </a:cubicBezTo>
                  <a:cubicBezTo>
                    <a:pt x="2948" y="1651"/>
                    <a:pt x="2690" y="1160"/>
                    <a:pt x="2431" y="723"/>
                  </a:cubicBezTo>
                  <a:cubicBezTo>
                    <a:pt x="2208" y="339"/>
                    <a:pt x="1985" y="0"/>
                    <a:pt x="1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010;p51">
              <a:extLst>
                <a:ext uri="{FF2B5EF4-FFF2-40B4-BE49-F238E27FC236}">
                  <a16:creationId xmlns:a16="http://schemas.microsoft.com/office/drawing/2014/main" id="{61BC2577-ACAB-4423-BC86-CD6457EE2EC8}"/>
                </a:ext>
              </a:extLst>
            </p:cNvPr>
            <p:cNvSpPr/>
            <p:nvPr/>
          </p:nvSpPr>
          <p:spPr>
            <a:xfrm>
              <a:off x="4480188" y="4397575"/>
              <a:ext cx="60800" cy="79075"/>
            </a:xfrm>
            <a:custGeom>
              <a:avLst/>
              <a:gdLst/>
              <a:ahLst/>
              <a:cxnLst/>
              <a:rect l="l" t="t" r="r" b="b"/>
              <a:pathLst>
                <a:path w="2432" h="3163" extrusionOk="0">
                  <a:moveTo>
                    <a:pt x="1985" y="0"/>
                  </a:moveTo>
                  <a:lnTo>
                    <a:pt x="290" y="1035"/>
                  </a:lnTo>
                  <a:cubicBezTo>
                    <a:pt x="290" y="1035"/>
                    <a:pt x="1" y="3162"/>
                    <a:pt x="893" y="3162"/>
                  </a:cubicBezTo>
                  <a:cubicBezTo>
                    <a:pt x="914" y="3162"/>
                    <a:pt x="936" y="3161"/>
                    <a:pt x="959" y="3158"/>
                  </a:cubicBezTo>
                  <a:cubicBezTo>
                    <a:pt x="1253" y="3123"/>
                    <a:pt x="1539" y="2998"/>
                    <a:pt x="1789" y="2828"/>
                  </a:cubicBezTo>
                  <a:cubicBezTo>
                    <a:pt x="1628" y="2516"/>
                    <a:pt x="1396" y="1927"/>
                    <a:pt x="1628" y="1535"/>
                  </a:cubicBezTo>
                  <a:cubicBezTo>
                    <a:pt x="1798" y="1258"/>
                    <a:pt x="2128" y="973"/>
                    <a:pt x="2431" y="723"/>
                  </a:cubicBezTo>
                  <a:cubicBezTo>
                    <a:pt x="2208" y="339"/>
                    <a:pt x="1985" y="0"/>
                    <a:pt x="1985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011;p51">
              <a:extLst>
                <a:ext uri="{FF2B5EF4-FFF2-40B4-BE49-F238E27FC236}">
                  <a16:creationId xmlns:a16="http://schemas.microsoft.com/office/drawing/2014/main" id="{7546FBD4-E160-420A-8F6E-D7A9C87BABDB}"/>
                </a:ext>
              </a:extLst>
            </p:cNvPr>
            <p:cNvSpPr/>
            <p:nvPr/>
          </p:nvSpPr>
          <p:spPr>
            <a:xfrm>
              <a:off x="4416288" y="4576875"/>
              <a:ext cx="106175" cy="60275"/>
            </a:xfrm>
            <a:custGeom>
              <a:avLst/>
              <a:gdLst/>
              <a:ahLst/>
              <a:cxnLst/>
              <a:rect l="l" t="t" r="r" b="b"/>
              <a:pathLst>
                <a:path w="4247" h="2411" extrusionOk="0">
                  <a:moveTo>
                    <a:pt x="3167" y="1"/>
                  </a:moveTo>
                  <a:lnTo>
                    <a:pt x="0" y="1580"/>
                  </a:lnTo>
                  <a:cubicBezTo>
                    <a:pt x="0" y="1580"/>
                    <a:pt x="27" y="2276"/>
                    <a:pt x="89" y="2383"/>
                  </a:cubicBezTo>
                  <a:cubicBezTo>
                    <a:pt x="99" y="2402"/>
                    <a:pt x="260" y="2411"/>
                    <a:pt x="511" y="2411"/>
                  </a:cubicBezTo>
                  <a:cubicBezTo>
                    <a:pt x="729" y="2411"/>
                    <a:pt x="1015" y="2404"/>
                    <a:pt x="1329" y="2392"/>
                  </a:cubicBezTo>
                  <a:cubicBezTo>
                    <a:pt x="2534" y="2347"/>
                    <a:pt x="4175" y="2240"/>
                    <a:pt x="4202" y="2142"/>
                  </a:cubicBezTo>
                  <a:cubicBezTo>
                    <a:pt x="4247" y="1999"/>
                    <a:pt x="2953" y="1883"/>
                    <a:pt x="2971" y="1830"/>
                  </a:cubicBezTo>
                  <a:cubicBezTo>
                    <a:pt x="2971" y="1803"/>
                    <a:pt x="2998" y="1571"/>
                    <a:pt x="3033" y="1268"/>
                  </a:cubicBezTo>
                  <a:cubicBezTo>
                    <a:pt x="3087" y="741"/>
                    <a:pt x="3158" y="28"/>
                    <a:pt x="3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012;p51">
              <a:extLst>
                <a:ext uri="{FF2B5EF4-FFF2-40B4-BE49-F238E27FC236}">
                  <a16:creationId xmlns:a16="http://schemas.microsoft.com/office/drawing/2014/main" id="{9C02D76B-CD3D-46FE-9539-07F62BA5D807}"/>
                </a:ext>
              </a:extLst>
            </p:cNvPr>
            <p:cNvSpPr/>
            <p:nvPr/>
          </p:nvSpPr>
          <p:spPr>
            <a:xfrm>
              <a:off x="4416288" y="4576875"/>
              <a:ext cx="79200" cy="60275"/>
            </a:xfrm>
            <a:custGeom>
              <a:avLst/>
              <a:gdLst/>
              <a:ahLst/>
              <a:cxnLst/>
              <a:rect l="l" t="t" r="r" b="b"/>
              <a:pathLst>
                <a:path w="3168" h="2411" extrusionOk="0">
                  <a:moveTo>
                    <a:pt x="3167" y="1"/>
                  </a:moveTo>
                  <a:lnTo>
                    <a:pt x="0" y="1580"/>
                  </a:lnTo>
                  <a:cubicBezTo>
                    <a:pt x="0" y="1580"/>
                    <a:pt x="27" y="2276"/>
                    <a:pt x="89" y="2383"/>
                  </a:cubicBezTo>
                  <a:cubicBezTo>
                    <a:pt x="99" y="2402"/>
                    <a:pt x="260" y="2411"/>
                    <a:pt x="511" y="2411"/>
                  </a:cubicBezTo>
                  <a:cubicBezTo>
                    <a:pt x="729" y="2411"/>
                    <a:pt x="1015" y="2404"/>
                    <a:pt x="1329" y="2392"/>
                  </a:cubicBezTo>
                  <a:cubicBezTo>
                    <a:pt x="2257" y="2106"/>
                    <a:pt x="2757" y="1642"/>
                    <a:pt x="3033" y="1268"/>
                  </a:cubicBezTo>
                  <a:cubicBezTo>
                    <a:pt x="3087" y="741"/>
                    <a:pt x="3158" y="28"/>
                    <a:pt x="3167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013;p51">
              <a:extLst>
                <a:ext uri="{FF2B5EF4-FFF2-40B4-BE49-F238E27FC236}">
                  <a16:creationId xmlns:a16="http://schemas.microsoft.com/office/drawing/2014/main" id="{E2CBA4F1-4511-4909-9FEA-1514714AEC15}"/>
                </a:ext>
              </a:extLst>
            </p:cNvPr>
            <p:cNvSpPr/>
            <p:nvPr/>
          </p:nvSpPr>
          <p:spPr>
            <a:xfrm>
              <a:off x="4313238" y="4419650"/>
              <a:ext cx="197625" cy="224375"/>
            </a:xfrm>
            <a:custGeom>
              <a:avLst/>
              <a:gdLst/>
              <a:ahLst/>
              <a:cxnLst/>
              <a:rect l="l" t="t" r="r" b="b"/>
              <a:pathLst>
                <a:path w="7905" h="8975" extrusionOk="0">
                  <a:moveTo>
                    <a:pt x="7369" y="1"/>
                  </a:moveTo>
                  <a:lnTo>
                    <a:pt x="1330" y="670"/>
                  </a:lnTo>
                  <a:cubicBezTo>
                    <a:pt x="1330" y="670"/>
                    <a:pt x="1027" y="1160"/>
                    <a:pt x="527" y="2561"/>
                  </a:cubicBezTo>
                  <a:cubicBezTo>
                    <a:pt x="447" y="2793"/>
                    <a:pt x="358" y="3052"/>
                    <a:pt x="259" y="3346"/>
                  </a:cubicBezTo>
                  <a:cubicBezTo>
                    <a:pt x="1" y="4131"/>
                    <a:pt x="36" y="5077"/>
                    <a:pt x="170" y="5951"/>
                  </a:cubicBezTo>
                  <a:cubicBezTo>
                    <a:pt x="375" y="7298"/>
                    <a:pt x="821" y="8440"/>
                    <a:pt x="750" y="8440"/>
                  </a:cubicBezTo>
                  <a:cubicBezTo>
                    <a:pt x="652" y="8440"/>
                    <a:pt x="616" y="8815"/>
                    <a:pt x="750" y="8904"/>
                  </a:cubicBezTo>
                  <a:cubicBezTo>
                    <a:pt x="820" y="8947"/>
                    <a:pt x="1909" y="8974"/>
                    <a:pt x="3016" y="8974"/>
                  </a:cubicBezTo>
                  <a:cubicBezTo>
                    <a:pt x="4168" y="8974"/>
                    <a:pt x="5339" y="8945"/>
                    <a:pt x="5398" y="8877"/>
                  </a:cubicBezTo>
                  <a:cubicBezTo>
                    <a:pt x="5523" y="8743"/>
                    <a:pt x="4301" y="8547"/>
                    <a:pt x="4211" y="8529"/>
                  </a:cubicBezTo>
                  <a:cubicBezTo>
                    <a:pt x="4208" y="8528"/>
                    <a:pt x="4208" y="8528"/>
                    <a:pt x="4213" y="8528"/>
                  </a:cubicBezTo>
                  <a:cubicBezTo>
                    <a:pt x="4224" y="8528"/>
                    <a:pt x="4256" y="8529"/>
                    <a:pt x="4306" y="8529"/>
                  </a:cubicBezTo>
                  <a:cubicBezTo>
                    <a:pt x="4753" y="8529"/>
                    <a:pt x="6629" y="8420"/>
                    <a:pt x="7459" y="6245"/>
                  </a:cubicBezTo>
                  <a:cubicBezTo>
                    <a:pt x="7628" y="5799"/>
                    <a:pt x="7735" y="5326"/>
                    <a:pt x="7798" y="4836"/>
                  </a:cubicBezTo>
                  <a:cubicBezTo>
                    <a:pt x="7905" y="3979"/>
                    <a:pt x="7869" y="3096"/>
                    <a:pt x="7789" y="2320"/>
                  </a:cubicBezTo>
                  <a:cubicBezTo>
                    <a:pt x="7655" y="1018"/>
                    <a:pt x="7369" y="27"/>
                    <a:pt x="7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014;p51">
              <a:extLst>
                <a:ext uri="{FF2B5EF4-FFF2-40B4-BE49-F238E27FC236}">
                  <a16:creationId xmlns:a16="http://schemas.microsoft.com/office/drawing/2014/main" id="{63DB8F38-4A82-427D-9CC1-CDF77A5E7EFB}"/>
                </a:ext>
              </a:extLst>
            </p:cNvPr>
            <p:cNvSpPr/>
            <p:nvPr/>
          </p:nvSpPr>
          <p:spPr>
            <a:xfrm>
              <a:off x="4313238" y="4477650"/>
              <a:ext cx="197625" cy="95750"/>
            </a:xfrm>
            <a:custGeom>
              <a:avLst/>
              <a:gdLst/>
              <a:ahLst/>
              <a:cxnLst/>
              <a:rect l="l" t="t" r="r" b="b"/>
              <a:pathLst>
                <a:path w="7905" h="3830" extrusionOk="0">
                  <a:moveTo>
                    <a:pt x="7789" y="0"/>
                  </a:moveTo>
                  <a:lnTo>
                    <a:pt x="527" y="241"/>
                  </a:lnTo>
                  <a:cubicBezTo>
                    <a:pt x="447" y="473"/>
                    <a:pt x="358" y="732"/>
                    <a:pt x="259" y="1026"/>
                  </a:cubicBezTo>
                  <a:cubicBezTo>
                    <a:pt x="1" y="1811"/>
                    <a:pt x="36" y="2757"/>
                    <a:pt x="170" y="3631"/>
                  </a:cubicBezTo>
                  <a:cubicBezTo>
                    <a:pt x="371" y="3742"/>
                    <a:pt x="665" y="3829"/>
                    <a:pt x="1056" y="3829"/>
                  </a:cubicBezTo>
                  <a:cubicBezTo>
                    <a:pt x="1135" y="3829"/>
                    <a:pt x="1217" y="3826"/>
                    <a:pt x="1303" y="3818"/>
                  </a:cubicBezTo>
                  <a:cubicBezTo>
                    <a:pt x="2079" y="3747"/>
                    <a:pt x="2311" y="2989"/>
                    <a:pt x="2311" y="2989"/>
                  </a:cubicBezTo>
                  <a:cubicBezTo>
                    <a:pt x="2311" y="2989"/>
                    <a:pt x="3008" y="3068"/>
                    <a:pt x="3983" y="3068"/>
                  </a:cubicBezTo>
                  <a:cubicBezTo>
                    <a:pt x="5101" y="3068"/>
                    <a:pt x="6583" y="2964"/>
                    <a:pt x="7798" y="2516"/>
                  </a:cubicBezTo>
                  <a:cubicBezTo>
                    <a:pt x="7905" y="1659"/>
                    <a:pt x="7869" y="776"/>
                    <a:pt x="778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015;p51">
              <a:extLst>
                <a:ext uri="{FF2B5EF4-FFF2-40B4-BE49-F238E27FC236}">
                  <a16:creationId xmlns:a16="http://schemas.microsoft.com/office/drawing/2014/main" id="{81113F3C-2D1D-4B32-995A-B9ED8B794799}"/>
                </a:ext>
              </a:extLst>
            </p:cNvPr>
            <p:cNvSpPr/>
            <p:nvPr/>
          </p:nvSpPr>
          <p:spPr>
            <a:xfrm>
              <a:off x="4353613" y="4430950"/>
              <a:ext cx="167300" cy="112425"/>
            </a:xfrm>
            <a:custGeom>
              <a:avLst/>
              <a:gdLst/>
              <a:ahLst/>
              <a:cxnLst/>
              <a:rect l="l" t="t" r="r" b="b"/>
              <a:pathLst>
                <a:path w="6692" h="4497" extrusionOk="0">
                  <a:moveTo>
                    <a:pt x="5846" y="0"/>
                  </a:moveTo>
                  <a:cubicBezTo>
                    <a:pt x="5307" y="0"/>
                    <a:pt x="3380" y="558"/>
                    <a:pt x="2250" y="558"/>
                  </a:cubicBezTo>
                  <a:cubicBezTo>
                    <a:pt x="2219" y="558"/>
                    <a:pt x="2189" y="558"/>
                    <a:pt x="2159" y="557"/>
                  </a:cubicBezTo>
                  <a:cubicBezTo>
                    <a:pt x="1999" y="553"/>
                    <a:pt x="1852" y="552"/>
                    <a:pt x="1718" y="552"/>
                  </a:cubicBezTo>
                  <a:cubicBezTo>
                    <a:pt x="826" y="552"/>
                    <a:pt x="509" y="619"/>
                    <a:pt x="509" y="619"/>
                  </a:cubicBezTo>
                  <a:lnTo>
                    <a:pt x="322" y="1993"/>
                  </a:lnTo>
                  <a:lnTo>
                    <a:pt x="152" y="3313"/>
                  </a:lnTo>
                  <a:lnTo>
                    <a:pt x="0" y="4455"/>
                  </a:lnTo>
                  <a:cubicBezTo>
                    <a:pt x="0" y="4455"/>
                    <a:pt x="663" y="4497"/>
                    <a:pt x="1547" y="4497"/>
                  </a:cubicBezTo>
                  <a:cubicBezTo>
                    <a:pt x="1823" y="4497"/>
                    <a:pt x="2121" y="4493"/>
                    <a:pt x="2427" y="4482"/>
                  </a:cubicBezTo>
                  <a:cubicBezTo>
                    <a:pt x="3034" y="4455"/>
                    <a:pt x="3676" y="4411"/>
                    <a:pt x="4238" y="4321"/>
                  </a:cubicBezTo>
                  <a:cubicBezTo>
                    <a:pt x="5969" y="4036"/>
                    <a:pt x="6691" y="3777"/>
                    <a:pt x="6673" y="3581"/>
                  </a:cubicBezTo>
                  <a:cubicBezTo>
                    <a:pt x="6664" y="3510"/>
                    <a:pt x="6611" y="3081"/>
                    <a:pt x="6522" y="2537"/>
                  </a:cubicBezTo>
                  <a:cubicBezTo>
                    <a:pt x="6468" y="2154"/>
                    <a:pt x="6397" y="1716"/>
                    <a:pt x="6316" y="1315"/>
                  </a:cubicBezTo>
                  <a:cubicBezTo>
                    <a:pt x="6245" y="922"/>
                    <a:pt x="6174" y="575"/>
                    <a:pt x="6102" y="334"/>
                  </a:cubicBezTo>
                  <a:cubicBezTo>
                    <a:pt x="6049" y="155"/>
                    <a:pt x="6004" y="48"/>
                    <a:pt x="5969" y="21"/>
                  </a:cubicBezTo>
                  <a:cubicBezTo>
                    <a:pt x="5946" y="7"/>
                    <a:pt x="5904" y="0"/>
                    <a:pt x="5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016;p51">
              <a:extLst>
                <a:ext uri="{FF2B5EF4-FFF2-40B4-BE49-F238E27FC236}">
                  <a16:creationId xmlns:a16="http://schemas.microsoft.com/office/drawing/2014/main" id="{D2D56898-6C01-4955-AEB3-02486FD5D020}"/>
                </a:ext>
              </a:extLst>
            </p:cNvPr>
            <p:cNvSpPr/>
            <p:nvPr/>
          </p:nvSpPr>
          <p:spPr>
            <a:xfrm>
              <a:off x="4357413" y="4463800"/>
              <a:ext cx="159250" cy="52850"/>
            </a:xfrm>
            <a:custGeom>
              <a:avLst/>
              <a:gdLst/>
              <a:ahLst/>
              <a:cxnLst/>
              <a:rect l="l" t="t" r="r" b="b"/>
              <a:pathLst>
                <a:path w="6370" h="2114" extrusionOk="0">
                  <a:moveTo>
                    <a:pt x="6164" y="1"/>
                  </a:moveTo>
                  <a:cubicBezTo>
                    <a:pt x="4728" y="572"/>
                    <a:pt x="3408" y="777"/>
                    <a:pt x="2337" y="813"/>
                  </a:cubicBezTo>
                  <a:cubicBezTo>
                    <a:pt x="2171" y="821"/>
                    <a:pt x="2010" y="824"/>
                    <a:pt x="1856" y="824"/>
                  </a:cubicBezTo>
                  <a:cubicBezTo>
                    <a:pt x="1121" y="824"/>
                    <a:pt x="538" y="745"/>
                    <a:pt x="170" y="679"/>
                  </a:cubicBezTo>
                  <a:lnTo>
                    <a:pt x="0" y="1999"/>
                  </a:lnTo>
                  <a:cubicBezTo>
                    <a:pt x="533" y="2081"/>
                    <a:pt x="1067" y="2114"/>
                    <a:pt x="1585" y="2114"/>
                  </a:cubicBezTo>
                  <a:cubicBezTo>
                    <a:pt x="1803" y="2114"/>
                    <a:pt x="2019" y="2108"/>
                    <a:pt x="2230" y="2097"/>
                  </a:cubicBezTo>
                  <a:cubicBezTo>
                    <a:pt x="4032" y="1990"/>
                    <a:pt x="5602" y="1500"/>
                    <a:pt x="6370" y="1223"/>
                  </a:cubicBezTo>
                  <a:cubicBezTo>
                    <a:pt x="6316" y="840"/>
                    <a:pt x="6245" y="402"/>
                    <a:pt x="6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017;p51">
              <a:extLst>
                <a:ext uri="{FF2B5EF4-FFF2-40B4-BE49-F238E27FC236}">
                  <a16:creationId xmlns:a16="http://schemas.microsoft.com/office/drawing/2014/main" id="{D46E348B-61AF-4912-87AC-162AED3F4895}"/>
                </a:ext>
              </a:extLst>
            </p:cNvPr>
            <p:cNvSpPr/>
            <p:nvPr/>
          </p:nvSpPr>
          <p:spPr>
            <a:xfrm>
              <a:off x="4353613" y="4430950"/>
              <a:ext cx="152575" cy="112425"/>
            </a:xfrm>
            <a:custGeom>
              <a:avLst/>
              <a:gdLst/>
              <a:ahLst/>
              <a:cxnLst/>
              <a:rect l="l" t="t" r="r" b="b"/>
              <a:pathLst>
                <a:path w="6103" h="4497" extrusionOk="0">
                  <a:moveTo>
                    <a:pt x="5846" y="0"/>
                  </a:moveTo>
                  <a:cubicBezTo>
                    <a:pt x="5307" y="0"/>
                    <a:pt x="3380" y="558"/>
                    <a:pt x="2250" y="558"/>
                  </a:cubicBezTo>
                  <a:cubicBezTo>
                    <a:pt x="2219" y="558"/>
                    <a:pt x="2189" y="558"/>
                    <a:pt x="2159" y="557"/>
                  </a:cubicBezTo>
                  <a:cubicBezTo>
                    <a:pt x="1999" y="553"/>
                    <a:pt x="1852" y="552"/>
                    <a:pt x="1718" y="552"/>
                  </a:cubicBezTo>
                  <a:cubicBezTo>
                    <a:pt x="826" y="552"/>
                    <a:pt x="509" y="619"/>
                    <a:pt x="509" y="619"/>
                  </a:cubicBezTo>
                  <a:lnTo>
                    <a:pt x="322" y="1993"/>
                  </a:lnTo>
                  <a:lnTo>
                    <a:pt x="152" y="3313"/>
                  </a:lnTo>
                  <a:lnTo>
                    <a:pt x="0" y="4455"/>
                  </a:lnTo>
                  <a:cubicBezTo>
                    <a:pt x="0" y="4455"/>
                    <a:pt x="663" y="4497"/>
                    <a:pt x="1547" y="4497"/>
                  </a:cubicBezTo>
                  <a:cubicBezTo>
                    <a:pt x="1823" y="4497"/>
                    <a:pt x="2121" y="4493"/>
                    <a:pt x="2427" y="4482"/>
                  </a:cubicBezTo>
                  <a:cubicBezTo>
                    <a:pt x="2409" y="4125"/>
                    <a:pt x="2382" y="3759"/>
                    <a:pt x="2382" y="3411"/>
                  </a:cubicBezTo>
                  <a:cubicBezTo>
                    <a:pt x="2373" y="2948"/>
                    <a:pt x="2400" y="2501"/>
                    <a:pt x="2489" y="2127"/>
                  </a:cubicBezTo>
                  <a:cubicBezTo>
                    <a:pt x="2641" y="1520"/>
                    <a:pt x="2980" y="1092"/>
                    <a:pt x="3685" y="1038"/>
                  </a:cubicBezTo>
                  <a:cubicBezTo>
                    <a:pt x="4809" y="967"/>
                    <a:pt x="5737" y="530"/>
                    <a:pt x="6102" y="334"/>
                  </a:cubicBezTo>
                  <a:cubicBezTo>
                    <a:pt x="6049" y="155"/>
                    <a:pt x="6004" y="48"/>
                    <a:pt x="5969" y="21"/>
                  </a:cubicBezTo>
                  <a:cubicBezTo>
                    <a:pt x="5946" y="7"/>
                    <a:pt x="5904" y="0"/>
                    <a:pt x="5846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018;p51">
              <a:extLst>
                <a:ext uri="{FF2B5EF4-FFF2-40B4-BE49-F238E27FC236}">
                  <a16:creationId xmlns:a16="http://schemas.microsoft.com/office/drawing/2014/main" id="{89C5AABF-E41F-4583-B2DB-7D2958CB53F2}"/>
                </a:ext>
              </a:extLst>
            </p:cNvPr>
            <p:cNvSpPr/>
            <p:nvPr/>
          </p:nvSpPr>
          <p:spPr>
            <a:xfrm>
              <a:off x="4314813" y="4513550"/>
              <a:ext cx="52650" cy="46675"/>
            </a:xfrm>
            <a:custGeom>
              <a:avLst/>
              <a:gdLst/>
              <a:ahLst/>
              <a:cxnLst/>
              <a:rect l="l" t="t" r="r" b="b"/>
              <a:pathLst>
                <a:path w="2106" h="1867" extrusionOk="0">
                  <a:moveTo>
                    <a:pt x="0" y="0"/>
                  </a:moveTo>
                  <a:cubicBezTo>
                    <a:pt x="0" y="0"/>
                    <a:pt x="9" y="411"/>
                    <a:pt x="125" y="839"/>
                  </a:cubicBezTo>
                  <a:cubicBezTo>
                    <a:pt x="263" y="1332"/>
                    <a:pt x="519" y="1866"/>
                    <a:pt x="1030" y="1866"/>
                  </a:cubicBezTo>
                  <a:cubicBezTo>
                    <a:pt x="1046" y="1866"/>
                    <a:pt x="1063" y="1866"/>
                    <a:pt x="1080" y="1865"/>
                  </a:cubicBezTo>
                  <a:cubicBezTo>
                    <a:pt x="1633" y="1829"/>
                    <a:pt x="1891" y="1276"/>
                    <a:pt x="2007" y="785"/>
                  </a:cubicBezTo>
                  <a:cubicBezTo>
                    <a:pt x="2097" y="384"/>
                    <a:pt x="2105" y="18"/>
                    <a:pt x="2105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019;p51">
              <a:extLst>
                <a:ext uri="{FF2B5EF4-FFF2-40B4-BE49-F238E27FC236}">
                  <a16:creationId xmlns:a16="http://schemas.microsoft.com/office/drawing/2014/main" id="{72636354-A16E-466E-B6A0-F04DA322986D}"/>
                </a:ext>
              </a:extLst>
            </p:cNvPr>
            <p:cNvSpPr/>
            <p:nvPr/>
          </p:nvSpPr>
          <p:spPr>
            <a:xfrm>
              <a:off x="4314813" y="4513550"/>
              <a:ext cx="52650" cy="20975"/>
            </a:xfrm>
            <a:custGeom>
              <a:avLst/>
              <a:gdLst/>
              <a:ahLst/>
              <a:cxnLst/>
              <a:rect l="l" t="t" r="r" b="b"/>
              <a:pathLst>
                <a:path w="2106" h="839" extrusionOk="0">
                  <a:moveTo>
                    <a:pt x="0" y="0"/>
                  </a:moveTo>
                  <a:cubicBezTo>
                    <a:pt x="0" y="0"/>
                    <a:pt x="9" y="411"/>
                    <a:pt x="125" y="839"/>
                  </a:cubicBezTo>
                  <a:lnTo>
                    <a:pt x="2007" y="785"/>
                  </a:lnTo>
                  <a:cubicBezTo>
                    <a:pt x="2097" y="384"/>
                    <a:pt x="2105" y="18"/>
                    <a:pt x="2105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020;p51">
              <a:extLst>
                <a:ext uri="{FF2B5EF4-FFF2-40B4-BE49-F238E27FC236}">
                  <a16:creationId xmlns:a16="http://schemas.microsoft.com/office/drawing/2014/main" id="{A3693BBB-A2AC-4C67-AB81-70CCB443F781}"/>
                </a:ext>
              </a:extLst>
            </p:cNvPr>
            <p:cNvSpPr/>
            <p:nvPr/>
          </p:nvSpPr>
          <p:spPr>
            <a:xfrm>
              <a:off x="4307663" y="4429250"/>
              <a:ext cx="77875" cy="95300"/>
            </a:xfrm>
            <a:custGeom>
              <a:avLst/>
              <a:gdLst/>
              <a:ahLst/>
              <a:cxnLst/>
              <a:rect l="l" t="t" r="r" b="b"/>
              <a:pathLst>
                <a:path w="3115" h="3812" extrusionOk="0">
                  <a:moveTo>
                    <a:pt x="964" y="0"/>
                  </a:moveTo>
                  <a:cubicBezTo>
                    <a:pt x="964" y="0"/>
                    <a:pt x="357" y="1517"/>
                    <a:pt x="179" y="2525"/>
                  </a:cubicBezTo>
                  <a:cubicBezTo>
                    <a:pt x="1" y="3533"/>
                    <a:pt x="161" y="3801"/>
                    <a:pt x="331" y="3801"/>
                  </a:cubicBezTo>
                  <a:cubicBezTo>
                    <a:pt x="390" y="3801"/>
                    <a:pt x="694" y="3812"/>
                    <a:pt x="1065" y="3812"/>
                  </a:cubicBezTo>
                  <a:cubicBezTo>
                    <a:pt x="1751" y="3812"/>
                    <a:pt x="2669" y="3774"/>
                    <a:pt x="2704" y="3560"/>
                  </a:cubicBezTo>
                  <a:cubicBezTo>
                    <a:pt x="2766" y="3230"/>
                    <a:pt x="3114" y="714"/>
                    <a:pt x="2855" y="375"/>
                  </a:cubicBezTo>
                  <a:cubicBezTo>
                    <a:pt x="2606" y="27"/>
                    <a:pt x="964" y="0"/>
                    <a:pt x="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021;p51">
              <a:extLst>
                <a:ext uri="{FF2B5EF4-FFF2-40B4-BE49-F238E27FC236}">
                  <a16:creationId xmlns:a16="http://schemas.microsoft.com/office/drawing/2014/main" id="{28400ECE-8802-44FD-8526-9ECA4EA4A7C9}"/>
                </a:ext>
              </a:extLst>
            </p:cNvPr>
            <p:cNvSpPr/>
            <p:nvPr/>
          </p:nvSpPr>
          <p:spPr>
            <a:xfrm>
              <a:off x="4422963" y="4102125"/>
              <a:ext cx="89925" cy="149625"/>
            </a:xfrm>
            <a:custGeom>
              <a:avLst/>
              <a:gdLst/>
              <a:ahLst/>
              <a:cxnLst/>
              <a:rect l="l" t="t" r="r" b="b"/>
              <a:pathLst>
                <a:path w="3597" h="5985" extrusionOk="0">
                  <a:moveTo>
                    <a:pt x="2565" y="0"/>
                  </a:moveTo>
                  <a:cubicBezTo>
                    <a:pt x="2441" y="0"/>
                    <a:pt x="2321" y="54"/>
                    <a:pt x="2195" y="150"/>
                  </a:cubicBezTo>
                  <a:cubicBezTo>
                    <a:pt x="1268" y="863"/>
                    <a:pt x="376" y="4030"/>
                    <a:pt x="90" y="5119"/>
                  </a:cubicBezTo>
                  <a:cubicBezTo>
                    <a:pt x="28" y="5342"/>
                    <a:pt x="1" y="5485"/>
                    <a:pt x="1" y="5485"/>
                  </a:cubicBezTo>
                  <a:lnTo>
                    <a:pt x="1580" y="5734"/>
                  </a:lnTo>
                  <a:lnTo>
                    <a:pt x="3195" y="5984"/>
                  </a:lnTo>
                  <a:cubicBezTo>
                    <a:pt x="3195" y="5984"/>
                    <a:pt x="3212" y="5832"/>
                    <a:pt x="3239" y="5574"/>
                  </a:cubicBezTo>
                  <a:cubicBezTo>
                    <a:pt x="3248" y="5440"/>
                    <a:pt x="3266" y="5270"/>
                    <a:pt x="3284" y="5092"/>
                  </a:cubicBezTo>
                  <a:cubicBezTo>
                    <a:pt x="3427" y="3477"/>
                    <a:pt x="3596" y="212"/>
                    <a:pt x="2650" y="7"/>
                  </a:cubicBezTo>
                  <a:lnTo>
                    <a:pt x="2641" y="7"/>
                  </a:lnTo>
                  <a:cubicBezTo>
                    <a:pt x="2616" y="2"/>
                    <a:pt x="2590" y="0"/>
                    <a:pt x="2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022;p51">
              <a:extLst>
                <a:ext uri="{FF2B5EF4-FFF2-40B4-BE49-F238E27FC236}">
                  <a16:creationId xmlns:a16="http://schemas.microsoft.com/office/drawing/2014/main" id="{555544DF-FDCA-4312-9405-36C466C9C3A4}"/>
                </a:ext>
              </a:extLst>
            </p:cNvPr>
            <p:cNvSpPr/>
            <p:nvPr/>
          </p:nvSpPr>
          <p:spPr>
            <a:xfrm>
              <a:off x="4462438" y="4102300"/>
              <a:ext cx="53125" cy="149450"/>
            </a:xfrm>
            <a:custGeom>
              <a:avLst/>
              <a:gdLst/>
              <a:ahLst/>
              <a:cxnLst/>
              <a:rect l="l" t="t" r="r" b="b"/>
              <a:pathLst>
                <a:path w="2125" h="5978" extrusionOk="0">
                  <a:moveTo>
                    <a:pt x="1071" y="0"/>
                  </a:moveTo>
                  <a:cubicBezTo>
                    <a:pt x="536" y="1392"/>
                    <a:pt x="206" y="3827"/>
                    <a:pt x="54" y="5192"/>
                  </a:cubicBezTo>
                  <a:cubicBezTo>
                    <a:pt x="37" y="5397"/>
                    <a:pt x="19" y="5576"/>
                    <a:pt x="1" y="5727"/>
                  </a:cubicBezTo>
                  <a:lnTo>
                    <a:pt x="1616" y="5977"/>
                  </a:lnTo>
                  <a:cubicBezTo>
                    <a:pt x="1616" y="5977"/>
                    <a:pt x="1633" y="5825"/>
                    <a:pt x="1660" y="5567"/>
                  </a:cubicBezTo>
                  <a:cubicBezTo>
                    <a:pt x="1794" y="4246"/>
                    <a:pt x="2124" y="223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023;p51">
              <a:extLst>
                <a:ext uri="{FF2B5EF4-FFF2-40B4-BE49-F238E27FC236}">
                  <a16:creationId xmlns:a16="http://schemas.microsoft.com/office/drawing/2014/main" id="{A3C221B7-62D3-44F0-8B72-5E787C6861A7}"/>
                </a:ext>
              </a:extLst>
            </p:cNvPr>
            <p:cNvSpPr/>
            <p:nvPr/>
          </p:nvSpPr>
          <p:spPr>
            <a:xfrm>
              <a:off x="4422963" y="4105850"/>
              <a:ext cx="82100" cy="145900"/>
            </a:xfrm>
            <a:custGeom>
              <a:avLst/>
              <a:gdLst/>
              <a:ahLst/>
              <a:cxnLst/>
              <a:rect l="l" t="t" r="r" b="b"/>
              <a:pathLst>
                <a:path w="3284" h="5836" extrusionOk="0">
                  <a:moveTo>
                    <a:pt x="2195" y="1"/>
                  </a:moveTo>
                  <a:cubicBezTo>
                    <a:pt x="1268" y="714"/>
                    <a:pt x="376" y="3881"/>
                    <a:pt x="90" y="4970"/>
                  </a:cubicBezTo>
                  <a:cubicBezTo>
                    <a:pt x="28" y="5193"/>
                    <a:pt x="1" y="5336"/>
                    <a:pt x="1" y="5336"/>
                  </a:cubicBezTo>
                  <a:lnTo>
                    <a:pt x="1580" y="5585"/>
                  </a:lnTo>
                  <a:lnTo>
                    <a:pt x="3195" y="5835"/>
                  </a:lnTo>
                  <a:cubicBezTo>
                    <a:pt x="3195" y="5835"/>
                    <a:pt x="3212" y="5683"/>
                    <a:pt x="3239" y="5425"/>
                  </a:cubicBezTo>
                  <a:cubicBezTo>
                    <a:pt x="3248" y="5291"/>
                    <a:pt x="3266" y="5121"/>
                    <a:pt x="3284" y="4943"/>
                  </a:cubicBezTo>
                  <a:cubicBezTo>
                    <a:pt x="2863" y="4797"/>
                    <a:pt x="2069" y="4576"/>
                    <a:pt x="1301" y="4576"/>
                  </a:cubicBezTo>
                  <a:cubicBezTo>
                    <a:pt x="1272" y="4576"/>
                    <a:pt x="1243" y="4577"/>
                    <a:pt x="1214" y="4577"/>
                  </a:cubicBezTo>
                  <a:cubicBezTo>
                    <a:pt x="1210" y="4577"/>
                    <a:pt x="1207" y="4577"/>
                    <a:pt x="1203" y="4577"/>
                  </a:cubicBezTo>
                  <a:cubicBezTo>
                    <a:pt x="330" y="4577"/>
                    <a:pt x="1298" y="1351"/>
                    <a:pt x="219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024;p51">
              <a:extLst>
                <a:ext uri="{FF2B5EF4-FFF2-40B4-BE49-F238E27FC236}">
                  <a16:creationId xmlns:a16="http://schemas.microsoft.com/office/drawing/2014/main" id="{0A379272-EABB-4EC7-8C04-55BF2C7CF24D}"/>
                </a:ext>
              </a:extLst>
            </p:cNvPr>
            <p:cNvSpPr/>
            <p:nvPr/>
          </p:nvSpPr>
          <p:spPr>
            <a:xfrm>
              <a:off x="4271763" y="4079500"/>
              <a:ext cx="282375" cy="371275"/>
            </a:xfrm>
            <a:custGeom>
              <a:avLst/>
              <a:gdLst/>
              <a:ahLst/>
              <a:cxnLst/>
              <a:rect l="l" t="t" r="r" b="b"/>
              <a:pathLst>
                <a:path w="11295" h="14851" extrusionOk="0">
                  <a:moveTo>
                    <a:pt x="3697" y="0"/>
                  </a:moveTo>
                  <a:cubicBezTo>
                    <a:pt x="3604" y="0"/>
                    <a:pt x="3509" y="27"/>
                    <a:pt x="3408" y="73"/>
                  </a:cubicBezTo>
                  <a:cubicBezTo>
                    <a:pt x="1856" y="832"/>
                    <a:pt x="0" y="7299"/>
                    <a:pt x="0" y="10279"/>
                  </a:cubicBezTo>
                  <a:cubicBezTo>
                    <a:pt x="0" y="13473"/>
                    <a:pt x="2204" y="14499"/>
                    <a:pt x="4505" y="14793"/>
                  </a:cubicBezTo>
                  <a:cubicBezTo>
                    <a:pt x="4821" y="14831"/>
                    <a:pt x="5159" y="14851"/>
                    <a:pt x="5508" y="14851"/>
                  </a:cubicBezTo>
                  <a:cubicBezTo>
                    <a:pt x="7280" y="14851"/>
                    <a:pt x="9351" y="14347"/>
                    <a:pt x="10402" y="13214"/>
                  </a:cubicBezTo>
                  <a:cubicBezTo>
                    <a:pt x="10661" y="12938"/>
                    <a:pt x="10848" y="12625"/>
                    <a:pt x="10964" y="12268"/>
                  </a:cubicBezTo>
                  <a:cubicBezTo>
                    <a:pt x="11170" y="11644"/>
                    <a:pt x="11277" y="11002"/>
                    <a:pt x="11285" y="10377"/>
                  </a:cubicBezTo>
                  <a:cubicBezTo>
                    <a:pt x="11294" y="10056"/>
                    <a:pt x="11277" y="9744"/>
                    <a:pt x="11241" y="9449"/>
                  </a:cubicBezTo>
                  <a:cubicBezTo>
                    <a:pt x="11178" y="8959"/>
                    <a:pt x="11054" y="8495"/>
                    <a:pt x="10866" y="8076"/>
                  </a:cubicBezTo>
                  <a:cubicBezTo>
                    <a:pt x="10643" y="7567"/>
                    <a:pt x="10322" y="7130"/>
                    <a:pt x="9912" y="6818"/>
                  </a:cubicBezTo>
                  <a:cubicBezTo>
                    <a:pt x="9733" y="6684"/>
                    <a:pt x="9519" y="6568"/>
                    <a:pt x="9287" y="6479"/>
                  </a:cubicBezTo>
                  <a:cubicBezTo>
                    <a:pt x="8814" y="6282"/>
                    <a:pt x="8243" y="6175"/>
                    <a:pt x="7681" y="6104"/>
                  </a:cubicBezTo>
                  <a:cubicBezTo>
                    <a:pt x="7128" y="6042"/>
                    <a:pt x="6584" y="6024"/>
                    <a:pt x="6138" y="6024"/>
                  </a:cubicBezTo>
                  <a:cubicBezTo>
                    <a:pt x="6072" y="6023"/>
                    <a:pt x="6008" y="6022"/>
                    <a:pt x="5946" y="6022"/>
                  </a:cubicBezTo>
                  <a:cubicBezTo>
                    <a:pt x="5454" y="6022"/>
                    <a:pt x="5130" y="6051"/>
                    <a:pt x="5130" y="6051"/>
                  </a:cubicBezTo>
                  <a:cubicBezTo>
                    <a:pt x="5130" y="6051"/>
                    <a:pt x="5130" y="6024"/>
                    <a:pt x="5139" y="5979"/>
                  </a:cubicBezTo>
                  <a:cubicBezTo>
                    <a:pt x="5148" y="5417"/>
                    <a:pt x="5219" y="1724"/>
                    <a:pt x="4372" y="439"/>
                  </a:cubicBezTo>
                  <a:cubicBezTo>
                    <a:pt x="4202" y="181"/>
                    <a:pt x="3997" y="20"/>
                    <a:pt x="3738" y="2"/>
                  </a:cubicBezTo>
                  <a:cubicBezTo>
                    <a:pt x="3725" y="1"/>
                    <a:pt x="3711" y="0"/>
                    <a:pt x="3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025;p51">
              <a:extLst>
                <a:ext uri="{FF2B5EF4-FFF2-40B4-BE49-F238E27FC236}">
                  <a16:creationId xmlns:a16="http://schemas.microsoft.com/office/drawing/2014/main" id="{4EE32030-4FE1-4D47-B2FD-40D7520ADE1D}"/>
                </a:ext>
              </a:extLst>
            </p:cNvPr>
            <p:cNvSpPr/>
            <p:nvPr/>
          </p:nvSpPr>
          <p:spPr>
            <a:xfrm>
              <a:off x="4337113" y="4090475"/>
              <a:ext cx="65150" cy="142300"/>
            </a:xfrm>
            <a:custGeom>
              <a:avLst/>
              <a:gdLst/>
              <a:ahLst/>
              <a:cxnLst/>
              <a:rect l="l" t="t" r="r" b="b"/>
              <a:pathLst>
                <a:path w="2606" h="5692" extrusionOk="0">
                  <a:moveTo>
                    <a:pt x="1758" y="0"/>
                  </a:moveTo>
                  <a:cubicBezTo>
                    <a:pt x="161" y="232"/>
                    <a:pt x="0" y="5255"/>
                    <a:pt x="27" y="5567"/>
                  </a:cubicBezTo>
                  <a:cubicBezTo>
                    <a:pt x="33" y="5659"/>
                    <a:pt x="274" y="5691"/>
                    <a:pt x="609" y="5691"/>
                  </a:cubicBezTo>
                  <a:cubicBezTo>
                    <a:pt x="1215" y="5691"/>
                    <a:pt x="2129" y="5586"/>
                    <a:pt x="2525" y="5540"/>
                  </a:cubicBezTo>
                  <a:cubicBezTo>
                    <a:pt x="2534" y="4978"/>
                    <a:pt x="2605" y="1285"/>
                    <a:pt x="1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026;p51">
              <a:extLst>
                <a:ext uri="{FF2B5EF4-FFF2-40B4-BE49-F238E27FC236}">
                  <a16:creationId xmlns:a16="http://schemas.microsoft.com/office/drawing/2014/main" id="{C1667A1E-7E9C-478E-85C1-77AA137244FE}"/>
                </a:ext>
              </a:extLst>
            </p:cNvPr>
            <p:cNvSpPr/>
            <p:nvPr/>
          </p:nvSpPr>
          <p:spPr>
            <a:xfrm>
              <a:off x="4405363" y="4314150"/>
              <a:ext cx="56450" cy="25900"/>
            </a:xfrm>
            <a:custGeom>
              <a:avLst/>
              <a:gdLst/>
              <a:ahLst/>
              <a:cxnLst/>
              <a:rect l="l" t="t" r="r" b="b"/>
              <a:pathLst>
                <a:path w="2258" h="1036" extrusionOk="0">
                  <a:moveTo>
                    <a:pt x="1133" y="1"/>
                  </a:moveTo>
                  <a:cubicBezTo>
                    <a:pt x="509" y="1"/>
                    <a:pt x="0" y="233"/>
                    <a:pt x="0" y="518"/>
                  </a:cubicBezTo>
                  <a:cubicBezTo>
                    <a:pt x="0" y="804"/>
                    <a:pt x="509" y="1036"/>
                    <a:pt x="1133" y="1036"/>
                  </a:cubicBezTo>
                  <a:cubicBezTo>
                    <a:pt x="1758" y="1036"/>
                    <a:pt x="2257" y="804"/>
                    <a:pt x="2257" y="518"/>
                  </a:cubicBezTo>
                  <a:cubicBezTo>
                    <a:pt x="2257" y="233"/>
                    <a:pt x="1758" y="1"/>
                    <a:pt x="1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027;p51">
              <a:extLst>
                <a:ext uri="{FF2B5EF4-FFF2-40B4-BE49-F238E27FC236}">
                  <a16:creationId xmlns:a16="http://schemas.microsoft.com/office/drawing/2014/main" id="{59C3201A-6507-4D78-9104-BEEB5FF1FFDC}"/>
                </a:ext>
              </a:extLst>
            </p:cNvPr>
            <p:cNvSpPr/>
            <p:nvPr/>
          </p:nvSpPr>
          <p:spPr>
            <a:xfrm>
              <a:off x="4537838" y="4315725"/>
              <a:ext cx="16300" cy="23225"/>
            </a:xfrm>
            <a:custGeom>
              <a:avLst/>
              <a:gdLst/>
              <a:ahLst/>
              <a:cxnLst/>
              <a:rect l="l" t="t" r="r" b="b"/>
              <a:pathLst>
                <a:path w="652" h="929" extrusionOk="0">
                  <a:moveTo>
                    <a:pt x="598" y="0"/>
                  </a:moveTo>
                  <a:cubicBezTo>
                    <a:pt x="241" y="81"/>
                    <a:pt x="0" y="259"/>
                    <a:pt x="0" y="455"/>
                  </a:cubicBezTo>
                  <a:cubicBezTo>
                    <a:pt x="0" y="661"/>
                    <a:pt x="259" y="848"/>
                    <a:pt x="642" y="928"/>
                  </a:cubicBezTo>
                  <a:cubicBezTo>
                    <a:pt x="651" y="607"/>
                    <a:pt x="634" y="295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028;p51">
              <a:extLst>
                <a:ext uri="{FF2B5EF4-FFF2-40B4-BE49-F238E27FC236}">
                  <a16:creationId xmlns:a16="http://schemas.microsoft.com/office/drawing/2014/main" id="{8D33C571-0FEE-4BC7-B964-C2857A1788F2}"/>
                </a:ext>
              </a:extLst>
            </p:cNvPr>
            <p:cNvSpPr/>
            <p:nvPr/>
          </p:nvSpPr>
          <p:spPr>
            <a:xfrm>
              <a:off x="4532263" y="4292525"/>
              <a:ext cx="10725" cy="20325"/>
            </a:xfrm>
            <a:custGeom>
              <a:avLst/>
              <a:gdLst/>
              <a:ahLst/>
              <a:cxnLst/>
              <a:rect l="l" t="t" r="r" b="b"/>
              <a:pathLst>
                <a:path w="429" h="813" extrusionOk="0">
                  <a:moveTo>
                    <a:pt x="214" y="1"/>
                  </a:moveTo>
                  <a:cubicBezTo>
                    <a:pt x="98" y="1"/>
                    <a:pt x="0" y="179"/>
                    <a:pt x="0" y="411"/>
                  </a:cubicBezTo>
                  <a:cubicBezTo>
                    <a:pt x="0" y="634"/>
                    <a:pt x="98" y="812"/>
                    <a:pt x="214" y="812"/>
                  </a:cubicBezTo>
                  <a:cubicBezTo>
                    <a:pt x="330" y="812"/>
                    <a:pt x="428" y="634"/>
                    <a:pt x="428" y="411"/>
                  </a:cubicBezTo>
                  <a:cubicBezTo>
                    <a:pt x="428" y="179"/>
                    <a:pt x="330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029;p51">
              <a:extLst>
                <a:ext uri="{FF2B5EF4-FFF2-40B4-BE49-F238E27FC236}">
                  <a16:creationId xmlns:a16="http://schemas.microsoft.com/office/drawing/2014/main" id="{D052F4D7-6E22-4B13-9DDB-57231D925CA8}"/>
                </a:ext>
              </a:extLst>
            </p:cNvPr>
            <p:cNvSpPr/>
            <p:nvPr/>
          </p:nvSpPr>
          <p:spPr>
            <a:xfrm>
              <a:off x="4537163" y="4297425"/>
              <a:ext cx="3375" cy="560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63" y="1"/>
                  </a:moveTo>
                  <a:cubicBezTo>
                    <a:pt x="27" y="1"/>
                    <a:pt x="0" y="54"/>
                    <a:pt x="0" y="108"/>
                  </a:cubicBezTo>
                  <a:cubicBezTo>
                    <a:pt x="0" y="170"/>
                    <a:pt x="27" y="224"/>
                    <a:pt x="63" y="224"/>
                  </a:cubicBezTo>
                  <a:cubicBezTo>
                    <a:pt x="99" y="224"/>
                    <a:pt x="134" y="170"/>
                    <a:pt x="134" y="108"/>
                  </a:cubicBezTo>
                  <a:cubicBezTo>
                    <a:pt x="134" y="54"/>
                    <a:pt x="99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030;p51">
              <a:extLst>
                <a:ext uri="{FF2B5EF4-FFF2-40B4-BE49-F238E27FC236}">
                  <a16:creationId xmlns:a16="http://schemas.microsoft.com/office/drawing/2014/main" id="{1B3DB248-A728-4EEA-853D-6743CA795AAE}"/>
                </a:ext>
              </a:extLst>
            </p:cNvPr>
            <p:cNvSpPr/>
            <p:nvPr/>
          </p:nvSpPr>
          <p:spPr>
            <a:xfrm>
              <a:off x="4461338" y="4292525"/>
              <a:ext cx="10725" cy="20325"/>
            </a:xfrm>
            <a:custGeom>
              <a:avLst/>
              <a:gdLst/>
              <a:ahLst/>
              <a:cxnLst/>
              <a:rect l="l" t="t" r="r" b="b"/>
              <a:pathLst>
                <a:path w="429" h="813" extrusionOk="0">
                  <a:moveTo>
                    <a:pt x="214" y="1"/>
                  </a:moveTo>
                  <a:cubicBezTo>
                    <a:pt x="98" y="1"/>
                    <a:pt x="0" y="179"/>
                    <a:pt x="0" y="411"/>
                  </a:cubicBezTo>
                  <a:cubicBezTo>
                    <a:pt x="0" y="634"/>
                    <a:pt x="98" y="812"/>
                    <a:pt x="214" y="812"/>
                  </a:cubicBezTo>
                  <a:cubicBezTo>
                    <a:pt x="339" y="812"/>
                    <a:pt x="428" y="634"/>
                    <a:pt x="428" y="411"/>
                  </a:cubicBezTo>
                  <a:cubicBezTo>
                    <a:pt x="428" y="179"/>
                    <a:pt x="339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031;p51">
              <a:extLst>
                <a:ext uri="{FF2B5EF4-FFF2-40B4-BE49-F238E27FC236}">
                  <a16:creationId xmlns:a16="http://schemas.microsoft.com/office/drawing/2014/main" id="{C55CDB22-E1FE-4EDD-B925-081E562E6CA8}"/>
                </a:ext>
              </a:extLst>
            </p:cNvPr>
            <p:cNvSpPr/>
            <p:nvPr/>
          </p:nvSpPr>
          <p:spPr>
            <a:xfrm>
              <a:off x="4466238" y="4297425"/>
              <a:ext cx="3375" cy="560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72" y="1"/>
                  </a:moveTo>
                  <a:cubicBezTo>
                    <a:pt x="36" y="1"/>
                    <a:pt x="1" y="54"/>
                    <a:pt x="1" y="108"/>
                  </a:cubicBezTo>
                  <a:cubicBezTo>
                    <a:pt x="1" y="170"/>
                    <a:pt x="36" y="224"/>
                    <a:pt x="72" y="224"/>
                  </a:cubicBezTo>
                  <a:cubicBezTo>
                    <a:pt x="108" y="224"/>
                    <a:pt x="134" y="170"/>
                    <a:pt x="134" y="108"/>
                  </a:cubicBezTo>
                  <a:cubicBezTo>
                    <a:pt x="134" y="54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032;p51">
              <a:extLst>
                <a:ext uri="{FF2B5EF4-FFF2-40B4-BE49-F238E27FC236}">
                  <a16:creationId xmlns:a16="http://schemas.microsoft.com/office/drawing/2014/main" id="{637897BD-D581-41FB-A4F6-DFA867EB647B}"/>
                </a:ext>
              </a:extLst>
            </p:cNvPr>
            <p:cNvSpPr/>
            <p:nvPr/>
          </p:nvSpPr>
          <p:spPr>
            <a:xfrm>
              <a:off x="4515538" y="4331325"/>
              <a:ext cx="3125" cy="63825"/>
            </a:xfrm>
            <a:custGeom>
              <a:avLst/>
              <a:gdLst/>
              <a:ahLst/>
              <a:cxnLst/>
              <a:rect l="l" t="t" r="r" b="b"/>
              <a:pathLst>
                <a:path w="125" h="2553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lnTo>
                    <a:pt x="0" y="2490"/>
                  </a:lnTo>
                  <a:cubicBezTo>
                    <a:pt x="0" y="2526"/>
                    <a:pt x="27" y="2552"/>
                    <a:pt x="63" y="2552"/>
                  </a:cubicBezTo>
                  <a:cubicBezTo>
                    <a:pt x="98" y="2552"/>
                    <a:pt x="125" y="2526"/>
                    <a:pt x="125" y="2490"/>
                  </a:cubicBezTo>
                  <a:lnTo>
                    <a:pt x="125" y="63"/>
                  </a:lnTo>
                  <a:cubicBezTo>
                    <a:pt x="125" y="28"/>
                    <a:pt x="98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033;p51">
              <a:extLst>
                <a:ext uri="{FF2B5EF4-FFF2-40B4-BE49-F238E27FC236}">
                  <a16:creationId xmlns:a16="http://schemas.microsoft.com/office/drawing/2014/main" id="{DEF61D8D-6E79-498B-B96E-2EE69828B797}"/>
                </a:ext>
              </a:extLst>
            </p:cNvPr>
            <p:cNvSpPr/>
            <p:nvPr/>
          </p:nvSpPr>
          <p:spPr>
            <a:xfrm>
              <a:off x="4498163" y="4309075"/>
              <a:ext cx="32100" cy="23850"/>
            </a:xfrm>
            <a:custGeom>
              <a:avLst/>
              <a:gdLst/>
              <a:ahLst/>
              <a:cxnLst/>
              <a:rect l="l" t="t" r="r" b="b"/>
              <a:pathLst>
                <a:path w="1284" h="954" extrusionOk="0">
                  <a:moveTo>
                    <a:pt x="759" y="0"/>
                  </a:moveTo>
                  <a:cubicBezTo>
                    <a:pt x="699" y="0"/>
                    <a:pt x="638" y="3"/>
                    <a:pt x="579" y="8"/>
                  </a:cubicBezTo>
                  <a:cubicBezTo>
                    <a:pt x="320" y="34"/>
                    <a:pt x="80" y="97"/>
                    <a:pt x="62" y="195"/>
                  </a:cubicBezTo>
                  <a:cubicBezTo>
                    <a:pt x="0" y="423"/>
                    <a:pt x="440" y="954"/>
                    <a:pt x="743" y="954"/>
                  </a:cubicBezTo>
                  <a:cubicBezTo>
                    <a:pt x="748" y="954"/>
                    <a:pt x="753" y="954"/>
                    <a:pt x="758" y="953"/>
                  </a:cubicBezTo>
                  <a:cubicBezTo>
                    <a:pt x="882" y="944"/>
                    <a:pt x="989" y="855"/>
                    <a:pt x="1079" y="739"/>
                  </a:cubicBezTo>
                  <a:cubicBezTo>
                    <a:pt x="1204" y="570"/>
                    <a:pt x="1284" y="329"/>
                    <a:pt x="1284" y="177"/>
                  </a:cubicBezTo>
                  <a:cubicBezTo>
                    <a:pt x="1284" y="53"/>
                    <a:pt x="1032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034;p51">
              <a:extLst>
                <a:ext uri="{FF2B5EF4-FFF2-40B4-BE49-F238E27FC236}">
                  <a16:creationId xmlns:a16="http://schemas.microsoft.com/office/drawing/2014/main" id="{3F14E473-BBFC-4401-88DE-54806B5EB649}"/>
                </a:ext>
              </a:extLst>
            </p:cNvPr>
            <p:cNvSpPr/>
            <p:nvPr/>
          </p:nvSpPr>
          <p:spPr>
            <a:xfrm>
              <a:off x="4512188" y="4309075"/>
              <a:ext cx="18075" cy="18500"/>
            </a:xfrm>
            <a:custGeom>
              <a:avLst/>
              <a:gdLst/>
              <a:ahLst/>
              <a:cxnLst/>
              <a:rect l="l" t="t" r="r" b="b"/>
              <a:pathLst>
                <a:path w="723" h="740" extrusionOk="0">
                  <a:moveTo>
                    <a:pt x="198" y="0"/>
                  </a:moveTo>
                  <a:cubicBezTo>
                    <a:pt x="138" y="0"/>
                    <a:pt x="77" y="3"/>
                    <a:pt x="18" y="8"/>
                  </a:cubicBezTo>
                  <a:cubicBezTo>
                    <a:pt x="9" y="52"/>
                    <a:pt x="0" y="97"/>
                    <a:pt x="0" y="133"/>
                  </a:cubicBezTo>
                  <a:cubicBezTo>
                    <a:pt x="0" y="445"/>
                    <a:pt x="223" y="695"/>
                    <a:pt x="518" y="739"/>
                  </a:cubicBezTo>
                  <a:cubicBezTo>
                    <a:pt x="643" y="570"/>
                    <a:pt x="723" y="329"/>
                    <a:pt x="723" y="177"/>
                  </a:cubicBezTo>
                  <a:cubicBezTo>
                    <a:pt x="723" y="53"/>
                    <a:pt x="471" y="0"/>
                    <a:pt x="19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035;p51">
              <a:extLst>
                <a:ext uri="{FF2B5EF4-FFF2-40B4-BE49-F238E27FC236}">
                  <a16:creationId xmlns:a16="http://schemas.microsoft.com/office/drawing/2014/main" id="{AC278513-0D7C-4611-81D2-CDBE50955A57}"/>
                </a:ext>
              </a:extLst>
            </p:cNvPr>
            <p:cNvSpPr/>
            <p:nvPr/>
          </p:nvSpPr>
          <p:spPr>
            <a:xfrm>
              <a:off x="4271763" y="4081325"/>
              <a:ext cx="260075" cy="369450"/>
            </a:xfrm>
            <a:custGeom>
              <a:avLst/>
              <a:gdLst/>
              <a:ahLst/>
              <a:cxnLst/>
              <a:rect l="l" t="t" r="r" b="b"/>
              <a:pathLst>
                <a:path w="10403" h="14778" extrusionOk="0">
                  <a:moveTo>
                    <a:pt x="3408" y="0"/>
                  </a:moveTo>
                  <a:lnTo>
                    <a:pt x="3408" y="0"/>
                  </a:lnTo>
                  <a:cubicBezTo>
                    <a:pt x="1856" y="759"/>
                    <a:pt x="0" y="7226"/>
                    <a:pt x="0" y="10206"/>
                  </a:cubicBezTo>
                  <a:cubicBezTo>
                    <a:pt x="0" y="13400"/>
                    <a:pt x="2204" y="14426"/>
                    <a:pt x="4505" y="14720"/>
                  </a:cubicBezTo>
                  <a:cubicBezTo>
                    <a:pt x="4821" y="14758"/>
                    <a:pt x="5159" y="14778"/>
                    <a:pt x="5508" y="14778"/>
                  </a:cubicBezTo>
                  <a:cubicBezTo>
                    <a:pt x="7280" y="14778"/>
                    <a:pt x="9351" y="14274"/>
                    <a:pt x="10402" y="13141"/>
                  </a:cubicBezTo>
                  <a:lnTo>
                    <a:pt x="10402" y="13141"/>
                  </a:lnTo>
                  <a:cubicBezTo>
                    <a:pt x="8867" y="13673"/>
                    <a:pt x="7570" y="13911"/>
                    <a:pt x="6479" y="13911"/>
                  </a:cubicBezTo>
                  <a:cubicBezTo>
                    <a:pt x="2470" y="13911"/>
                    <a:pt x="1257" y="10702"/>
                    <a:pt x="1285" y="7146"/>
                  </a:cubicBezTo>
                  <a:cubicBezTo>
                    <a:pt x="1312" y="3328"/>
                    <a:pt x="2846" y="786"/>
                    <a:pt x="3408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" name="Hộp Văn bản 250">
            <a:extLst>
              <a:ext uri="{FF2B5EF4-FFF2-40B4-BE49-F238E27FC236}">
                <a16:creationId xmlns:a16="http://schemas.microsoft.com/office/drawing/2014/main" id="{7EC8FC15-5662-4855-813F-901709ED7282}"/>
              </a:ext>
            </a:extLst>
          </p:cNvPr>
          <p:cNvSpPr txBox="1"/>
          <p:nvPr/>
        </p:nvSpPr>
        <p:spPr>
          <a:xfrm>
            <a:off x="1315312" y="312401"/>
            <a:ext cx="926373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altLang="en-US" sz="3200" b="0" i="0" u="sng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100 000 (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(tr.172)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54CA90-F66A-45AA-9F27-6F92D6E89D94}"/>
                  </a:ext>
                </a:extLst>
              </p:cNvPr>
              <p:cNvSpPr txBox="1"/>
              <p:nvPr/>
            </p:nvSpPr>
            <p:spPr>
              <a:xfrm>
                <a:off x="1626488" y="2096487"/>
                <a:ext cx="9661098" cy="3730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1" u="sng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i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nhẩm</a:t>
                </a:r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1" u="sng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2800" b="1" i="1" u="sng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i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8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28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800" b="1" i="1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998 + 5002                           b) 8000 – 25 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28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3058 x 6                    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28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 5821 + 2934 + 4285            d) 29999 : 5</a:t>
                </a:r>
                <a:r>
                  <a:rPr lang="en-US" sz="2800" b="1" i="1" u="sng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i="1" u="sng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endParaRPr kumimoji="0" lang="en-US" sz="2800" b="1" i="1" u="sng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1" hangingPunct="1"/>
                <a:r>
                  <a:rPr kumimoji="0" lang="en-US" sz="2800" b="1" i="1" u="sng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2800" b="1" i="1" u="sng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</a:t>
                </a:r>
                <a:r>
                  <a:rPr kumimoji="0" lang="en-US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6450 l </a:t>
                </a:r>
                <a:r>
                  <a:rPr kumimoji="0" lang="en-US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dầu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2800" b="1" i="1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1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dầu</a:t>
                </a:r>
                <a:r>
                  <a:rPr kumimoji="0" lang="en-US" sz="2800" b="1" i="1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2800" b="1" i="1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2800" b="1" i="1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2800" b="1" i="1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kumimoji="0" lang="en-US" sz="2800" b="1" i="1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kumimoji="0" lang="en-US" sz="2800" b="1" i="1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kumimoji="0" lang="en-US" sz="2800" b="1" i="1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en-US" sz="2800" b="1" i="1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kumimoji="0" lang="en-US" sz="2800" b="1" i="1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kumimoji="0" lang="en-US" sz="2800" b="1" i="1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kumimoji="0" lang="en-US" sz="2800" b="1" i="1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dầu</a:t>
                </a:r>
                <a:r>
                  <a:rPr kumimoji="0" lang="en-US" sz="2800" b="1" i="1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en-US" sz="2800" b="1" i="1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1" u="sng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2800" b="1" i="1" u="sng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tiên</a:t>
                </a:r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54CA90-F66A-45AA-9F27-6F92D6E89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488" y="2096487"/>
                <a:ext cx="9661098" cy="3730893"/>
              </a:xfrm>
              <a:prstGeom prst="rect">
                <a:avLst/>
              </a:prstGeom>
              <a:blipFill>
                <a:blip r:embed="rId2"/>
                <a:stretch>
                  <a:fillRect l="-1388" t="-1961" b="-4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8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473</Words>
  <Application>Microsoft Office PowerPoint</Application>
  <PresentationFormat>Màn hình rộng</PresentationFormat>
  <Paragraphs>142</Paragraphs>
  <Slides>14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14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Cambria Math</vt:lpstr>
      <vt:lpstr>Garamond</vt:lpstr>
      <vt:lpstr>Impact</vt:lpstr>
      <vt:lpstr>Times New Roman</vt:lpstr>
      <vt:lpstr>VNtimes New Roman</vt:lpstr>
      <vt:lpstr>Wingdings</vt:lpstr>
      <vt:lpstr>Office Theme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Hà Nguyễn Thị Thu</cp:lastModifiedBy>
  <cp:revision>144</cp:revision>
  <dcterms:created xsi:type="dcterms:W3CDTF">2017-02-20T05:40:09Z</dcterms:created>
  <dcterms:modified xsi:type="dcterms:W3CDTF">2022-05-12T05:05:39Z</dcterms:modified>
</cp:coreProperties>
</file>