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71" r:id="rId2"/>
    <p:sldMasterId id="2147483795" r:id="rId3"/>
    <p:sldMasterId id="2147483831" r:id="rId4"/>
    <p:sldMasterId id="2147483903" r:id="rId5"/>
    <p:sldMasterId id="2147484043" r:id="rId6"/>
    <p:sldMasterId id="2147484082" r:id="rId7"/>
    <p:sldMasterId id="2147484094" r:id="rId8"/>
    <p:sldMasterId id="2147484106" r:id="rId9"/>
    <p:sldMasterId id="2147484119" r:id="rId10"/>
    <p:sldMasterId id="2147484131" r:id="rId11"/>
  </p:sldMasterIdLst>
  <p:notesMasterIdLst>
    <p:notesMasterId r:id="rId38"/>
  </p:notesMasterIdLst>
  <p:sldIdLst>
    <p:sldId id="302" r:id="rId12"/>
    <p:sldId id="262" r:id="rId13"/>
    <p:sldId id="368" r:id="rId14"/>
    <p:sldId id="456" r:id="rId15"/>
    <p:sldId id="303" r:id="rId16"/>
    <p:sldId id="340" r:id="rId17"/>
    <p:sldId id="353" r:id="rId18"/>
    <p:sldId id="354" r:id="rId19"/>
    <p:sldId id="480" r:id="rId20"/>
    <p:sldId id="463" r:id="rId21"/>
    <p:sldId id="317" r:id="rId22"/>
    <p:sldId id="346" r:id="rId23"/>
    <p:sldId id="347" r:id="rId24"/>
    <p:sldId id="348" r:id="rId25"/>
    <p:sldId id="464" r:id="rId26"/>
    <p:sldId id="265" r:id="rId27"/>
    <p:sldId id="321" r:id="rId28"/>
    <p:sldId id="322" r:id="rId29"/>
    <p:sldId id="309" r:id="rId30"/>
    <p:sldId id="453" r:id="rId31"/>
    <p:sldId id="267" r:id="rId32"/>
    <p:sldId id="471" r:id="rId33"/>
    <p:sldId id="472" r:id="rId34"/>
    <p:sldId id="479" r:id="rId35"/>
    <p:sldId id="467" r:id="rId36"/>
    <p:sldId id="470"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63" d="100"/>
          <a:sy n="63" d="100"/>
        </p:scale>
        <p:origin x="724"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gs" Target="tags/tag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FF21-A141-45B7-97A0-8040126E4FBE}"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93368-3502-4FAF-9014-20DB0C4731CE}" type="slidenum">
              <a:rPr lang="en-US" smtClean="0"/>
              <a:t>‹#›</a:t>
            </a:fld>
            <a:endParaRPr lang="en-US"/>
          </a:p>
        </p:txBody>
      </p:sp>
    </p:spTree>
    <p:extLst>
      <p:ext uri="{BB962C8B-B14F-4D97-AF65-F5344CB8AC3E}">
        <p14:creationId xmlns:p14="http://schemas.microsoft.com/office/powerpoint/2010/main" val="135186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75C9C82-8B66-40CE-A291-7F44C8C21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515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23BAB8-0336-4C43-A49D-A0462ED173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71969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224230"/>
      </p:ext>
    </p:extLst>
  </p:cSld>
  <p:clrMapOvr>
    <a:masterClrMapping/>
  </p:clrMapOvr>
  <p:transition spd="slow">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717344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54541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33352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325867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684737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15292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974260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296539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0346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28407A1-92FB-4268-B544-DB8E0D6A3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8668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998184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45986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370035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43995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502591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0856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724895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152102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581326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5279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75C9C82-8B66-40CE-A291-7F44C8C21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04266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114731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818655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85800"/>
            <a:fld id="{967C22B9-B86C-43BE-8492-927EBA23B9CD}" type="datetimeFigureOut">
              <a:rPr lang="en-US" smtClean="0">
                <a:solidFill>
                  <a:prstClr val="black">
                    <a:tint val="75000"/>
                  </a:prstClr>
                </a:solidFill>
              </a:rPr>
              <a:pPr defTabSz="6858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864F821-5628-4C77-8B48-7D22EAAC75F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1835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6D02AA-90D9-4BA5-8B4E-7185DA81B9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138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382A89-B392-4AA4-8B74-E70C330F6F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414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90A789-3B2A-4EF5-9AF2-F3D07173CE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2434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7FD5B1-B0E0-49C3-A118-B7A78B641C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6557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48F72E2-DA9A-4D66-B2A0-70D86720CA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0444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FC664CA-3EF4-49CD-955A-E8153E1BD5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65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61E109-76B0-45B5-846F-6713993E24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034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6D02AA-90D9-4BA5-8B4E-7185DA81B9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0625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99AB509-F029-4E41-A168-BDC8197AE0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597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23BAB8-0336-4C43-A49D-A0462ED173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79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28407A1-92FB-4268-B544-DB8E0D6A3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739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13409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10518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52114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72113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77261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64284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5746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382A89-B392-4AA4-8B74-E70C330F6F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8368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70007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23132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6002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52937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34263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43689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46182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61047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61660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602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90A789-3B2A-4EF5-9AF2-F3D07173CE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4028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725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35367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89997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54904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10676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6037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26794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00887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26010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17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7FD5B1-B0E0-49C3-A118-B7A78B641C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8402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11201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35043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29307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51341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58944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42370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4046536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933459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481543" y="1937812"/>
            <a:ext cx="5181600" cy="1000125"/>
          </a:xfrm>
        </p:spPr>
        <p:txBody>
          <a:bodyPr anchor="b"/>
          <a:lstStyle>
            <a:lvl1pPr marL="0" indent="0">
              <a:buNone/>
              <a:defRPr sz="750">
                <a:solidFill>
                  <a:schemeClr val="tx1">
                    <a:tint val="75000"/>
                  </a:schemeClr>
                </a:solidFill>
              </a:defRPr>
            </a:lvl1pPr>
            <a:lvl2pPr marL="171450" indent="0">
              <a:buNone/>
              <a:defRPr sz="675">
                <a:solidFill>
                  <a:schemeClr val="tx1">
                    <a:tint val="75000"/>
                  </a:schemeClr>
                </a:solidFill>
              </a:defRPr>
            </a:lvl2pPr>
            <a:lvl3pPr marL="342900" indent="0">
              <a:buNone/>
              <a:defRPr sz="600">
                <a:solidFill>
                  <a:schemeClr val="tx1">
                    <a:tint val="75000"/>
                  </a:schemeClr>
                </a:solidFill>
              </a:defRPr>
            </a:lvl3pPr>
            <a:lvl4pPr marL="514350" indent="0">
              <a:buNone/>
              <a:defRPr sz="525">
                <a:solidFill>
                  <a:schemeClr val="tx1">
                    <a:tint val="75000"/>
                  </a:schemeClr>
                </a:solidFill>
              </a:defRPr>
            </a:lvl4pPr>
            <a:lvl5pPr marL="685800" indent="0">
              <a:buNone/>
              <a:defRPr sz="525">
                <a:solidFill>
                  <a:schemeClr val="tx1">
                    <a:tint val="75000"/>
                  </a:schemeClr>
                </a:solidFill>
              </a:defRPr>
            </a:lvl5pPr>
            <a:lvl6pPr marL="857250" indent="0">
              <a:buNone/>
              <a:defRPr sz="525">
                <a:solidFill>
                  <a:schemeClr val="tx1">
                    <a:tint val="75000"/>
                  </a:schemeClr>
                </a:solidFill>
              </a:defRPr>
            </a:lvl6pPr>
            <a:lvl7pPr marL="1028700" indent="0">
              <a:buNone/>
              <a:defRPr sz="525">
                <a:solidFill>
                  <a:schemeClr val="tx1">
                    <a:tint val="75000"/>
                  </a:schemeClr>
                </a:solidFill>
              </a:defRPr>
            </a:lvl7pPr>
            <a:lvl8pPr marL="1200150" indent="0">
              <a:buNone/>
              <a:defRPr sz="525">
                <a:solidFill>
                  <a:schemeClr val="tx1">
                    <a:tint val="75000"/>
                  </a:schemeClr>
                </a:solidFill>
              </a:defRPr>
            </a:lvl8pPr>
            <a:lvl9pPr marL="1371600"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873062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3"/>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3"/>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134826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48F72E2-DA9A-4D66-B2A0-70D86720CA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3938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3429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3246253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1701635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3429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1165333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3" cy="774700"/>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2383369" y="182037"/>
            <a:ext cx="3407833" cy="3902075"/>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7"/>
            <a:ext cx="2005543" cy="3127375"/>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629813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3"/>
            <a:ext cx="3657600" cy="377825"/>
          </a:xfrm>
        </p:spPr>
        <p:txBody>
          <a:bodyPr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200"/>
            </a:lvl1pPr>
            <a:lvl2pPr marL="171450" indent="0">
              <a:buNone/>
              <a:defRPr sz="1050"/>
            </a:lvl2pPr>
            <a:lvl3pPr marL="342900" indent="0">
              <a:buNone/>
              <a:defRPr sz="900"/>
            </a:lvl3pPr>
            <a:lvl4pPr marL="514350" indent="0">
              <a:buNone/>
              <a:defRPr sz="750"/>
            </a:lvl4pPr>
            <a:lvl5pPr marL="685800" indent="0">
              <a:buNone/>
              <a:defRPr sz="750"/>
            </a:lvl5pPr>
            <a:lvl6pPr marL="857250" indent="0">
              <a:buNone/>
              <a:defRPr sz="750"/>
            </a:lvl6pPr>
            <a:lvl7pPr marL="1028700" indent="0">
              <a:buNone/>
              <a:defRPr sz="750"/>
            </a:lvl7pPr>
            <a:lvl8pPr marL="1200150" indent="0">
              <a:buNone/>
              <a:defRPr sz="750"/>
            </a:lvl8pPr>
            <a:lvl9pPr marL="1371600" indent="0">
              <a:buNone/>
              <a:defRPr sz="750"/>
            </a:lvl9pPr>
          </a:lstStyle>
          <a:p>
            <a:endParaRPr lang="en-US"/>
          </a:p>
        </p:txBody>
      </p:sp>
      <p:sp>
        <p:nvSpPr>
          <p:cNvPr id="4" name="Text Placeholder 3"/>
          <p:cNvSpPr>
            <a:spLocks noGrp="1"/>
          </p:cNvSpPr>
          <p:nvPr>
            <p:ph type="body" sz="half" idx="2"/>
          </p:nvPr>
        </p:nvSpPr>
        <p:spPr>
          <a:xfrm>
            <a:off x="1194859" y="3578228"/>
            <a:ext cx="3657600" cy="536575"/>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537628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2672504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5"/>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5"/>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7158880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7933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538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75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FC664CA-3EF4-49CD-955A-E8153E1BD5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2281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954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2423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6120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702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0261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958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988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39081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78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86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61E109-76B0-45B5-846F-6713993E24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12562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481543" y="1937812"/>
            <a:ext cx="5181600" cy="1000125"/>
          </a:xfrm>
        </p:spPr>
        <p:txBody>
          <a:bodyPr anchor="b"/>
          <a:lstStyle>
            <a:lvl1pPr marL="0" indent="0">
              <a:buNone/>
              <a:defRPr sz="750">
                <a:solidFill>
                  <a:schemeClr val="tx1">
                    <a:tint val="75000"/>
                  </a:schemeClr>
                </a:solidFill>
              </a:defRPr>
            </a:lvl1pPr>
            <a:lvl2pPr marL="171450" indent="0">
              <a:buNone/>
              <a:defRPr sz="675">
                <a:solidFill>
                  <a:schemeClr val="tx1">
                    <a:tint val="75000"/>
                  </a:schemeClr>
                </a:solidFill>
              </a:defRPr>
            </a:lvl2pPr>
            <a:lvl3pPr marL="342900" indent="0">
              <a:buNone/>
              <a:defRPr sz="600">
                <a:solidFill>
                  <a:schemeClr val="tx1">
                    <a:tint val="75000"/>
                  </a:schemeClr>
                </a:solidFill>
              </a:defRPr>
            </a:lvl3pPr>
            <a:lvl4pPr marL="514350" indent="0">
              <a:buNone/>
              <a:defRPr sz="525">
                <a:solidFill>
                  <a:schemeClr val="tx1">
                    <a:tint val="75000"/>
                  </a:schemeClr>
                </a:solidFill>
              </a:defRPr>
            </a:lvl4pPr>
            <a:lvl5pPr marL="685800" indent="0">
              <a:buNone/>
              <a:defRPr sz="525">
                <a:solidFill>
                  <a:schemeClr val="tx1">
                    <a:tint val="75000"/>
                  </a:schemeClr>
                </a:solidFill>
              </a:defRPr>
            </a:lvl5pPr>
            <a:lvl6pPr marL="857250" indent="0">
              <a:buNone/>
              <a:defRPr sz="525">
                <a:solidFill>
                  <a:schemeClr val="tx1">
                    <a:tint val="75000"/>
                  </a:schemeClr>
                </a:solidFill>
              </a:defRPr>
            </a:lvl6pPr>
            <a:lvl7pPr marL="1028700" indent="0">
              <a:buNone/>
              <a:defRPr sz="525">
                <a:solidFill>
                  <a:schemeClr val="tx1">
                    <a:tint val="75000"/>
                  </a:schemeClr>
                </a:solidFill>
              </a:defRPr>
            </a:lvl7pPr>
            <a:lvl8pPr marL="1200150" indent="0">
              <a:buNone/>
              <a:defRPr sz="525">
                <a:solidFill>
                  <a:schemeClr val="tx1">
                    <a:tint val="75000"/>
                  </a:schemeClr>
                </a:solidFill>
              </a:defRPr>
            </a:lvl8pPr>
            <a:lvl9pPr marL="1371600"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2489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3"/>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3"/>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45128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23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75723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696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3" cy="774700"/>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2383369" y="182037"/>
            <a:ext cx="3407833" cy="3902075"/>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7"/>
            <a:ext cx="2005543" cy="3127375"/>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562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3"/>
            <a:ext cx="3657600" cy="377825"/>
          </a:xfrm>
        </p:spPr>
        <p:txBody>
          <a:bodyPr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200"/>
            </a:lvl1pPr>
            <a:lvl2pPr marL="171450" indent="0">
              <a:buNone/>
              <a:defRPr sz="1050"/>
            </a:lvl2pPr>
            <a:lvl3pPr marL="342900" indent="0">
              <a:buNone/>
              <a:defRPr sz="900"/>
            </a:lvl3pPr>
            <a:lvl4pPr marL="514350" indent="0">
              <a:buNone/>
              <a:defRPr sz="750"/>
            </a:lvl4pPr>
            <a:lvl5pPr marL="685800" indent="0">
              <a:buNone/>
              <a:defRPr sz="750"/>
            </a:lvl5pPr>
            <a:lvl6pPr marL="857250" indent="0">
              <a:buNone/>
              <a:defRPr sz="750"/>
            </a:lvl6pPr>
            <a:lvl7pPr marL="1028700" indent="0">
              <a:buNone/>
              <a:defRPr sz="750"/>
            </a:lvl7pPr>
            <a:lvl8pPr marL="1200150" indent="0">
              <a:buNone/>
              <a:defRPr sz="750"/>
            </a:lvl8pPr>
            <a:lvl9pPr marL="1371600" indent="0">
              <a:buNone/>
              <a:defRPr sz="750"/>
            </a:lvl9pPr>
          </a:lstStyle>
          <a:p>
            <a:endParaRPr lang="en-US"/>
          </a:p>
        </p:txBody>
      </p:sp>
      <p:sp>
        <p:nvSpPr>
          <p:cNvPr id="4" name="Text Placeholder 3"/>
          <p:cNvSpPr>
            <a:spLocks noGrp="1"/>
          </p:cNvSpPr>
          <p:nvPr>
            <p:ph type="body" sz="half" idx="2"/>
          </p:nvPr>
        </p:nvSpPr>
        <p:spPr>
          <a:xfrm>
            <a:off x="1194859" y="3578228"/>
            <a:ext cx="3657600" cy="536575"/>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279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218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5"/>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5"/>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7046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1369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99AB509-F029-4E41-A168-BDC8197AE0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4889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528581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75761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17838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444272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65985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23278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07303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30586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516888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1516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fontAlgn="base">
              <a:spcBef>
                <a:spcPct val="0"/>
              </a:spcBef>
              <a:spcAft>
                <a:spcPct val="0"/>
              </a:spcAft>
            </a:pPr>
            <a:fld id="{C9B33F4C-986E-42EC-8ECD-636B8C27B27D}"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43185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B33F4C-986E-42EC-8ECD-636B8C27B27D}"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62990849"/>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B33F4C-986E-42EC-8ECD-636B8C27B27D}"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5738065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fontAlgn="base">
              <a:spcBef>
                <a:spcPct val="0"/>
              </a:spcBef>
              <a:spcAft>
                <a:spcPct val="0"/>
              </a:spcAft>
            </a:pPr>
            <a:fld id="{C9B33F4C-986E-42EC-8ECD-636B8C27B27D}"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9894355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9082482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4583076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5/12/2022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fld id="{B6F15528-21DE-4FAA-801E-634DDDAF4B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5302748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3"/>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0"/>
            <a:ext cx="1422400" cy="243417"/>
          </a:xfrm>
          <a:prstGeom prst="rect">
            <a:avLst/>
          </a:prstGeom>
        </p:spPr>
        <p:txBody>
          <a:bodyPr vert="horz" lIns="91440" tIns="45720" rIns="91440" bIns="45720" rtlCol="0" anchor="ctr"/>
          <a:lstStyle>
            <a:lvl1pPr algn="l">
              <a:defRPr sz="450">
                <a:solidFill>
                  <a:schemeClr val="tx1">
                    <a:tint val="75000"/>
                  </a:schemeClr>
                </a:solidFill>
              </a:defRPr>
            </a:lvl1pPr>
          </a:lstStyle>
          <a:p>
            <a:pPr defTabSz="342900"/>
            <a:fld id="{1D8BD707-D9CF-40AE-B4C6-C98DA3205C09}" type="datetimeFigureOut">
              <a:rPr lang="en-US" smtClean="0">
                <a:solidFill>
                  <a:prstClr val="black">
                    <a:tint val="75000"/>
                  </a:prstClr>
                </a:solidFill>
              </a:rPr>
              <a:pPr defTabSz="342900"/>
              <a:t>5/12/2022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0"/>
            <a:ext cx="1930400" cy="243417"/>
          </a:xfrm>
          <a:prstGeom prst="rect">
            <a:avLst/>
          </a:prstGeom>
        </p:spPr>
        <p:txBody>
          <a:bodyPr vert="horz" lIns="91440" tIns="45720" rIns="91440" bIns="45720" rtlCol="0" anchor="ctr"/>
          <a:lstStyle>
            <a:lvl1pPr algn="ctr">
              <a:defRPr sz="45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0"/>
            <a:ext cx="1422400" cy="243417"/>
          </a:xfrm>
          <a:prstGeom prst="rect">
            <a:avLst/>
          </a:prstGeom>
        </p:spPr>
        <p:txBody>
          <a:bodyPr vert="horz" lIns="91440" tIns="45720" rIns="91440" bIns="45720" rtlCol="0" anchor="ctr"/>
          <a:lstStyle>
            <a:lvl1pPr algn="r">
              <a:defRPr sz="450">
                <a:solidFill>
                  <a:schemeClr val="tx1">
                    <a:tint val="75000"/>
                  </a:schemeClr>
                </a:solidFill>
              </a:defRPr>
            </a:lvl1pPr>
          </a:lstStyle>
          <a:p>
            <a:pPr defTabSz="342900"/>
            <a:fld id="{B6F15528-21DE-4FAA-801E-634DDDAF4B2B}"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499535703"/>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65" r:id="rId8"/>
    <p:sldLayoutId id="2147484066" r:id="rId9"/>
    <p:sldLayoutId id="2147484067" r:id="rId10"/>
    <p:sldLayoutId id="2147484068" r:id="rId11"/>
  </p:sldLayoutIdLst>
  <p:txStyles>
    <p:titleStyle>
      <a:lvl1pPr algn="ctr" defTabSz="342900" rtl="0" eaLnBrk="1" latinLnBrk="0" hangingPunct="1">
        <a:spcBef>
          <a:spcPct val="0"/>
        </a:spcBef>
        <a:buNone/>
        <a:defRPr sz="1650" kern="1200">
          <a:solidFill>
            <a:schemeClr val="tx1"/>
          </a:solidFill>
          <a:latin typeface="+mj-lt"/>
          <a:ea typeface="+mj-ea"/>
          <a:cs typeface="+mj-cs"/>
        </a:defRPr>
      </a:lvl1pPr>
    </p:titleStyle>
    <p:bodyStyle>
      <a:lvl1pPr marL="128588" indent="-128588" algn="l" defTabSz="3429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06" indent="-107156" algn="l" defTabSz="342900"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25" indent="-85725" algn="l" defTabSz="342900"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0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5/12/2022</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583467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3"/>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0"/>
            <a:ext cx="1422400" cy="243417"/>
          </a:xfrm>
          <a:prstGeom prst="rect">
            <a:avLst/>
          </a:prstGeom>
        </p:spPr>
        <p:txBody>
          <a:bodyPr vert="horz" lIns="91440" tIns="45720" rIns="91440" bIns="45720" rtlCol="0" anchor="ctr"/>
          <a:lstStyle>
            <a:lvl1pPr algn="l">
              <a:defRPr sz="450">
                <a:solidFill>
                  <a:schemeClr val="tx1">
                    <a:tint val="75000"/>
                  </a:schemeClr>
                </a:solidFill>
              </a:defRPr>
            </a:lvl1pPr>
          </a:lstStyle>
          <a:p>
            <a:fld id="{1D8BD707-D9CF-40AE-B4C6-C98DA3205C09}" type="datetimeFigureOut">
              <a:rPr lang="en-US" smtClean="0"/>
              <a:pPr/>
              <a:t>5/12/2022</a:t>
            </a:fld>
            <a:endParaRPr lang="en-US"/>
          </a:p>
        </p:txBody>
      </p:sp>
      <p:sp>
        <p:nvSpPr>
          <p:cNvPr id="5" name="Footer Placeholder 4"/>
          <p:cNvSpPr>
            <a:spLocks noGrp="1"/>
          </p:cNvSpPr>
          <p:nvPr>
            <p:ph type="ftr" sz="quarter" idx="3"/>
          </p:nvPr>
        </p:nvSpPr>
        <p:spPr>
          <a:xfrm>
            <a:off x="2082800" y="4237570"/>
            <a:ext cx="1930400" cy="243417"/>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70"/>
            <a:ext cx="1422400" cy="243417"/>
          </a:xfrm>
          <a:prstGeom prst="rect">
            <a:avLst/>
          </a:prstGeom>
        </p:spPr>
        <p:txBody>
          <a:bodyPr vert="horz" lIns="91440" tIns="45720" rIns="91440" bIns="45720" rtlCol="0" anchor="ctr"/>
          <a:lstStyle>
            <a:lvl1pPr algn="r">
              <a:defRPr sz="4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49586813"/>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defTabSz="342900" rtl="0" eaLnBrk="1" latinLnBrk="0" hangingPunct="1">
        <a:spcBef>
          <a:spcPct val="0"/>
        </a:spcBef>
        <a:buNone/>
        <a:defRPr sz="1650" kern="1200">
          <a:solidFill>
            <a:schemeClr val="tx1"/>
          </a:solidFill>
          <a:latin typeface="+mj-lt"/>
          <a:ea typeface="+mj-ea"/>
          <a:cs typeface="+mj-cs"/>
        </a:defRPr>
      </a:lvl1pPr>
    </p:titleStyle>
    <p:bodyStyle>
      <a:lvl1pPr marL="128588" indent="-128588" algn="l" defTabSz="3429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06" indent="-107156" algn="l" defTabSz="342900"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25" indent="-85725" algn="l" defTabSz="342900"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0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B33F4C-986E-42EC-8ECD-636B8C27B27D}"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0556434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9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2.xml"/><Relationship Id="rId1" Type="http://schemas.openxmlformats.org/officeDocument/2006/relationships/tags" Target="../tags/tag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3.xml"/><Relationship Id="rId1" Type="http://schemas.openxmlformats.org/officeDocument/2006/relationships/tags" Target="../tags/tag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3.xml"/><Relationship Id="rId1" Type="http://schemas.openxmlformats.org/officeDocument/2006/relationships/tags" Target="../tags/tag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1.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469023F-407B-4FB1-371F-5F2C5DE4888D}"/>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726C3232-E538-38D7-CA5B-7F099D918DD1}"/>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6C4411C-EFA9-889C-B885-7F632E983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A2D1FDCE-4E33-F9F6-EBDF-D458731781EF}"/>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DB5C8BD7-75C9-639C-99D7-6E7974F67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2EB79921-6C85-798A-C4A7-2D64BBC57BD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907165D6-AE45-C41A-08EA-B3B91A11A4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AEBBFA14-5E21-1E78-8BB7-BDB351128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572FD6B-39CE-52EA-CEB0-F2D21B6999C5}"/>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66C386CD-2954-1EE2-074A-BD1026A7D3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02A7FDE5-0222-2007-51C3-BC5D3CD68CCC}"/>
              </a:ext>
            </a:extLst>
          </p:cNvPr>
          <p:cNvSpPr/>
          <p:nvPr/>
        </p:nvSpPr>
        <p:spPr>
          <a:xfrm>
            <a:off x="2045056" y="4952471"/>
            <a:ext cx="8101897" cy="748988"/>
          </a:xfrm>
          <a:prstGeom prst="rect">
            <a:avLst/>
          </a:prstGeom>
          <a:noFill/>
        </p:spPr>
        <p:txBody>
          <a:bodyPr wrap="none" lIns="91440" tIns="45720" rIns="91440" bIns="45720">
            <a:spAutoFit/>
          </a:bodyPr>
          <a:lstStyle/>
          <a:p>
            <a:pPr algn="ctr">
              <a:defRPr/>
            </a:pPr>
            <a:r>
              <a:rPr lang="en-US" sz="426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TẬP ĐỌC – KỂ CHUYỆN</a:t>
            </a:r>
            <a:endParaRPr lang="vi-VN" sz="426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22307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EE0447E-6B17-4030-9CC3-142F4DA75694}"/>
              </a:ext>
            </a:extLst>
          </p:cNvPr>
          <p:cNvSpPr txBox="1"/>
          <p:nvPr/>
        </p:nvSpPr>
        <p:spPr>
          <a:xfrm>
            <a:off x="3048001" y="2413338"/>
            <a:ext cx="6650807" cy="1015663"/>
          </a:xfrm>
          <a:prstGeom prst="rect">
            <a:avLst/>
          </a:prstGeom>
          <a:noFill/>
        </p:spPr>
        <p:txBody>
          <a:bodyPr wrap="square" rtlCol="0" anchor="t">
            <a:spAutoFit/>
          </a:bodyPr>
          <a:lstStyle/>
          <a:p>
            <a:pPr algn="ctr" defTabSz="685800" fontAlgn="base">
              <a:spcBef>
                <a:spcPct val="0"/>
              </a:spcBef>
              <a:spcAft>
                <a:spcPct val="0"/>
              </a:spcAft>
              <a:defRPr/>
            </a:pPr>
            <a:r>
              <a:rPr lang="en-US" sz="6000" b="1" dirty="0">
                <a:solidFill>
                  <a:prstClr val="black"/>
                </a:solidFill>
                <a:latin typeface="Times New Roman" panose="02020603050405020304" pitchFamily="18" charset="0"/>
                <a:cs typeface="Times New Roman" panose="02020603050405020304" pitchFamily="18" charset="0"/>
                <a:sym typeface="+mn-ea"/>
              </a:rPr>
              <a:t>C. </a:t>
            </a:r>
            <a:r>
              <a:rPr lang="en-US" sz="6000" b="1" dirty="0" err="1">
                <a:solidFill>
                  <a:prstClr val="black"/>
                </a:solidFill>
                <a:latin typeface="Times New Roman" panose="02020603050405020304" pitchFamily="18" charset="0"/>
                <a:cs typeface="Times New Roman" panose="02020603050405020304" pitchFamily="18" charset="0"/>
                <a:sym typeface="+mn-ea"/>
              </a:rPr>
              <a:t>Thực</a:t>
            </a:r>
            <a:r>
              <a:rPr lang="en-US" sz="6000" b="1" dirty="0">
                <a:solidFill>
                  <a:prstClr val="black"/>
                </a:solidFill>
                <a:latin typeface="Times New Roman" panose="02020603050405020304" pitchFamily="18" charset="0"/>
                <a:cs typeface="Times New Roman" panose="02020603050405020304" pitchFamily="18" charset="0"/>
                <a:sym typeface="+mn-ea"/>
              </a:rPr>
              <a:t> </a:t>
            </a:r>
            <a:r>
              <a:rPr lang="en-US" sz="6000" b="1" dirty="0" err="1">
                <a:solidFill>
                  <a:prstClr val="black"/>
                </a:solidFill>
                <a:latin typeface="Times New Roman" panose="02020603050405020304" pitchFamily="18" charset="0"/>
                <a:cs typeface="Times New Roman" panose="02020603050405020304" pitchFamily="18" charset="0"/>
                <a:sym typeface="+mn-ea"/>
              </a:rPr>
              <a:t>hành</a:t>
            </a:r>
            <a:endParaRPr lang="en-US" sz="6000" b="1" dirty="0">
              <a:solidFill>
                <a:prstClr val="black"/>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35251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52" y="857250"/>
            <a:ext cx="9143948" cy="5143500"/>
          </a:xfrm>
          <a:prstGeom prst="rect">
            <a:avLst/>
          </a:prstGeom>
        </p:spPr>
      </p:pic>
      <p:pic>
        <p:nvPicPr>
          <p:cNvPr id="63492" name="图片 63491" descr="20"/>
          <p:cNvPicPr>
            <a:picLocks noGrp="1" noChangeAspect="1"/>
          </p:cNvPicPr>
          <p:nvPr>
            <p:ph idx="1"/>
          </p:nvPr>
        </p:nvPicPr>
        <p:blipFill>
          <a:blip r:embed="rId4"/>
          <a:stretch>
            <a:fillRect/>
          </a:stretch>
        </p:blipFill>
        <p:spPr>
          <a:xfrm>
            <a:off x="1524001" y="890350"/>
            <a:ext cx="9081135" cy="5077301"/>
          </a:xfrm>
          <a:prstGeom prst="rect">
            <a:avLst/>
          </a:prstGeom>
          <a:noFill/>
          <a:ln w="9525">
            <a:noFill/>
          </a:ln>
        </p:spPr>
      </p:pic>
      <p:sp>
        <p:nvSpPr>
          <p:cNvPr id="5" name="Text Box 4"/>
          <p:cNvSpPr txBox="1"/>
          <p:nvPr/>
        </p:nvSpPr>
        <p:spPr>
          <a:xfrm>
            <a:off x="4127885" y="2446548"/>
            <a:ext cx="6650807" cy="1015663"/>
          </a:xfrm>
          <a:prstGeom prst="rect">
            <a:avLst/>
          </a:prstGeom>
          <a:noFill/>
        </p:spPr>
        <p:txBody>
          <a:bodyPr wrap="square" rtlCol="0" anchor="t">
            <a:spAutoFit/>
          </a:bodyPr>
          <a:lstStyle/>
          <a:p>
            <a:pPr algn="ctr" defTabSz="685800" fontAlgn="base">
              <a:spcBef>
                <a:spcPct val="0"/>
              </a:spcBef>
              <a:spcAft>
                <a:spcPct val="0"/>
              </a:spcAft>
            </a:pPr>
            <a:r>
              <a:rPr lang="en-US" sz="6000" b="1" dirty="0" err="1">
                <a:solidFill>
                  <a:srgbClr val="FF0000"/>
                </a:solidFill>
                <a:latin typeface="Times New Roman" panose="02020603050405020304" pitchFamily="18" charset="0"/>
                <a:cs typeface="Times New Roman" panose="02020603050405020304" pitchFamily="18" charset="0"/>
                <a:sym typeface="+mn-ea"/>
              </a:rPr>
              <a:t>Tìm</a:t>
            </a:r>
            <a:r>
              <a:rPr lang="en-US" sz="6000" b="1" dirty="0">
                <a:solidFill>
                  <a:srgbClr val="FF0000"/>
                </a:solidFill>
                <a:latin typeface="Times New Roman" panose="02020603050405020304" pitchFamily="18" charset="0"/>
                <a:cs typeface="Times New Roman" panose="02020603050405020304" pitchFamily="18" charset="0"/>
                <a:sym typeface="+mn-ea"/>
              </a:rPr>
              <a:t> </a:t>
            </a:r>
            <a:r>
              <a:rPr lang="en-US" sz="6000" b="1" dirty="0" err="1">
                <a:solidFill>
                  <a:srgbClr val="FF0000"/>
                </a:solidFill>
                <a:latin typeface="Times New Roman" panose="02020603050405020304" pitchFamily="18" charset="0"/>
                <a:cs typeface="Times New Roman" panose="02020603050405020304" pitchFamily="18" charset="0"/>
                <a:sym typeface="+mn-ea"/>
              </a:rPr>
              <a:t>hiểu</a:t>
            </a:r>
            <a:r>
              <a:rPr lang="en-US" sz="6000" b="1" dirty="0">
                <a:solidFill>
                  <a:srgbClr val="FF0000"/>
                </a:solidFill>
                <a:latin typeface="Times New Roman" panose="02020603050405020304" pitchFamily="18" charset="0"/>
                <a:cs typeface="Times New Roman" panose="02020603050405020304" pitchFamily="18" charset="0"/>
                <a:sym typeface="+mn-ea"/>
              </a:rPr>
              <a:t> </a:t>
            </a:r>
            <a:r>
              <a:rPr lang="en-US" sz="6000" b="1" dirty="0" err="1">
                <a:solidFill>
                  <a:srgbClr val="FF0000"/>
                </a:solidFill>
                <a:latin typeface="Times New Roman" panose="02020603050405020304" pitchFamily="18" charset="0"/>
                <a:cs typeface="Times New Roman" panose="02020603050405020304" pitchFamily="18" charset="0"/>
                <a:sym typeface="+mn-ea"/>
              </a:rPr>
              <a:t>bài</a:t>
            </a:r>
            <a:endParaRPr lang="en-US" sz="6000" b="1" dirty="0">
              <a:solidFill>
                <a:srgbClr val="FF0000"/>
              </a:solidFill>
              <a:latin typeface="Times New Roman" panose="02020603050405020304" pitchFamily="18" charset="0"/>
              <a:cs typeface="Times New Roman" panose="02020603050405020304" pitchFamily="18" charset="0"/>
              <a:sym typeface="+mn-ea"/>
            </a:endParaRPr>
          </a:p>
        </p:txBody>
      </p:sp>
    </p:spTree>
    <p:custDataLst>
      <p:tags r:id="rId1"/>
    </p:custDataLst>
    <p:extLst>
      <p:ext uri="{BB962C8B-B14F-4D97-AF65-F5344CB8AC3E}">
        <p14:creationId xmlns:p14="http://schemas.microsoft.com/office/powerpoint/2010/main" val="3860718487"/>
      </p:ext>
    </p:extLst>
  </p:cSld>
  <p:clrMapOvr>
    <a:masterClrMapping/>
  </p:clrMapOvr>
  <mc:AlternateContent xmlns:mc="http://schemas.openxmlformats.org/markup-compatibility/2006" xmlns:p14="http://schemas.microsoft.com/office/powerpoint/2010/main">
    <mc:Choice Requires="p14">
      <p:transition spd="slow" p14:dur="2000" advTm="21839"/>
    </mc:Choice>
    <mc:Fallback xmlns="">
      <p:transition spd="slow" advTm="21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3589" y="658089"/>
            <a:ext cx="8638927" cy="495300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8979853" y="341549"/>
            <a:ext cx="1381615" cy="8540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386" y="4976558"/>
            <a:ext cx="1645408" cy="1881443"/>
          </a:xfrm>
          <a:prstGeom prst="rect">
            <a:avLst/>
          </a:prstGeom>
        </p:spPr>
      </p:pic>
      <p:sp>
        <p:nvSpPr>
          <p:cNvPr id="8" name="Text Box 19">
            <a:extLst>
              <a:ext uri="{FF2B5EF4-FFF2-40B4-BE49-F238E27FC236}">
                <a16:creationId xmlns:a16="http://schemas.microsoft.com/office/drawing/2014/main" id="{F76EE118-64CD-4E38-B153-669796F75536}"/>
              </a:ext>
            </a:extLst>
          </p:cNvPr>
          <p:cNvSpPr txBox="1">
            <a:spLocks noChangeArrowheads="1"/>
          </p:cNvSpPr>
          <p:nvPr/>
        </p:nvSpPr>
        <p:spPr bwMode="auto">
          <a:xfrm>
            <a:off x="1828800" y="1893888"/>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990000"/>
                </a:solidFill>
                <a:latin typeface="Times New Roman" panose="02020603050405020304" pitchFamily="18" charset="0"/>
                <a:cs typeface="Times New Roman" panose="02020603050405020304" pitchFamily="18" charset="0"/>
              </a:rPr>
              <a:t>1) </a:t>
            </a:r>
            <a:r>
              <a:rPr lang="en-US" altLang="en-US" b="1" dirty="0" err="1">
                <a:solidFill>
                  <a:srgbClr val="990000"/>
                </a:solidFill>
                <a:latin typeface="Times New Roman" panose="02020603050405020304" pitchFamily="18" charset="0"/>
                <a:cs typeface="Times New Roman" panose="02020603050405020304" pitchFamily="18" charset="0"/>
              </a:rPr>
              <a:t>Nhờ</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đâu</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Cuội</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phát</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hiện</a:t>
            </a:r>
            <a:r>
              <a:rPr lang="en-US" altLang="en-US" b="1" dirty="0">
                <a:solidFill>
                  <a:srgbClr val="990000"/>
                </a:solidFill>
                <a:latin typeface="Times New Roman" panose="02020603050405020304" pitchFamily="18" charset="0"/>
                <a:cs typeface="Times New Roman" panose="02020603050405020304" pitchFamily="18" charset="0"/>
              </a:rPr>
              <a:t> ra </a:t>
            </a:r>
            <a:r>
              <a:rPr lang="en-US" altLang="en-US" b="1" dirty="0" err="1">
                <a:solidFill>
                  <a:srgbClr val="990000"/>
                </a:solidFill>
                <a:latin typeface="Times New Roman" panose="02020603050405020304" pitchFamily="18" charset="0"/>
                <a:cs typeface="Times New Roman" panose="02020603050405020304" pitchFamily="18" charset="0"/>
              </a:rPr>
              <a:t>cây</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thuốc</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quý</a:t>
            </a:r>
            <a:r>
              <a:rPr lang="en-US" altLang="en-US" b="1" dirty="0">
                <a:solidFill>
                  <a:srgbClr val="990000"/>
                </a:solidFill>
                <a:latin typeface="Times New Roman" panose="02020603050405020304" pitchFamily="18" charset="0"/>
                <a:cs typeface="Times New Roman" panose="02020603050405020304" pitchFamily="18" charset="0"/>
              </a:rPr>
              <a:t>?</a:t>
            </a:r>
            <a:endParaRPr lang="en-US" altLang="en-US" dirty="0">
              <a:solidFill>
                <a:srgbClr val="990000"/>
              </a:solidFill>
              <a:latin typeface="Times New Roman" panose="02020603050405020304" pitchFamily="18" charset="0"/>
              <a:cs typeface="Times New Roman" panose="02020603050405020304" pitchFamily="18" charset="0"/>
            </a:endParaRPr>
          </a:p>
        </p:txBody>
      </p:sp>
      <p:sp>
        <p:nvSpPr>
          <p:cNvPr id="9" name="Text Box 20">
            <a:extLst>
              <a:ext uri="{FF2B5EF4-FFF2-40B4-BE49-F238E27FC236}">
                <a16:creationId xmlns:a16="http://schemas.microsoft.com/office/drawing/2014/main" id="{D70F4313-91DA-48D7-9026-E9B5BBC6DEBD}"/>
              </a:ext>
            </a:extLst>
          </p:cNvPr>
          <p:cNvSpPr txBox="1">
            <a:spLocks noChangeArrowheads="1"/>
          </p:cNvSpPr>
          <p:nvPr/>
        </p:nvSpPr>
        <p:spPr bwMode="auto">
          <a:xfrm>
            <a:off x="1905000" y="2655889"/>
            <a:ext cx="8534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Vì</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Cuội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được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thấy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hổ</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mẹ</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cứu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sống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hổ</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bằng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Cuội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phát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hiện</a:t>
            </a:r>
            <a:r>
              <a:rPr lang="en-US" altLang="en-US" b="1" dirty="0">
                <a:solidFill>
                  <a:srgbClr val="0000FF"/>
                </a:solidFill>
                <a:latin typeface="Times New Roman" panose="02020603050405020304" pitchFamily="18" charset="0"/>
                <a:cs typeface="Times New Roman" panose="02020603050405020304" pitchFamily="18" charset="0"/>
              </a:rPr>
              <a:t> ra </a:t>
            </a:r>
            <a:r>
              <a:rPr lang="en-US" altLang="en-US" b="1" dirty="0" err="1">
                <a:solidFill>
                  <a:srgbClr val="0000FF"/>
                </a:solidFill>
                <a:latin typeface="Times New Roman" panose="02020603050405020304" pitchFamily="18" charset="0"/>
                <a:cs typeface="Times New Roman" panose="02020603050405020304" pitchFamily="18" charset="0"/>
              </a:rPr>
              <a:t>cây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mang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về</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trồng</a:t>
            </a:r>
            <a:r>
              <a:rPr lang="en-US" altLang="en-US" b="1" dirty="0">
                <a:solidFill>
                  <a:srgbClr val="0000FF"/>
                </a:solidFill>
                <a:latin typeface="Times New Roman" panose="02020603050405020304" pitchFamily="18" charset="0"/>
                <a:cs typeface="Times New Roman" panose="02020603050405020304" pitchFamily="18" charset="0"/>
              </a:rPr>
              <a:t>.</a:t>
            </a: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6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8300" y="709871"/>
            <a:ext cx="8638927" cy="495300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9035136" y="790969"/>
            <a:ext cx="1381615" cy="8540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386" y="4976558"/>
            <a:ext cx="1645408" cy="1881443"/>
          </a:xfrm>
          <a:prstGeom prst="rect">
            <a:avLst/>
          </a:prstGeom>
        </p:spPr>
      </p:pic>
      <p:sp>
        <p:nvSpPr>
          <p:cNvPr id="10" name="Text Box 21">
            <a:extLst>
              <a:ext uri="{FF2B5EF4-FFF2-40B4-BE49-F238E27FC236}">
                <a16:creationId xmlns:a16="http://schemas.microsoft.com/office/drawing/2014/main" id="{10A6C02D-0DDE-4BE6-B2DC-5AB972569BEC}"/>
              </a:ext>
            </a:extLst>
          </p:cNvPr>
          <p:cNvSpPr txBox="1">
            <a:spLocks noChangeArrowheads="1"/>
          </p:cNvSpPr>
          <p:nvPr/>
        </p:nvSpPr>
        <p:spPr bwMode="auto">
          <a:xfrm>
            <a:off x="1828800" y="18288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990000"/>
                </a:solidFill>
                <a:latin typeface="Times New Roman" panose="02020603050405020304" pitchFamily="18" charset="0"/>
                <a:cs typeface="Times New Roman" panose="02020603050405020304" pitchFamily="18" charset="0"/>
              </a:rPr>
              <a:t>2) </a:t>
            </a:r>
            <a:r>
              <a:rPr lang="en-US" altLang="en-US" b="1" dirty="0" err="1">
                <a:solidFill>
                  <a:srgbClr val="990000"/>
                </a:solidFill>
                <a:latin typeface="Times New Roman" panose="02020603050405020304" pitchFamily="18" charset="0"/>
                <a:cs typeface="Times New Roman" panose="02020603050405020304" pitchFamily="18" charset="0"/>
              </a:rPr>
              <a:t>Cuội</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dùng</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cây</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thuốc</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quý</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vào</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những</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việc</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gì</a:t>
            </a:r>
            <a:r>
              <a:rPr lang="en-US" altLang="en-US" b="1" dirty="0">
                <a:solidFill>
                  <a:srgbClr val="990000"/>
                </a:solidFill>
                <a:latin typeface="Times New Roman" panose="02020603050405020304" pitchFamily="18" charset="0"/>
                <a:cs typeface="Times New Roman" panose="02020603050405020304" pitchFamily="18" charset="0"/>
              </a:rPr>
              <a:t>?</a:t>
            </a:r>
            <a:endParaRPr lang="en-US" altLang="en-US" dirty="0">
              <a:solidFill>
                <a:srgbClr val="990000"/>
              </a:solidFill>
              <a:latin typeface="Times New Roman" panose="02020603050405020304" pitchFamily="18" charset="0"/>
              <a:cs typeface="Times New Roman" panose="02020603050405020304" pitchFamily="18" charset="0"/>
            </a:endParaRPr>
          </a:p>
        </p:txBody>
      </p:sp>
      <p:sp>
        <p:nvSpPr>
          <p:cNvPr id="11" name="Text Box 22">
            <a:extLst>
              <a:ext uri="{FF2B5EF4-FFF2-40B4-BE49-F238E27FC236}">
                <a16:creationId xmlns:a16="http://schemas.microsoft.com/office/drawing/2014/main" id="{285A1AE3-93B4-485A-ABB1-9C575D19EB49}"/>
              </a:ext>
            </a:extLst>
          </p:cNvPr>
          <p:cNvSpPr txBox="1">
            <a:spLocks noChangeArrowheads="1"/>
          </p:cNvSpPr>
          <p:nvPr/>
        </p:nvSpPr>
        <p:spPr bwMode="auto">
          <a:xfrm>
            <a:off x="1905000" y="25908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Cuội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cứu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sống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nhiều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gái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phú</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được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phú</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gả</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gái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cho</a:t>
            </a:r>
            <a:r>
              <a:rPr lang="en-US" altLang="en-US" b="1" dirty="0">
                <a:solidFill>
                  <a:srgbClr val="0000FF"/>
                </a:solidFill>
                <a:latin typeface="Times New Roman" panose="02020603050405020304" pitchFamily="18" charset="0"/>
                <a:cs typeface="Times New Roman" panose="02020603050405020304" pitchFamily="18" charset="0"/>
              </a:rPr>
              <a:t>.</a:t>
            </a: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8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0469" y="709871"/>
            <a:ext cx="8638927" cy="495300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9035136" y="790969"/>
            <a:ext cx="1381615" cy="8540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386" y="4976558"/>
            <a:ext cx="1645408" cy="1881443"/>
          </a:xfrm>
          <a:prstGeom prst="rect">
            <a:avLst/>
          </a:prstGeom>
        </p:spPr>
      </p:pic>
      <p:sp>
        <p:nvSpPr>
          <p:cNvPr id="8" name="Text Box 23">
            <a:extLst>
              <a:ext uri="{FF2B5EF4-FFF2-40B4-BE49-F238E27FC236}">
                <a16:creationId xmlns:a16="http://schemas.microsoft.com/office/drawing/2014/main" id="{B7566A1C-D2C0-4624-87CB-A092D9C2B775}"/>
              </a:ext>
            </a:extLst>
          </p:cNvPr>
          <p:cNvSpPr txBox="1">
            <a:spLocks noChangeArrowheads="1"/>
          </p:cNvSpPr>
          <p:nvPr/>
        </p:nvSpPr>
        <p:spPr bwMode="auto">
          <a:xfrm>
            <a:off x="1981200" y="1519237"/>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dirty="0">
                <a:solidFill>
                  <a:srgbClr val="990000"/>
                </a:solidFill>
                <a:latin typeface="Times New Roman" panose="02020603050405020304" pitchFamily="18" charset="0"/>
                <a:cs typeface="Times New Roman" panose="02020603050405020304" pitchFamily="18" charset="0"/>
              </a:rPr>
              <a:t>3)</a:t>
            </a:r>
            <a:r>
              <a:rPr lang="en-US" altLang="en-US" b="1" i="1" dirty="0" err="1">
                <a:solidFill>
                  <a:srgbClr val="990000"/>
                </a:solidFill>
                <a:latin typeface="Times New Roman" panose="02020603050405020304" pitchFamily="18" charset="0"/>
                <a:cs typeface="Times New Roman" panose="02020603050405020304" pitchFamily="18" charset="0"/>
              </a:rPr>
              <a:t>Thuật</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lại</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những</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chuyện</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xảy</a:t>
            </a:r>
            <a:r>
              <a:rPr lang="en-US" altLang="en-US" b="1" i="1" dirty="0">
                <a:solidFill>
                  <a:srgbClr val="990000"/>
                </a:solidFill>
                <a:latin typeface="Times New Roman" panose="02020603050405020304" pitchFamily="18" charset="0"/>
                <a:cs typeface="Times New Roman" panose="02020603050405020304" pitchFamily="18" charset="0"/>
              </a:rPr>
              <a:t> ra </a:t>
            </a:r>
            <a:r>
              <a:rPr lang="en-US" altLang="en-US" b="1" i="1" dirty="0" err="1">
                <a:solidFill>
                  <a:srgbClr val="990000"/>
                </a:solidFill>
                <a:latin typeface="Times New Roman" panose="02020603050405020304" pitchFamily="18" charset="0"/>
                <a:cs typeface="Times New Roman" panose="02020603050405020304" pitchFamily="18" charset="0"/>
              </a:rPr>
              <a:t>với</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vợ</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Cuội</a:t>
            </a:r>
            <a:r>
              <a:rPr lang="en-US" altLang="en-US" b="1" i="1" dirty="0">
                <a:solidFill>
                  <a:srgbClr val="990000"/>
                </a:solidFill>
                <a:latin typeface="Times New Roman" panose="02020603050405020304" pitchFamily="18" charset="0"/>
                <a:cs typeface="Times New Roman" panose="02020603050405020304" pitchFamily="18" charset="0"/>
              </a:rPr>
              <a:t>?</a:t>
            </a:r>
            <a:endParaRPr lang="en-US" altLang="en-US" dirty="0">
              <a:solidFill>
                <a:srgbClr val="990000"/>
              </a:solidFill>
              <a:latin typeface="Times New Roman" panose="02020603050405020304" pitchFamily="18" charset="0"/>
              <a:cs typeface="Times New Roman" panose="02020603050405020304" pitchFamily="18" charset="0"/>
            </a:endParaRPr>
          </a:p>
        </p:txBody>
      </p:sp>
      <p:sp>
        <p:nvSpPr>
          <p:cNvPr id="9" name="Text Box 24">
            <a:extLst>
              <a:ext uri="{FF2B5EF4-FFF2-40B4-BE49-F238E27FC236}">
                <a16:creationId xmlns:a16="http://schemas.microsoft.com/office/drawing/2014/main" id="{1EF29689-E4FC-4A9D-B4DF-2AE2D95B97F6}"/>
              </a:ext>
            </a:extLst>
          </p:cNvPr>
          <p:cNvSpPr txBox="1">
            <a:spLocks noChangeArrowheads="1"/>
          </p:cNvSpPr>
          <p:nvPr/>
        </p:nvSpPr>
        <p:spPr bwMode="auto">
          <a:xfrm>
            <a:off x="1752600" y="2205038"/>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solidFill>
                  <a:srgbClr val="0000FF"/>
                </a:solidFill>
                <a:latin typeface="Times New Roman" panose="02020603050405020304" pitchFamily="18" charset="0"/>
                <a:cs typeface="Times New Roman" panose="02020603050405020304" pitchFamily="18" charset="0"/>
              </a:rPr>
              <a:t>+ Vì vợ Cuội bị trượt chân ngã vỡ đầu. Cuội rịt lá thuốc mãi mà không tỉnh lại, anh liền lấy đất nặn cho vợ bộ óc khác rồi rịt thuốc lần nữa. Vợ Cuội sống lại nhưng từ đó mắc chứng hay quên.</a:t>
            </a:r>
            <a:endParaRPr lang="en-US" altLang="en-US">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0469" y="709871"/>
            <a:ext cx="8638927" cy="495300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9035136" y="790969"/>
            <a:ext cx="1381615" cy="8540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386" y="4976558"/>
            <a:ext cx="1645408" cy="1881443"/>
          </a:xfrm>
          <a:prstGeom prst="rect">
            <a:avLst/>
          </a:prstGeom>
        </p:spPr>
      </p:pic>
      <p:sp>
        <p:nvSpPr>
          <p:cNvPr id="8" name="Text Box 25">
            <a:extLst>
              <a:ext uri="{FF2B5EF4-FFF2-40B4-BE49-F238E27FC236}">
                <a16:creationId xmlns:a16="http://schemas.microsoft.com/office/drawing/2014/main" id="{3EF9EAA9-446B-4461-BCDF-E69171B1EF79}"/>
              </a:ext>
            </a:extLst>
          </p:cNvPr>
          <p:cNvSpPr txBox="1">
            <a:spLocks noChangeArrowheads="1"/>
          </p:cNvSpPr>
          <p:nvPr/>
        </p:nvSpPr>
        <p:spPr bwMode="auto">
          <a:xfrm>
            <a:off x="2209800" y="1507391"/>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dirty="0">
                <a:solidFill>
                  <a:srgbClr val="990000"/>
                </a:solidFill>
                <a:latin typeface="Times New Roman" panose="02020603050405020304" pitchFamily="18" charset="0"/>
                <a:cs typeface="Times New Roman" panose="02020603050405020304" pitchFamily="18" charset="0"/>
              </a:rPr>
              <a:t>4) </a:t>
            </a:r>
            <a:r>
              <a:rPr lang="en-US" altLang="en-US" b="1" i="1" dirty="0" err="1">
                <a:solidFill>
                  <a:srgbClr val="990000"/>
                </a:solidFill>
                <a:latin typeface="Times New Roman" panose="02020603050405020304" pitchFamily="18" charset="0"/>
                <a:cs typeface="Times New Roman" panose="02020603050405020304" pitchFamily="18" charset="0"/>
              </a:rPr>
              <a:t>Vì</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sao</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chú</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Cuội</a:t>
            </a:r>
            <a:r>
              <a:rPr lang="en-US" altLang="en-US" b="1" i="1" dirty="0">
                <a:solidFill>
                  <a:srgbClr val="990000"/>
                </a:solidFill>
                <a:latin typeface="Times New Roman" panose="02020603050405020304" pitchFamily="18" charset="0"/>
                <a:cs typeface="Times New Roman" panose="02020603050405020304" pitchFamily="18" charset="0"/>
              </a:rPr>
              <a:t> bay </a:t>
            </a:r>
            <a:r>
              <a:rPr lang="en-US" altLang="en-US" b="1" i="1" dirty="0" err="1">
                <a:solidFill>
                  <a:srgbClr val="990000"/>
                </a:solidFill>
                <a:latin typeface="Times New Roman" panose="02020603050405020304" pitchFamily="18" charset="0"/>
                <a:cs typeface="Times New Roman" panose="02020603050405020304" pitchFamily="18" charset="0"/>
              </a:rPr>
              <a:t>lên</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cung</a:t>
            </a:r>
            <a:r>
              <a:rPr lang="en-US" altLang="en-US" b="1" i="1" dirty="0">
                <a:solidFill>
                  <a:srgbClr val="990000"/>
                </a:solidFill>
                <a:latin typeface="Times New Roman" panose="02020603050405020304" pitchFamily="18" charset="0"/>
                <a:cs typeface="Times New Roman" panose="02020603050405020304" pitchFamily="18" charset="0"/>
              </a:rPr>
              <a:t> </a:t>
            </a:r>
            <a:r>
              <a:rPr lang="en-US" altLang="en-US" b="1" i="1" dirty="0" err="1">
                <a:solidFill>
                  <a:srgbClr val="990000"/>
                </a:solidFill>
                <a:latin typeface="Times New Roman" panose="02020603050405020304" pitchFamily="18" charset="0"/>
                <a:cs typeface="Times New Roman" panose="02020603050405020304" pitchFamily="18" charset="0"/>
              </a:rPr>
              <a:t>trăng</a:t>
            </a:r>
            <a:r>
              <a:rPr lang="en-US" altLang="en-US" b="1" i="1" dirty="0">
                <a:solidFill>
                  <a:srgbClr val="990000"/>
                </a:solidFill>
                <a:latin typeface="Times New Roman" panose="02020603050405020304" pitchFamily="18" charset="0"/>
                <a:cs typeface="Times New Roman" panose="02020603050405020304" pitchFamily="18" charset="0"/>
              </a:rPr>
              <a:t>?</a:t>
            </a:r>
            <a:endParaRPr lang="en-US" altLang="en-US" dirty="0">
              <a:solidFill>
                <a:srgbClr val="990000"/>
              </a:solidFill>
              <a:latin typeface="Times New Roman" panose="02020603050405020304" pitchFamily="18" charset="0"/>
              <a:cs typeface="Times New Roman" panose="02020603050405020304" pitchFamily="18" charset="0"/>
            </a:endParaRPr>
          </a:p>
        </p:txBody>
      </p:sp>
      <p:sp>
        <p:nvSpPr>
          <p:cNvPr id="9" name="Text Box 26">
            <a:extLst>
              <a:ext uri="{FF2B5EF4-FFF2-40B4-BE49-F238E27FC236}">
                <a16:creationId xmlns:a16="http://schemas.microsoft.com/office/drawing/2014/main" id="{45A2DD9B-9866-4B50-A3D9-4280C8AA5B70}"/>
              </a:ext>
            </a:extLst>
          </p:cNvPr>
          <p:cNvSpPr txBox="1">
            <a:spLocks noChangeArrowheads="1"/>
          </p:cNvSpPr>
          <p:nvPr/>
        </p:nvSpPr>
        <p:spPr bwMode="auto">
          <a:xfrm>
            <a:off x="1963231" y="2205564"/>
            <a:ext cx="8153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Vì</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một</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lần</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vợ</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Cuội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quên</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lời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chồng</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dặn</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đã</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lấy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nước</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giải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tưới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cho</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cây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vừa</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tưới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xong</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thì</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cây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thuốc</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lừng</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lững</a:t>
            </a:r>
            <a:r>
              <a:rPr lang="en-US" altLang="en-US" b="1" i="1" dirty="0">
                <a:solidFill>
                  <a:srgbClr val="0000FF"/>
                </a:solidFill>
                <a:latin typeface="Times New Roman" panose="02020603050405020304" pitchFamily="18" charset="0"/>
                <a:cs typeface="Times New Roman" panose="02020603050405020304" pitchFamily="18" charset="0"/>
              </a:rPr>
              <a:t> bay </a:t>
            </a:r>
            <a:r>
              <a:rPr lang="en-US" altLang="en-US" b="1" i="1" dirty="0" err="1">
                <a:solidFill>
                  <a:srgbClr val="0000FF"/>
                </a:solidFill>
                <a:latin typeface="Times New Roman" panose="02020603050405020304" pitchFamily="18" charset="0"/>
                <a:cs typeface="Times New Roman" panose="02020603050405020304" pitchFamily="18" charset="0"/>
              </a:rPr>
              <a:t>lên</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trời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Thấy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thế</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Cuội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vội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nhảy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bổ</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tới</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túm</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rễ</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cây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nhưng</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cây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thuốc</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cứ</a:t>
            </a:r>
            <a:r>
              <a:rPr lang="en-US" altLang="en-US" b="1" i="1" dirty="0">
                <a:solidFill>
                  <a:srgbClr val="0000FF"/>
                </a:solidFill>
                <a:latin typeface="Times New Roman" panose="02020603050405020304" pitchFamily="18" charset="0"/>
                <a:cs typeface="Times New Roman" panose="02020603050405020304" pitchFamily="18" charset="0"/>
              </a:rPr>
              <a:t> bay </a:t>
            </a:r>
            <a:r>
              <a:rPr lang="en-US" altLang="en-US" b="1" i="1" dirty="0" err="1">
                <a:solidFill>
                  <a:srgbClr val="0000FF"/>
                </a:solidFill>
                <a:latin typeface="Times New Roman" panose="02020603050405020304" pitchFamily="18" charset="0"/>
                <a:cs typeface="Times New Roman" panose="02020603050405020304" pitchFamily="18" charset="0"/>
              </a:rPr>
              <a:t>lên</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kéo</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cả</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Cuội</a:t>
            </a:r>
            <a:r>
              <a:rPr lang="en-US" altLang="en-US" b="1" i="1" dirty="0">
                <a:solidFill>
                  <a:srgbClr val="0000FF"/>
                </a:solidFill>
                <a:latin typeface="Times New Roman" panose="02020603050405020304" pitchFamily="18" charset="0"/>
                <a:cs typeface="Times New Roman" panose="02020603050405020304" pitchFamily="18" charset="0"/>
              </a:rPr>
              <a:t> bay </a:t>
            </a:r>
            <a:r>
              <a:rPr lang="en-US" altLang="en-US" b="1" i="1" dirty="0" err="1">
                <a:solidFill>
                  <a:srgbClr val="0000FF"/>
                </a:solidFill>
                <a:latin typeface="Times New Roman" panose="02020603050405020304" pitchFamily="18" charset="0"/>
                <a:cs typeface="Times New Roman" panose="02020603050405020304" pitchFamily="18" charset="0"/>
              </a:rPr>
              <a:t>lên</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cs typeface="Times New Roman" panose="02020603050405020304" pitchFamily="18" charset="0"/>
              </a:rPr>
              <a:t>trời</a:t>
            </a:r>
            <a:r>
              <a:rPr lang="en-US" altLang="en-US" b="1" i="1" dirty="0">
                <a:solidFill>
                  <a:srgbClr val="0000FF"/>
                </a:solidFill>
                <a:latin typeface="Times New Roman" panose="02020603050405020304" pitchFamily="18" charset="0"/>
                <a:cs typeface="Times New Roman" panose="02020603050405020304" pitchFamily="18" charset="0"/>
              </a:rPr>
              <a:t>.</a:t>
            </a: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3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3">
            <a:extLst>
              <a:ext uri="{FF2B5EF4-FFF2-40B4-BE49-F238E27FC236}">
                <a16:creationId xmlns:a16="http://schemas.microsoft.com/office/drawing/2014/main" id="{70171D7F-1F35-456B-8C0D-EB9209006648}"/>
              </a:ext>
            </a:extLst>
          </p:cNvPr>
          <p:cNvSpPr>
            <a:spLocks noChangeArrowheads="1"/>
          </p:cNvSpPr>
          <p:nvPr/>
        </p:nvSpPr>
        <p:spPr bwMode="auto">
          <a:xfrm>
            <a:off x="1828800" y="457200"/>
            <a:ext cx="8610600" cy="2209800"/>
          </a:xfrm>
          <a:prstGeom prst="flowChartAlternateProcess">
            <a:avLst/>
          </a:prstGeom>
          <a:solidFill>
            <a:schemeClr val="bg1"/>
          </a:solidFill>
          <a:ln w="28575">
            <a:solidFill>
              <a:srgbClr val="990000"/>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solidFill>
                  <a:srgbClr val="000099"/>
                </a:solidFill>
                <a:latin typeface="Times New Roman" panose="02020603050405020304" pitchFamily="18" charset="0"/>
                <a:cs typeface="Times New Roman" panose="02020603050405020304" pitchFamily="18" charset="0"/>
              </a:rPr>
              <a:t>5) Em tưởng tượng chú Cuội sống trên mặt trăng</a:t>
            </a:r>
          </a:p>
          <a:p>
            <a:pPr eaLnBrk="1" hangingPunct="1">
              <a:spcBef>
                <a:spcPct val="0"/>
              </a:spcBef>
              <a:buFontTx/>
              <a:buNone/>
            </a:pPr>
            <a:r>
              <a:rPr lang="en-US" altLang="en-US" b="1" i="1">
                <a:solidFill>
                  <a:srgbClr val="000099"/>
                </a:solidFill>
                <a:latin typeface="Times New Roman" panose="02020603050405020304" pitchFamily="18" charset="0"/>
                <a:cs typeface="Times New Roman" panose="02020603050405020304" pitchFamily="18" charset="0"/>
              </a:rPr>
              <a:t> như thế nào? </a:t>
            </a:r>
          </a:p>
        </p:txBody>
      </p:sp>
      <p:sp>
        <p:nvSpPr>
          <p:cNvPr id="11268" name="AutoShape 4">
            <a:extLst>
              <a:ext uri="{FF2B5EF4-FFF2-40B4-BE49-F238E27FC236}">
                <a16:creationId xmlns:a16="http://schemas.microsoft.com/office/drawing/2014/main" id="{476AE1B6-1F2D-4D28-BDBD-8444D2B7087F}"/>
              </a:ext>
            </a:extLst>
          </p:cNvPr>
          <p:cNvSpPr>
            <a:spLocks noChangeArrowheads="1"/>
          </p:cNvSpPr>
          <p:nvPr/>
        </p:nvSpPr>
        <p:spPr bwMode="auto">
          <a:xfrm>
            <a:off x="1681163" y="3819525"/>
            <a:ext cx="8915400" cy="762000"/>
          </a:xfrm>
          <a:prstGeom prst="flowChartAlternateProcess">
            <a:avLst/>
          </a:prstGeom>
          <a:solidFill>
            <a:schemeClr val="bg1"/>
          </a:solidFill>
          <a:ln w="28575">
            <a:solidFill>
              <a:srgbClr val="0000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00"/>
                </a:solidFill>
                <a:latin typeface="Times New Roman" panose="02020603050405020304" pitchFamily="18" charset="0"/>
                <a:cs typeface="Times New Roman" panose="02020603050405020304" pitchFamily="18" charset="0"/>
              </a:rPr>
              <a:t> </a:t>
            </a:r>
            <a:r>
              <a:rPr lang="en-US" altLang="en-US" b="1" i="1">
                <a:solidFill>
                  <a:srgbClr val="990000"/>
                </a:solidFill>
                <a:latin typeface="Times New Roman" panose="02020603050405020304" pitchFamily="18" charset="0"/>
                <a:cs typeface="Times New Roman" panose="02020603050405020304" pitchFamily="18" charset="0"/>
              </a:rPr>
              <a:t>A. Rất buồn vì nhớ nhà.</a:t>
            </a:r>
          </a:p>
        </p:txBody>
      </p:sp>
      <p:sp>
        <p:nvSpPr>
          <p:cNvPr id="13316" name="Round Same Side Corner Rectangle 43">
            <a:extLst>
              <a:ext uri="{FF2B5EF4-FFF2-40B4-BE49-F238E27FC236}">
                <a16:creationId xmlns:a16="http://schemas.microsoft.com/office/drawing/2014/main" id="{4F1FB68F-C040-4F57-BB5A-18D9DDAFE35B}"/>
              </a:ext>
            </a:extLst>
          </p:cNvPr>
          <p:cNvSpPr>
            <a:spLocks noChangeArrowheads="1"/>
          </p:cNvSpPr>
          <p:nvPr/>
        </p:nvSpPr>
        <p:spPr bwMode="auto">
          <a:xfrm rot="10800000">
            <a:off x="1524000" y="6477000"/>
            <a:ext cx="9144000" cy="381000"/>
          </a:xfrm>
          <a:custGeom>
            <a:avLst/>
            <a:gdLst>
              <a:gd name="T0" fmla="*/ 9144000 w 9144000"/>
              <a:gd name="T1" fmla="*/ 141 h 1066800"/>
              <a:gd name="T2" fmla="*/ 4572000 w 9144000"/>
              <a:gd name="T3" fmla="*/ 283 h 1066800"/>
              <a:gd name="T4" fmla="*/ 0 w 9144000"/>
              <a:gd name="T5" fmla="*/ 14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lnTo>
                  <a:pt x="177804" y="0"/>
                </a:lnTo>
                <a:close/>
              </a:path>
            </a:pathLst>
          </a:custGeom>
          <a:solidFill>
            <a:srgbClr val="008080"/>
          </a:solidFill>
          <a:ln w="25400" algn="ctr">
            <a:solidFill>
              <a:schemeClr val="bg1"/>
            </a:solidFill>
            <a:miter lim="800000"/>
            <a:headEnd/>
            <a:tailEnd/>
          </a:ln>
        </p:spPr>
        <p:txBody>
          <a:bodyPr rot="10800000" anchor="ctr"/>
          <a:lstStyle/>
          <a:p>
            <a:endParaRPr lang="en-US"/>
          </a:p>
        </p:txBody>
      </p:sp>
      <p:sp>
        <p:nvSpPr>
          <p:cNvPr id="11275" name="AutoShape 11">
            <a:extLst>
              <a:ext uri="{FF2B5EF4-FFF2-40B4-BE49-F238E27FC236}">
                <a16:creationId xmlns:a16="http://schemas.microsoft.com/office/drawing/2014/main" id="{8486868A-0DBF-4124-8CBA-AE79845D1ABB}"/>
              </a:ext>
            </a:extLst>
          </p:cNvPr>
          <p:cNvSpPr>
            <a:spLocks noChangeArrowheads="1"/>
          </p:cNvSpPr>
          <p:nvPr/>
        </p:nvSpPr>
        <p:spPr bwMode="auto">
          <a:xfrm>
            <a:off x="1681163" y="4733925"/>
            <a:ext cx="8915400" cy="762000"/>
          </a:xfrm>
          <a:prstGeom prst="flowChartAlternateProcess">
            <a:avLst/>
          </a:prstGeom>
          <a:solidFill>
            <a:schemeClr val="bg1"/>
          </a:solidFill>
          <a:ln w="28575">
            <a:solidFill>
              <a:srgbClr val="0000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solidFill>
                  <a:srgbClr val="990000"/>
                </a:solidFill>
                <a:latin typeface="Times New Roman" panose="02020603050405020304" pitchFamily="18" charset="0"/>
                <a:cs typeface="Times New Roman" panose="02020603050405020304" pitchFamily="18" charset="0"/>
              </a:rPr>
              <a:t>B. Rất sung sướng vì cung trăng là chốn thần tiên.</a:t>
            </a:r>
          </a:p>
        </p:txBody>
      </p:sp>
      <p:sp>
        <p:nvSpPr>
          <p:cNvPr id="11276" name="AutoShape 12">
            <a:extLst>
              <a:ext uri="{FF2B5EF4-FFF2-40B4-BE49-F238E27FC236}">
                <a16:creationId xmlns:a16="http://schemas.microsoft.com/office/drawing/2014/main" id="{43A009FB-3A00-4569-BAA2-02E1A39FBBCE}"/>
              </a:ext>
            </a:extLst>
          </p:cNvPr>
          <p:cNvSpPr>
            <a:spLocks noChangeArrowheads="1"/>
          </p:cNvSpPr>
          <p:nvPr/>
        </p:nvSpPr>
        <p:spPr bwMode="auto">
          <a:xfrm>
            <a:off x="1676400" y="5572125"/>
            <a:ext cx="8915400" cy="762000"/>
          </a:xfrm>
          <a:prstGeom prst="flowChartAlternateProcess">
            <a:avLst/>
          </a:prstGeom>
          <a:solidFill>
            <a:schemeClr val="bg1"/>
          </a:solidFill>
          <a:ln w="28575">
            <a:solidFill>
              <a:srgbClr val="0000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solidFill>
                  <a:srgbClr val="990000"/>
                </a:solidFill>
                <a:latin typeface="Times New Roman" panose="02020603050405020304" pitchFamily="18" charset="0"/>
                <a:cs typeface="Times New Roman" panose="02020603050405020304" pitchFamily="18" charset="0"/>
              </a:rPr>
              <a:t>C.Rất khổ vì mọi thứ trên cung trăng khác mặt đất.</a:t>
            </a:r>
          </a:p>
        </p:txBody>
      </p:sp>
      <p:sp>
        <p:nvSpPr>
          <p:cNvPr id="11277" name="Oval 13">
            <a:extLst>
              <a:ext uri="{FF2B5EF4-FFF2-40B4-BE49-F238E27FC236}">
                <a16:creationId xmlns:a16="http://schemas.microsoft.com/office/drawing/2014/main" id="{3F101C13-3EF0-4B8A-8CE4-B4A0CD8F7454}"/>
              </a:ext>
            </a:extLst>
          </p:cNvPr>
          <p:cNvSpPr>
            <a:spLocks noChangeArrowheads="1"/>
          </p:cNvSpPr>
          <p:nvPr/>
        </p:nvSpPr>
        <p:spPr bwMode="auto">
          <a:xfrm>
            <a:off x="1752600" y="3962400"/>
            <a:ext cx="533400" cy="457200"/>
          </a:xfrm>
          <a:prstGeom prst="ellipse">
            <a:avLst/>
          </a:prstGeom>
          <a:solidFill>
            <a:schemeClr val="bg1"/>
          </a:solidFill>
          <a:ln w="38100">
            <a:solidFill>
              <a:srgbClr val="000099"/>
            </a:solidFill>
            <a:prstDash val="sysDot"/>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rPr>
              <a:t>A</a:t>
            </a:r>
          </a:p>
        </p:txBody>
      </p:sp>
      <p:sp>
        <p:nvSpPr>
          <p:cNvPr id="11279" name="Rectangle 15">
            <a:extLst>
              <a:ext uri="{FF2B5EF4-FFF2-40B4-BE49-F238E27FC236}">
                <a16:creationId xmlns:a16="http://schemas.microsoft.com/office/drawing/2014/main" id="{713FFCC9-48AA-4795-9433-A67DF7FE4FB4}"/>
              </a:ext>
            </a:extLst>
          </p:cNvPr>
          <p:cNvSpPr>
            <a:spLocks noChangeArrowheads="1"/>
          </p:cNvSpPr>
          <p:nvPr/>
        </p:nvSpPr>
        <p:spPr bwMode="auto">
          <a:xfrm>
            <a:off x="3505201" y="2743200"/>
            <a:ext cx="594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Chọn một ý theo em là đúng.</a:t>
            </a:r>
          </a:p>
        </p:txBody>
      </p:sp>
      <p:sp>
        <p:nvSpPr>
          <p:cNvPr id="11280" name="Oval 16">
            <a:extLst>
              <a:ext uri="{FF2B5EF4-FFF2-40B4-BE49-F238E27FC236}">
                <a16:creationId xmlns:a16="http://schemas.microsoft.com/office/drawing/2014/main" id="{24EDC989-CED1-4B2C-B868-EB1FB77BE463}"/>
              </a:ext>
            </a:extLst>
          </p:cNvPr>
          <p:cNvSpPr>
            <a:spLocks noChangeArrowheads="1"/>
          </p:cNvSpPr>
          <p:nvPr/>
        </p:nvSpPr>
        <p:spPr bwMode="auto">
          <a:xfrm>
            <a:off x="1633538" y="5715000"/>
            <a:ext cx="533400" cy="457200"/>
          </a:xfrm>
          <a:prstGeom prst="ellipse">
            <a:avLst/>
          </a:prstGeom>
          <a:solidFill>
            <a:schemeClr val="bg1"/>
          </a:solidFill>
          <a:ln w="38100">
            <a:solidFill>
              <a:srgbClr val="000099"/>
            </a:solidFill>
            <a:prstDash val="sysDot"/>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0-#ppt_w/2"/>
                                          </p:val>
                                        </p:tav>
                                        <p:tav tm="100000">
                                          <p:val>
                                            <p:strVal val="#ppt_x"/>
                                          </p:val>
                                        </p:tav>
                                      </p:tavLst>
                                    </p:anim>
                                    <p:anim calcmode="lin" valueType="num">
                                      <p:cBhvr additive="base">
                                        <p:cTn id="20"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6"/>
                                        </p:tgtEl>
                                        <p:attrNameLst>
                                          <p:attrName>style.visibility</p:attrName>
                                        </p:attrNameLst>
                                      </p:cBhvr>
                                      <p:to>
                                        <p:strVal val="visible"/>
                                      </p:to>
                                    </p:set>
                                    <p:anim calcmode="lin" valueType="num">
                                      <p:cBhvr additive="base">
                                        <p:cTn id="25" dur="500" fill="hold"/>
                                        <p:tgtEl>
                                          <p:spTgt spid="11276"/>
                                        </p:tgtEl>
                                        <p:attrNameLst>
                                          <p:attrName>ppt_x</p:attrName>
                                        </p:attrNameLst>
                                      </p:cBhvr>
                                      <p:tavLst>
                                        <p:tav tm="0">
                                          <p:val>
                                            <p:strVal val="0-#ppt_w/2"/>
                                          </p:val>
                                        </p:tav>
                                        <p:tav tm="100000">
                                          <p:val>
                                            <p:strVal val="#ppt_x"/>
                                          </p:val>
                                        </p:tav>
                                      </p:tavLst>
                                    </p:anim>
                                    <p:anim calcmode="lin" valueType="num">
                                      <p:cBhvr additive="base">
                                        <p:cTn id="26"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79"/>
                                        </p:tgtEl>
                                        <p:attrNameLst>
                                          <p:attrName>style.visibility</p:attrName>
                                        </p:attrNameLst>
                                      </p:cBhvr>
                                      <p:to>
                                        <p:strVal val="visible"/>
                                      </p:to>
                                    </p:set>
                                    <p:anim calcmode="lin" valueType="num">
                                      <p:cBhvr additive="base">
                                        <p:cTn id="31" dur="500" fill="hold"/>
                                        <p:tgtEl>
                                          <p:spTgt spid="11279"/>
                                        </p:tgtEl>
                                        <p:attrNameLst>
                                          <p:attrName>ppt_x</p:attrName>
                                        </p:attrNameLst>
                                      </p:cBhvr>
                                      <p:tavLst>
                                        <p:tav tm="0">
                                          <p:val>
                                            <p:strVal val="0-#ppt_w/2"/>
                                          </p:val>
                                        </p:tav>
                                        <p:tav tm="100000">
                                          <p:val>
                                            <p:strVal val="#ppt_x"/>
                                          </p:val>
                                        </p:tav>
                                      </p:tavLst>
                                    </p:anim>
                                    <p:anim calcmode="lin" valueType="num">
                                      <p:cBhvr additive="base">
                                        <p:cTn id="32"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repeatCount="3000" fill="hold" grpId="0" nodeType="clickEffect">
                                  <p:stCondLst>
                                    <p:cond delay="0"/>
                                  </p:stCondLst>
                                  <p:childTnLst>
                                    <p:set>
                                      <p:cBhvr>
                                        <p:cTn id="36" dur="1" fill="hold">
                                          <p:stCondLst>
                                            <p:cond delay="0"/>
                                          </p:stCondLst>
                                        </p:cTn>
                                        <p:tgtEl>
                                          <p:spTgt spid="11277"/>
                                        </p:tgtEl>
                                        <p:attrNameLst>
                                          <p:attrName>style.visibility</p:attrName>
                                        </p:attrNameLst>
                                      </p:cBhvr>
                                      <p:to>
                                        <p:strVal val="visible"/>
                                      </p:to>
                                    </p:set>
                                    <p:anim calcmode="lin" valueType="num">
                                      <p:cBhvr>
                                        <p:cTn id="37" dur="500" fill="hold"/>
                                        <p:tgtEl>
                                          <p:spTgt spid="11277"/>
                                        </p:tgtEl>
                                        <p:attrNameLst>
                                          <p:attrName>ppt_w</p:attrName>
                                        </p:attrNameLst>
                                      </p:cBhvr>
                                      <p:tavLst>
                                        <p:tav tm="0">
                                          <p:val>
                                            <p:fltVal val="0"/>
                                          </p:val>
                                        </p:tav>
                                        <p:tav tm="100000">
                                          <p:val>
                                            <p:strVal val="#ppt_w"/>
                                          </p:val>
                                        </p:tav>
                                      </p:tavLst>
                                    </p:anim>
                                    <p:anim calcmode="lin" valueType="num">
                                      <p:cBhvr>
                                        <p:cTn id="38" dur="500" fill="hold"/>
                                        <p:tgtEl>
                                          <p:spTgt spid="11277"/>
                                        </p:tgtEl>
                                        <p:attrNameLst>
                                          <p:attrName>ppt_h</p:attrName>
                                        </p:attrNameLst>
                                      </p:cBhvr>
                                      <p:tavLst>
                                        <p:tav tm="0">
                                          <p:val>
                                            <p:fltVal val="0"/>
                                          </p:val>
                                        </p:tav>
                                        <p:tav tm="100000">
                                          <p:val>
                                            <p:strVal val="#ppt_h"/>
                                          </p:val>
                                        </p:tav>
                                      </p:tavLst>
                                    </p:anim>
                                    <p:animEffect transition="in" filter="fade">
                                      <p:cBhvr>
                                        <p:cTn id="39" dur="500"/>
                                        <p:tgtEl>
                                          <p:spTgt spid="112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repeatCount="3000" fill="hold" grpId="0" nodeType="clickEffect">
                                  <p:stCondLst>
                                    <p:cond delay="0"/>
                                  </p:stCondLst>
                                  <p:childTnLst>
                                    <p:set>
                                      <p:cBhvr>
                                        <p:cTn id="43" dur="1" fill="hold">
                                          <p:stCondLst>
                                            <p:cond delay="0"/>
                                          </p:stCondLst>
                                        </p:cTn>
                                        <p:tgtEl>
                                          <p:spTgt spid="11280"/>
                                        </p:tgtEl>
                                        <p:attrNameLst>
                                          <p:attrName>style.visibility</p:attrName>
                                        </p:attrNameLst>
                                      </p:cBhvr>
                                      <p:to>
                                        <p:strVal val="visible"/>
                                      </p:to>
                                    </p:set>
                                    <p:anim calcmode="lin" valueType="num">
                                      <p:cBhvr>
                                        <p:cTn id="44" dur="500" fill="hold"/>
                                        <p:tgtEl>
                                          <p:spTgt spid="11280"/>
                                        </p:tgtEl>
                                        <p:attrNameLst>
                                          <p:attrName>ppt_w</p:attrName>
                                        </p:attrNameLst>
                                      </p:cBhvr>
                                      <p:tavLst>
                                        <p:tav tm="0">
                                          <p:val>
                                            <p:fltVal val="0"/>
                                          </p:val>
                                        </p:tav>
                                        <p:tav tm="100000">
                                          <p:val>
                                            <p:strVal val="#ppt_w"/>
                                          </p:val>
                                        </p:tav>
                                      </p:tavLst>
                                    </p:anim>
                                    <p:anim calcmode="lin" valueType="num">
                                      <p:cBhvr>
                                        <p:cTn id="45" dur="500" fill="hold"/>
                                        <p:tgtEl>
                                          <p:spTgt spid="11280"/>
                                        </p:tgtEl>
                                        <p:attrNameLst>
                                          <p:attrName>ppt_h</p:attrName>
                                        </p:attrNameLst>
                                      </p:cBhvr>
                                      <p:tavLst>
                                        <p:tav tm="0">
                                          <p:val>
                                            <p:fltVal val="0"/>
                                          </p:val>
                                        </p:tav>
                                        <p:tav tm="100000">
                                          <p:val>
                                            <p:strVal val="#ppt_h"/>
                                          </p:val>
                                        </p:tav>
                                      </p:tavLst>
                                    </p:anim>
                                    <p:animEffect transition="in" filter="fade">
                                      <p:cBhvr>
                                        <p:cTn id="46"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75" grpId="0" animBg="1"/>
      <p:bldP spid="11276" grpId="0" animBg="1"/>
      <p:bldP spid="11277" grpId="0" animBg="1"/>
      <p:bldP spid="11279" grpId="0"/>
      <p:bldP spid="112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15874" y="1339622"/>
            <a:ext cx="7560254" cy="490877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7855" y="891793"/>
            <a:ext cx="2155436" cy="159502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88409">
            <a:off x="8492319" y="5354671"/>
            <a:ext cx="1703417" cy="501734"/>
          </a:xfrm>
          <a:prstGeom prst="rect">
            <a:avLst/>
          </a:prstGeom>
        </p:spPr>
      </p:pic>
      <p:sp>
        <p:nvSpPr>
          <p:cNvPr id="7" name="TextBox 6"/>
          <p:cNvSpPr txBox="1"/>
          <p:nvPr/>
        </p:nvSpPr>
        <p:spPr>
          <a:xfrm>
            <a:off x="4926687" y="1815168"/>
            <a:ext cx="2194832"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Nội</a:t>
            </a:r>
            <a:r>
              <a:rPr lang="en-US" sz="4000" b="1" dirty="0">
                <a:solidFill>
                  <a:srgbClr val="FF0000"/>
                </a:solidFill>
                <a:latin typeface="Times New Roman" panose="02020603050405020304" pitchFamily="18" charset="0"/>
                <a:cs typeface="Times New Roman" panose="02020603050405020304" pitchFamily="18" charset="0"/>
              </a:rPr>
              <a:t> dung</a:t>
            </a:r>
          </a:p>
        </p:txBody>
      </p:sp>
      <p:sp>
        <p:nvSpPr>
          <p:cNvPr id="8" name="TextBox 7"/>
          <p:cNvSpPr txBox="1"/>
          <p:nvPr/>
        </p:nvSpPr>
        <p:spPr>
          <a:xfrm>
            <a:off x="2847972" y="2743444"/>
            <a:ext cx="6753228" cy="2862322"/>
          </a:xfrm>
          <a:prstGeom prst="rect">
            <a:avLst/>
          </a:prstGeom>
          <a:noFill/>
        </p:spPr>
        <p:txBody>
          <a:bodyPr wrap="square" rtlCol="0">
            <a:spAutoFit/>
          </a:bodyPr>
          <a:lstStyle/>
          <a:p>
            <a:pPr marL="571500" indent="-571500">
              <a:buFontTx/>
              <a:buChar char="-"/>
            </a:pPr>
            <a:r>
              <a:rPr lang="en-US" altLang="en-US" sz="3600" dirty="0" err="1">
                <a:solidFill>
                  <a:srgbClr val="002060"/>
                </a:solidFill>
                <a:latin typeface="Times New Roman" panose="02020603050405020304" pitchFamily="18" charset="0"/>
              </a:rPr>
              <a:t>Tình</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nghĩa</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thuỷ</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chung</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tấm</a:t>
            </a:r>
            <a:r>
              <a:rPr lang="en-US" altLang="en-US" sz="3600" dirty="0">
                <a:solidFill>
                  <a:srgbClr val="002060"/>
                </a:solidFill>
                <a:latin typeface="Times New Roman" panose="02020603050405020304" pitchFamily="18" charset="0"/>
              </a:rPr>
              <a:t> long </a:t>
            </a:r>
            <a:r>
              <a:rPr lang="en-US" altLang="en-US" sz="3600" dirty="0" err="1">
                <a:solidFill>
                  <a:srgbClr val="002060"/>
                </a:solidFill>
                <a:latin typeface="Times New Roman" panose="02020603050405020304" pitchFamily="18" charset="0"/>
              </a:rPr>
              <a:t>nhân</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hậu</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của</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chú</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Cuội</a:t>
            </a:r>
            <a:r>
              <a:rPr lang="en-US" altLang="en-US" sz="3600" dirty="0">
                <a:solidFill>
                  <a:srgbClr val="002060"/>
                </a:solidFill>
                <a:latin typeface="Times New Roman" panose="02020603050405020304" pitchFamily="18" charset="0"/>
              </a:rPr>
              <a:t>.</a:t>
            </a:r>
          </a:p>
          <a:p>
            <a:pPr marL="571500" indent="-571500">
              <a:buFontTx/>
              <a:buChar char="-"/>
            </a:pPr>
            <a:r>
              <a:rPr lang="en-US" altLang="en-US" sz="3600" dirty="0" err="1">
                <a:solidFill>
                  <a:srgbClr val="002060"/>
                </a:solidFill>
                <a:latin typeface="Times New Roman" panose="02020603050405020304" pitchFamily="18" charset="0"/>
              </a:rPr>
              <a:t>Giải</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thích</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các</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hiện</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tượng</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tự</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nhiên</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và</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ước</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mơ</a:t>
            </a:r>
            <a:r>
              <a:rPr lang="en-US" altLang="en-US" sz="3600" dirty="0">
                <a:solidFill>
                  <a:srgbClr val="002060"/>
                </a:solidFill>
                <a:latin typeface="Times New Roman" panose="02020603050405020304" pitchFamily="18" charset="0"/>
              </a:rPr>
              <a:t> bay </a:t>
            </a:r>
            <a:r>
              <a:rPr lang="en-US" altLang="en-US" sz="3600" dirty="0" err="1">
                <a:solidFill>
                  <a:srgbClr val="002060"/>
                </a:solidFill>
                <a:latin typeface="Times New Roman" panose="02020603050405020304" pitchFamily="18" charset="0"/>
              </a:rPr>
              <a:t>lên</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mặt</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trăng</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của</a:t>
            </a:r>
            <a:r>
              <a:rPr lang="en-US" altLang="en-US" sz="3600" dirty="0">
                <a:solidFill>
                  <a:srgbClr val="002060"/>
                </a:solidFill>
                <a:latin typeface="Times New Roman" panose="02020603050405020304" pitchFamily="18" charset="0"/>
              </a:rPr>
              <a:t> con </a:t>
            </a:r>
            <a:r>
              <a:rPr lang="en-US" altLang="en-US" sz="3600" dirty="0" err="1">
                <a:solidFill>
                  <a:srgbClr val="002060"/>
                </a:solidFill>
                <a:latin typeface="Times New Roman" panose="02020603050405020304" pitchFamily="18" charset="0"/>
              </a:rPr>
              <a:t>người</a:t>
            </a:r>
            <a:r>
              <a:rPr lang="en-US" altLang="en-US" sz="3600" dirty="0">
                <a:solidFill>
                  <a:srgbClr val="002060"/>
                </a:solidFill>
                <a:latin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8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52" y="857250"/>
            <a:ext cx="9143948" cy="5143500"/>
          </a:xfrm>
          <a:prstGeom prst="rect">
            <a:avLst/>
          </a:prstGeom>
        </p:spPr>
      </p:pic>
      <p:pic>
        <p:nvPicPr>
          <p:cNvPr id="63492" name="图片 63491" descr="20"/>
          <p:cNvPicPr>
            <a:picLocks noGrp="1" noChangeAspect="1"/>
          </p:cNvPicPr>
          <p:nvPr>
            <p:ph idx="1"/>
          </p:nvPr>
        </p:nvPicPr>
        <p:blipFill>
          <a:blip r:embed="rId4"/>
          <a:stretch>
            <a:fillRect/>
          </a:stretch>
        </p:blipFill>
        <p:spPr>
          <a:xfrm>
            <a:off x="1604011" y="890589"/>
            <a:ext cx="9081135" cy="5077301"/>
          </a:xfrm>
          <a:prstGeom prst="rect">
            <a:avLst/>
          </a:prstGeom>
          <a:noFill/>
          <a:ln w="9525">
            <a:noFill/>
          </a:ln>
        </p:spPr>
      </p:pic>
      <p:sp>
        <p:nvSpPr>
          <p:cNvPr id="5" name="Text Box 4"/>
          <p:cNvSpPr txBox="1"/>
          <p:nvPr/>
        </p:nvSpPr>
        <p:spPr>
          <a:xfrm>
            <a:off x="4127885" y="2446548"/>
            <a:ext cx="6650807" cy="1015663"/>
          </a:xfrm>
          <a:prstGeom prst="rect">
            <a:avLst/>
          </a:prstGeom>
          <a:noFill/>
        </p:spPr>
        <p:txBody>
          <a:bodyPr wrap="square" rtlCol="0" anchor="t">
            <a:spAutoFit/>
          </a:bodyPr>
          <a:lstStyle/>
          <a:p>
            <a:pPr algn="ctr" defTabSz="685800" fontAlgn="base">
              <a:spcBef>
                <a:spcPct val="0"/>
              </a:spcBef>
              <a:spcAft>
                <a:spcPct val="0"/>
              </a:spcAft>
              <a:defRPr/>
            </a:pPr>
            <a:r>
              <a:rPr lang="en-US" sz="6000" b="1" dirty="0" err="1">
                <a:solidFill>
                  <a:srgbClr val="FF0000"/>
                </a:solidFill>
                <a:latin typeface="Times New Roman" panose="02020603050405020304" pitchFamily="18" charset="0"/>
                <a:cs typeface="Times New Roman" panose="02020603050405020304" pitchFamily="18" charset="0"/>
                <a:sym typeface="+mn-ea"/>
              </a:rPr>
              <a:t>Luyện</a:t>
            </a:r>
            <a:r>
              <a:rPr lang="en-US" sz="6000" b="1" dirty="0">
                <a:solidFill>
                  <a:srgbClr val="FF0000"/>
                </a:solidFill>
                <a:latin typeface="Times New Roman" panose="02020603050405020304" pitchFamily="18" charset="0"/>
                <a:cs typeface="Times New Roman" panose="02020603050405020304" pitchFamily="18" charset="0"/>
                <a:sym typeface="+mn-ea"/>
              </a:rPr>
              <a:t> </a:t>
            </a:r>
            <a:r>
              <a:rPr lang="en-US" sz="6000" b="1" dirty="0" err="1">
                <a:solidFill>
                  <a:srgbClr val="FF0000"/>
                </a:solidFill>
                <a:latin typeface="Times New Roman" panose="02020603050405020304" pitchFamily="18" charset="0"/>
                <a:cs typeface="Times New Roman" panose="02020603050405020304" pitchFamily="18" charset="0"/>
                <a:sym typeface="+mn-ea"/>
              </a:rPr>
              <a:t>đọc</a:t>
            </a:r>
            <a:r>
              <a:rPr lang="en-US" sz="6000" b="1" dirty="0">
                <a:solidFill>
                  <a:srgbClr val="FF0000"/>
                </a:solidFill>
                <a:latin typeface="Times New Roman" panose="02020603050405020304" pitchFamily="18" charset="0"/>
                <a:cs typeface="Times New Roman" panose="02020603050405020304" pitchFamily="18" charset="0"/>
                <a:sym typeface="+mn-ea"/>
              </a:rPr>
              <a:t> </a:t>
            </a:r>
            <a:r>
              <a:rPr lang="en-US" sz="6000" b="1" dirty="0" err="1">
                <a:solidFill>
                  <a:srgbClr val="FF0000"/>
                </a:solidFill>
                <a:latin typeface="Times New Roman" panose="02020603050405020304" pitchFamily="18" charset="0"/>
                <a:cs typeface="Times New Roman" panose="02020603050405020304" pitchFamily="18" charset="0"/>
                <a:sym typeface="+mn-ea"/>
              </a:rPr>
              <a:t>lại</a:t>
            </a:r>
            <a:endParaRPr lang="en-US" sz="6000" b="1" dirty="0">
              <a:solidFill>
                <a:srgbClr val="FF0000"/>
              </a:solidFill>
              <a:latin typeface="Times New Roman" panose="02020603050405020304" pitchFamily="18" charset="0"/>
              <a:cs typeface="Times New Roman" panose="02020603050405020304" pitchFamily="18" charset="0"/>
              <a:sym typeface="+mn-ea"/>
            </a:endParaRPr>
          </a:p>
        </p:txBody>
      </p:sp>
    </p:spTree>
    <p:custDataLst>
      <p:tags r:id="rId1"/>
    </p:custDataLst>
    <p:extLst>
      <p:ext uri="{BB962C8B-B14F-4D97-AF65-F5344CB8AC3E}">
        <p14:creationId xmlns:p14="http://schemas.microsoft.com/office/powerpoint/2010/main" val="537059306"/>
      </p:ext>
    </p:extLst>
  </p:cSld>
  <p:clrMapOvr>
    <a:masterClrMapping/>
  </p:clrMapOvr>
  <mc:AlternateContent xmlns:mc="http://schemas.openxmlformats.org/markup-compatibility/2006" xmlns:p14="http://schemas.microsoft.com/office/powerpoint/2010/main">
    <mc:Choice Requires="p14">
      <p:transition spd="slow" p14:dur="2000" advTm="21839"/>
    </mc:Choice>
    <mc:Fallback xmlns="">
      <p:transition spd="slow" advTm="21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id="{1B8BA8DD-FE87-47B3-B23E-F1B2D18DA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7581" y="5440568"/>
            <a:ext cx="1876777" cy="1573345"/>
          </a:xfrm>
          <a:prstGeom prst="rect">
            <a:avLst/>
          </a:prstGeom>
        </p:spPr>
      </p:pic>
      <p:sp>
        <p:nvSpPr>
          <p:cNvPr id="10" name="TextBox 4"/>
          <p:cNvSpPr txBox="1">
            <a:spLocks noChangeArrowheads="1"/>
          </p:cNvSpPr>
          <p:nvPr/>
        </p:nvSpPr>
        <p:spPr bwMode="auto">
          <a:xfrm>
            <a:off x="3232776" y="380914"/>
            <a:ext cx="64021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r>
              <a:rPr lang="en-US" sz="4500" b="1" dirty="0">
                <a:solidFill>
                  <a:srgbClr val="002060"/>
                </a:solidFill>
                <a:latin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Luyện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2)</a:t>
            </a:r>
          </a:p>
        </p:txBody>
      </p:sp>
      <p:pic>
        <p:nvPicPr>
          <p:cNvPr id="11" name="图片 6">
            <a:extLst>
              <a:ext uri="{FF2B5EF4-FFF2-40B4-BE49-F238E27FC236}">
                <a16:creationId xmlns:a16="http://schemas.microsoft.com/office/drawing/2014/main" id="{D4577830-55D4-4072-B0F0-E83002C2A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644" y="5655627"/>
            <a:ext cx="1812123" cy="1546214"/>
          </a:xfrm>
          <a:prstGeom prst="rect">
            <a:avLst/>
          </a:prstGeom>
        </p:spPr>
      </p:pic>
      <p:sp>
        <p:nvSpPr>
          <p:cNvPr id="15" name="Text Box 20">
            <a:extLst>
              <a:ext uri="{FF2B5EF4-FFF2-40B4-BE49-F238E27FC236}">
                <a16:creationId xmlns:a16="http://schemas.microsoft.com/office/drawing/2014/main" id="{BAF0A2E6-F9EF-4A92-8A65-D24061359FCB}"/>
              </a:ext>
            </a:extLst>
          </p:cNvPr>
          <p:cNvSpPr txBox="1">
            <a:spLocks noChangeArrowheads="1"/>
          </p:cNvSpPr>
          <p:nvPr/>
        </p:nvSpPr>
        <p:spPr bwMode="auto">
          <a:xfrm>
            <a:off x="1857934" y="1651590"/>
            <a:ext cx="8476132" cy="2785378"/>
          </a:xfrm>
          <a:prstGeom prst="rect">
            <a:avLst/>
          </a:prstGeom>
          <a:solidFill>
            <a:schemeClr val="accent1"/>
          </a:solidFill>
          <a:ln w="57150" cmpd="thinThick">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500" dirty="0">
                <a:latin typeface="Times New Roman" panose="02020603050405020304" pitchFamily="18" charset="0"/>
              </a:rPr>
              <a:t>2. </a:t>
            </a:r>
            <a:r>
              <a:rPr lang="en-US" altLang="en-US" sz="2500" dirty="0" err="1">
                <a:latin typeface="Times New Roman" panose="02020603050405020304" pitchFamily="18" charset="0"/>
              </a:rPr>
              <a:t>Từ</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cây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thuốc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quý</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cứu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sống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được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rất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nhiều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người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Một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lần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cứu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được</a:t>
            </a:r>
            <a:r>
              <a:rPr lang="en-US" altLang="en-US" sz="2500" dirty="0">
                <a:latin typeface="Times New Roman" panose="02020603050405020304" pitchFamily="18" charset="0"/>
              </a:rPr>
              <a:t> con </a:t>
            </a:r>
            <a:r>
              <a:rPr lang="en-US" altLang="en-US" sz="2500" dirty="0" err="1">
                <a:latin typeface="Times New Roman" panose="02020603050405020304" pitchFamily="18" charset="0"/>
              </a:rPr>
              <a:t>gái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một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phú</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ôngđược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phú</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ông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cô</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ấy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chồng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sống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với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nhau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thật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êm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ấm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Nhưng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một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lần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trượt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chân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ngã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vỡ</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đầu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rịt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lá</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thuốc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mãi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vẫn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không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tỉnh</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Thương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nặn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thử</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bộ</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óc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bằng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đất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rồi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rịt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thuốc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Không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ngờ</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Cuội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sống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tươi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tỉnh</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như</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thường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Nhưng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từ</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người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mắc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chứng</a:t>
            </a:r>
            <a:r>
              <a:rPr lang="en-US" altLang="en-US" sz="2500" dirty="0">
                <a:latin typeface="Times New Roman" panose="02020603050405020304" pitchFamily="18" charset="0"/>
              </a:rPr>
              <a:t> hay </a:t>
            </a:r>
            <a:r>
              <a:rPr lang="en-US" altLang="en-US" sz="2500" dirty="0" err="1">
                <a:latin typeface="Times New Roman" panose="02020603050405020304" pitchFamily="18" charset="0"/>
              </a:rPr>
              <a:t>quên</a:t>
            </a:r>
            <a:r>
              <a:rPr lang="en-US" altLang="en-US" sz="2500" dirty="0">
                <a:latin typeface="Times New Roman" panose="02020603050405020304" pitchFamily="18" charset="0"/>
              </a:rPr>
              <a:t>.</a:t>
            </a:r>
          </a:p>
        </p:txBody>
      </p:sp>
    </p:spTree>
    <p:extLst>
      <p:ext uri="{BB962C8B-B14F-4D97-AF65-F5344CB8AC3E}">
        <p14:creationId xmlns:p14="http://schemas.microsoft.com/office/powerpoint/2010/main" val="3728284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4" grpId="0"/>
          <p:bldP spid="26" grpId="0"/>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angles 12"/>
          <p:cNvSpPr/>
          <p:nvPr/>
        </p:nvSpPr>
        <p:spPr>
          <a:xfrm>
            <a:off x="3531697" y="2390820"/>
            <a:ext cx="6234372" cy="1200329"/>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defTabSz="685800"/>
            <a:r>
              <a:rPr lang="en-US" altLang="zh-CN" sz="7200" b="1" dirty="0">
                <a:solidFill>
                  <a:prstClr val="black"/>
                </a:solidFill>
                <a:latin typeface="Times New Roman" panose="02020603050405020304" charset="0"/>
                <a:ea typeface="宋体" panose="02010600030101010101" pitchFamily="2" charset="-122"/>
                <a:cs typeface="Times New Roman" panose="02020603050405020304" charset="0"/>
              </a:rPr>
              <a:t>A. </a:t>
            </a:r>
            <a:r>
              <a:rPr lang="en-US" altLang="zh-CN" sz="7200" b="1" dirty="0" err="1">
                <a:solidFill>
                  <a:prstClr val="black"/>
                </a:solidFill>
                <a:latin typeface="Times New Roman" panose="02020603050405020304" charset="0"/>
                <a:ea typeface="宋体" panose="02010600030101010101" pitchFamily="2" charset="-122"/>
                <a:cs typeface="Times New Roman" panose="02020603050405020304" charset="0"/>
              </a:rPr>
              <a:t>Khởi</a:t>
            </a:r>
            <a:r>
              <a:rPr lang="en-US" altLang="zh-CN" sz="7200" b="1"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7200" b="1" dirty="0" err="1">
                <a:solidFill>
                  <a:prstClr val="black"/>
                </a:solidFill>
                <a:latin typeface="Times New Roman" panose="02020603050405020304" charset="0"/>
                <a:ea typeface="宋体" panose="02010600030101010101" pitchFamily="2" charset="-122"/>
                <a:cs typeface="Times New Roman" panose="02020603050405020304" charset="0"/>
              </a:rPr>
              <a:t>động</a:t>
            </a:r>
            <a:endParaRPr lang="en-US" altLang="zh-CN" sz="7200" b="1"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52" y="857250"/>
            <a:ext cx="9143948" cy="5143500"/>
          </a:xfrm>
          <a:prstGeom prst="rect">
            <a:avLst/>
          </a:prstGeom>
        </p:spPr>
      </p:pic>
      <p:pic>
        <p:nvPicPr>
          <p:cNvPr id="63492" name="图片 63491" descr="20"/>
          <p:cNvPicPr>
            <a:picLocks noGrp="1" noChangeAspect="1"/>
          </p:cNvPicPr>
          <p:nvPr>
            <p:ph idx="1"/>
          </p:nvPr>
        </p:nvPicPr>
        <p:blipFill>
          <a:blip r:embed="rId4"/>
          <a:stretch>
            <a:fillRect/>
          </a:stretch>
        </p:blipFill>
        <p:spPr>
          <a:xfrm>
            <a:off x="1604011" y="890589"/>
            <a:ext cx="9081135" cy="5077301"/>
          </a:xfrm>
          <a:prstGeom prst="rect">
            <a:avLst/>
          </a:prstGeom>
          <a:noFill/>
          <a:ln w="9525">
            <a:noFill/>
          </a:ln>
        </p:spPr>
      </p:pic>
      <p:sp>
        <p:nvSpPr>
          <p:cNvPr id="5" name="Text Box 4"/>
          <p:cNvSpPr txBox="1"/>
          <p:nvPr/>
        </p:nvSpPr>
        <p:spPr>
          <a:xfrm>
            <a:off x="4127885" y="2446548"/>
            <a:ext cx="6650807" cy="1015663"/>
          </a:xfrm>
          <a:prstGeom prst="rect">
            <a:avLst/>
          </a:prstGeom>
          <a:noFill/>
        </p:spPr>
        <p:txBody>
          <a:bodyPr wrap="square" rtlCol="0" anchor="t">
            <a:spAutoFit/>
          </a:bodyPr>
          <a:lstStyle/>
          <a:p>
            <a:pPr algn="ctr" defTabSz="685800" fontAlgn="base">
              <a:spcBef>
                <a:spcPct val="0"/>
              </a:spcBef>
              <a:spcAft>
                <a:spcPct val="0"/>
              </a:spcAft>
              <a:defRPr/>
            </a:pPr>
            <a:r>
              <a:rPr lang="en-US" sz="6000" b="1" dirty="0" err="1">
                <a:solidFill>
                  <a:srgbClr val="FF0000"/>
                </a:solidFill>
                <a:latin typeface="Times New Roman" panose="02020603050405020304" pitchFamily="18" charset="0"/>
                <a:cs typeface="Times New Roman" panose="02020603050405020304" pitchFamily="18" charset="0"/>
                <a:sym typeface="+mn-ea"/>
              </a:rPr>
              <a:t>Kể</a:t>
            </a:r>
            <a:r>
              <a:rPr lang="en-US" sz="6000" b="1" dirty="0">
                <a:solidFill>
                  <a:srgbClr val="FF0000"/>
                </a:solidFill>
                <a:latin typeface="Times New Roman" panose="02020603050405020304" pitchFamily="18" charset="0"/>
                <a:cs typeface="Times New Roman" panose="02020603050405020304" pitchFamily="18" charset="0"/>
                <a:sym typeface="+mn-ea"/>
              </a:rPr>
              <a:t> </a:t>
            </a:r>
            <a:r>
              <a:rPr lang="en-US" sz="6000" b="1" dirty="0" err="1">
                <a:solidFill>
                  <a:srgbClr val="FF0000"/>
                </a:solidFill>
                <a:latin typeface="Times New Roman" panose="02020603050405020304" pitchFamily="18" charset="0"/>
                <a:cs typeface="Times New Roman" panose="02020603050405020304" pitchFamily="18" charset="0"/>
                <a:sym typeface="+mn-ea"/>
              </a:rPr>
              <a:t>chuyện</a:t>
            </a:r>
            <a:endParaRPr lang="en-US" sz="6000" b="1" dirty="0">
              <a:solidFill>
                <a:srgbClr val="FF0000"/>
              </a:solidFill>
              <a:latin typeface="Times New Roman" panose="02020603050405020304" pitchFamily="18" charset="0"/>
              <a:cs typeface="Times New Roman" panose="02020603050405020304" pitchFamily="18" charset="0"/>
              <a:sym typeface="+mn-ea"/>
            </a:endParaRPr>
          </a:p>
        </p:txBody>
      </p:sp>
    </p:spTree>
    <p:custDataLst>
      <p:tags r:id="rId1"/>
    </p:custDataLst>
    <p:extLst>
      <p:ext uri="{BB962C8B-B14F-4D97-AF65-F5344CB8AC3E}">
        <p14:creationId xmlns:p14="http://schemas.microsoft.com/office/powerpoint/2010/main" val="3730544435"/>
      </p:ext>
    </p:extLst>
  </p:cSld>
  <p:clrMapOvr>
    <a:masterClrMapping/>
  </p:clrMapOvr>
  <mc:AlternateContent xmlns:mc="http://schemas.openxmlformats.org/markup-compatibility/2006" xmlns:p14="http://schemas.microsoft.com/office/powerpoint/2010/main">
    <mc:Choice Requires="p14">
      <p:transition spd="slow" p14:dur="2000" advTm="21839"/>
    </mc:Choice>
    <mc:Fallback xmlns="">
      <p:transition spd="slow" advTm="21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5446">
            <a:off x="1302401" y="-3149336"/>
            <a:ext cx="9936179" cy="540166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77678" y="1146149"/>
            <a:ext cx="1241545" cy="141964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7966" y="1038737"/>
            <a:ext cx="1349096" cy="1275509"/>
          </a:xfrm>
          <a:prstGeom prst="rect">
            <a:avLst/>
          </a:prstGeom>
        </p:spPr>
      </p:pic>
      <p:sp>
        <p:nvSpPr>
          <p:cNvPr id="13" name="Rectangle 18">
            <a:extLst>
              <a:ext uri="{FF2B5EF4-FFF2-40B4-BE49-F238E27FC236}">
                <a16:creationId xmlns:a16="http://schemas.microsoft.com/office/drawing/2014/main" id="{8B4858ED-39FC-4BB2-B8B8-880B35322026}"/>
              </a:ext>
            </a:extLst>
          </p:cNvPr>
          <p:cNvSpPr>
            <a:spLocks noChangeArrowheads="1"/>
          </p:cNvSpPr>
          <p:nvPr/>
        </p:nvSpPr>
        <p:spPr bwMode="auto">
          <a:xfrm>
            <a:off x="2315126" y="543284"/>
            <a:ext cx="83614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defTabSz="685800"/>
            <a:r>
              <a:rPr lang="en-US" altLang="en-US" sz="2400" b="1" dirty="0" err="1">
                <a:solidFill>
                  <a:prstClr val="black"/>
                </a:solidFill>
                <a:latin typeface="Times New Roman" panose="02020603050405020304" pitchFamily="18" charset="0"/>
                <a:cs typeface="Times New Roman" panose="02020603050405020304" pitchFamily="18" charset="0"/>
              </a:rPr>
              <a:t>Dựa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gợi</a:t>
            </a:r>
            <a:r>
              <a:rPr lang="en-US" altLang="en-US" sz="2400" b="1" dirty="0">
                <a:solidFill>
                  <a:prstClr val="black"/>
                </a:solidFill>
                <a:latin typeface="Times New Roman" panose="02020603050405020304" pitchFamily="18" charset="0"/>
                <a:cs typeface="Times New Roman" panose="02020603050405020304" pitchFamily="18" charset="0"/>
              </a:rPr>
              <a:t> ý </a:t>
            </a:r>
            <a:r>
              <a:rPr lang="en-US" altLang="en-US" sz="2400" b="1" dirty="0" err="1">
                <a:solidFill>
                  <a:prstClr val="black"/>
                </a:solidFill>
                <a:latin typeface="Times New Roman" panose="02020603050405020304" pitchFamily="18" charset="0"/>
                <a:cs typeface="Times New Roman" panose="02020603050405020304" pitchFamily="18" charset="0"/>
              </a:rPr>
              <a:t>dưới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đây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kể</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từng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đoạn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chuyện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chú</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trăng</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18" name="Rectangle 24">
            <a:extLst>
              <a:ext uri="{FF2B5EF4-FFF2-40B4-BE49-F238E27FC236}">
                <a16:creationId xmlns:a16="http://schemas.microsoft.com/office/drawing/2014/main" id="{E044B013-0F02-48E6-957F-F9A43F4BCB75}"/>
              </a:ext>
            </a:extLst>
          </p:cNvPr>
          <p:cNvSpPr>
            <a:spLocks noChangeArrowheads="1"/>
          </p:cNvSpPr>
          <p:nvPr/>
        </p:nvSpPr>
        <p:spPr bwMode="auto">
          <a:xfrm>
            <a:off x="2782740" y="4349383"/>
            <a:ext cx="7426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defTabSz="685800"/>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Xưa</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có</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chàng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tiều</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phu</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tốt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bụng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tên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Cuội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sống</a:t>
            </a:r>
            <a:r>
              <a:rPr lang="en-US" altLang="en-US" sz="2400" dirty="0">
                <a:solidFill>
                  <a:prstClr val="black"/>
                </a:solidFill>
                <a:latin typeface="Times New Roman" panose="02020603050405020304" pitchFamily="18" charset="0"/>
                <a:cs typeface="Times New Roman" panose="02020603050405020304" pitchFamily="18" charset="0"/>
              </a:rPr>
              <a:t> ở </a:t>
            </a:r>
            <a:r>
              <a:rPr lang="en-US" altLang="en-US" sz="2400" dirty="0" err="1">
                <a:solidFill>
                  <a:prstClr val="black"/>
                </a:solidFill>
                <a:latin typeface="Times New Roman" panose="02020603050405020304" pitchFamily="18" charset="0"/>
                <a:cs typeface="Times New Roman" panose="02020603050405020304" pitchFamily="18" charset="0"/>
              </a:rPr>
              <a:t>vùng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núi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nọ</a:t>
            </a: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19" name="Rectangle 25">
            <a:extLst>
              <a:ext uri="{FF2B5EF4-FFF2-40B4-BE49-F238E27FC236}">
                <a16:creationId xmlns:a16="http://schemas.microsoft.com/office/drawing/2014/main" id="{31761553-3FDB-4ACE-A6BE-C83FEC8C4B96}"/>
              </a:ext>
            </a:extLst>
          </p:cNvPr>
          <p:cNvSpPr>
            <a:spLocks noChangeArrowheads="1"/>
          </p:cNvSpPr>
          <p:nvPr/>
        </p:nvSpPr>
        <p:spPr bwMode="auto">
          <a:xfrm>
            <a:off x="2782739" y="5114389"/>
            <a:ext cx="7656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defTabSz="685800"/>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hôm</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Cuội</a:t>
            </a:r>
            <a:r>
              <a:rPr lang="en-US" altLang="en-US" sz="2400" dirty="0">
                <a:solidFill>
                  <a:prstClr val="black"/>
                </a:solidFill>
                <a:latin typeface="Times New Roman" panose="02020603050405020304" pitchFamily="18" charset="0"/>
                <a:cs typeface="Times New Roman" panose="02020603050405020304" pitchFamily="18" charset="0"/>
              </a:rPr>
              <a:t> di </a:t>
            </a:r>
            <a:r>
              <a:rPr lang="en-US" altLang="en-US" sz="2400" dirty="0" err="1">
                <a:solidFill>
                  <a:prstClr val="black"/>
                </a:solidFill>
                <a:latin typeface="Times New Roman" panose="02020603050405020304" pitchFamily="18" charset="0"/>
                <a:cs typeface="Times New Roman" panose="02020603050405020304" pitchFamily="18" charset="0"/>
              </a:rPr>
              <a:t>vào</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rừng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bất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ngờ</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bị</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con </a:t>
            </a:r>
            <a:r>
              <a:rPr lang="en-US" altLang="en-US" sz="2400" dirty="0" err="1">
                <a:solidFill>
                  <a:prstClr val="black"/>
                </a:solidFill>
                <a:latin typeface="Times New Roman" panose="02020603050405020304" pitchFamily="18" charset="0"/>
                <a:cs typeface="Times New Roman" panose="02020603050405020304" pitchFamily="18" charset="0"/>
              </a:rPr>
              <a:t>hổ</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tấn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công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Thấy</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hổ</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mẹ</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về</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Cuội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hoảng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quá</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quăng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rìu</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leo</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tót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lên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cây</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cao</a:t>
            </a: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20" name="Rectangle 26">
            <a:extLst>
              <a:ext uri="{FF2B5EF4-FFF2-40B4-BE49-F238E27FC236}">
                <a16:creationId xmlns:a16="http://schemas.microsoft.com/office/drawing/2014/main" id="{637E2A04-349C-4056-B1EA-7A0B0CA0A91E}"/>
              </a:ext>
            </a:extLst>
          </p:cNvPr>
          <p:cNvSpPr>
            <a:spLocks noChangeArrowheads="1"/>
          </p:cNvSpPr>
          <p:nvPr/>
        </p:nvSpPr>
        <p:spPr bwMode="auto">
          <a:xfrm>
            <a:off x="2782740" y="6303918"/>
            <a:ext cx="6912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defTabSz="685800"/>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Từ</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trên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cây</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Cuội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ngạc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nhiên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thấy</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cảnh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tượng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lạ</a:t>
            </a: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21" name="Rectangle 27">
            <a:extLst>
              <a:ext uri="{FF2B5EF4-FFF2-40B4-BE49-F238E27FC236}">
                <a16:creationId xmlns:a16="http://schemas.microsoft.com/office/drawing/2014/main" id="{323E1DC8-9FDB-4433-9630-77FFB8C0FCBF}"/>
              </a:ext>
            </a:extLst>
          </p:cNvPr>
          <p:cNvSpPr>
            <a:spLocks noChangeArrowheads="1"/>
          </p:cNvSpPr>
          <p:nvPr/>
        </p:nvSpPr>
        <p:spPr bwMode="auto">
          <a:xfrm>
            <a:off x="2420086" y="3926503"/>
            <a:ext cx="1011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defTabSz="685800"/>
            <a:r>
              <a:rPr lang="en-US" altLang="en-US" sz="2400" b="1" dirty="0" err="1">
                <a:solidFill>
                  <a:srgbClr val="FF0000"/>
                </a:solidFill>
                <a:latin typeface="Times New Roman" panose="02020603050405020304" pitchFamily="18" charset="0"/>
                <a:cs typeface="Times New Roman" panose="02020603050405020304" pitchFamily="18" charset="0"/>
              </a:rPr>
              <a:t>Gợi</a:t>
            </a:r>
            <a:r>
              <a:rPr lang="en-US" altLang="en-US" sz="2400" b="1" dirty="0">
                <a:solidFill>
                  <a:srgbClr val="FF0000"/>
                </a:solidFill>
                <a:latin typeface="Times New Roman" panose="02020603050405020304" pitchFamily="18" charset="0"/>
                <a:cs typeface="Times New Roman" panose="02020603050405020304" pitchFamily="18" charset="0"/>
              </a:rPr>
              <a:t> ý:</a:t>
            </a:r>
          </a:p>
        </p:txBody>
      </p:sp>
      <p:sp>
        <p:nvSpPr>
          <p:cNvPr id="22" name="AutoShape 4">
            <a:extLst>
              <a:ext uri="{FF2B5EF4-FFF2-40B4-BE49-F238E27FC236}">
                <a16:creationId xmlns:a16="http://schemas.microsoft.com/office/drawing/2014/main" id="{1B67A53D-5AE3-426A-ACC4-961D942DA9DE}"/>
              </a:ext>
            </a:extLst>
          </p:cNvPr>
          <p:cNvSpPr>
            <a:spLocks noChangeArrowheads="1"/>
          </p:cNvSpPr>
          <p:nvPr/>
        </p:nvSpPr>
        <p:spPr bwMode="auto">
          <a:xfrm>
            <a:off x="3288647" y="1824572"/>
            <a:ext cx="8361484" cy="2590800"/>
          </a:xfrm>
          <a:prstGeom prst="flowChartAlternateProcess">
            <a:avLst/>
          </a:prstGeom>
          <a:noFill/>
          <a:ln w="28575">
            <a:no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a) </a:t>
            </a:r>
            <a:r>
              <a:rPr lang="en-US" altLang="en-US" sz="2800" b="1" i="1" dirty="0" err="1">
                <a:solidFill>
                  <a:srgbClr val="990000"/>
                </a:solidFill>
                <a:latin typeface="Times New Roman" panose="02020603050405020304" pitchFamily="18" charset="0"/>
                <a:cs typeface="Times New Roman" panose="02020603050405020304" pitchFamily="18" charset="0"/>
              </a:rPr>
              <a:t>Đoạn</a:t>
            </a:r>
            <a:r>
              <a:rPr lang="en-US" altLang="en-US" sz="2800" b="1" i="1" dirty="0">
                <a:solidFill>
                  <a:srgbClr val="990000"/>
                </a:solidFill>
                <a:latin typeface="Times New Roman" panose="02020603050405020304" pitchFamily="18" charset="0"/>
                <a:cs typeface="Times New Roman" panose="02020603050405020304" pitchFamily="18" charset="0"/>
              </a:rPr>
              <a:t> 1: </a:t>
            </a:r>
            <a:r>
              <a:rPr lang="en-US" altLang="en-US" sz="2800" b="1" i="1" dirty="0" err="1">
                <a:solidFill>
                  <a:srgbClr val="990000"/>
                </a:solidFill>
                <a:latin typeface="Times New Roman" panose="02020603050405020304" pitchFamily="18" charset="0"/>
                <a:cs typeface="Times New Roman" panose="02020603050405020304" pitchFamily="18" charset="0"/>
              </a:rPr>
              <a:t>Cây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quý</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a:t>
            </a:r>
            <a:r>
              <a:rPr lang="en-US" altLang="en-US" sz="2800" b="1" i="1" dirty="0" err="1">
                <a:solidFill>
                  <a:srgbClr val="990000"/>
                </a:solidFill>
                <a:latin typeface="Times New Roman" panose="02020603050405020304" pitchFamily="18" charset="0"/>
                <a:cs typeface="Times New Roman" panose="02020603050405020304" pitchFamily="18" charset="0"/>
              </a:rPr>
              <a:t>Chàng</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tiều</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phu</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a:t>
            </a:r>
            <a:r>
              <a:rPr lang="en-US" altLang="en-US" sz="2800" b="1" i="1" dirty="0" err="1">
                <a:solidFill>
                  <a:srgbClr val="990000"/>
                </a:solidFill>
                <a:latin typeface="Times New Roman" panose="02020603050405020304" pitchFamily="18" charset="0"/>
                <a:cs typeface="Times New Roman" panose="02020603050405020304" pitchFamily="18" charset="0"/>
              </a:rPr>
              <a:t>Gặp</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hổ</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Phát</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hiện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cây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quý</a:t>
            </a:r>
            <a:endParaRPr lang="en-US" altLang="en-US" sz="2800" b="1" i="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8" grpId="0" autoUpdateAnimBg="0"/>
      <p:bldP spid="19" grpId="0" autoUpdateAnimBg="0"/>
      <p:bldP spid="20" grpId="0" autoUpdateAnimBg="0"/>
      <p:bldP spid="21" grpId="0" autoUpdateAnimBg="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5446">
            <a:off x="1302400" y="-2602782"/>
            <a:ext cx="9936179" cy="540166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88225" y="-103789"/>
            <a:ext cx="1241545" cy="141964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0" y="-93240"/>
            <a:ext cx="1349096" cy="1275509"/>
          </a:xfrm>
          <a:prstGeom prst="rect">
            <a:avLst/>
          </a:prstGeom>
        </p:spPr>
      </p:pic>
      <p:sp>
        <p:nvSpPr>
          <p:cNvPr id="10" name="Rectangle 18">
            <a:extLst>
              <a:ext uri="{FF2B5EF4-FFF2-40B4-BE49-F238E27FC236}">
                <a16:creationId xmlns:a16="http://schemas.microsoft.com/office/drawing/2014/main" id="{0E07C3D0-4CE6-4065-A17A-4A4EFFAFEC0A}"/>
              </a:ext>
            </a:extLst>
          </p:cNvPr>
          <p:cNvSpPr>
            <a:spLocks noChangeArrowheads="1"/>
          </p:cNvSpPr>
          <p:nvPr/>
        </p:nvSpPr>
        <p:spPr bwMode="auto">
          <a:xfrm>
            <a:off x="2224909" y="1196972"/>
            <a:ext cx="83614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defTabSz="685800"/>
            <a:r>
              <a:rPr lang="en-US" altLang="en-US" sz="2400" b="1" dirty="0" err="1">
                <a:solidFill>
                  <a:prstClr val="black"/>
                </a:solidFill>
                <a:latin typeface="Times New Roman" panose="02020603050405020304" pitchFamily="18" charset="0"/>
                <a:cs typeface="Times New Roman" panose="02020603050405020304" pitchFamily="18" charset="0"/>
              </a:rPr>
              <a:t>Dựa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gợi</a:t>
            </a:r>
            <a:r>
              <a:rPr lang="en-US" altLang="en-US" sz="2400" b="1" dirty="0">
                <a:solidFill>
                  <a:prstClr val="black"/>
                </a:solidFill>
                <a:latin typeface="Times New Roman" panose="02020603050405020304" pitchFamily="18" charset="0"/>
                <a:cs typeface="Times New Roman" panose="02020603050405020304" pitchFamily="18" charset="0"/>
              </a:rPr>
              <a:t> ý </a:t>
            </a:r>
            <a:r>
              <a:rPr lang="en-US" altLang="en-US" sz="2400" b="1" dirty="0" err="1">
                <a:solidFill>
                  <a:prstClr val="black"/>
                </a:solidFill>
                <a:latin typeface="Times New Roman" panose="02020603050405020304" pitchFamily="18" charset="0"/>
                <a:cs typeface="Times New Roman" panose="02020603050405020304" pitchFamily="18" charset="0"/>
              </a:rPr>
              <a:t>dưới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đây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kể</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từng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đoạn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chuyện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chú</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trăng</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11" name="AutoShape 18">
            <a:extLst>
              <a:ext uri="{FF2B5EF4-FFF2-40B4-BE49-F238E27FC236}">
                <a16:creationId xmlns:a16="http://schemas.microsoft.com/office/drawing/2014/main" id="{E17A49A2-B8C4-42FC-B1BE-69A18C485EC6}"/>
              </a:ext>
            </a:extLst>
          </p:cNvPr>
          <p:cNvSpPr>
            <a:spLocks noChangeArrowheads="1"/>
          </p:cNvSpPr>
          <p:nvPr/>
        </p:nvSpPr>
        <p:spPr bwMode="auto">
          <a:xfrm>
            <a:off x="3505200" y="3154073"/>
            <a:ext cx="4953000" cy="2514600"/>
          </a:xfrm>
          <a:prstGeom prst="flowChartAlternateProcess">
            <a:avLst/>
          </a:prstGeom>
          <a:noFill/>
          <a:ln w="28575">
            <a:no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b) </a:t>
            </a:r>
            <a:r>
              <a:rPr lang="en-US" altLang="en-US" sz="2800" b="1" i="1" dirty="0" err="1">
                <a:solidFill>
                  <a:srgbClr val="990000"/>
                </a:solidFill>
                <a:latin typeface="Times New Roman" panose="02020603050405020304" pitchFamily="18" charset="0"/>
                <a:cs typeface="Times New Roman" panose="02020603050405020304" pitchFamily="18" charset="0"/>
              </a:rPr>
              <a:t>Đoạn</a:t>
            </a:r>
            <a:r>
              <a:rPr lang="en-US" altLang="en-US" sz="2800" b="1" i="1" dirty="0">
                <a:solidFill>
                  <a:srgbClr val="990000"/>
                </a:solidFill>
                <a:latin typeface="Times New Roman" panose="02020603050405020304" pitchFamily="18" charset="0"/>
                <a:cs typeface="Times New Roman" panose="02020603050405020304" pitchFamily="18" charset="0"/>
              </a:rPr>
              <a:t> 2: </a:t>
            </a:r>
            <a:r>
              <a:rPr lang="en-US" altLang="en-US" sz="2800" b="1" i="1" dirty="0" err="1">
                <a:solidFill>
                  <a:srgbClr val="990000"/>
                </a:solidFill>
                <a:latin typeface="Times New Roman" panose="02020603050405020304" pitchFamily="18" charset="0"/>
                <a:cs typeface="Times New Roman" panose="02020603050405020304" pitchFamily="18" charset="0"/>
              </a:rPr>
              <a:t>Vợ</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chồng</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chú</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Cuội</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a:t>
            </a:r>
            <a:r>
              <a:rPr lang="en-US" altLang="en-US" sz="2800" b="1" i="1" dirty="0" err="1">
                <a:solidFill>
                  <a:srgbClr val="990000"/>
                </a:solidFill>
                <a:latin typeface="Times New Roman" panose="02020603050405020304" pitchFamily="18" charset="0"/>
                <a:cs typeface="Times New Roman" panose="02020603050405020304" pitchFamily="18" charset="0"/>
              </a:rPr>
              <a:t>Cứu</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người</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Lấy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vợ</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Tai </a:t>
            </a:r>
            <a:r>
              <a:rPr lang="en-US" altLang="en-US" sz="2800" b="1" i="1" dirty="0" err="1">
                <a:solidFill>
                  <a:srgbClr val="990000"/>
                </a:solidFill>
                <a:latin typeface="Times New Roman" panose="02020603050405020304" pitchFamily="18" charset="0"/>
                <a:cs typeface="Times New Roman" panose="02020603050405020304" pitchFamily="18" charset="0"/>
              </a:rPr>
              <a:t>họa</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bất</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ngờ</a:t>
            </a:r>
            <a:endParaRPr lang="en-US" altLang="en-US" sz="2800" b="1" i="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6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5446">
            <a:off x="1302400" y="-2602782"/>
            <a:ext cx="9936179" cy="540166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88225" y="-103789"/>
            <a:ext cx="1241545" cy="141964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0" y="-93240"/>
            <a:ext cx="1349096" cy="1275509"/>
          </a:xfrm>
          <a:prstGeom prst="rect">
            <a:avLst/>
          </a:prstGeom>
        </p:spPr>
      </p:pic>
      <p:sp>
        <p:nvSpPr>
          <p:cNvPr id="15" name="Rectangle 18">
            <a:extLst>
              <a:ext uri="{FF2B5EF4-FFF2-40B4-BE49-F238E27FC236}">
                <a16:creationId xmlns:a16="http://schemas.microsoft.com/office/drawing/2014/main" id="{6D2C5499-9124-445F-9C2A-DBD475DDCAE7}"/>
              </a:ext>
            </a:extLst>
          </p:cNvPr>
          <p:cNvSpPr>
            <a:spLocks noChangeArrowheads="1"/>
          </p:cNvSpPr>
          <p:nvPr/>
        </p:nvSpPr>
        <p:spPr bwMode="auto">
          <a:xfrm>
            <a:off x="2224909" y="1196972"/>
            <a:ext cx="83614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defTabSz="685800"/>
            <a:r>
              <a:rPr lang="en-US" altLang="en-US" sz="2400" b="1" dirty="0" err="1">
                <a:solidFill>
                  <a:prstClr val="black"/>
                </a:solidFill>
                <a:latin typeface="Times New Roman" panose="02020603050405020304" pitchFamily="18" charset="0"/>
                <a:cs typeface="Times New Roman" panose="02020603050405020304" pitchFamily="18" charset="0"/>
              </a:rPr>
              <a:t>Dựa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gợi</a:t>
            </a:r>
            <a:r>
              <a:rPr lang="en-US" altLang="en-US" sz="2400" b="1" dirty="0">
                <a:solidFill>
                  <a:prstClr val="black"/>
                </a:solidFill>
                <a:latin typeface="Times New Roman" panose="02020603050405020304" pitchFamily="18" charset="0"/>
                <a:cs typeface="Times New Roman" panose="02020603050405020304" pitchFamily="18" charset="0"/>
              </a:rPr>
              <a:t> ý </a:t>
            </a:r>
            <a:r>
              <a:rPr lang="en-US" altLang="en-US" sz="2400" b="1" dirty="0" err="1">
                <a:solidFill>
                  <a:prstClr val="black"/>
                </a:solidFill>
                <a:latin typeface="Times New Roman" panose="02020603050405020304" pitchFamily="18" charset="0"/>
                <a:cs typeface="Times New Roman" panose="02020603050405020304" pitchFamily="18" charset="0"/>
              </a:rPr>
              <a:t>dưới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đây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kể</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từng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đoạn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chuyện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chú</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trăng</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18" name="AutoShape 19">
            <a:extLst>
              <a:ext uri="{FF2B5EF4-FFF2-40B4-BE49-F238E27FC236}">
                <a16:creationId xmlns:a16="http://schemas.microsoft.com/office/drawing/2014/main" id="{D51E7B39-C03E-4102-8C48-DB1B79307EF8}"/>
              </a:ext>
            </a:extLst>
          </p:cNvPr>
          <p:cNvSpPr>
            <a:spLocks noChangeArrowheads="1"/>
          </p:cNvSpPr>
          <p:nvPr/>
        </p:nvSpPr>
        <p:spPr bwMode="auto">
          <a:xfrm>
            <a:off x="3352800" y="3687670"/>
            <a:ext cx="5029200" cy="1600200"/>
          </a:xfrm>
          <a:prstGeom prst="flowChartAlternateProcess">
            <a:avLst/>
          </a:prstGeom>
          <a:solidFill>
            <a:schemeClr val="bg1"/>
          </a:solidFill>
          <a:ln w="28575">
            <a:solidFill>
              <a:srgbClr val="000099"/>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b) </a:t>
            </a:r>
            <a:r>
              <a:rPr lang="en-US" altLang="en-US" sz="2800" b="1" i="1" dirty="0" err="1">
                <a:solidFill>
                  <a:srgbClr val="990000"/>
                </a:solidFill>
                <a:latin typeface="Times New Roman" panose="02020603050405020304" pitchFamily="18" charset="0"/>
                <a:cs typeface="Times New Roman" panose="02020603050405020304" pitchFamily="18" charset="0"/>
              </a:rPr>
              <a:t>Đoạn</a:t>
            </a:r>
            <a:r>
              <a:rPr lang="en-US" altLang="en-US" sz="2800" b="1" i="1" dirty="0">
                <a:solidFill>
                  <a:srgbClr val="990000"/>
                </a:solidFill>
                <a:latin typeface="Times New Roman" panose="02020603050405020304" pitchFamily="18" charset="0"/>
                <a:cs typeface="Times New Roman" panose="02020603050405020304" pitchFamily="18" charset="0"/>
              </a:rPr>
              <a:t> 3: </a:t>
            </a:r>
            <a:r>
              <a:rPr lang="en-US" altLang="en-US" sz="2800" b="1" i="1" dirty="0" err="1">
                <a:solidFill>
                  <a:srgbClr val="990000"/>
                </a:solidFill>
                <a:latin typeface="Times New Roman" panose="02020603050405020304" pitchFamily="18" charset="0"/>
                <a:cs typeface="Times New Roman" panose="02020603050405020304" pitchFamily="18" charset="0"/>
              </a:rPr>
              <a:t>Lên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cung</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trăng</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Theo </a:t>
            </a:r>
            <a:r>
              <a:rPr lang="en-US" altLang="en-US" sz="2800" b="1" i="1" dirty="0" err="1">
                <a:solidFill>
                  <a:srgbClr val="990000"/>
                </a:solidFill>
                <a:latin typeface="Times New Roman" panose="02020603050405020304" pitchFamily="18" charset="0"/>
                <a:cs typeface="Times New Roman" panose="02020603050405020304" pitchFamily="18" charset="0"/>
              </a:rPr>
              <a:t>cây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lên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trời</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Chú</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Cuội</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ngồi</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bên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gốc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cây</a:t>
            </a:r>
            <a:endParaRPr lang="en-US" altLang="en-US" sz="2800" b="1" i="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05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C1B8BC49-D0F4-44CF-BC88-10F9703AB5A7}"/>
              </a:ext>
            </a:extLst>
          </p:cNvPr>
          <p:cNvSpPr>
            <a:spLocks noChangeArrowheads="1"/>
          </p:cNvSpPr>
          <p:nvPr/>
        </p:nvSpPr>
        <p:spPr bwMode="auto">
          <a:xfrm>
            <a:off x="2085976" y="529713"/>
            <a:ext cx="83614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defTabSz="685800"/>
            <a:r>
              <a:rPr lang="en-US" altLang="en-US" sz="2400" b="1" dirty="0" err="1">
                <a:solidFill>
                  <a:prstClr val="black"/>
                </a:solidFill>
                <a:latin typeface="Times New Roman" panose="02020603050405020304" pitchFamily="18" charset="0"/>
                <a:cs typeface="Times New Roman" panose="02020603050405020304" pitchFamily="18" charset="0"/>
              </a:rPr>
              <a:t>Dựa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gợi</a:t>
            </a:r>
            <a:r>
              <a:rPr lang="en-US" altLang="en-US" sz="2400" b="1" dirty="0">
                <a:solidFill>
                  <a:prstClr val="black"/>
                </a:solidFill>
                <a:latin typeface="Times New Roman" panose="02020603050405020304" pitchFamily="18" charset="0"/>
                <a:cs typeface="Times New Roman" panose="02020603050405020304" pitchFamily="18" charset="0"/>
              </a:rPr>
              <a:t> ý </a:t>
            </a:r>
            <a:r>
              <a:rPr lang="en-US" altLang="en-US" sz="2400" b="1" dirty="0" err="1">
                <a:solidFill>
                  <a:prstClr val="black"/>
                </a:solidFill>
                <a:latin typeface="Times New Roman" panose="02020603050405020304" pitchFamily="18" charset="0"/>
                <a:cs typeface="Times New Roman" panose="02020603050405020304" pitchFamily="18" charset="0"/>
              </a:rPr>
              <a:t>dưới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đây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kể</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từng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đoạn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chuyện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 </a:t>
            </a:r>
          </a:p>
          <a:p>
            <a:pPr algn="just" defTabSz="685800"/>
            <a:r>
              <a:rPr lang="en-US" altLang="en-US" sz="2400" b="1" i="1" dirty="0" err="1">
                <a:solidFill>
                  <a:srgbClr val="FF0000"/>
                </a:solidFill>
                <a:latin typeface="Times New Roman" panose="02020603050405020304" pitchFamily="18" charset="0"/>
                <a:cs typeface="Times New Roman" panose="02020603050405020304" pitchFamily="18" charset="0"/>
              </a:rPr>
              <a:t>Sự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chú</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trăng</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26" name="AutoShape 4">
            <a:extLst>
              <a:ext uri="{FF2B5EF4-FFF2-40B4-BE49-F238E27FC236}">
                <a16:creationId xmlns:a16="http://schemas.microsoft.com/office/drawing/2014/main" id="{C7CB4BB1-FACD-460F-803D-6F18C1A0048A}"/>
              </a:ext>
            </a:extLst>
          </p:cNvPr>
          <p:cNvSpPr>
            <a:spLocks noChangeArrowheads="1"/>
          </p:cNvSpPr>
          <p:nvPr/>
        </p:nvSpPr>
        <p:spPr bwMode="auto">
          <a:xfrm>
            <a:off x="1579418" y="2171702"/>
            <a:ext cx="4114800" cy="2095501"/>
          </a:xfrm>
          <a:prstGeom prst="flowChartAlternateProcess">
            <a:avLst/>
          </a:prstGeom>
          <a:solidFill>
            <a:schemeClr val="bg1"/>
          </a:solidFill>
          <a:ln w="28575">
            <a:solidFill>
              <a:srgbClr val="000099"/>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a) </a:t>
            </a:r>
            <a:r>
              <a:rPr lang="en-US" altLang="en-US" sz="2800" b="1" i="1" dirty="0" err="1">
                <a:solidFill>
                  <a:srgbClr val="990000"/>
                </a:solidFill>
                <a:latin typeface="Times New Roman" panose="02020603050405020304" pitchFamily="18" charset="0"/>
                <a:cs typeface="Times New Roman" panose="02020603050405020304" pitchFamily="18" charset="0"/>
              </a:rPr>
              <a:t>Đoạn</a:t>
            </a:r>
            <a:r>
              <a:rPr lang="en-US" altLang="en-US" sz="2800" b="1" i="1" dirty="0">
                <a:solidFill>
                  <a:srgbClr val="990000"/>
                </a:solidFill>
                <a:latin typeface="Times New Roman" panose="02020603050405020304" pitchFamily="18" charset="0"/>
                <a:cs typeface="Times New Roman" panose="02020603050405020304" pitchFamily="18" charset="0"/>
              </a:rPr>
              <a:t> 1: </a:t>
            </a:r>
            <a:r>
              <a:rPr lang="en-US" altLang="en-US" sz="2800" b="1" i="1" dirty="0" err="1">
                <a:solidFill>
                  <a:srgbClr val="990000"/>
                </a:solidFill>
                <a:latin typeface="Times New Roman" panose="02020603050405020304" pitchFamily="18" charset="0"/>
                <a:cs typeface="Times New Roman" panose="02020603050405020304" pitchFamily="18" charset="0"/>
              </a:rPr>
              <a:t>Cây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quý</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a:t>
            </a:r>
            <a:r>
              <a:rPr lang="en-US" altLang="en-US" sz="2800" b="1" i="1" dirty="0" err="1">
                <a:solidFill>
                  <a:srgbClr val="990000"/>
                </a:solidFill>
                <a:latin typeface="Times New Roman" panose="02020603050405020304" pitchFamily="18" charset="0"/>
                <a:cs typeface="Times New Roman" panose="02020603050405020304" pitchFamily="18" charset="0"/>
              </a:rPr>
              <a:t>Chàng</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tiều</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phu</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a:t>
            </a:r>
            <a:r>
              <a:rPr lang="en-US" altLang="en-US" sz="2800" b="1" i="1" dirty="0" err="1">
                <a:solidFill>
                  <a:srgbClr val="990000"/>
                </a:solidFill>
                <a:latin typeface="Times New Roman" panose="02020603050405020304" pitchFamily="18" charset="0"/>
                <a:cs typeface="Times New Roman" panose="02020603050405020304" pitchFamily="18" charset="0"/>
              </a:rPr>
              <a:t>Gặp</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hổ</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Phát</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hiện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cây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quý</a:t>
            </a:r>
            <a:endParaRPr lang="en-US" altLang="en-US" sz="2800" b="1" i="1" dirty="0">
              <a:solidFill>
                <a:srgbClr val="990000"/>
              </a:solidFill>
              <a:latin typeface="Times New Roman" panose="02020603050405020304" pitchFamily="18" charset="0"/>
              <a:cs typeface="Times New Roman" panose="02020603050405020304" pitchFamily="18" charset="0"/>
            </a:endParaRPr>
          </a:p>
        </p:txBody>
      </p:sp>
      <p:sp>
        <p:nvSpPr>
          <p:cNvPr id="27" name="AutoShape 18">
            <a:extLst>
              <a:ext uri="{FF2B5EF4-FFF2-40B4-BE49-F238E27FC236}">
                <a16:creationId xmlns:a16="http://schemas.microsoft.com/office/drawing/2014/main" id="{5BA4BE61-4A8C-46D6-891D-B76A1AE64B27}"/>
              </a:ext>
            </a:extLst>
          </p:cNvPr>
          <p:cNvSpPr>
            <a:spLocks noChangeArrowheads="1"/>
          </p:cNvSpPr>
          <p:nvPr/>
        </p:nvSpPr>
        <p:spPr bwMode="auto">
          <a:xfrm>
            <a:off x="5708074" y="2164775"/>
            <a:ext cx="4904509" cy="2095500"/>
          </a:xfrm>
          <a:prstGeom prst="flowChartAlternateProcess">
            <a:avLst/>
          </a:prstGeom>
          <a:solidFill>
            <a:schemeClr val="bg1"/>
          </a:solidFill>
          <a:ln w="28575">
            <a:solidFill>
              <a:srgbClr val="000099"/>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b) </a:t>
            </a:r>
            <a:r>
              <a:rPr lang="en-US" altLang="en-US" sz="2800" b="1" i="1" dirty="0" err="1">
                <a:solidFill>
                  <a:srgbClr val="990000"/>
                </a:solidFill>
                <a:latin typeface="Times New Roman" panose="02020603050405020304" pitchFamily="18" charset="0"/>
                <a:cs typeface="Times New Roman" panose="02020603050405020304" pitchFamily="18" charset="0"/>
              </a:rPr>
              <a:t>Đoạn</a:t>
            </a:r>
            <a:r>
              <a:rPr lang="en-US" altLang="en-US" sz="2800" b="1" i="1" dirty="0">
                <a:solidFill>
                  <a:srgbClr val="990000"/>
                </a:solidFill>
                <a:latin typeface="Times New Roman" panose="02020603050405020304" pitchFamily="18" charset="0"/>
                <a:cs typeface="Times New Roman" panose="02020603050405020304" pitchFamily="18" charset="0"/>
              </a:rPr>
              <a:t> 2: </a:t>
            </a:r>
            <a:r>
              <a:rPr lang="en-US" altLang="en-US" sz="2800" b="1" i="1" dirty="0" err="1">
                <a:solidFill>
                  <a:srgbClr val="990000"/>
                </a:solidFill>
                <a:latin typeface="Times New Roman" panose="02020603050405020304" pitchFamily="18" charset="0"/>
                <a:cs typeface="Times New Roman" panose="02020603050405020304" pitchFamily="18" charset="0"/>
              </a:rPr>
              <a:t>Vợ</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chồng</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chú</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Cuội</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a:t>
            </a:r>
            <a:r>
              <a:rPr lang="en-US" altLang="en-US" sz="2800" b="1" i="1" dirty="0" err="1">
                <a:solidFill>
                  <a:srgbClr val="990000"/>
                </a:solidFill>
                <a:latin typeface="Times New Roman" panose="02020603050405020304" pitchFamily="18" charset="0"/>
                <a:cs typeface="Times New Roman" panose="02020603050405020304" pitchFamily="18" charset="0"/>
              </a:rPr>
              <a:t>Cứu</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người</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Lấy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vợ</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Tai </a:t>
            </a:r>
            <a:r>
              <a:rPr lang="en-US" altLang="en-US" sz="2800" b="1" i="1" dirty="0" err="1">
                <a:solidFill>
                  <a:srgbClr val="990000"/>
                </a:solidFill>
                <a:latin typeface="Times New Roman" panose="02020603050405020304" pitchFamily="18" charset="0"/>
                <a:cs typeface="Times New Roman" panose="02020603050405020304" pitchFamily="18" charset="0"/>
              </a:rPr>
              <a:t>họa</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bất</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ngờ</a:t>
            </a:r>
            <a:endParaRPr lang="en-US" altLang="en-US" sz="2800" b="1" i="1" dirty="0">
              <a:solidFill>
                <a:srgbClr val="990000"/>
              </a:solidFill>
              <a:latin typeface="Times New Roman" panose="02020603050405020304" pitchFamily="18" charset="0"/>
              <a:cs typeface="Times New Roman" panose="02020603050405020304" pitchFamily="18" charset="0"/>
            </a:endParaRPr>
          </a:p>
        </p:txBody>
      </p:sp>
      <p:sp>
        <p:nvSpPr>
          <p:cNvPr id="28" name="AutoShape 19">
            <a:extLst>
              <a:ext uri="{FF2B5EF4-FFF2-40B4-BE49-F238E27FC236}">
                <a16:creationId xmlns:a16="http://schemas.microsoft.com/office/drawing/2014/main" id="{6920286D-E1D5-4CBA-B26D-2F41169651CB}"/>
              </a:ext>
            </a:extLst>
          </p:cNvPr>
          <p:cNvSpPr>
            <a:spLocks noChangeArrowheads="1"/>
          </p:cNvSpPr>
          <p:nvPr/>
        </p:nvSpPr>
        <p:spPr bwMode="auto">
          <a:xfrm>
            <a:off x="3380509" y="4728088"/>
            <a:ext cx="5029200" cy="1600200"/>
          </a:xfrm>
          <a:prstGeom prst="flowChartAlternateProcess">
            <a:avLst/>
          </a:prstGeom>
          <a:solidFill>
            <a:schemeClr val="bg1"/>
          </a:solidFill>
          <a:ln w="28575">
            <a:solidFill>
              <a:srgbClr val="000099"/>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c) </a:t>
            </a:r>
            <a:r>
              <a:rPr lang="en-US" altLang="en-US" sz="2800" b="1" i="1" dirty="0" err="1">
                <a:solidFill>
                  <a:srgbClr val="990000"/>
                </a:solidFill>
                <a:latin typeface="Times New Roman" panose="02020603050405020304" pitchFamily="18" charset="0"/>
                <a:cs typeface="Times New Roman" panose="02020603050405020304" pitchFamily="18" charset="0"/>
              </a:rPr>
              <a:t>Đoạn</a:t>
            </a:r>
            <a:r>
              <a:rPr lang="en-US" altLang="en-US" sz="2800" b="1" i="1" dirty="0">
                <a:solidFill>
                  <a:srgbClr val="990000"/>
                </a:solidFill>
                <a:latin typeface="Times New Roman" panose="02020603050405020304" pitchFamily="18" charset="0"/>
                <a:cs typeface="Times New Roman" panose="02020603050405020304" pitchFamily="18" charset="0"/>
              </a:rPr>
              <a:t> 3: </a:t>
            </a:r>
            <a:r>
              <a:rPr lang="en-US" altLang="en-US" sz="2800" b="1" i="1" dirty="0" err="1">
                <a:solidFill>
                  <a:srgbClr val="990000"/>
                </a:solidFill>
                <a:latin typeface="Times New Roman" panose="02020603050405020304" pitchFamily="18" charset="0"/>
                <a:cs typeface="Times New Roman" panose="02020603050405020304" pitchFamily="18" charset="0"/>
              </a:rPr>
              <a:t>Lên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cung</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trăng</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 Theo </a:t>
            </a:r>
            <a:r>
              <a:rPr lang="en-US" altLang="en-US" sz="2800" b="1" i="1" dirty="0" err="1">
                <a:solidFill>
                  <a:srgbClr val="990000"/>
                </a:solidFill>
                <a:latin typeface="Times New Roman" panose="02020603050405020304" pitchFamily="18" charset="0"/>
                <a:cs typeface="Times New Roman" panose="02020603050405020304" pitchFamily="18" charset="0"/>
              </a:rPr>
              <a:t>cây</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lên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trời</a:t>
            </a:r>
            <a:endParaRPr lang="en-US" altLang="en-US" sz="2800" b="1" i="1" dirty="0">
              <a:solidFill>
                <a:srgbClr val="99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Chú</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Cuội</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ngồi</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bên</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gốc</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cây</a:t>
            </a:r>
            <a:endParaRPr lang="en-US" altLang="en-US" sz="2800" b="1" i="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5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EE0447E-6B17-4030-9CC3-142F4DA75694}"/>
              </a:ext>
            </a:extLst>
          </p:cNvPr>
          <p:cNvSpPr txBox="1"/>
          <p:nvPr/>
        </p:nvSpPr>
        <p:spPr>
          <a:xfrm>
            <a:off x="2514600" y="2057401"/>
            <a:ext cx="7391400" cy="1015663"/>
          </a:xfrm>
          <a:prstGeom prst="rect">
            <a:avLst/>
          </a:prstGeom>
          <a:noFill/>
        </p:spPr>
        <p:txBody>
          <a:bodyPr wrap="square" rtlCol="0" anchor="t">
            <a:spAutoFit/>
          </a:bodyPr>
          <a:lstStyle/>
          <a:p>
            <a:pPr algn="ctr" defTabSz="685800" fontAlgn="base">
              <a:spcBef>
                <a:spcPct val="0"/>
              </a:spcBef>
              <a:spcAft>
                <a:spcPct val="0"/>
              </a:spcAft>
              <a:defRPr/>
            </a:pPr>
            <a:r>
              <a:rPr lang="en-US" sz="6000" b="1" dirty="0">
                <a:solidFill>
                  <a:prstClr val="black"/>
                </a:solidFill>
                <a:latin typeface="Times New Roman" panose="02020603050405020304" pitchFamily="18" charset="0"/>
                <a:cs typeface="Times New Roman" panose="02020603050405020304" pitchFamily="18" charset="0"/>
                <a:sym typeface="+mn-ea"/>
              </a:rPr>
              <a:t>D. </a:t>
            </a:r>
            <a:r>
              <a:rPr lang="en-US" sz="6000" b="1" dirty="0" err="1">
                <a:solidFill>
                  <a:prstClr val="black"/>
                </a:solidFill>
                <a:latin typeface="Times New Roman" panose="02020603050405020304" pitchFamily="18" charset="0"/>
                <a:cs typeface="Times New Roman" panose="02020603050405020304" pitchFamily="18" charset="0"/>
                <a:sym typeface="+mn-ea"/>
              </a:rPr>
              <a:t>Vận</a:t>
            </a:r>
            <a:r>
              <a:rPr lang="en-US" sz="6000" b="1" dirty="0">
                <a:solidFill>
                  <a:prstClr val="black"/>
                </a:solidFill>
                <a:latin typeface="Times New Roman" panose="02020603050405020304" pitchFamily="18" charset="0"/>
                <a:cs typeface="Times New Roman" panose="02020603050405020304" pitchFamily="18" charset="0"/>
                <a:sym typeface="+mn-ea"/>
              </a:rPr>
              <a:t> </a:t>
            </a:r>
            <a:r>
              <a:rPr lang="en-US" sz="6000" b="1" dirty="0" err="1">
                <a:solidFill>
                  <a:prstClr val="black"/>
                </a:solidFill>
                <a:latin typeface="Times New Roman" panose="02020603050405020304" pitchFamily="18" charset="0"/>
                <a:cs typeface="Times New Roman" panose="02020603050405020304" pitchFamily="18" charset="0"/>
                <a:sym typeface="+mn-ea"/>
              </a:rPr>
              <a:t>dụng</a:t>
            </a:r>
            <a:r>
              <a:rPr lang="en-US" sz="6000" b="1" dirty="0">
                <a:solidFill>
                  <a:prstClr val="black"/>
                </a:solidFill>
                <a:latin typeface="Times New Roman" panose="02020603050405020304" pitchFamily="18" charset="0"/>
                <a:cs typeface="Times New Roman" panose="02020603050405020304" pitchFamily="18" charset="0"/>
                <a:sym typeface="+mn-ea"/>
              </a:rPr>
              <a:t>, </a:t>
            </a:r>
            <a:r>
              <a:rPr lang="en-US" sz="6000" b="1" dirty="0" err="1">
                <a:solidFill>
                  <a:prstClr val="black"/>
                </a:solidFill>
                <a:latin typeface="Times New Roman" panose="02020603050405020304" pitchFamily="18" charset="0"/>
                <a:cs typeface="Times New Roman" panose="02020603050405020304" pitchFamily="18" charset="0"/>
                <a:sym typeface="+mn-ea"/>
              </a:rPr>
              <a:t>kết</a:t>
            </a:r>
            <a:r>
              <a:rPr lang="en-US" sz="6000" b="1" dirty="0">
                <a:solidFill>
                  <a:prstClr val="black"/>
                </a:solidFill>
                <a:latin typeface="Times New Roman" panose="02020603050405020304" pitchFamily="18" charset="0"/>
                <a:cs typeface="Times New Roman" panose="02020603050405020304" pitchFamily="18" charset="0"/>
                <a:sym typeface="+mn-ea"/>
              </a:rPr>
              <a:t> </a:t>
            </a:r>
            <a:r>
              <a:rPr lang="en-US" sz="6000" b="1" dirty="0" err="1">
                <a:solidFill>
                  <a:prstClr val="black"/>
                </a:solidFill>
                <a:latin typeface="Times New Roman" panose="02020603050405020304" pitchFamily="18" charset="0"/>
                <a:cs typeface="Times New Roman" panose="02020603050405020304" pitchFamily="18" charset="0"/>
                <a:sym typeface="+mn-ea"/>
              </a:rPr>
              <a:t>nối</a:t>
            </a:r>
            <a:endParaRPr lang="en-US" sz="6000" b="1" dirty="0">
              <a:solidFill>
                <a:prstClr val="black"/>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7830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3561" b="1205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00021" y="981900"/>
            <a:ext cx="5591958" cy="784830"/>
          </a:xfrm>
          <a:prstGeom prst="rect">
            <a:avLst/>
          </a:prstGeom>
          <a:noFill/>
        </p:spPr>
        <p:txBody>
          <a:bodyPr wrap="square">
            <a:spAutoFit/>
          </a:bodyPr>
          <a:lstStyle/>
          <a:p>
            <a:pPr algn="ctr" defTabSz="685800" eaLnBrk="0" fontAlgn="base" hangingPunct="0">
              <a:spcBef>
                <a:spcPct val="0"/>
              </a:spcBef>
              <a:spcAft>
                <a:spcPct val="0"/>
              </a:spcAft>
              <a:defRPr/>
            </a:pPr>
            <a:r>
              <a:rPr lang="en-US" sz="4500" b="1"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CHÀO</a:t>
            </a:r>
            <a:r>
              <a:rPr lang="en-US" sz="4500" b="1"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4500" b="1"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TẠM</a:t>
            </a:r>
            <a:r>
              <a:rPr lang="en-US" sz="4500" b="1"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4500" b="1"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BIỆT</a:t>
            </a:r>
            <a:r>
              <a:rPr lang="en-US" sz="4500" b="1"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4584713"/>
      </p:ext>
    </p:extLst>
  </p:cSld>
  <p:clrMapOvr>
    <a:masterClrMapping/>
  </p:clrMapOvr>
  <p:transition spd="slow">
    <p:random/>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1736" y="1242777"/>
            <a:ext cx="8082412" cy="437244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1736" y="4406983"/>
            <a:ext cx="1234056" cy="141108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0502" flipH="1">
            <a:off x="9280104" y="1128469"/>
            <a:ext cx="1036211" cy="640567"/>
          </a:xfrm>
          <a:prstGeom prst="rect">
            <a:avLst/>
          </a:prstGeom>
        </p:spPr>
      </p:pic>
      <p:sp>
        <p:nvSpPr>
          <p:cNvPr id="9" name="Text Box 4">
            <a:extLst>
              <a:ext uri="{FF2B5EF4-FFF2-40B4-BE49-F238E27FC236}">
                <a16:creationId xmlns:a16="http://schemas.microsoft.com/office/drawing/2014/main" id="{96694814-6CD7-41E1-8AD5-823174850B9F}"/>
              </a:ext>
            </a:extLst>
          </p:cNvPr>
          <p:cNvSpPr txBox="1"/>
          <p:nvPr/>
        </p:nvSpPr>
        <p:spPr>
          <a:xfrm>
            <a:off x="2819401" y="502977"/>
            <a:ext cx="4988105" cy="646331"/>
          </a:xfrm>
          <a:prstGeom prst="rect">
            <a:avLst/>
          </a:prstGeom>
          <a:noFill/>
        </p:spPr>
        <p:txBody>
          <a:bodyPr wrap="square" rtlCol="0" anchor="t">
            <a:spAutoFit/>
          </a:bodyPr>
          <a:lstStyle/>
          <a:p>
            <a:pPr algn="ctr" defTabSz="514350" fontAlgn="base">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sym typeface="+mn-ea"/>
              </a:rPr>
              <a:t>A. </a:t>
            </a:r>
            <a:r>
              <a:rPr lang="en-US" sz="3600" b="1" dirty="0" err="1">
                <a:solidFill>
                  <a:srgbClr val="FF0000"/>
                </a:solidFill>
                <a:latin typeface="Times New Roman" panose="02020603050405020304" pitchFamily="18" charset="0"/>
                <a:cs typeface="Times New Roman" panose="02020603050405020304" pitchFamily="18" charset="0"/>
                <a:sym typeface="+mn-ea"/>
              </a:rPr>
              <a:t>Khởi</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động</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3" name="TextBox 2">
            <a:extLst>
              <a:ext uri="{FF2B5EF4-FFF2-40B4-BE49-F238E27FC236}">
                <a16:creationId xmlns:a16="http://schemas.microsoft.com/office/drawing/2014/main" id="{89FB5AAF-07DA-4CE2-9577-751597EF7D99}"/>
              </a:ext>
            </a:extLst>
          </p:cNvPr>
          <p:cNvSpPr txBox="1"/>
          <p:nvPr/>
        </p:nvSpPr>
        <p:spPr>
          <a:xfrm>
            <a:off x="2911884" y="1973964"/>
            <a:ext cx="6333010" cy="954107"/>
          </a:xfrm>
          <a:prstGeom prst="rect">
            <a:avLst/>
          </a:prstGeom>
          <a:noFill/>
        </p:spPr>
        <p:txBody>
          <a:bodyPr wrap="square" rtlCol="0">
            <a:spAutoFit/>
          </a:bodyPr>
          <a:lstStyle/>
          <a:p>
            <a:pPr marL="385763" indent="-385763" defTabSz="685800">
              <a:buFontTx/>
              <a:buAutoNum type="arabicPeriod"/>
            </a:pPr>
            <a:r>
              <a:rPr lang="en-US" sz="2800" dirty="0" err="1">
                <a:solidFill>
                  <a:prstClr val="black"/>
                </a:solidFill>
                <a:latin typeface="Times New Roman" panose="02020603050405020304" pitchFamily="18" charset="0"/>
                <a:cs typeface="Times New Roman" panose="02020603050405020304" pitchFamily="18" charset="0"/>
              </a:rPr>
              <a:t>Đọc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khổ</a:t>
            </a:r>
            <a:r>
              <a:rPr lang="en-US" sz="2800" dirty="0">
                <a:solidFill>
                  <a:prstClr val="black"/>
                </a:solidFill>
                <a:latin typeface="Times New Roman" panose="02020603050405020304" pitchFamily="18" charset="0"/>
                <a:cs typeface="Times New Roman" panose="02020603050405020304" pitchFamily="18" charset="0"/>
              </a:rPr>
              <a:t> 1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hỏi</a:t>
            </a:r>
            <a:r>
              <a:rPr lang="en-US" sz="2800" dirty="0">
                <a:solidFill>
                  <a:prstClr val="black"/>
                </a:solidFill>
                <a:latin typeface="Times New Roman" panose="02020603050405020304" pitchFamily="18" charset="0"/>
                <a:cs typeface="Times New Roman" panose="02020603050405020304" pitchFamily="18" charset="0"/>
              </a:rPr>
              <a:t> 1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Mặt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trời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xanh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của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tôi</a:t>
            </a:r>
            <a:r>
              <a:rPr lang="en-US" sz="2800" i="1" dirty="0">
                <a:solidFill>
                  <a:prstClr val="black"/>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1A7131B1-C3FF-401C-B3C7-47E2E0B47C6D}"/>
              </a:ext>
            </a:extLst>
          </p:cNvPr>
          <p:cNvSpPr txBox="1"/>
          <p:nvPr/>
        </p:nvSpPr>
        <p:spPr>
          <a:xfrm>
            <a:off x="2918812" y="3182203"/>
            <a:ext cx="6682389" cy="954107"/>
          </a:xfrm>
          <a:prstGeom prst="rect">
            <a:avLst/>
          </a:prstGeom>
          <a:noFill/>
        </p:spPr>
        <p:txBody>
          <a:bodyPr wrap="square" rtlCol="0">
            <a:spAutoFit/>
          </a:bodyPr>
          <a:lstStyle/>
          <a:p>
            <a:pPr defTabSz="685800"/>
            <a:r>
              <a:rPr lang="en-US" sz="2800" dirty="0">
                <a:solidFill>
                  <a:prstClr val="black"/>
                </a:solidFill>
                <a:latin typeface="Times New Roman" panose="02020603050405020304" pitchFamily="18" charset="0"/>
                <a:cs typeface="Times New Roman" panose="02020603050405020304" pitchFamily="18" charset="0"/>
              </a:rPr>
              <a:t>2. </a:t>
            </a:r>
            <a:r>
              <a:rPr lang="en-US" sz="2800" dirty="0" err="1">
                <a:solidFill>
                  <a:prstClr val="black"/>
                </a:solidFill>
                <a:latin typeface="Times New Roman" panose="02020603050405020304" pitchFamily="18" charset="0"/>
                <a:cs typeface="Times New Roman" panose="02020603050405020304" pitchFamily="18" charset="0"/>
              </a:rPr>
              <a:t>Đọc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nội</a:t>
            </a:r>
            <a:r>
              <a:rPr lang="en-US" sz="2800" dirty="0">
                <a:solidFill>
                  <a:prstClr val="black"/>
                </a:solidFill>
                <a:latin typeface="Times New Roman" panose="02020603050405020304" pitchFamily="18" charset="0"/>
                <a:cs typeface="Times New Roman" panose="02020603050405020304" pitchFamily="18" charset="0"/>
              </a:rPr>
              <a:t> dung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Mặt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trời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xanh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của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tôi</a:t>
            </a:r>
            <a:r>
              <a:rPr lang="en-US" sz="2800" i="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14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EE0447E-6B17-4030-9CC3-142F4DA75694}"/>
              </a:ext>
            </a:extLst>
          </p:cNvPr>
          <p:cNvSpPr txBox="1"/>
          <p:nvPr/>
        </p:nvSpPr>
        <p:spPr>
          <a:xfrm>
            <a:off x="3048001" y="2413338"/>
            <a:ext cx="6650807" cy="1015663"/>
          </a:xfrm>
          <a:prstGeom prst="rect">
            <a:avLst/>
          </a:prstGeom>
          <a:noFill/>
        </p:spPr>
        <p:txBody>
          <a:bodyPr wrap="square" rtlCol="0" anchor="t">
            <a:spAutoFit/>
          </a:bodyPr>
          <a:lstStyle/>
          <a:p>
            <a:pPr algn="ctr" defTabSz="685800" fontAlgn="base">
              <a:spcBef>
                <a:spcPct val="0"/>
              </a:spcBef>
              <a:spcAft>
                <a:spcPct val="0"/>
              </a:spcAft>
              <a:defRPr/>
            </a:pPr>
            <a:r>
              <a:rPr lang="en-US" sz="6000" b="1" dirty="0">
                <a:latin typeface="Times New Roman" panose="02020603050405020304" pitchFamily="18" charset="0"/>
                <a:cs typeface="Times New Roman" panose="02020603050405020304" pitchFamily="18" charset="0"/>
                <a:sym typeface="+mn-ea"/>
              </a:rPr>
              <a:t>B. </a:t>
            </a:r>
            <a:r>
              <a:rPr lang="en-US" sz="6000" b="1" dirty="0" err="1">
                <a:latin typeface="Times New Roman" panose="02020603050405020304" pitchFamily="18" charset="0"/>
                <a:cs typeface="Times New Roman" panose="02020603050405020304" pitchFamily="18" charset="0"/>
                <a:sym typeface="+mn-ea"/>
              </a:rPr>
              <a:t>Khám</a:t>
            </a:r>
            <a:r>
              <a:rPr lang="en-US" sz="6000" b="1" dirty="0">
                <a:latin typeface="Times New Roman" panose="02020603050405020304" pitchFamily="18" charset="0"/>
                <a:cs typeface="Times New Roman" panose="02020603050405020304" pitchFamily="18" charset="0"/>
                <a:sym typeface="+mn-ea"/>
              </a:rPr>
              <a:t> </a:t>
            </a:r>
            <a:r>
              <a:rPr lang="en-US" sz="6000" b="1" dirty="0" err="1">
                <a:latin typeface="Times New Roman" panose="02020603050405020304" pitchFamily="18" charset="0"/>
                <a:cs typeface="Times New Roman" panose="02020603050405020304" pitchFamily="18" charset="0"/>
                <a:sym typeface="+mn-ea"/>
              </a:rPr>
              <a:t>phá</a:t>
            </a:r>
            <a:endParaRPr lang="en-US" sz="6000" b="1" dirty="0">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51971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GK Scan] ✓ Tập đọc: Sự tích chú Cuội cung trăng - Sách Giáo Khoa - Học  Online Cùng Sachgiaibaitap.com">
            <a:extLst>
              <a:ext uri="{FF2B5EF4-FFF2-40B4-BE49-F238E27FC236}">
                <a16:creationId xmlns:a16="http://schemas.microsoft.com/office/drawing/2014/main" id="{1ACADA97-265B-4060-B1B6-FB0EC5138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64" y="117764"/>
            <a:ext cx="4749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GK Scan] ✓ Tập đọc: Sự tích chú Cuội cung trăng - Sách Giáo Khoa - Học  Online Cùng Sachgiaibaitap.com">
            <a:extLst>
              <a:ext uri="{FF2B5EF4-FFF2-40B4-BE49-F238E27FC236}">
                <a16:creationId xmlns:a16="http://schemas.microsoft.com/office/drawing/2014/main" id="{92F89DFB-A427-498E-A8F1-473A2ACF6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927" y="-381001"/>
            <a:ext cx="4749800" cy="71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48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59800" y="667209"/>
            <a:ext cx="7851001" cy="4590592"/>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9222310" y="490651"/>
            <a:ext cx="1381615" cy="854089"/>
          </a:xfrm>
          <a:prstGeom prst="rect">
            <a:avLst/>
          </a:prstGeom>
        </p:spPr>
      </p:pic>
      <p:sp>
        <p:nvSpPr>
          <p:cNvPr id="8" name="TextBox 3"/>
          <p:cNvSpPr txBox="1"/>
          <p:nvPr/>
        </p:nvSpPr>
        <p:spPr>
          <a:xfrm>
            <a:off x="2667000" y="188516"/>
            <a:ext cx="6629400" cy="641201"/>
          </a:xfrm>
          <a:prstGeom prst="rect">
            <a:avLst/>
          </a:prstGeom>
        </p:spPr>
        <p:txBody>
          <a:bodyPr wrap="square" lIns="0" tIns="0" rIns="0" bIns="0" rtlCol="0" anchor="t">
            <a:spAutoFit/>
          </a:bodyPr>
          <a:lstStyle/>
          <a:p>
            <a:pPr algn="ctr" defTabSz="457200">
              <a:lnSpc>
                <a:spcPts val="4950"/>
              </a:lnSpc>
            </a:pPr>
            <a:r>
              <a:rPr lang="en-US" sz="4500" dirty="0" err="1">
                <a:solidFill>
                  <a:srgbClr val="CD4343"/>
                </a:solidFill>
                <a:latin typeface="Times New Roman" panose="02020603050405020304" pitchFamily="18" charset="0"/>
                <a:cs typeface="Times New Roman" panose="02020603050405020304" pitchFamily="18" charset="0"/>
              </a:rPr>
              <a:t>Luyện</a:t>
            </a:r>
            <a:r>
              <a:rPr lang="en-US" sz="4500" dirty="0">
                <a:solidFill>
                  <a:srgbClr val="CD4343"/>
                </a:solidFill>
                <a:latin typeface="Times New Roman" panose="02020603050405020304" pitchFamily="18" charset="0"/>
                <a:cs typeface="Times New Roman" panose="02020603050405020304" pitchFamily="18" charset="0"/>
              </a:rPr>
              <a:t> </a:t>
            </a:r>
            <a:r>
              <a:rPr lang="en-US" sz="4500" dirty="0" err="1">
                <a:solidFill>
                  <a:srgbClr val="CD4343"/>
                </a:solidFill>
                <a:latin typeface="Times New Roman" panose="02020603050405020304" pitchFamily="18" charset="0"/>
                <a:cs typeface="Times New Roman" panose="02020603050405020304" pitchFamily="18" charset="0"/>
              </a:rPr>
              <a:t>đọc</a:t>
            </a:r>
            <a:r>
              <a:rPr lang="en-US" sz="4500" dirty="0">
                <a:solidFill>
                  <a:srgbClr val="CD4343"/>
                </a:solidFill>
                <a:latin typeface="Times New Roman" panose="02020603050405020304" pitchFamily="18" charset="0"/>
                <a:cs typeface="Times New Roman" panose="02020603050405020304" pitchFamily="18" charset="0"/>
              </a:rPr>
              <a:t> </a:t>
            </a:r>
            <a:r>
              <a:rPr lang="en-US" sz="4500" dirty="0" err="1">
                <a:solidFill>
                  <a:srgbClr val="CD4343"/>
                </a:solidFill>
                <a:latin typeface="Times New Roman" panose="02020603050405020304" pitchFamily="18" charset="0"/>
                <a:cs typeface="Times New Roman" panose="02020603050405020304" pitchFamily="18" charset="0"/>
              </a:rPr>
              <a:t>đoạn</a:t>
            </a:r>
            <a:r>
              <a:rPr lang="en-US" sz="4500" dirty="0">
                <a:solidFill>
                  <a:srgbClr val="CD4343"/>
                </a:solidFill>
                <a:latin typeface="Times New Roman" panose="02020603050405020304" pitchFamily="18" charset="0"/>
                <a:cs typeface="Times New Roman" panose="02020603050405020304" pitchFamily="18" charset="0"/>
              </a:rPr>
              <a:t> 1 (</a:t>
            </a:r>
            <a:r>
              <a:rPr lang="en-US" sz="4500" dirty="0" err="1">
                <a:solidFill>
                  <a:srgbClr val="CD4343"/>
                </a:solidFill>
                <a:latin typeface="Times New Roman" panose="02020603050405020304" pitchFamily="18" charset="0"/>
                <a:cs typeface="Times New Roman" panose="02020603050405020304" pitchFamily="18" charset="0"/>
              </a:rPr>
              <a:t>lần</a:t>
            </a:r>
            <a:r>
              <a:rPr lang="en-US" sz="4500" dirty="0">
                <a:solidFill>
                  <a:srgbClr val="CD4343"/>
                </a:solidFill>
                <a:latin typeface="Times New Roman" panose="02020603050405020304" pitchFamily="18" charset="0"/>
                <a:cs typeface="Times New Roman" panose="02020603050405020304" pitchFamily="18" charset="0"/>
              </a:rPr>
              <a:t> 1)</a:t>
            </a:r>
          </a:p>
        </p:txBody>
      </p:sp>
      <p:pic>
        <p:nvPicPr>
          <p:cNvPr id="5" name="Picture 4">
            <a:extLst>
              <a:ext uri="{FF2B5EF4-FFF2-40B4-BE49-F238E27FC236}">
                <a16:creationId xmlns:a16="http://schemas.microsoft.com/office/drawing/2014/main" id="{A7BDFB7C-5D43-431F-B099-E94851EE06DD}"/>
              </a:ext>
            </a:extLst>
          </p:cNvPr>
          <p:cNvPicPr>
            <a:picLocks noChangeAspect="1"/>
          </p:cNvPicPr>
          <p:nvPr/>
        </p:nvPicPr>
        <p:blipFill>
          <a:blip r:embed="rId6"/>
          <a:stretch>
            <a:fillRect/>
          </a:stretch>
        </p:blipFill>
        <p:spPr>
          <a:xfrm>
            <a:off x="2359799" y="1230018"/>
            <a:ext cx="7619412" cy="3570583"/>
          </a:xfrm>
          <a:prstGeom prst="rect">
            <a:avLst/>
          </a:prstGeom>
        </p:spPr>
      </p:pic>
      <p:cxnSp>
        <p:nvCxnSpPr>
          <p:cNvPr id="9" name="Straight Connector 8">
            <a:extLst>
              <a:ext uri="{FF2B5EF4-FFF2-40B4-BE49-F238E27FC236}">
                <a16:creationId xmlns:a16="http://schemas.microsoft.com/office/drawing/2014/main" id="{62DE7FF5-3D12-4112-875D-CC6DF8CC35C8}"/>
              </a:ext>
            </a:extLst>
          </p:cNvPr>
          <p:cNvCxnSpPr>
            <a:cxnSpLocks/>
          </p:cNvCxnSpPr>
          <p:nvPr/>
        </p:nvCxnSpPr>
        <p:spPr>
          <a:xfrm>
            <a:off x="7010400" y="2133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1D825A-BCC2-4867-B27D-A2836231C852}"/>
              </a:ext>
            </a:extLst>
          </p:cNvPr>
          <p:cNvCxnSpPr>
            <a:cxnSpLocks/>
          </p:cNvCxnSpPr>
          <p:nvPr/>
        </p:nvCxnSpPr>
        <p:spPr>
          <a:xfrm>
            <a:off x="7391400" y="434340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37B9C3-3F9A-4D45-A5D6-24FF88D99E28}"/>
              </a:ext>
            </a:extLst>
          </p:cNvPr>
          <p:cNvSpPr txBox="1"/>
          <p:nvPr/>
        </p:nvSpPr>
        <p:spPr>
          <a:xfrm>
            <a:off x="2227146" y="5200901"/>
            <a:ext cx="7509109" cy="523220"/>
          </a:xfrm>
          <a:prstGeom prst="rect">
            <a:avLst/>
          </a:prstGeom>
          <a:noFill/>
        </p:spPr>
        <p:txBody>
          <a:bodyPr wrap="square" rtlCol="0">
            <a:spAutoFit/>
          </a:bodyPr>
          <a:lstStyle/>
          <a:p>
            <a:pPr>
              <a:defRPr/>
            </a:pPr>
            <a:r>
              <a:rPr lang="en-US" sz="2800" dirty="0" err="1">
                <a:solidFill>
                  <a:srgbClr val="FF0000"/>
                </a:solidFill>
                <a:latin typeface="Times New Roman" panose="02020603050405020304" pitchFamily="18" charset="0"/>
                <a:cs typeface="Times New Roman" panose="02020603050405020304" pitchFamily="18" charset="0"/>
              </a:rPr>
              <a:t>Tiều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kiếm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rừng</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D6D88A0-6DDE-4527-BCB9-FDEF75AFBF9E}"/>
              </a:ext>
            </a:extLst>
          </p:cNvPr>
          <p:cNvSpPr txBox="1"/>
          <p:nvPr/>
        </p:nvSpPr>
        <p:spPr>
          <a:xfrm>
            <a:off x="2227146" y="5704184"/>
            <a:ext cx="7509109" cy="954107"/>
          </a:xfrm>
          <a:prstGeom prst="rect">
            <a:avLst/>
          </a:prstGeom>
          <a:noFill/>
        </p:spPr>
        <p:txBody>
          <a:bodyPr wrap="square" rtlCol="0">
            <a:spAutoFit/>
          </a:bodyPr>
          <a:lstStyle/>
          <a:p>
            <a:pPr>
              <a:defRPr/>
            </a:pPr>
            <a:r>
              <a:rPr lang="en-US" sz="2800" dirty="0" err="1">
                <a:solidFill>
                  <a:srgbClr val="FF0000"/>
                </a:solidFill>
                <a:latin typeface="Times New Roman" panose="02020603050405020304" pitchFamily="18" charset="0"/>
                <a:cs typeface="Times New Roman" panose="02020603050405020304" pitchFamily="18" charset="0"/>
              </a:rPr>
              <a:t>Khoảng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miếng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trầu</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925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9486" y="371668"/>
            <a:ext cx="8638927" cy="4045014"/>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8979853" y="341549"/>
            <a:ext cx="1381615" cy="854089"/>
          </a:xfrm>
          <a:prstGeom prst="rect">
            <a:avLst/>
          </a:prstGeom>
        </p:spPr>
      </p:pic>
      <p:sp>
        <p:nvSpPr>
          <p:cNvPr id="15" name="TextBox 3"/>
          <p:cNvSpPr txBox="1"/>
          <p:nvPr/>
        </p:nvSpPr>
        <p:spPr>
          <a:xfrm>
            <a:off x="3309591" y="230307"/>
            <a:ext cx="5015225" cy="641201"/>
          </a:xfrm>
          <a:prstGeom prst="rect">
            <a:avLst/>
          </a:prstGeom>
        </p:spPr>
        <p:txBody>
          <a:bodyPr lIns="0" tIns="0" rIns="0" bIns="0" rtlCol="0" anchor="t">
            <a:spAutoFit/>
          </a:bodyPr>
          <a:lstStyle/>
          <a:p>
            <a:pPr algn="ctr" defTabSz="457200">
              <a:lnSpc>
                <a:spcPts val="4950"/>
              </a:lnSpc>
              <a:defRPr/>
            </a:pPr>
            <a:r>
              <a:rPr lang="en-US" sz="4500" dirty="0" err="1">
                <a:solidFill>
                  <a:srgbClr val="CD4343"/>
                </a:solidFill>
                <a:latin typeface="Lazydog"/>
              </a:rPr>
              <a:t>Luyện</a:t>
            </a:r>
            <a:r>
              <a:rPr lang="en-US" sz="4500" dirty="0">
                <a:solidFill>
                  <a:srgbClr val="CD4343"/>
                </a:solidFill>
                <a:latin typeface="Lazydog"/>
              </a:rPr>
              <a:t> </a:t>
            </a:r>
            <a:r>
              <a:rPr lang="en-US" sz="4500" dirty="0" err="1">
                <a:solidFill>
                  <a:srgbClr val="CD4343"/>
                </a:solidFill>
                <a:latin typeface="Lazydog"/>
              </a:rPr>
              <a:t>đọc</a:t>
            </a:r>
            <a:r>
              <a:rPr lang="en-US" sz="4500" dirty="0">
                <a:solidFill>
                  <a:srgbClr val="CD4343"/>
                </a:solidFill>
                <a:latin typeface="Lazydog"/>
              </a:rPr>
              <a:t> </a:t>
            </a:r>
            <a:r>
              <a:rPr lang="en-US" sz="4500" dirty="0" err="1">
                <a:solidFill>
                  <a:srgbClr val="CD4343"/>
                </a:solidFill>
                <a:latin typeface="Lazydog"/>
              </a:rPr>
              <a:t>đoạn</a:t>
            </a:r>
            <a:r>
              <a:rPr lang="en-US" sz="4500" dirty="0">
                <a:solidFill>
                  <a:srgbClr val="CD4343"/>
                </a:solidFill>
                <a:latin typeface="Lazydog"/>
              </a:rPr>
              <a:t> 2</a:t>
            </a:r>
          </a:p>
        </p:txBody>
      </p:sp>
      <p:pic>
        <p:nvPicPr>
          <p:cNvPr id="4" name="Picture 3">
            <a:extLst>
              <a:ext uri="{FF2B5EF4-FFF2-40B4-BE49-F238E27FC236}">
                <a16:creationId xmlns:a16="http://schemas.microsoft.com/office/drawing/2014/main" id="{86847B45-C0CA-435E-A0A7-48EDF0EA5FEC}"/>
              </a:ext>
            </a:extLst>
          </p:cNvPr>
          <p:cNvPicPr>
            <a:picLocks noChangeAspect="1"/>
          </p:cNvPicPr>
          <p:nvPr/>
        </p:nvPicPr>
        <p:blipFill>
          <a:blip r:embed="rId6"/>
          <a:stretch>
            <a:fillRect/>
          </a:stretch>
        </p:blipFill>
        <p:spPr>
          <a:xfrm>
            <a:off x="2166597" y="1078768"/>
            <a:ext cx="8001000" cy="3152402"/>
          </a:xfrm>
          <a:prstGeom prst="rect">
            <a:avLst/>
          </a:prstGeom>
        </p:spPr>
      </p:pic>
      <p:cxnSp>
        <p:nvCxnSpPr>
          <p:cNvPr id="9" name="Straight Connector 8">
            <a:extLst>
              <a:ext uri="{FF2B5EF4-FFF2-40B4-BE49-F238E27FC236}">
                <a16:creationId xmlns:a16="http://schemas.microsoft.com/office/drawing/2014/main" id="{179DD276-A465-467E-AF42-1C4E84C7403A}"/>
              </a:ext>
            </a:extLst>
          </p:cNvPr>
          <p:cNvCxnSpPr>
            <a:cxnSpLocks/>
          </p:cNvCxnSpPr>
          <p:nvPr/>
        </p:nvCxnSpPr>
        <p:spPr>
          <a:xfrm>
            <a:off x="7772400" y="1600200"/>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FD45AD-848D-40BC-A988-ED6AC1740488}"/>
              </a:ext>
            </a:extLst>
          </p:cNvPr>
          <p:cNvCxnSpPr/>
          <p:nvPr/>
        </p:nvCxnSpPr>
        <p:spPr>
          <a:xfrm>
            <a:off x="3657600" y="22860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969F81-FF62-49FA-B167-821A75A82B96}"/>
              </a:ext>
            </a:extLst>
          </p:cNvPr>
          <p:cNvSpPr txBox="1">
            <a:spLocks noChangeArrowheads="1"/>
          </p:cNvSpPr>
          <p:nvPr/>
        </p:nvSpPr>
        <p:spPr bwMode="auto">
          <a:xfrm>
            <a:off x="1676400" y="4419600"/>
            <a:ext cx="8991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i="1" dirty="0" err="1">
                <a:solidFill>
                  <a:srgbClr val="FF0000"/>
                </a:solidFill>
                <a:latin typeface="Times New Roman" panose="02020603050405020304" pitchFamily="18" charset="0"/>
                <a:cs typeface="Times New Roman" panose="02020603050405020304" pitchFamily="18" charset="0"/>
              </a:rPr>
              <a:t>Phú</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ông</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người</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đàn</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ông</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giàu</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có</a:t>
            </a:r>
            <a:r>
              <a:rPr lang="en-US" altLang="en-US" sz="3000" i="1" dirty="0">
                <a:solidFill>
                  <a:srgbClr val="FF0000"/>
                </a:solidFill>
                <a:latin typeface="Times New Roman" panose="02020603050405020304" pitchFamily="18" charset="0"/>
                <a:cs typeface="Times New Roman" panose="02020603050405020304" pitchFamily="18" charset="0"/>
              </a:rPr>
              <a:t> ở </a:t>
            </a:r>
            <a:r>
              <a:rPr lang="en-US" altLang="en-US" sz="3000" i="1" dirty="0" err="1">
                <a:solidFill>
                  <a:srgbClr val="FF0000"/>
                </a:solidFill>
                <a:latin typeface="Times New Roman" panose="02020603050405020304" pitchFamily="18" charset="0"/>
                <a:cs typeface="Times New Roman" panose="02020603050405020304" pitchFamily="18" charset="0"/>
              </a:rPr>
              <a:t>nông</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thôn</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ngày</a:t>
            </a:r>
            <a:r>
              <a:rPr lang="en-US" altLang="en-US" sz="3000" i="1" dirty="0">
                <a:solidFill>
                  <a:srgbClr val="FF0000"/>
                </a:solidFill>
                <a:latin typeface="Times New Roman" panose="02020603050405020304" pitchFamily="18" charset="0"/>
                <a:cs typeface="Times New Roman" panose="02020603050405020304" pitchFamily="18" charset="0"/>
              </a:rPr>
              <a:t> </a:t>
            </a:r>
            <a:r>
              <a:rPr lang="en-US" altLang="en-US" sz="3000" i="1" dirty="0" err="1">
                <a:solidFill>
                  <a:srgbClr val="FF0000"/>
                </a:solidFill>
                <a:latin typeface="Times New Roman" panose="02020603050405020304" pitchFamily="18" charset="0"/>
                <a:cs typeface="Times New Roman" panose="02020603050405020304" pitchFamily="18" charset="0"/>
              </a:rPr>
              <a:t>trước</a:t>
            </a:r>
            <a:r>
              <a:rPr lang="en-US" altLang="en-US" sz="3000" i="1" dirty="0">
                <a:solidFill>
                  <a:srgbClr val="FF0000"/>
                </a:solidFill>
                <a:latin typeface="Times New Roman" panose="02020603050405020304" pitchFamily="18" charset="0"/>
                <a:cs typeface="Times New Roman" panose="02020603050405020304" pitchFamily="18" charset="0"/>
              </a:rPr>
              <a:t>.</a:t>
            </a:r>
            <a:endParaRPr lang="vi-VN" altLang="en-US" sz="3000" i="1" dirty="0">
              <a:solidFill>
                <a:srgbClr val="FF0000"/>
              </a:solidFill>
            </a:endParaRPr>
          </a:p>
        </p:txBody>
      </p:sp>
      <p:sp>
        <p:nvSpPr>
          <p:cNvPr id="12" name="TextBox 11">
            <a:extLst>
              <a:ext uri="{FF2B5EF4-FFF2-40B4-BE49-F238E27FC236}">
                <a16:creationId xmlns:a16="http://schemas.microsoft.com/office/drawing/2014/main" id="{A016420B-5B48-4C9D-A95C-C2FC21A8AE28}"/>
              </a:ext>
            </a:extLst>
          </p:cNvPr>
          <p:cNvSpPr txBox="1">
            <a:spLocks noChangeArrowheads="1"/>
          </p:cNvSpPr>
          <p:nvPr/>
        </p:nvSpPr>
        <p:spPr bwMode="auto">
          <a:xfrm>
            <a:off x="1676400" y="519659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dirty="0" err="1">
                <a:solidFill>
                  <a:srgbClr val="FF0000"/>
                </a:solidFill>
                <a:latin typeface="Times New Roman" panose="02020603050405020304" pitchFamily="18" charset="0"/>
                <a:cs typeface="Times New Roman" panose="02020603050405020304" pitchFamily="18" charset="0"/>
              </a:rPr>
              <a:t>Rịt</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đắp</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thuốc</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vào</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chỗ</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đau</a:t>
            </a:r>
            <a:r>
              <a:rPr lang="en-US" altLang="en-US" i="1" dirty="0">
                <a:solidFill>
                  <a:srgbClr val="FF0000"/>
                </a:solidFill>
                <a:latin typeface="Times New Roman" panose="02020603050405020304" pitchFamily="18" charset="0"/>
                <a:cs typeface="Times New Roman" panose="02020603050405020304" pitchFamily="18" charset="0"/>
              </a:rPr>
              <a:t>.</a:t>
            </a:r>
            <a:endParaRPr lang="vi-VN" altLang="en-US" i="1" dirty="0">
              <a:solidFill>
                <a:srgbClr val="FF0000"/>
              </a:solidFill>
            </a:endParaRPr>
          </a:p>
        </p:txBody>
      </p:sp>
      <p:cxnSp>
        <p:nvCxnSpPr>
          <p:cNvPr id="13" name="Straight Connector 12">
            <a:extLst>
              <a:ext uri="{FF2B5EF4-FFF2-40B4-BE49-F238E27FC236}">
                <a16:creationId xmlns:a16="http://schemas.microsoft.com/office/drawing/2014/main" id="{9BC9D51D-C85E-459B-8BDD-819FCAA87183}"/>
              </a:ext>
            </a:extLst>
          </p:cNvPr>
          <p:cNvCxnSpPr>
            <a:cxnSpLocks/>
          </p:cNvCxnSpPr>
          <p:nvPr/>
        </p:nvCxnSpPr>
        <p:spPr>
          <a:xfrm>
            <a:off x="3276600" y="3886200"/>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B8C019-A0ED-4255-A1D9-0155450F0D03}"/>
              </a:ext>
            </a:extLst>
          </p:cNvPr>
          <p:cNvSpPr txBox="1">
            <a:spLocks noChangeArrowheads="1"/>
          </p:cNvSpPr>
          <p:nvPr/>
        </p:nvSpPr>
        <p:spPr bwMode="auto">
          <a:xfrm>
            <a:off x="1654175" y="5864929"/>
            <a:ext cx="807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dirty="0" err="1">
                <a:solidFill>
                  <a:srgbClr val="FF0000"/>
                </a:solidFill>
                <a:latin typeface="Times New Roman" panose="02020603050405020304" pitchFamily="18" charset="0"/>
                <a:cs typeface="Times New Roman" panose="02020603050405020304" pitchFamily="18" charset="0"/>
              </a:rPr>
              <a:t>Chứng</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bệnh</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hoặc</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dấu</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hiệu</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của</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bệnh</a:t>
            </a:r>
            <a:r>
              <a:rPr lang="en-US" altLang="en-US" i="1" dirty="0">
                <a:solidFill>
                  <a:srgbClr val="FF0000"/>
                </a:solidFill>
                <a:latin typeface="Times New Roman" panose="02020603050405020304" pitchFamily="18" charset="0"/>
                <a:cs typeface="Times New Roman" panose="02020603050405020304" pitchFamily="18" charset="0"/>
              </a:rPr>
              <a:t>.</a:t>
            </a:r>
            <a:endParaRPr lang="vi-VN" altLang="en-US" i="1" dirty="0">
              <a:solidFill>
                <a:srgbClr val="FF0000"/>
              </a:solidFill>
            </a:endParaRPr>
          </a:p>
        </p:txBody>
      </p:sp>
    </p:spTree>
    <p:extLst>
      <p:ext uri="{BB962C8B-B14F-4D97-AF65-F5344CB8AC3E}">
        <p14:creationId xmlns:p14="http://schemas.microsoft.com/office/powerpoint/2010/main" val="295266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9486" y="685801"/>
            <a:ext cx="8638927" cy="495300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8979853" y="341549"/>
            <a:ext cx="1381615" cy="8540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83588" y="4431253"/>
            <a:ext cx="1645408" cy="1881443"/>
          </a:xfrm>
          <a:prstGeom prst="rect">
            <a:avLst/>
          </a:prstGeom>
        </p:spPr>
      </p:pic>
      <p:sp>
        <p:nvSpPr>
          <p:cNvPr id="9" name="TextBox 3"/>
          <p:cNvSpPr txBox="1"/>
          <p:nvPr/>
        </p:nvSpPr>
        <p:spPr>
          <a:xfrm>
            <a:off x="3733801" y="973209"/>
            <a:ext cx="5015225" cy="641201"/>
          </a:xfrm>
          <a:prstGeom prst="rect">
            <a:avLst/>
          </a:prstGeom>
        </p:spPr>
        <p:txBody>
          <a:bodyPr lIns="0" tIns="0" rIns="0" bIns="0" rtlCol="0" anchor="t">
            <a:spAutoFit/>
          </a:bodyPr>
          <a:lstStyle/>
          <a:p>
            <a:pPr algn="ctr" defTabSz="457200">
              <a:lnSpc>
                <a:spcPts val="4950"/>
              </a:lnSpc>
              <a:defRPr/>
            </a:pPr>
            <a:r>
              <a:rPr lang="en-US" sz="4500" dirty="0" err="1">
                <a:solidFill>
                  <a:srgbClr val="CD4343"/>
                </a:solidFill>
                <a:latin typeface="Times New Roman" panose="02020603050405020304" pitchFamily="18" charset="0"/>
                <a:cs typeface="Times New Roman" panose="02020603050405020304" pitchFamily="18" charset="0"/>
              </a:rPr>
              <a:t>Luyện</a:t>
            </a:r>
            <a:r>
              <a:rPr lang="en-US" sz="4500" dirty="0">
                <a:solidFill>
                  <a:srgbClr val="CD4343"/>
                </a:solidFill>
                <a:latin typeface="Lazydog"/>
              </a:rPr>
              <a:t> </a:t>
            </a:r>
            <a:r>
              <a:rPr lang="en-US" sz="4500" dirty="0" err="1">
                <a:solidFill>
                  <a:srgbClr val="CD4343"/>
                </a:solidFill>
                <a:latin typeface="Lazydog"/>
              </a:rPr>
              <a:t>đọc</a:t>
            </a:r>
            <a:r>
              <a:rPr lang="en-US" sz="4500" dirty="0">
                <a:solidFill>
                  <a:srgbClr val="CD4343"/>
                </a:solidFill>
                <a:latin typeface="Lazydog"/>
              </a:rPr>
              <a:t> </a:t>
            </a:r>
            <a:r>
              <a:rPr lang="en-US" sz="4500" dirty="0" err="1">
                <a:solidFill>
                  <a:srgbClr val="CD4343"/>
                </a:solidFill>
                <a:latin typeface="Lazydog"/>
              </a:rPr>
              <a:t>đoạn</a:t>
            </a:r>
            <a:r>
              <a:rPr lang="en-US" sz="4500" dirty="0">
                <a:solidFill>
                  <a:srgbClr val="CD4343"/>
                </a:solidFill>
                <a:latin typeface="Lazydog"/>
              </a:rPr>
              <a:t> 3</a:t>
            </a:r>
          </a:p>
        </p:txBody>
      </p:sp>
      <p:pic>
        <p:nvPicPr>
          <p:cNvPr id="5" name="Picture 4">
            <a:extLst>
              <a:ext uri="{FF2B5EF4-FFF2-40B4-BE49-F238E27FC236}">
                <a16:creationId xmlns:a16="http://schemas.microsoft.com/office/drawing/2014/main" id="{0D4B4A23-D878-4CB9-AA5B-B903CB046F9E}"/>
              </a:ext>
            </a:extLst>
          </p:cNvPr>
          <p:cNvPicPr>
            <a:picLocks noChangeAspect="1"/>
          </p:cNvPicPr>
          <p:nvPr/>
        </p:nvPicPr>
        <p:blipFill>
          <a:blip r:embed="rId8"/>
          <a:stretch>
            <a:fillRect/>
          </a:stretch>
        </p:blipFill>
        <p:spPr>
          <a:xfrm>
            <a:off x="2286000" y="1752600"/>
            <a:ext cx="7924800" cy="2743200"/>
          </a:xfrm>
          <a:prstGeom prst="rect">
            <a:avLst/>
          </a:prstGeom>
        </p:spPr>
      </p:pic>
    </p:spTree>
    <p:extLst>
      <p:ext uri="{BB962C8B-B14F-4D97-AF65-F5344CB8AC3E}">
        <p14:creationId xmlns:p14="http://schemas.microsoft.com/office/powerpoint/2010/main" val="250319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GK Scan] ✓ Tập đọc: Sự tích chú Cuội cung trăng - Sách Giáo Khoa - Học  Online Cùng Sachgiaibaitap.com">
            <a:extLst>
              <a:ext uri="{FF2B5EF4-FFF2-40B4-BE49-F238E27FC236}">
                <a16:creationId xmlns:a16="http://schemas.microsoft.com/office/drawing/2014/main" id="{1ACADA97-265B-4060-B1B6-FB0EC5138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64" y="117764"/>
            <a:ext cx="4749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GK Scan] ✓ Tập đọc: Sự tích chú Cuội cung trăng - Sách Giáo Khoa - Học  Online Cùng Sachgiaibaitap.com">
            <a:extLst>
              <a:ext uri="{FF2B5EF4-FFF2-40B4-BE49-F238E27FC236}">
                <a16:creationId xmlns:a16="http://schemas.microsoft.com/office/drawing/2014/main" id="{92F89DFB-A427-498E-A8F1-473A2ACF6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927" y="-381001"/>
            <a:ext cx="4749800" cy="71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257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56063680"/>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2.6"/>
</p:tagLst>
</file>

<file path=ppt/theme/theme1.xml><?xml version="1.0" encoding="utf-8"?>
<a:theme xmlns:a="http://schemas.openxmlformats.org/drawingml/2006/main" name="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1350</TotalTime>
  <Words>883</Words>
  <Application>Microsoft Office PowerPoint</Application>
  <PresentationFormat>Màn hình rộng</PresentationFormat>
  <Paragraphs>76</Paragraphs>
  <Slides>26</Slides>
  <Notes>0</Notes>
  <HiddenSlides>0</HiddenSlides>
  <MMClips>0</MMClips>
  <ScaleCrop>false</ScaleCrop>
  <HeadingPairs>
    <vt:vector size="6" baseType="variant">
      <vt:variant>
        <vt:lpstr>Phông được Dùng</vt:lpstr>
      </vt:variant>
      <vt:variant>
        <vt:i4>6</vt:i4>
      </vt:variant>
      <vt:variant>
        <vt:lpstr>Chủ đề</vt:lpstr>
      </vt:variant>
      <vt:variant>
        <vt:i4>11</vt:i4>
      </vt:variant>
      <vt:variant>
        <vt:lpstr>Tiêu đề Bản chiếu</vt:lpstr>
      </vt:variant>
      <vt:variant>
        <vt:i4>26</vt:i4>
      </vt:variant>
    </vt:vector>
  </HeadingPairs>
  <TitlesOfParts>
    <vt:vector size="43" baseType="lpstr">
      <vt:lpstr>Arial</vt:lpstr>
      <vt:lpstr>Calibri</vt:lpstr>
      <vt:lpstr>Calibri Light</vt:lpstr>
      <vt:lpstr>Cambria</vt:lpstr>
      <vt:lpstr>Lazydog</vt:lpstr>
      <vt:lpstr>Times New Roman</vt:lpstr>
      <vt:lpstr>1_Default Design</vt:lpstr>
      <vt:lpstr>3_Default Design</vt:lpstr>
      <vt:lpstr>5_Office Theme</vt:lpstr>
      <vt:lpstr>2_Office Theme</vt:lpstr>
      <vt:lpstr>3_Office Theme</vt:lpstr>
      <vt:lpstr>6_Office Theme</vt:lpstr>
      <vt:lpstr>8_Office Theme</vt:lpstr>
      <vt:lpstr>9_Office Theme</vt:lpstr>
      <vt:lpstr>Office Theme</vt:lpstr>
      <vt:lpstr>7_Office Theme</vt:lpstr>
      <vt:lpstr>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01</dc:creator>
  <cp:lastModifiedBy>Hà Nguyễn Thị Thu</cp:lastModifiedBy>
  <cp:revision>99</cp:revision>
  <dcterms:created xsi:type="dcterms:W3CDTF">2006-08-16T00:00:00Z</dcterms:created>
  <dcterms:modified xsi:type="dcterms:W3CDTF">2022-05-12T05:14:50Z</dcterms:modified>
</cp:coreProperties>
</file>