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3"/>
  </p:notesMasterIdLst>
  <p:sldIdLst>
    <p:sldId id="301" r:id="rId2"/>
    <p:sldId id="257" r:id="rId3"/>
    <p:sldId id="261" r:id="rId4"/>
    <p:sldId id="282" r:id="rId5"/>
    <p:sldId id="283" r:id="rId6"/>
    <p:sldId id="284" r:id="rId7"/>
    <p:sldId id="285" r:id="rId8"/>
    <p:sldId id="267" r:id="rId9"/>
    <p:sldId id="279" r:id="rId10"/>
    <p:sldId id="274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13T14:08:51.953" idx="1">
    <p:pos x="1763" y="1379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02CCF-0A02-4606-9F00-9C7612A2F168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58D59-A5AC-4243-83B4-952D862DD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7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BFDA79-3A2E-4FA8-A089-12A3ACFBD1E8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5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71B5C2-D940-4BF0-A9EE-FEDC6E9BE82E}" type="slidenum">
              <a:rPr lang="en-US" altLang="en-US">
                <a:latin typeface=".VnAristote" panose="020B7200000000000000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>
              <a:latin typeface=".VnAristot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27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1864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1208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575314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0389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8218247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5990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03664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5141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0368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1195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8093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6694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6955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2645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494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5399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A442D-B193-4926-9AF4-8E1DC752EE2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9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ransition spd="slow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469023F-407B-4FB1-371F-5F2C5DE4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26C3232-E538-38D7-CA5B-7F099D918D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6C4411C-EFA9-889C-B885-7F632E983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A2D1FDCE-4E33-F9F6-EBDF-D45873178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DB5C8BD7-75C9-639C-99D7-6E7974F67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2EB79921-6C85-798A-C4A7-2D64BBC57B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907165D6-AE45-C41A-08EA-B3B91A11A4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AEBBFA14-5E21-1E78-8BB7-BDB351128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72FD6B-39CE-52EA-CEB0-F2D21B6999C5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66C386CD-2954-1EE2-074A-BD1026A7D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02A7FDE5-0222-2007-51C3-BC5D3CD68CCC}"/>
              </a:ext>
            </a:extLst>
          </p:cNvPr>
          <p:cNvSpPr/>
          <p:nvPr/>
        </p:nvSpPr>
        <p:spPr>
          <a:xfrm>
            <a:off x="2852164" y="4952471"/>
            <a:ext cx="64876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TẬP VIẾT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8348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kk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WordArt 6"/>
          <p:cNvSpPr>
            <a:spLocks noChangeArrowheads="1" noChangeShapeType="1" noTextEdit="1"/>
          </p:cNvSpPr>
          <p:nvPr/>
        </p:nvSpPr>
        <p:spPr bwMode="auto">
          <a:xfrm>
            <a:off x="2552700" y="469900"/>
            <a:ext cx="7137400" cy="35306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VIẾT VÀO VỞ</a:t>
            </a:r>
          </a:p>
        </p:txBody>
      </p:sp>
      <p:pic>
        <p:nvPicPr>
          <p:cNvPr id="25606" name="Picture 6" descr="Picture be hoc ba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14800"/>
            <a:ext cx="1905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22823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kk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WordArt 6"/>
          <p:cNvSpPr>
            <a:spLocks noChangeArrowheads="1" noChangeShapeType="1" noTextEdit="1"/>
          </p:cNvSpPr>
          <p:nvPr/>
        </p:nvSpPr>
        <p:spPr bwMode="auto">
          <a:xfrm>
            <a:off x="2552700" y="469900"/>
            <a:ext cx="7137400" cy="35306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CHÀO CÁC EM !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16448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100+ Background đẹp PNG - Phụ Kiện MacBook Chính Hãng">
            <a:extLst>
              <a:ext uri="{FF2B5EF4-FFF2-40B4-BE49-F238E27FC236}">
                <a16:creationId xmlns:a16="http://schemas.microsoft.com/office/drawing/2014/main" id="{0B873BAD-67BA-4FAD-8E8A-960FE0DCC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43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68532" y="953098"/>
            <a:ext cx="10350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 LỚP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6691" y="2144253"/>
            <a:ext cx="1069570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CHỮ HOA A; M; N, V( </a:t>
            </a:r>
            <a:r>
              <a:rPr lang="en-US" sz="9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9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94675367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Background đẹp PNG - Phụ Kiện MacBook Chính Hãng">
            <a:extLst>
              <a:ext uri="{FF2B5EF4-FFF2-40B4-BE49-F238E27FC236}">
                <a16:creationId xmlns:a16="http://schemas.microsoft.com/office/drawing/2014/main" id="{F75BB382-A2B3-4D5C-A3A6-FF0CB4523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10154" y="225083"/>
            <a:ext cx="7948246" cy="844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A(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6" name="AutoShape 6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Chữ-A-kiểu-2-Tuần-2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9530" y="1213313"/>
            <a:ext cx="9778697" cy="550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054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Background đẹp PNG - Phụ Kiện MacBook Chính Hãng">
            <a:extLst>
              <a:ext uri="{FF2B5EF4-FFF2-40B4-BE49-F238E27FC236}">
                <a16:creationId xmlns:a16="http://schemas.microsoft.com/office/drawing/2014/main" id="{F75BB382-A2B3-4D5C-A3A6-FF0CB4523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6" y="35169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10154" y="225083"/>
            <a:ext cx="7948246" cy="844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M(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6" name="AutoShape 6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Chữ-M-kiểu-2-cỡ-nhỏ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24050" y="1195753"/>
            <a:ext cx="9391650" cy="483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301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Background đẹp PNG - Phụ Kiện MacBook Chính Hãng">
            <a:extLst>
              <a:ext uri="{FF2B5EF4-FFF2-40B4-BE49-F238E27FC236}">
                <a16:creationId xmlns:a16="http://schemas.microsoft.com/office/drawing/2014/main" id="{F75BB382-A2B3-4D5C-A3A6-FF0CB4523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6" y="35169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10154" y="225083"/>
            <a:ext cx="7948246" cy="844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(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6" name="AutoShape 6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Chữ-N-kiểu-2-cỡ-nhỏ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5724" y="1195754"/>
            <a:ext cx="9788525" cy="526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494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Background đẹp PNG - Phụ Kiện MacBook Chính Hãng">
            <a:extLst>
              <a:ext uri="{FF2B5EF4-FFF2-40B4-BE49-F238E27FC236}">
                <a16:creationId xmlns:a16="http://schemas.microsoft.com/office/drawing/2014/main" id="{F75BB382-A2B3-4D5C-A3A6-FF0CB4523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6" y="35169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10154" y="225083"/>
            <a:ext cx="7948246" cy="844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(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6" name="AutoShape 6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Chữ-V-viết-hoa-kiểu-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9316" y="1256078"/>
            <a:ext cx="10454934" cy="497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9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Bộ hình nền &amp;amp;quot;Hoạt hình siêu dễ thương 2&amp;amp;quot; chất lượng cao cho Powerpoint">
            <a:extLst>
              <a:ext uri="{FF2B5EF4-FFF2-40B4-BE49-F238E27FC236}">
                <a16:creationId xmlns:a16="http://schemas.microsoft.com/office/drawing/2014/main" id="{442BBF4B-1DBC-4202-B2D4-26F537D1E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2363" y="0"/>
            <a:ext cx="15094633" cy="841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6267546" y="2410468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788665" y="2401397"/>
            <a:ext cx="461964" cy="9071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5727" y="4159031"/>
            <a:ext cx="228600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19" y="1177749"/>
            <a:ext cx="8434387" cy="19753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28850" y="142875"/>
            <a:ext cx="7291387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(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6" name="Rectangle 5"/>
          <p:cNvSpPr/>
          <p:nvPr/>
        </p:nvSpPr>
        <p:spPr>
          <a:xfrm>
            <a:off x="957202" y="3502164"/>
            <a:ext cx="9529823" cy="19002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2000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Loa.</a:t>
            </a:r>
          </a:p>
        </p:txBody>
      </p:sp>
    </p:spTree>
    <p:extLst>
      <p:ext uri="{BB962C8B-B14F-4D97-AF65-F5344CB8AC3E}">
        <p14:creationId xmlns:p14="http://schemas.microsoft.com/office/powerpoint/2010/main" val="5951745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88900" y="3700255"/>
            <a:ext cx="12014200" cy="315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3600" b="1" dirty="0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78" y="1"/>
            <a:ext cx="10649243" cy="2672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99" y="2672863"/>
            <a:ext cx="10672822" cy="23898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0671" y="5401994"/>
            <a:ext cx="10449950" cy="14560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602059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828800" y="457200"/>
            <a:ext cx="5029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HP001 4 hàng 2 ô ly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HP001 4 hàng 2 ô ly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HP001 4 hàng 2 ô ly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HP001 4 hàng 2 ô ly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HP001 4 hàng 2 ô l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HP001 4 hàng 2 ô l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HP001 4 hàng 2 ô l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HP001 4 hàng 2 ô l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HP001 4 hàng 2 ô ly" pitchFamily="34" charset="0"/>
              </a:defRPr>
            </a:lvl9pPr>
          </a:lstStyle>
          <a:p>
            <a:pPr eaLnBrk="1" hangingPunct="1"/>
            <a:r>
              <a:rPr lang="en-US" altLang="en-US" sz="2400" b="1" u="sng" dirty="0">
                <a:latin typeface="Times New Roman" panose="02020603050405020304" pitchFamily="18" charset="0"/>
              </a:rPr>
              <a:t>1- </a:t>
            </a:r>
            <a:r>
              <a:rPr lang="en-US" altLang="en-US" sz="2400" b="1" u="sng" dirty="0" err="1">
                <a:latin typeface="Times New Roman" panose="02020603050405020304" pitchFamily="18" charset="0"/>
              </a:rPr>
              <a:t>Tư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</a:rPr>
              <a:t>ngồi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Lưng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tì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ngực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bàn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cúi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Mắt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vở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khoảng</a:t>
            </a:r>
            <a:r>
              <a:rPr lang="en-US" altLang="en-US" sz="2400" dirty="0">
                <a:latin typeface="Times New Roman" panose="02020603050405020304" pitchFamily="18" charset="0"/>
              </a:rPr>
              <a:t> 25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</a:rPr>
              <a:t> 30 cm.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Tay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cầm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bút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Tay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tì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nhẹ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lên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mép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vở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giữ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</a:rPr>
              <a:t>- Hai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chân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Times New Roman" panose="02020603050405020304" pitchFamily="18" charset="0"/>
              </a:rPr>
              <a:t> song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song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thoải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mái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/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828800" y="3479800"/>
            <a:ext cx="5562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HP001 4 hàng 2 ô ly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HP001 4 hàng 2 ô ly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HP001 4 hàng 2 ô ly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HP001 4 hàng 2 ô ly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HP001 4 hàng 2 ô l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HP001 4 hàng 2 ô l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HP001 4 hàng 2 ô l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HP001 4 hàng 2 ô l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HP001 4 hàng 2 ô ly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</a:rPr>
              <a:t>2-Cách cầm bút: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- Cầm bút bằng 3 ngón tay: ngón cái, ngón trỏ, ngón giữa.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- Không nên cầm bút tay trái.</a:t>
            </a:r>
          </a:p>
        </p:txBody>
      </p:sp>
      <p:pic>
        <p:nvPicPr>
          <p:cNvPr id="19463" name="Picture 7" descr="Cam b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3649663"/>
            <a:ext cx="2895600" cy="2825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chu hoa0005"/>
          <p:cNvPicPr>
            <a:picLocks noChangeAspect="1" noChangeArrowheads="1"/>
          </p:cNvPicPr>
          <p:nvPr/>
        </p:nvPicPr>
        <p:blipFill>
          <a:blip r:embed="rId4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7543800" y="457200"/>
            <a:ext cx="2819400" cy="2667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7337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</TotalTime>
  <Words>258</Words>
  <Application>Microsoft Office PowerPoint</Application>
  <PresentationFormat>Màn hình rộng</PresentationFormat>
  <Paragraphs>30</Paragraphs>
  <Slides>11</Slides>
  <Notes>2</Notes>
  <HiddenSlides>0</HiddenSlides>
  <MMClips>4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8" baseType="lpstr">
      <vt:lpstr>.VnAristote</vt:lpstr>
      <vt:lpstr>Arial</vt:lpstr>
      <vt:lpstr>Calibri</vt:lpstr>
      <vt:lpstr>Times New Roman</vt:lpstr>
      <vt:lpstr>Trebuchet MS</vt:lpstr>
      <vt:lpstr>Wingdings 3</vt:lpstr>
      <vt:lpstr>Facet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Hà Nguyễn Thị Thu</cp:lastModifiedBy>
  <cp:revision>11</cp:revision>
  <dcterms:created xsi:type="dcterms:W3CDTF">2021-03-20T07:14:23Z</dcterms:created>
  <dcterms:modified xsi:type="dcterms:W3CDTF">2022-05-12T04:58:20Z</dcterms:modified>
</cp:coreProperties>
</file>