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60" r:id="rId3"/>
    <p:sldId id="261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1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E93E-C64F-4990-8402-0B5465FF4F3C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9BFC4-A301-4E07-A11A-EFC5C1E25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t>12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22B9-B86C-43BE-8492-927EBA23B9C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F821-5628-4C77-8B48-7D22EAAC7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A4D7550-B305-703F-D5C0-47C5DD2E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EDEEA3-CC5E-1B7F-1CC6-DFD463EC3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B8">
            <a:extLst>
              <a:ext uri="{FF2B5EF4-FFF2-40B4-BE49-F238E27FC236}">
                <a16:creationId xmlns:a16="http://schemas.microsoft.com/office/drawing/2014/main" id="{D9F536B3-F8B0-B1FC-8FF6-4EBCECF4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E89AC46E-0598-1A76-6F78-BB2E0B60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7174" name="Picture 7" descr="BAR_EL~1">
            <a:extLst>
              <a:ext uri="{FF2B5EF4-FFF2-40B4-BE49-F238E27FC236}">
                <a16:creationId xmlns:a16="http://schemas.microsoft.com/office/drawing/2014/main" id="{87CF06E1-CC63-3DC9-509F-ED1572B0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1018265obiutmb6vk">
            <a:extLst>
              <a:ext uri="{FF2B5EF4-FFF2-40B4-BE49-F238E27FC236}">
                <a16:creationId xmlns:a16="http://schemas.microsoft.com/office/drawing/2014/main" id="{556A47DC-8538-1C5A-D9CE-095AECCE03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1018265obiutmb6vk">
            <a:extLst>
              <a:ext uri="{FF2B5EF4-FFF2-40B4-BE49-F238E27FC236}">
                <a16:creationId xmlns:a16="http://schemas.microsoft.com/office/drawing/2014/main" id="{C8DCEAD8-043F-1F0D-7DF2-F48F759C5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Bauernbar">
            <a:extLst>
              <a:ext uri="{FF2B5EF4-FFF2-40B4-BE49-F238E27FC236}">
                <a16:creationId xmlns:a16="http://schemas.microsoft.com/office/drawing/2014/main" id="{5E8C7049-791E-B802-BE6E-FC0DD2D7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896D74-852C-74D7-76FB-79984DD959DC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179" name="Hình ảnh 3">
            <a:extLst>
              <a:ext uri="{FF2B5EF4-FFF2-40B4-BE49-F238E27FC236}">
                <a16:creationId xmlns:a16="http://schemas.microsoft.com/office/drawing/2014/main" id="{E1113573-9F4A-19F7-6B2F-38D5E14A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924B3EE-AAC3-B730-6D69-9673F9254068}"/>
              </a:ext>
            </a:extLst>
          </p:cNvPr>
          <p:cNvSpPr/>
          <p:nvPr/>
        </p:nvSpPr>
        <p:spPr>
          <a:xfrm>
            <a:off x="2259859" y="4952472"/>
            <a:ext cx="7672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LUYỆN TỪ VÀ CÂU</a:t>
            </a:r>
            <a:endParaRPr lang="vi-VN" sz="4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nuoib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352800"/>
            <a:ext cx="5424805" cy="31242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110" name="Picture 6" descr="ANd9GcS7i_F_XRRpn8HwNowQhRhdUvJGMRfyvQ7VnREwxNURi-A8EVhTl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5" y="457200"/>
            <a:ext cx="5239385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12" name="Text Box 8"/>
          <p:cNvSpPr txBox="1"/>
          <p:nvPr/>
        </p:nvSpPr>
        <p:spPr>
          <a:xfrm>
            <a:off x="6461125" y="1322070"/>
            <a:ext cx="5375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Gieo trồng, gặt hái, </a:t>
            </a:r>
            <a:r>
              <a:rPr lang="en-US" sz="3600" dirty="0">
                <a:solidFill>
                  <a:srgbClr val="FF33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chăn nuôi gia súc, gia cầm,...</a:t>
            </a:r>
            <a:endParaRPr lang="en-US" sz="3600" dirty="0">
              <a:solidFill>
                <a:srgbClr val="FF33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ANd9GcTKpxwBActCunmX1ZI67pB7hYs7bXQIVRsGC7k-oTxNbxCH_vw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" y="3352800"/>
            <a:ext cx="5163820" cy="3168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2483745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120091"/>
            <a:ext cx="5133382" cy="3272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3" y="166092"/>
            <a:ext cx="5527177" cy="3226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8" y="3682083"/>
            <a:ext cx="5133382" cy="2937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47941"/>
            <a:ext cx="55980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45690" y="1159872"/>
            <a:ext cx="5851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trọng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3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" y="44450"/>
            <a:ext cx="12108180" cy="676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3471844" y="2119062"/>
            <a:ext cx="886774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4400" b="1" dirty="0">
                <a:solidFill>
                  <a:srgbClr val="333399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4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2181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chấm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đặt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cuối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dùng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thúc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052" y="149508"/>
            <a:ext cx="1035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hỏi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1772" y="92345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508"/>
            <a:ext cx="1352550" cy="1253823"/>
          </a:xfrm>
          <a:prstGeom prst="rect">
            <a:avLst/>
          </a:prstGeom>
        </p:spPr>
      </p:pic>
      <p:pic>
        <p:nvPicPr>
          <p:cNvPr id="5" name="Picture 2" descr="Kid girl thinking face 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676275" y="3376897"/>
            <a:ext cx="2917951" cy="33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76275" y="1521024"/>
            <a:ext cx="4544840" cy="1738180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</a:rPr>
              <a:t>phẩy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57" y="1521024"/>
            <a:ext cx="5604095" cy="32531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</a:rPr>
              <a:t>Dấu phẩy giúp cho các ý, các phần trong câu được phân cách rõ ràng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504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75989" y="943561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2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1260" y="1420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3: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120" y="1140736"/>
            <a:ext cx="1070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83943" y="1776043"/>
            <a:ext cx="597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Cambria" panose="020405030504060302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138" y="2768261"/>
            <a:ext cx="94961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   con ạ! –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46056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971924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05746" y="480155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982000" y="2896803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2281" y="294102"/>
            <a:ext cx="112535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8749" y="1582521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40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88169" y="2600722"/>
            <a:ext cx="861060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tuổi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lần</a:t>
            </a:r>
            <a:endParaRPr 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-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quay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đấy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con ạ! –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Tuấn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-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37669" y="46587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5169569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995302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8227094" y="2690261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936082" y="4657174"/>
            <a:ext cx="381000" cy="381000"/>
          </a:xfrm>
          <a:prstGeom prst="rect">
            <a:avLst/>
          </a:prstGeom>
          <a:solidFill>
            <a:srgbClr val="00FFFF">
              <a:alpha val="39999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990000"/>
                </a:solidFill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2833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01"/>
            <a:ext cx="3257550" cy="2730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64" y="2203478"/>
            <a:ext cx="114945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800" b="1" kern="10" dirty="0">
                <a:ln w="2857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Cambria" panose="02040503050406030204" pitchFamily="18" charset="0"/>
                <a:cs typeface="Times New Roman"/>
              </a:rPr>
              <a:t>Ai nhanh – Ai đúng</a:t>
            </a:r>
            <a:endParaRPr lang="en-US" sz="8800" b="1" kern="10" dirty="0">
              <a:ln w="28575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66"/>
              </a:solidFill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44638" y="863212"/>
            <a:ext cx="6588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0" y="5080280"/>
            <a:ext cx="2416164" cy="2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113773" y="5088041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74731" y="1757036"/>
            <a:ext cx="6449507" cy="39693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219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1"/>
      <p:bldP spid="3" grpId="1"/>
      <p:bldP spid="4" grpId="1"/>
      <p:bldP spid="7" grpId="1" animBg="1"/>
      <p:bldP spid="7" grpId="2" animBg="1"/>
      <p:bldP spid="6" grpId="1" animBg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" y="0"/>
            <a:ext cx="12191931" cy="6858000"/>
          </a:xfrm>
          <a:prstGeom prst="rect">
            <a:avLst/>
          </a:prstGeom>
        </p:spPr>
      </p:pic>
      <p:sp>
        <p:nvSpPr>
          <p:cNvPr id="37890" name="Title 37889"/>
          <p:cNvSpPr>
            <a:spLocks noGrp="1"/>
          </p:cNvSpPr>
          <p:nvPr>
            <p:ph type="title"/>
          </p:nvPr>
        </p:nvSpPr>
        <p:spPr>
          <a:xfrm>
            <a:off x="3108325" y="160020"/>
            <a:ext cx="10972800" cy="110998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nhanh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đúng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7900" name="Picture 37899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37900" descr="avatar445833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71500" y="1297794"/>
            <a:ext cx="313739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7137" y="1920220"/>
            <a:ext cx="3755708" cy="45243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đen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lũ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lượt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Chui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783216" y="2973387"/>
            <a:ext cx="698551" cy="7270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29914" y="1898912"/>
            <a:ext cx="6917268" cy="3970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3600" b="1" dirty="0">
              <a:latin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đật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xòe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endParaRPr lang="en-US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495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" grpId="0"/>
      <p:bldP spid="4" grpId="0"/>
      <p:bldP spid="7" grpId="0" animBg="1"/>
      <p:bldP spid="7" grpId="1" animBg="1"/>
      <p:bldP spid="6" grpId="0" animBg="1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1: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72336" y="1614710"/>
            <a:ext cx="9636266" cy="119181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Theo em, thiên nhiên đem lại cho con người những gì?</a:t>
            </a:r>
          </a:p>
        </p:txBody>
      </p:sp>
      <p:sp>
        <p:nvSpPr>
          <p:cNvPr id="16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7" y="3601905"/>
            <a:ext cx="5176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vi-VN" alt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47986" y="4730935"/>
            <a:ext cx="5719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lòng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Text Box 5"/>
          <p:cNvSpPr txBox="1"/>
          <p:nvPr/>
        </p:nvSpPr>
        <p:spPr>
          <a:xfrm>
            <a:off x="5428827" y="3601905"/>
            <a:ext cx="59550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cây cối, biển cả</a:t>
            </a:r>
            <a:endParaRPr lang="en-US" sz="3200">
              <a:latin typeface="Cambria" panose="02040503050406030204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5428827" y="4730935"/>
            <a:ext cx="65506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M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sym typeface="+mn-ea"/>
              </a:rPr>
              <a:t>: mỏ than, mỏ dầu</a:t>
            </a:r>
            <a:endParaRPr lang="en-US" sz="32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5148" t="-473" r="14456" b="76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41560"/>
              <a:ext cx="12192000" cy="398353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4982" y="6111089"/>
              <a:ext cx="1527018" cy="746911"/>
            </a:xfrm>
            <a:prstGeom prst="rect">
              <a:avLst/>
            </a:prstGeom>
            <a:solidFill>
              <a:srgbClr val="FDFCFD"/>
            </a:solidFill>
            <a:ln>
              <a:solidFill>
                <a:srgbClr val="FD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247986" y="1339913"/>
            <a:ext cx="10916011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48" y="213136"/>
            <a:ext cx="1344083" cy="112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140" y="371295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</a:rPr>
              <a:t> 2: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993" y="1711001"/>
            <a:ext cx="11138764" cy="64698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Con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làm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gì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nhiên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đẹp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giàu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vi-VN" altLang="en-US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19300" y="3056029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Cambria" panose="02040503050406030204" pitchFamily="18" charset="0"/>
              </a:rPr>
              <a:t>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: Con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4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en thai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4191000"/>
            <a:ext cx="4810760" cy="2667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8" name="Picture 6" descr="thien mu pago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30" y="1305560"/>
            <a:ext cx="4726940" cy="2758440"/>
          </a:xfrm>
          <a:prstGeom prst="rect">
            <a:avLst/>
          </a:prstGeom>
          <a:noFill/>
          <a:ln w="2857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7" name="Text Box 15"/>
          <p:cNvSpPr txBox="1"/>
          <p:nvPr/>
        </p:nvSpPr>
        <p:spPr>
          <a:xfrm>
            <a:off x="328495" y="105231"/>
            <a:ext cx="119822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cửa, đền thờ, lâu đ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i, cung điện, những công trình kiến trúc lộng lẫy, l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m thơ, sáng tác, âm nhạc,</a:t>
            </a:r>
            <a:r>
              <a:rPr sz="3600" dirty="0"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0245" name="Picture 18" descr="ANd9GcR6X_WNgzF7X1G6DvrhQpJKpwlFIYUNMesdxM_1re2OSDULO8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30" y="4191000"/>
            <a:ext cx="4726940" cy="271335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25" descr="01michaelcrich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1305560"/>
            <a:ext cx="4810760" cy="27584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122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304640859-hoc-sin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5146675" cy="3002280"/>
          </a:xfrm>
          <a:prstGeom prst="rect">
            <a:avLst/>
          </a:prstGeom>
          <a:noFill/>
          <a:ln w="28575" cap="flat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464820" y="1143000"/>
            <a:ext cx="51739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dựng trường học để dạy dỗ con em th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người có ích.</a:t>
            </a:r>
            <a:endParaRPr sz="3600" dirty="0">
              <a:solidFill>
                <a:srgbClr val="CC006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Text Box 14"/>
          <p:cNvSpPr txBox="1"/>
          <p:nvPr/>
        </p:nvSpPr>
        <p:spPr>
          <a:xfrm>
            <a:off x="465455" y="4114800"/>
            <a:ext cx="52495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Xây bệnh viện, trạm xá để chữa bệnh cho người </a:t>
            </a:r>
            <a:r>
              <a:rPr lang="en-US"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đau 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ốm,</a:t>
            </a:r>
            <a:r>
              <a:rPr sz="3600" dirty="0">
                <a:solidFill>
                  <a:srgbClr val="3333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3695065"/>
            <a:ext cx="5226050" cy="2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8337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3983355"/>
            <a:ext cx="4835525" cy="27857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1" name="AutoShape 6" descr="9k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48136" name="Picture 8" descr="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119505"/>
            <a:ext cx="4699000" cy="26435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7" name="Text Box 9"/>
          <p:cNvSpPr txBox="1"/>
          <p:nvPr/>
        </p:nvSpPr>
        <p:spPr>
          <a:xfrm>
            <a:off x="494665" y="0"/>
            <a:ext cx="111455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*Xây dựng nh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máy, xí nghiệp, công trường, sáng tạo ra máy bay,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thủy, t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u du h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 vũ trụ,</a:t>
            </a:r>
            <a:r>
              <a:rPr sz="36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48139" name="Picture 11" descr="123maybay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66800"/>
            <a:ext cx="5621020" cy="26962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41" name="Picture 13" descr="11084844-Progres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982720"/>
            <a:ext cx="5620385" cy="28244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56076681"/>
      </p:ext>
    </p:extLst>
  </p:cSld>
  <p:clrMapOvr>
    <a:masterClrMapping/>
  </p:clrMapOvr>
  <p:transition>
    <p:checke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746</Words>
  <Application>Microsoft Office PowerPoint</Application>
  <PresentationFormat>Màn hình rộng</PresentationFormat>
  <Paragraphs>91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Office Theme</vt:lpstr>
      <vt:lpstr>Bản trình bày PowerPoint</vt:lpstr>
      <vt:lpstr>Bản trình bày PowerPoint</vt:lpstr>
      <vt:lpstr>Ai nhanh, ai đúng</vt:lpstr>
      <vt:lpstr>Ai nhanh, ai đúng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Hà Nguyễn Thị Thu</cp:lastModifiedBy>
  <cp:revision>16</cp:revision>
  <dcterms:created xsi:type="dcterms:W3CDTF">2021-05-05T13:10:54Z</dcterms:created>
  <dcterms:modified xsi:type="dcterms:W3CDTF">2022-05-22T07:56:13Z</dcterms:modified>
</cp:coreProperties>
</file>