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4" r:id="rId3"/>
  </p:sldMasterIdLst>
  <p:notesMasterIdLst>
    <p:notesMasterId r:id="rId26"/>
  </p:notesMasterIdLst>
  <p:sldIdLst>
    <p:sldId id="295" r:id="rId4"/>
    <p:sldId id="321" r:id="rId5"/>
    <p:sldId id="318" r:id="rId6"/>
    <p:sldId id="343" r:id="rId7"/>
    <p:sldId id="341" r:id="rId8"/>
    <p:sldId id="365" r:id="rId9"/>
    <p:sldId id="366" r:id="rId10"/>
    <p:sldId id="367" r:id="rId11"/>
    <p:sldId id="328" r:id="rId12"/>
    <p:sldId id="329" r:id="rId13"/>
    <p:sldId id="358" r:id="rId14"/>
    <p:sldId id="270" r:id="rId15"/>
    <p:sldId id="368" r:id="rId16"/>
    <p:sldId id="369" r:id="rId17"/>
    <p:sldId id="271" r:id="rId18"/>
    <p:sldId id="269" r:id="rId19"/>
    <p:sldId id="370" r:id="rId20"/>
    <p:sldId id="371" r:id="rId21"/>
    <p:sldId id="372" r:id="rId22"/>
    <p:sldId id="373" r:id="rId23"/>
    <p:sldId id="356" r:id="rId24"/>
    <p:sldId id="34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HP001 5 hàng" panose="020B0603050302020204" pitchFamily="34" charset="0"/>
      <p:regular r:id="rId35"/>
      <p:bold r:id="rId36"/>
    </p:embeddedFont>
    <p:embeddedFont>
      <p:font typeface="HP001 5 hàng 1 ô ly" panose="020B0603050302020204" pitchFamily="34" charset="0"/>
      <p:bold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>
            <p14:sldId id="295"/>
          </p14:sldIdLst>
        </p14:section>
        <p14:section name="Hoạt động khởi động" id="{ACE75654-AEAB-471F-BB19-8859A9A7A302}">
          <p14:sldIdLst>
            <p14:sldId id="321"/>
            <p14:sldId id="318"/>
          </p14:sldIdLst>
        </p14:section>
        <p14:section name="Viết CT" id="{ECD83A58-E948-41EE-9481-20D841790872}">
          <p14:sldIdLst>
            <p14:sldId id="343"/>
            <p14:sldId id="341"/>
            <p14:sldId id="365"/>
            <p14:sldId id="366"/>
            <p14:sldId id="367"/>
            <p14:sldId id="328"/>
            <p14:sldId id="329"/>
            <p14:sldId id="358"/>
            <p14:sldId id="270"/>
            <p14:sldId id="368"/>
            <p14:sldId id="369"/>
          </p14:sldIdLst>
        </p14:section>
        <p14:section name="HĐ chấm và nhận xét bài" id="{6AF5AF7A-8264-4034-9151-106191F39552}">
          <p14:sldIdLst/>
        </p14:section>
        <p14:section name="Hoạt động làm bài tập" id="{918E7CBC-F4CD-4C8B-B99A-2EFDDE16790E}">
          <p14:sldIdLst>
            <p14:sldId id="271"/>
            <p14:sldId id="269"/>
            <p14:sldId id="370"/>
            <p14:sldId id="371"/>
            <p14:sldId id="372"/>
            <p14:sldId id="373"/>
          </p14:sldIdLst>
        </p14:section>
        <p14:section name="vận dụng" id="{3298BD3A-2E2D-4622-B899-2DEA8F4CE757}">
          <p14:sldIdLst>
            <p14:sldId id="356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546A"/>
    <a:srgbClr val="CC3300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472-DEB6-4449-8F2F-AA5285D5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057A-697F-44D6-AA24-4C5E419B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59F4-E04E-4673-8814-DB2A551E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1EA0-54C5-478E-9C40-3C5F366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75C2-E107-4AEC-B3C0-4686836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4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262D-3C64-49FF-821D-1AB3E89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C9FC-8E90-43B3-BE5F-5B54D25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A0C-7712-408F-B778-531AF17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0377-BA09-428F-845F-D79A7303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36A6-9BAF-41DE-B223-291DFA33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41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5B8-C257-4CCC-A5FA-6B5DA0E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2919-A1B3-4BA2-8BCE-2B5617C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BEAB-C3F3-42B1-8A7E-9A8518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546-01CB-4C60-AF54-54C04F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3B32-0AB3-41D7-9C4B-8C19EA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6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3B9D-3AC1-4C3D-B189-BEE9151A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460D-1C53-4657-A1F0-C83D64B9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35E-008F-4AF7-A7EA-74D3279E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894E-C438-462D-8081-6A540106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3D22E-5CAC-4F27-B90F-57AA70B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3E80-B43B-4D95-807D-F73F506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22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53A1-053C-4328-A2AD-0706289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C7C9-C283-450E-823F-7D2BD43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FDD79-750E-41D3-94CA-3FD0DC6B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9D85-97FF-4A09-9E98-E52205025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BFDE-FD48-4A1D-BE56-3B2E086E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A9EA2-102D-474B-A1AD-77C00CFC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3CB2-3668-410C-AF3D-94AF48F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B87EE-75FC-4394-AFAA-CD911257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89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598-6792-459D-8502-4601158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ADD9-D6DF-4A47-BD03-8D18AB42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A054-95FA-4FDD-824E-DD098C68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3FF7-3506-4A0C-AE3F-0C5F452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36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6F33-6653-416B-A179-51271CA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A78-9A37-4E41-A748-5F148C1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583-4F53-4521-B099-8B2BC26B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31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F522-329D-49AC-95A3-2DE242C4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A4A-8EEE-4EFF-A83B-6FCB28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2D30E-42A5-4FE5-85A9-AF6AEE8F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9FDA-BED9-45FD-B224-860533F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F640-71BD-4580-940C-5559807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8E075-D460-4B31-9A92-F37E0364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23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92B-2DA5-4B80-BA2A-3A7C562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6F25-4520-48C9-B1A8-15AA89DA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FFB1-A959-461D-B0A9-4CF6F11B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A55B-34E0-45F2-A080-C298F253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53C-A485-40D3-A4CB-157E229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9E08-95EB-477B-ADE9-79CF466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00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D042-9613-4A83-A89E-B739D85F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E71B7-2AB0-4B55-87CA-9EFFD320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7C9-F4A9-47F8-86B1-F7B3323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269B-6285-4326-8066-77FA74F7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98CF-1837-4F89-8299-E8226006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37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E24-2DDD-4D81-8206-9E3D7897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AC2FD-7237-4AF9-AE2D-BBA5241D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EC1E-2E4D-47A3-B1C2-5C00F19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426B-9EE3-47F7-9F0C-11CDF950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44-8DC9-4ACD-9301-C71090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98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BDAE9-194C-48F4-A454-2E8A1E05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2D55-289B-473E-B272-5248DAEF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A29-064F-46E6-A422-DF24F14D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958E-13DA-490C-B665-AFE9C244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1DEE-3D13-42E7-BE97-2023A00B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85E4F89-0076-3AE3-96DE-CA225632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4887D13-E6E0-FA8A-356C-59C6762D4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B8">
            <a:extLst>
              <a:ext uri="{FF2B5EF4-FFF2-40B4-BE49-F238E27FC236}">
                <a16:creationId xmlns:a16="http://schemas.microsoft.com/office/drawing/2014/main" id="{AB5C7B29-8E52-DC8D-413F-25339389C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A5046937-35A5-880A-9EEA-C199E67EA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5126" name="Picture 7" descr="BAR_EL~1">
            <a:extLst>
              <a:ext uri="{FF2B5EF4-FFF2-40B4-BE49-F238E27FC236}">
                <a16:creationId xmlns:a16="http://schemas.microsoft.com/office/drawing/2014/main" id="{CB46B247-0470-A117-EB65-044B19D6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1018265obiutmb6vk">
            <a:extLst>
              <a:ext uri="{FF2B5EF4-FFF2-40B4-BE49-F238E27FC236}">
                <a16:creationId xmlns:a16="http://schemas.microsoft.com/office/drawing/2014/main" id="{434D04F6-02FE-9D27-2BDC-E841097D9A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1018265obiutmb6vk">
            <a:extLst>
              <a:ext uri="{FF2B5EF4-FFF2-40B4-BE49-F238E27FC236}">
                <a16:creationId xmlns:a16="http://schemas.microsoft.com/office/drawing/2014/main" id="{E1D44871-E0A6-B327-4ED5-F51CCEEE32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Bauernbar">
            <a:extLst>
              <a:ext uri="{FF2B5EF4-FFF2-40B4-BE49-F238E27FC236}">
                <a16:creationId xmlns:a16="http://schemas.microsoft.com/office/drawing/2014/main" id="{839C2126-C3BD-4617-2C32-8BEFF4EC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B407D9-E16C-AB79-7636-5A84FAD3646E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131" name="Hình ảnh 3">
            <a:extLst>
              <a:ext uri="{FF2B5EF4-FFF2-40B4-BE49-F238E27FC236}">
                <a16:creationId xmlns:a16="http://schemas.microsoft.com/office/drawing/2014/main" id="{C1B872AA-101A-CD4D-F18B-329900EF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FB3302F-B990-C72D-18F2-6D02D945BCB7}"/>
              </a:ext>
            </a:extLst>
          </p:cNvPr>
          <p:cNvSpPr/>
          <p:nvPr/>
        </p:nvSpPr>
        <p:spPr>
          <a:xfrm>
            <a:off x="2735948" y="4952471"/>
            <a:ext cx="6720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CHÍNH TẢ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A1142C6-1872-4265-BB24-6B0B9358F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28"/>
          <a:stretch/>
        </p:blipFill>
        <p:spPr>
          <a:xfrm>
            <a:off x="1619659" y="56159"/>
            <a:ext cx="10554789" cy="6905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28C6D-B4B7-4732-8EDB-8519F8982495}"/>
              </a:ext>
            </a:extLst>
          </p:cNvPr>
          <p:cNvSpPr txBox="1"/>
          <p:nvPr/>
        </p:nvSpPr>
        <p:spPr>
          <a:xfrm>
            <a:off x="2003117" y="463838"/>
            <a:ext cx="84155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BE82F-5853-45E0-BB65-167DB6D24EA7}"/>
              </a:ext>
            </a:extLst>
          </p:cNvPr>
          <p:cNvSpPr txBox="1"/>
          <p:nvPr/>
        </p:nvSpPr>
        <p:spPr>
          <a:xfrm>
            <a:off x="2843791" y="1186988"/>
            <a:ext cx="695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0E222-16EE-43F4-A0C0-BF5BC5F8D795}"/>
              </a:ext>
            </a:extLst>
          </p:cNvPr>
          <p:cNvSpPr txBox="1"/>
          <p:nvPr/>
        </p:nvSpPr>
        <p:spPr>
          <a:xfrm>
            <a:off x="2790580" y="1910138"/>
            <a:ext cx="695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Dòng</a:t>
            </a:r>
            <a:r>
              <a:rPr lang="en-US" sz="3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suối</a:t>
            </a:r>
            <a:r>
              <a:rPr lang="en-US" sz="3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83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Montserrat" panose="00000500000000000000" pitchFamily="50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500726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500726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500726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Dòng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suối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3671955" y="1675635"/>
            <a:ext cx="61106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à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Gió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thung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la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ngọn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Núi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sim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mọng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ngay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vệ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nương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Mệt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trúc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lượn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nâng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nhịp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thậm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Quang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67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586854" y="2114618"/>
            <a:ext cx="117097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suối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(tr/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642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ollege Life Work Sticker">
            <a:extLst>
              <a:ext uri="{FF2B5EF4-FFF2-40B4-BE49-F238E27FC236}">
                <a16:creationId xmlns:a16="http://schemas.microsoft.com/office/drawing/2014/main" id="{0CE5C47B-A389-4F1E-BD86-B490551C2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909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6F9EE48D-4D32-45D0-A520-8A94D836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10" y="692724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Tìm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b="1" i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A2CF10D-14B9-40C3-BACE-2CFCF9B5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929" y="1606261"/>
            <a:ext cx="98367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tr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3B51D4AA-6F26-4ADA-AE71-12634562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10" y="692724"/>
            <a:ext cx="11430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D4D12200-C8F8-44B4-A57E-2E4DB40A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110" y="2445324"/>
            <a:ext cx="786938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bao la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B9556CDF-FCF6-4C19-8C93-394E99C5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110" y="3740724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413AFC4C-61D5-4A1E-8D0D-E7D07E64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510" y="2951737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trụ</a:t>
            </a:r>
            <a:endParaRPr lang="en-US" altLang="en-US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9D862059-7B69-4EA7-9B8E-FBCECF5F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310" y="4197924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trời</a:t>
            </a:r>
            <a:endParaRPr lang="en-US" altLang="en-US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60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ollege Life Work Sticker">
            <a:extLst>
              <a:ext uri="{FF2B5EF4-FFF2-40B4-BE49-F238E27FC236}">
                <a16:creationId xmlns:a16="http://schemas.microsoft.com/office/drawing/2014/main" id="{0CE5C47B-A389-4F1E-BD86-B490551C2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909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6F9EE48D-4D32-45D0-A520-8A94D836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10" y="692724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A2CF10D-14B9-40C3-BACE-2CFCF9B5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338" y="1690248"/>
            <a:ext cx="110351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alt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ngã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3B51D4AA-6F26-4ADA-AE71-12634562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10" y="692724"/>
            <a:ext cx="11430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D4D12200-C8F8-44B4-A57E-2E4DB40A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110" y="2445324"/>
            <a:ext cx="786938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Khoảng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la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trái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B9556CDF-FCF6-4C19-8C93-394E99C5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110" y="3740724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đẩy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g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gian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413AFC4C-61D5-4A1E-8D0D-E7D07E64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510" y="2951737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vũ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trụ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9D862059-7B69-4EA7-9B8E-FBCECF5F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791" y="4238504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b="1" i="1" noProof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ên</a:t>
            </a:r>
            <a:r>
              <a:rPr lang="en-US" altLang="en-US" b="1" i="1" noProof="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noProof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lửa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786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ollege Life Work Sticker">
            <a:extLst>
              <a:ext uri="{FF2B5EF4-FFF2-40B4-BE49-F238E27FC236}">
                <a16:creationId xmlns:a16="http://schemas.microsoft.com/office/drawing/2014/main" id="{0CE5C47B-A389-4F1E-BD86-B490551C2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909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">
            <a:extLst>
              <a:ext uri="{FF2B5EF4-FFF2-40B4-BE49-F238E27FC236}">
                <a16:creationId xmlns:a16="http://schemas.microsoft.com/office/drawing/2014/main" id="{3B51D4AA-6F26-4ADA-AE71-12634562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10" y="332504"/>
            <a:ext cx="11430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C88527-23BF-47EC-AF74-924A7F76E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690" y="248515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tr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88B1EF2-9620-4326-8FD1-B7F2D78E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618" y="827953"/>
            <a:ext cx="8077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en-US" altLang="en-US" sz="2800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ru</a:t>
            </a:r>
            <a:endParaRPr lang="en-US" altLang="en-US" sz="2800" b="1" i="1" dirty="0">
              <a:solidFill>
                <a:srgbClr val="953735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ba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gạo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đơm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ời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giọt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ngắn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giọt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dài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….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Hẳn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….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“à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….ớ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bồ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Rua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bao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cò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 Ru con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đò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quen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….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cứng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mềm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Ru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đêm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….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ăng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khuyết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đêm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….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òn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5D62B-FB6F-4A20-A527-361ABC3868D3}"/>
              </a:ext>
            </a:extLst>
          </p:cNvPr>
          <p:cNvSpPr txBox="1"/>
          <p:nvPr/>
        </p:nvSpPr>
        <p:spPr>
          <a:xfrm>
            <a:off x="4506192" y="2549236"/>
            <a:ext cx="696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6C548D-2A0F-4F0D-A46D-3B7A4357A038}"/>
              </a:ext>
            </a:extLst>
          </p:cNvPr>
          <p:cNvSpPr txBox="1"/>
          <p:nvPr/>
        </p:nvSpPr>
        <p:spPr>
          <a:xfrm>
            <a:off x="8485910" y="1678276"/>
            <a:ext cx="526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6E0FA-8F0E-4F52-AE2A-BBF9DF6EFAD3}"/>
              </a:ext>
            </a:extLst>
          </p:cNvPr>
          <p:cNvSpPr txBox="1"/>
          <p:nvPr/>
        </p:nvSpPr>
        <p:spPr>
          <a:xfrm>
            <a:off x="4717475" y="5931373"/>
            <a:ext cx="526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2D4A4E-2D68-4430-A867-EA97A7BFE738}"/>
              </a:ext>
            </a:extLst>
          </p:cNvPr>
          <p:cNvSpPr txBox="1"/>
          <p:nvPr/>
        </p:nvSpPr>
        <p:spPr>
          <a:xfrm>
            <a:off x="9393382" y="5922606"/>
            <a:ext cx="526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60E9A8-F2B4-46A6-899C-B38CE2630F4C}"/>
              </a:ext>
            </a:extLst>
          </p:cNvPr>
          <p:cNvSpPr txBox="1"/>
          <p:nvPr/>
        </p:nvSpPr>
        <p:spPr>
          <a:xfrm>
            <a:off x="5347856" y="3396168"/>
            <a:ext cx="526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1E425-F640-4666-8BEE-123688B6D894}"/>
              </a:ext>
            </a:extLst>
          </p:cNvPr>
          <p:cNvSpPr txBox="1"/>
          <p:nvPr/>
        </p:nvSpPr>
        <p:spPr>
          <a:xfrm>
            <a:off x="6096000" y="3771689"/>
            <a:ext cx="810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CA106-2416-4BAA-B13F-FA6D991F43E4}"/>
              </a:ext>
            </a:extLst>
          </p:cNvPr>
          <p:cNvSpPr txBox="1"/>
          <p:nvPr/>
        </p:nvSpPr>
        <p:spPr>
          <a:xfrm>
            <a:off x="5424056" y="5506827"/>
            <a:ext cx="810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34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ollege Life Work Sticker">
            <a:extLst>
              <a:ext uri="{FF2B5EF4-FFF2-40B4-BE49-F238E27FC236}">
                <a16:creationId xmlns:a16="http://schemas.microsoft.com/office/drawing/2014/main" id="{0CE5C47B-A389-4F1E-BD86-B490551C2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909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">
            <a:extLst>
              <a:ext uri="{FF2B5EF4-FFF2-40B4-BE49-F238E27FC236}">
                <a16:creationId xmlns:a16="http://schemas.microsoft.com/office/drawing/2014/main" id="{3B51D4AA-6F26-4ADA-AE71-12634562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728" y="294553"/>
            <a:ext cx="11430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C88527-23BF-47EC-AF74-924A7F76E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981" y="289744"/>
            <a:ext cx="92894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88B1EF2-9620-4326-8FD1-B7F2D78E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472" y="1094754"/>
            <a:ext cx="8077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</a:t>
            </a:r>
            <a:r>
              <a:rPr lang="en-US" altLang="en-US" sz="2800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95373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53735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i="1" dirty="0">
              <a:solidFill>
                <a:srgbClr val="953735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con,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mẹ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cung</a:t>
            </a:r>
            <a:r>
              <a:rPr kumimoji="0" lang="en-US" altLang="en-US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“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thưa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thầy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”, “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chào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cô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cờ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nghe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bố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cung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“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chào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cô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”, “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thưa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thầy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nhà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vui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thay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điêm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Hèn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chi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mười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điêm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hôm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điêm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Xuân</a:t>
            </a:r>
            <a:r>
              <a:rPr kumimoji="0" lang="en-US" altLang="en-US" sz="28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Sơn</a:t>
            </a:r>
            <a:endParaRPr kumimoji="0" lang="en-US" altLang="en-US" sz="28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</a:t>
            </a:r>
            <a:endParaRPr kumimoji="0" lang="en-US" altLang="en-US" sz="3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5D62B-FB6F-4A20-A527-361ABC3868D3}"/>
              </a:ext>
            </a:extLst>
          </p:cNvPr>
          <p:cNvSpPr txBox="1"/>
          <p:nvPr/>
        </p:nvSpPr>
        <p:spPr>
          <a:xfrm>
            <a:off x="3188277" y="3662900"/>
            <a:ext cx="696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1" noProof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6C548D-2A0F-4F0D-A46D-3B7A4357A038}"/>
              </a:ext>
            </a:extLst>
          </p:cNvPr>
          <p:cNvSpPr txBox="1"/>
          <p:nvPr/>
        </p:nvSpPr>
        <p:spPr>
          <a:xfrm>
            <a:off x="5101933" y="2804296"/>
            <a:ext cx="1503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6E0FA-8F0E-4F52-AE2A-BBF9DF6EFAD3}"/>
              </a:ext>
            </a:extLst>
          </p:cNvPr>
          <p:cNvSpPr txBox="1"/>
          <p:nvPr/>
        </p:nvSpPr>
        <p:spPr>
          <a:xfrm>
            <a:off x="5243944" y="4517487"/>
            <a:ext cx="1759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2D4A4E-2D68-4430-A867-EA97A7BFE738}"/>
              </a:ext>
            </a:extLst>
          </p:cNvPr>
          <p:cNvSpPr txBox="1"/>
          <p:nvPr/>
        </p:nvSpPr>
        <p:spPr>
          <a:xfrm>
            <a:off x="7124702" y="4085504"/>
            <a:ext cx="1136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60E9A8-F2B4-46A6-899C-B38CE2630F4C}"/>
              </a:ext>
            </a:extLst>
          </p:cNvPr>
          <p:cNvSpPr txBox="1"/>
          <p:nvPr/>
        </p:nvSpPr>
        <p:spPr>
          <a:xfrm>
            <a:off x="5335738" y="4935615"/>
            <a:ext cx="1390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1E425-F640-4666-8BEE-123688B6D894}"/>
              </a:ext>
            </a:extLst>
          </p:cNvPr>
          <p:cNvSpPr txBox="1"/>
          <p:nvPr/>
        </p:nvSpPr>
        <p:spPr>
          <a:xfrm>
            <a:off x="4400548" y="4085504"/>
            <a:ext cx="1901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CA106-2416-4BAA-B13F-FA6D991F43E4}"/>
              </a:ext>
            </a:extLst>
          </p:cNvPr>
          <p:cNvSpPr txBox="1"/>
          <p:nvPr/>
        </p:nvSpPr>
        <p:spPr>
          <a:xfrm>
            <a:off x="5129643" y="1947741"/>
            <a:ext cx="1821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C2E8B-A6A4-4BD0-9AA7-62BB5C6EF789}"/>
              </a:ext>
            </a:extLst>
          </p:cNvPr>
          <p:cNvSpPr txBox="1"/>
          <p:nvPr/>
        </p:nvSpPr>
        <p:spPr>
          <a:xfrm>
            <a:off x="7356765" y="4943093"/>
            <a:ext cx="1901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96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586854" y="2114618"/>
            <a:ext cx="117097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Dòng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suối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(tr/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2697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586854" y="2114618"/>
            <a:ext cx="117097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suối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(tr/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6698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35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2661314"/>
            <a:ext cx="66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Dòng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suối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94924" y="1675635"/>
            <a:ext cx="61106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Bé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nằm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ngủ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với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à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ơi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tiếng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bà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Gi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ó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còn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ngủ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tận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thung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xa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Để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con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chim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ngủ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la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đà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ngọn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cây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Núi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Quả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sim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béo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mọng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ngủ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ngay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vệ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đường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  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Bắp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ngô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ngủ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trên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nương</a:t>
            </a: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Mệt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trúc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="1" dirty="0">
              <a:solidFill>
                <a:prstClr val="black"/>
              </a:solidFill>
              <a:latin typeface="HP001 5 hàng" panose="020B0603050302020204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lượn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nâng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nhịp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cối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thậm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thình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đêm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Quang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2931265"/>
            <a:ext cx="558338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8F884-30CA-4438-8520-769C9149DAAA}"/>
              </a:ext>
            </a:extLst>
          </p:cNvPr>
          <p:cNvSpPr txBox="1"/>
          <p:nvPr/>
        </p:nvSpPr>
        <p:spPr>
          <a:xfrm>
            <a:off x="6380383" y="1721802"/>
            <a:ext cx="5908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5325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Dòng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suối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94924" y="1675635"/>
            <a:ext cx="61106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à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Gió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thung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la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ngọn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Núi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sim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mọng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ngay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vệ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nương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Mệt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trúc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lượn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nâng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nhịp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thậm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Quang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2931265"/>
            <a:ext cx="5583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gạo-cối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8F884-30CA-4438-8520-769C9149DAAA}"/>
              </a:ext>
            </a:extLst>
          </p:cNvPr>
          <p:cNvSpPr txBox="1"/>
          <p:nvPr/>
        </p:nvSpPr>
        <p:spPr>
          <a:xfrm>
            <a:off x="6380383" y="1721802"/>
            <a:ext cx="5908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18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Dòng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suối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94924" y="1675635"/>
            <a:ext cx="61106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à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Gió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thung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la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ngọn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Núi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sim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mọng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ngay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vệ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nương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Mệt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trúc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lượn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nâng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nhịp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thậm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Quang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8219" y="2951946"/>
            <a:ext cx="5583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8F884-30CA-4438-8520-769C9149DAAA}"/>
              </a:ext>
            </a:extLst>
          </p:cNvPr>
          <p:cNvSpPr txBox="1"/>
          <p:nvPr/>
        </p:nvSpPr>
        <p:spPr>
          <a:xfrm>
            <a:off x="6893001" y="2165148"/>
            <a:ext cx="5908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97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9412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715010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576305" y="1305116"/>
            <a:ext cx="6956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Dòng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suối</a:t>
            </a:r>
            <a:r>
              <a:rPr lang="en-US" sz="25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thức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94924" y="1675635"/>
            <a:ext cx="61106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à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Gió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thung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la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ngọn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Núi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cao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mây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sim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béo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mọng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ngay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vệ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ngô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nương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Mệt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tiếng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trúc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dòng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lượn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nâng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nhịp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thậm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Quang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2931265"/>
            <a:ext cx="5583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8F884-30CA-4438-8520-769C9149DAAA}"/>
              </a:ext>
            </a:extLst>
          </p:cNvPr>
          <p:cNvSpPr txBox="1"/>
          <p:nvPr/>
        </p:nvSpPr>
        <p:spPr>
          <a:xfrm>
            <a:off x="6934565" y="2064923"/>
            <a:ext cx="5908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90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4429421" y="3353876"/>
            <a:ext cx="2975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thung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xa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8240277" y="3353876"/>
            <a:ext cx="3677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l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ượn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quanh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C3F14-09EE-470A-97DC-59933666369C}"/>
              </a:ext>
            </a:extLst>
          </p:cNvPr>
          <p:cNvSpPr txBox="1"/>
          <p:nvPr/>
        </p:nvSpPr>
        <p:spPr>
          <a:xfrm>
            <a:off x="6851395" y="4877876"/>
            <a:ext cx="372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thậm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thình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466410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1186</Words>
  <Application>Microsoft Office PowerPoint</Application>
  <PresentationFormat>Màn hình rộng</PresentationFormat>
  <Paragraphs>184</Paragraphs>
  <Slides>22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22</vt:i4>
      </vt:variant>
    </vt:vector>
  </HeadingPairs>
  <TitlesOfParts>
    <vt:vector size="34" baseType="lpstr">
      <vt:lpstr>Calibri</vt:lpstr>
      <vt:lpstr>Tahoma</vt:lpstr>
      <vt:lpstr>Montserrat</vt:lpstr>
      <vt:lpstr>Times New Roman</vt:lpstr>
      <vt:lpstr>Calibri Light</vt:lpstr>
      <vt:lpstr>HP001 4 hàng</vt:lpstr>
      <vt:lpstr>HP001 5 hàng</vt:lpstr>
      <vt:lpstr>HP001 5 hàng 1 ô ly</vt:lpstr>
      <vt:lpstr>Arial</vt:lpstr>
      <vt:lpstr>Office Theme</vt:lpstr>
      <vt:lpstr>1_Office Theme</vt:lpstr>
      <vt:lpstr>3_默认设计模板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Hà Nguyễn Thị Thu</cp:lastModifiedBy>
  <cp:revision>60</cp:revision>
  <dcterms:created xsi:type="dcterms:W3CDTF">2021-08-28T14:45:05Z</dcterms:created>
  <dcterms:modified xsi:type="dcterms:W3CDTF">2022-05-12T05:08:23Z</dcterms:modified>
</cp:coreProperties>
</file>