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29"/>
  </p:notesMasterIdLst>
  <p:sldIdLst>
    <p:sldId id="293" r:id="rId3"/>
    <p:sldId id="275" r:id="rId4"/>
    <p:sldId id="276" r:id="rId5"/>
    <p:sldId id="292" r:id="rId6"/>
    <p:sldId id="266" r:id="rId7"/>
    <p:sldId id="256" r:id="rId8"/>
    <p:sldId id="267" r:id="rId9"/>
    <p:sldId id="268" r:id="rId10"/>
    <p:sldId id="269" r:id="rId11"/>
    <p:sldId id="258" r:id="rId12"/>
    <p:sldId id="259" r:id="rId13"/>
    <p:sldId id="270" r:id="rId14"/>
    <p:sldId id="272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AD31BAC-D7F0-4CB7-9BF4-90D74AADCC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3D07B1D-0BD2-4A0A-9751-A4D657BC57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6186ED-0E33-4AAB-A202-2EE8947374B9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625F45-06C4-4051-90A5-53CEFD918D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B4D6D6F0-44F3-4FF0-83B0-A31A2625BE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AA8649FE-495F-455D-867E-6BAD52B218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048612A-79A8-460C-A813-38B2FDCA3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4253D0-FD7B-499C-9F5F-7E4E1B86B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81921">
            <a:extLst>
              <a:ext uri="{FF2B5EF4-FFF2-40B4-BE49-F238E27FC236}">
                <a16:creationId xmlns:a16="http://schemas.microsoft.com/office/drawing/2014/main" id="{33348787-F7AB-48D5-9B66-D0030DCB6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5123" name="文本占位符 81922">
            <a:extLst>
              <a:ext uri="{FF2B5EF4-FFF2-40B4-BE49-F238E27FC236}">
                <a16:creationId xmlns:a16="http://schemas.microsoft.com/office/drawing/2014/main" id="{FBE4C8AE-9D56-445D-A6C0-BF08187D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5124" name="灯片编号占位符 1">
            <a:extLst>
              <a:ext uri="{FF2B5EF4-FFF2-40B4-BE49-F238E27FC236}">
                <a16:creationId xmlns:a16="http://schemas.microsoft.com/office/drawing/2014/main" id="{6667243C-EEFF-4D07-BA16-F2CD3F754A97}"/>
              </a:ext>
            </a:extLst>
          </p:cNvPr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309563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5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850" indent="-247650" defTabSz="990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DD1F6B9-A5F6-477C-A631-2AE620DC61EC}" type="slidenum">
              <a:rPr lang="en-US" altLang="zh-CN" sz="1300"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65557F9-AE7F-46C6-9D78-6EC871B5A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F318CC-01A7-4AAB-B689-8E111C57E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Hơn kém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CD76-2BFC-45F7-9521-907DAB8B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5F35-9F3D-4DAA-A164-53CE360B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06831-4347-4ADF-99FB-21425475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8688-9556-4D6E-AED4-883D18F7B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2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E522-9B09-43E8-A2DA-C30153F8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84890-7985-49BC-AA9D-565471DC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AD3B-9E11-4C5F-9687-CB241311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17CC-6598-474D-BC96-85B60E4D9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7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F319-ED0C-42DE-9551-DBE35BE0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1F04-606A-491A-A07D-B94BA571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3CE9-1D4F-439B-B834-398B8968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42361-FD47-4228-B250-6AA7B94AA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18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BFCDF6-07F6-4114-9AE1-C59D8706E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31D08-942E-44DF-B108-EF9B305EE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1BFCED-8137-48FE-89AF-DE487C74B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26B8-E57D-4C3E-A3BC-1DAEBBE58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12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B78CE-342D-4EEB-8C54-AEF3C9989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40752-7DBA-4D7F-BE98-BE1DF074E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A43D2-F090-4707-9A96-FE6F669DD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A59A-BD03-4C9B-BB57-7F202027B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71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BE4E9-6C5D-4DD7-97CA-D0F86CBB7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E00FD-B6A2-492B-B271-987CA6A63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28431-9E54-49F0-B862-4D3270C6A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72EA-5361-460B-A47C-39211EE3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1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380C4-2926-4035-A4C4-B0E0C8C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1A9AB-17C6-4CAC-A817-EFAFF54F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2D264-4489-49B0-BFB9-BFB31571D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2558-1C6F-44A1-9BAB-6F99CDAC8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70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F67B47-9D4C-43FA-B7AD-A0E69743F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401C01-BE2D-47D8-A520-86CBA30BC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F19C38-9B67-4FFF-9A18-45179F78E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B064-84FE-4AE6-BC92-6282FB828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5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60769B-4A40-46E3-9088-01F7FBC5A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BDC668-62F2-43A3-A937-79A753B66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8AFF86-85BA-45AD-ABD1-3A6CF3245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487B-7B49-4388-AFCB-7D9730B58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61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01EFBE-602D-4442-934B-806943195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18D408-84CF-4C58-80E3-F0E4C094A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8E2C45-A056-48AA-9DAA-4C9F6F721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59B2-00C1-453A-80EE-EE64AABE1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5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229B7-68F3-48E0-A4BC-AF8661C2B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8D0D7-93F1-4A28-BE4D-5D5881F42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06041-B8D5-4922-977F-AA06B0B47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48A9-42E3-4F54-B068-1A7FB34AB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5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C4EC-0D22-4376-9EC5-D88014DB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F53B-BDE7-4417-8840-D4DE1154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AACB-BC7E-497B-B9A8-F0E44966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9F2A-9527-4EDB-A59F-F7BE891AA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74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6572A-FA28-44C0-810F-320FC1777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B612F-0B02-4DCF-928E-0AC72215B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7FDF9-D46B-4AE4-910E-6D0DECAFA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D3A80-FFF8-4B1C-925C-372B61776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02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6A365-EDBE-42E7-8C38-FA42C6466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1D520-410E-4BBD-B7E1-F5E2CD313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A47F5-A418-4843-A1F2-D35F4245F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E77F-B6A6-4B1F-BAD0-38F60B091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4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4B8FA-A1A9-45CD-9D28-2767B81C2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FD04D-6404-4B7F-AAED-9145A27B6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01236-52A0-49C4-94C7-A8E6C6AF9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1431-3268-45D0-869F-3DF680A28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53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A1C4C9-6C85-47A5-85C9-CC2A1C53D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9193C1-5AEB-4FFB-A889-30593F5E3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D265BA-7273-4622-8985-FA390D572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42AC-DCE7-43E1-B8B5-57843863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2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1F30-018E-4750-9986-08109311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1E5B4-76B8-4E41-B071-41BB1982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E68C-C83E-4C5F-8DDE-5787623E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A12A-A040-4BE7-A011-528B76F2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644C5-EC30-4BA3-B1D6-5C2F85C9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A66985-71AD-4162-BD5D-9E13344F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80856-BFB3-47A2-9554-EA8199C1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9A7D-B9D8-4E3E-ACDC-3EEA8D1E9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3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0AD79-AA07-40D7-90C1-2A19F469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D66B7F-0552-4C21-B962-1478B503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01B41F-A88D-4E53-9156-25C2F697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823E0-5652-4D0B-8EEE-21EC10247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3D2A7F-E103-40CF-A70A-E7A2E691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1BFDC3-4D1E-4031-9C57-B759327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B2F60B-28D2-4B88-AE35-CCF00D1B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29A5-6675-4A89-A42D-F0ECECBE3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17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2A3E53-B0E8-4869-BC70-88EDF8B4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BCB099-6CF0-4CD0-971D-5C6D4A07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A73ED5-7259-44A1-A998-609589D5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20DF-FE42-43B4-9C00-3AC9D0A33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04C7A6-DECB-4927-9EEB-4A968469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3F04D9-D51A-4FB4-8921-DC3DD7B0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EC3CB8-6626-4013-B90F-F91BAF4C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7D8AF-6402-4D8E-813C-17063F391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5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DD964D-3C5E-42DB-A67D-EC3C628D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919FCF-E391-43DF-B546-C524A973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C04A5D-44CD-4429-AA17-2AE6B603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C5710-8CEB-4EDD-A782-9CBC18701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50AB1-BB52-4673-BF7C-654760643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BE8B5D-529A-420D-9194-C039BD14C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3AB3-D26F-43C7-9E6F-8756C9D67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7200-9C15-47D7-AB24-FD42F5755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8AD9-EAF7-4DE3-9D1E-72F154C6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3C1FBCC-C44F-4FEE-9BD8-8687DCAB71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9903D1-37C6-49B0-959D-22A4FBB25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6883C09-0EC4-482D-B6EC-88E261125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F69BC5-1637-4894-9D1E-C4820365B6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931506-3FFC-4C5F-9DD3-49C3A7DC5B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C1C02D-4588-448F-8387-9909377637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latin typeface="+mn-lt"/>
              </a:defRPr>
            </a:lvl1pPr>
          </a:lstStyle>
          <a:p>
            <a:pPr>
              <a:defRPr/>
            </a:pPr>
            <a:fld id="{DED7E5D4-51DE-4629-BA9D-C296CD3B5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21.xml"/><Relationship Id="rId18" Type="http://schemas.openxmlformats.org/officeDocument/2006/relationships/image" Target="../media/image31.png"/><Relationship Id="rId3" Type="http://schemas.openxmlformats.org/officeDocument/2006/relationships/slide" Target="slide16.xml"/><Relationship Id="rId21" Type="http://schemas.openxmlformats.org/officeDocument/2006/relationships/slide" Target="slide25.xml"/><Relationship Id="rId7" Type="http://schemas.openxmlformats.org/officeDocument/2006/relationships/slide" Target="slide18.xml"/><Relationship Id="rId12" Type="http://schemas.openxmlformats.org/officeDocument/2006/relationships/image" Target="../media/image28.png"/><Relationship Id="rId17" Type="http://schemas.openxmlformats.org/officeDocument/2006/relationships/slide" Target="slide23.xml"/><Relationship Id="rId2" Type="http://schemas.openxmlformats.org/officeDocument/2006/relationships/audio" Target="../media/audio2.wav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20.xml"/><Relationship Id="rId24" Type="http://schemas.openxmlformats.org/officeDocument/2006/relationships/image" Target="../media/image35.png"/><Relationship Id="rId5" Type="http://schemas.openxmlformats.org/officeDocument/2006/relationships/slide" Target="slide17.xml"/><Relationship Id="rId15" Type="http://schemas.openxmlformats.org/officeDocument/2006/relationships/slide" Target="slide22.xml"/><Relationship Id="rId23" Type="http://schemas.openxmlformats.org/officeDocument/2006/relationships/image" Target="../media/image34.png"/><Relationship Id="rId10" Type="http://schemas.openxmlformats.org/officeDocument/2006/relationships/image" Target="../media/image27.png"/><Relationship Id="rId19" Type="http://schemas.openxmlformats.org/officeDocument/2006/relationships/slide" Target="slide24.xml"/><Relationship Id="rId4" Type="http://schemas.openxmlformats.org/officeDocument/2006/relationships/image" Target="../media/image24.png"/><Relationship Id="rId9" Type="http://schemas.openxmlformats.org/officeDocument/2006/relationships/slide" Target="slide19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63622D3-F4C8-74D6-19B5-80E5D288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30023E-DEC1-2BC8-C427-8A18E213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5657AE3B-C58A-4E6C-2327-66AE2050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DFC76758-43F3-748E-807E-66558D94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BE1471A4-C8F5-0D01-714B-0EB75306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0B814C52-C194-2897-010D-49DAB01E2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EAC1C848-77D3-E2ED-0ECB-6A7002939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A23186CC-6999-7157-EC23-FE21AE2E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5C55EB35-8A29-EABD-BAE1-547776B1D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6225" y="3670300"/>
            <a:ext cx="3783013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57D29-EFFC-9ABB-6F48-C98D3DB009CA}"/>
              </a:ext>
            </a:extLst>
          </p:cNvPr>
          <p:cNvSpPr/>
          <p:nvPr/>
        </p:nvSpPr>
        <p:spPr>
          <a:xfrm>
            <a:off x="1657350" y="2332435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5A508746-96B4-EDD3-399C-C4775461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>
            <a:extLst>
              <a:ext uri="{FF2B5EF4-FFF2-40B4-BE49-F238E27FC236}">
                <a16:creationId xmlns:a16="http://schemas.microsoft.com/office/drawing/2014/main" id="{56ABF2A9-F73C-4E74-8A74-1A2AE9DAB7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1643"/>
            <a:ext cx="9283700" cy="496532"/>
            <a:chOff x="192" y="1550"/>
            <a:chExt cx="5653" cy="322"/>
          </a:xfrm>
        </p:grpSpPr>
        <p:sp>
          <p:nvSpPr>
            <p:cNvPr id="12302" name="Oval 6">
              <a:extLst>
                <a:ext uri="{FF2B5EF4-FFF2-40B4-BE49-F238E27FC236}">
                  <a16:creationId xmlns:a16="http://schemas.microsoft.com/office/drawing/2014/main" id="{0BCD92F7-D3BE-404B-8843-DD9F340D0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50"/>
              <a:ext cx="325" cy="322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303" name="Text Box 7">
              <a:extLst>
                <a:ext uri="{FF2B5EF4-FFF2-40B4-BE49-F238E27FC236}">
                  <a16:creationId xmlns:a16="http://schemas.microsoft.com/office/drawing/2014/main" id="{483ADC06-B734-4B03-8EFB-4E5981838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592"/>
              <a:ext cx="517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99"/>
                  </a:solidFill>
                </a:rPr>
                <a:t>a) Viết các số : 9725 ; 6819 ; 2096 ; 5204 ; 1005 (theo mẫu)</a:t>
              </a:r>
            </a:p>
          </p:txBody>
        </p:sp>
      </p:grpSp>
      <p:sp>
        <p:nvSpPr>
          <p:cNvPr id="12291" name="Text Box 8">
            <a:extLst>
              <a:ext uri="{FF2B5EF4-FFF2-40B4-BE49-F238E27FC236}">
                <a16:creationId xmlns:a16="http://schemas.microsoft.com/office/drawing/2014/main" id="{0D56D660-0E94-4F33-AF91-F8FA0B99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85825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</a:rPr>
              <a:t>Mẫu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2292" name="Rectangle 9">
            <a:extLst>
              <a:ext uri="{FF2B5EF4-FFF2-40B4-BE49-F238E27FC236}">
                <a16:creationId xmlns:a16="http://schemas.microsoft.com/office/drawing/2014/main" id="{111916C8-928F-4069-8F05-01BD214E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42975"/>
            <a:ext cx="5334000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9725 = 9000 + 700 + 20 + 5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70CC5A5-BC0D-46C3-8927-D73E5424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22" y="1755499"/>
            <a:ext cx="52578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00"/>
                </a:solidFill>
              </a:rPr>
              <a:t>6819 = 6000 + 800 + 10 + 9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8663832-141D-4FDB-8A91-8932518A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978" y="2517499"/>
            <a:ext cx="32004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 = 2000 + 90 + 6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C50E3EEE-E711-453E-9B95-51F14232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578" y="3279499"/>
            <a:ext cx="32766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= 5000 + 200 + 4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7501219B-AD2D-4723-ABCE-5EC924E6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2" y="4059721"/>
            <a:ext cx="48006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90000"/>
                </a:solidFill>
              </a:rPr>
              <a:t>1005 = 1000 + 0 + 0 + 5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0319662F-52A0-411A-92C8-F2BCA6FE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78" y="2517499"/>
            <a:ext cx="50292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90000"/>
                </a:solidFill>
              </a:rPr>
              <a:t>2096 = 2000 + 0 + 90 + 6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93871A0-A3F6-4F8D-9AE1-644889EC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78" y="3279499"/>
            <a:ext cx="50292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00"/>
                </a:solidFill>
              </a:rPr>
              <a:t>5204 = 5000 + 200 + 0 + 4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8E2D489-97D6-406C-9F9A-499988222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352" y="4050196"/>
            <a:ext cx="2438400" cy="457200"/>
          </a:xfrm>
          <a:prstGeom prst="rect">
            <a:avLst/>
          </a:prstGeom>
          <a:solidFill>
            <a:srgbClr val="FFFF00">
              <a:alpha val="21960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= 1000 +  5</a:t>
            </a:r>
          </a:p>
        </p:txBody>
      </p:sp>
      <p:sp>
        <p:nvSpPr>
          <p:cNvPr id="12300" name="Rectangle 4">
            <a:extLst>
              <a:ext uri="{FF2B5EF4-FFF2-40B4-BE49-F238E27FC236}">
                <a16:creationId xmlns:a16="http://schemas.microsoft.com/office/drawing/2014/main" id="{E5886080-C1A3-435E-AD6B-32ECF702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74A1A-2CB2-4971-A7E6-AB734BF3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22" y="593187"/>
            <a:ext cx="1208956" cy="120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>
            <a:extLst>
              <a:ext uri="{FF2B5EF4-FFF2-40B4-BE49-F238E27FC236}">
                <a16:creationId xmlns:a16="http://schemas.microsoft.com/office/drawing/2014/main" id="{CF367B28-A714-43C9-8DAD-3360BD05FF6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60369"/>
            <a:ext cx="5867400" cy="584200"/>
            <a:chOff x="192" y="1092"/>
            <a:chExt cx="3696" cy="491"/>
          </a:xfrm>
        </p:grpSpPr>
        <p:sp>
          <p:nvSpPr>
            <p:cNvPr id="13325" name="Text Box 4">
              <a:extLst>
                <a:ext uri="{FF2B5EF4-FFF2-40B4-BE49-F238E27FC236}">
                  <a16:creationId xmlns:a16="http://schemas.microsoft.com/office/drawing/2014/main" id="{752246C5-210A-474C-BFBB-C4888CFC9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092"/>
              <a:ext cx="326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tổng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326" name="Oval 8">
              <a:extLst>
                <a:ext uri="{FF2B5EF4-FFF2-40B4-BE49-F238E27FC236}">
                  <a16:creationId xmlns:a16="http://schemas.microsoft.com/office/drawing/2014/main" id="{E80CF2BF-3B17-4A7C-B96C-477CBEBA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16"/>
              <a:ext cx="336" cy="44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135" name="Text Box 15">
            <a:extLst>
              <a:ext uri="{FF2B5EF4-FFF2-40B4-BE49-F238E27FC236}">
                <a16:creationId xmlns:a16="http://schemas.microsoft.com/office/drawing/2014/main" id="{87DCB98A-49C0-4EB3-ADBB-2E9549E6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074530"/>
            <a:ext cx="1219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9E968E1E-F142-4DE1-B7B2-C3071DB9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58655"/>
            <a:ext cx="5019675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4000 + 600 + 30 + 1 = 4631</a:t>
            </a:r>
          </a:p>
        </p:txBody>
      </p:sp>
      <p:sp>
        <p:nvSpPr>
          <p:cNvPr id="7186" name="AutoShape 18">
            <a:extLst>
              <a:ext uri="{FF2B5EF4-FFF2-40B4-BE49-F238E27FC236}">
                <a16:creationId xmlns:a16="http://schemas.microsoft.com/office/drawing/2014/main" id="{1B7DC683-5D13-4E0B-92DF-97C129BC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43050"/>
            <a:ext cx="2438400" cy="1485900"/>
          </a:xfrm>
          <a:prstGeom prst="cloudCallout">
            <a:avLst>
              <a:gd name="adj1" fmla="val -83269"/>
              <a:gd name="adj2" fmla="val 5873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err="1"/>
              <a:t>Làm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SGK </a:t>
            </a:r>
          </a:p>
          <a:p>
            <a:pPr algn="ctr"/>
            <a:r>
              <a:rPr lang="en-US" altLang="en-US" b="1" dirty="0"/>
              <a:t>1 </a:t>
            </a:r>
            <a:r>
              <a:rPr lang="en-US" altLang="en-US" b="1" dirty="0" err="1"/>
              <a:t>phút</a:t>
            </a:r>
            <a:endParaRPr lang="en-US" altLang="en-US" b="1" dirty="0"/>
          </a:p>
        </p:txBody>
      </p:sp>
      <p:sp>
        <p:nvSpPr>
          <p:cNvPr id="7187" name="AutoShape 19">
            <a:extLst>
              <a:ext uri="{FF2B5EF4-FFF2-40B4-BE49-F238E27FC236}">
                <a16:creationId xmlns:a16="http://schemas.microsoft.com/office/drawing/2014/main" id="{803D3A92-7653-4B55-BF34-9BA413A30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95450"/>
            <a:ext cx="2438400" cy="742950"/>
          </a:xfrm>
          <a:prstGeom prst="cloudCallout">
            <a:avLst>
              <a:gd name="adj1" fmla="val -83269"/>
              <a:gd name="adj2" fmla="val 16746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Hết giờ</a:t>
            </a:r>
          </a:p>
        </p:txBody>
      </p:sp>
      <p:sp>
        <p:nvSpPr>
          <p:cNvPr id="13323" name="Rectangle 1">
            <a:extLst>
              <a:ext uri="{FF2B5EF4-FFF2-40B4-BE49-F238E27FC236}">
                <a16:creationId xmlns:a16="http://schemas.microsoft.com/office/drawing/2014/main" id="{E4F71FB7-8FB9-47F9-93DC-6F037928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525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79C2F-2B46-4C7A-B87A-03CF9B152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5" y="2633996"/>
            <a:ext cx="2438405" cy="198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6" grpId="0" animBg="1"/>
      <p:bldP spid="7186" grpId="0" animBg="1"/>
      <p:bldP spid="7186" grpId="1" animBg="1"/>
      <p:bldP spid="71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>
            <a:extLst>
              <a:ext uri="{FF2B5EF4-FFF2-40B4-BE49-F238E27FC236}">
                <a16:creationId xmlns:a16="http://schemas.microsoft.com/office/drawing/2014/main" id="{2B7AE9C2-CEEE-4AC7-A710-85EDD28ECB0E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71450"/>
            <a:ext cx="5943600" cy="584200"/>
            <a:chOff x="192" y="1116"/>
            <a:chExt cx="3744" cy="491"/>
          </a:xfrm>
        </p:grpSpPr>
        <p:sp>
          <p:nvSpPr>
            <p:cNvPr id="14349" name="Text Box 4">
              <a:extLst>
                <a:ext uri="{FF2B5EF4-FFF2-40B4-BE49-F238E27FC236}">
                  <a16:creationId xmlns:a16="http://schemas.microsoft.com/office/drawing/2014/main" id="{A2429DF6-1AEA-43E0-972C-7EDC75C82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116"/>
              <a:ext cx="326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tổng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350" name="Oval 8">
              <a:extLst>
                <a:ext uri="{FF2B5EF4-FFF2-40B4-BE49-F238E27FC236}">
                  <a16:creationId xmlns:a16="http://schemas.microsoft.com/office/drawing/2014/main" id="{31B19D79-2557-4C03-AE05-4C3AB858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16"/>
              <a:ext cx="336" cy="4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339" name="Text Box 10">
            <a:extLst>
              <a:ext uri="{FF2B5EF4-FFF2-40B4-BE49-F238E27FC236}">
                <a16:creationId xmlns:a16="http://schemas.microsoft.com/office/drawing/2014/main" id="{EA280FB9-8E3E-4AAF-B7EC-AD5D86D5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3136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4000 + 600 + 30 + 1</a:t>
            </a:r>
          </a:p>
        </p:txBody>
      </p:sp>
      <p:sp>
        <p:nvSpPr>
          <p:cNvPr id="14340" name="Text Box 11">
            <a:extLst>
              <a:ext uri="{FF2B5EF4-FFF2-40B4-BE49-F238E27FC236}">
                <a16:creationId xmlns:a16="http://schemas.microsoft.com/office/drawing/2014/main" id="{047F7827-5A9E-4DC3-A41E-B39079597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8856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9000 + 900 + 90 + 9</a:t>
            </a:r>
          </a:p>
        </p:txBody>
      </p:sp>
      <p:sp>
        <p:nvSpPr>
          <p:cNvPr id="14341" name="Text Box 12">
            <a:extLst>
              <a:ext uri="{FF2B5EF4-FFF2-40B4-BE49-F238E27FC236}">
                <a16:creationId xmlns:a16="http://schemas.microsoft.com/office/drawing/2014/main" id="{6BE78520-39DA-451E-9414-BA495B13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4576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9000 + 9</a:t>
            </a:r>
          </a:p>
        </p:txBody>
      </p:sp>
      <p:sp>
        <p:nvSpPr>
          <p:cNvPr id="14342" name="Text Box 15">
            <a:extLst>
              <a:ext uri="{FF2B5EF4-FFF2-40B4-BE49-F238E27FC236}">
                <a16:creationId xmlns:a16="http://schemas.microsoft.com/office/drawing/2014/main" id="{F77D876F-9991-4613-A03B-9F6CF86C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2308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43" name="Rectangle 16">
            <a:extLst>
              <a:ext uri="{FF2B5EF4-FFF2-40B4-BE49-F238E27FC236}">
                <a16:creationId xmlns:a16="http://schemas.microsoft.com/office/drawing/2014/main" id="{30B9323A-2087-4B01-B840-5871BAE1D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829458"/>
            <a:ext cx="5019675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4000 + 600 + 30 + 1 = 4631</a:t>
            </a:r>
          </a:p>
        </p:txBody>
      </p:sp>
      <p:sp>
        <p:nvSpPr>
          <p:cNvPr id="14344" name="Text Box 17">
            <a:extLst>
              <a:ext uri="{FF2B5EF4-FFF2-40B4-BE49-F238E27FC236}">
                <a16:creationId xmlns:a16="http://schemas.microsoft.com/office/drawing/2014/main" id="{D51BD260-5CC5-4D1D-9F46-82517790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43136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= 4631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E2D8C1B1-B578-42C3-80CF-7A3451B1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8856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= 9999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E34E7E73-1AFD-4EDD-BEDF-10508329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234576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= 9009</a:t>
            </a:r>
          </a:p>
        </p:txBody>
      </p:sp>
      <p:sp>
        <p:nvSpPr>
          <p:cNvPr id="14347" name="Rectangle 1">
            <a:extLst>
              <a:ext uri="{FF2B5EF4-FFF2-40B4-BE49-F238E27FC236}">
                <a16:creationId xmlns:a16="http://schemas.microsoft.com/office/drawing/2014/main" id="{5A29786D-1039-452C-8135-0FBE768A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143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A1331-2B72-4A37-9375-CCFDC448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0634"/>
            <a:ext cx="2895600" cy="1292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90FA4-65CF-4906-9BB5-80A4D972C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60973"/>
            <a:ext cx="1981200" cy="1682527"/>
          </a:xfrm>
          <a:prstGeom prst="rect">
            <a:avLst/>
          </a:prstGeom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A709FBD9-32A7-4049-BC77-F91DF6B6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46808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</a:rPr>
              <a:t>7000 + 500 + 90 + 4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C8CE890F-1175-4555-AFC9-9363F695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04008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>
                    <a:lumMod val="50000"/>
                  </a:schemeClr>
                </a:solidFill>
              </a:rPr>
              <a:t>9000 + 90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0C82EE0B-060E-4B19-BED2-F7BF84A9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4680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</a:rPr>
              <a:t>= 7594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59288B7F-CEC0-4A22-BC1D-EED373BE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6750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</a:rPr>
              <a:t>= 9090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3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0">
            <a:extLst>
              <a:ext uri="{FF2B5EF4-FFF2-40B4-BE49-F238E27FC236}">
                <a16:creationId xmlns:a16="http://schemas.microsoft.com/office/drawing/2014/main" id="{FD888F2E-D3E8-487B-93DE-681ADE624EB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9550"/>
            <a:ext cx="6781800" cy="584200"/>
            <a:chOff x="192" y="1116"/>
            <a:chExt cx="4272" cy="491"/>
          </a:xfrm>
        </p:grpSpPr>
        <p:sp>
          <p:nvSpPr>
            <p:cNvPr id="16416" name="Text Box 8">
              <a:extLst>
                <a:ext uri="{FF2B5EF4-FFF2-40B4-BE49-F238E27FC236}">
                  <a16:creationId xmlns:a16="http://schemas.microsoft.com/office/drawing/2014/main" id="{4AF32D3C-6762-4886-A33B-8910B94D5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116"/>
              <a:ext cx="379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Viết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thích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vào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chỗ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chấm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6417" name="Oval 9">
              <a:extLst>
                <a:ext uri="{FF2B5EF4-FFF2-40B4-BE49-F238E27FC236}">
                  <a16:creationId xmlns:a16="http://schemas.microsoft.com/office/drawing/2014/main" id="{A0ED757D-D353-4409-BA14-8D0DC8A00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16"/>
              <a:ext cx="336" cy="44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6388" name="Text Box 11">
            <a:extLst>
              <a:ext uri="{FF2B5EF4-FFF2-40B4-BE49-F238E27FC236}">
                <a16:creationId xmlns:a16="http://schemas.microsoft.com/office/drawing/2014/main" id="{D3404153-0DBA-4CB1-A003-A375C8B4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7155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 2005; 2010; 2015;</a:t>
            </a:r>
          </a:p>
        </p:txBody>
      </p:sp>
      <p:sp>
        <p:nvSpPr>
          <p:cNvPr id="16389" name="Text Box 12">
            <a:extLst>
              <a:ext uri="{FF2B5EF4-FFF2-40B4-BE49-F238E27FC236}">
                <a16:creationId xmlns:a16="http://schemas.microsoft.com/office/drawing/2014/main" id="{939AE90D-DB33-4A51-8DB5-C3C97DD2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9715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16390" name="Text Box 13">
            <a:extLst>
              <a:ext uri="{FF2B5EF4-FFF2-40B4-BE49-F238E27FC236}">
                <a16:creationId xmlns:a16="http://schemas.microsoft.com/office/drawing/2014/main" id="{B51A4C6F-0EE3-4523-8E8E-1960C620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715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2E6C39D7-74EE-4306-8B63-024EDBEE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8595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b) 14 300; 14 400; 14 500;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1982C807-85B0-4CB5-A014-4210DD92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210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c) 68 000; 68 010; 68 020;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DD2C67B3-BAD1-42FE-BFF5-0A8F1B10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97155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2020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4BC5C136-C65E-471D-A5C3-0EC69BDC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7155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2025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EC1D595B-0CD3-401B-ACBF-3487E568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8595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14 600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4878C420-E6DB-4E75-9A69-94D91E27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870075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14 700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26">
            <a:extLst>
              <a:ext uri="{FF2B5EF4-FFF2-40B4-BE49-F238E27FC236}">
                <a16:creationId xmlns:a16="http://schemas.microsoft.com/office/drawing/2014/main" id="{CF6D8A9F-56E1-4323-B9BF-CE5689D1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287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</a:p>
        </p:txBody>
      </p:sp>
      <p:sp>
        <p:nvSpPr>
          <p:cNvPr id="16398" name="Text Box 27">
            <a:extLst>
              <a:ext uri="{FF2B5EF4-FFF2-40B4-BE49-F238E27FC236}">
                <a16:creationId xmlns:a16="http://schemas.microsoft.com/office/drawing/2014/main" id="{D46F894D-186B-4090-ADC1-D8C75A8B5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7155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2797" name="Text Box 29">
            <a:extLst>
              <a:ext uri="{FF2B5EF4-FFF2-40B4-BE49-F238E27FC236}">
                <a16:creationId xmlns:a16="http://schemas.microsoft.com/office/drawing/2014/main" id="{1E747E79-4373-41AF-BF29-5EFA94B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28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Trong dãy số </a:t>
            </a:r>
            <a:r>
              <a:rPr lang="vi-VN" altLang="en-US" sz="2400"/>
              <a:t>trên</a:t>
            </a:r>
            <a:r>
              <a:rPr lang="en-US" altLang="en-US" sz="2400"/>
              <a:t> hai số liên tiếp hơn kém nhau mấy đơn vị?</a:t>
            </a:r>
          </a:p>
        </p:txBody>
      </p:sp>
      <p:sp>
        <p:nvSpPr>
          <p:cNvPr id="32798" name="Text Box 30">
            <a:extLst>
              <a:ext uri="{FF2B5EF4-FFF2-40B4-BE49-F238E27FC236}">
                <a16:creationId xmlns:a16="http://schemas.microsoft.com/office/drawing/2014/main" id="{F493550F-131C-4842-9E3D-DDDF538A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2875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5 đơn vị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074A6D6F-C8C3-4D0A-820D-5EF6334E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859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2DF61FCC-5ABC-4843-A498-B6A2C68A3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8595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B1C0BEF7-AD5B-49BC-99D3-814188D1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859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DAF59F9F-BBC8-40D9-B388-5A231202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8595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6044CAE-6843-4094-9CCE-C467C152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146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D8197E3-8258-4CF0-A95D-50961B7C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9146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  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CD22A80-2724-495C-BF34-50A39726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1465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; 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8C7E07DA-9991-4205-BE72-A8F0625B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8575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2807" name="Text Box 39">
            <a:extLst>
              <a:ext uri="{FF2B5EF4-FFF2-40B4-BE49-F238E27FC236}">
                <a16:creationId xmlns:a16="http://schemas.microsoft.com/office/drawing/2014/main" id="{5971D4E6-BCBA-47DA-B0FF-1345DEB7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43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Trong dãy số </a:t>
            </a:r>
            <a:r>
              <a:rPr lang="vi-VN" altLang="en-US" sz="2400"/>
              <a:t>trên hai</a:t>
            </a:r>
            <a:r>
              <a:rPr lang="en-US" altLang="en-US" sz="2400"/>
              <a:t> số liên tiếp hơn kém nhau mấy đơn vị?</a:t>
            </a:r>
          </a:p>
        </p:txBody>
      </p:sp>
      <p:sp>
        <p:nvSpPr>
          <p:cNvPr id="32808" name="Text Box 40">
            <a:extLst>
              <a:ext uri="{FF2B5EF4-FFF2-40B4-BE49-F238E27FC236}">
                <a16:creationId xmlns:a16="http://schemas.microsoft.com/office/drawing/2014/main" id="{2F3B6C5C-1C03-4248-B5D7-D1F084B1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4315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100 đơn </a:t>
            </a:r>
            <a:r>
              <a:rPr lang="vi-VN" altLang="en-US" sz="2400" b="1">
                <a:solidFill>
                  <a:srgbClr val="FF0000"/>
                </a:solidFill>
              </a:rPr>
              <a:t>v</a:t>
            </a:r>
            <a:r>
              <a:rPr lang="en-US" altLang="en-US" sz="2400" b="1">
                <a:solidFill>
                  <a:srgbClr val="FF0000"/>
                </a:solidFill>
              </a:rPr>
              <a:t>ị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FCEA5A23-D646-41A2-A40E-71A8157C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36875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68 030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BFD66A93-F514-401E-97AD-4F259B56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917825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68 040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11" name="Text Box 43">
            <a:extLst>
              <a:ext uri="{FF2B5EF4-FFF2-40B4-BE49-F238E27FC236}">
                <a16:creationId xmlns:a16="http://schemas.microsoft.com/office/drawing/2014/main" id="{26BB2B2A-5D74-4CA5-AC51-71BA9A88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718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Trong dãy số </a:t>
            </a:r>
            <a:r>
              <a:rPr lang="vi-VN" altLang="en-US" sz="2400"/>
              <a:t>trên hai</a:t>
            </a:r>
            <a:r>
              <a:rPr lang="en-US" altLang="en-US" sz="2400"/>
              <a:t> số liên tiếp hơn kém nhau mấy đơn vị?</a:t>
            </a:r>
          </a:p>
        </p:txBody>
      </p:sp>
      <p:sp>
        <p:nvSpPr>
          <p:cNvPr id="32812" name="Text Box 44">
            <a:extLst>
              <a:ext uri="{FF2B5EF4-FFF2-40B4-BE49-F238E27FC236}">
                <a16:creationId xmlns:a16="http://schemas.microsoft.com/office/drawing/2014/main" id="{2AC9D09B-30FC-4969-BA57-4F9BE0F4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7185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10 đơn vị</a:t>
            </a:r>
          </a:p>
        </p:txBody>
      </p:sp>
      <p:sp>
        <p:nvSpPr>
          <p:cNvPr id="16415" name="Rectangle 9">
            <a:extLst>
              <a:ext uri="{FF2B5EF4-FFF2-40B4-BE49-F238E27FC236}">
                <a16:creationId xmlns:a16="http://schemas.microsoft.com/office/drawing/2014/main" id="{AFF844B3-4FED-42D5-A097-32826424D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143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FDF248-52E5-4FB4-97CE-CA756000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80" y="124352"/>
            <a:ext cx="1142695" cy="114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3CA9C-BDCE-4973-8ACB-ADE01327C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2133600" cy="1019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71B084-3345-48EF-9340-046B3DFF5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85" y="3905719"/>
            <a:ext cx="2350015" cy="10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1" grpId="0"/>
      <p:bldP spid="6164" grpId="0"/>
      <p:bldP spid="6165" grpId="0"/>
      <p:bldP spid="6166" grpId="0"/>
      <p:bldP spid="6167" grpId="0"/>
      <p:bldP spid="32797" grpId="0"/>
      <p:bldP spid="32797" grpId="1"/>
      <p:bldP spid="32798" grpId="0"/>
      <p:bldP spid="32798" grpId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32807" grpId="0"/>
      <p:bldP spid="32807" grpId="1"/>
      <p:bldP spid="32808" grpId="0"/>
      <p:bldP spid="32808" grpId="1"/>
      <p:bldP spid="6168" grpId="0"/>
      <p:bldP spid="6169" grpId="0"/>
      <p:bldP spid="32811" grpId="0"/>
      <p:bldP spid="32811" grpId="1"/>
      <p:bldP spid="32812" grpId="0"/>
      <p:bldP spid="328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Image">
            <a:extLst>
              <a:ext uri="{FF2B5EF4-FFF2-40B4-BE49-F238E27FC236}">
                <a16:creationId xmlns:a16="http://schemas.microsoft.com/office/drawing/2014/main" id="{28C4D61E-5115-4596-879D-64807E845E40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65088"/>
            <a:ext cx="5400675" cy="3370262"/>
            <a:chOff x="2433769" y="196341"/>
            <a:chExt cx="7200000" cy="4493903"/>
          </a:xfrm>
        </p:grpSpPr>
        <p:pic>
          <p:nvPicPr>
            <p:cNvPr id="18436" name="Target">
              <a:extLst>
                <a:ext uri="{FF2B5EF4-FFF2-40B4-BE49-F238E27FC236}">
                  <a16:creationId xmlns:a16="http://schemas.microsoft.com/office/drawing/2014/main" id="{F62CBCE8-E65C-4CFA-A4E5-023EFCCD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769" y="2140875"/>
              <a:ext cx="7200000" cy="254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Arrow 3">
              <a:extLst>
                <a:ext uri="{FF2B5EF4-FFF2-40B4-BE49-F238E27FC236}">
                  <a16:creationId xmlns:a16="http://schemas.microsoft.com/office/drawing/2014/main" id="{025A4F22-3727-4302-AF5F-702921E0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92492">
              <a:off x="6866366" y="520876"/>
              <a:ext cx="544453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Arrow 2">
              <a:extLst>
                <a:ext uri="{FF2B5EF4-FFF2-40B4-BE49-F238E27FC236}">
                  <a16:creationId xmlns:a16="http://schemas.microsoft.com/office/drawing/2014/main" id="{820788E9-2779-40D1-A4DE-58ADF4E2A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2670">
              <a:off x="4956914" y="196341"/>
              <a:ext cx="48396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Arrow 1">
              <a:extLst>
                <a:ext uri="{FF2B5EF4-FFF2-40B4-BE49-F238E27FC236}">
                  <a16:creationId xmlns:a16="http://schemas.microsoft.com/office/drawing/2014/main" id="{D82346F6-70B8-477C-B86D-0419F5BBB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61048">
              <a:off x="4671765" y="525766"/>
              <a:ext cx="604943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B723DD-C2B1-42B3-A9F8-660723C3F960}"/>
              </a:ext>
            </a:extLst>
          </p:cNvPr>
          <p:cNvSpPr/>
          <p:nvPr/>
        </p:nvSpPr>
        <p:spPr>
          <a:xfrm>
            <a:off x="2165569" y="3419909"/>
            <a:ext cx="4591643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7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stellar" panose="020A0402060406010301" pitchFamily="18" charset="0"/>
              </a:rPr>
              <a:t>Phi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stellar" panose="020A0402060406010301" pitchFamily="18" charset="0"/>
              </a:rPr>
              <a:t>tiêu</a:t>
            </a:r>
            <a:endParaRPr lang="en-US" sz="7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stellar" panose="020A0402060406010301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get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55EA717-018E-4606-A7BA-E7C06C60F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65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rget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9BB41D5-D0B5-49BE-A92B-837096261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2700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get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3922F5A-C969-4A46-A374-078E3CD37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032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rget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457E9D7-713E-48D7-9A67-3C48D4B87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00"/>
            <a:ext cx="1079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rget 5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4773E17-0CDF-4DB9-9486-5581CF436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7446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arget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41097941-CD10-4622-B7BE-9C8ECC5965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7335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rget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B9FF7FAD-7622-4FC0-BDFC-26A1BAEF10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5097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arget 8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14636629-ED20-4F3E-A028-78F695BCF7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3845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arget 9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2DBB3F78-2CC5-4DD5-BB29-FCCE9B27B2A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3392488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Target 10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130803FE-A484-4FA8-82B9-D319A3E70B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556000"/>
            <a:ext cx="1079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Arrow 1">
            <a:extLst>
              <a:ext uri="{FF2B5EF4-FFF2-40B4-BE49-F238E27FC236}">
                <a16:creationId xmlns:a16="http://schemas.microsoft.com/office/drawing/2014/main" id="{DE1B74BB-A5D0-4B6F-AC22-017FFA0FA3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858044" y="280194"/>
            <a:ext cx="90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Arrow 2">
            <a:extLst>
              <a:ext uri="{FF2B5EF4-FFF2-40B4-BE49-F238E27FC236}">
                <a16:creationId xmlns:a16="http://schemas.microsoft.com/office/drawing/2014/main" id="{1F0FC1A3-E416-4343-8FC6-540A927075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2201069" y="1451769"/>
            <a:ext cx="90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Arrow 3">
            <a:extLst>
              <a:ext uri="{FF2B5EF4-FFF2-40B4-BE49-F238E27FC236}">
                <a16:creationId xmlns:a16="http://schemas.microsoft.com/office/drawing/2014/main" id="{8C7D1929-7054-4690-9076-7EC1D04FA7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4269581" y="611982"/>
            <a:ext cx="90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Arrow 4">
            <a:extLst>
              <a:ext uri="{FF2B5EF4-FFF2-40B4-BE49-F238E27FC236}">
                <a16:creationId xmlns:a16="http://schemas.microsoft.com/office/drawing/2014/main" id="{B2D4260F-58F1-4824-8059-CA53F0544F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6130131" y="154782"/>
            <a:ext cx="90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Arrow 5">
            <a:extLst>
              <a:ext uri="{FF2B5EF4-FFF2-40B4-BE49-F238E27FC236}">
                <a16:creationId xmlns:a16="http://schemas.microsoft.com/office/drawing/2014/main" id="{77F44D2B-1838-4947-B4FE-3245E45B35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4829175" y="1841501"/>
            <a:ext cx="92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Arrow 6">
            <a:extLst>
              <a:ext uri="{FF2B5EF4-FFF2-40B4-BE49-F238E27FC236}">
                <a16:creationId xmlns:a16="http://schemas.microsoft.com/office/drawing/2014/main" id="{116A1B1B-6233-44E7-91ED-E8AACE276C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6372225" y="1927226"/>
            <a:ext cx="92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Arrow 7">
            <a:extLst>
              <a:ext uri="{FF2B5EF4-FFF2-40B4-BE49-F238E27FC236}">
                <a16:creationId xmlns:a16="http://schemas.microsoft.com/office/drawing/2014/main" id="{B718782F-4ADA-4C63-8AE5-251F9898CBE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8532019" y="1670844"/>
            <a:ext cx="90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Arrow 8">
            <a:extLst>
              <a:ext uri="{FF2B5EF4-FFF2-40B4-BE49-F238E27FC236}">
                <a16:creationId xmlns:a16="http://schemas.microsoft.com/office/drawing/2014/main" id="{C2A2EF35-8A96-451C-B171-973764CE44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902494" y="3575844"/>
            <a:ext cx="90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Arrow 9">
            <a:extLst>
              <a:ext uri="{FF2B5EF4-FFF2-40B4-BE49-F238E27FC236}">
                <a16:creationId xmlns:a16="http://schemas.microsoft.com/office/drawing/2014/main" id="{0A001414-6E70-43C7-B07E-A20F6D6B0B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4114006" y="3493294"/>
            <a:ext cx="90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Arrow 10">
            <a:extLst>
              <a:ext uri="{FF2B5EF4-FFF2-40B4-BE49-F238E27FC236}">
                <a16:creationId xmlns:a16="http://schemas.microsoft.com/office/drawing/2014/main" id="{E06B470B-A1C3-49B4-821A-6CFB1A5794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163">
            <a:off x="7754938" y="3727450"/>
            <a:ext cx="904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FC60626-C596-438F-ACFF-BFD71ACC75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140" y="4994888"/>
            <a:ext cx="134851" cy="13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Question Number">
            <a:extLst>
              <a:ext uri="{FF2B5EF4-FFF2-40B4-BE49-F238E27FC236}">
                <a16:creationId xmlns:a16="http://schemas.microsoft.com/office/drawing/2014/main" id="{E6CAC84A-C4A3-4DFC-B609-D0A498E76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298E261A-9F33-4A76-8C71-B885FAA1B700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70 000; 60 000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955FBA81-1F8B-4105-9A07-3DB4C7657CA5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90 000; 80 000; ...;...;50 000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53BB1BA-FD17-4A3A-9D01-F8645A1EC68D}"/>
              </a:ext>
            </a:extLst>
          </p:cNvPr>
          <p:cNvSpPr/>
          <p:nvPr/>
        </p:nvSpPr>
        <p:spPr>
          <a:xfrm>
            <a:off x="3808003" y="4648200"/>
            <a:ext cx="1527995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Question Number">
            <a:extLst>
              <a:ext uri="{FF2B5EF4-FFF2-40B4-BE49-F238E27FC236}">
                <a16:creationId xmlns:a16="http://schemas.microsoft.com/office/drawing/2014/main" id="{E81EE1BB-3459-4F6D-A364-B70DADBCC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2488301A-0FBF-414F-A852-CBC8D0DF3330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10 000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9E9B6435-1376-4B1C-814C-E1FCCF55B0B5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Số bé nhất có năm chữ số:....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EF1890BF-2456-4DC5-BAAB-C091A5E5DF72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Question Number">
            <a:extLst>
              <a:ext uri="{FF2B5EF4-FFF2-40B4-BE49-F238E27FC236}">
                <a16:creationId xmlns:a16="http://schemas.microsoft.com/office/drawing/2014/main" id="{2BA185AC-656F-49A6-980B-2294BA444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8568447D-0CF9-4DF0-9F4D-0824EAC0DB22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99999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2AF8F065-47DF-4066-929A-4E612A35D270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Số lớn nhất có năm chữ số:...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22F7FA3-8163-4C18-AFA4-57DC8442E8DC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Question Number">
            <a:extLst>
              <a:ext uri="{FF2B5EF4-FFF2-40B4-BE49-F238E27FC236}">
                <a16:creationId xmlns:a16="http://schemas.microsoft.com/office/drawing/2014/main" id="{E35983FE-AD8C-48D9-BA80-BD8530E9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7788"/>
            <a:ext cx="5397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52A1A55F-B850-45A0-A576-49FE63BB1535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100 000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CEE27188-84BF-42BD-940A-51BCF30B93CC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5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Số liền sau số lớn nhất có năm chữ số:......</a:t>
            </a:r>
            <a:endParaRPr lang="en-GB" sz="405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E7E2EF63-EC71-4E78-9DEF-6C4FCF970607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FFFAA4F-7734-423E-ABD2-5FB6019F3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3732" descr="PPT素材-12">
            <a:extLst>
              <a:ext uri="{FF2B5EF4-FFF2-40B4-BE49-F238E27FC236}">
                <a16:creationId xmlns:a16="http://schemas.microsoft.com/office/drawing/2014/main" id="{CAC949C2-B9DD-433F-A244-F0F56F860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73734" descr="PPT素材-18">
            <a:extLst>
              <a:ext uri="{FF2B5EF4-FFF2-40B4-BE49-F238E27FC236}">
                <a16:creationId xmlns:a16="http://schemas.microsoft.com/office/drawing/2014/main" id="{4EA56390-815F-4F94-BAC6-5783DA6FC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863850"/>
            <a:ext cx="280511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>
            <a:extLst>
              <a:ext uri="{FF2B5EF4-FFF2-40B4-BE49-F238E27FC236}">
                <a16:creationId xmlns:a16="http://schemas.microsoft.com/office/drawing/2014/main" id="{68E40BAC-1FA1-42B0-A0C9-4224D602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90750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 defTabSz="1219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>
    <p:sndAc>
      <p:stSnd>
        <p:snd r:embed="rId3" name="wind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Question Number">
            <a:extLst>
              <a:ext uri="{FF2B5EF4-FFF2-40B4-BE49-F238E27FC236}">
                <a16:creationId xmlns:a16="http://schemas.microsoft.com/office/drawing/2014/main" id="{B31F2964-E71F-41BE-8680-5E0CEAF7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39E49D52-AE04-47DF-963A-D1E27667DA07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Chín nghìn bảy trăm sáu mươi tư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BB451D75-5977-427C-8883-0D2C15A91750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Đọc số: 9764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A6B403BD-7449-44C8-A454-762B7EED2688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Question Number">
            <a:extLst>
              <a:ext uri="{FF2B5EF4-FFF2-40B4-BE49-F238E27FC236}">
                <a16:creationId xmlns:a16="http://schemas.microsoft.com/office/drawing/2014/main" id="{04642653-F838-4FE5-8A0E-A1A579FD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DD71B07E-18DD-49D0-8F15-A79282FF5A43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Mười ba nghìn không trăm năm mươi lăm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B653018D-BDE2-4B98-A24D-293C50C46D39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Đọc số: 13 055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81E8AB19-1204-427F-AD7B-BFAFBF4CDDA3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Question Number">
            <a:extLst>
              <a:ext uri="{FF2B5EF4-FFF2-40B4-BE49-F238E27FC236}">
                <a16:creationId xmlns:a16="http://schemas.microsoft.com/office/drawing/2014/main" id="{94232C3D-317E-4891-BCB3-DDC979FB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CD6C1BAF-B29C-4118-A1A3-841AB418ED76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7813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34F1C58E-B0AF-4F32-B17E-87C80DD93B43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Viết số: bảy nghìn tám trăm mười ba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E2C9221E-42EA-4B12-BDC2-DB3A0ADED7A6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Question Number">
            <a:extLst>
              <a:ext uri="{FF2B5EF4-FFF2-40B4-BE49-F238E27FC236}">
                <a16:creationId xmlns:a16="http://schemas.microsoft.com/office/drawing/2014/main" id="{2771C49E-50AD-4C80-8BA5-41A825593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1848CC55-2B55-4504-AD0F-5F26E5D7998E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64 130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B4D63870-B105-46E6-B475-0263E7669625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Viết số:Sáu mươi tư nghìn một trăm ba mươi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0BDE855-F779-4BD5-9FFC-43846A29EA96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Question Number">
            <a:extLst>
              <a:ext uri="{FF2B5EF4-FFF2-40B4-BE49-F238E27FC236}">
                <a16:creationId xmlns:a16="http://schemas.microsoft.com/office/drawing/2014/main" id="{A70E5C1A-5E13-45E3-AE3E-1AA1AC86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762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C7264F26-602E-400D-8EE6-0C3E6696B646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Đúng </a:t>
            </a:r>
            <a:endParaRPr lang="en-GB" sz="3000" dirty="0">
              <a:solidFill>
                <a:srgbClr val="FF0000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A3245285-3750-4287-A604-395FC19C22B2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10 101= 10000 + 100 + 1</a:t>
            </a:r>
          </a:p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Đúng hay Sai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42305F58-9354-4D46-A6DB-8E41CC5881BA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Question Number">
            <a:extLst>
              <a:ext uri="{FF2B5EF4-FFF2-40B4-BE49-F238E27FC236}">
                <a16:creationId xmlns:a16="http://schemas.microsoft.com/office/drawing/2014/main" id="{BC915189-C0D9-4B19-8091-86CCAE4C2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76200"/>
            <a:ext cx="5302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swer Box">
            <a:extLst>
              <a:ext uri="{FF2B5EF4-FFF2-40B4-BE49-F238E27FC236}">
                <a16:creationId xmlns:a16="http://schemas.microsoft.com/office/drawing/2014/main" id="{E69C9AB3-163A-4526-B2B1-81B4F91AD822}"/>
              </a:ext>
            </a:extLst>
          </p:cNvPr>
          <p:cNvSpPr/>
          <p:nvPr/>
        </p:nvSpPr>
        <p:spPr>
          <a:xfrm>
            <a:off x="117475" y="3733800"/>
            <a:ext cx="8909050" cy="809625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2021</a:t>
            </a:r>
            <a:endParaRPr lang="en-GB" sz="3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>
            <a:extLst>
              <a:ext uri="{FF2B5EF4-FFF2-40B4-BE49-F238E27FC236}">
                <a16:creationId xmlns:a16="http://schemas.microsoft.com/office/drawing/2014/main" id="{0E507E3C-2EB5-4069-B99A-44669CF2ED17}"/>
              </a:ext>
            </a:extLst>
          </p:cNvPr>
          <p:cNvSpPr/>
          <p:nvPr/>
        </p:nvSpPr>
        <p:spPr>
          <a:xfrm>
            <a:off x="117475" y="720725"/>
            <a:ext cx="8909050" cy="29083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500" dirty="0">
                <a:solidFill>
                  <a:schemeClr val="bg1"/>
                </a:solidFill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2000 + 20 +1= ?</a:t>
            </a:r>
            <a:endParaRPr lang="en-GB" sz="45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2F2EF50E-C3E2-42FA-AA06-0CF66FE2B05A}"/>
              </a:ext>
            </a:extLst>
          </p:cNvPr>
          <p:cNvSpPr/>
          <p:nvPr/>
        </p:nvSpPr>
        <p:spPr>
          <a:xfrm>
            <a:off x="3811447" y="4648200"/>
            <a:ext cx="1557386" cy="405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QUAY LẠI</a:t>
            </a:r>
            <a:endParaRPr lang="en-GB" sz="27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48D0-20F3-46A4-9AA9-E2FA15FB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>
                <a:solidFill>
                  <a:schemeClr val="bg1"/>
                </a:solidFill>
              </a:rPr>
              <a:t>Tính giá trị của biểu thức</a:t>
            </a:r>
            <a:r>
              <a:rPr lang="en-US" altLang="en-US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D63A-A841-451D-A2DE-FFD4ABEBE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86200" cy="3262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13829 x 2 + 20718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27658    + 20718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48376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B1DEC-74BC-4795-8559-BDCC60A4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013"/>
            <a:ext cx="3886200" cy="32623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14523 – 24964 : 4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14523 –  6241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8282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0A0FAF7-B3C1-4AAC-B10C-6F00C61B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3350"/>
            <a:ext cx="758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vi-VN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74AD4-57B9-475E-9B64-6A3312D723CD}"/>
              </a:ext>
            </a:extLst>
          </p:cNvPr>
          <p:cNvSpPr txBox="1"/>
          <p:nvPr/>
        </p:nvSpPr>
        <p:spPr>
          <a:xfrm>
            <a:off x="1752600" y="158115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#9Slide03 BoosterNextFYBlack" panose="02000A03000000020004" pitchFamily="2" charset="0"/>
              </a:rPr>
              <a:t>Ôn</a:t>
            </a:r>
            <a:r>
              <a:rPr lang="en-US" sz="3600" dirty="0">
                <a:solidFill>
                  <a:srgbClr val="FFFF0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BoosterNextFYBlack" panose="02000A03000000020004" pitchFamily="2" charset="0"/>
              </a:rPr>
              <a:t>tập</a:t>
            </a:r>
            <a:r>
              <a:rPr lang="en-US" sz="3600" dirty="0">
                <a:solidFill>
                  <a:srgbClr val="FFFF0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BoosterNextFYBlack" panose="02000A03000000020004" pitchFamily="2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BoosterNextFYBlack" panose="02000A03000000020004" pitchFamily="2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#9Slide03 BoosterNextFYBlack" panose="02000A03000000020004" pitchFamily="2" charset="0"/>
              </a:rPr>
              <a:t>đến</a:t>
            </a:r>
            <a:r>
              <a:rPr lang="en-US" sz="3600" dirty="0">
                <a:solidFill>
                  <a:srgbClr val="FFFF00"/>
                </a:solidFill>
                <a:latin typeface="#9Slide03 BoosterNextFYBlack" panose="02000A03000000020004" pitchFamily="2" charset="0"/>
              </a:rPr>
              <a:t> 100 000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97C34-C681-472B-824B-43DB6CA9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7175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52213967-3353-40B7-A23D-0CC21DAF491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19951"/>
            <a:ext cx="9144000" cy="522288"/>
            <a:chOff x="192" y="1056"/>
            <a:chExt cx="5136" cy="439"/>
          </a:xfrm>
        </p:grpSpPr>
        <p:sp>
          <p:nvSpPr>
            <p:cNvPr id="7216" name="Oval 7">
              <a:extLst>
                <a:ext uri="{FF2B5EF4-FFF2-40B4-BE49-F238E27FC236}">
                  <a16:creationId xmlns:a16="http://schemas.microsoft.com/office/drawing/2014/main" id="{B33F6285-34B5-41F9-A469-03A35BF5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480" cy="384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7217" name="Text Box 8">
              <a:extLst>
                <a:ext uri="{FF2B5EF4-FFF2-40B4-BE49-F238E27FC236}">
                  <a16:creationId xmlns:a16="http://schemas.microsoft.com/office/drawing/2014/main" id="{7667B045-FF34-461C-8843-64B2F1D98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056"/>
              <a:ext cx="46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>
                  <a:solidFill>
                    <a:srgbClr val="000099"/>
                  </a:solidFill>
                </a:rPr>
                <a:t>Viết tiếp số thích hợp vào dưới mỗi vạch: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B8AD440D-5DA0-4283-9AE7-BB418F35B9AB}"/>
              </a:ext>
            </a:extLst>
          </p:cNvPr>
          <p:cNvGrpSpPr>
            <a:grpSpLocks/>
          </p:cNvGrpSpPr>
          <p:nvPr/>
        </p:nvGrpSpPr>
        <p:grpSpPr bwMode="auto">
          <a:xfrm>
            <a:off x="157370" y="1784903"/>
            <a:ext cx="8928100" cy="114300"/>
            <a:chOff x="96" y="1824"/>
            <a:chExt cx="5624" cy="96"/>
          </a:xfrm>
        </p:grpSpPr>
        <p:sp>
          <p:nvSpPr>
            <p:cNvPr id="7204" name="Line 10">
              <a:extLst>
                <a:ext uri="{FF2B5EF4-FFF2-40B4-BE49-F238E27FC236}">
                  <a16:creationId xmlns:a16="http://schemas.microsoft.com/office/drawing/2014/main" id="{9726328C-AA5B-4DB9-808B-CA52946AB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" y="1872"/>
              <a:ext cx="5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11">
              <a:extLst>
                <a:ext uri="{FF2B5EF4-FFF2-40B4-BE49-F238E27FC236}">
                  <a16:creationId xmlns:a16="http://schemas.microsoft.com/office/drawing/2014/main" id="{82556734-77EE-4395-A2F3-C022A3870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12">
              <a:extLst>
                <a:ext uri="{FF2B5EF4-FFF2-40B4-BE49-F238E27FC236}">
                  <a16:creationId xmlns:a16="http://schemas.microsoft.com/office/drawing/2014/main" id="{FCE0E32D-A2A1-4BF2-A3D6-2EEEBC4B0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13">
              <a:extLst>
                <a:ext uri="{FF2B5EF4-FFF2-40B4-BE49-F238E27FC236}">
                  <a16:creationId xmlns:a16="http://schemas.microsoft.com/office/drawing/2014/main" id="{D7793D01-01C7-46A7-BFE3-879A53742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14">
              <a:extLst>
                <a:ext uri="{FF2B5EF4-FFF2-40B4-BE49-F238E27FC236}">
                  <a16:creationId xmlns:a16="http://schemas.microsoft.com/office/drawing/2014/main" id="{7753D27C-F5C3-419D-AFE8-78FC4ED8A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15">
              <a:extLst>
                <a:ext uri="{FF2B5EF4-FFF2-40B4-BE49-F238E27FC236}">
                  <a16:creationId xmlns:a16="http://schemas.microsoft.com/office/drawing/2014/main" id="{CFA4DAF4-8D66-4F6D-91BC-ECCA8D0E5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16">
              <a:extLst>
                <a:ext uri="{FF2B5EF4-FFF2-40B4-BE49-F238E27FC236}">
                  <a16:creationId xmlns:a16="http://schemas.microsoft.com/office/drawing/2014/main" id="{A6CF3EF4-85D7-4BD5-B7DA-CE5E78D2D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17">
              <a:extLst>
                <a:ext uri="{FF2B5EF4-FFF2-40B4-BE49-F238E27FC236}">
                  <a16:creationId xmlns:a16="http://schemas.microsoft.com/office/drawing/2014/main" id="{FB98554D-9213-47CF-A66F-A045F9FF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18">
              <a:extLst>
                <a:ext uri="{FF2B5EF4-FFF2-40B4-BE49-F238E27FC236}">
                  <a16:creationId xmlns:a16="http://schemas.microsoft.com/office/drawing/2014/main" id="{A5A61376-D87C-42E0-B96C-BC173F3FC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19">
              <a:extLst>
                <a:ext uri="{FF2B5EF4-FFF2-40B4-BE49-F238E27FC236}">
                  <a16:creationId xmlns:a16="http://schemas.microsoft.com/office/drawing/2014/main" id="{6697168B-3C18-43B1-B25A-385225DB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20">
              <a:extLst>
                <a:ext uri="{FF2B5EF4-FFF2-40B4-BE49-F238E27FC236}">
                  <a16:creationId xmlns:a16="http://schemas.microsoft.com/office/drawing/2014/main" id="{6058C50C-8707-422A-AC8E-1F8C15FD5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21">
              <a:extLst>
                <a:ext uri="{FF2B5EF4-FFF2-40B4-BE49-F238E27FC236}">
                  <a16:creationId xmlns:a16="http://schemas.microsoft.com/office/drawing/2014/main" id="{201579AC-F615-4334-9CAD-AE85E2C72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Text Box 23">
            <a:extLst>
              <a:ext uri="{FF2B5EF4-FFF2-40B4-BE49-F238E27FC236}">
                <a16:creationId xmlns:a16="http://schemas.microsoft.com/office/drawing/2014/main" id="{8BB10933-EA27-442F-BDC3-D6066229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" y="1918253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728B5C79-285C-4631-B962-B5FC8BEF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0" y="189920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4825470F-DEBB-49D3-8B5B-A7E9E027B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770" y="190872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29C8F79D-C404-4CC5-80CA-EF2DE1EC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870" y="188015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633724D3-C041-4BBC-85FA-2EF34826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370" y="189920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A008D316-64D6-444D-8487-3D54E90F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0" y="189920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 …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B326F95F-4953-4EEC-B74E-FE7A3D11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570" y="1897616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60000</a:t>
            </a:r>
          </a:p>
        </p:txBody>
      </p:sp>
      <p:sp>
        <p:nvSpPr>
          <p:cNvPr id="2078" name="Text Box 30">
            <a:extLst>
              <a:ext uri="{FF2B5EF4-FFF2-40B4-BE49-F238E27FC236}">
                <a16:creationId xmlns:a16="http://schemas.microsoft.com/office/drawing/2014/main" id="{D04A43C4-2034-48E1-B561-9FB582E1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670" y="188015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 …</a:t>
            </a:r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id="{95680368-BCEA-411C-9E92-2905AC211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270" y="191825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F7F21C0B-41BE-4CCC-BA7C-CFB9F5E46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170" y="190872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4B20AEF9-E685-4C26-BBCF-D914562DB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270" y="192777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7057D5FC-3CCA-4822-B583-51C25CBA8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4195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4302DC33-9662-46EA-8DAB-AB31EFF4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70" y="2641083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A56BA544-0A4D-429B-8149-F8D1D7A68AD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386138"/>
            <a:ext cx="8915400" cy="114300"/>
            <a:chOff x="90" y="2976"/>
            <a:chExt cx="5616" cy="96"/>
          </a:xfrm>
        </p:grpSpPr>
        <p:sp>
          <p:nvSpPr>
            <p:cNvPr id="7197" name="Line 44">
              <a:extLst>
                <a:ext uri="{FF2B5EF4-FFF2-40B4-BE49-F238E27FC236}">
                  <a16:creationId xmlns:a16="http://schemas.microsoft.com/office/drawing/2014/main" id="{FD3397F7-CF31-4642-A5EB-6D4CDBE06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" y="3024"/>
              <a:ext cx="5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198" name="Line 45">
              <a:extLst>
                <a:ext uri="{FF2B5EF4-FFF2-40B4-BE49-F238E27FC236}">
                  <a16:creationId xmlns:a16="http://schemas.microsoft.com/office/drawing/2014/main" id="{816D1CA3-E674-45B1-B541-8C40A708A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199" name="Line 47">
              <a:extLst>
                <a:ext uri="{FF2B5EF4-FFF2-40B4-BE49-F238E27FC236}">
                  <a16:creationId xmlns:a16="http://schemas.microsoft.com/office/drawing/2014/main" id="{712A57AD-B8B5-45FE-A2EC-48E998B92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200" name="Line 49">
              <a:extLst>
                <a:ext uri="{FF2B5EF4-FFF2-40B4-BE49-F238E27FC236}">
                  <a16:creationId xmlns:a16="http://schemas.microsoft.com/office/drawing/2014/main" id="{ED566070-B81F-4386-934B-3B8B3DD92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201" name="Line 51">
              <a:extLst>
                <a:ext uri="{FF2B5EF4-FFF2-40B4-BE49-F238E27FC236}">
                  <a16:creationId xmlns:a16="http://schemas.microsoft.com/office/drawing/2014/main" id="{56D41F64-D686-4D90-8AB2-31B598C78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202" name="Line 53">
              <a:extLst>
                <a:ext uri="{FF2B5EF4-FFF2-40B4-BE49-F238E27FC236}">
                  <a16:creationId xmlns:a16="http://schemas.microsoft.com/office/drawing/2014/main" id="{582239C6-CEDA-4FC7-90D2-595113242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7203" name="Line 55">
              <a:extLst>
                <a:ext uri="{FF2B5EF4-FFF2-40B4-BE49-F238E27FC236}">
                  <a16:creationId xmlns:a16="http://schemas.microsoft.com/office/drawing/2014/main" id="{44C39514-A4BF-4AD5-83C9-80F721F9A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2105" name="Text Box 57">
            <a:extLst>
              <a:ext uri="{FF2B5EF4-FFF2-40B4-BE49-F238E27FC236}">
                <a16:creationId xmlns:a16="http://schemas.microsoft.com/office/drawing/2014/main" id="{1FF9148C-BE8A-417C-ADE5-A4E9673E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3483424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75000</a:t>
            </a:r>
          </a:p>
        </p:txBody>
      </p:sp>
      <p:sp>
        <p:nvSpPr>
          <p:cNvPr id="2106" name="Text Box 58">
            <a:extLst>
              <a:ext uri="{FF2B5EF4-FFF2-40B4-BE49-F238E27FC236}">
                <a16:creationId xmlns:a16="http://schemas.microsoft.com/office/drawing/2014/main" id="{44EF04A1-547E-4082-94E1-0AC8F49A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004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80000</a:t>
            </a: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8989E7A2-A5EE-4FEA-B059-E86B6D91F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5004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85000</a:t>
            </a:r>
          </a:p>
        </p:txBody>
      </p:sp>
      <p:sp>
        <p:nvSpPr>
          <p:cNvPr id="2108" name="Text Box 60">
            <a:extLst>
              <a:ext uri="{FF2B5EF4-FFF2-40B4-BE49-F238E27FC236}">
                <a16:creationId xmlns:a16="http://schemas.microsoft.com/office/drawing/2014/main" id="{6D625797-7606-44AA-BE98-247A6F3A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44328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110" name="Text Box 62">
            <a:extLst>
              <a:ext uri="{FF2B5EF4-FFF2-40B4-BE49-F238E27FC236}">
                <a16:creationId xmlns:a16="http://schemas.microsoft.com/office/drawing/2014/main" id="{B4A2AA31-A98F-4AEF-8799-CE5A3A83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4328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" name="Text Box 62">
            <a:extLst>
              <a:ext uri="{FF2B5EF4-FFF2-40B4-BE49-F238E27FC236}">
                <a16:creationId xmlns:a16="http://schemas.microsoft.com/office/drawing/2014/main" id="{7758CC29-2468-44D1-BC31-13D2FDAB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344328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3611" name="Rectangle 59">
            <a:extLst>
              <a:ext uri="{FF2B5EF4-FFF2-40B4-BE49-F238E27FC236}">
                <a16:creationId xmlns:a16="http://schemas.microsoft.com/office/drawing/2014/main" id="{032CDD3A-F64F-4A06-A316-ACA4BE97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29100"/>
            <a:ext cx="39624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Làm vào SGK – 3 phút</a:t>
            </a:r>
          </a:p>
        </p:txBody>
      </p:sp>
      <p:sp>
        <p:nvSpPr>
          <p:cNvPr id="23612" name="AutoShape 60">
            <a:extLst>
              <a:ext uri="{FF2B5EF4-FFF2-40B4-BE49-F238E27FC236}">
                <a16:creationId xmlns:a16="http://schemas.microsoft.com/office/drawing/2014/main" id="{1C083044-049E-4F31-85F6-348B44C6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43350"/>
            <a:ext cx="2057400" cy="97155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/>
              <a:t>HẾT GIỜ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CA656-B934-4056-9E27-A779D3AD2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68" y="4109440"/>
            <a:ext cx="1219203" cy="99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8" grpId="0"/>
      <p:bldP spid="2079" grpId="0"/>
      <p:bldP spid="2080" grpId="0"/>
      <p:bldP spid="2081" grpId="0"/>
      <p:bldP spid="2089" grpId="0"/>
      <p:bldP spid="2090" grpId="0"/>
      <p:bldP spid="2105" grpId="0"/>
      <p:bldP spid="2106" grpId="0"/>
      <p:bldP spid="2107" grpId="0"/>
      <p:bldP spid="2108" grpId="0"/>
      <p:bldP spid="2110" grpId="0"/>
      <p:bldP spid="2" grpId="0"/>
      <p:bldP spid="23611" grpId="0" animBg="1"/>
      <p:bldP spid="23611" grpId="1" animBg="1"/>
      <p:bldP spid="23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>
            <a:extLst>
              <a:ext uri="{FF2B5EF4-FFF2-40B4-BE49-F238E27FC236}">
                <a16:creationId xmlns:a16="http://schemas.microsoft.com/office/drawing/2014/main" id="{BD46550A-F4A6-48DD-8CFB-20C38380CD0A}"/>
              </a:ext>
            </a:extLst>
          </p:cNvPr>
          <p:cNvGrpSpPr>
            <a:grpSpLocks/>
          </p:cNvGrpSpPr>
          <p:nvPr/>
        </p:nvGrpSpPr>
        <p:grpSpPr bwMode="auto">
          <a:xfrm>
            <a:off x="33130" y="438150"/>
            <a:ext cx="9144000" cy="584200"/>
            <a:chOff x="192" y="1056"/>
            <a:chExt cx="5136" cy="491"/>
          </a:xfrm>
        </p:grpSpPr>
        <p:sp>
          <p:nvSpPr>
            <p:cNvPr id="8254" name="Oval 7">
              <a:extLst>
                <a:ext uri="{FF2B5EF4-FFF2-40B4-BE49-F238E27FC236}">
                  <a16:creationId xmlns:a16="http://schemas.microsoft.com/office/drawing/2014/main" id="{A51EFA63-295C-4CF1-8D64-930A5208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480" cy="384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255" name="Text Box 8">
              <a:extLst>
                <a:ext uri="{FF2B5EF4-FFF2-40B4-BE49-F238E27FC236}">
                  <a16:creationId xmlns:a16="http://schemas.microsoft.com/office/drawing/2014/main" id="{AAC724C4-E440-4C93-9C88-A09D733A7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056"/>
              <a:ext cx="465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000099"/>
                  </a:solidFill>
                </a:rPr>
                <a:t>Viết tiếp số thích hợp vào dưới mỗi vạch:</a:t>
              </a:r>
            </a:p>
          </p:txBody>
        </p:sp>
      </p:grpSp>
      <p:grpSp>
        <p:nvGrpSpPr>
          <p:cNvPr id="8195" name="Group 22">
            <a:extLst>
              <a:ext uri="{FF2B5EF4-FFF2-40B4-BE49-F238E27FC236}">
                <a16:creationId xmlns:a16="http://schemas.microsoft.com/office/drawing/2014/main" id="{26BE063C-7924-4898-936E-B99325E2C1F0}"/>
              </a:ext>
            </a:extLst>
          </p:cNvPr>
          <p:cNvGrpSpPr>
            <a:grpSpLocks/>
          </p:cNvGrpSpPr>
          <p:nvPr/>
        </p:nvGrpSpPr>
        <p:grpSpPr bwMode="auto">
          <a:xfrm>
            <a:off x="185530" y="1384300"/>
            <a:ext cx="8928100" cy="114300"/>
            <a:chOff x="96" y="1824"/>
            <a:chExt cx="5624" cy="96"/>
          </a:xfrm>
        </p:grpSpPr>
        <p:sp>
          <p:nvSpPr>
            <p:cNvPr id="8242" name="Line 10">
              <a:extLst>
                <a:ext uri="{FF2B5EF4-FFF2-40B4-BE49-F238E27FC236}">
                  <a16:creationId xmlns:a16="http://schemas.microsoft.com/office/drawing/2014/main" id="{4AACB36A-9B0C-44A8-B5C7-BADA68385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" y="1872"/>
              <a:ext cx="5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1">
              <a:extLst>
                <a:ext uri="{FF2B5EF4-FFF2-40B4-BE49-F238E27FC236}">
                  <a16:creationId xmlns:a16="http://schemas.microsoft.com/office/drawing/2014/main" id="{6CE50EC2-EE97-4FAA-9E46-73BE9B36F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2">
              <a:extLst>
                <a:ext uri="{FF2B5EF4-FFF2-40B4-BE49-F238E27FC236}">
                  <a16:creationId xmlns:a16="http://schemas.microsoft.com/office/drawing/2014/main" id="{5A5D356C-7F2F-43D9-BDBB-ACABFC7DF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13">
              <a:extLst>
                <a:ext uri="{FF2B5EF4-FFF2-40B4-BE49-F238E27FC236}">
                  <a16:creationId xmlns:a16="http://schemas.microsoft.com/office/drawing/2014/main" id="{14D44D18-522F-43D4-A685-78DBCC25F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14">
              <a:extLst>
                <a:ext uri="{FF2B5EF4-FFF2-40B4-BE49-F238E27FC236}">
                  <a16:creationId xmlns:a16="http://schemas.microsoft.com/office/drawing/2014/main" id="{76FCB19C-324D-471A-BFA8-6F5635AAB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15">
              <a:extLst>
                <a:ext uri="{FF2B5EF4-FFF2-40B4-BE49-F238E27FC236}">
                  <a16:creationId xmlns:a16="http://schemas.microsoft.com/office/drawing/2014/main" id="{3D410EF5-9112-4A28-8097-E9B3A079E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6">
              <a:extLst>
                <a:ext uri="{FF2B5EF4-FFF2-40B4-BE49-F238E27FC236}">
                  <a16:creationId xmlns:a16="http://schemas.microsoft.com/office/drawing/2014/main" id="{51DC6272-9C35-4948-8616-2965B1A2D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17">
              <a:extLst>
                <a:ext uri="{FF2B5EF4-FFF2-40B4-BE49-F238E27FC236}">
                  <a16:creationId xmlns:a16="http://schemas.microsoft.com/office/drawing/2014/main" id="{4AB2266A-8DEB-4990-8406-5D4752525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18">
              <a:extLst>
                <a:ext uri="{FF2B5EF4-FFF2-40B4-BE49-F238E27FC236}">
                  <a16:creationId xmlns:a16="http://schemas.microsoft.com/office/drawing/2014/main" id="{D5427043-120A-454C-AFBA-9CDBBFEC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19">
              <a:extLst>
                <a:ext uri="{FF2B5EF4-FFF2-40B4-BE49-F238E27FC236}">
                  <a16:creationId xmlns:a16="http://schemas.microsoft.com/office/drawing/2014/main" id="{835C7F40-A501-4D53-A047-6941A6FF8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20">
              <a:extLst>
                <a:ext uri="{FF2B5EF4-FFF2-40B4-BE49-F238E27FC236}">
                  <a16:creationId xmlns:a16="http://schemas.microsoft.com/office/drawing/2014/main" id="{7C465AA2-202A-4221-A7DC-00985FF64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21">
              <a:extLst>
                <a:ext uri="{FF2B5EF4-FFF2-40B4-BE49-F238E27FC236}">
                  <a16:creationId xmlns:a16="http://schemas.microsoft.com/office/drawing/2014/main" id="{3040F5DE-884B-4AE5-8D03-B0C30C4AA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82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6" name="Text Box 23">
            <a:extLst>
              <a:ext uri="{FF2B5EF4-FFF2-40B4-BE49-F238E27FC236}">
                <a16:creationId xmlns:a16="http://schemas.microsoft.com/office/drawing/2014/main" id="{5D845CDA-9566-4395-A94B-A49F06FB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0" y="15176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197" name="Text Box 24">
            <a:extLst>
              <a:ext uri="{FF2B5EF4-FFF2-40B4-BE49-F238E27FC236}">
                <a16:creationId xmlns:a16="http://schemas.microsoft.com/office/drawing/2014/main" id="{AEF8E478-FF91-405E-950B-DB61C907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8198" name="Text Box 25">
            <a:extLst>
              <a:ext uri="{FF2B5EF4-FFF2-40B4-BE49-F238E27FC236}">
                <a16:creationId xmlns:a16="http://schemas.microsoft.com/office/drawing/2014/main" id="{00EC4F35-CF49-4690-B251-43CCD801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30" y="15081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C343EB03-DCC3-4F10-B6A9-1E94F2B1C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30" y="1479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75" name="Text Box 27">
            <a:extLst>
              <a:ext uri="{FF2B5EF4-FFF2-40B4-BE49-F238E27FC236}">
                <a16:creationId xmlns:a16="http://schemas.microsoft.com/office/drawing/2014/main" id="{989D4904-A40A-4752-A435-1562D4F5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530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241D7402-B34B-4823-9FDA-2EFE7330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030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 …</a:t>
            </a:r>
          </a:p>
        </p:txBody>
      </p:sp>
      <p:sp>
        <p:nvSpPr>
          <p:cNvPr id="8202" name="Text Box 29">
            <a:extLst>
              <a:ext uri="{FF2B5EF4-FFF2-40B4-BE49-F238E27FC236}">
                <a16:creationId xmlns:a16="http://schemas.microsoft.com/office/drawing/2014/main" id="{526C3E6F-1285-423E-A620-CC0315B9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30" y="1497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60000</a:t>
            </a:r>
          </a:p>
        </p:txBody>
      </p:sp>
      <p:sp>
        <p:nvSpPr>
          <p:cNvPr id="2078" name="Text Box 30">
            <a:extLst>
              <a:ext uri="{FF2B5EF4-FFF2-40B4-BE49-F238E27FC236}">
                <a16:creationId xmlns:a16="http://schemas.microsoft.com/office/drawing/2014/main" id="{13B1083E-E03E-41B9-8F85-01BC9E2B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830" y="1479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 …</a:t>
            </a:r>
          </a:p>
        </p:txBody>
      </p:sp>
      <p:sp>
        <p:nvSpPr>
          <p:cNvPr id="2079" name="Text Box 31">
            <a:extLst>
              <a:ext uri="{FF2B5EF4-FFF2-40B4-BE49-F238E27FC236}">
                <a16:creationId xmlns:a16="http://schemas.microsoft.com/office/drawing/2014/main" id="{577829F5-4759-472F-897B-1783BC54E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430" y="15176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657592F0-2E18-43F5-AD11-84F3585B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30" y="15081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BF67B55E-6144-42D6-BA03-1517BADF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430" y="152717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45374F75-1B8E-4ABA-943E-EFB52355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443" y="1498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100000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825F5F30-FE7B-47ED-9777-B0D1C684E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143" y="15160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30000</a:t>
            </a:r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847B8016-5BB2-470A-839B-A5EEE07C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355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40000</a:t>
            </a: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83E93258-B92B-4D75-9205-59081048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218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50000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D5AD1C03-BDED-4ACC-B7D8-F4403403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755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70000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61076279-2243-4810-AFEA-A10B1C51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430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80000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1AC9A394-73AC-4BDF-AA23-17F146FD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343" y="1498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90000</a:t>
            </a:r>
          </a:p>
        </p:txBody>
      </p:sp>
      <p:sp>
        <p:nvSpPr>
          <p:cNvPr id="8214" name="Text Box 41">
            <a:extLst>
              <a:ext uri="{FF2B5EF4-FFF2-40B4-BE49-F238E27FC236}">
                <a16:creationId xmlns:a16="http://schemas.microsoft.com/office/drawing/2014/main" id="{AA48186A-FD46-435F-809D-19F9DF75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0" y="869950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8215" name="Text Box 42">
            <a:extLst>
              <a:ext uri="{FF2B5EF4-FFF2-40B4-BE49-F238E27FC236}">
                <a16:creationId xmlns:a16="http://schemas.microsoft.com/office/drawing/2014/main" id="{0C28EAB7-84A4-4A9A-808A-04194D154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2206625"/>
            <a:ext cx="68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8216" name="Group 56">
            <a:extLst>
              <a:ext uri="{FF2B5EF4-FFF2-40B4-BE49-F238E27FC236}">
                <a16:creationId xmlns:a16="http://schemas.microsoft.com/office/drawing/2014/main" id="{81AE67F2-33E9-4DE9-B9B6-F6D7812CFF13}"/>
              </a:ext>
            </a:extLst>
          </p:cNvPr>
          <p:cNvGrpSpPr>
            <a:grpSpLocks/>
          </p:cNvGrpSpPr>
          <p:nvPr/>
        </p:nvGrpSpPr>
        <p:grpSpPr bwMode="auto">
          <a:xfrm>
            <a:off x="261730" y="2755900"/>
            <a:ext cx="8915400" cy="114300"/>
            <a:chOff x="90" y="2976"/>
            <a:chExt cx="5616" cy="96"/>
          </a:xfrm>
        </p:grpSpPr>
        <p:sp>
          <p:nvSpPr>
            <p:cNvPr id="8235" name="Line 44">
              <a:extLst>
                <a:ext uri="{FF2B5EF4-FFF2-40B4-BE49-F238E27FC236}">
                  <a16:creationId xmlns:a16="http://schemas.microsoft.com/office/drawing/2014/main" id="{855DEBEB-4A01-4E4C-A928-1196A29E1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" y="3024"/>
              <a:ext cx="5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45">
              <a:extLst>
                <a:ext uri="{FF2B5EF4-FFF2-40B4-BE49-F238E27FC236}">
                  <a16:creationId xmlns:a16="http://schemas.microsoft.com/office/drawing/2014/main" id="{A4B34FBE-AC20-405F-97A8-6F4D15673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47">
              <a:extLst>
                <a:ext uri="{FF2B5EF4-FFF2-40B4-BE49-F238E27FC236}">
                  <a16:creationId xmlns:a16="http://schemas.microsoft.com/office/drawing/2014/main" id="{C0A4F419-66A5-403F-9DE0-98ADE970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9">
              <a:extLst>
                <a:ext uri="{FF2B5EF4-FFF2-40B4-BE49-F238E27FC236}">
                  <a16:creationId xmlns:a16="http://schemas.microsoft.com/office/drawing/2014/main" id="{5DDAD171-F7A3-434E-94C2-D54F46C56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51">
              <a:extLst>
                <a:ext uri="{FF2B5EF4-FFF2-40B4-BE49-F238E27FC236}">
                  <a16:creationId xmlns:a16="http://schemas.microsoft.com/office/drawing/2014/main" id="{A65F8117-51CE-4C02-9440-337A86A94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53">
              <a:extLst>
                <a:ext uri="{FF2B5EF4-FFF2-40B4-BE49-F238E27FC236}">
                  <a16:creationId xmlns:a16="http://schemas.microsoft.com/office/drawing/2014/main" id="{A124286C-9275-4057-98CA-B8C8D357C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55">
              <a:extLst>
                <a:ext uri="{FF2B5EF4-FFF2-40B4-BE49-F238E27FC236}">
                  <a16:creationId xmlns:a16="http://schemas.microsoft.com/office/drawing/2014/main" id="{CDADB122-FCF1-48D4-A82F-E8ECA6D09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297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7" name="Text Box 57">
            <a:extLst>
              <a:ext uri="{FF2B5EF4-FFF2-40B4-BE49-F238E27FC236}">
                <a16:creationId xmlns:a16="http://schemas.microsoft.com/office/drawing/2014/main" id="{DBCF158D-3BCA-4C6E-888A-2F432508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0" y="287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75000</a:t>
            </a:r>
          </a:p>
        </p:txBody>
      </p:sp>
      <p:sp>
        <p:nvSpPr>
          <p:cNvPr id="8218" name="Text Box 58">
            <a:extLst>
              <a:ext uri="{FF2B5EF4-FFF2-40B4-BE49-F238E27FC236}">
                <a16:creationId xmlns:a16="http://schemas.microsoft.com/office/drawing/2014/main" id="{0CEDD570-F8D4-464C-B16C-33945B85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530" y="287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80000</a:t>
            </a:r>
          </a:p>
        </p:txBody>
      </p:sp>
      <p:sp>
        <p:nvSpPr>
          <p:cNvPr id="8219" name="Text Box 59">
            <a:extLst>
              <a:ext uri="{FF2B5EF4-FFF2-40B4-BE49-F238E27FC236}">
                <a16:creationId xmlns:a16="http://schemas.microsoft.com/office/drawing/2014/main" id="{5475B800-F7F4-418A-862C-DD9EDC06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430" y="287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85000</a:t>
            </a:r>
          </a:p>
        </p:txBody>
      </p:sp>
      <p:sp>
        <p:nvSpPr>
          <p:cNvPr id="8220" name="Text Box 60">
            <a:extLst>
              <a:ext uri="{FF2B5EF4-FFF2-40B4-BE49-F238E27FC236}">
                <a16:creationId xmlns:a16="http://schemas.microsoft.com/office/drawing/2014/main" id="{EC02474C-A4C0-4964-B0FE-91D68C5B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968" y="2805113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8221" name="Text Box 61">
            <a:extLst>
              <a:ext uri="{FF2B5EF4-FFF2-40B4-BE49-F238E27FC236}">
                <a16:creationId xmlns:a16="http://schemas.microsoft.com/office/drawing/2014/main" id="{D28D5C6D-1388-4DBA-897C-8BE98505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068" y="279558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8222" name="Text Box 62">
            <a:extLst>
              <a:ext uri="{FF2B5EF4-FFF2-40B4-BE49-F238E27FC236}">
                <a16:creationId xmlns:a16="http://schemas.microsoft.com/office/drawing/2014/main" id="{12208B4E-C7A9-422A-BE2C-89D28B768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218" y="2816225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  …</a:t>
            </a:r>
          </a:p>
        </p:txBody>
      </p:sp>
      <p:sp>
        <p:nvSpPr>
          <p:cNvPr id="2111" name="Text Box 63">
            <a:extLst>
              <a:ext uri="{FF2B5EF4-FFF2-40B4-BE49-F238E27FC236}">
                <a16:creationId xmlns:a16="http://schemas.microsoft.com/office/drawing/2014/main" id="{179E54A5-33CD-4539-A33C-44467B26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730" y="287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90000</a:t>
            </a:r>
          </a:p>
        </p:txBody>
      </p:sp>
      <p:sp>
        <p:nvSpPr>
          <p:cNvPr id="2113" name="Text Box 65">
            <a:extLst>
              <a:ext uri="{FF2B5EF4-FFF2-40B4-BE49-F238E27FC236}">
                <a16:creationId xmlns:a16="http://schemas.microsoft.com/office/drawing/2014/main" id="{7442A427-C3E2-4BF1-9E5A-3080CEB8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8" y="2870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95000</a:t>
            </a:r>
          </a:p>
        </p:txBody>
      </p:sp>
      <p:sp>
        <p:nvSpPr>
          <p:cNvPr id="2114" name="Text Box 66">
            <a:extLst>
              <a:ext uri="{FF2B5EF4-FFF2-40B4-BE49-F238E27FC236}">
                <a16:creationId xmlns:a16="http://schemas.microsoft.com/office/drawing/2014/main" id="{5DF251F0-299E-49D7-BD66-B16105E1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130" y="28702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100000</a:t>
            </a:r>
          </a:p>
        </p:txBody>
      </p:sp>
      <p:sp>
        <p:nvSpPr>
          <p:cNvPr id="8226" name="Text Box 60">
            <a:extLst>
              <a:ext uri="{FF2B5EF4-FFF2-40B4-BE49-F238E27FC236}">
                <a16:creationId xmlns:a16="http://schemas.microsoft.com/office/drawing/2014/main" id="{A9ECD3EC-EADE-4AD5-B9B1-B8B490D7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330" y="201295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4157" name="Text Box 61">
            <a:extLst>
              <a:ext uri="{FF2B5EF4-FFF2-40B4-BE49-F238E27FC236}">
                <a16:creationId xmlns:a16="http://schemas.microsoft.com/office/drawing/2014/main" id="{BB3B1749-46CA-46C2-9ABA-92F6DD2E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1852613"/>
            <a:ext cx="441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Tìm các số có 5 chữ số?</a:t>
            </a:r>
          </a:p>
        </p:txBody>
      </p:sp>
      <p:sp>
        <p:nvSpPr>
          <p:cNvPr id="4158" name="Text Box 62">
            <a:extLst>
              <a:ext uri="{FF2B5EF4-FFF2-40B4-BE49-F238E27FC236}">
                <a16:creationId xmlns:a16="http://schemas.microsoft.com/office/drawing/2014/main" id="{4475E050-D7F6-4D26-86AA-5493A4F9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1852613"/>
            <a:ext cx="396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Tìm số có 6 chữ số?</a:t>
            </a:r>
          </a:p>
        </p:txBody>
      </p:sp>
      <p:sp>
        <p:nvSpPr>
          <p:cNvPr id="4159" name="Text Box 63">
            <a:extLst>
              <a:ext uri="{FF2B5EF4-FFF2-40B4-BE49-F238E27FC236}">
                <a16:creationId xmlns:a16="http://schemas.microsoft.com/office/drawing/2014/main" id="{DE8E4FAB-3C2C-4CE6-AA12-31CF902D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30" y="189865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Em có nhận xét gì về tia số a?</a:t>
            </a:r>
          </a:p>
        </p:txBody>
      </p:sp>
      <p:sp>
        <p:nvSpPr>
          <p:cNvPr id="4160" name="Text Box 64">
            <a:extLst>
              <a:ext uri="{FF2B5EF4-FFF2-40B4-BE49-F238E27FC236}">
                <a16:creationId xmlns:a16="http://schemas.microsoft.com/office/drawing/2014/main" id="{6E6DBFC1-C2E9-4072-B57F-3927BE04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18415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Trong tia số, 2 số liền nhau thì hơn kém nhau 10 000 đơn vị.</a:t>
            </a:r>
          </a:p>
        </p:txBody>
      </p:sp>
      <p:sp>
        <p:nvSpPr>
          <p:cNvPr id="4161" name="Text Box 65">
            <a:extLst>
              <a:ext uri="{FF2B5EF4-FFF2-40B4-BE49-F238E27FC236}">
                <a16:creationId xmlns:a16="http://schemas.microsoft.com/office/drawing/2014/main" id="{47B3852D-1DFC-41FE-A225-64DAE451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34417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Trong tia số b, 2 số liền nhau hơn kém nhau bao nhiêu đơn vị?</a:t>
            </a:r>
          </a:p>
        </p:txBody>
      </p:sp>
      <p:sp>
        <p:nvSpPr>
          <p:cNvPr id="4162" name="Text Box 66">
            <a:extLst>
              <a:ext uri="{FF2B5EF4-FFF2-40B4-BE49-F238E27FC236}">
                <a16:creationId xmlns:a16="http://schemas.microsoft.com/office/drawing/2014/main" id="{2F4BC4B9-15EC-4281-8E9E-162A790F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0" y="34417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Hơn kém nhau 5000 đơn vị.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C55BB-B089-4C3A-996B-3F9F2D44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05" y="3802271"/>
            <a:ext cx="1328225" cy="132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6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6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6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2075" grpId="0"/>
      <p:bldP spid="2076" grpId="0"/>
      <p:bldP spid="2078" grpId="0"/>
      <p:bldP spid="2079" grpId="0"/>
      <p:bldP spid="2080" grpId="0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111" grpId="0"/>
      <p:bldP spid="2113" grpId="0"/>
      <p:bldP spid="2114" grpId="0"/>
      <p:bldP spid="4157" grpId="0"/>
      <p:bldP spid="4157" grpId="1"/>
      <p:bldP spid="4158" grpId="0"/>
      <p:bldP spid="4158" grpId="1"/>
      <p:bldP spid="4159" grpId="0"/>
      <p:bldP spid="4159" grpId="1"/>
      <p:bldP spid="4160" grpId="0"/>
      <p:bldP spid="4160" grpId="1"/>
      <p:bldP spid="4161" grpId="0"/>
      <p:bldP spid="4161" grpId="1"/>
      <p:bldP spid="4162" grpId="0"/>
      <p:bldP spid="4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">
            <a:extLst>
              <a:ext uri="{FF2B5EF4-FFF2-40B4-BE49-F238E27FC236}">
                <a16:creationId xmlns:a16="http://schemas.microsoft.com/office/drawing/2014/main" id="{5B73159D-4CB9-47DB-9E7E-5C17E9A89168}"/>
              </a:ext>
            </a:extLst>
          </p:cNvPr>
          <p:cNvGrpSpPr>
            <a:grpSpLocks/>
          </p:cNvGrpSpPr>
          <p:nvPr/>
        </p:nvGrpSpPr>
        <p:grpSpPr bwMode="auto">
          <a:xfrm>
            <a:off x="506412" y="307112"/>
            <a:ext cx="7391400" cy="522288"/>
            <a:chOff x="192" y="1116"/>
            <a:chExt cx="5568" cy="439"/>
          </a:xfrm>
        </p:grpSpPr>
        <p:sp>
          <p:nvSpPr>
            <p:cNvPr id="9225" name="Oval 8">
              <a:extLst>
                <a:ext uri="{FF2B5EF4-FFF2-40B4-BE49-F238E27FC236}">
                  <a16:creationId xmlns:a16="http://schemas.microsoft.com/office/drawing/2014/main" id="{859141A0-6A4F-491C-A5C9-AAF767F8B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16"/>
              <a:ext cx="480" cy="384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26" name="Text Box 9">
              <a:extLst>
                <a:ext uri="{FF2B5EF4-FFF2-40B4-BE49-F238E27FC236}">
                  <a16:creationId xmlns:a16="http://schemas.microsoft.com/office/drawing/2014/main" id="{AB7126F6-1BC7-4ABB-8ECA-BC8CE70A9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116"/>
              <a:ext cx="50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Đọc các số :</a:t>
              </a:r>
            </a:p>
          </p:txBody>
        </p:sp>
      </p:grpSp>
      <p:sp>
        <p:nvSpPr>
          <p:cNvPr id="3083" name="Text Box 11">
            <a:extLst>
              <a:ext uri="{FF2B5EF4-FFF2-40B4-BE49-F238E27FC236}">
                <a16:creationId xmlns:a16="http://schemas.microsoft.com/office/drawing/2014/main" id="{72A13406-7C7D-4EE7-AB69-0D4DAEE3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432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A8039C23-7CF1-43AD-A454-37559CCCF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0999"/>
            <a:ext cx="7696200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36 982 đọc là ba mươi sáu nghìn chín trăm tám mươi hai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40AED-2089-4CB1-9226-56FC8E8B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48" y="319639"/>
            <a:ext cx="8812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36 982 ; 54 175 ; 90 631 ; 14 034 ; 8066 ;</a:t>
            </a:r>
          </a:p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71 459 ; 48 307 ; 2003 ; 10 005 (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9222" name="Rectangle 2">
            <a:extLst>
              <a:ext uri="{FF2B5EF4-FFF2-40B4-BE49-F238E27FC236}">
                <a16:creationId xmlns:a16="http://schemas.microsoft.com/office/drawing/2014/main" id="{B0815155-3047-4D90-AFC3-E15E3394A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143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A26912-4467-44EE-A8A1-C6678B7A77E9}"/>
              </a:ext>
            </a:extLst>
          </p:cNvPr>
          <p:cNvCxnSpPr/>
          <p:nvPr/>
        </p:nvCxnSpPr>
        <p:spPr>
          <a:xfrm>
            <a:off x="1752600" y="755682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4E792B8-F384-4CB5-A224-4F7E089B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33750"/>
            <a:ext cx="3688267" cy="164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>
            <a:extLst>
              <a:ext uri="{FF2B5EF4-FFF2-40B4-BE49-F238E27FC236}">
                <a16:creationId xmlns:a16="http://schemas.microsoft.com/office/drawing/2014/main" id="{3194F0D4-667C-4A51-9F74-5E6685E91EDC}"/>
              </a:ext>
            </a:extLst>
          </p:cNvPr>
          <p:cNvGrpSpPr>
            <a:grpSpLocks/>
          </p:cNvGrpSpPr>
          <p:nvPr/>
        </p:nvGrpSpPr>
        <p:grpSpPr bwMode="auto">
          <a:xfrm>
            <a:off x="153002" y="126039"/>
            <a:ext cx="7356284" cy="493365"/>
            <a:chOff x="22" y="1077"/>
            <a:chExt cx="5485" cy="221"/>
          </a:xfrm>
        </p:grpSpPr>
        <p:sp>
          <p:nvSpPr>
            <p:cNvPr id="10262" name="Oval 8">
              <a:extLst>
                <a:ext uri="{FF2B5EF4-FFF2-40B4-BE49-F238E27FC236}">
                  <a16:creationId xmlns:a16="http://schemas.microsoft.com/office/drawing/2014/main" id="{503A930B-470E-4B28-8C65-DB941E73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1081"/>
              <a:ext cx="341" cy="203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63" name="Text Box 9">
              <a:extLst>
                <a:ext uri="{FF2B5EF4-FFF2-40B4-BE49-F238E27FC236}">
                  <a16:creationId xmlns:a16="http://schemas.microsoft.com/office/drawing/2014/main" id="{7D1C6F2C-85F0-4A6A-86EC-10779214F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1077"/>
              <a:ext cx="508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2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:</a:t>
              </a:r>
            </a:p>
          </p:txBody>
        </p:sp>
      </p:grpSp>
      <p:sp>
        <p:nvSpPr>
          <p:cNvPr id="10243" name="Text Box 11">
            <a:extLst>
              <a:ext uri="{FF2B5EF4-FFF2-40B4-BE49-F238E27FC236}">
                <a16:creationId xmlns:a16="http://schemas.microsoft.com/office/drawing/2014/main" id="{3564954C-DCBE-4F2F-9951-05BC68C5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881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4" name="Rectangle 12">
            <a:extLst>
              <a:ext uri="{FF2B5EF4-FFF2-40B4-BE49-F238E27FC236}">
                <a16:creationId xmlns:a16="http://schemas.microsoft.com/office/drawing/2014/main" id="{08DB074F-29E7-46E3-A073-C59FB0D7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8814"/>
            <a:ext cx="7696200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36 982 đọc là ba mươi sáu nghìn chín trăm tám mươi hai</a:t>
            </a: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D0FC363F-B139-418F-87D4-2533FC55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98" y="108816"/>
            <a:ext cx="8153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99"/>
                </a:solidFill>
              </a:rPr>
              <a:t>                 36 982 ; 54 175 ; 90 631 ; 14 034 ; 8066 ;</a:t>
            </a:r>
          </a:p>
          <a:p>
            <a:pPr eaLnBrk="1" hangingPunct="1"/>
            <a:r>
              <a:rPr lang="en-US" altLang="en-US" sz="2600" b="1" dirty="0">
                <a:solidFill>
                  <a:srgbClr val="000099"/>
                </a:solidFill>
              </a:rPr>
              <a:t>71 459 ; 48 307 ; 2003 ; 10 005 (</a:t>
            </a:r>
            <a:r>
              <a:rPr lang="en-US" altLang="en-US" sz="2600" b="1" dirty="0" err="1">
                <a:solidFill>
                  <a:srgbClr val="000099"/>
                </a:solidFill>
              </a:rPr>
              <a:t>theo</a:t>
            </a:r>
            <a:r>
              <a:rPr lang="en-US" altLang="en-US" sz="2600" b="1" dirty="0">
                <a:solidFill>
                  <a:srgbClr val="000099"/>
                </a:solidFill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</a:rPr>
              <a:t>mẫu</a:t>
            </a:r>
            <a:r>
              <a:rPr lang="en-US" altLang="en-US" sz="2600" b="1" dirty="0">
                <a:solidFill>
                  <a:srgbClr val="000099"/>
                </a:solidFill>
              </a:rPr>
              <a:t>).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320ABA35-356E-4D0D-B9D0-A1DE2262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446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54175: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4CD10782-1CB2-4EB0-96D2-C49634B90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75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90631:</a:t>
            </a: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A2A8C342-33F1-4646-99FC-1D4CAC68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304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14034: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CAF87840-E1CD-4FF5-A573-5A209568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33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  8066: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A29232BE-C7C9-478D-A9D6-4A16EBBF7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162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71459: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ADD6B62A-1278-442D-B6FD-9C88B2C4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918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48307: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C6A6B43B-CBF2-4953-B06B-3A1B683F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449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2003: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C1D92661-1735-42A5-AF58-593F6AD2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878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10005:</a:t>
            </a:r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103F0B74-75E7-4973-8729-627AC78A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4468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Năm mươi </a:t>
            </a:r>
            <a:r>
              <a:rPr lang="vi-VN" altLang="en-US" sz="2400">
                <a:solidFill>
                  <a:srgbClr val="0000FF"/>
                </a:solidFill>
              </a:rPr>
              <a:t>tư</a:t>
            </a:r>
            <a:r>
              <a:rPr lang="en-US" altLang="en-US" sz="2400">
                <a:solidFill>
                  <a:srgbClr val="0000FF"/>
                </a:solidFill>
              </a:rPr>
              <a:t> nghìn một trăm bảy mươi lăm</a:t>
            </a: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D97DBA5F-DABE-4650-AA2C-D8092DBD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7588"/>
            <a:ext cx="693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Chín mươi nghìn sáu trăm ba mươi mốt</a:t>
            </a: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37A902A5-B9C2-4FBF-8AE7-011197FC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30488"/>
            <a:ext cx="693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Mười bốn nghìn không trăm ba </a:t>
            </a:r>
            <a:r>
              <a:rPr lang="vi-VN" altLang="en-US" sz="2400">
                <a:solidFill>
                  <a:srgbClr val="0000FF"/>
                </a:solidFill>
              </a:rPr>
              <a:t>mươi tư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25624" name="Text Box 24">
            <a:extLst>
              <a:ext uri="{FF2B5EF4-FFF2-40B4-BE49-F238E27FC236}">
                <a16:creationId xmlns:a16="http://schemas.microsoft.com/office/drawing/2014/main" id="{505E6677-568E-43A0-9399-C82C66CB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338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Tám nghìn không trăm sáu mươi sáu</a:t>
            </a:r>
          </a:p>
        </p:txBody>
      </p:sp>
      <p:sp>
        <p:nvSpPr>
          <p:cNvPr id="25625" name="Text Box 25">
            <a:extLst>
              <a:ext uri="{FF2B5EF4-FFF2-40B4-BE49-F238E27FC236}">
                <a16:creationId xmlns:a16="http://schemas.microsoft.com/office/drawing/2014/main" id="{C9976707-241B-4476-8A19-F49A0FCA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16288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Bảy mươi mốt nghìn bốn trăm năm mươi chín</a:t>
            </a:r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82A2DD0C-8B7A-40E3-AED5-507102DA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65918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Bốn mươi tám nghìn ba trăm linh bảy</a:t>
            </a:r>
          </a:p>
        </p:txBody>
      </p:sp>
      <p:sp>
        <p:nvSpPr>
          <p:cNvPr id="25627" name="Text Box 27">
            <a:extLst>
              <a:ext uri="{FF2B5EF4-FFF2-40B4-BE49-F238E27FC236}">
                <a16:creationId xmlns:a16="http://schemas.microsoft.com/office/drawing/2014/main" id="{01C4E4DF-F0A3-4200-9015-709D1C50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449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Hai nghìn không trăm linh ba</a:t>
            </a: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3CF82DFF-F359-4280-A6EF-87D3E1DE6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8783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Mười nghìn không trăm linh năm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4F82D-5F1D-406C-AE7D-DA8A8627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78" y="3183795"/>
            <a:ext cx="1650243" cy="183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  <p:bldP spid="25615" grpId="0"/>
      <p:bldP spid="25616" grpId="0"/>
      <p:bldP spid="25617" grpId="0"/>
      <p:bldP spid="25618" grpId="0"/>
      <p:bldP spid="25619" grpId="0"/>
      <p:bldP spid="25620" grpId="0"/>
      <p:bldP spid="25622" grpId="0"/>
      <p:bldP spid="25623" grpId="0"/>
      <p:bldP spid="25624" grpId="0"/>
      <p:bldP spid="25625" grpId="0"/>
      <p:bldP spid="25627" grpId="0"/>
      <p:bldP spid="25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3DA4D88-FC0A-437B-BE87-A97F36B6525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18281"/>
            <a:ext cx="8839200" cy="954088"/>
            <a:chOff x="192" y="1116"/>
            <a:chExt cx="5568" cy="801"/>
          </a:xfrm>
        </p:grpSpPr>
        <p:sp>
          <p:nvSpPr>
            <p:cNvPr id="11273" name="Oval 6">
              <a:extLst>
                <a:ext uri="{FF2B5EF4-FFF2-40B4-BE49-F238E27FC236}">
                  <a16:creationId xmlns:a16="http://schemas.microsoft.com/office/drawing/2014/main" id="{B8D2AA38-8C59-4156-91A3-077D489C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16"/>
              <a:ext cx="480" cy="384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274" name="Text Box 7">
              <a:extLst>
                <a:ext uri="{FF2B5EF4-FFF2-40B4-BE49-F238E27FC236}">
                  <a16:creationId xmlns:a16="http://schemas.microsoft.com/office/drawing/2014/main" id="{440A216E-2D44-4893-9790-EDF278F2E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116"/>
              <a:ext cx="5088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arenR"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9725 ; 6819 ; 2096 ; 5204 ; 1005 </a:t>
              </a:r>
            </a:p>
            <a:p>
              <a:pPr eaLnBrk="1" hangingPunct="1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104" name="Text Box 8">
            <a:extLst>
              <a:ext uri="{FF2B5EF4-FFF2-40B4-BE49-F238E27FC236}">
                <a16:creationId xmlns:a16="http://schemas.microsoft.com/office/drawing/2014/main" id="{F512713B-777B-44BB-AE4F-0EB6EA26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719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6600"/>
                </a:solidFill>
              </a:rPr>
              <a:t>Mẫu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998EDF91-EB7C-49F0-B54E-7A875229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7194"/>
            <a:ext cx="5257800" cy="457200"/>
          </a:xfrm>
          <a:prstGeom prst="rect">
            <a:avLst/>
          </a:prstGeom>
          <a:solidFill>
            <a:srgbClr val="00CCFF">
              <a:alpha val="21960"/>
            </a:srgb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9725 = 9000 + 700 + 20 + 5</a:t>
            </a:r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69A5FFB6-9C85-4579-9ADE-19D689C8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82888"/>
            <a:ext cx="3124200" cy="971550"/>
          </a:xfrm>
          <a:prstGeom prst="cloudCallout">
            <a:avLst>
              <a:gd name="adj1" fmla="val -49542"/>
              <a:gd name="adj2" fmla="val 9828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</a:rPr>
              <a:t>Làm vào vở  </a:t>
            </a:r>
            <a:r>
              <a:rPr lang="en-US" altLang="en-US" b="1">
                <a:solidFill>
                  <a:srgbClr val="C00000"/>
                </a:solidFill>
              </a:rPr>
              <a:t>2 phút</a:t>
            </a:r>
          </a:p>
        </p:txBody>
      </p:sp>
      <p:sp>
        <p:nvSpPr>
          <p:cNvPr id="27663" name="AutoShape 15">
            <a:extLst>
              <a:ext uri="{FF2B5EF4-FFF2-40B4-BE49-F238E27FC236}">
                <a16:creationId xmlns:a16="http://schemas.microsoft.com/office/drawing/2014/main" id="{01E6F547-9496-4027-AAFD-2A345FB92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00350"/>
            <a:ext cx="2667000" cy="685800"/>
          </a:xfrm>
          <a:prstGeom prst="cloudCallout">
            <a:avLst>
              <a:gd name="adj1" fmla="val -77144"/>
              <a:gd name="adj2" fmla="val 16337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HẾT GIỜ</a:t>
            </a: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1358FE74-59D1-4DBF-9D4D-EC341C4E0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1ED02-62EC-4B25-A8BD-71F882B4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0350"/>
            <a:ext cx="2438405" cy="198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 animBg="1"/>
      <p:bldP spid="27662" grpId="0" animBg="1"/>
      <p:bldP spid="27662" grpId="1" animBg="1"/>
      <p:bldP spid="276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877</Words>
  <Application>Microsoft Office PowerPoint</Application>
  <PresentationFormat>Trình chiếu Trên màn hình (16:9)</PresentationFormat>
  <Paragraphs>205</Paragraphs>
  <Slides>26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#9Slide03 BoosterNextFYBlack</vt:lpstr>
      <vt:lpstr>Arial</vt:lpstr>
      <vt:lpstr>Calibri</vt:lpstr>
      <vt:lpstr>Calibri Light</vt:lpstr>
      <vt:lpstr>Castellar</vt:lpstr>
      <vt:lpstr>HP001 4 hàng</vt:lpstr>
      <vt:lpstr>Times New Roman</vt:lpstr>
      <vt:lpstr>Office Theme</vt:lpstr>
      <vt:lpstr>Default Design</vt:lpstr>
      <vt:lpstr>Bản trình bày PowerPoint</vt:lpstr>
      <vt:lpstr>Bản trình bày PowerPoint</vt:lpstr>
      <vt:lpstr>Tính giá trị của biểu thức: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Hà Nguyễn Thị Thu</cp:lastModifiedBy>
  <cp:revision>192</cp:revision>
  <dcterms:created xsi:type="dcterms:W3CDTF">2005-12-31T18:23:28Z</dcterms:created>
  <dcterms:modified xsi:type="dcterms:W3CDTF">2022-05-09T00:33:31Z</dcterms:modified>
</cp:coreProperties>
</file>