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82" r:id="rId3"/>
    <p:sldMasterId id="2147483698" r:id="rId4"/>
    <p:sldMasterId id="2147483712" r:id="rId5"/>
  </p:sldMasterIdLst>
  <p:notesMasterIdLst>
    <p:notesMasterId r:id="rId37"/>
  </p:notesMasterIdLst>
  <p:sldIdLst>
    <p:sldId id="294" r:id="rId6"/>
    <p:sldId id="292" r:id="rId7"/>
    <p:sldId id="293" r:id="rId8"/>
    <p:sldId id="574" r:id="rId9"/>
    <p:sldId id="270" r:id="rId10"/>
    <p:sldId id="304" r:id="rId11"/>
    <p:sldId id="305" r:id="rId12"/>
    <p:sldId id="558" r:id="rId13"/>
    <p:sldId id="559" r:id="rId14"/>
    <p:sldId id="257" r:id="rId15"/>
    <p:sldId id="259" r:id="rId16"/>
    <p:sldId id="560" r:id="rId17"/>
    <p:sldId id="561" r:id="rId18"/>
    <p:sldId id="562" r:id="rId19"/>
    <p:sldId id="260" r:id="rId20"/>
    <p:sldId id="563" r:id="rId21"/>
    <p:sldId id="565" r:id="rId22"/>
    <p:sldId id="564" r:id="rId23"/>
    <p:sldId id="396" r:id="rId24"/>
    <p:sldId id="316" r:id="rId25"/>
    <p:sldId id="568" r:id="rId26"/>
    <p:sldId id="572" r:id="rId27"/>
    <p:sldId id="573" r:id="rId28"/>
    <p:sldId id="261" r:id="rId29"/>
    <p:sldId id="566" r:id="rId30"/>
    <p:sldId id="263" r:id="rId31"/>
    <p:sldId id="569" r:id="rId32"/>
    <p:sldId id="570" r:id="rId33"/>
    <p:sldId id="571" r:id="rId34"/>
    <p:sldId id="262" r:id="rId35"/>
    <p:sldId id="27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50" userDrawn="1">
          <p15:clr>
            <a:srgbClr val="A4A3A4"/>
          </p15:clr>
        </p15:guide>
        <p15:guide id="4" orient="horz" pos="3770" userDrawn="1">
          <p15:clr>
            <a:srgbClr val="A4A3A4"/>
          </p15:clr>
        </p15:guide>
        <p15:guide id="5" pos="574" userDrawn="1">
          <p15:clr>
            <a:srgbClr val="A4A3A4"/>
          </p15:clr>
        </p15:guide>
        <p15:guide id="6" pos="7106" userDrawn="1">
          <p15:clr>
            <a:srgbClr val="A4A3A4"/>
          </p15:clr>
        </p15:guide>
        <p15:guide id="7" orient="horz" pos="1344" userDrawn="1">
          <p15:clr>
            <a:srgbClr val="A4A3A4"/>
          </p15:clr>
        </p15:guide>
        <p15:guide id="8" pos="575">
          <p15:clr>
            <a:srgbClr val="A4A3A4"/>
          </p15:clr>
        </p15:guide>
        <p15:guide id="9" pos="71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539"/>
    <a:srgbClr val="446E7E"/>
    <a:srgbClr val="94D9D4"/>
    <a:srgbClr val="D5F4D3"/>
    <a:srgbClr val="F4D964"/>
    <a:srgbClr val="7BAAB4"/>
    <a:srgbClr val="FFFFFF"/>
    <a:srgbClr val="FAF1CE"/>
    <a:srgbClr val="7BA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6314" autoAdjust="0"/>
  </p:normalViewPr>
  <p:slideViewPr>
    <p:cSldViewPr snapToGrid="0" showGuides="1">
      <p:cViewPr varScale="1">
        <p:scale>
          <a:sx n="59" d="100"/>
          <a:sy n="59" d="100"/>
        </p:scale>
        <p:origin x="984" y="56"/>
      </p:cViewPr>
      <p:guideLst>
        <p:guide orient="horz" pos="2160"/>
        <p:guide pos="3840"/>
        <p:guide orient="horz" pos="550"/>
        <p:guide orient="horz" pos="3770"/>
        <p:guide pos="574"/>
        <p:guide pos="7106"/>
        <p:guide orient="horz" pos="1344"/>
        <p:guide pos="575"/>
        <p:guide pos="7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BCC09-2A45-4F67-AF00-677A3BFCB466}" type="datetimeFigureOut">
              <a:rPr lang="zh-CN" altLang="en-US" smtClean="0"/>
              <a:t>2022/5/9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253CB-3972-4E17-86E7-6BEF282B5C65}" type="slidenum">
              <a:rPr lang="zh-CN" altLang="en-US" smtClean="0"/>
              <a:t>‹#›</a:t>
            </a:fld>
            <a:endParaRPr lang="zh-CN" altLang="en-US"/>
          </a:p>
        </p:txBody>
      </p:sp>
    </p:spTree>
    <p:extLst>
      <p:ext uri="{BB962C8B-B14F-4D97-AF65-F5344CB8AC3E}">
        <p14:creationId xmlns:p14="http://schemas.microsoft.com/office/powerpoint/2010/main" val="137560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16CD309C-5B20-4611-8C5F-6C2CF1CCCD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001EBEE9-D8EA-410B-BC22-7F19238431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460" name="灯片编号占位符 3">
            <a:extLst>
              <a:ext uri="{FF2B5EF4-FFF2-40B4-BE49-F238E27FC236}">
                <a16:creationId xmlns:a16="http://schemas.microsoft.com/office/drawing/2014/main" id="{01BE341E-68A7-4E0B-B963-AC842E5720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D7FCF01-0999-46EA-8FBA-1CABE7496711}" type="slidenum">
              <a:rPr kumimoji="0" lang="zh-CN" altLang="en-US" sz="1200" b="0" i="0" u="none" strike="noStrike" kern="1200" cap="none" spc="0" normalizeH="0" baseline="0" noProof="0" smtClean="0">
                <a:ln>
                  <a:noFill/>
                </a:ln>
                <a:solidFill>
                  <a:srgbClr val="000000"/>
                </a:solidFill>
                <a:effectLst/>
                <a:uLnTx/>
                <a:uFillTx/>
                <a:latin typeface="等线" panose="02010600030101010101" pitchFamily="2" charset="-122"/>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16CD309C-5B20-4611-8C5F-6C2CF1CCCD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001EBEE9-D8EA-410B-BC22-7F19238431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460" name="灯片编号占位符 3">
            <a:extLst>
              <a:ext uri="{FF2B5EF4-FFF2-40B4-BE49-F238E27FC236}">
                <a16:creationId xmlns:a16="http://schemas.microsoft.com/office/drawing/2014/main" id="{01BE341E-68A7-4E0B-B963-AC842E5720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D7FCF01-0999-46EA-8FBA-1CABE7496711}" type="slidenum">
              <a:rPr kumimoji="0" lang="zh-CN" altLang="en-US" sz="1200" b="0" i="0" u="none" strike="noStrike" kern="1200" cap="none" spc="0" normalizeH="0" baseline="0" noProof="0" smtClean="0">
                <a:ln>
                  <a:noFill/>
                </a:ln>
                <a:solidFill>
                  <a:srgbClr val="000000"/>
                </a:solidFill>
                <a:effectLst/>
                <a:uLnTx/>
                <a:uFillTx/>
                <a:latin typeface="等线" panose="02010600030101010101" pitchFamily="2" charset="-122"/>
                <a:ea typeface="等线"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7104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ga34ad4b7e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5" name="Google Shape;2845;ga34ad4b7e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12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B72253CB-3972-4E17-86E7-6BEF282B5C65}" type="slidenum">
              <a:rPr lang="zh-CN" altLang="en-US" smtClean="0"/>
              <a:t>24</a:t>
            </a:fld>
            <a:endParaRPr lang="zh-CN" altLang="en-US"/>
          </a:p>
        </p:txBody>
      </p:sp>
    </p:spTree>
    <p:extLst>
      <p:ext uri="{BB962C8B-B14F-4D97-AF65-F5344CB8AC3E}">
        <p14:creationId xmlns:p14="http://schemas.microsoft.com/office/powerpoint/2010/main" val="329608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2022/5/9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870445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09690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31660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08137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2557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233538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6306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74058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7199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12613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23845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2022/5/9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2293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06325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747927-9380-9BB1-5F22-378032174F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A4764B-AAFF-2250-0FE8-FBFD8D7D3C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77DAF4-2BAF-4C9A-8083-81D0499CF02B}"/>
              </a:ext>
            </a:extLst>
          </p:cNvPr>
          <p:cNvSpPr>
            <a:spLocks noGrp="1"/>
          </p:cNvSpPr>
          <p:nvPr>
            <p:ph type="sldNum" sz="quarter" idx="12"/>
          </p:nvPr>
        </p:nvSpPr>
        <p:spPr/>
        <p:txBody>
          <a:bodyPr/>
          <a:lstStyle>
            <a:lvl1pPr>
              <a:defRPr/>
            </a:lvl1pPr>
          </a:lstStyle>
          <a:p>
            <a:pPr>
              <a:defRPr/>
            </a:pPr>
            <a:fld id="{813572F2-D9F4-4833-9CC6-3C5D2DDC34A2}" type="slidenum">
              <a:rPr lang="en-US" altLang="en-US"/>
              <a:pPr>
                <a:defRPr/>
              </a:pPr>
              <a:t>‹#›</a:t>
            </a:fld>
            <a:endParaRPr lang="en-US" altLang="en-US"/>
          </a:p>
        </p:txBody>
      </p:sp>
    </p:spTree>
    <p:extLst>
      <p:ext uri="{BB962C8B-B14F-4D97-AF65-F5344CB8AC3E}">
        <p14:creationId xmlns:p14="http://schemas.microsoft.com/office/powerpoint/2010/main" val="423924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61167" y="-181400"/>
            <a:ext cx="12514400" cy="7220800"/>
            <a:chOff x="-120875" y="-136050"/>
            <a:chExt cx="9385800" cy="5415600"/>
          </a:xfrm>
        </p:grpSpPr>
        <p:cxnSp>
          <p:nvCxnSpPr>
            <p:cNvPr id="10" name="Google Shape;10;p2"/>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 name="Google Shape;11;p2"/>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3" name="Google Shape;13;p2"/>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14;p2"/>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 name="Google Shape;15;p2"/>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16;p2"/>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17;p2"/>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18;p2"/>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19;p2"/>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20;p2"/>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21;p2"/>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 name="Google Shape;22;p2"/>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3" name="Google Shape;23;p2"/>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4" name="Google Shape;24;p2"/>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5" name="Google Shape;25;p2"/>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6" name="Google Shape;26;p2"/>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 name="Google Shape;27;p2"/>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 name="Google Shape;28;p2"/>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9" name="Google Shape;29;p2"/>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0" name="Google Shape;30;p2"/>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1" name="Google Shape;31;p2"/>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2" name="Google Shape;32;p2"/>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3" name="Google Shape;33;p2"/>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4" name="Google Shape;34;p2"/>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 name="Google Shape;35;p2"/>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 name="Google Shape;36;p2"/>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7" name="Google Shape;37;p2"/>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8" name="Google Shape;38;p2"/>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39;p2"/>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0" name="Google Shape;40;p2"/>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41" name="Google Shape;41;p2"/>
          <p:cNvSpPr txBox="1">
            <a:spLocks noGrp="1"/>
          </p:cNvSpPr>
          <p:nvPr>
            <p:ph type="subTitle" idx="1"/>
          </p:nvPr>
        </p:nvSpPr>
        <p:spPr>
          <a:xfrm>
            <a:off x="3984233" y="4335967"/>
            <a:ext cx="4223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2" name="Google Shape;42;p2"/>
          <p:cNvSpPr/>
          <p:nvPr/>
        </p:nvSpPr>
        <p:spPr>
          <a:xfrm>
            <a:off x="3185" y="1"/>
            <a:ext cx="5334884" cy="1870377"/>
          </a:xfrm>
          <a:custGeom>
            <a:avLst/>
            <a:gdLst/>
            <a:ahLst/>
            <a:cxnLst/>
            <a:rect l="l" t="t" r="r" b="b"/>
            <a:pathLst>
              <a:path w="77209" h="27069" extrusionOk="0">
                <a:moveTo>
                  <a:pt x="0" y="0"/>
                </a:moveTo>
                <a:lnTo>
                  <a:pt x="0" y="23349"/>
                </a:lnTo>
                <a:cubicBezTo>
                  <a:pt x="3328" y="25602"/>
                  <a:pt x="7378" y="26895"/>
                  <a:pt x="11410" y="27052"/>
                </a:cubicBezTo>
                <a:cubicBezTo>
                  <a:pt x="11714" y="27063"/>
                  <a:pt x="12019" y="27069"/>
                  <a:pt x="12323" y="27069"/>
                </a:cubicBezTo>
                <a:cubicBezTo>
                  <a:pt x="19090" y="27069"/>
                  <a:pt x="25684" y="24270"/>
                  <a:pt x="31135" y="20225"/>
                </a:cubicBezTo>
                <a:cubicBezTo>
                  <a:pt x="35476" y="17008"/>
                  <a:pt x="39438" y="12886"/>
                  <a:pt x="44670" y="11538"/>
                </a:cubicBezTo>
                <a:cubicBezTo>
                  <a:pt x="46703" y="11015"/>
                  <a:pt x="48809" y="10949"/>
                  <a:pt x="50918" y="10949"/>
                </a:cubicBezTo>
                <a:cubicBezTo>
                  <a:pt x="51629" y="10949"/>
                  <a:pt x="52340" y="10956"/>
                  <a:pt x="53048" y="10956"/>
                </a:cubicBezTo>
                <a:cubicBezTo>
                  <a:pt x="53176" y="10956"/>
                  <a:pt x="53305" y="10956"/>
                  <a:pt x="53433" y="10955"/>
                </a:cubicBezTo>
                <a:cubicBezTo>
                  <a:pt x="59112" y="10931"/>
                  <a:pt x="64946" y="10165"/>
                  <a:pt x="69897" y="7384"/>
                </a:cubicBezTo>
                <a:cubicBezTo>
                  <a:pt x="72941" y="5672"/>
                  <a:pt x="75596" y="3072"/>
                  <a:pt x="772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257366"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44;p2"/>
          <p:cNvGrpSpPr/>
          <p:nvPr/>
        </p:nvGrpSpPr>
        <p:grpSpPr>
          <a:xfrm>
            <a:off x="2091304" y="6361964"/>
            <a:ext cx="276869" cy="326139"/>
            <a:chOff x="4442100" y="4554900"/>
            <a:chExt cx="70400" cy="82925"/>
          </a:xfrm>
        </p:grpSpPr>
        <p:sp>
          <p:nvSpPr>
            <p:cNvPr id="45" name="Google Shape;45;p2"/>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2"/>
          <p:cNvSpPr/>
          <p:nvPr/>
        </p:nvSpPr>
        <p:spPr>
          <a:xfrm>
            <a:off x="11689555"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11375717" y="5317533"/>
            <a:ext cx="296363" cy="269059"/>
            <a:chOff x="6114025" y="1773875"/>
            <a:chExt cx="124550" cy="113075"/>
          </a:xfrm>
        </p:grpSpPr>
        <p:sp>
          <p:nvSpPr>
            <p:cNvPr id="50" name="Google Shape;50;p2"/>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 name="Google Shape;53;p2"/>
          <p:cNvGrpSpPr/>
          <p:nvPr/>
        </p:nvGrpSpPr>
        <p:grpSpPr>
          <a:xfrm>
            <a:off x="2528221" y="724835"/>
            <a:ext cx="284823" cy="243836"/>
            <a:chOff x="5104850" y="782400"/>
            <a:chExt cx="119700" cy="102475"/>
          </a:xfrm>
        </p:grpSpPr>
        <p:sp>
          <p:nvSpPr>
            <p:cNvPr id="54" name="Google Shape;54;p2"/>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2"/>
          <p:cNvSpPr/>
          <p:nvPr/>
        </p:nvSpPr>
        <p:spPr>
          <a:xfrm>
            <a:off x="6872618" y="452405"/>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a:off x="7469427" y="1297747"/>
            <a:ext cx="230235" cy="268575"/>
            <a:chOff x="4697384" y="716972"/>
            <a:chExt cx="429114" cy="500575"/>
          </a:xfrm>
        </p:grpSpPr>
        <p:sp>
          <p:nvSpPr>
            <p:cNvPr id="58" name="Google Shape;58;p2"/>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2"/>
          <p:cNvGrpSpPr/>
          <p:nvPr/>
        </p:nvGrpSpPr>
        <p:grpSpPr>
          <a:xfrm>
            <a:off x="10633353" y="4196248"/>
            <a:ext cx="296361" cy="253715"/>
            <a:chOff x="5104850" y="782400"/>
            <a:chExt cx="119700" cy="102475"/>
          </a:xfrm>
        </p:grpSpPr>
        <p:sp>
          <p:nvSpPr>
            <p:cNvPr id="62" name="Google Shape;62;p2"/>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2"/>
          <p:cNvGrpSpPr/>
          <p:nvPr/>
        </p:nvGrpSpPr>
        <p:grpSpPr>
          <a:xfrm>
            <a:off x="9428627" y="6246897"/>
            <a:ext cx="230235" cy="268575"/>
            <a:chOff x="4697384" y="716972"/>
            <a:chExt cx="429114" cy="500575"/>
          </a:xfrm>
        </p:grpSpPr>
        <p:sp>
          <p:nvSpPr>
            <p:cNvPr id="65" name="Google Shape;65;p2"/>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621217" y="484717"/>
            <a:ext cx="296363" cy="269059"/>
            <a:chOff x="6114025" y="1773875"/>
            <a:chExt cx="124550" cy="113075"/>
          </a:xfrm>
        </p:grpSpPr>
        <p:sp>
          <p:nvSpPr>
            <p:cNvPr id="69" name="Google Shape;69;p2"/>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2"/>
          <p:cNvSpPr/>
          <p:nvPr/>
        </p:nvSpPr>
        <p:spPr>
          <a:xfrm rot="-607872">
            <a:off x="11495995"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rgbClr val="3E1485">
              <a:alpha val="16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rot="-607872">
            <a:off x="11560495" y="39672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rot="-607872">
            <a:off x="10646761"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6227685"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2"/>
          <p:cNvGrpSpPr/>
          <p:nvPr/>
        </p:nvGrpSpPr>
        <p:grpSpPr>
          <a:xfrm rot="-607872">
            <a:off x="467881" y="3870828"/>
            <a:ext cx="1860347" cy="2114051"/>
            <a:chOff x="3143591" y="503813"/>
            <a:chExt cx="780134" cy="886525"/>
          </a:xfrm>
        </p:grpSpPr>
        <p:sp>
          <p:nvSpPr>
            <p:cNvPr id="77" name="Google Shape;77;p2"/>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 name="Google Shape;80;p2"/>
          <p:cNvGrpSpPr/>
          <p:nvPr/>
        </p:nvGrpSpPr>
        <p:grpSpPr>
          <a:xfrm rot="6576024">
            <a:off x="11327131" y="217884"/>
            <a:ext cx="338461" cy="289781"/>
            <a:chOff x="5104850" y="782400"/>
            <a:chExt cx="119700" cy="102475"/>
          </a:xfrm>
        </p:grpSpPr>
        <p:sp>
          <p:nvSpPr>
            <p:cNvPr id="81" name="Google Shape;81;p2"/>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2"/>
          <p:cNvSpPr/>
          <p:nvPr/>
        </p:nvSpPr>
        <p:spPr>
          <a:xfrm>
            <a:off x="3212833" y="4542018"/>
            <a:ext cx="386539" cy="271716"/>
          </a:xfrm>
          <a:custGeom>
            <a:avLst/>
            <a:gdLst/>
            <a:ahLst/>
            <a:cxnLst/>
            <a:rect l="l" t="t" r="r" b="b"/>
            <a:pathLst>
              <a:path w="6891" h="4844" extrusionOk="0">
                <a:moveTo>
                  <a:pt x="3530" y="1789"/>
                </a:moveTo>
                <a:lnTo>
                  <a:pt x="3530" y="1789"/>
                </a:lnTo>
                <a:cubicBezTo>
                  <a:pt x="3537" y="2073"/>
                  <a:pt x="3444" y="2371"/>
                  <a:pt x="3267" y="2613"/>
                </a:cubicBezTo>
                <a:cubicBezTo>
                  <a:pt x="3094" y="2850"/>
                  <a:pt x="2861" y="3009"/>
                  <a:pt x="2609" y="3068"/>
                </a:cubicBezTo>
                <a:cubicBezTo>
                  <a:pt x="2494" y="2946"/>
                  <a:pt x="2494" y="2728"/>
                  <a:pt x="2570" y="2576"/>
                </a:cubicBezTo>
                <a:cubicBezTo>
                  <a:pt x="2668" y="2371"/>
                  <a:pt x="2865" y="2222"/>
                  <a:pt x="3073" y="2073"/>
                </a:cubicBezTo>
                <a:cubicBezTo>
                  <a:pt x="3215" y="1976"/>
                  <a:pt x="3367" y="1872"/>
                  <a:pt x="3530" y="1789"/>
                </a:cubicBezTo>
                <a:close/>
                <a:moveTo>
                  <a:pt x="5402" y="3290"/>
                </a:moveTo>
                <a:cubicBezTo>
                  <a:pt x="5430" y="3529"/>
                  <a:pt x="5441" y="3768"/>
                  <a:pt x="5447" y="3990"/>
                </a:cubicBezTo>
                <a:cubicBezTo>
                  <a:pt x="5455" y="4167"/>
                  <a:pt x="5455" y="4323"/>
                  <a:pt x="5382" y="4434"/>
                </a:cubicBezTo>
                <a:cubicBezTo>
                  <a:pt x="5317" y="4525"/>
                  <a:pt x="5209" y="4539"/>
                  <a:pt x="5144" y="4539"/>
                </a:cubicBezTo>
                <a:cubicBezTo>
                  <a:pt x="5133" y="4539"/>
                  <a:pt x="5123" y="4538"/>
                  <a:pt x="5115" y="4538"/>
                </a:cubicBezTo>
                <a:cubicBezTo>
                  <a:pt x="4959" y="4524"/>
                  <a:pt x="4817" y="4434"/>
                  <a:pt x="4761" y="4309"/>
                </a:cubicBezTo>
                <a:cubicBezTo>
                  <a:pt x="4636" y="4039"/>
                  <a:pt x="4789" y="3703"/>
                  <a:pt x="5001" y="3512"/>
                </a:cubicBezTo>
                <a:cubicBezTo>
                  <a:pt x="5115" y="3411"/>
                  <a:pt x="5250" y="3335"/>
                  <a:pt x="5402" y="3290"/>
                </a:cubicBezTo>
                <a:close/>
                <a:moveTo>
                  <a:pt x="1800" y="0"/>
                </a:moveTo>
                <a:cubicBezTo>
                  <a:pt x="1211" y="0"/>
                  <a:pt x="593" y="218"/>
                  <a:pt x="78" y="621"/>
                </a:cubicBezTo>
                <a:cubicBezTo>
                  <a:pt x="12" y="669"/>
                  <a:pt x="1" y="766"/>
                  <a:pt x="50" y="832"/>
                </a:cubicBezTo>
                <a:cubicBezTo>
                  <a:pt x="80" y="870"/>
                  <a:pt x="126" y="890"/>
                  <a:pt x="171" y="890"/>
                </a:cubicBezTo>
                <a:cubicBezTo>
                  <a:pt x="204" y="890"/>
                  <a:pt x="237" y="880"/>
                  <a:pt x="265" y="860"/>
                </a:cubicBezTo>
                <a:cubicBezTo>
                  <a:pt x="727" y="498"/>
                  <a:pt x="1277" y="304"/>
                  <a:pt x="1797" y="304"/>
                </a:cubicBezTo>
                <a:cubicBezTo>
                  <a:pt x="1926" y="304"/>
                  <a:pt x="2052" y="315"/>
                  <a:pt x="2175" y="340"/>
                </a:cubicBezTo>
                <a:cubicBezTo>
                  <a:pt x="2792" y="461"/>
                  <a:pt x="3316" y="929"/>
                  <a:pt x="3479" y="1477"/>
                </a:cubicBezTo>
                <a:cubicBezTo>
                  <a:pt x="3267" y="1573"/>
                  <a:pt x="3073" y="1702"/>
                  <a:pt x="2900" y="1827"/>
                </a:cubicBezTo>
                <a:cubicBezTo>
                  <a:pt x="2663" y="1989"/>
                  <a:pt x="2425" y="2173"/>
                  <a:pt x="2297" y="2444"/>
                </a:cubicBezTo>
                <a:cubicBezTo>
                  <a:pt x="2158" y="2735"/>
                  <a:pt x="2185" y="3154"/>
                  <a:pt x="2480" y="3356"/>
                </a:cubicBezTo>
                <a:cubicBezTo>
                  <a:pt x="2506" y="3373"/>
                  <a:pt x="2537" y="3381"/>
                  <a:pt x="2569" y="3381"/>
                </a:cubicBezTo>
                <a:cubicBezTo>
                  <a:pt x="2575" y="3381"/>
                  <a:pt x="2582" y="3380"/>
                  <a:pt x="2588" y="3380"/>
                </a:cubicBezTo>
                <a:cubicBezTo>
                  <a:pt x="2948" y="3325"/>
                  <a:pt x="3274" y="3113"/>
                  <a:pt x="3513" y="2791"/>
                </a:cubicBezTo>
                <a:cubicBezTo>
                  <a:pt x="3753" y="2461"/>
                  <a:pt x="3863" y="2059"/>
                  <a:pt x="3825" y="1674"/>
                </a:cubicBezTo>
                <a:cubicBezTo>
                  <a:pt x="3908" y="1653"/>
                  <a:pt x="3995" y="1640"/>
                  <a:pt x="4082" y="1640"/>
                </a:cubicBezTo>
                <a:cubicBezTo>
                  <a:pt x="4085" y="1636"/>
                  <a:pt x="4089" y="1636"/>
                  <a:pt x="4089" y="1636"/>
                </a:cubicBezTo>
                <a:cubicBezTo>
                  <a:pt x="4588" y="1636"/>
                  <a:pt x="4997" y="2049"/>
                  <a:pt x="5184" y="2458"/>
                </a:cubicBezTo>
                <a:cubicBezTo>
                  <a:pt x="5264" y="2628"/>
                  <a:pt x="5316" y="2808"/>
                  <a:pt x="5354" y="2988"/>
                </a:cubicBezTo>
                <a:cubicBezTo>
                  <a:pt x="5146" y="3047"/>
                  <a:pt x="4956" y="3148"/>
                  <a:pt x="4799" y="3287"/>
                </a:cubicBezTo>
                <a:cubicBezTo>
                  <a:pt x="4511" y="3543"/>
                  <a:pt x="4293" y="4015"/>
                  <a:pt x="4487" y="4437"/>
                </a:cubicBezTo>
                <a:cubicBezTo>
                  <a:pt x="4588" y="4659"/>
                  <a:pt x="4823" y="4815"/>
                  <a:pt x="5087" y="4839"/>
                </a:cubicBezTo>
                <a:cubicBezTo>
                  <a:pt x="5111" y="4839"/>
                  <a:pt x="5132" y="4843"/>
                  <a:pt x="5153" y="4843"/>
                </a:cubicBezTo>
                <a:cubicBezTo>
                  <a:pt x="5354" y="4843"/>
                  <a:pt x="5524" y="4756"/>
                  <a:pt x="5631" y="4604"/>
                </a:cubicBezTo>
                <a:cubicBezTo>
                  <a:pt x="5770" y="4406"/>
                  <a:pt x="5759" y="4160"/>
                  <a:pt x="5753" y="3980"/>
                </a:cubicBezTo>
                <a:cubicBezTo>
                  <a:pt x="5742" y="3744"/>
                  <a:pt x="5732" y="3495"/>
                  <a:pt x="5700" y="3242"/>
                </a:cubicBezTo>
                <a:cubicBezTo>
                  <a:pt x="5742" y="3242"/>
                  <a:pt x="5784" y="3242"/>
                  <a:pt x="5825" y="3245"/>
                </a:cubicBezTo>
                <a:cubicBezTo>
                  <a:pt x="6137" y="3262"/>
                  <a:pt x="6422" y="3397"/>
                  <a:pt x="6606" y="3609"/>
                </a:cubicBezTo>
                <a:cubicBezTo>
                  <a:pt x="6636" y="3643"/>
                  <a:pt x="6679" y="3660"/>
                  <a:pt x="6721" y="3660"/>
                </a:cubicBezTo>
                <a:cubicBezTo>
                  <a:pt x="6756" y="3660"/>
                  <a:pt x="6792" y="3648"/>
                  <a:pt x="6820" y="3623"/>
                </a:cubicBezTo>
                <a:cubicBezTo>
                  <a:pt x="6883" y="3567"/>
                  <a:pt x="6890" y="3474"/>
                  <a:pt x="6834" y="3411"/>
                </a:cubicBezTo>
                <a:cubicBezTo>
                  <a:pt x="6599" y="3138"/>
                  <a:pt x="6234" y="2964"/>
                  <a:pt x="5843" y="2943"/>
                </a:cubicBezTo>
                <a:cubicBezTo>
                  <a:pt x="5811" y="2940"/>
                  <a:pt x="5779" y="2938"/>
                  <a:pt x="5747" y="2938"/>
                </a:cubicBezTo>
                <a:cubicBezTo>
                  <a:pt x="5715" y="2938"/>
                  <a:pt x="5683" y="2940"/>
                  <a:pt x="5652" y="2943"/>
                </a:cubicBezTo>
                <a:cubicBezTo>
                  <a:pt x="5614" y="2735"/>
                  <a:pt x="5551" y="2527"/>
                  <a:pt x="5462" y="2330"/>
                </a:cubicBezTo>
                <a:cubicBezTo>
                  <a:pt x="5233" y="1834"/>
                  <a:pt x="4719" y="1335"/>
                  <a:pt x="4089" y="1335"/>
                </a:cubicBezTo>
                <a:lnTo>
                  <a:pt x="4078" y="1335"/>
                </a:lnTo>
                <a:cubicBezTo>
                  <a:pt x="3971" y="1335"/>
                  <a:pt x="3867" y="1352"/>
                  <a:pt x="3766" y="1376"/>
                </a:cubicBezTo>
                <a:cubicBezTo>
                  <a:pt x="3565" y="721"/>
                  <a:pt x="2965" y="187"/>
                  <a:pt x="2234" y="42"/>
                </a:cubicBezTo>
                <a:cubicBezTo>
                  <a:pt x="2093" y="14"/>
                  <a:pt x="1947" y="0"/>
                  <a:pt x="18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txBox="1">
            <a:spLocks noGrp="1"/>
          </p:cNvSpPr>
          <p:nvPr>
            <p:ph type="ctrTitle"/>
          </p:nvPr>
        </p:nvSpPr>
        <p:spPr>
          <a:xfrm>
            <a:off x="1497200" y="2174008"/>
            <a:ext cx="9197600" cy="128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641215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grpSp>
        <p:nvGrpSpPr>
          <p:cNvPr id="86" name="Google Shape;86;p3"/>
          <p:cNvGrpSpPr/>
          <p:nvPr/>
        </p:nvGrpSpPr>
        <p:grpSpPr>
          <a:xfrm>
            <a:off x="-161167" y="-181400"/>
            <a:ext cx="12514400" cy="7220800"/>
            <a:chOff x="-120875" y="-136050"/>
            <a:chExt cx="9385800" cy="5415600"/>
          </a:xfrm>
        </p:grpSpPr>
        <p:cxnSp>
          <p:nvCxnSpPr>
            <p:cNvPr id="87" name="Google Shape;87;p3"/>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8" name="Google Shape;88;p3"/>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9" name="Google Shape;89;p3"/>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0" name="Google Shape;90;p3"/>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1" name="Google Shape;91;p3"/>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2" name="Google Shape;92;p3"/>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3" name="Google Shape;93;p3"/>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4" name="Google Shape;94;p3"/>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5" name="Google Shape;95;p3"/>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6" name="Google Shape;96;p3"/>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7" name="Google Shape;97;p3"/>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8" name="Google Shape;98;p3"/>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99" name="Google Shape;99;p3"/>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0" name="Google Shape;100;p3"/>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1" name="Google Shape;101;p3"/>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2" name="Google Shape;102;p3"/>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 name="Google Shape;103;p3"/>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 name="Google Shape;104;p3"/>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5" name="Google Shape;105;p3"/>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6" name="Google Shape;106;p3"/>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7" name="Google Shape;107;p3"/>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8" name="Google Shape;108;p3"/>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9" name="Google Shape;109;p3"/>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0" name="Google Shape;110;p3"/>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1" name="Google Shape;111;p3"/>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2" name="Google Shape;112;p3"/>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 name="Google Shape;113;p3"/>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4" name="Google Shape;114;p3"/>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5" name="Google Shape;115;p3"/>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6" name="Google Shape;116;p3"/>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7" name="Google Shape;117;p3"/>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18" name="Google Shape;118;p3"/>
          <p:cNvSpPr/>
          <p:nvPr/>
        </p:nvSpPr>
        <p:spPr>
          <a:xfrm flipH="1">
            <a:off x="58" y="3742831"/>
            <a:ext cx="4557609" cy="311518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400000" flipH="1">
            <a:off x="9526374" y="169560"/>
            <a:ext cx="2835161" cy="2496275"/>
          </a:xfrm>
          <a:custGeom>
            <a:avLst/>
            <a:gdLst/>
            <a:ahLst/>
            <a:cxnLst/>
            <a:rect l="l" t="t" r="r" b="b"/>
            <a:pathLst>
              <a:path w="33364" h="29376" extrusionOk="0">
                <a:moveTo>
                  <a:pt x="434" y="0"/>
                </a:moveTo>
                <a:cubicBezTo>
                  <a:pt x="294" y="0"/>
                  <a:pt x="147" y="20"/>
                  <a:pt x="0" y="44"/>
                </a:cubicBezTo>
                <a:cubicBezTo>
                  <a:pt x="19" y="44"/>
                  <a:pt x="38" y="44"/>
                  <a:pt x="57" y="44"/>
                </a:cubicBezTo>
                <a:cubicBezTo>
                  <a:pt x="1681" y="44"/>
                  <a:pt x="3285" y="749"/>
                  <a:pt x="4752" y="1512"/>
                </a:cubicBezTo>
                <a:cubicBezTo>
                  <a:pt x="6898" y="2630"/>
                  <a:pt x="8961" y="4197"/>
                  <a:pt x="9958" y="6472"/>
                </a:cubicBezTo>
                <a:cubicBezTo>
                  <a:pt x="11006" y="8874"/>
                  <a:pt x="10827" y="11635"/>
                  <a:pt x="10366" y="14151"/>
                </a:cubicBezTo>
                <a:cubicBezTo>
                  <a:pt x="9736" y="17629"/>
                  <a:pt x="8407" y="21395"/>
                  <a:pt x="9345" y="24932"/>
                </a:cubicBezTo>
                <a:cubicBezTo>
                  <a:pt x="10154" y="27971"/>
                  <a:pt x="12728" y="29101"/>
                  <a:pt x="15473" y="29101"/>
                </a:cubicBezTo>
                <a:cubicBezTo>
                  <a:pt x="16425" y="29101"/>
                  <a:pt x="17399" y="28965"/>
                  <a:pt x="18326" y="28726"/>
                </a:cubicBezTo>
                <a:cubicBezTo>
                  <a:pt x="21247" y="27967"/>
                  <a:pt x="24214" y="26351"/>
                  <a:pt x="27224" y="26351"/>
                </a:cubicBezTo>
                <a:cubicBezTo>
                  <a:pt x="28334" y="26351"/>
                  <a:pt x="29449" y="26570"/>
                  <a:pt x="30570" y="27133"/>
                </a:cubicBezTo>
                <a:cubicBezTo>
                  <a:pt x="31647" y="27673"/>
                  <a:pt x="32599" y="28445"/>
                  <a:pt x="33364" y="29376"/>
                </a:cubicBezTo>
                <a:lnTo>
                  <a:pt x="33364" y="10"/>
                </a:lnTo>
                <a:lnTo>
                  <a:pt x="596" y="10"/>
                </a:lnTo>
                <a:cubicBezTo>
                  <a:pt x="543" y="3"/>
                  <a:pt x="489" y="0"/>
                  <a:pt x="4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3"/>
          <p:cNvGrpSpPr/>
          <p:nvPr/>
        </p:nvGrpSpPr>
        <p:grpSpPr>
          <a:xfrm>
            <a:off x="2063899" y="6361964"/>
            <a:ext cx="276869" cy="326139"/>
            <a:chOff x="4442100" y="4554900"/>
            <a:chExt cx="70400" cy="82925"/>
          </a:xfrm>
        </p:grpSpPr>
        <p:sp>
          <p:nvSpPr>
            <p:cNvPr id="121" name="Google Shape;121;p3"/>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3"/>
          <p:cNvSpPr/>
          <p:nvPr/>
        </p:nvSpPr>
        <p:spPr>
          <a:xfrm>
            <a:off x="11662148"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a:off x="11348312" y="5317533"/>
            <a:ext cx="296363" cy="269059"/>
            <a:chOff x="6114025" y="1773875"/>
            <a:chExt cx="124550" cy="113075"/>
          </a:xfrm>
        </p:grpSpPr>
        <p:sp>
          <p:nvSpPr>
            <p:cNvPr id="126" name="Google Shape;126;p3"/>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6845212" y="452405"/>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3"/>
          <p:cNvGrpSpPr/>
          <p:nvPr/>
        </p:nvGrpSpPr>
        <p:grpSpPr>
          <a:xfrm>
            <a:off x="7442020" y="1297747"/>
            <a:ext cx="230235" cy="268575"/>
            <a:chOff x="4697384" y="716972"/>
            <a:chExt cx="429114" cy="500575"/>
          </a:xfrm>
        </p:grpSpPr>
        <p:sp>
          <p:nvSpPr>
            <p:cNvPr id="134" name="Google Shape;134;p3"/>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3"/>
          <p:cNvGrpSpPr/>
          <p:nvPr/>
        </p:nvGrpSpPr>
        <p:grpSpPr>
          <a:xfrm>
            <a:off x="593812" y="484717"/>
            <a:ext cx="296363" cy="269059"/>
            <a:chOff x="6114025" y="1773875"/>
            <a:chExt cx="124550" cy="113075"/>
          </a:xfrm>
        </p:grpSpPr>
        <p:sp>
          <p:nvSpPr>
            <p:cNvPr id="138" name="Google Shape;138;p3"/>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 name="Google Shape;141;p3"/>
          <p:cNvSpPr/>
          <p:nvPr/>
        </p:nvSpPr>
        <p:spPr>
          <a:xfrm rot="-607872">
            <a:off x="11468589"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3"/>
          <p:cNvSpPr/>
          <p:nvPr/>
        </p:nvSpPr>
        <p:spPr>
          <a:xfrm rot="-607872">
            <a:off x="11533089" y="39672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3"/>
          <p:cNvSpPr/>
          <p:nvPr/>
        </p:nvSpPr>
        <p:spPr>
          <a:xfrm rot="-607872">
            <a:off x="10619356"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6200278"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 name="Google Shape;145;p3"/>
          <p:cNvGrpSpPr/>
          <p:nvPr/>
        </p:nvGrpSpPr>
        <p:grpSpPr>
          <a:xfrm rot="-607872">
            <a:off x="440476" y="3870828"/>
            <a:ext cx="1860347" cy="2114051"/>
            <a:chOff x="3143591" y="503813"/>
            <a:chExt cx="780134" cy="886525"/>
          </a:xfrm>
        </p:grpSpPr>
        <p:sp>
          <p:nvSpPr>
            <p:cNvPr id="146" name="Google Shape;146;p3"/>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3"/>
          <p:cNvGrpSpPr/>
          <p:nvPr/>
        </p:nvGrpSpPr>
        <p:grpSpPr>
          <a:xfrm rot="6576024">
            <a:off x="11299724" y="217884"/>
            <a:ext cx="338461" cy="289781"/>
            <a:chOff x="5104850" y="782400"/>
            <a:chExt cx="119700" cy="102475"/>
          </a:xfrm>
        </p:grpSpPr>
        <p:sp>
          <p:nvSpPr>
            <p:cNvPr id="150" name="Google Shape;150;p3"/>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3"/>
          <p:cNvSpPr/>
          <p:nvPr/>
        </p:nvSpPr>
        <p:spPr>
          <a:xfrm>
            <a:off x="5813717" y="419867"/>
            <a:ext cx="386539" cy="271716"/>
          </a:xfrm>
          <a:custGeom>
            <a:avLst/>
            <a:gdLst/>
            <a:ahLst/>
            <a:cxnLst/>
            <a:rect l="l" t="t" r="r" b="b"/>
            <a:pathLst>
              <a:path w="6891" h="4844" extrusionOk="0">
                <a:moveTo>
                  <a:pt x="3530" y="1789"/>
                </a:moveTo>
                <a:lnTo>
                  <a:pt x="3530" y="1789"/>
                </a:lnTo>
                <a:cubicBezTo>
                  <a:pt x="3537" y="2073"/>
                  <a:pt x="3444" y="2371"/>
                  <a:pt x="3267" y="2613"/>
                </a:cubicBezTo>
                <a:cubicBezTo>
                  <a:pt x="3094" y="2850"/>
                  <a:pt x="2861" y="3009"/>
                  <a:pt x="2609" y="3068"/>
                </a:cubicBezTo>
                <a:cubicBezTo>
                  <a:pt x="2494" y="2946"/>
                  <a:pt x="2494" y="2728"/>
                  <a:pt x="2570" y="2576"/>
                </a:cubicBezTo>
                <a:cubicBezTo>
                  <a:pt x="2668" y="2371"/>
                  <a:pt x="2865" y="2222"/>
                  <a:pt x="3073" y="2073"/>
                </a:cubicBezTo>
                <a:cubicBezTo>
                  <a:pt x="3215" y="1976"/>
                  <a:pt x="3367" y="1872"/>
                  <a:pt x="3530" y="1789"/>
                </a:cubicBezTo>
                <a:close/>
                <a:moveTo>
                  <a:pt x="5402" y="3290"/>
                </a:moveTo>
                <a:cubicBezTo>
                  <a:pt x="5430" y="3529"/>
                  <a:pt x="5441" y="3768"/>
                  <a:pt x="5447" y="3990"/>
                </a:cubicBezTo>
                <a:cubicBezTo>
                  <a:pt x="5455" y="4167"/>
                  <a:pt x="5455" y="4323"/>
                  <a:pt x="5382" y="4434"/>
                </a:cubicBezTo>
                <a:cubicBezTo>
                  <a:pt x="5317" y="4525"/>
                  <a:pt x="5209" y="4539"/>
                  <a:pt x="5144" y="4539"/>
                </a:cubicBezTo>
                <a:cubicBezTo>
                  <a:pt x="5133" y="4539"/>
                  <a:pt x="5123" y="4538"/>
                  <a:pt x="5115" y="4538"/>
                </a:cubicBezTo>
                <a:cubicBezTo>
                  <a:pt x="4959" y="4524"/>
                  <a:pt x="4817" y="4434"/>
                  <a:pt x="4761" y="4309"/>
                </a:cubicBezTo>
                <a:cubicBezTo>
                  <a:pt x="4636" y="4039"/>
                  <a:pt x="4789" y="3703"/>
                  <a:pt x="5001" y="3512"/>
                </a:cubicBezTo>
                <a:cubicBezTo>
                  <a:pt x="5115" y="3411"/>
                  <a:pt x="5250" y="3335"/>
                  <a:pt x="5402" y="3290"/>
                </a:cubicBezTo>
                <a:close/>
                <a:moveTo>
                  <a:pt x="1800" y="0"/>
                </a:moveTo>
                <a:cubicBezTo>
                  <a:pt x="1211" y="0"/>
                  <a:pt x="593" y="218"/>
                  <a:pt x="78" y="621"/>
                </a:cubicBezTo>
                <a:cubicBezTo>
                  <a:pt x="12" y="669"/>
                  <a:pt x="1" y="766"/>
                  <a:pt x="50" y="832"/>
                </a:cubicBezTo>
                <a:cubicBezTo>
                  <a:pt x="80" y="870"/>
                  <a:pt x="126" y="890"/>
                  <a:pt x="171" y="890"/>
                </a:cubicBezTo>
                <a:cubicBezTo>
                  <a:pt x="204" y="890"/>
                  <a:pt x="237" y="880"/>
                  <a:pt x="265" y="860"/>
                </a:cubicBezTo>
                <a:cubicBezTo>
                  <a:pt x="727" y="498"/>
                  <a:pt x="1277" y="304"/>
                  <a:pt x="1797" y="304"/>
                </a:cubicBezTo>
                <a:cubicBezTo>
                  <a:pt x="1926" y="304"/>
                  <a:pt x="2052" y="315"/>
                  <a:pt x="2175" y="340"/>
                </a:cubicBezTo>
                <a:cubicBezTo>
                  <a:pt x="2792" y="461"/>
                  <a:pt x="3316" y="929"/>
                  <a:pt x="3479" y="1477"/>
                </a:cubicBezTo>
                <a:cubicBezTo>
                  <a:pt x="3267" y="1573"/>
                  <a:pt x="3073" y="1702"/>
                  <a:pt x="2900" y="1827"/>
                </a:cubicBezTo>
                <a:cubicBezTo>
                  <a:pt x="2663" y="1989"/>
                  <a:pt x="2425" y="2173"/>
                  <a:pt x="2297" y="2444"/>
                </a:cubicBezTo>
                <a:cubicBezTo>
                  <a:pt x="2158" y="2735"/>
                  <a:pt x="2185" y="3154"/>
                  <a:pt x="2480" y="3356"/>
                </a:cubicBezTo>
                <a:cubicBezTo>
                  <a:pt x="2506" y="3373"/>
                  <a:pt x="2537" y="3381"/>
                  <a:pt x="2569" y="3381"/>
                </a:cubicBezTo>
                <a:cubicBezTo>
                  <a:pt x="2575" y="3381"/>
                  <a:pt x="2582" y="3380"/>
                  <a:pt x="2588" y="3380"/>
                </a:cubicBezTo>
                <a:cubicBezTo>
                  <a:pt x="2948" y="3325"/>
                  <a:pt x="3274" y="3113"/>
                  <a:pt x="3513" y="2791"/>
                </a:cubicBezTo>
                <a:cubicBezTo>
                  <a:pt x="3753" y="2461"/>
                  <a:pt x="3863" y="2059"/>
                  <a:pt x="3825" y="1674"/>
                </a:cubicBezTo>
                <a:cubicBezTo>
                  <a:pt x="3908" y="1653"/>
                  <a:pt x="3995" y="1640"/>
                  <a:pt x="4082" y="1640"/>
                </a:cubicBezTo>
                <a:cubicBezTo>
                  <a:pt x="4085" y="1636"/>
                  <a:pt x="4089" y="1636"/>
                  <a:pt x="4089" y="1636"/>
                </a:cubicBezTo>
                <a:cubicBezTo>
                  <a:pt x="4588" y="1636"/>
                  <a:pt x="4997" y="2049"/>
                  <a:pt x="5184" y="2458"/>
                </a:cubicBezTo>
                <a:cubicBezTo>
                  <a:pt x="5264" y="2628"/>
                  <a:pt x="5316" y="2808"/>
                  <a:pt x="5354" y="2988"/>
                </a:cubicBezTo>
                <a:cubicBezTo>
                  <a:pt x="5146" y="3047"/>
                  <a:pt x="4956" y="3148"/>
                  <a:pt x="4799" y="3287"/>
                </a:cubicBezTo>
                <a:cubicBezTo>
                  <a:pt x="4511" y="3543"/>
                  <a:pt x="4293" y="4015"/>
                  <a:pt x="4487" y="4437"/>
                </a:cubicBezTo>
                <a:cubicBezTo>
                  <a:pt x="4588" y="4659"/>
                  <a:pt x="4823" y="4815"/>
                  <a:pt x="5087" y="4839"/>
                </a:cubicBezTo>
                <a:cubicBezTo>
                  <a:pt x="5111" y="4839"/>
                  <a:pt x="5132" y="4843"/>
                  <a:pt x="5153" y="4843"/>
                </a:cubicBezTo>
                <a:cubicBezTo>
                  <a:pt x="5354" y="4843"/>
                  <a:pt x="5524" y="4756"/>
                  <a:pt x="5631" y="4604"/>
                </a:cubicBezTo>
                <a:cubicBezTo>
                  <a:pt x="5770" y="4406"/>
                  <a:pt x="5759" y="4160"/>
                  <a:pt x="5753" y="3980"/>
                </a:cubicBezTo>
                <a:cubicBezTo>
                  <a:pt x="5742" y="3744"/>
                  <a:pt x="5732" y="3495"/>
                  <a:pt x="5700" y="3242"/>
                </a:cubicBezTo>
                <a:cubicBezTo>
                  <a:pt x="5742" y="3242"/>
                  <a:pt x="5784" y="3242"/>
                  <a:pt x="5825" y="3245"/>
                </a:cubicBezTo>
                <a:cubicBezTo>
                  <a:pt x="6137" y="3262"/>
                  <a:pt x="6422" y="3397"/>
                  <a:pt x="6606" y="3609"/>
                </a:cubicBezTo>
                <a:cubicBezTo>
                  <a:pt x="6636" y="3643"/>
                  <a:pt x="6679" y="3660"/>
                  <a:pt x="6721" y="3660"/>
                </a:cubicBezTo>
                <a:cubicBezTo>
                  <a:pt x="6756" y="3660"/>
                  <a:pt x="6792" y="3648"/>
                  <a:pt x="6820" y="3623"/>
                </a:cubicBezTo>
                <a:cubicBezTo>
                  <a:pt x="6883" y="3567"/>
                  <a:pt x="6890" y="3474"/>
                  <a:pt x="6834" y="3411"/>
                </a:cubicBezTo>
                <a:cubicBezTo>
                  <a:pt x="6599" y="3138"/>
                  <a:pt x="6234" y="2964"/>
                  <a:pt x="5843" y="2943"/>
                </a:cubicBezTo>
                <a:cubicBezTo>
                  <a:pt x="5811" y="2940"/>
                  <a:pt x="5779" y="2938"/>
                  <a:pt x="5747" y="2938"/>
                </a:cubicBezTo>
                <a:cubicBezTo>
                  <a:pt x="5715" y="2938"/>
                  <a:pt x="5683" y="2940"/>
                  <a:pt x="5652" y="2943"/>
                </a:cubicBezTo>
                <a:cubicBezTo>
                  <a:pt x="5614" y="2735"/>
                  <a:pt x="5551" y="2527"/>
                  <a:pt x="5462" y="2330"/>
                </a:cubicBezTo>
                <a:cubicBezTo>
                  <a:pt x="5233" y="1834"/>
                  <a:pt x="4719" y="1335"/>
                  <a:pt x="4089" y="1335"/>
                </a:cubicBezTo>
                <a:lnTo>
                  <a:pt x="4078" y="1335"/>
                </a:lnTo>
                <a:cubicBezTo>
                  <a:pt x="3971" y="1335"/>
                  <a:pt x="3867" y="1352"/>
                  <a:pt x="3766" y="1376"/>
                </a:cubicBezTo>
                <a:cubicBezTo>
                  <a:pt x="3565" y="721"/>
                  <a:pt x="2965" y="187"/>
                  <a:pt x="2234" y="42"/>
                </a:cubicBezTo>
                <a:cubicBezTo>
                  <a:pt x="2093" y="14"/>
                  <a:pt x="1947" y="0"/>
                  <a:pt x="18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 name="Google Shape;153;p3"/>
          <p:cNvGrpSpPr/>
          <p:nvPr/>
        </p:nvGrpSpPr>
        <p:grpSpPr>
          <a:xfrm>
            <a:off x="1162733" y="1696165"/>
            <a:ext cx="128280" cy="149772"/>
            <a:chOff x="872050" y="1272123"/>
            <a:chExt cx="96210" cy="112329"/>
          </a:xfrm>
        </p:grpSpPr>
        <p:sp>
          <p:nvSpPr>
            <p:cNvPr id="154" name="Google Shape;154;p3"/>
            <p:cNvSpPr/>
            <p:nvPr/>
          </p:nvSpPr>
          <p:spPr>
            <a:xfrm>
              <a:off x="872467" y="1287623"/>
              <a:ext cx="88418" cy="74414"/>
            </a:xfrm>
            <a:custGeom>
              <a:avLst/>
              <a:gdLst/>
              <a:ahLst/>
              <a:cxnLst/>
              <a:rect l="l" t="t" r="r" b="b"/>
              <a:pathLst>
                <a:path w="2122" h="1786" extrusionOk="0">
                  <a:moveTo>
                    <a:pt x="169" y="1"/>
                  </a:moveTo>
                  <a:cubicBezTo>
                    <a:pt x="126" y="1"/>
                    <a:pt x="83" y="19"/>
                    <a:pt x="52" y="56"/>
                  </a:cubicBezTo>
                  <a:cubicBezTo>
                    <a:pt x="0" y="122"/>
                    <a:pt x="7" y="216"/>
                    <a:pt x="73" y="270"/>
                  </a:cubicBezTo>
                  <a:lnTo>
                    <a:pt x="1855" y="1752"/>
                  </a:lnTo>
                  <a:cubicBezTo>
                    <a:pt x="1886" y="1772"/>
                    <a:pt x="1917" y="1786"/>
                    <a:pt x="1952" y="1786"/>
                  </a:cubicBezTo>
                  <a:cubicBezTo>
                    <a:pt x="1997" y="1786"/>
                    <a:pt x="2039" y="1765"/>
                    <a:pt x="2070" y="1731"/>
                  </a:cubicBezTo>
                  <a:cubicBezTo>
                    <a:pt x="2122" y="1664"/>
                    <a:pt x="2115" y="1571"/>
                    <a:pt x="2049" y="1515"/>
                  </a:cubicBezTo>
                  <a:lnTo>
                    <a:pt x="267" y="35"/>
                  </a:lnTo>
                  <a:cubicBezTo>
                    <a:pt x="238" y="12"/>
                    <a:pt x="204"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72050" y="1280040"/>
              <a:ext cx="96210" cy="79247"/>
            </a:xfrm>
            <a:custGeom>
              <a:avLst/>
              <a:gdLst/>
              <a:ahLst/>
              <a:cxnLst/>
              <a:rect l="l" t="t" r="r" b="b"/>
              <a:pathLst>
                <a:path w="2309" h="1902" extrusionOk="0">
                  <a:moveTo>
                    <a:pt x="2138" y="0"/>
                  </a:moveTo>
                  <a:cubicBezTo>
                    <a:pt x="2105" y="0"/>
                    <a:pt x="2072" y="11"/>
                    <a:pt x="2045" y="33"/>
                  </a:cubicBezTo>
                  <a:lnTo>
                    <a:pt x="72" y="1631"/>
                  </a:lnTo>
                  <a:cubicBezTo>
                    <a:pt x="7" y="1684"/>
                    <a:pt x="0" y="1780"/>
                    <a:pt x="52" y="1846"/>
                  </a:cubicBezTo>
                  <a:cubicBezTo>
                    <a:pt x="79" y="1881"/>
                    <a:pt x="125" y="1902"/>
                    <a:pt x="170" y="1902"/>
                  </a:cubicBezTo>
                  <a:cubicBezTo>
                    <a:pt x="201" y="1902"/>
                    <a:pt x="236" y="1892"/>
                    <a:pt x="263" y="1867"/>
                  </a:cubicBezTo>
                  <a:lnTo>
                    <a:pt x="2236" y="269"/>
                  </a:lnTo>
                  <a:cubicBezTo>
                    <a:pt x="2298" y="217"/>
                    <a:pt x="2309" y="120"/>
                    <a:pt x="2257" y="57"/>
                  </a:cubicBezTo>
                  <a:cubicBezTo>
                    <a:pt x="2227" y="20"/>
                    <a:pt x="2182" y="0"/>
                    <a:pt x="2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901175" y="1272123"/>
              <a:ext cx="26042" cy="112329"/>
            </a:xfrm>
            <a:custGeom>
              <a:avLst/>
              <a:gdLst/>
              <a:ahLst/>
              <a:cxnLst/>
              <a:rect l="l" t="t" r="r" b="b"/>
              <a:pathLst>
                <a:path w="625" h="2696" extrusionOk="0">
                  <a:moveTo>
                    <a:pt x="164" y="1"/>
                  </a:moveTo>
                  <a:cubicBezTo>
                    <a:pt x="158" y="1"/>
                    <a:pt x="152" y="1"/>
                    <a:pt x="146" y="2"/>
                  </a:cubicBezTo>
                  <a:cubicBezTo>
                    <a:pt x="63" y="8"/>
                    <a:pt x="1" y="81"/>
                    <a:pt x="8" y="164"/>
                  </a:cubicBezTo>
                  <a:lnTo>
                    <a:pt x="199" y="2553"/>
                  </a:lnTo>
                  <a:cubicBezTo>
                    <a:pt x="205" y="2623"/>
                    <a:pt x="254" y="2678"/>
                    <a:pt x="324" y="2692"/>
                  </a:cubicBezTo>
                  <a:cubicBezTo>
                    <a:pt x="334" y="2692"/>
                    <a:pt x="341" y="2695"/>
                    <a:pt x="351" y="2695"/>
                  </a:cubicBezTo>
                  <a:cubicBezTo>
                    <a:pt x="407" y="2695"/>
                    <a:pt x="462" y="2660"/>
                    <a:pt x="487" y="2609"/>
                  </a:cubicBezTo>
                  <a:lnTo>
                    <a:pt x="591" y="2394"/>
                  </a:lnTo>
                  <a:cubicBezTo>
                    <a:pt x="625" y="2317"/>
                    <a:pt x="594" y="2228"/>
                    <a:pt x="517" y="2193"/>
                  </a:cubicBezTo>
                  <a:cubicBezTo>
                    <a:pt x="503" y="2186"/>
                    <a:pt x="490" y="2178"/>
                    <a:pt x="473" y="2178"/>
                  </a:cubicBezTo>
                  <a:lnTo>
                    <a:pt x="309" y="140"/>
                  </a:lnTo>
                  <a:cubicBezTo>
                    <a:pt x="303" y="63"/>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3"/>
          <p:cNvSpPr txBox="1">
            <a:spLocks noGrp="1"/>
          </p:cNvSpPr>
          <p:nvPr>
            <p:ph type="title"/>
          </p:nvPr>
        </p:nvSpPr>
        <p:spPr>
          <a:xfrm>
            <a:off x="2135200" y="2981083"/>
            <a:ext cx="7921600" cy="170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6000"/>
            </a:lvl1pPr>
            <a:lvl2pPr lvl="1" algn="ctr" rtl="0">
              <a:spcBef>
                <a:spcPts val="0"/>
              </a:spcBef>
              <a:spcAft>
                <a:spcPts val="0"/>
              </a:spcAft>
              <a:buClr>
                <a:schemeClr val="dk2"/>
              </a:buClr>
              <a:buSzPts val="3600"/>
              <a:buNone/>
              <a:defRPr sz="4800">
                <a:solidFill>
                  <a:schemeClr val="dk2"/>
                </a:solidFill>
              </a:defRPr>
            </a:lvl2pPr>
            <a:lvl3pPr lvl="2" algn="ctr" rtl="0">
              <a:spcBef>
                <a:spcPts val="0"/>
              </a:spcBef>
              <a:spcAft>
                <a:spcPts val="0"/>
              </a:spcAft>
              <a:buClr>
                <a:schemeClr val="dk2"/>
              </a:buClr>
              <a:buSzPts val="3600"/>
              <a:buNone/>
              <a:defRPr sz="4800">
                <a:solidFill>
                  <a:schemeClr val="dk2"/>
                </a:solidFill>
              </a:defRPr>
            </a:lvl3pPr>
            <a:lvl4pPr lvl="3" algn="ctr" rtl="0">
              <a:spcBef>
                <a:spcPts val="0"/>
              </a:spcBef>
              <a:spcAft>
                <a:spcPts val="0"/>
              </a:spcAft>
              <a:buClr>
                <a:schemeClr val="dk2"/>
              </a:buClr>
              <a:buSzPts val="3600"/>
              <a:buNone/>
              <a:defRPr sz="4800">
                <a:solidFill>
                  <a:schemeClr val="dk2"/>
                </a:solidFill>
              </a:defRPr>
            </a:lvl4pPr>
            <a:lvl5pPr lvl="4" algn="ctr" rtl="0">
              <a:spcBef>
                <a:spcPts val="0"/>
              </a:spcBef>
              <a:spcAft>
                <a:spcPts val="0"/>
              </a:spcAft>
              <a:buClr>
                <a:schemeClr val="dk2"/>
              </a:buClr>
              <a:buSzPts val="3600"/>
              <a:buNone/>
              <a:defRPr sz="4800">
                <a:solidFill>
                  <a:schemeClr val="dk2"/>
                </a:solidFill>
              </a:defRPr>
            </a:lvl5pPr>
            <a:lvl6pPr lvl="5" algn="ctr" rtl="0">
              <a:spcBef>
                <a:spcPts val="0"/>
              </a:spcBef>
              <a:spcAft>
                <a:spcPts val="0"/>
              </a:spcAft>
              <a:buClr>
                <a:schemeClr val="dk2"/>
              </a:buClr>
              <a:buSzPts val="3600"/>
              <a:buNone/>
              <a:defRPr sz="4800">
                <a:solidFill>
                  <a:schemeClr val="dk2"/>
                </a:solidFill>
              </a:defRPr>
            </a:lvl6pPr>
            <a:lvl7pPr lvl="6" algn="ctr" rtl="0">
              <a:spcBef>
                <a:spcPts val="0"/>
              </a:spcBef>
              <a:spcAft>
                <a:spcPts val="0"/>
              </a:spcAft>
              <a:buClr>
                <a:schemeClr val="dk2"/>
              </a:buClr>
              <a:buSzPts val="3600"/>
              <a:buNone/>
              <a:defRPr sz="4800">
                <a:solidFill>
                  <a:schemeClr val="dk2"/>
                </a:solidFill>
              </a:defRPr>
            </a:lvl7pPr>
            <a:lvl8pPr lvl="7" algn="ctr" rtl="0">
              <a:spcBef>
                <a:spcPts val="0"/>
              </a:spcBef>
              <a:spcAft>
                <a:spcPts val="0"/>
              </a:spcAft>
              <a:buClr>
                <a:schemeClr val="dk2"/>
              </a:buClr>
              <a:buSzPts val="3600"/>
              <a:buNone/>
              <a:defRPr sz="4800">
                <a:solidFill>
                  <a:schemeClr val="dk2"/>
                </a:solidFill>
              </a:defRPr>
            </a:lvl8pPr>
            <a:lvl9pPr lvl="8" algn="ctr" rtl="0">
              <a:spcBef>
                <a:spcPts val="0"/>
              </a:spcBef>
              <a:spcAft>
                <a:spcPts val="0"/>
              </a:spcAft>
              <a:buClr>
                <a:schemeClr val="dk2"/>
              </a:buClr>
              <a:buSzPts val="3600"/>
              <a:buNone/>
              <a:defRPr sz="4800">
                <a:solidFill>
                  <a:schemeClr val="dk2"/>
                </a:solidFill>
              </a:defRPr>
            </a:lvl9pPr>
          </a:lstStyle>
          <a:p>
            <a:endParaRPr/>
          </a:p>
        </p:txBody>
      </p:sp>
      <p:sp>
        <p:nvSpPr>
          <p:cNvPr id="158" name="Google Shape;158;p3"/>
          <p:cNvSpPr txBox="1">
            <a:spLocks noGrp="1"/>
          </p:cNvSpPr>
          <p:nvPr>
            <p:ph type="subTitle" idx="1"/>
          </p:nvPr>
        </p:nvSpPr>
        <p:spPr>
          <a:xfrm>
            <a:off x="2962400" y="4973133"/>
            <a:ext cx="6267200" cy="57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59" name="Google Shape;159;p3"/>
          <p:cNvSpPr txBox="1">
            <a:spLocks noGrp="1"/>
          </p:cNvSpPr>
          <p:nvPr>
            <p:ph type="title" idx="2" hasCustomPrompt="1"/>
          </p:nvPr>
        </p:nvSpPr>
        <p:spPr>
          <a:xfrm>
            <a:off x="5243600" y="1359916"/>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000"/>
              <a:buNone/>
              <a:defRPr sz="9333">
                <a:solidFill>
                  <a:schemeClr val="accent1"/>
                </a:solidFill>
              </a:defRPr>
            </a:lvl1pPr>
            <a:lvl2pPr lvl="1" algn="ctr" rtl="0">
              <a:spcBef>
                <a:spcPts val="0"/>
              </a:spcBef>
              <a:spcAft>
                <a:spcPts val="0"/>
              </a:spcAft>
              <a:buClr>
                <a:schemeClr val="dk2"/>
              </a:buClr>
              <a:buSzPts val="5000"/>
              <a:buNone/>
              <a:defRPr sz="6667">
                <a:solidFill>
                  <a:schemeClr val="dk2"/>
                </a:solidFill>
              </a:defRPr>
            </a:lvl2pPr>
            <a:lvl3pPr lvl="2" algn="ctr" rtl="0">
              <a:spcBef>
                <a:spcPts val="0"/>
              </a:spcBef>
              <a:spcAft>
                <a:spcPts val="0"/>
              </a:spcAft>
              <a:buClr>
                <a:schemeClr val="dk2"/>
              </a:buClr>
              <a:buSzPts val="5000"/>
              <a:buNone/>
              <a:defRPr sz="6667">
                <a:solidFill>
                  <a:schemeClr val="dk2"/>
                </a:solidFill>
              </a:defRPr>
            </a:lvl3pPr>
            <a:lvl4pPr lvl="3" algn="ctr" rtl="0">
              <a:spcBef>
                <a:spcPts val="0"/>
              </a:spcBef>
              <a:spcAft>
                <a:spcPts val="0"/>
              </a:spcAft>
              <a:buClr>
                <a:schemeClr val="dk2"/>
              </a:buClr>
              <a:buSzPts val="5000"/>
              <a:buNone/>
              <a:defRPr sz="6667">
                <a:solidFill>
                  <a:schemeClr val="dk2"/>
                </a:solidFill>
              </a:defRPr>
            </a:lvl4pPr>
            <a:lvl5pPr lvl="4" algn="ctr" rtl="0">
              <a:spcBef>
                <a:spcPts val="0"/>
              </a:spcBef>
              <a:spcAft>
                <a:spcPts val="0"/>
              </a:spcAft>
              <a:buClr>
                <a:schemeClr val="dk2"/>
              </a:buClr>
              <a:buSzPts val="5000"/>
              <a:buNone/>
              <a:defRPr sz="6667">
                <a:solidFill>
                  <a:schemeClr val="dk2"/>
                </a:solidFill>
              </a:defRPr>
            </a:lvl5pPr>
            <a:lvl6pPr lvl="5" algn="ctr" rtl="0">
              <a:spcBef>
                <a:spcPts val="0"/>
              </a:spcBef>
              <a:spcAft>
                <a:spcPts val="0"/>
              </a:spcAft>
              <a:buClr>
                <a:schemeClr val="dk2"/>
              </a:buClr>
              <a:buSzPts val="5000"/>
              <a:buNone/>
              <a:defRPr sz="6667">
                <a:solidFill>
                  <a:schemeClr val="dk2"/>
                </a:solidFill>
              </a:defRPr>
            </a:lvl6pPr>
            <a:lvl7pPr lvl="6" algn="ctr" rtl="0">
              <a:spcBef>
                <a:spcPts val="0"/>
              </a:spcBef>
              <a:spcAft>
                <a:spcPts val="0"/>
              </a:spcAft>
              <a:buClr>
                <a:schemeClr val="dk2"/>
              </a:buClr>
              <a:buSzPts val="5000"/>
              <a:buNone/>
              <a:defRPr sz="6667">
                <a:solidFill>
                  <a:schemeClr val="dk2"/>
                </a:solidFill>
              </a:defRPr>
            </a:lvl7pPr>
            <a:lvl8pPr lvl="7" algn="ctr" rtl="0">
              <a:spcBef>
                <a:spcPts val="0"/>
              </a:spcBef>
              <a:spcAft>
                <a:spcPts val="0"/>
              </a:spcAft>
              <a:buClr>
                <a:schemeClr val="dk2"/>
              </a:buClr>
              <a:buSzPts val="5000"/>
              <a:buNone/>
              <a:defRPr sz="6667">
                <a:solidFill>
                  <a:schemeClr val="dk2"/>
                </a:solidFill>
              </a:defRPr>
            </a:lvl8pPr>
            <a:lvl9pPr lvl="8" algn="ctr" rtl="0">
              <a:spcBef>
                <a:spcPts val="0"/>
              </a:spcBef>
              <a:spcAft>
                <a:spcPts val="0"/>
              </a:spcAft>
              <a:buClr>
                <a:schemeClr val="dk2"/>
              </a:buClr>
              <a:buSzPts val="5000"/>
              <a:buNone/>
              <a:defRPr sz="6667">
                <a:solidFill>
                  <a:schemeClr val="dk2"/>
                </a:solidFill>
              </a:defRPr>
            </a:lvl9pPr>
          </a:lstStyle>
          <a:p>
            <a:r>
              <a:t>xx%</a:t>
            </a:r>
          </a:p>
        </p:txBody>
      </p:sp>
    </p:spTree>
    <p:extLst>
      <p:ext uri="{BB962C8B-B14F-4D97-AF65-F5344CB8AC3E}">
        <p14:creationId xmlns:p14="http://schemas.microsoft.com/office/powerpoint/2010/main" val="3266842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0"/>
        <p:cNvGrpSpPr/>
        <p:nvPr/>
      </p:nvGrpSpPr>
      <p:grpSpPr>
        <a:xfrm>
          <a:off x="0" y="0"/>
          <a:ext cx="0" cy="0"/>
          <a:chOff x="0" y="0"/>
          <a:chExt cx="0" cy="0"/>
        </a:xfrm>
      </p:grpSpPr>
      <p:grpSp>
        <p:nvGrpSpPr>
          <p:cNvPr id="161" name="Google Shape;161;p4"/>
          <p:cNvGrpSpPr/>
          <p:nvPr/>
        </p:nvGrpSpPr>
        <p:grpSpPr>
          <a:xfrm>
            <a:off x="-161167" y="-181400"/>
            <a:ext cx="12514400" cy="7220800"/>
            <a:chOff x="-120875" y="-136050"/>
            <a:chExt cx="9385800" cy="5415600"/>
          </a:xfrm>
        </p:grpSpPr>
        <p:cxnSp>
          <p:nvCxnSpPr>
            <p:cNvPr id="162" name="Google Shape;162;p4"/>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3" name="Google Shape;163;p4"/>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4" name="Google Shape;164;p4"/>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5" name="Google Shape;165;p4"/>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6" name="Google Shape;166;p4"/>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7" name="Google Shape;167;p4"/>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8" name="Google Shape;168;p4"/>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69" name="Google Shape;169;p4"/>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0" name="Google Shape;170;p4"/>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1" name="Google Shape;171;p4"/>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2" name="Google Shape;172;p4"/>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3" name="Google Shape;173;p4"/>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4" name="Google Shape;174;p4"/>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5" name="Google Shape;175;p4"/>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6" name="Google Shape;176;p4"/>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7" name="Google Shape;177;p4"/>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8" name="Google Shape;178;p4"/>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79" name="Google Shape;179;p4"/>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80" name="Google Shape;180;p4"/>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81" name="Google Shape;181;p4"/>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82" name="Google Shape;182;p4"/>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3" name="Google Shape;183;p4"/>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4" name="Google Shape;184;p4"/>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5" name="Google Shape;185;p4"/>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6" name="Google Shape;186;p4"/>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7" name="Google Shape;187;p4"/>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8" name="Google Shape;188;p4"/>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89" name="Google Shape;189;p4"/>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90" name="Google Shape;190;p4"/>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91" name="Google Shape;191;p4"/>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92" name="Google Shape;192;p4"/>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93" name="Google Shape;193;p4"/>
          <p:cNvSpPr/>
          <p:nvPr/>
        </p:nvSpPr>
        <p:spPr>
          <a:xfrm>
            <a:off x="9179834" y="4799138"/>
            <a:ext cx="3012279" cy="205893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4"/>
          <p:cNvSpPr/>
          <p:nvPr/>
        </p:nvSpPr>
        <p:spPr>
          <a:xfrm rot="-5400000">
            <a:off x="-96310" y="96363"/>
            <a:ext cx="1611481" cy="1418861"/>
          </a:xfrm>
          <a:custGeom>
            <a:avLst/>
            <a:gdLst/>
            <a:ahLst/>
            <a:cxnLst/>
            <a:rect l="l" t="t" r="r" b="b"/>
            <a:pathLst>
              <a:path w="33364" h="29376" extrusionOk="0">
                <a:moveTo>
                  <a:pt x="434" y="0"/>
                </a:moveTo>
                <a:cubicBezTo>
                  <a:pt x="294" y="0"/>
                  <a:pt x="147" y="20"/>
                  <a:pt x="0" y="44"/>
                </a:cubicBezTo>
                <a:cubicBezTo>
                  <a:pt x="19" y="44"/>
                  <a:pt x="38" y="44"/>
                  <a:pt x="57" y="44"/>
                </a:cubicBezTo>
                <a:cubicBezTo>
                  <a:pt x="1681" y="44"/>
                  <a:pt x="3285" y="749"/>
                  <a:pt x="4752" y="1512"/>
                </a:cubicBezTo>
                <a:cubicBezTo>
                  <a:pt x="6898" y="2630"/>
                  <a:pt x="8961" y="4197"/>
                  <a:pt x="9958" y="6472"/>
                </a:cubicBezTo>
                <a:cubicBezTo>
                  <a:pt x="11006" y="8874"/>
                  <a:pt x="10827" y="11635"/>
                  <a:pt x="10366" y="14151"/>
                </a:cubicBezTo>
                <a:cubicBezTo>
                  <a:pt x="9736" y="17629"/>
                  <a:pt x="8407" y="21395"/>
                  <a:pt x="9345" y="24932"/>
                </a:cubicBezTo>
                <a:cubicBezTo>
                  <a:pt x="10154" y="27971"/>
                  <a:pt x="12728" y="29101"/>
                  <a:pt x="15473" y="29101"/>
                </a:cubicBezTo>
                <a:cubicBezTo>
                  <a:pt x="16425" y="29101"/>
                  <a:pt x="17399" y="28965"/>
                  <a:pt x="18326" y="28726"/>
                </a:cubicBezTo>
                <a:cubicBezTo>
                  <a:pt x="21247" y="27967"/>
                  <a:pt x="24214" y="26351"/>
                  <a:pt x="27224" y="26351"/>
                </a:cubicBezTo>
                <a:cubicBezTo>
                  <a:pt x="28334" y="26351"/>
                  <a:pt x="29449" y="26570"/>
                  <a:pt x="30570" y="27133"/>
                </a:cubicBezTo>
                <a:cubicBezTo>
                  <a:pt x="31647" y="27673"/>
                  <a:pt x="32599" y="28445"/>
                  <a:pt x="33364" y="29376"/>
                </a:cubicBezTo>
                <a:lnTo>
                  <a:pt x="33364" y="10"/>
                </a:lnTo>
                <a:lnTo>
                  <a:pt x="596" y="10"/>
                </a:lnTo>
                <a:cubicBezTo>
                  <a:pt x="543" y="3"/>
                  <a:pt x="489" y="0"/>
                  <a:pt x="4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118153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4"/>
          <p:cNvGrpSpPr/>
          <p:nvPr/>
        </p:nvGrpSpPr>
        <p:grpSpPr>
          <a:xfrm>
            <a:off x="528038" y="484665"/>
            <a:ext cx="386537" cy="350879"/>
            <a:chOff x="6114025" y="1773875"/>
            <a:chExt cx="124550" cy="113075"/>
          </a:xfrm>
        </p:grpSpPr>
        <p:sp>
          <p:nvSpPr>
            <p:cNvPr id="197" name="Google Shape;197;p4"/>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4"/>
          <p:cNvSpPr/>
          <p:nvPr/>
        </p:nvSpPr>
        <p:spPr>
          <a:xfrm rot="-607916">
            <a:off x="651254"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1" name="Google Shape;201;p4"/>
          <p:cNvGrpSpPr/>
          <p:nvPr/>
        </p:nvGrpSpPr>
        <p:grpSpPr>
          <a:xfrm>
            <a:off x="10468109" y="6246897"/>
            <a:ext cx="230235" cy="268575"/>
            <a:chOff x="4697384" y="716972"/>
            <a:chExt cx="429114" cy="500575"/>
          </a:xfrm>
        </p:grpSpPr>
        <p:sp>
          <p:nvSpPr>
            <p:cNvPr id="202" name="Google Shape;202;p4"/>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 name="Google Shape;205;p4"/>
          <p:cNvGrpSpPr/>
          <p:nvPr/>
        </p:nvGrpSpPr>
        <p:grpSpPr>
          <a:xfrm rot="6576024">
            <a:off x="11323947" y="217884"/>
            <a:ext cx="338461" cy="289781"/>
            <a:chOff x="5104850" y="782400"/>
            <a:chExt cx="119700" cy="102475"/>
          </a:xfrm>
        </p:grpSpPr>
        <p:sp>
          <p:nvSpPr>
            <p:cNvPr id="206" name="Google Shape;206;p4"/>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 name="Google Shape;208;p4"/>
          <p:cNvSpPr/>
          <p:nvPr/>
        </p:nvSpPr>
        <p:spPr>
          <a:xfrm>
            <a:off x="281434"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4"/>
          <p:cNvSpPr txBox="1">
            <a:spLocks noGrp="1"/>
          </p:cNvSpPr>
          <p:nvPr>
            <p:ph type="title"/>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 name="Google Shape;210;p4"/>
          <p:cNvSpPr txBox="1">
            <a:spLocks noGrp="1"/>
          </p:cNvSpPr>
          <p:nvPr>
            <p:ph type="body" idx="1"/>
          </p:nvPr>
        </p:nvSpPr>
        <p:spPr>
          <a:xfrm>
            <a:off x="960000" y="1607333"/>
            <a:ext cx="10272000" cy="45304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naheim"/>
              <a:buAutoNum type="arabicPeriod"/>
              <a:defRPr sz="1667"/>
            </a:lvl1pPr>
            <a:lvl2pPr marL="1219170" lvl="1" indent="-406390" rtl="0">
              <a:lnSpc>
                <a:spcPct val="115000"/>
              </a:lnSpc>
              <a:spcBef>
                <a:spcPts val="2133"/>
              </a:spcBef>
              <a:spcAft>
                <a:spcPts val="0"/>
              </a:spcAft>
              <a:buSzPts val="1200"/>
              <a:buFont typeface="Roboto Condensed Light"/>
              <a:buAutoNum type="alphaLcPeriod"/>
              <a:defRPr/>
            </a:lvl2pPr>
            <a:lvl3pPr marL="1828754" lvl="2" indent="-406390" rtl="0">
              <a:lnSpc>
                <a:spcPct val="115000"/>
              </a:lnSpc>
              <a:spcBef>
                <a:spcPts val="2133"/>
              </a:spcBef>
              <a:spcAft>
                <a:spcPts val="0"/>
              </a:spcAft>
              <a:buSzPts val="1200"/>
              <a:buFont typeface="Roboto Condensed Light"/>
              <a:buAutoNum type="romanLcPeriod"/>
              <a:defRPr/>
            </a:lvl3pPr>
            <a:lvl4pPr marL="2438339" lvl="3" indent="-406390" rtl="0">
              <a:lnSpc>
                <a:spcPct val="115000"/>
              </a:lnSpc>
              <a:spcBef>
                <a:spcPts val="2133"/>
              </a:spcBef>
              <a:spcAft>
                <a:spcPts val="0"/>
              </a:spcAft>
              <a:buSzPts val="1200"/>
              <a:buFont typeface="Roboto Condensed Light"/>
              <a:buAutoNum type="arabicPeriod"/>
              <a:defRPr/>
            </a:lvl4pPr>
            <a:lvl5pPr marL="3047924" lvl="4" indent="-406390" rtl="0">
              <a:lnSpc>
                <a:spcPct val="115000"/>
              </a:lnSpc>
              <a:spcBef>
                <a:spcPts val="2133"/>
              </a:spcBef>
              <a:spcAft>
                <a:spcPts val="0"/>
              </a:spcAft>
              <a:buSzPts val="1200"/>
              <a:buFont typeface="Roboto Condensed Light"/>
              <a:buAutoNum type="alphaLcPeriod"/>
              <a:defRPr/>
            </a:lvl5pPr>
            <a:lvl6pPr marL="3657509" lvl="5" indent="-406390" rtl="0">
              <a:lnSpc>
                <a:spcPct val="115000"/>
              </a:lnSpc>
              <a:spcBef>
                <a:spcPts val="2133"/>
              </a:spcBef>
              <a:spcAft>
                <a:spcPts val="0"/>
              </a:spcAft>
              <a:buSzPts val="1200"/>
              <a:buFont typeface="Roboto Condensed Light"/>
              <a:buAutoNum type="romanLcPeriod"/>
              <a:defRPr/>
            </a:lvl6pPr>
            <a:lvl7pPr marL="4267093" lvl="6" indent="-406390" rtl="0">
              <a:lnSpc>
                <a:spcPct val="115000"/>
              </a:lnSpc>
              <a:spcBef>
                <a:spcPts val="2133"/>
              </a:spcBef>
              <a:spcAft>
                <a:spcPts val="0"/>
              </a:spcAft>
              <a:buSzPts val="1200"/>
              <a:buFont typeface="Roboto Condensed Light"/>
              <a:buAutoNum type="arabicPeriod"/>
              <a:defRPr/>
            </a:lvl7pPr>
            <a:lvl8pPr marL="4876678" lvl="7" indent="-406390" rtl="0">
              <a:lnSpc>
                <a:spcPct val="115000"/>
              </a:lnSpc>
              <a:spcBef>
                <a:spcPts val="2133"/>
              </a:spcBef>
              <a:spcAft>
                <a:spcPts val="0"/>
              </a:spcAft>
              <a:buSzPts val="1200"/>
              <a:buFont typeface="Roboto Condensed Light"/>
              <a:buAutoNum type="alphaLcPeriod"/>
              <a:defRPr/>
            </a:lvl8pPr>
            <a:lvl9pPr marL="5486263" lvl="8" indent="-406390" rtl="0">
              <a:lnSpc>
                <a:spcPct val="115000"/>
              </a:lnSpc>
              <a:spcBef>
                <a:spcPts val="2133"/>
              </a:spcBef>
              <a:spcAft>
                <a:spcPts val="2133"/>
              </a:spcAft>
              <a:buSzPts val="1200"/>
              <a:buFont typeface="Roboto Condensed Light"/>
              <a:buAutoNum type="romanLcPeriod"/>
              <a:defRPr/>
            </a:lvl9pPr>
          </a:lstStyle>
          <a:p>
            <a:endParaRPr/>
          </a:p>
        </p:txBody>
      </p:sp>
    </p:spTree>
    <p:extLst>
      <p:ext uri="{BB962C8B-B14F-4D97-AF65-F5344CB8AC3E}">
        <p14:creationId xmlns:p14="http://schemas.microsoft.com/office/powerpoint/2010/main" val="27703827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1"/>
        <p:cNvGrpSpPr/>
        <p:nvPr/>
      </p:nvGrpSpPr>
      <p:grpSpPr>
        <a:xfrm>
          <a:off x="0" y="0"/>
          <a:ext cx="0" cy="0"/>
          <a:chOff x="0" y="0"/>
          <a:chExt cx="0" cy="0"/>
        </a:xfrm>
      </p:grpSpPr>
      <p:grpSp>
        <p:nvGrpSpPr>
          <p:cNvPr id="212" name="Google Shape;212;p5"/>
          <p:cNvGrpSpPr/>
          <p:nvPr/>
        </p:nvGrpSpPr>
        <p:grpSpPr>
          <a:xfrm>
            <a:off x="-161167" y="-181400"/>
            <a:ext cx="12514400" cy="7220800"/>
            <a:chOff x="-120875" y="-136050"/>
            <a:chExt cx="9385800" cy="5415600"/>
          </a:xfrm>
        </p:grpSpPr>
        <p:cxnSp>
          <p:nvCxnSpPr>
            <p:cNvPr id="213" name="Google Shape;213;p5"/>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4" name="Google Shape;214;p5"/>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5" name="Google Shape;215;p5"/>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6" name="Google Shape;216;p5"/>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7" name="Google Shape;217;p5"/>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8" name="Google Shape;218;p5"/>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19" name="Google Shape;219;p5"/>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0" name="Google Shape;220;p5"/>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1" name="Google Shape;221;p5"/>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2" name="Google Shape;222;p5"/>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3" name="Google Shape;223;p5"/>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4" name="Google Shape;224;p5"/>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5" name="Google Shape;225;p5"/>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6" name="Google Shape;226;p5"/>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7" name="Google Shape;227;p5"/>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8" name="Google Shape;228;p5"/>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29" name="Google Shape;229;p5"/>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30" name="Google Shape;230;p5"/>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31" name="Google Shape;231;p5"/>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32" name="Google Shape;232;p5"/>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33" name="Google Shape;233;p5"/>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4" name="Google Shape;234;p5"/>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5" name="Google Shape;235;p5"/>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6" name="Google Shape;236;p5"/>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7" name="Google Shape;237;p5"/>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8" name="Google Shape;238;p5"/>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39" name="Google Shape;239;p5"/>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40" name="Google Shape;240;p5"/>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41" name="Google Shape;241;p5"/>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42" name="Google Shape;242;p5"/>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43" name="Google Shape;243;p5"/>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244" name="Google Shape;244;p5"/>
          <p:cNvSpPr/>
          <p:nvPr/>
        </p:nvSpPr>
        <p:spPr>
          <a:xfrm flipH="1">
            <a:off x="0" y="3978167"/>
            <a:ext cx="4034727" cy="2879863"/>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5"/>
          <p:cNvSpPr/>
          <p:nvPr/>
        </p:nvSpPr>
        <p:spPr>
          <a:xfrm rot="5400000" flipH="1">
            <a:off x="10000695" y="139342"/>
            <a:ext cx="2330587" cy="2052012"/>
          </a:xfrm>
          <a:custGeom>
            <a:avLst/>
            <a:gdLst/>
            <a:ahLst/>
            <a:cxnLst/>
            <a:rect l="l" t="t" r="r" b="b"/>
            <a:pathLst>
              <a:path w="33364" h="29376" extrusionOk="0">
                <a:moveTo>
                  <a:pt x="434" y="0"/>
                </a:moveTo>
                <a:cubicBezTo>
                  <a:pt x="294" y="0"/>
                  <a:pt x="147" y="20"/>
                  <a:pt x="0" y="44"/>
                </a:cubicBezTo>
                <a:cubicBezTo>
                  <a:pt x="19" y="44"/>
                  <a:pt x="38" y="44"/>
                  <a:pt x="57" y="44"/>
                </a:cubicBezTo>
                <a:cubicBezTo>
                  <a:pt x="1681" y="44"/>
                  <a:pt x="3285" y="749"/>
                  <a:pt x="4752" y="1512"/>
                </a:cubicBezTo>
                <a:cubicBezTo>
                  <a:pt x="6898" y="2630"/>
                  <a:pt x="8961" y="4197"/>
                  <a:pt x="9958" y="6472"/>
                </a:cubicBezTo>
                <a:cubicBezTo>
                  <a:pt x="11006" y="8874"/>
                  <a:pt x="10827" y="11635"/>
                  <a:pt x="10366" y="14151"/>
                </a:cubicBezTo>
                <a:cubicBezTo>
                  <a:pt x="9736" y="17629"/>
                  <a:pt x="8407" y="21395"/>
                  <a:pt x="9345" y="24932"/>
                </a:cubicBezTo>
                <a:cubicBezTo>
                  <a:pt x="10154" y="27971"/>
                  <a:pt x="12728" y="29101"/>
                  <a:pt x="15473" y="29101"/>
                </a:cubicBezTo>
                <a:cubicBezTo>
                  <a:pt x="16425" y="29101"/>
                  <a:pt x="17399" y="28965"/>
                  <a:pt x="18326" y="28726"/>
                </a:cubicBezTo>
                <a:cubicBezTo>
                  <a:pt x="21247" y="27967"/>
                  <a:pt x="24214" y="26351"/>
                  <a:pt x="27224" y="26351"/>
                </a:cubicBezTo>
                <a:cubicBezTo>
                  <a:pt x="28334" y="26351"/>
                  <a:pt x="29449" y="26570"/>
                  <a:pt x="30570" y="27133"/>
                </a:cubicBezTo>
                <a:cubicBezTo>
                  <a:pt x="31647" y="27673"/>
                  <a:pt x="32599" y="28445"/>
                  <a:pt x="33364" y="29376"/>
                </a:cubicBezTo>
                <a:lnTo>
                  <a:pt x="33364" y="10"/>
                </a:lnTo>
                <a:lnTo>
                  <a:pt x="596" y="10"/>
                </a:lnTo>
                <a:cubicBezTo>
                  <a:pt x="543" y="3"/>
                  <a:pt x="489" y="0"/>
                  <a:pt x="4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6" name="Google Shape;246;p5"/>
          <p:cNvGrpSpPr/>
          <p:nvPr/>
        </p:nvGrpSpPr>
        <p:grpSpPr>
          <a:xfrm>
            <a:off x="528038" y="484665"/>
            <a:ext cx="386537" cy="350879"/>
            <a:chOff x="6114025" y="1773875"/>
            <a:chExt cx="124550" cy="113075"/>
          </a:xfrm>
        </p:grpSpPr>
        <p:sp>
          <p:nvSpPr>
            <p:cNvPr id="247" name="Google Shape;247;p5"/>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0" name="Google Shape;250;p5"/>
          <p:cNvSpPr/>
          <p:nvPr/>
        </p:nvSpPr>
        <p:spPr>
          <a:xfrm rot="-607916">
            <a:off x="651254"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1" name="Google Shape;251;p5"/>
          <p:cNvGrpSpPr/>
          <p:nvPr/>
        </p:nvGrpSpPr>
        <p:grpSpPr>
          <a:xfrm>
            <a:off x="10468109" y="6246897"/>
            <a:ext cx="230235" cy="268575"/>
            <a:chOff x="4697384" y="716972"/>
            <a:chExt cx="429114" cy="500575"/>
          </a:xfrm>
        </p:grpSpPr>
        <p:sp>
          <p:nvSpPr>
            <p:cNvPr id="252" name="Google Shape;252;p5"/>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5"/>
          <p:cNvSpPr/>
          <p:nvPr/>
        </p:nvSpPr>
        <p:spPr>
          <a:xfrm>
            <a:off x="281434"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5"/>
          <p:cNvSpPr txBox="1">
            <a:spLocks noGrp="1"/>
          </p:cNvSpPr>
          <p:nvPr>
            <p:ph type="subTitle" idx="1"/>
          </p:nvPr>
        </p:nvSpPr>
        <p:spPr>
          <a:xfrm>
            <a:off x="1297241" y="3511231"/>
            <a:ext cx="4491600" cy="45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Bebas Neue"/>
              <a:buNone/>
              <a:defRPr sz="2667">
                <a:solidFill>
                  <a:schemeClr val="accent1"/>
                </a:solidFill>
                <a:latin typeface="Fredoka One"/>
                <a:ea typeface="Fredoka One"/>
                <a:cs typeface="Fredoka One"/>
                <a:sym typeface="Fredoka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57" name="Google Shape;257;p5"/>
          <p:cNvSpPr txBox="1">
            <a:spLocks noGrp="1"/>
          </p:cNvSpPr>
          <p:nvPr>
            <p:ph type="subTitle" idx="2"/>
          </p:nvPr>
        </p:nvSpPr>
        <p:spPr>
          <a:xfrm>
            <a:off x="6403017" y="3511231"/>
            <a:ext cx="4491600" cy="4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Bebas Neue"/>
              <a:buNone/>
              <a:defRPr sz="2667">
                <a:solidFill>
                  <a:schemeClr val="accent1"/>
                </a:solidFill>
                <a:latin typeface="Fredoka One"/>
                <a:ea typeface="Fredoka One"/>
                <a:cs typeface="Fredoka One"/>
                <a:sym typeface="Fredoka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58" name="Google Shape;258;p5"/>
          <p:cNvSpPr txBox="1">
            <a:spLocks noGrp="1"/>
          </p:cNvSpPr>
          <p:nvPr>
            <p:ph type="subTitle" idx="3"/>
          </p:nvPr>
        </p:nvSpPr>
        <p:spPr>
          <a:xfrm>
            <a:off x="1297241" y="3962831"/>
            <a:ext cx="4491600" cy="1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9" name="Google Shape;259;p5"/>
          <p:cNvSpPr txBox="1">
            <a:spLocks noGrp="1"/>
          </p:cNvSpPr>
          <p:nvPr>
            <p:ph type="subTitle" idx="4"/>
          </p:nvPr>
        </p:nvSpPr>
        <p:spPr>
          <a:xfrm>
            <a:off x="6403017" y="3962831"/>
            <a:ext cx="4491600" cy="1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0" name="Google Shape;260;p5"/>
          <p:cNvSpPr/>
          <p:nvPr/>
        </p:nvSpPr>
        <p:spPr>
          <a:xfrm>
            <a:off x="118153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1" name="Google Shape;261;p5"/>
          <p:cNvGrpSpPr/>
          <p:nvPr/>
        </p:nvGrpSpPr>
        <p:grpSpPr>
          <a:xfrm rot="6576024">
            <a:off x="11323947" y="217884"/>
            <a:ext cx="338461" cy="289781"/>
            <a:chOff x="5104850" y="782400"/>
            <a:chExt cx="119700" cy="102475"/>
          </a:xfrm>
        </p:grpSpPr>
        <p:sp>
          <p:nvSpPr>
            <p:cNvPr id="262" name="Google Shape;262;p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4" name="Google Shape;264;p5"/>
          <p:cNvSpPr txBox="1">
            <a:spLocks noGrp="1"/>
          </p:cNvSpPr>
          <p:nvPr>
            <p:ph type="title"/>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31400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5"/>
        <p:cNvGrpSpPr/>
        <p:nvPr/>
      </p:nvGrpSpPr>
      <p:grpSpPr>
        <a:xfrm>
          <a:off x="0" y="0"/>
          <a:ext cx="0" cy="0"/>
          <a:chOff x="0" y="0"/>
          <a:chExt cx="0" cy="0"/>
        </a:xfrm>
      </p:grpSpPr>
      <p:grpSp>
        <p:nvGrpSpPr>
          <p:cNvPr id="266" name="Google Shape;266;p6"/>
          <p:cNvGrpSpPr/>
          <p:nvPr/>
        </p:nvGrpSpPr>
        <p:grpSpPr>
          <a:xfrm>
            <a:off x="-161167" y="-181400"/>
            <a:ext cx="12514400" cy="7220800"/>
            <a:chOff x="-120875" y="-136050"/>
            <a:chExt cx="9385800" cy="5415600"/>
          </a:xfrm>
        </p:grpSpPr>
        <p:cxnSp>
          <p:nvCxnSpPr>
            <p:cNvPr id="267" name="Google Shape;267;p6"/>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68" name="Google Shape;268;p6"/>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69" name="Google Shape;269;p6"/>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0" name="Google Shape;270;p6"/>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1" name="Google Shape;271;p6"/>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2" name="Google Shape;272;p6"/>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3" name="Google Shape;273;p6"/>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4" name="Google Shape;274;p6"/>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5" name="Google Shape;275;p6"/>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6" name="Google Shape;276;p6"/>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7" name="Google Shape;277;p6"/>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8" name="Google Shape;278;p6"/>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79" name="Google Shape;279;p6"/>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0" name="Google Shape;280;p6"/>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1" name="Google Shape;281;p6"/>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2" name="Google Shape;282;p6"/>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3" name="Google Shape;283;p6"/>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4" name="Google Shape;284;p6"/>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5" name="Google Shape;285;p6"/>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6" name="Google Shape;286;p6"/>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287" name="Google Shape;287;p6"/>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88" name="Google Shape;288;p6"/>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89" name="Google Shape;289;p6"/>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0" name="Google Shape;290;p6"/>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1" name="Google Shape;291;p6"/>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2" name="Google Shape;292;p6"/>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3" name="Google Shape;293;p6"/>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4" name="Google Shape;294;p6"/>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5" name="Google Shape;295;p6"/>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6" name="Google Shape;296;p6"/>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297" name="Google Shape;297;p6"/>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298" name="Google Shape;298;p6"/>
          <p:cNvSpPr/>
          <p:nvPr/>
        </p:nvSpPr>
        <p:spPr>
          <a:xfrm rot="-5400000">
            <a:off x="-158356" y="158368"/>
            <a:ext cx="2260523" cy="1943809"/>
          </a:xfrm>
          <a:custGeom>
            <a:avLst/>
            <a:gdLst/>
            <a:ahLst/>
            <a:cxnLst/>
            <a:rect l="l" t="t" r="r" b="b"/>
            <a:pathLst>
              <a:path w="33364" h="29376" extrusionOk="0">
                <a:moveTo>
                  <a:pt x="434" y="0"/>
                </a:moveTo>
                <a:cubicBezTo>
                  <a:pt x="294" y="0"/>
                  <a:pt x="147" y="20"/>
                  <a:pt x="0" y="44"/>
                </a:cubicBezTo>
                <a:cubicBezTo>
                  <a:pt x="19" y="44"/>
                  <a:pt x="38" y="44"/>
                  <a:pt x="57" y="44"/>
                </a:cubicBezTo>
                <a:cubicBezTo>
                  <a:pt x="1681" y="44"/>
                  <a:pt x="3285" y="749"/>
                  <a:pt x="4752" y="1512"/>
                </a:cubicBezTo>
                <a:cubicBezTo>
                  <a:pt x="6898" y="2630"/>
                  <a:pt x="8961" y="4197"/>
                  <a:pt x="9958" y="6472"/>
                </a:cubicBezTo>
                <a:cubicBezTo>
                  <a:pt x="11006" y="8874"/>
                  <a:pt x="10827" y="11635"/>
                  <a:pt x="10366" y="14151"/>
                </a:cubicBezTo>
                <a:cubicBezTo>
                  <a:pt x="9736" y="17629"/>
                  <a:pt x="8407" y="21395"/>
                  <a:pt x="9345" y="24932"/>
                </a:cubicBezTo>
                <a:cubicBezTo>
                  <a:pt x="10154" y="27971"/>
                  <a:pt x="12728" y="29101"/>
                  <a:pt x="15473" y="29101"/>
                </a:cubicBezTo>
                <a:cubicBezTo>
                  <a:pt x="16425" y="29101"/>
                  <a:pt x="17399" y="28965"/>
                  <a:pt x="18326" y="28726"/>
                </a:cubicBezTo>
                <a:cubicBezTo>
                  <a:pt x="21247" y="27967"/>
                  <a:pt x="24214" y="26351"/>
                  <a:pt x="27224" y="26351"/>
                </a:cubicBezTo>
                <a:cubicBezTo>
                  <a:pt x="28334" y="26351"/>
                  <a:pt x="29449" y="26570"/>
                  <a:pt x="30570" y="27133"/>
                </a:cubicBezTo>
                <a:cubicBezTo>
                  <a:pt x="31647" y="27673"/>
                  <a:pt x="32599" y="28445"/>
                  <a:pt x="33364" y="29376"/>
                </a:cubicBezTo>
                <a:lnTo>
                  <a:pt x="33364" y="10"/>
                </a:lnTo>
                <a:lnTo>
                  <a:pt x="596" y="10"/>
                </a:lnTo>
                <a:cubicBezTo>
                  <a:pt x="543" y="3"/>
                  <a:pt x="489" y="0"/>
                  <a:pt x="4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9322599" y="5089933"/>
            <a:ext cx="2869404" cy="176816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0" name="Google Shape;300;p6"/>
          <p:cNvGrpSpPr/>
          <p:nvPr/>
        </p:nvGrpSpPr>
        <p:grpSpPr>
          <a:xfrm flipH="1">
            <a:off x="293269" y="154751"/>
            <a:ext cx="11616740" cy="6533352"/>
            <a:chOff x="224897" y="116063"/>
            <a:chExt cx="8712555" cy="4900014"/>
          </a:xfrm>
        </p:grpSpPr>
        <p:grpSp>
          <p:nvGrpSpPr>
            <p:cNvPr id="301" name="Google Shape;301;p6"/>
            <p:cNvGrpSpPr/>
            <p:nvPr/>
          </p:nvGrpSpPr>
          <p:grpSpPr>
            <a:xfrm>
              <a:off x="1566091" y="4771473"/>
              <a:ext cx="207652" cy="244604"/>
              <a:chOff x="4442100" y="4554900"/>
              <a:chExt cx="70400" cy="82925"/>
            </a:xfrm>
          </p:grpSpPr>
          <p:sp>
            <p:nvSpPr>
              <p:cNvPr id="302" name="Google Shape;302;p6"/>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6"/>
            <p:cNvSpPr/>
            <p:nvPr/>
          </p:nvSpPr>
          <p:spPr>
            <a:xfrm>
              <a:off x="8764778" y="1724302"/>
              <a:ext cx="172674" cy="171188"/>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6" name="Google Shape;306;p6"/>
            <p:cNvGrpSpPr/>
            <p:nvPr/>
          </p:nvGrpSpPr>
          <p:grpSpPr>
            <a:xfrm>
              <a:off x="8529401" y="3988150"/>
              <a:ext cx="222272" cy="201794"/>
              <a:chOff x="6114025" y="1773875"/>
              <a:chExt cx="124550" cy="113075"/>
            </a:xfrm>
          </p:grpSpPr>
          <p:sp>
            <p:nvSpPr>
              <p:cNvPr id="307" name="Google Shape;307;p6"/>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6"/>
            <p:cNvGrpSpPr/>
            <p:nvPr/>
          </p:nvGrpSpPr>
          <p:grpSpPr>
            <a:xfrm>
              <a:off x="578990" y="638626"/>
              <a:ext cx="213617" cy="182877"/>
              <a:chOff x="5104850" y="782400"/>
              <a:chExt cx="119700" cy="102475"/>
            </a:xfrm>
          </p:grpSpPr>
          <p:sp>
            <p:nvSpPr>
              <p:cNvPr id="311" name="Google Shape;311;p6"/>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3" name="Google Shape;313;p6"/>
            <p:cNvSpPr/>
            <p:nvPr/>
          </p:nvSpPr>
          <p:spPr>
            <a:xfrm>
              <a:off x="3745625" y="165067"/>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4" name="Google Shape;314;p6"/>
            <p:cNvGrpSpPr/>
            <p:nvPr/>
          </p:nvGrpSpPr>
          <p:grpSpPr>
            <a:xfrm>
              <a:off x="7069082" y="4685172"/>
              <a:ext cx="172676" cy="201431"/>
              <a:chOff x="4697384" y="716972"/>
              <a:chExt cx="429114" cy="500575"/>
            </a:xfrm>
          </p:grpSpPr>
          <p:sp>
            <p:nvSpPr>
              <p:cNvPr id="315" name="Google Shape;315;p6"/>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6"/>
            <p:cNvGrpSpPr/>
            <p:nvPr/>
          </p:nvGrpSpPr>
          <p:grpSpPr>
            <a:xfrm>
              <a:off x="2000551" y="363538"/>
              <a:ext cx="222272" cy="201794"/>
              <a:chOff x="6114025" y="1773875"/>
              <a:chExt cx="124550" cy="113075"/>
            </a:xfrm>
          </p:grpSpPr>
          <p:sp>
            <p:nvSpPr>
              <p:cNvPr id="319" name="Google Shape;319;p6"/>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6"/>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2" name="Google Shape;322;p6"/>
            <p:cNvSpPr/>
            <p:nvPr/>
          </p:nvSpPr>
          <p:spPr>
            <a:xfrm rot="-607872">
              <a:off x="8619609" y="43930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6"/>
            <p:cNvSpPr/>
            <p:nvPr/>
          </p:nvSpPr>
          <p:spPr>
            <a:xfrm rot="-607872">
              <a:off x="7982684" y="2264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6"/>
            <p:cNvSpPr/>
            <p:nvPr/>
          </p:nvSpPr>
          <p:spPr>
            <a:xfrm>
              <a:off x="4668375" y="4449542"/>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5" name="Google Shape;325;p6"/>
            <p:cNvGrpSpPr/>
            <p:nvPr/>
          </p:nvGrpSpPr>
          <p:grpSpPr>
            <a:xfrm rot="-607872">
              <a:off x="357769" y="3007416"/>
              <a:ext cx="526637" cy="1557422"/>
              <a:chOff x="3143591" y="519534"/>
              <a:chExt cx="294459" cy="870804"/>
            </a:xfrm>
          </p:grpSpPr>
          <p:sp>
            <p:nvSpPr>
              <p:cNvPr id="326" name="Google Shape;326;p6"/>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6"/>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6"/>
            <p:cNvGrpSpPr/>
            <p:nvPr/>
          </p:nvGrpSpPr>
          <p:grpSpPr>
            <a:xfrm rot="6576024">
              <a:off x="8492960" y="163413"/>
              <a:ext cx="253846" cy="217336"/>
              <a:chOff x="5104850" y="782400"/>
              <a:chExt cx="119700" cy="102475"/>
            </a:xfrm>
          </p:grpSpPr>
          <p:sp>
            <p:nvSpPr>
              <p:cNvPr id="329" name="Google Shape;329;p6"/>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1" name="Google Shape;331;p6"/>
          <p:cNvSpPr txBox="1">
            <a:spLocks noGrp="1"/>
          </p:cNvSpPr>
          <p:nvPr>
            <p:ph type="title"/>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451857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a:off x="-161167" y="-181400"/>
            <a:ext cx="12514400" cy="7220800"/>
            <a:chOff x="-120875" y="-136050"/>
            <a:chExt cx="9385800" cy="5415600"/>
          </a:xfrm>
        </p:grpSpPr>
        <p:cxnSp>
          <p:nvCxnSpPr>
            <p:cNvPr id="334" name="Google Shape;334;p7"/>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35" name="Google Shape;335;p7"/>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36" name="Google Shape;336;p7"/>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37" name="Google Shape;337;p7"/>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38" name="Google Shape;338;p7"/>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39" name="Google Shape;339;p7"/>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0" name="Google Shape;340;p7"/>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1" name="Google Shape;341;p7"/>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2" name="Google Shape;342;p7"/>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3" name="Google Shape;343;p7"/>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4" name="Google Shape;344;p7"/>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5" name="Google Shape;345;p7"/>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6" name="Google Shape;346;p7"/>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7" name="Google Shape;347;p7"/>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8" name="Google Shape;348;p7"/>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49" name="Google Shape;349;p7"/>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50" name="Google Shape;350;p7"/>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51" name="Google Shape;351;p7"/>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52" name="Google Shape;352;p7"/>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53" name="Google Shape;353;p7"/>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354" name="Google Shape;354;p7"/>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5" name="Google Shape;355;p7"/>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6" name="Google Shape;356;p7"/>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7" name="Google Shape;357;p7"/>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8" name="Google Shape;358;p7"/>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59" name="Google Shape;359;p7"/>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0" name="Google Shape;360;p7"/>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1" name="Google Shape;361;p7"/>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2" name="Google Shape;362;p7"/>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3" name="Google Shape;363;p7"/>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364" name="Google Shape;364;p7"/>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365" name="Google Shape;365;p7"/>
          <p:cNvSpPr/>
          <p:nvPr/>
        </p:nvSpPr>
        <p:spPr>
          <a:xfrm>
            <a:off x="1" y="1"/>
            <a:ext cx="5334884" cy="1870377"/>
          </a:xfrm>
          <a:custGeom>
            <a:avLst/>
            <a:gdLst/>
            <a:ahLst/>
            <a:cxnLst/>
            <a:rect l="l" t="t" r="r" b="b"/>
            <a:pathLst>
              <a:path w="77209" h="27069" extrusionOk="0">
                <a:moveTo>
                  <a:pt x="0" y="0"/>
                </a:moveTo>
                <a:lnTo>
                  <a:pt x="0" y="23349"/>
                </a:lnTo>
                <a:cubicBezTo>
                  <a:pt x="3328" y="25602"/>
                  <a:pt x="7378" y="26895"/>
                  <a:pt x="11410" y="27052"/>
                </a:cubicBezTo>
                <a:cubicBezTo>
                  <a:pt x="11714" y="27063"/>
                  <a:pt x="12019" y="27069"/>
                  <a:pt x="12323" y="27069"/>
                </a:cubicBezTo>
                <a:cubicBezTo>
                  <a:pt x="19090" y="27069"/>
                  <a:pt x="25684" y="24270"/>
                  <a:pt x="31135" y="20225"/>
                </a:cubicBezTo>
                <a:cubicBezTo>
                  <a:pt x="35476" y="17008"/>
                  <a:pt x="39438" y="12886"/>
                  <a:pt x="44670" y="11538"/>
                </a:cubicBezTo>
                <a:cubicBezTo>
                  <a:pt x="46703" y="11015"/>
                  <a:pt x="48809" y="10949"/>
                  <a:pt x="50918" y="10949"/>
                </a:cubicBezTo>
                <a:cubicBezTo>
                  <a:pt x="51629" y="10949"/>
                  <a:pt x="52340" y="10956"/>
                  <a:pt x="53048" y="10956"/>
                </a:cubicBezTo>
                <a:cubicBezTo>
                  <a:pt x="53176" y="10956"/>
                  <a:pt x="53305" y="10956"/>
                  <a:pt x="53433" y="10955"/>
                </a:cubicBezTo>
                <a:cubicBezTo>
                  <a:pt x="59112" y="10931"/>
                  <a:pt x="64946" y="10165"/>
                  <a:pt x="69897" y="7384"/>
                </a:cubicBezTo>
                <a:cubicBezTo>
                  <a:pt x="72941" y="5672"/>
                  <a:pt x="75596" y="3072"/>
                  <a:pt x="772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8254184"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7" name="Google Shape;367;p7"/>
          <p:cNvGrpSpPr/>
          <p:nvPr/>
        </p:nvGrpSpPr>
        <p:grpSpPr>
          <a:xfrm>
            <a:off x="2088122" y="6361964"/>
            <a:ext cx="276869" cy="326139"/>
            <a:chOff x="4442100" y="4554900"/>
            <a:chExt cx="70400" cy="82925"/>
          </a:xfrm>
        </p:grpSpPr>
        <p:sp>
          <p:nvSpPr>
            <p:cNvPr id="368" name="Google Shape;368;p7"/>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 name="Google Shape;371;p7"/>
          <p:cNvSpPr/>
          <p:nvPr/>
        </p:nvSpPr>
        <p:spPr>
          <a:xfrm>
            <a:off x="11686371"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2" name="Google Shape;372;p7"/>
          <p:cNvGrpSpPr/>
          <p:nvPr/>
        </p:nvGrpSpPr>
        <p:grpSpPr>
          <a:xfrm>
            <a:off x="11372535" y="5317533"/>
            <a:ext cx="296363" cy="269059"/>
            <a:chOff x="6114025" y="1773875"/>
            <a:chExt cx="124550" cy="113075"/>
          </a:xfrm>
        </p:grpSpPr>
        <p:sp>
          <p:nvSpPr>
            <p:cNvPr id="373" name="Google Shape;373;p7"/>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6" name="Google Shape;376;p7"/>
          <p:cNvGrpSpPr/>
          <p:nvPr/>
        </p:nvGrpSpPr>
        <p:grpSpPr>
          <a:xfrm>
            <a:off x="771987" y="851502"/>
            <a:ext cx="284823" cy="243836"/>
            <a:chOff x="5104850" y="782400"/>
            <a:chExt cx="119700" cy="102475"/>
          </a:xfrm>
        </p:grpSpPr>
        <p:sp>
          <p:nvSpPr>
            <p:cNvPr id="377" name="Google Shape;377;p7"/>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9" name="Google Shape;379;p7"/>
          <p:cNvSpPr/>
          <p:nvPr/>
        </p:nvSpPr>
        <p:spPr>
          <a:xfrm>
            <a:off x="5221901" y="1095339"/>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0" name="Google Shape;380;p7"/>
          <p:cNvGrpSpPr/>
          <p:nvPr/>
        </p:nvGrpSpPr>
        <p:grpSpPr>
          <a:xfrm>
            <a:off x="8055609" y="968681"/>
            <a:ext cx="230235" cy="268575"/>
            <a:chOff x="4697384" y="716972"/>
            <a:chExt cx="429114" cy="500575"/>
          </a:xfrm>
        </p:grpSpPr>
        <p:sp>
          <p:nvSpPr>
            <p:cNvPr id="381" name="Google Shape;381;p7"/>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4" name="Google Shape;384;p7"/>
          <p:cNvGrpSpPr/>
          <p:nvPr/>
        </p:nvGrpSpPr>
        <p:grpSpPr>
          <a:xfrm>
            <a:off x="10630169" y="4196248"/>
            <a:ext cx="296361" cy="253715"/>
            <a:chOff x="5104850" y="782400"/>
            <a:chExt cx="119700" cy="102475"/>
          </a:xfrm>
        </p:grpSpPr>
        <p:sp>
          <p:nvSpPr>
            <p:cNvPr id="385" name="Google Shape;385;p7"/>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7"/>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 name="Google Shape;387;p7"/>
          <p:cNvGrpSpPr/>
          <p:nvPr/>
        </p:nvGrpSpPr>
        <p:grpSpPr>
          <a:xfrm>
            <a:off x="9425443" y="6246897"/>
            <a:ext cx="230235" cy="268575"/>
            <a:chOff x="4697384" y="716972"/>
            <a:chExt cx="429114" cy="500575"/>
          </a:xfrm>
        </p:grpSpPr>
        <p:sp>
          <p:nvSpPr>
            <p:cNvPr id="388" name="Google Shape;388;p7"/>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7"/>
          <p:cNvGrpSpPr/>
          <p:nvPr/>
        </p:nvGrpSpPr>
        <p:grpSpPr>
          <a:xfrm>
            <a:off x="2667401" y="484717"/>
            <a:ext cx="296363" cy="269059"/>
            <a:chOff x="6114025" y="1773875"/>
            <a:chExt cx="124550" cy="113075"/>
          </a:xfrm>
        </p:grpSpPr>
        <p:sp>
          <p:nvSpPr>
            <p:cNvPr id="392" name="Google Shape;392;p7"/>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7"/>
          <p:cNvSpPr/>
          <p:nvPr/>
        </p:nvSpPr>
        <p:spPr>
          <a:xfrm rot="-607872">
            <a:off x="11492812"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7"/>
          <p:cNvSpPr/>
          <p:nvPr/>
        </p:nvSpPr>
        <p:spPr>
          <a:xfrm rot="-607872">
            <a:off x="10643579"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6224501"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8" name="Google Shape;398;p7"/>
          <p:cNvGrpSpPr/>
          <p:nvPr/>
        </p:nvGrpSpPr>
        <p:grpSpPr>
          <a:xfrm rot="-607872">
            <a:off x="464699" y="3870828"/>
            <a:ext cx="1860347" cy="2114051"/>
            <a:chOff x="3143591" y="503813"/>
            <a:chExt cx="780134" cy="886525"/>
          </a:xfrm>
        </p:grpSpPr>
        <p:sp>
          <p:nvSpPr>
            <p:cNvPr id="399" name="Google Shape;399;p7"/>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 name="Google Shape;402;p7"/>
          <p:cNvGrpSpPr/>
          <p:nvPr/>
        </p:nvGrpSpPr>
        <p:grpSpPr>
          <a:xfrm rot="6576024">
            <a:off x="11323947" y="217884"/>
            <a:ext cx="338461" cy="289781"/>
            <a:chOff x="5104850" y="782400"/>
            <a:chExt cx="119700" cy="102475"/>
          </a:xfrm>
        </p:grpSpPr>
        <p:sp>
          <p:nvSpPr>
            <p:cNvPr id="403" name="Google Shape;403;p7"/>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7"/>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5" name="Google Shape;405;p7"/>
          <p:cNvSpPr/>
          <p:nvPr/>
        </p:nvSpPr>
        <p:spPr>
          <a:xfrm>
            <a:off x="3196251" y="5251951"/>
            <a:ext cx="386539" cy="271716"/>
          </a:xfrm>
          <a:custGeom>
            <a:avLst/>
            <a:gdLst/>
            <a:ahLst/>
            <a:cxnLst/>
            <a:rect l="l" t="t" r="r" b="b"/>
            <a:pathLst>
              <a:path w="6891" h="4844" extrusionOk="0">
                <a:moveTo>
                  <a:pt x="3530" y="1789"/>
                </a:moveTo>
                <a:lnTo>
                  <a:pt x="3530" y="1789"/>
                </a:lnTo>
                <a:cubicBezTo>
                  <a:pt x="3537" y="2073"/>
                  <a:pt x="3444" y="2371"/>
                  <a:pt x="3267" y="2613"/>
                </a:cubicBezTo>
                <a:cubicBezTo>
                  <a:pt x="3094" y="2850"/>
                  <a:pt x="2861" y="3009"/>
                  <a:pt x="2609" y="3068"/>
                </a:cubicBezTo>
                <a:cubicBezTo>
                  <a:pt x="2494" y="2946"/>
                  <a:pt x="2494" y="2728"/>
                  <a:pt x="2570" y="2576"/>
                </a:cubicBezTo>
                <a:cubicBezTo>
                  <a:pt x="2668" y="2371"/>
                  <a:pt x="2865" y="2222"/>
                  <a:pt x="3073" y="2073"/>
                </a:cubicBezTo>
                <a:cubicBezTo>
                  <a:pt x="3215" y="1976"/>
                  <a:pt x="3367" y="1872"/>
                  <a:pt x="3530" y="1789"/>
                </a:cubicBezTo>
                <a:close/>
                <a:moveTo>
                  <a:pt x="5402" y="3290"/>
                </a:moveTo>
                <a:cubicBezTo>
                  <a:pt x="5430" y="3529"/>
                  <a:pt x="5441" y="3768"/>
                  <a:pt x="5447" y="3990"/>
                </a:cubicBezTo>
                <a:cubicBezTo>
                  <a:pt x="5455" y="4167"/>
                  <a:pt x="5455" y="4323"/>
                  <a:pt x="5382" y="4434"/>
                </a:cubicBezTo>
                <a:cubicBezTo>
                  <a:pt x="5317" y="4525"/>
                  <a:pt x="5209" y="4539"/>
                  <a:pt x="5144" y="4539"/>
                </a:cubicBezTo>
                <a:cubicBezTo>
                  <a:pt x="5133" y="4539"/>
                  <a:pt x="5123" y="4538"/>
                  <a:pt x="5115" y="4538"/>
                </a:cubicBezTo>
                <a:cubicBezTo>
                  <a:pt x="4959" y="4524"/>
                  <a:pt x="4817" y="4434"/>
                  <a:pt x="4761" y="4309"/>
                </a:cubicBezTo>
                <a:cubicBezTo>
                  <a:pt x="4636" y="4039"/>
                  <a:pt x="4789" y="3703"/>
                  <a:pt x="5001" y="3512"/>
                </a:cubicBezTo>
                <a:cubicBezTo>
                  <a:pt x="5115" y="3411"/>
                  <a:pt x="5250" y="3335"/>
                  <a:pt x="5402" y="3290"/>
                </a:cubicBezTo>
                <a:close/>
                <a:moveTo>
                  <a:pt x="1800" y="0"/>
                </a:moveTo>
                <a:cubicBezTo>
                  <a:pt x="1211" y="0"/>
                  <a:pt x="593" y="218"/>
                  <a:pt x="78" y="621"/>
                </a:cubicBezTo>
                <a:cubicBezTo>
                  <a:pt x="12" y="669"/>
                  <a:pt x="1" y="766"/>
                  <a:pt x="50" y="832"/>
                </a:cubicBezTo>
                <a:cubicBezTo>
                  <a:pt x="80" y="870"/>
                  <a:pt x="126" y="890"/>
                  <a:pt x="171" y="890"/>
                </a:cubicBezTo>
                <a:cubicBezTo>
                  <a:pt x="204" y="890"/>
                  <a:pt x="237" y="880"/>
                  <a:pt x="265" y="860"/>
                </a:cubicBezTo>
                <a:cubicBezTo>
                  <a:pt x="727" y="498"/>
                  <a:pt x="1277" y="304"/>
                  <a:pt x="1797" y="304"/>
                </a:cubicBezTo>
                <a:cubicBezTo>
                  <a:pt x="1926" y="304"/>
                  <a:pt x="2052" y="315"/>
                  <a:pt x="2175" y="340"/>
                </a:cubicBezTo>
                <a:cubicBezTo>
                  <a:pt x="2792" y="461"/>
                  <a:pt x="3316" y="929"/>
                  <a:pt x="3479" y="1477"/>
                </a:cubicBezTo>
                <a:cubicBezTo>
                  <a:pt x="3267" y="1573"/>
                  <a:pt x="3073" y="1702"/>
                  <a:pt x="2900" y="1827"/>
                </a:cubicBezTo>
                <a:cubicBezTo>
                  <a:pt x="2663" y="1989"/>
                  <a:pt x="2425" y="2173"/>
                  <a:pt x="2297" y="2444"/>
                </a:cubicBezTo>
                <a:cubicBezTo>
                  <a:pt x="2158" y="2735"/>
                  <a:pt x="2185" y="3154"/>
                  <a:pt x="2480" y="3356"/>
                </a:cubicBezTo>
                <a:cubicBezTo>
                  <a:pt x="2506" y="3373"/>
                  <a:pt x="2537" y="3381"/>
                  <a:pt x="2569" y="3381"/>
                </a:cubicBezTo>
                <a:cubicBezTo>
                  <a:pt x="2575" y="3381"/>
                  <a:pt x="2582" y="3380"/>
                  <a:pt x="2588" y="3380"/>
                </a:cubicBezTo>
                <a:cubicBezTo>
                  <a:pt x="2948" y="3325"/>
                  <a:pt x="3274" y="3113"/>
                  <a:pt x="3513" y="2791"/>
                </a:cubicBezTo>
                <a:cubicBezTo>
                  <a:pt x="3753" y="2461"/>
                  <a:pt x="3863" y="2059"/>
                  <a:pt x="3825" y="1674"/>
                </a:cubicBezTo>
                <a:cubicBezTo>
                  <a:pt x="3908" y="1653"/>
                  <a:pt x="3995" y="1640"/>
                  <a:pt x="4082" y="1640"/>
                </a:cubicBezTo>
                <a:cubicBezTo>
                  <a:pt x="4085" y="1636"/>
                  <a:pt x="4089" y="1636"/>
                  <a:pt x="4089" y="1636"/>
                </a:cubicBezTo>
                <a:cubicBezTo>
                  <a:pt x="4588" y="1636"/>
                  <a:pt x="4997" y="2049"/>
                  <a:pt x="5184" y="2458"/>
                </a:cubicBezTo>
                <a:cubicBezTo>
                  <a:pt x="5264" y="2628"/>
                  <a:pt x="5316" y="2808"/>
                  <a:pt x="5354" y="2988"/>
                </a:cubicBezTo>
                <a:cubicBezTo>
                  <a:pt x="5146" y="3047"/>
                  <a:pt x="4956" y="3148"/>
                  <a:pt x="4799" y="3287"/>
                </a:cubicBezTo>
                <a:cubicBezTo>
                  <a:pt x="4511" y="3543"/>
                  <a:pt x="4293" y="4015"/>
                  <a:pt x="4487" y="4437"/>
                </a:cubicBezTo>
                <a:cubicBezTo>
                  <a:pt x="4588" y="4659"/>
                  <a:pt x="4823" y="4815"/>
                  <a:pt x="5087" y="4839"/>
                </a:cubicBezTo>
                <a:cubicBezTo>
                  <a:pt x="5111" y="4839"/>
                  <a:pt x="5132" y="4843"/>
                  <a:pt x="5153" y="4843"/>
                </a:cubicBezTo>
                <a:cubicBezTo>
                  <a:pt x="5354" y="4843"/>
                  <a:pt x="5524" y="4756"/>
                  <a:pt x="5631" y="4604"/>
                </a:cubicBezTo>
                <a:cubicBezTo>
                  <a:pt x="5770" y="4406"/>
                  <a:pt x="5759" y="4160"/>
                  <a:pt x="5753" y="3980"/>
                </a:cubicBezTo>
                <a:cubicBezTo>
                  <a:pt x="5742" y="3744"/>
                  <a:pt x="5732" y="3495"/>
                  <a:pt x="5700" y="3242"/>
                </a:cubicBezTo>
                <a:cubicBezTo>
                  <a:pt x="5742" y="3242"/>
                  <a:pt x="5784" y="3242"/>
                  <a:pt x="5825" y="3245"/>
                </a:cubicBezTo>
                <a:cubicBezTo>
                  <a:pt x="6137" y="3262"/>
                  <a:pt x="6422" y="3397"/>
                  <a:pt x="6606" y="3609"/>
                </a:cubicBezTo>
                <a:cubicBezTo>
                  <a:pt x="6636" y="3643"/>
                  <a:pt x="6679" y="3660"/>
                  <a:pt x="6721" y="3660"/>
                </a:cubicBezTo>
                <a:cubicBezTo>
                  <a:pt x="6756" y="3660"/>
                  <a:pt x="6792" y="3648"/>
                  <a:pt x="6820" y="3623"/>
                </a:cubicBezTo>
                <a:cubicBezTo>
                  <a:pt x="6883" y="3567"/>
                  <a:pt x="6890" y="3474"/>
                  <a:pt x="6834" y="3411"/>
                </a:cubicBezTo>
                <a:cubicBezTo>
                  <a:pt x="6599" y="3138"/>
                  <a:pt x="6234" y="2964"/>
                  <a:pt x="5843" y="2943"/>
                </a:cubicBezTo>
                <a:cubicBezTo>
                  <a:pt x="5811" y="2940"/>
                  <a:pt x="5779" y="2938"/>
                  <a:pt x="5747" y="2938"/>
                </a:cubicBezTo>
                <a:cubicBezTo>
                  <a:pt x="5715" y="2938"/>
                  <a:pt x="5683" y="2940"/>
                  <a:pt x="5652" y="2943"/>
                </a:cubicBezTo>
                <a:cubicBezTo>
                  <a:pt x="5614" y="2735"/>
                  <a:pt x="5551" y="2527"/>
                  <a:pt x="5462" y="2330"/>
                </a:cubicBezTo>
                <a:cubicBezTo>
                  <a:pt x="5233" y="1834"/>
                  <a:pt x="4719" y="1335"/>
                  <a:pt x="4089" y="1335"/>
                </a:cubicBezTo>
                <a:lnTo>
                  <a:pt x="4078" y="1335"/>
                </a:lnTo>
                <a:cubicBezTo>
                  <a:pt x="3971" y="1335"/>
                  <a:pt x="3867" y="1352"/>
                  <a:pt x="3766" y="1376"/>
                </a:cubicBezTo>
                <a:cubicBezTo>
                  <a:pt x="3565" y="721"/>
                  <a:pt x="2965" y="187"/>
                  <a:pt x="2234" y="42"/>
                </a:cubicBezTo>
                <a:cubicBezTo>
                  <a:pt x="2093" y="14"/>
                  <a:pt x="1947" y="0"/>
                  <a:pt x="18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7"/>
          <p:cNvSpPr txBox="1">
            <a:spLocks noGrp="1"/>
          </p:cNvSpPr>
          <p:nvPr>
            <p:ph type="title"/>
          </p:nvPr>
        </p:nvSpPr>
        <p:spPr>
          <a:xfrm>
            <a:off x="2523600" y="1739400"/>
            <a:ext cx="7144800" cy="122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4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7"/>
          <p:cNvSpPr txBox="1">
            <a:spLocks noGrp="1"/>
          </p:cNvSpPr>
          <p:nvPr>
            <p:ph type="subTitle" idx="1"/>
          </p:nvPr>
        </p:nvSpPr>
        <p:spPr>
          <a:xfrm>
            <a:off x="2523600" y="3158333"/>
            <a:ext cx="7144800" cy="2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604287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08"/>
        <p:cNvGrpSpPr/>
        <p:nvPr/>
      </p:nvGrpSpPr>
      <p:grpSpPr>
        <a:xfrm>
          <a:off x="0" y="0"/>
          <a:ext cx="0" cy="0"/>
          <a:chOff x="0" y="0"/>
          <a:chExt cx="0" cy="0"/>
        </a:xfrm>
      </p:grpSpPr>
      <p:grpSp>
        <p:nvGrpSpPr>
          <p:cNvPr id="409" name="Google Shape;409;p8"/>
          <p:cNvGrpSpPr/>
          <p:nvPr/>
        </p:nvGrpSpPr>
        <p:grpSpPr>
          <a:xfrm>
            <a:off x="-161167" y="-181400"/>
            <a:ext cx="12514400" cy="7220800"/>
            <a:chOff x="-120875" y="-136050"/>
            <a:chExt cx="9385800" cy="5415600"/>
          </a:xfrm>
        </p:grpSpPr>
        <p:cxnSp>
          <p:nvCxnSpPr>
            <p:cNvPr id="410" name="Google Shape;410;p8"/>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1" name="Google Shape;411;p8"/>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2" name="Google Shape;412;p8"/>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3" name="Google Shape;413;p8"/>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4" name="Google Shape;414;p8"/>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5" name="Google Shape;415;p8"/>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6" name="Google Shape;416;p8"/>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7" name="Google Shape;417;p8"/>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8" name="Google Shape;418;p8"/>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19" name="Google Shape;419;p8"/>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0" name="Google Shape;420;p8"/>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1" name="Google Shape;421;p8"/>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2" name="Google Shape;422;p8"/>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3" name="Google Shape;423;p8"/>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4" name="Google Shape;424;p8"/>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5" name="Google Shape;425;p8"/>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6" name="Google Shape;426;p8"/>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7" name="Google Shape;427;p8"/>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8" name="Google Shape;428;p8"/>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29" name="Google Shape;429;p8"/>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8"/>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8"/>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2" name="Google Shape;432;p8"/>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8"/>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4" name="Google Shape;434;p8"/>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5" name="Google Shape;435;p8"/>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6" name="Google Shape;436;p8"/>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7" name="Google Shape;437;p8"/>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8" name="Google Shape;438;p8"/>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39" name="Google Shape;439;p8"/>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440" name="Google Shape;440;p8"/>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441" name="Google Shape;441;p8"/>
          <p:cNvSpPr/>
          <p:nvPr/>
        </p:nvSpPr>
        <p:spPr>
          <a:xfrm rot="10800000">
            <a:off x="75" y="58"/>
            <a:ext cx="4179021" cy="2446980"/>
          </a:xfrm>
          <a:custGeom>
            <a:avLst/>
            <a:gdLst/>
            <a:ahLst/>
            <a:cxnLst/>
            <a:rect l="l" t="t" r="r" b="b"/>
            <a:pathLst>
              <a:path w="48716" h="19402" extrusionOk="0">
                <a:moveTo>
                  <a:pt x="48716" y="0"/>
                </a:moveTo>
                <a:cubicBezTo>
                  <a:pt x="44289" y="3195"/>
                  <a:pt x="39621" y="6191"/>
                  <a:pt x="34287" y="7161"/>
                </a:cubicBezTo>
                <a:cubicBezTo>
                  <a:pt x="32090" y="7558"/>
                  <a:pt x="29858" y="7595"/>
                  <a:pt x="27621" y="7595"/>
                </a:cubicBezTo>
                <a:cubicBezTo>
                  <a:pt x="27117" y="7595"/>
                  <a:pt x="26613" y="7593"/>
                  <a:pt x="26109" y="7593"/>
                </a:cubicBezTo>
                <a:cubicBezTo>
                  <a:pt x="25152" y="7593"/>
                  <a:pt x="24196" y="7600"/>
                  <a:pt x="23243" y="7638"/>
                </a:cubicBezTo>
                <a:cubicBezTo>
                  <a:pt x="15993" y="7929"/>
                  <a:pt x="8624" y="10230"/>
                  <a:pt x="3302" y="15162"/>
                </a:cubicBezTo>
                <a:cubicBezTo>
                  <a:pt x="1979" y="16384"/>
                  <a:pt x="783" y="17779"/>
                  <a:pt x="0" y="19402"/>
                </a:cubicBezTo>
                <a:lnTo>
                  <a:pt x="48716" y="19305"/>
                </a:lnTo>
                <a:lnTo>
                  <a:pt x="4871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254184"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3" name="Google Shape;443;p8"/>
          <p:cNvGrpSpPr/>
          <p:nvPr/>
        </p:nvGrpSpPr>
        <p:grpSpPr>
          <a:xfrm>
            <a:off x="2088122" y="6361964"/>
            <a:ext cx="276869" cy="326139"/>
            <a:chOff x="4442100" y="4554900"/>
            <a:chExt cx="70400" cy="82925"/>
          </a:xfrm>
        </p:grpSpPr>
        <p:sp>
          <p:nvSpPr>
            <p:cNvPr id="444" name="Google Shape;444;p8"/>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11686371"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8" name="Google Shape;448;p8"/>
          <p:cNvGrpSpPr/>
          <p:nvPr/>
        </p:nvGrpSpPr>
        <p:grpSpPr>
          <a:xfrm>
            <a:off x="11372535" y="5317533"/>
            <a:ext cx="296363" cy="269059"/>
            <a:chOff x="6114025" y="1773875"/>
            <a:chExt cx="124550" cy="113075"/>
          </a:xfrm>
        </p:grpSpPr>
        <p:sp>
          <p:nvSpPr>
            <p:cNvPr id="449" name="Google Shape;449;p8"/>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8"/>
          <p:cNvGrpSpPr/>
          <p:nvPr/>
        </p:nvGrpSpPr>
        <p:grpSpPr>
          <a:xfrm>
            <a:off x="771987" y="851502"/>
            <a:ext cx="284823" cy="243836"/>
            <a:chOff x="5104850" y="782400"/>
            <a:chExt cx="119700" cy="102475"/>
          </a:xfrm>
        </p:grpSpPr>
        <p:sp>
          <p:nvSpPr>
            <p:cNvPr id="453" name="Google Shape;453;p8"/>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8"/>
          <p:cNvSpPr/>
          <p:nvPr/>
        </p:nvSpPr>
        <p:spPr>
          <a:xfrm>
            <a:off x="5221901" y="1095339"/>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6" name="Google Shape;456;p8"/>
          <p:cNvGrpSpPr/>
          <p:nvPr/>
        </p:nvGrpSpPr>
        <p:grpSpPr>
          <a:xfrm>
            <a:off x="8055609" y="968681"/>
            <a:ext cx="230235" cy="268575"/>
            <a:chOff x="4697384" y="716972"/>
            <a:chExt cx="429114" cy="500575"/>
          </a:xfrm>
        </p:grpSpPr>
        <p:sp>
          <p:nvSpPr>
            <p:cNvPr id="457" name="Google Shape;457;p8"/>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 name="Google Shape;460;p8"/>
          <p:cNvGrpSpPr/>
          <p:nvPr/>
        </p:nvGrpSpPr>
        <p:grpSpPr>
          <a:xfrm>
            <a:off x="10630169" y="4196248"/>
            <a:ext cx="296361" cy="253715"/>
            <a:chOff x="5104850" y="782400"/>
            <a:chExt cx="119700" cy="102475"/>
          </a:xfrm>
        </p:grpSpPr>
        <p:sp>
          <p:nvSpPr>
            <p:cNvPr id="461" name="Google Shape;461;p8"/>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 name="Google Shape;463;p8"/>
          <p:cNvGrpSpPr/>
          <p:nvPr/>
        </p:nvGrpSpPr>
        <p:grpSpPr>
          <a:xfrm>
            <a:off x="9425443" y="6246897"/>
            <a:ext cx="230235" cy="268575"/>
            <a:chOff x="4697384" y="716972"/>
            <a:chExt cx="429114" cy="500575"/>
          </a:xfrm>
        </p:grpSpPr>
        <p:sp>
          <p:nvSpPr>
            <p:cNvPr id="464" name="Google Shape;464;p8"/>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 name="Google Shape;467;p8"/>
          <p:cNvGrpSpPr/>
          <p:nvPr/>
        </p:nvGrpSpPr>
        <p:grpSpPr>
          <a:xfrm>
            <a:off x="2667401" y="484717"/>
            <a:ext cx="296363" cy="269059"/>
            <a:chOff x="6114025" y="1773875"/>
            <a:chExt cx="124550" cy="113075"/>
          </a:xfrm>
        </p:grpSpPr>
        <p:sp>
          <p:nvSpPr>
            <p:cNvPr id="468" name="Google Shape;468;p8"/>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1" name="Google Shape;471;p8"/>
          <p:cNvSpPr/>
          <p:nvPr/>
        </p:nvSpPr>
        <p:spPr>
          <a:xfrm rot="-607872">
            <a:off x="11492812"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8"/>
          <p:cNvSpPr/>
          <p:nvPr/>
        </p:nvSpPr>
        <p:spPr>
          <a:xfrm rot="-607872">
            <a:off x="10643579"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6224501"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4" name="Google Shape;474;p8"/>
          <p:cNvGrpSpPr/>
          <p:nvPr/>
        </p:nvGrpSpPr>
        <p:grpSpPr>
          <a:xfrm rot="-607872">
            <a:off x="464699" y="3870828"/>
            <a:ext cx="1860347" cy="2114051"/>
            <a:chOff x="3143591" y="503813"/>
            <a:chExt cx="780134" cy="886525"/>
          </a:xfrm>
        </p:grpSpPr>
        <p:sp>
          <p:nvSpPr>
            <p:cNvPr id="475" name="Google Shape;475;p8"/>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8" name="Google Shape;478;p8"/>
          <p:cNvGrpSpPr/>
          <p:nvPr/>
        </p:nvGrpSpPr>
        <p:grpSpPr>
          <a:xfrm rot="6576024">
            <a:off x="11323947" y="217884"/>
            <a:ext cx="338461" cy="289781"/>
            <a:chOff x="5104850" y="782400"/>
            <a:chExt cx="119700" cy="102475"/>
          </a:xfrm>
        </p:grpSpPr>
        <p:sp>
          <p:nvSpPr>
            <p:cNvPr id="479" name="Google Shape;479;p8"/>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8"/>
          <p:cNvSpPr/>
          <p:nvPr/>
        </p:nvSpPr>
        <p:spPr>
          <a:xfrm>
            <a:off x="3196251" y="5251951"/>
            <a:ext cx="386539" cy="271716"/>
          </a:xfrm>
          <a:custGeom>
            <a:avLst/>
            <a:gdLst/>
            <a:ahLst/>
            <a:cxnLst/>
            <a:rect l="l" t="t" r="r" b="b"/>
            <a:pathLst>
              <a:path w="6891" h="4844" extrusionOk="0">
                <a:moveTo>
                  <a:pt x="3530" y="1789"/>
                </a:moveTo>
                <a:lnTo>
                  <a:pt x="3530" y="1789"/>
                </a:lnTo>
                <a:cubicBezTo>
                  <a:pt x="3537" y="2073"/>
                  <a:pt x="3444" y="2371"/>
                  <a:pt x="3267" y="2613"/>
                </a:cubicBezTo>
                <a:cubicBezTo>
                  <a:pt x="3094" y="2850"/>
                  <a:pt x="2861" y="3009"/>
                  <a:pt x="2609" y="3068"/>
                </a:cubicBezTo>
                <a:cubicBezTo>
                  <a:pt x="2494" y="2946"/>
                  <a:pt x="2494" y="2728"/>
                  <a:pt x="2570" y="2576"/>
                </a:cubicBezTo>
                <a:cubicBezTo>
                  <a:pt x="2668" y="2371"/>
                  <a:pt x="2865" y="2222"/>
                  <a:pt x="3073" y="2073"/>
                </a:cubicBezTo>
                <a:cubicBezTo>
                  <a:pt x="3215" y="1976"/>
                  <a:pt x="3367" y="1872"/>
                  <a:pt x="3530" y="1789"/>
                </a:cubicBezTo>
                <a:close/>
                <a:moveTo>
                  <a:pt x="5402" y="3290"/>
                </a:moveTo>
                <a:cubicBezTo>
                  <a:pt x="5430" y="3529"/>
                  <a:pt x="5441" y="3768"/>
                  <a:pt x="5447" y="3990"/>
                </a:cubicBezTo>
                <a:cubicBezTo>
                  <a:pt x="5455" y="4167"/>
                  <a:pt x="5455" y="4323"/>
                  <a:pt x="5382" y="4434"/>
                </a:cubicBezTo>
                <a:cubicBezTo>
                  <a:pt x="5317" y="4525"/>
                  <a:pt x="5209" y="4539"/>
                  <a:pt x="5144" y="4539"/>
                </a:cubicBezTo>
                <a:cubicBezTo>
                  <a:pt x="5133" y="4539"/>
                  <a:pt x="5123" y="4538"/>
                  <a:pt x="5115" y="4538"/>
                </a:cubicBezTo>
                <a:cubicBezTo>
                  <a:pt x="4959" y="4524"/>
                  <a:pt x="4817" y="4434"/>
                  <a:pt x="4761" y="4309"/>
                </a:cubicBezTo>
                <a:cubicBezTo>
                  <a:pt x="4636" y="4039"/>
                  <a:pt x="4789" y="3703"/>
                  <a:pt x="5001" y="3512"/>
                </a:cubicBezTo>
                <a:cubicBezTo>
                  <a:pt x="5115" y="3411"/>
                  <a:pt x="5250" y="3335"/>
                  <a:pt x="5402" y="3290"/>
                </a:cubicBezTo>
                <a:close/>
                <a:moveTo>
                  <a:pt x="1800" y="0"/>
                </a:moveTo>
                <a:cubicBezTo>
                  <a:pt x="1211" y="0"/>
                  <a:pt x="593" y="218"/>
                  <a:pt x="78" y="621"/>
                </a:cubicBezTo>
                <a:cubicBezTo>
                  <a:pt x="12" y="669"/>
                  <a:pt x="1" y="766"/>
                  <a:pt x="50" y="832"/>
                </a:cubicBezTo>
                <a:cubicBezTo>
                  <a:pt x="80" y="870"/>
                  <a:pt x="126" y="890"/>
                  <a:pt x="171" y="890"/>
                </a:cubicBezTo>
                <a:cubicBezTo>
                  <a:pt x="204" y="890"/>
                  <a:pt x="237" y="880"/>
                  <a:pt x="265" y="860"/>
                </a:cubicBezTo>
                <a:cubicBezTo>
                  <a:pt x="727" y="498"/>
                  <a:pt x="1277" y="304"/>
                  <a:pt x="1797" y="304"/>
                </a:cubicBezTo>
                <a:cubicBezTo>
                  <a:pt x="1926" y="304"/>
                  <a:pt x="2052" y="315"/>
                  <a:pt x="2175" y="340"/>
                </a:cubicBezTo>
                <a:cubicBezTo>
                  <a:pt x="2792" y="461"/>
                  <a:pt x="3316" y="929"/>
                  <a:pt x="3479" y="1477"/>
                </a:cubicBezTo>
                <a:cubicBezTo>
                  <a:pt x="3267" y="1573"/>
                  <a:pt x="3073" y="1702"/>
                  <a:pt x="2900" y="1827"/>
                </a:cubicBezTo>
                <a:cubicBezTo>
                  <a:pt x="2663" y="1989"/>
                  <a:pt x="2425" y="2173"/>
                  <a:pt x="2297" y="2444"/>
                </a:cubicBezTo>
                <a:cubicBezTo>
                  <a:pt x="2158" y="2735"/>
                  <a:pt x="2185" y="3154"/>
                  <a:pt x="2480" y="3356"/>
                </a:cubicBezTo>
                <a:cubicBezTo>
                  <a:pt x="2506" y="3373"/>
                  <a:pt x="2537" y="3381"/>
                  <a:pt x="2569" y="3381"/>
                </a:cubicBezTo>
                <a:cubicBezTo>
                  <a:pt x="2575" y="3381"/>
                  <a:pt x="2582" y="3380"/>
                  <a:pt x="2588" y="3380"/>
                </a:cubicBezTo>
                <a:cubicBezTo>
                  <a:pt x="2948" y="3325"/>
                  <a:pt x="3274" y="3113"/>
                  <a:pt x="3513" y="2791"/>
                </a:cubicBezTo>
                <a:cubicBezTo>
                  <a:pt x="3753" y="2461"/>
                  <a:pt x="3863" y="2059"/>
                  <a:pt x="3825" y="1674"/>
                </a:cubicBezTo>
                <a:cubicBezTo>
                  <a:pt x="3908" y="1653"/>
                  <a:pt x="3995" y="1640"/>
                  <a:pt x="4082" y="1640"/>
                </a:cubicBezTo>
                <a:cubicBezTo>
                  <a:pt x="4085" y="1636"/>
                  <a:pt x="4089" y="1636"/>
                  <a:pt x="4089" y="1636"/>
                </a:cubicBezTo>
                <a:cubicBezTo>
                  <a:pt x="4588" y="1636"/>
                  <a:pt x="4997" y="2049"/>
                  <a:pt x="5184" y="2458"/>
                </a:cubicBezTo>
                <a:cubicBezTo>
                  <a:pt x="5264" y="2628"/>
                  <a:pt x="5316" y="2808"/>
                  <a:pt x="5354" y="2988"/>
                </a:cubicBezTo>
                <a:cubicBezTo>
                  <a:pt x="5146" y="3047"/>
                  <a:pt x="4956" y="3148"/>
                  <a:pt x="4799" y="3287"/>
                </a:cubicBezTo>
                <a:cubicBezTo>
                  <a:pt x="4511" y="3543"/>
                  <a:pt x="4293" y="4015"/>
                  <a:pt x="4487" y="4437"/>
                </a:cubicBezTo>
                <a:cubicBezTo>
                  <a:pt x="4588" y="4659"/>
                  <a:pt x="4823" y="4815"/>
                  <a:pt x="5087" y="4839"/>
                </a:cubicBezTo>
                <a:cubicBezTo>
                  <a:pt x="5111" y="4839"/>
                  <a:pt x="5132" y="4843"/>
                  <a:pt x="5153" y="4843"/>
                </a:cubicBezTo>
                <a:cubicBezTo>
                  <a:pt x="5354" y="4843"/>
                  <a:pt x="5524" y="4756"/>
                  <a:pt x="5631" y="4604"/>
                </a:cubicBezTo>
                <a:cubicBezTo>
                  <a:pt x="5770" y="4406"/>
                  <a:pt x="5759" y="4160"/>
                  <a:pt x="5753" y="3980"/>
                </a:cubicBezTo>
                <a:cubicBezTo>
                  <a:pt x="5742" y="3744"/>
                  <a:pt x="5732" y="3495"/>
                  <a:pt x="5700" y="3242"/>
                </a:cubicBezTo>
                <a:cubicBezTo>
                  <a:pt x="5742" y="3242"/>
                  <a:pt x="5784" y="3242"/>
                  <a:pt x="5825" y="3245"/>
                </a:cubicBezTo>
                <a:cubicBezTo>
                  <a:pt x="6137" y="3262"/>
                  <a:pt x="6422" y="3397"/>
                  <a:pt x="6606" y="3609"/>
                </a:cubicBezTo>
                <a:cubicBezTo>
                  <a:pt x="6636" y="3643"/>
                  <a:pt x="6679" y="3660"/>
                  <a:pt x="6721" y="3660"/>
                </a:cubicBezTo>
                <a:cubicBezTo>
                  <a:pt x="6756" y="3660"/>
                  <a:pt x="6792" y="3648"/>
                  <a:pt x="6820" y="3623"/>
                </a:cubicBezTo>
                <a:cubicBezTo>
                  <a:pt x="6883" y="3567"/>
                  <a:pt x="6890" y="3474"/>
                  <a:pt x="6834" y="3411"/>
                </a:cubicBezTo>
                <a:cubicBezTo>
                  <a:pt x="6599" y="3138"/>
                  <a:pt x="6234" y="2964"/>
                  <a:pt x="5843" y="2943"/>
                </a:cubicBezTo>
                <a:cubicBezTo>
                  <a:pt x="5811" y="2940"/>
                  <a:pt x="5779" y="2938"/>
                  <a:pt x="5747" y="2938"/>
                </a:cubicBezTo>
                <a:cubicBezTo>
                  <a:pt x="5715" y="2938"/>
                  <a:pt x="5683" y="2940"/>
                  <a:pt x="5652" y="2943"/>
                </a:cubicBezTo>
                <a:cubicBezTo>
                  <a:pt x="5614" y="2735"/>
                  <a:pt x="5551" y="2527"/>
                  <a:pt x="5462" y="2330"/>
                </a:cubicBezTo>
                <a:cubicBezTo>
                  <a:pt x="5233" y="1834"/>
                  <a:pt x="4719" y="1335"/>
                  <a:pt x="4089" y="1335"/>
                </a:cubicBezTo>
                <a:lnTo>
                  <a:pt x="4078" y="1335"/>
                </a:lnTo>
                <a:cubicBezTo>
                  <a:pt x="3971" y="1335"/>
                  <a:pt x="3867" y="1352"/>
                  <a:pt x="3766" y="1376"/>
                </a:cubicBezTo>
                <a:cubicBezTo>
                  <a:pt x="3565" y="721"/>
                  <a:pt x="2965" y="187"/>
                  <a:pt x="2234" y="42"/>
                </a:cubicBezTo>
                <a:cubicBezTo>
                  <a:pt x="2093" y="14"/>
                  <a:pt x="1947" y="0"/>
                  <a:pt x="18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8"/>
          <p:cNvSpPr txBox="1">
            <a:spLocks noGrp="1"/>
          </p:cNvSpPr>
          <p:nvPr>
            <p:ph type="title"/>
          </p:nvPr>
        </p:nvSpPr>
        <p:spPr>
          <a:xfrm>
            <a:off x="2237267" y="1742800"/>
            <a:ext cx="77172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819770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8"/>
        <p:cNvGrpSpPr/>
        <p:nvPr/>
      </p:nvGrpSpPr>
      <p:grpSpPr>
        <a:xfrm>
          <a:off x="0" y="0"/>
          <a:ext cx="0" cy="0"/>
          <a:chOff x="0" y="0"/>
          <a:chExt cx="0" cy="0"/>
        </a:xfrm>
      </p:grpSpPr>
      <p:grpSp>
        <p:nvGrpSpPr>
          <p:cNvPr id="719" name="Google Shape;719;p13"/>
          <p:cNvGrpSpPr/>
          <p:nvPr/>
        </p:nvGrpSpPr>
        <p:grpSpPr>
          <a:xfrm>
            <a:off x="-161167" y="-181400"/>
            <a:ext cx="12514400" cy="7220800"/>
            <a:chOff x="-120875" y="-136050"/>
            <a:chExt cx="9385800" cy="5415600"/>
          </a:xfrm>
        </p:grpSpPr>
        <p:cxnSp>
          <p:nvCxnSpPr>
            <p:cNvPr id="720" name="Google Shape;720;p13"/>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1" name="Google Shape;721;p13"/>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2" name="Google Shape;722;p13"/>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3" name="Google Shape;723;p13"/>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4" name="Google Shape;724;p13"/>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5" name="Google Shape;725;p13"/>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6" name="Google Shape;726;p13"/>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7" name="Google Shape;727;p13"/>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8" name="Google Shape;728;p13"/>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29" name="Google Shape;729;p13"/>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0" name="Google Shape;730;p13"/>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1" name="Google Shape;731;p13"/>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2" name="Google Shape;732;p13"/>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3" name="Google Shape;733;p13"/>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4" name="Google Shape;734;p13"/>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5" name="Google Shape;735;p13"/>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6" name="Google Shape;736;p13"/>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7" name="Google Shape;737;p13"/>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8" name="Google Shape;738;p13"/>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39" name="Google Shape;739;p13"/>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40" name="Google Shape;740;p13"/>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1" name="Google Shape;741;p13"/>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2" name="Google Shape;742;p13"/>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3" name="Google Shape;743;p13"/>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4" name="Google Shape;744;p13"/>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5" name="Google Shape;745;p13"/>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6" name="Google Shape;746;p13"/>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7" name="Google Shape;747;p13"/>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8" name="Google Shape;748;p13"/>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49" name="Google Shape;749;p13"/>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50" name="Google Shape;750;p13"/>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751" name="Google Shape;751;p13"/>
          <p:cNvSpPr/>
          <p:nvPr/>
        </p:nvSpPr>
        <p:spPr>
          <a:xfrm flipH="1">
            <a:off x="130" y="-31033"/>
            <a:ext cx="3616404" cy="1633048"/>
          </a:xfrm>
          <a:custGeom>
            <a:avLst/>
            <a:gdLst/>
            <a:ahLst/>
            <a:cxnLst/>
            <a:rect l="l" t="t" r="r" b="b"/>
            <a:pathLst>
              <a:path w="51440" h="31437" extrusionOk="0">
                <a:moveTo>
                  <a:pt x="51440" y="0"/>
                </a:moveTo>
                <a:lnTo>
                  <a:pt x="2368" y="360"/>
                </a:lnTo>
                <a:cubicBezTo>
                  <a:pt x="4510" y="748"/>
                  <a:pt x="5991" y="2928"/>
                  <a:pt x="6168" y="5098"/>
                </a:cubicBezTo>
                <a:cubicBezTo>
                  <a:pt x="6344" y="7268"/>
                  <a:pt x="5483" y="9393"/>
                  <a:pt x="4409" y="11290"/>
                </a:cubicBezTo>
                <a:cubicBezTo>
                  <a:pt x="3336" y="13183"/>
                  <a:pt x="2032" y="14958"/>
                  <a:pt x="1187" y="16966"/>
                </a:cubicBezTo>
                <a:cubicBezTo>
                  <a:pt x="537" y="18520"/>
                  <a:pt x="173" y="20188"/>
                  <a:pt x="84" y="21870"/>
                </a:cubicBezTo>
                <a:cubicBezTo>
                  <a:pt x="0" y="23438"/>
                  <a:pt x="163" y="25044"/>
                  <a:pt x="807" y="26477"/>
                </a:cubicBezTo>
                <a:cubicBezTo>
                  <a:pt x="1977" y="29076"/>
                  <a:pt x="4662" y="30792"/>
                  <a:pt x="7473" y="31273"/>
                </a:cubicBezTo>
                <a:cubicBezTo>
                  <a:pt x="8124" y="31385"/>
                  <a:pt x="8781" y="31437"/>
                  <a:pt x="9438" y="31437"/>
                </a:cubicBezTo>
                <a:cubicBezTo>
                  <a:pt x="11616" y="31437"/>
                  <a:pt x="13799" y="30868"/>
                  <a:pt x="15816" y="30017"/>
                </a:cubicBezTo>
                <a:cubicBezTo>
                  <a:pt x="18444" y="28909"/>
                  <a:pt x="20842" y="27342"/>
                  <a:pt x="23264" y="25836"/>
                </a:cubicBezTo>
                <a:cubicBezTo>
                  <a:pt x="27830" y="23002"/>
                  <a:pt x="32557" y="20357"/>
                  <a:pt x="37631" y="18589"/>
                </a:cubicBezTo>
                <a:cubicBezTo>
                  <a:pt x="41460" y="17250"/>
                  <a:pt x="45511" y="16424"/>
                  <a:pt x="49557" y="16424"/>
                </a:cubicBezTo>
                <a:cubicBezTo>
                  <a:pt x="50185" y="16424"/>
                  <a:pt x="50813" y="16444"/>
                  <a:pt x="51440" y="16485"/>
                </a:cubicBezTo>
                <a:lnTo>
                  <a:pt x="5144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3"/>
          <p:cNvSpPr/>
          <p:nvPr/>
        </p:nvSpPr>
        <p:spPr>
          <a:xfrm>
            <a:off x="7983134" y="5015196"/>
            <a:ext cx="4208900" cy="1842737"/>
          </a:xfrm>
          <a:custGeom>
            <a:avLst/>
            <a:gdLst/>
            <a:ahLst/>
            <a:cxnLst/>
            <a:rect l="l" t="t" r="r" b="b"/>
            <a:pathLst>
              <a:path w="48716" h="19402" extrusionOk="0">
                <a:moveTo>
                  <a:pt x="48716" y="0"/>
                </a:moveTo>
                <a:cubicBezTo>
                  <a:pt x="44289" y="3195"/>
                  <a:pt x="39621" y="6191"/>
                  <a:pt x="34287" y="7161"/>
                </a:cubicBezTo>
                <a:cubicBezTo>
                  <a:pt x="32090" y="7558"/>
                  <a:pt x="29858" y="7595"/>
                  <a:pt x="27621" y="7595"/>
                </a:cubicBezTo>
                <a:cubicBezTo>
                  <a:pt x="27117" y="7595"/>
                  <a:pt x="26613" y="7593"/>
                  <a:pt x="26109" y="7593"/>
                </a:cubicBezTo>
                <a:cubicBezTo>
                  <a:pt x="25152" y="7593"/>
                  <a:pt x="24196" y="7600"/>
                  <a:pt x="23243" y="7638"/>
                </a:cubicBezTo>
                <a:cubicBezTo>
                  <a:pt x="15993" y="7929"/>
                  <a:pt x="8624" y="10230"/>
                  <a:pt x="3302" y="15162"/>
                </a:cubicBezTo>
                <a:cubicBezTo>
                  <a:pt x="1979" y="16384"/>
                  <a:pt x="783" y="17779"/>
                  <a:pt x="0" y="19402"/>
                </a:cubicBezTo>
                <a:lnTo>
                  <a:pt x="48716" y="19305"/>
                </a:lnTo>
                <a:lnTo>
                  <a:pt x="4871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3"/>
          <p:cNvSpPr/>
          <p:nvPr/>
        </p:nvSpPr>
        <p:spPr>
          <a:xfrm flipH="1">
            <a:off x="2814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4" name="Google Shape;754;p13"/>
          <p:cNvGrpSpPr/>
          <p:nvPr/>
        </p:nvGrpSpPr>
        <p:grpSpPr>
          <a:xfrm flipH="1">
            <a:off x="11412426" y="484665"/>
            <a:ext cx="386537" cy="350879"/>
            <a:chOff x="6114025" y="1773875"/>
            <a:chExt cx="124550" cy="113075"/>
          </a:xfrm>
        </p:grpSpPr>
        <p:sp>
          <p:nvSpPr>
            <p:cNvPr id="755" name="Google Shape;755;p13"/>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3"/>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3"/>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8" name="Google Shape;758;p13"/>
          <p:cNvSpPr/>
          <p:nvPr/>
        </p:nvSpPr>
        <p:spPr>
          <a:xfrm rot="607916" flipH="1">
            <a:off x="11559392"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9" name="Google Shape;759;p13"/>
          <p:cNvGrpSpPr/>
          <p:nvPr/>
        </p:nvGrpSpPr>
        <p:grpSpPr>
          <a:xfrm flipH="1">
            <a:off x="1628655" y="6246897"/>
            <a:ext cx="230235" cy="268575"/>
            <a:chOff x="4697384" y="716972"/>
            <a:chExt cx="429114" cy="500575"/>
          </a:xfrm>
        </p:grpSpPr>
        <p:sp>
          <p:nvSpPr>
            <p:cNvPr id="760" name="Google Shape;760;p13"/>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3"/>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3"/>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13"/>
          <p:cNvGrpSpPr/>
          <p:nvPr/>
        </p:nvGrpSpPr>
        <p:grpSpPr>
          <a:xfrm rot="-6576024" flipH="1">
            <a:off x="664591" y="217884"/>
            <a:ext cx="338461" cy="289781"/>
            <a:chOff x="5104850" y="782400"/>
            <a:chExt cx="119700" cy="102475"/>
          </a:xfrm>
        </p:grpSpPr>
        <p:sp>
          <p:nvSpPr>
            <p:cNvPr id="764" name="Google Shape;764;p13"/>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3"/>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13"/>
          <p:cNvSpPr/>
          <p:nvPr/>
        </p:nvSpPr>
        <p:spPr>
          <a:xfrm flipH="1">
            <a:off x="11844397"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3"/>
          <p:cNvSpPr txBox="1">
            <a:spLocks noGrp="1"/>
          </p:cNvSpPr>
          <p:nvPr>
            <p:ph type="title"/>
          </p:nvPr>
        </p:nvSpPr>
        <p:spPr>
          <a:xfrm>
            <a:off x="6096000" y="1953129"/>
            <a:ext cx="5240800" cy="207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8" name="Google Shape;768;p13"/>
          <p:cNvSpPr txBox="1">
            <a:spLocks noGrp="1"/>
          </p:cNvSpPr>
          <p:nvPr>
            <p:ph type="subTitle" idx="1"/>
          </p:nvPr>
        </p:nvSpPr>
        <p:spPr>
          <a:xfrm>
            <a:off x="6096000" y="4028000"/>
            <a:ext cx="4856000" cy="148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800"/>
              <a:buNone/>
              <a:defRPr sz="2133">
                <a:solidFill>
                  <a:schemeClr val="dk1"/>
                </a:solidFill>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24226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967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69"/>
        <p:cNvGrpSpPr/>
        <p:nvPr/>
      </p:nvGrpSpPr>
      <p:grpSpPr>
        <a:xfrm>
          <a:off x="0" y="0"/>
          <a:ext cx="0" cy="0"/>
          <a:chOff x="0" y="0"/>
          <a:chExt cx="0" cy="0"/>
        </a:xfrm>
      </p:grpSpPr>
      <p:grpSp>
        <p:nvGrpSpPr>
          <p:cNvPr id="770" name="Google Shape;770;p14"/>
          <p:cNvGrpSpPr/>
          <p:nvPr/>
        </p:nvGrpSpPr>
        <p:grpSpPr>
          <a:xfrm>
            <a:off x="-161167" y="-181400"/>
            <a:ext cx="12514400" cy="7220800"/>
            <a:chOff x="-120875" y="-136050"/>
            <a:chExt cx="9385800" cy="5415600"/>
          </a:xfrm>
        </p:grpSpPr>
        <p:cxnSp>
          <p:nvCxnSpPr>
            <p:cNvPr id="771" name="Google Shape;771;p14"/>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2" name="Google Shape;772;p14"/>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3" name="Google Shape;773;p14"/>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4" name="Google Shape;774;p14"/>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5" name="Google Shape;775;p14"/>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6" name="Google Shape;776;p14"/>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7" name="Google Shape;777;p14"/>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8" name="Google Shape;778;p14"/>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79" name="Google Shape;779;p14"/>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0" name="Google Shape;780;p14"/>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1" name="Google Shape;781;p14"/>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2" name="Google Shape;782;p14"/>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3" name="Google Shape;783;p14"/>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4" name="Google Shape;784;p14"/>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5" name="Google Shape;785;p14"/>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6" name="Google Shape;786;p14"/>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7" name="Google Shape;787;p14"/>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8" name="Google Shape;788;p14"/>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89" name="Google Shape;789;p14"/>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90" name="Google Shape;790;p14"/>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791" name="Google Shape;791;p14"/>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2" name="Google Shape;792;p14"/>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3" name="Google Shape;793;p14"/>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14"/>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5" name="Google Shape;795;p14"/>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6" name="Google Shape;796;p14"/>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7" name="Google Shape;797;p14"/>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8" name="Google Shape;798;p14"/>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799" name="Google Shape;799;p14"/>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00" name="Google Shape;800;p14"/>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01" name="Google Shape;801;p14"/>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802" name="Google Shape;802;p14"/>
          <p:cNvSpPr/>
          <p:nvPr/>
        </p:nvSpPr>
        <p:spPr>
          <a:xfrm>
            <a:off x="9784147" y="-31027"/>
            <a:ext cx="2407907" cy="1471565"/>
          </a:xfrm>
          <a:custGeom>
            <a:avLst/>
            <a:gdLst/>
            <a:ahLst/>
            <a:cxnLst/>
            <a:rect l="l" t="t" r="r" b="b"/>
            <a:pathLst>
              <a:path w="51440" h="31437" extrusionOk="0">
                <a:moveTo>
                  <a:pt x="51440" y="0"/>
                </a:moveTo>
                <a:lnTo>
                  <a:pt x="2368" y="360"/>
                </a:lnTo>
                <a:cubicBezTo>
                  <a:pt x="4510" y="748"/>
                  <a:pt x="5991" y="2928"/>
                  <a:pt x="6168" y="5098"/>
                </a:cubicBezTo>
                <a:cubicBezTo>
                  <a:pt x="6344" y="7268"/>
                  <a:pt x="5483" y="9393"/>
                  <a:pt x="4409" y="11290"/>
                </a:cubicBezTo>
                <a:cubicBezTo>
                  <a:pt x="3336" y="13183"/>
                  <a:pt x="2032" y="14958"/>
                  <a:pt x="1187" y="16966"/>
                </a:cubicBezTo>
                <a:cubicBezTo>
                  <a:pt x="537" y="18520"/>
                  <a:pt x="173" y="20188"/>
                  <a:pt x="84" y="21870"/>
                </a:cubicBezTo>
                <a:cubicBezTo>
                  <a:pt x="0" y="23438"/>
                  <a:pt x="163" y="25044"/>
                  <a:pt x="807" y="26477"/>
                </a:cubicBezTo>
                <a:cubicBezTo>
                  <a:pt x="1977" y="29076"/>
                  <a:pt x="4662" y="30792"/>
                  <a:pt x="7473" y="31273"/>
                </a:cubicBezTo>
                <a:cubicBezTo>
                  <a:pt x="8124" y="31385"/>
                  <a:pt x="8781" y="31437"/>
                  <a:pt x="9438" y="31437"/>
                </a:cubicBezTo>
                <a:cubicBezTo>
                  <a:pt x="11616" y="31437"/>
                  <a:pt x="13799" y="30868"/>
                  <a:pt x="15816" y="30017"/>
                </a:cubicBezTo>
                <a:cubicBezTo>
                  <a:pt x="18444" y="28909"/>
                  <a:pt x="20842" y="27342"/>
                  <a:pt x="23264" y="25836"/>
                </a:cubicBezTo>
                <a:cubicBezTo>
                  <a:pt x="27830" y="23002"/>
                  <a:pt x="32557" y="20357"/>
                  <a:pt x="37631" y="18589"/>
                </a:cubicBezTo>
                <a:cubicBezTo>
                  <a:pt x="41460" y="17250"/>
                  <a:pt x="45511" y="16424"/>
                  <a:pt x="49557" y="16424"/>
                </a:cubicBezTo>
                <a:cubicBezTo>
                  <a:pt x="50185" y="16424"/>
                  <a:pt x="50813" y="16444"/>
                  <a:pt x="51440" y="16485"/>
                </a:cubicBezTo>
                <a:lnTo>
                  <a:pt x="5144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3" name="Google Shape;803;p14"/>
          <p:cNvSpPr/>
          <p:nvPr/>
        </p:nvSpPr>
        <p:spPr>
          <a:xfrm flipH="1">
            <a:off x="57" y="5682734"/>
            <a:ext cx="2950891" cy="1175244"/>
          </a:xfrm>
          <a:custGeom>
            <a:avLst/>
            <a:gdLst/>
            <a:ahLst/>
            <a:cxnLst/>
            <a:rect l="l" t="t" r="r" b="b"/>
            <a:pathLst>
              <a:path w="48716" h="19402" extrusionOk="0">
                <a:moveTo>
                  <a:pt x="48716" y="0"/>
                </a:moveTo>
                <a:cubicBezTo>
                  <a:pt x="44289" y="3195"/>
                  <a:pt x="39621" y="6191"/>
                  <a:pt x="34287" y="7161"/>
                </a:cubicBezTo>
                <a:cubicBezTo>
                  <a:pt x="32090" y="7558"/>
                  <a:pt x="29858" y="7595"/>
                  <a:pt x="27621" y="7595"/>
                </a:cubicBezTo>
                <a:cubicBezTo>
                  <a:pt x="27117" y="7595"/>
                  <a:pt x="26613" y="7593"/>
                  <a:pt x="26109" y="7593"/>
                </a:cubicBezTo>
                <a:cubicBezTo>
                  <a:pt x="25152" y="7593"/>
                  <a:pt x="24196" y="7600"/>
                  <a:pt x="23243" y="7638"/>
                </a:cubicBezTo>
                <a:cubicBezTo>
                  <a:pt x="15993" y="7929"/>
                  <a:pt x="8624" y="10230"/>
                  <a:pt x="3302" y="15162"/>
                </a:cubicBezTo>
                <a:cubicBezTo>
                  <a:pt x="1979" y="16384"/>
                  <a:pt x="783" y="17779"/>
                  <a:pt x="0" y="19402"/>
                </a:cubicBezTo>
                <a:lnTo>
                  <a:pt x="48716" y="19305"/>
                </a:lnTo>
                <a:lnTo>
                  <a:pt x="4871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4" name="Google Shape;804;p14"/>
          <p:cNvSpPr/>
          <p:nvPr/>
        </p:nvSpPr>
        <p:spPr>
          <a:xfrm flipH="1">
            <a:off x="2814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14"/>
          <p:cNvGrpSpPr/>
          <p:nvPr/>
        </p:nvGrpSpPr>
        <p:grpSpPr>
          <a:xfrm flipH="1">
            <a:off x="11412426" y="484665"/>
            <a:ext cx="386537" cy="350879"/>
            <a:chOff x="6114025" y="1773875"/>
            <a:chExt cx="124550" cy="113075"/>
          </a:xfrm>
        </p:grpSpPr>
        <p:sp>
          <p:nvSpPr>
            <p:cNvPr id="806" name="Google Shape;806;p14"/>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4"/>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4"/>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9" name="Google Shape;809;p14"/>
          <p:cNvSpPr/>
          <p:nvPr/>
        </p:nvSpPr>
        <p:spPr>
          <a:xfrm rot="607916" flipH="1">
            <a:off x="11559392"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0" name="Google Shape;810;p14"/>
          <p:cNvGrpSpPr/>
          <p:nvPr/>
        </p:nvGrpSpPr>
        <p:grpSpPr>
          <a:xfrm flipH="1">
            <a:off x="1628655" y="6246897"/>
            <a:ext cx="230235" cy="268575"/>
            <a:chOff x="4697384" y="716972"/>
            <a:chExt cx="429114" cy="500575"/>
          </a:xfrm>
        </p:grpSpPr>
        <p:sp>
          <p:nvSpPr>
            <p:cNvPr id="811" name="Google Shape;811;p14"/>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4"/>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4"/>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4"/>
          <p:cNvGrpSpPr/>
          <p:nvPr/>
        </p:nvGrpSpPr>
        <p:grpSpPr>
          <a:xfrm rot="-6576024" flipH="1">
            <a:off x="664591" y="217884"/>
            <a:ext cx="338461" cy="289781"/>
            <a:chOff x="5104850" y="782400"/>
            <a:chExt cx="119700" cy="102475"/>
          </a:xfrm>
        </p:grpSpPr>
        <p:sp>
          <p:nvSpPr>
            <p:cNvPr id="815" name="Google Shape;815;p14"/>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4"/>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7" name="Google Shape;817;p14"/>
          <p:cNvSpPr/>
          <p:nvPr/>
        </p:nvSpPr>
        <p:spPr>
          <a:xfrm flipH="1">
            <a:off x="11844397"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8" name="Google Shape;818;p14"/>
          <p:cNvSpPr txBox="1">
            <a:spLocks noGrp="1"/>
          </p:cNvSpPr>
          <p:nvPr>
            <p:ph type="title"/>
          </p:nvPr>
        </p:nvSpPr>
        <p:spPr>
          <a:xfrm>
            <a:off x="2547117" y="2294333"/>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19" name="Google Shape;819;p14"/>
          <p:cNvSpPr txBox="1">
            <a:spLocks noGrp="1"/>
          </p:cNvSpPr>
          <p:nvPr>
            <p:ph type="title" idx="2" hasCustomPrompt="1"/>
          </p:nvPr>
        </p:nvSpPr>
        <p:spPr>
          <a:xfrm>
            <a:off x="1541900" y="2417567"/>
            <a:ext cx="1005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20" name="Google Shape;820;p14"/>
          <p:cNvSpPr txBox="1">
            <a:spLocks noGrp="1"/>
          </p:cNvSpPr>
          <p:nvPr>
            <p:ph type="subTitle" idx="1"/>
          </p:nvPr>
        </p:nvSpPr>
        <p:spPr>
          <a:xfrm>
            <a:off x="2547125" y="3093507"/>
            <a:ext cx="3115200" cy="8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821" name="Google Shape;821;p14"/>
          <p:cNvSpPr txBox="1">
            <a:spLocks noGrp="1"/>
          </p:cNvSpPr>
          <p:nvPr>
            <p:ph type="title" idx="3"/>
          </p:nvPr>
        </p:nvSpPr>
        <p:spPr>
          <a:xfrm>
            <a:off x="7534749" y="2294333"/>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22" name="Google Shape;822;p14"/>
          <p:cNvSpPr txBox="1">
            <a:spLocks noGrp="1"/>
          </p:cNvSpPr>
          <p:nvPr>
            <p:ph type="title" idx="4" hasCustomPrompt="1"/>
          </p:nvPr>
        </p:nvSpPr>
        <p:spPr>
          <a:xfrm>
            <a:off x="6539700" y="2417567"/>
            <a:ext cx="1005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23" name="Google Shape;823;p14"/>
          <p:cNvSpPr txBox="1">
            <a:spLocks noGrp="1"/>
          </p:cNvSpPr>
          <p:nvPr>
            <p:ph type="subTitle" idx="5"/>
          </p:nvPr>
        </p:nvSpPr>
        <p:spPr>
          <a:xfrm>
            <a:off x="7534759" y="3093505"/>
            <a:ext cx="3115200" cy="8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824" name="Google Shape;824;p14"/>
          <p:cNvSpPr txBox="1">
            <a:spLocks noGrp="1"/>
          </p:cNvSpPr>
          <p:nvPr>
            <p:ph type="title" idx="6"/>
          </p:nvPr>
        </p:nvSpPr>
        <p:spPr>
          <a:xfrm>
            <a:off x="2547117" y="4445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25" name="Google Shape;825;p14"/>
          <p:cNvSpPr txBox="1">
            <a:spLocks noGrp="1"/>
          </p:cNvSpPr>
          <p:nvPr>
            <p:ph type="title" idx="7" hasCustomPrompt="1"/>
          </p:nvPr>
        </p:nvSpPr>
        <p:spPr>
          <a:xfrm>
            <a:off x="1541900" y="4568783"/>
            <a:ext cx="1005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26" name="Google Shape;826;p14"/>
          <p:cNvSpPr txBox="1">
            <a:spLocks noGrp="1"/>
          </p:cNvSpPr>
          <p:nvPr>
            <p:ph type="subTitle" idx="8"/>
          </p:nvPr>
        </p:nvSpPr>
        <p:spPr>
          <a:xfrm>
            <a:off x="2547125" y="5237967"/>
            <a:ext cx="31152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827" name="Google Shape;827;p14"/>
          <p:cNvSpPr txBox="1">
            <a:spLocks noGrp="1"/>
          </p:cNvSpPr>
          <p:nvPr>
            <p:ph type="title" idx="9"/>
          </p:nvPr>
        </p:nvSpPr>
        <p:spPr>
          <a:xfrm>
            <a:off x="7534749" y="4445568"/>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28" name="Google Shape;828;p14"/>
          <p:cNvSpPr txBox="1">
            <a:spLocks noGrp="1"/>
          </p:cNvSpPr>
          <p:nvPr>
            <p:ph type="title" idx="13" hasCustomPrompt="1"/>
          </p:nvPr>
        </p:nvSpPr>
        <p:spPr>
          <a:xfrm>
            <a:off x="6539700" y="4568783"/>
            <a:ext cx="1005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29" name="Google Shape;829;p14"/>
          <p:cNvSpPr txBox="1">
            <a:spLocks noGrp="1"/>
          </p:cNvSpPr>
          <p:nvPr>
            <p:ph type="subTitle" idx="14"/>
          </p:nvPr>
        </p:nvSpPr>
        <p:spPr>
          <a:xfrm>
            <a:off x="7534759" y="5237967"/>
            <a:ext cx="3115200" cy="7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830" name="Google Shape;830;p14"/>
          <p:cNvSpPr txBox="1">
            <a:spLocks noGrp="1"/>
          </p:cNvSpPr>
          <p:nvPr>
            <p:ph type="title" idx="15"/>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894420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831"/>
        <p:cNvGrpSpPr/>
        <p:nvPr/>
      </p:nvGrpSpPr>
      <p:grpSpPr>
        <a:xfrm>
          <a:off x="0" y="0"/>
          <a:ext cx="0" cy="0"/>
          <a:chOff x="0" y="0"/>
          <a:chExt cx="0" cy="0"/>
        </a:xfrm>
      </p:grpSpPr>
      <p:grpSp>
        <p:nvGrpSpPr>
          <p:cNvPr id="832" name="Google Shape;832;p15"/>
          <p:cNvGrpSpPr/>
          <p:nvPr/>
        </p:nvGrpSpPr>
        <p:grpSpPr>
          <a:xfrm>
            <a:off x="-161167" y="-181400"/>
            <a:ext cx="12514400" cy="7220800"/>
            <a:chOff x="-120875" y="-136050"/>
            <a:chExt cx="9385800" cy="5415600"/>
          </a:xfrm>
        </p:grpSpPr>
        <p:cxnSp>
          <p:nvCxnSpPr>
            <p:cNvPr id="833" name="Google Shape;833;p15"/>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4" name="Google Shape;834;p15"/>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5" name="Google Shape;835;p15"/>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6" name="Google Shape;836;p15"/>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7" name="Google Shape;837;p15"/>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8" name="Google Shape;838;p15"/>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39" name="Google Shape;839;p15"/>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0" name="Google Shape;840;p15"/>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1" name="Google Shape;841;p15"/>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2" name="Google Shape;842;p15"/>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3" name="Google Shape;843;p15"/>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4" name="Google Shape;844;p15"/>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5" name="Google Shape;845;p15"/>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6" name="Google Shape;846;p15"/>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7" name="Google Shape;847;p15"/>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8" name="Google Shape;848;p15"/>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49" name="Google Shape;849;p15"/>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50" name="Google Shape;850;p15"/>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51" name="Google Shape;851;p15"/>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52" name="Google Shape;852;p15"/>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853" name="Google Shape;853;p15"/>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4" name="Google Shape;854;p15"/>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5" name="Google Shape;855;p15"/>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6" name="Google Shape;856;p15"/>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7" name="Google Shape;857;p15"/>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8" name="Google Shape;858;p15"/>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59" name="Google Shape;859;p15"/>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60" name="Google Shape;860;p15"/>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61" name="Google Shape;861;p15"/>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62" name="Google Shape;862;p15"/>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863" name="Google Shape;863;p15"/>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864" name="Google Shape;864;p15"/>
          <p:cNvSpPr/>
          <p:nvPr/>
        </p:nvSpPr>
        <p:spPr>
          <a:xfrm>
            <a:off x="1" y="1"/>
            <a:ext cx="5334884" cy="1870377"/>
          </a:xfrm>
          <a:custGeom>
            <a:avLst/>
            <a:gdLst/>
            <a:ahLst/>
            <a:cxnLst/>
            <a:rect l="l" t="t" r="r" b="b"/>
            <a:pathLst>
              <a:path w="77209" h="27069" extrusionOk="0">
                <a:moveTo>
                  <a:pt x="0" y="0"/>
                </a:moveTo>
                <a:lnTo>
                  <a:pt x="0" y="23349"/>
                </a:lnTo>
                <a:cubicBezTo>
                  <a:pt x="3328" y="25602"/>
                  <a:pt x="7378" y="26895"/>
                  <a:pt x="11410" y="27052"/>
                </a:cubicBezTo>
                <a:cubicBezTo>
                  <a:pt x="11714" y="27063"/>
                  <a:pt x="12019" y="27069"/>
                  <a:pt x="12323" y="27069"/>
                </a:cubicBezTo>
                <a:cubicBezTo>
                  <a:pt x="19090" y="27069"/>
                  <a:pt x="25684" y="24270"/>
                  <a:pt x="31135" y="20225"/>
                </a:cubicBezTo>
                <a:cubicBezTo>
                  <a:pt x="35476" y="17008"/>
                  <a:pt x="39438" y="12886"/>
                  <a:pt x="44670" y="11538"/>
                </a:cubicBezTo>
                <a:cubicBezTo>
                  <a:pt x="46703" y="11015"/>
                  <a:pt x="48809" y="10949"/>
                  <a:pt x="50918" y="10949"/>
                </a:cubicBezTo>
                <a:cubicBezTo>
                  <a:pt x="51629" y="10949"/>
                  <a:pt x="52340" y="10956"/>
                  <a:pt x="53048" y="10956"/>
                </a:cubicBezTo>
                <a:cubicBezTo>
                  <a:pt x="53176" y="10956"/>
                  <a:pt x="53305" y="10956"/>
                  <a:pt x="53433" y="10955"/>
                </a:cubicBezTo>
                <a:cubicBezTo>
                  <a:pt x="59112" y="10931"/>
                  <a:pt x="64946" y="10165"/>
                  <a:pt x="69897" y="7384"/>
                </a:cubicBezTo>
                <a:cubicBezTo>
                  <a:pt x="72941" y="5672"/>
                  <a:pt x="75596" y="3072"/>
                  <a:pt x="772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5"/>
          <p:cNvSpPr/>
          <p:nvPr/>
        </p:nvSpPr>
        <p:spPr>
          <a:xfrm>
            <a:off x="8254184"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6" name="Google Shape;866;p15"/>
          <p:cNvGrpSpPr/>
          <p:nvPr/>
        </p:nvGrpSpPr>
        <p:grpSpPr>
          <a:xfrm>
            <a:off x="2088122" y="6361964"/>
            <a:ext cx="276869" cy="326139"/>
            <a:chOff x="4442100" y="4554900"/>
            <a:chExt cx="70400" cy="82925"/>
          </a:xfrm>
        </p:grpSpPr>
        <p:sp>
          <p:nvSpPr>
            <p:cNvPr id="867" name="Google Shape;867;p15"/>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5"/>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5"/>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0" name="Google Shape;870;p15"/>
          <p:cNvSpPr/>
          <p:nvPr/>
        </p:nvSpPr>
        <p:spPr>
          <a:xfrm>
            <a:off x="11686371"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1" name="Google Shape;871;p15"/>
          <p:cNvGrpSpPr/>
          <p:nvPr/>
        </p:nvGrpSpPr>
        <p:grpSpPr>
          <a:xfrm>
            <a:off x="11372535" y="5317533"/>
            <a:ext cx="296363" cy="269059"/>
            <a:chOff x="6114025" y="1773875"/>
            <a:chExt cx="124550" cy="113075"/>
          </a:xfrm>
        </p:grpSpPr>
        <p:sp>
          <p:nvSpPr>
            <p:cNvPr id="872" name="Google Shape;872;p15"/>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5"/>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5"/>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5" name="Google Shape;875;p15"/>
          <p:cNvGrpSpPr/>
          <p:nvPr/>
        </p:nvGrpSpPr>
        <p:grpSpPr>
          <a:xfrm>
            <a:off x="2525037" y="724835"/>
            <a:ext cx="284823" cy="243836"/>
            <a:chOff x="5104850" y="782400"/>
            <a:chExt cx="119700" cy="102475"/>
          </a:xfrm>
        </p:grpSpPr>
        <p:sp>
          <p:nvSpPr>
            <p:cNvPr id="876" name="Google Shape;876;p1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8" name="Google Shape;878;p15"/>
          <p:cNvSpPr/>
          <p:nvPr/>
        </p:nvSpPr>
        <p:spPr>
          <a:xfrm>
            <a:off x="6869434" y="452405"/>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9" name="Google Shape;879;p15"/>
          <p:cNvGrpSpPr/>
          <p:nvPr/>
        </p:nvGrpSpPr>
        <p:grpSpPr>
          <a:xfrm>
            <a:off x="7466243" y="1297747"/>
            <a:ext cx="230235" cy="268575"/>
            <a:chOff x="4697384" y="716972"/>
            <a:chExt cx="429114" cy="500575"/>
          </a:xfrm>
        </p:grpSpPr>
        <p:sp>
          <p:nvSpPr>
            <p:cNvPr id="880" name="Google Shape;880;p15"/>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5"/>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5"/>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3" name="Google Shape;883;p15"/>
          <p:cNvGrpSpPr/>
          <p:nvPr/>
        </p:nvGrpSpPr>
        <p:grpSpPr>
          <a:xfrm>
            <a:off x="10630169" y="4196248"/>
            <a:ext cx="296361" cy="253715"/>
            <a:chOff x="5104850" y="782400"/>
            <a:chExt cx="119700" cy="102475"/>
          </a:xfrm>
        </p:grpSpPr>
        <p:sp>
          <p:nvSpPr>
            <p:cNvPr id="884" name="Google Shape;884;p1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6" name="Google Shape;886;p15"/>
          <p:cNvGrpSpPr/>
          <p:nvPr/>
        </p:nvGrpSpPr>
        <p:grpSpPr>
          <a:xfrm>
            <a:off x="9425443" y="6246897"/>
            <a:ext cx="230235" cy="268575"/>
            <a:chOff x="4697384" y="716972"/>
            <a:chExt cx="429114" cy="500575"/>
          </a:xfrm>
        </p:grpSpPr>
        <p:sp>
          <p:nvSpPr>
            <p:cNvPr id="887" name="Google Shape;887;p15"/>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5"/>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5"/>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0" name="Google Shape;890;p15"/>
          <p:cNvGrpSpPr/>
          <p:nvPr/>
        </p:nvGrpSpPr>
        <p:grpSpPr>
          <a:xfrm>
            <a:off x="618035" y="484717"/>
            <a:ext cx="296363" cy="269059"/>
            <a:chOff x="6114025" y="1773875"/>
            <a:chExt cx="124550" cy="113075"/>
          </a:xfrm>
        </p:grpSpPr>
        <p:sp>
          <p:nvSpPr>
            <p:cNvPr id="891" name="Google Shape;891;p15"/>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5"/>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5"/>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4" name="Google Shape;894;p15"/>
          <p:cNvSpPr/>
          <p:nvPr/>
        </p:nvSpPr>
        <p:spPr>
          <a:xfrm rot="-607872">
            <a:off x="11492812"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rgbClr val="3E1485">
              <a:alpha val="16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15"/>
          <p:cNvSpPr/>
          <p:nvPr/>
        </p:nvSpPr>
        <p:spPr>
          <a:xfrm rot="-607872">
            <a:off x="11557312" y="39672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5"/>
          <p:cNvSpPr/>
          <p:nvPr/>
        </p:nvSpPr>
        <p:spPr>
          <a:xfrm rot="-607872">
            <a:off x="10643579"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15"/>
          <p:cNvSpPr/>
          <p:nvPr/>
        </p:nvSpPr>
        <p:spPr>
          <a:xfrm>
            <a:off x="6224501"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8" name="Google Shape;898;p15"/>
          <p:cNvGrpSpPr/>
          <p:nvPr/>
        </p:nvGrpSpPr>
        <p:grpSpPr>
          <a:xfrm rot="-607872">
            <a:off x="464699" y="3870828"/>
            <a:ext cx="1860347" cy="2114051"/>
            <a:chOff x="3143591" y="503813"/>
            <a:chExt cx="780134" cy="886525"/>
          </a:xfrm>
        </p:grpSpPr>
        <p:sp>
          <p:nvSpPr>
            <p:cNvPr id="899" name="Google Shape;899;p15"/>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5"/>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5"/>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2" name="Google Shape;902;p15"/>
          <p:cNvGrpSpPr/>
          <p:nvPr/>
        </p:nvGrpSpPr>
        <p:grpSpPr>
          <a:xfrm rot="6576024">
            <a:off x="11323947" y="217884"/>
            <a:ext cx="338461" cy="289781"/>
            <a:chOff x="5104850" y="782400"/>
            <a:chExt cx="119700" cy="102475"/>
          </a:xfrm>
        </p:grpSpPr>
        <p:sp>
          <p:nvSpPr>
            <p:cNvPr id="903" name="Google Shape;903;p1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5" name="Google Shape;905;p15"/>
          <p:cNvSpPr/>
          <p:nvPr/>
        </p:nvSpPr>
        <p:spPr>
          <a:xfrm>
            <a:off x="3209651" y="4542018"/>
            <a:ext cx="386539" cy="271716"/>
          </a:xfrm>
          <a:custGeom>
            <a:avLst/>
            <a:gdLst/>
            <a:ahLst/>
            <a:cxnLst/>
            <a:rect l="l" t="t" r="r" b="b"/>
            <a:pathLst>
              <a:path w="6891" h="4844" extrusionOk="0">
                <a:moveTo>
                  <a:pt x="3530" y="1789"/>
                </a:moveTo>
                <a:lnTo>
                  <a:pt x="3530" y="1789"/>
                </a:lnTo>
                <a:cubicBezTo>
                  <a:pt x="3537" y="2073"/>
                  <a:pt x="3444" y="2371"/>
                  <a:pt x="3267" y="2613"/>
                </a:cubicBezTo>
                <a:cubicBezTo>
                  <a:pt x="3094" y="2850"/>
                  <a:pt x="2861" y="3009"/>
                  <a:pt x="2609" y="3068"/>
                </a:cubicBezTo>
                <a:cubicBezTo>
                  <a:pt x="2494" y="2946"/>
                  <a:pt x="2494" y="2728"/>
                  <a:pt x="2570" y="2576"/>
                </a:cubicBezTo>
                <a:cubicBezTo>
                  <a:pt x="2668" y="2371"/>
                  <a:pt x="2865" y="2222"/>
                  <a:pt x="3073" y="2073"/>
                </a:cubicBezTo>
                <a:cubicBezTo>
                  <a:pt x="3215" y="1976"/>
                  <a:pt x="3367" y="1872"/>
                  <a:pt x="3530" y="1789"/>
                </a:cubicBezTo>
                <a:close/>
                <a:moveTo>
                  <a:pt x="5402" y="3290"/>
                </a:moveTo>
                <a:cubicBezTo>
                  <a:pt x="5430" y="3529"/>
                  <a:pt x="5441" y="3768"/>
                  <a:pt x="5447" y="3990"/>
                </a:cubicBezTo>
                <a:cubicBezTo>
                  <a:pt x="5455" y="4167"/>
                  <a:pt x="5455" y="4323"/>
                  <a:pt x="5382" y="4434"/>
                </a:cubicBezTo>
                <a:cubicBezTo>
                  <a:pt x="5317" y="4525"/>
                  <a:pt x="5209" y="4539"/>
                  <a:pt x="5144" y="4539"/>
                </a:cubicBezTo>
                <a:cubicBezTo>
                  <a:pt x="5133" y="4539"/>
                  <a:pt x="5123" y="4538"/>
                  <a:pt x="5115" y="4538"/>
                </a:cubicBezTo>
                <a:cubicBezTo>
                  <a:pt x="4959" y="4524"/>
                  <a:pt x="4817" y="4434"/>
                  <a:pt x="4761" y="4309"/>
                </a:cubicBezTo>
                <a:cubicBezTo>
                  <a:pt x="4636" y="4039"/>
                  <a:pt x="4789" y="3703"/>
                  <a:pt x="5001" y="3512"/>
                </a:cubicBezTo>
                <a:cubicBezTo>
                  <a:pt x="5115" y="3411"/>
                  <a:pt x="5250" y="3335"/>
                  <a:pt x="5402" y="3290"/>
                </a:cubicBezTo>
                <a:close/>
                <a:moveTo>
                  <a:pt x="1800" y="0"/>
                </a:moveTo>
                <a:cubicBezTo>
                  <a:pt x="1211" y="0"/>
                  <a:pt x="593" y="218"/>
                  <a:pt x="78" y="621"/>
                </a:cubicBezTo>
                <a:cubicBezTo>
                  <a:pt x="12" y="669"/>
                  <a:pt x="1" y="766"/>
                  <a:pt x="50" y="832"/>
                </a:cubicBezTo>
                <a:cubicBezTo>
                  <a:pt x="80" y="870"/>
                  <a:pt x="126" y="890"/>
                  <a:pt x="171" y="890"/>
                </a:cubicBezTo>
                <a:cubicBezTo>
                  <a:pt x="204" y="890"/>
                  <a:pt x="237" y="880"/>
                  <a:pt x="265" y="860"/>
                </a:cubicBezTo>
                <a:cubicBezTo>
                  <a:pt x="727" y="498"/>
                  <a:pt x="1277" y="304"/>
                  <a:pt x="1797" y="304"/>
                </a:cubicBezTo>
                <a:cubicBezTo>
                  <a:pt x="1926" y="304"/>
                  <a:pt x="2052" y="315"/>
                  <a:pt x="2175" y="340"/>
                </a:cubicBezTo>
                <a:cubicBezTo>
                  <a:pt x="2792" y="461"/>
                  <a:pt x="3316" y="929"/>
                  <a:pt x="3479" y="1477"/>
                </a:cubicBezTo>
                <a:cubicBezTo>
                  <a:pt x="3267" y="1573"/>
                  <a:pt x="3073" y="1702"/>
                  <a:pt x="2900" y="1827"/>
                </a:cubicBezTo>
                <a:cubicBezTo>
                  <a:pt x="2663" y="1989"/>
                  <a:pt x="2425" y="2173"/>
                  <a:pt x="2297" y="2444"/>
                </a:cubicBezTo>
                <a:cubicBezTo>
                  <a:pt x="2158" y="2735"/>
                  <a:pt x="2185" y="3154"/>
                  <a:pt x="2480" y="3356"/>
                </a:cubicBezTo>
                <a:cubicBezTo>
                  <a:pt x="2506" y="3373"/>
                  <a:pt x="2537" y="3381"/>
                  <a:pt x="2569" y="3381"/>
                </a:cubicBezTo>
                <a:cubicBezTo>
                  <a:pt x="2575" y="3381"/>
                  <a:pt x="2582" y="3380"/>
                  <a:pt x="2588" y="3380"/>
                </a:cubicBezTo>
                <a:cubicBezTo>
                  <a:pt x="2948" y="3325"/>
                  <a:pt x="3274" y="3113"/>
                  <a:pt x="3513" y="2791"/>
                </a:cubicBezTo>
                <a:cubicBezTo>
                  <a:pt x="3753" y="2461"/>
                  <a:pt x="3863" y="2059"/>
                  <a:pt x="3825" y="1674"/>
                </a:cubicBezTo>
                <a:cubicBezTo>
                  <a:pt x="3908" y="1653"/>
                  <a:pt x="3995" y="1640"/>
                  <a:pt x="4082" y="1640"/>
                </a:cubicBezTo>
                <a:cubicBezTo>
                  <a:pt x="4085" y="1636"/>
                  <a:pt x="4089" y="1636"/>
                  <a:pt x="4089" y="1636"/>
                </a:cubicBezTo>
                <a:cubicBezTo>
                  <a:pt x="4588" y="1636"/>
                  <a:pt x="4997" y="2049"/>
                  <a:pt x="5184" y="2458"/>
                </a:cubicBezTo>
                <a:cubicBezTo>
                  <a:pt x="5264" y="2628"/>
                  <a:pt x="5316" y="2808"/>
                  <a:pt x="5354" y="2988"/>
                </a:cubicBezTo>
                <a:cubicBezTo>
                  <a:pt x="5146" y="3047"/>
                  <a:pt x="4956" y="3148"/>
                  <a:pt x="4799" y="3287"/>
                </a:cubicBezTo>
                <a:cubicBezTo>
                  <a:pt x="4511" y="3543"/>
                  <a:pt x="4293" y="4015"/>
                  <a:pt x="4487" y="4437"/>
                </a:cubicBezTo>
                <a:cubicBezTo>
                  <a:pt x="4588" y="4659"/>
                  <a:pt x="4823" y="4815"/>
                  <a:pt x="5087" y="4839"/>
                </a:cubicBezTo>
                <a:cubicBezTo>
                  <a:pt x="5111" y="4839"/>
                  <a:pt x="5132" y="4843"/>
                  <a:pt x="5153" y="4843"/>
                </a:cubicBezTo>
                <a:cubicBezTo>
                  <a:pt x="5354" y="4843"/>
                  <a:pt x="5524" y="4756"/>
                  <a:pt x="5631" y="4604"/>
                </a:cubicBezTo>
                <a:cubicBezTo>
                  <a:pt x="5770" y="4406"/>
                  <a:pt x="5759" y="4160"/>
                  <a:pt x="5753" y="3980"/>
                </a:cubicBezTo>
                <a:cubicBezTo>
                  <a:pt x="5742" y="3744"/>
                  <a:pt x="5732" y="3495"/>
                  <a:pt x="5700" y="3242"/>
                </a:cubicBezTo>
                <a:cubicBezTo>
                  <a:pt x="5742" y="3242"/>
                  <a:pt x="5784" y="3242"/>
                  <a:pt x="5825" y="3245"/>
                </a:cubicBezTo>
                <a:cubicBezTo>
                  <a:pt x="6137" y="3262"/>
                  <a:pt x="6422" y="3397"/>
                  <a:pt x="6606" y="3609"/>
                </a:cubicBezTo>
                <a:cubicBezTo>
                  <a:pt x="6636" y="3643"/>
                  <a:pt x="6679" y="3660"/>
                  <a:pt x="6721" y="3660"/>
                </a:cubicBezTo>
                <a:cubicBezTo>
                  <a:pt x="6756" y="3660"/>
                  <a:pt x="6792" y="3648"/>
                  <a:pt x="6820" y="3623"/>
                </a:cubicBezTo>
                <a:cubicBezTo>
                  <a:pt x="6883" y="3567"/>
                  <a:pt x="6890" y="3474"/>
                  <a:pt x="6834" y="3411"/>
                </a:cubicBezTo>
                <a:cubicBezTo>
                  <a:pt x="6599" y="3138"/>
                  <a:pt x="6234" y="2964"/>
                  <a:pt x="5843" y="2943"/>
                </a:cubicBezTo>
                <a:cubicBezTo>
                  <a:pt x="5811" y="2940"/>
                  <a:pt x="5779" y="2938"/>
                  <a:pt x="5747" y="2938"/>
                </a:cubicBezTo>
                <a:cubicBezTo>
                  <a:pt x="5715" y="2938"/>
                  <a:pt x="5683" y="2940"/>
                  <a:pt x="5652" y="2943"/>
                </a:cubicBezTo>
                <a:cubicBezTo>
                  <a:pt x="5614" y="2735"/>
                  <a:pt x="5551" y="2527"/>
                  <a:pt x="5462" y="2330"/>
                </a:cubicBezTo>
                <a:cubicBezTo>
                  <a:pt x="5233" y="1834"/>
                  <a:pt x="4719" y="1335"/>
                  <a:pt x="4089" y="1335"/>
                </a:cubicBezTo>
                <a:lnTo>
                  <a:pt x="4078" y="1335"/>
                </a:lnTo>
                <a:cubicBezTo>
                  <a:pt x="3971" y="1335"/>
                  <a:pt x="3867" y="1352"/>
                  <a:pt x="3766" y="1376"/>
                </a:cubicBezTo>
                <a:cubicBezTo>
                  <a:pt x="3565" y="721"/>
                  <a:pt x="2965" y="187"/>
                  <a:pt x="2234" y="42"/>
                </a:cubicBezTo>
                <a:cubicBezTo>
                  <a:pt x="2093" y="14"/>
                  <a:pt x="1947" y="0"/>
                  <a:pt x="18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5"/>
          <p:cNvSpPr txBox="1">
            <a:spLocks noGrp="1"/>
          </p:cNvSpPr>
          <p:nvPr>
            <p:ph type="title"/>
          </p:nvPr>
        </p:nvSpPr>
        <p:spPr>
          <a:xfrm>
            <a:off x="4156333" y="4660733"/>
            <a:ext cx="6085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3333">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7" name="Google Shape;907;p15"/>
          <p:cNvSpPr txBox="1">
            <a:spLocks noGrp="1"/>
          </p:cNvSpPr>
          <p:nvPr>
            <p:ph type="subTitle" idx="1"/>
          </p:nvPr>
        </p:nvSpPr>
        <p:spPr>
          <a:xfrm>
            <a:off x="1950333" y="2386600"/>
            <a:ext cx="8291200" cy="227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2"/>
              </a:buClr>
              <a:buSzPts val="1800"/>
              <a:buNone/>
              <a:defRPr sz="3600">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9609984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25"/>
        <p:cNvGrpSpPr/>
        <p:nvPr/>
      </p:nvGrpSpPr>
      <p:grpSpPr>
        <a:xfrm>
          <a:off x="0" y="0"/>
          <a:ext cx="0" cy="0"/>
          <a:chOff x="0" y="0"/>
          <a:chExt cx="0" cy="0"/>
        </a:xfrm>
      </p:grpSpPr>
      <p:grpSp>
        <p:nvGrpSpPr>
          <p:cNvPr id="1026" name="Google Shape;1026;p18"/>
          <p:cNvGrpSpPr/>
          <p:nvPr/>
        </p:nvGrpSpPr>
        <p:grpSpPr>
          <a:xfrm>
            <a:off x="-161167" y="-181400"/>
            <a:ext cx="12514400" cy="7220800"/>
            <a:chOff x="-120875" y="-136050"/>
            <a:chExt cx="9385800" cy="5415600"/>
          </a:xfrm>
        </p:grpSpPr>
        <p:cxnSp>
          <p:nvCxnSpPr>
            <p:cNvPr id="1027" name="Google Shape;1027;p18"/>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28" name="Google Shape;1028;p18"/>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29" name="Google Shape;1029;p18"/>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0" name="Google Shape;1030;p18"/>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1" name="Google Shape;1031;p18"/>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2" name="Google Shape;1032;p18"/>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3" name="Google Shape;1033;p18"/>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4" name="Google Shape;1034;p18"/>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5" name="Google Shape;1035;p18"/>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6" name="Google Shape;1036;p18"/>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7" name="Google Shape;1037;p18"/>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8" name="Google Shape;1038;p18"/>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39" name="Google Shape;1039;p18"/>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0" name="Google Shape;1040;p18"/>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1" name="Google Shape;1041;p18"/>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2" name="Google Shape;1042;p18"/>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3" name="Google Shape;1043;p18"/>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4" name="Google Shape;1044;p18"/>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5" name="Google Shape;1045;p18"/>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6" name="Google Shape;1046;p18"/>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047" name="Google Shape;1047;p18"/>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48" name="Google Shape;1048;p18"/>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49" name="Google Shape;1049;p18"/>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0" name="Google Shape;1050;p18"/>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1" name="Google Shape;1051;p18"/>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2" name="Google Shape;1052;p18"/>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3" name="Google Shape;1053;p18"/>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4" name="Google Shape;1054;p18"/>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5" name="Google Shape;1055;p18"/>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6" name="Google Shape;1056;p18"/>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057" name="Google Shape;1057;p18"/>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058" name="Google Shape;1058;p18"/>
          <p:cNvSpPr/>
          <p:nvPr/>
        </p:nvSpPr>
        <p:spPr>
          <a:xfrm>
            <a:off x="8157267" y="3978167"/>
            <a:ext cx="4034727" cy="2879863"/>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8"/>
          <p:cNvSpPr/>
          <p:nvPr/>
        </p:nvSpPr>
        <p:spPr>
          <a:xfrm rot="-5400000">
            <a:off x="-139288" y="139342"/>
            <a:ext cx="2330587" cy="2052012"/>
          </a:xfrm>
          <a:custGeom>
            <a:avLst/>
            <a:gdLst/>
            <a:ahLst/>
            <a:cxnLst/>
            <a:rect l="l" t="t" r="r" b="b"/>
            <a:pathLst>
              <a:path w="33364" h="29376" extrusionOk="0">
                <a:moveTo>
                  <a:pt x="434" y="0"/>
                </a:moveTo>
                <a:cubicBezTo>
                  <a:pt x="294" y="0"/>
                  <a:pt x="147" y="20"/>
                  <a:pt x="0" y="44"/>
                </a:cubicBezTo>
                <a:cubicBezTo>
                  <a:pt x="19" y="44"/>
                  <a:pt x="38" y="44"/>
                  <a:pt x="57" y="44"/>
                </a:cubicBezTo>
                <a:cubicBezTo>
                  <a:pt x="1681" y="44"/>
                  <a:pt x="3285" y="749"/>
                  <a:pt x="4752" y="1512"/>
                </a:cubicBezTo>
                <a:cubicBezTo>
                  <a:pt x="6898" y="2630"/>
                  <a:pt x="8961" y="4197"/>
                  <a:pt x="9958" y="6472"/>
                </a:cubicBezTo>
                <a:cubicBezTo>
                  <a:pt x="11006" y="8874"/>
                  <a:pt x="10827" y="11635"/>
                  <a:pt x="10366" y="14151"/>
                </a:cubicBezTo>
                <a:cubicBezTo>
                  <a:pt x="9736" y="17629"/>
                  <a:pt x="8407" y="21395"/>
                  <a:pt x="9345" y="24932"/>
                </a:cubicBezTo>
                <a:cubicBezTo>
                  <a:pt x="10154" y="27971"/>
                  <a:pt x="12728" y="29101"/>
                  <a:pt x="15473" y="29101"/>
                </a:cubicBezTo>
                <a:cubicBezTo>
                  <a:pt x="16425" y="29101"/>
                  <a:pt x="17399" y="28965"/>
                  <a:pt x="18326" y="28726"/>
                </a:cubicBezTo>
                <a:cubicBezTo>
                  <a:pt x="21247" y="27967"/>
                  <a:pt x="24214" y="26351"/>
                  <a:pt x="27224" y="26351"/>
                </a:cubicBezTo>
                <a:cubicBezTo>
                  <a:pt x="28334" y="26351"/>
                  <a:pt x="29449" y="26570"/>
                  <a:pt x="30570" y="27133"/>
                </a:cubicBezTo>
                <a:cubicBezTo>
                  <a:pt x="31647" y="27673"/>
                  <a:pt x="32599" y="28445"/>
                  <a:pt x="33364" y="29376"/>
                </a:cubicBezTo>
                <a:lnTo>
                  <a:pt x="33364" y="10"/>
                </a:lnTo>
                <a:lnTo>
                  <a:pt x="596" y="10"/>
                </a:lnTo>
                <a:cubicBezTo>
                  <a:pt x="543" y="3"/>
                  <a:pt x="489" y="0"/>
                  <a:pt x="4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0" name="Google Shape;1060;p18"/>
          <p:cNvGrpSpPr/>
          <p:nvPr/>
        </p:nvGrpSpPr>
        <p:grpSpPr>
          <a:xfrm flipH="1">
            <a:off x="293269" y="154751"/>
            <a:ext cx="11623335" cy="6533352"/>
            <a:chOff x="219951" y="116063"/>
            <a:chExt cx="8717501" cy="4900014"/>
          </a:xfrm>
        </p:grpSpPr>
        <p:grpSp>
          <p:nvGrpSpPr>
            <p:cNvPr id="1061" name="Google Shape;1061;p18"/>
            <p:cNvGrpSpPr/>
            <p:nvPr/>
          </p:nvGrpSpPr>
          <p:grpSpPr>
            <a:xfrm>
              <a:off x="1566091" y="4771473"/>
              <a:ext cx="207652" cy="244604"/>
              <a:chOff x="4442100" y="4554900"/>
              <a:chExt cx="70400" cy="82925"/>
            </a:xfrm>
          </p:grpSpPr>
          <p:sp>
            <p:nvSpPr>
              <p:cNvPr id="1062" name="Google Shape;1062;p18"/>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8"/>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8"/>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5" name="Google Shape;1065;p18"/>
            <p:cNvSpPr/>
            <p:nvPr/>
          </p:nvSpPr>
          <p:spPr>
            <a:xfrm>
              <a:off x="8764778" y="1724302"/>
              <a:ext cx="172674" cy="171188"/>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66" name="Google Shape;1066;p18"/>
            <p:cNvGrpSpPr/>
            <p:nvPr/>
          </p:nvGrpSpPr>
          <p:grpSpPr>
            <a:xfrm>
              <a:off x="8529401" y="3988150"/>
              <a:ext cx="222272" cy="201794"/>
              <a:chOff x="6114025" y="1773875"/>
              <a:chExt cx="124550" cy="113075"/>
            </a:xfrm>
          </p:grpSpPr>
          <p:sp>
            <p:nvSpPr>
              <p:cNvPr id="1067" name="Google Shape;1067;p18"/>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0" name="Google Shape;1070;p18"/>
            <p:cNvGrpSpPr/>
            <p:nvPr/>
          </p:nvGrpSpPr>
          <p:grpSpPr>
            <a:xfrm>
              <a:off x="578990" y="638626"/>
              <a:ext cx="213617" cy="182877"/>
              <a:chOff x="5104850" y="782400"/>
              <a:chExt cx="119700" cy="102475"/>
            </a:xfrm>
          </p:grpSpPr>
          <p:sp>
            <p:nvSpPr>
              <p:cNvPr id="1071" name="Google Shape;1071;p18"/>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3" name="Google Shape;1073;p18"/>
            <p:cNvSpPr/>
            <p:nvPr/>
          </p:nvSpPr>
          <p:spPr>
            <a:xfrm>
              <a:off x="3745625" y="165067"/>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18"/>
            <p:cNvGrpSpPr/>
            <p:nvPr/>
          </p:nvGrpSpPr>
          <p:grpSpPr>
            <a:xfrm>
              <a:off x="6041707" y="726510"/>
              <a:ext cx="172676" cy="201431"/>
              <a:chOff x="4697384" y="716972"/>
              <a:chExt cx="429114" cy="500575"/>
            </a:xfrm>
          </p:grpSpPr>
          <p:sp>
            <p:nvSpPr>
              <p:cNvPr id="1075" name="Google Shape;1075;p18"/>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8"/>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8"/>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8" name="Google Shape;1078;p18"/>
            <p:cNvGrpSpPr/>
            <p:nvPr/>
          </p:nvGrpSpPr>
          <p:grpSpPr>
            <a:xfrm>
              <a:off x="7069082" y="4685172"/>
              <a:ext cx="172676" cy="201431"/>
              <a:chOff x="4697384" y="716972"/>
              <a:chExt cx="429114" cy="500575"/>
            </a:xfrm>
          </p:grpSpPr>
          <p:sp>
            <p:nvSpPr>
              <p:cNvPr id="1079" name="Google Shape;1079;p18"/>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2" name="Google Shape;1082;p18"/>
            <p:cNvGrpSpPr/>
            <p:nvPr/>
          </p:nvGrpSpPr>
          <p:grpSpPr>
            <a:xfrm>
              <a:off x="2000551" y="363538"/>
              <a:ext cx="222272" cy="201794"/>
              <a:chOff x="6114025" y="1773875"/>
              <a:chExt cx="124550" cy="113075"/>
            </a:xfrm>
          </p:grpSpPr>
          <p:sp>
            <p:nvSpPr>
              <p:cNvPr id="1083" name="Google Shape;1083;p18"/>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8"/>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8"/>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6" name="Google Shape;1086;p18"/>
            <p:cNvSpPr/>
            <p:nvPr/>
          </p:nvSpPr>
          <p:spPr>
            <a:xfrm rot="-607872">
              <a:off x="8619609" y="43930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8"/>
            <p:cNvSpPr/>
            <p:nvPr/>
          </p:nvSpPr>
          <p:spPr>
            <a:xfrm rot="-607872">
              <a:off x="7982684" y="2264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8"/>
            <p:cNvSpPr/>
            <p:nvPr/>
          </p:nvSpPr>
          <p:spPr>
            <a:xfrm>
              <a:off x="4668375" y="4449542"/>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9" name="Google Shape;1089;p18"/>
            <p:cNvGrpSpPr/>
            <p:nvPr/>
          </p:nvGrpSpPr>
          <p:grpSpPr>
            <a:xfrm rot="-607872">
              <a:off x="348524" y="2903121"/>
              <a:ext cx="1395260" cy="1585538"/>
              <a:chOff x="3143591" y="503813"/>
              <a:chExt cx="780134" cy="886525"/>
            </a:xfrm>
          </p:grpSpPr>
          <p:sp>
            <p:nvSpPr>
              <p:cNvPr id="1090" name="Google Shape;1090;p18"/>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3" name="Google Shape;1093;p18"/>
            <p:cNvGrpSpPr/>
            <p:nvPr/>
          </p:nvGrpSpPr>
          <p:grpSpPr>
            <a:xfrm rot="6576024">
              <a:off x="8492960" y="163413"/>
              <a:ext cx="253846" cy="217336"/>
              <a:chOff x="5104850" y="782400"/>
              <a:chExt cx="119700" cy="102475"/>
            </a:xfrm>
          </p:grpSpPr>
          <p:sp>
            <p:nvSpPr>
              <p:cNvPr id="1094" name="Google Shape;1094;p18"/>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8"/>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6" name="Google Shape;1096;p18"/>
          <p:cNvSpPr txBox="1">
            <a:spLocks noGrp="1"/>
          </p:cNvSpPr>
          <p:nvPr>
            <p:ph type="title"/>
          </p:nvPr>
        </p:nvSpPr>
        <p:spPr>
          <a:xfrm>
            <a:off x="2256343" y="2188088"/>
            <a:ext cx="333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97" name="Google Shape;1097;p18"/>
          <p:cNvSpPr txBox="1">
            <a:spLocks noGrp="1"/>
          </p:cNvSpPr>
          <p:nvPr>
            <p:ph type="subTitle" idx="1"/>
          </p:nvPr>
        </p:nvSpPr>
        <p:spPr>
          <a:xfrm>
            <a:off x="2256360" y="2688488"/>
            <a:ext cx="3336800" cy="10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098" name="Google Shape;1098;p18"/>
          <p:cNvSpPr txBox="1">
            <a:spLocks noGrp="1"/>
          </p:cNvSpPr>
          <p:nvPr>
            <p:ph type="title" idx="2"/>
          </p:nvPr>
        </p:nvSpPr>
        <p:spPr>
          <a:xfrm>
            <a:off x="7656743" y="2188088"/>
            <a:ext cx="333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99" name="Google Shape;1099;p18"/>
          <p:cNvSpPr txBox="1">
            <a:spLocks noGrp="1"/>
          </p:cNvSpPr>
          <p:nvPr>
            <p:ph type="subTitle" idx="3"/>
          </p:nvPr>
        </p:nvSpPr>
        <p:spPr>
          <a:xfrm>
            <a:off x="7656760" y="2688488"/>
            <a:ext cx="3336800" cy="10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00" name="Google Shape;1100;p18"/>
          <p:cNvSpPr txBox="1">
            <a:spLocks noGrp="1"/>
          </p:cNvSpPr>
          <p:nvPr>
            <p:ph type="title" idx="4"/>
          </p:nvPr>
        </p:nvSpPr>
        <p:spPr>
          <a:xfrm>
            <a:off x="2256343" y="4295100"/>
            <a:ext cx="333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01" name="Google Shape;1101;p18"/>
          <p:cNvSpPr txBox="1">
            <a:spLocks noGrp="1"/>
          </p:cNvSpPr>
          <p:nvPr>
            <p:ph type="subTitle" idx="5"/>
          </p:nvPr>
        </p:nvSpPr>
        <p:spPr>
          <a:xfrm>
            <a:off x="2256360" y="4795500"/>
            <a:ext cx="3336800" cy="10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02" name="Google Shape;1102;p18"/>
          <p:cNvSpPr txBox="1">
            <a:spLocks noGrp="1"/>
          </p:cNvSpPr>
          <p:nvPr>
            <p:ph type="title" idx="6"/>
          </p:nvPr>
        </p:nvSpPr>
        <p:spPr>
          <a:xfrm>
            <a:off x="7656743" y="4295100"/>
            <a:ext cx="333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03" name="Google Shape;1103;p18"/>
          <p:cNvSpPr txBox="1">
            <a:spLocks noGrp="1"/>
          </p:cNvSpPr>
          <p:nvPr>
            <p:ph type="subTitle" idx="7"/>
          </p:nvPr>
        </p:nvSpPr>
        <p:spPr>
          <a:xfrm>
            <a:off x="7656760" y="4795500"/>
            <a:ext cx="3336800" cy="10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04" name="Google Shape;1104;p18"/>
          <p:cNvSpPr txBox="1">
            <a:spLocks noGrp="1"/>
          </p:cNvSpPr>
          <p:nvPr>
            <p:ph type="title" idx="8"/>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832208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05"/>
        <p:cNvGrpSpPr/>
        <p:nvPr/>
      </p:nvGrpSpPr>
      <p:grpSpPr>
        <a:xfrm>
          <a:off x="0" y="0"/>
          <a:ext cx="0" cy="0"/>
          <a:chOff x="0" y="0"/>
          <a:chExt cx="0" cy="0"/>
        </a:xfrm>
      </p:grpSpPr>
      <p:grpSp>
        <p:nvGrpSpPr>
          <p:cNvPr id="1106" name="Google Shape;1106;p19"/>
          <p:cNvGrpSpPr/>
          <p:nvPr/>
        </p:nvGrpSpPr>
        <p:grpSpPr>
          <a:xfrm>
            <a:off x="-161167" y="-181400"/>
            <a:ext cx="12514400" cy="7220800"/>
            <a:chOff x="-120875" y="-136050"/>
            <a:chExt cx="9385800" cy="5415600"/>
          </a:xfrm>
        </p:grpSpPr>
        <p:cxnSp>
          <p:nvCxnSpPr>
            <p:cNvPr id="1107" name="Google Shape;1107;p19"/>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08" name="Google Shape;1108;p19"/>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09" name="Google Shape;1109;p19"/>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0" name="Google Shape;1110;p19"/>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1" name="Google Shape;1111;p19"/>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2" name="Google Shape;1112;p19"/>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3" name="Google Shape;1113;p19"/>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4" name="Google Shape;1114;p19"/>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5" name="Google Shape;1115;p19"/>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6" name="Google Shape;1116;p19"/>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7" name="Google Shape;1117;p19"/>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8" name="Google Shape;1118;p19"/>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19" name="Google Shape;1119;p19"/>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0" name="Google Shape;1120;p19"/>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1" name="Google Shape;1121;p19"/>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2" name="Google Shape;1122;p19"/>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3" name="Google Shape;1123;p19"/>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4" name="Google Shape;1124;p19"/>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5" name="Google Shape;1125;p19"/>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6" name="Google Shape;1126;p19"/>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27" name="Google Shape;1127;p19"/>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28" name="Google Shape;1128;p19"/>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29" name="Google Shape;1129;p19"/>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0" name="Google Shape;1130;p19"/>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1" name="Google Shape;1131;p19"/>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2" name="Google Shape;1132;p19"/>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3" name="Google Shape;1133;p19"/>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4" name="Google Shape;1134;p19"/>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5" name="Google Shape;1135;p19"/>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6" name="Google Shape;1136;p19"/>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37" name="Google Shape;1137;p19"/>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138" name="Google Shape;1138;p19"/>
          <p:cNvSpPr/>
          <p:nvPr/>
        </p:nvSpPr>
        <p:spPr>
          <a:xfrm flipH="1">
            <a:off x="57" y="-31027"/>
            <a:ext cx="2407907" cy="1471565"/>
          </a:xfrm>
          <a:custGeom>
            <a:avLst/>
            <a:gdLst/>
            <a:ahLst/>
            <a:cxnLst/>
            <a:rect l="l" t="t" r="r" b="b"/>
            <a:pathLst>
              <a:path w="51440" h="31437" extrusionOk="0">
                <a:moveTo>
                  <a:pt x="51440" y="0"/>
                </a:moveTo>
                <a:lnTo>
                  <a:pt x="2368" y="360"/>
                </a:lnTo>
                <a:cubicBezTo>
                  <a:pt x="4510" y="748"/>
                  <a:pt x="5991" y="2928"/>
                  <a:pt x="6168" y="5098"/>
                </a:cubicBezTo>
                <a:cubicBezTo>
                  <a:pt x="6344" y="7268"/>
                  <a:pt x="5483" y="9393"/>
                  <a:pt x="4409" y="11290"/>
                </a:cubicBezTo>
                <a:cubicBezTo>
                  <a:pt x="3336" y="13183"/>
                  <a:pt x="2032" y="14958"/>
                  <a:pt x="1187" y="16966"/>
                </a:cubicBezTo>
                <a:cubicBezTo>
                  <a:pt x="537" y="18520"/>
                  <a:pt x="173" y="20188"/>
                  <a:pt x="84" y="21870"/>
                </a:cubicBezTo>
                <a:cubicBezTo>
                  <a:pt x="0" y="23438"/>
                  <a:pt x="163" y="25044"/>
                  <a:pt x="807" y="26477"/>
                </a:cubicBezTo>
                <a:cubicBezTo>
                  <a:pt x="1977" y="29076"/>
                  <a:pt x="4662" y="30792"/>
                  <a:pt x="7473" y="31273"/>
                </a:cubicBezTo>
                <a:cubicBezTo>
                  <a:pt x="8124" y="31385"/>
                  <a:pt x="8781" y="31437"/>
                  <a:pt x="9438" y="31437"/>
                </a:cubicBezTo>
                <a:cubicBezTo>
                  <a:pt x="11616" y="31437"/>
                  <a:pt x="13799" y="30868"/>
                  <a:pt x="15816" y="30017"/>
                </a:cubicBezTo>
                <a:cubicBezTo>
                  <a:pt x="18444" y="28909"/>
                  <a:pt x="20842" y="27342"/>
                  <a:pt x="23264" y="25836"/>
                </a:cubicBezTo>
                <a:cubicBezTo>
                  <a:pt x="27830" y="23002"/>
                  <a:pt x="32557" y="20357"/>
                  <a:pt x="37631" y="18589"/>
                </a:cubicBezTo>
                <a:cubicBezTo>
                  <a:pt x="41460" y="17250"/>
                  <a:pt x="45511" y="16424"/>
                  <a:pt x="49557" y="16424"/>
                </a:cubicBezTo>
                <a:cubicBezTo>
                  <a:pt x="50185" y="16424"/>
                  <a:pt x="50813" y="16444"/>
                  <a:pt x="51440" y="16485"/>
                </a:cubicBezTo>
                <a:lnTo>
                  <a:pt x="5144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9"/>
          <p:cNvSpPr/>
          <p:nvPr/>
        </p:nvSpPr>
        <p:spPr>
          <a:xfrm>
            <a:off x="9241163" y="5682734"/>
            <a:ext cx="2950891" cy="1175244"/>
          </a:xfrm>
          <a:custGeom>
            <a:avLst/>
            <a:gdLst/>
            <a:ahLst/>
            <a:cxnLst/>
            <a:rect l="l" t="t" r="r" b="b"/>
            <a:pathLst>
              <a:path w="48716" h="19402" extrusionOk="0">
                <a:moveTo>
                  <a:pt x="48716" y="0"/>
                </a:moveTo>
                <a:cubicBezTo>
                  <a:pt x="44289" y="3195"/>
                  <a:pt x="39621" y="6191"/>
                  <a:pt x="34287" y="7161"/>
                </a:cubicBezTo>
                <a:cubicBezTo>
                  <a:pt x="32090" y="7558"/>
                  <a:pt x="29858" y="7595"/>
                  <a:pt x="27621" y="7595"/>
                </a:cubicBezTo>
                <a:cubicBezTo>
                  <a:pt x="27117" y="7595"/>
                  <a:pt x="26613" y="7593"/>
                  <a:pt x="26109" y="7593"/>
                </a:cubicBezTo>
                <a:cubicBezTo>
                  <a:pt x="25152" y="7593"/>
                  <a:pt x="24196" y="7600"/>
                  <a:pt x="23243" y="7638"/>
                </a:cubicBezTo>
                <a:cubicBezTo>
                  <a:pt x="15993" y="7929"/>
                  <a:pt x="8624" y="10230"/>
                  <a:pt x="3302" y="15162"/>
                </a:cubicBezTo>
                <a:cubicBezTo>
                  <a:pt x="1979" y="16384"/>
                  <a:pt x="783" y="17779"/>
                  <a:pt x="0" y="19402"/>
                </a:cubicBezTo>
                <a:lnTo>
                  <a:pt x="48716" y="19305"/>
                </a:lnTo>
                <a:lnTo>
                  <a:pt x="4871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9"/>
          <p:cNvSpPr/>
          <p:nvPr/>
        </p:nvSpPr>
        <p:spPr>
          <a:xfrm flipH="1">
            <a:off x="2814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1" name="Google Shape;1141;p19"/>
          <p:cNvGrpSpPr/>
          <p:nvPr/>
        </p:nvGrpSpPr>
        <p:grpSpPr>
          <a:xfrm flipH="1">
            <a:off x="11412426" y="484665"/>
            <a:ext cx="386537" cy="350879"/>
            <a:chOff x="6114025" y="1773875"/>
            <a:chExt cx="124550" cy="113075"/>
          </a:xfrm>
        </p:grpSpPr>
        <p:sp>
          <p:nvSpPr>
            <p:cNvPr id="1142" name="Google Shape;1142;p19"/>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9"/>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9"/>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9"/>
          <p:cNvSpPr/>
          <p:nvPr/>
        </p:nvSpPr>
        <p:spPr>
          <a:xfrm rot="607916" flipH="1">
            <a:off x="11559392"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9"/>
          <p:cNvGrpSpPr/>
          <p:nvPr/>
        </p:nvGrpSpPr>
        <p:grpSpPr>
          <a:xfrm flipH="1">
            <a:off x="1628655" y="6246897"/>
            <a:ext cx="230235" cy="268575"/>
            <a:chOff x="4697384" y="716972"/>
            <a:chExt cx="429114" cy="500575"/>
          </a:xfrm>
        </p:grpSpPr>
        <p:sp>
          <p:nvSpPr>
            <p:cNvPr id="1147" name="Google Shape;1147;p19"/>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9"/>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9"/>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0" name="Google Shape;1150;p19"/>
          <p:cNvGrpSpPr/>
          <p:nvPr/>
        </p:nvGrpSpPr>
        <p:grpSpPr>
          <a:xfrm rot="-6576024" flipH="1">
            <a:off x="664591" y="217884"/>
            <a:ext cx="338461" cy="289781"/>
            <a:chOff x="5104850" y="782400"/>
            <a:chExt cx="119700" cy="102475"/>
          </a:xfrm>
        </p:grpSpPr>
        <p:sp>
          <p:nvSpPr>
            <p:cNvPr id="1151" name="Google Shape;1151;p19"/>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9"/>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3" name="Google Shape;1153;p19"/>
          <p:cNvSpPr/>
          <p:nvPr/>
        </p:nvSpPr>
        <p:spPr>
          <a:xfrm flipH="1">
            <a:off x="11844397"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9"/>
          <p:cNvSpPr txBox="1">
            <a:spLocks noGrp="1"/>
          </p:cNvSpPr>
          <p:nvPr>
            <p:ph type="title"/>
          </p:nvPr>
        </p:nvSpPr>
        <p:spPr>
          <a:xfrm>
            <a:off x="960000" y="2540833"/>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5" name="Google Shape;1155;p19"/>
          <p:cNvSpPr txBox="1">
            <a:spLocks noGrp="1"/>
          </p:cNvSpPr>
          <p:nvPr>
            <p:ph type="subTitle" idx="1"/>
          </p:nvPr>
        </p:nvSpPr>
        <p:spPr>
          <a:xfrm>
            <a:off x="960000" y="2924233"/>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56" name="Google Shape;1156;p19"/>
          <p:cNvSpPr txBox="1">
            <a:spLocks noGrp="1"/>
          </p:cNvSpPr>
          <p:nvPr>
            <p:ph type="title" idx="2"/>
          </p:nvPr>
        </p:nvSpPr>
        <p:spPr>
          <a:xfrm>
            <a:off x="4559033" y="2540833"/>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7" name="Google Shape;1157;p19"/>
          <p:cNvSpPr txBox="1">
            <a:spLocks noGrp="1"/>
          </p:cNvSpPr>
          <p:nvPr>
            <p:ph type="subTitle" idx="3"/>
          </p:nvPr>
        </p:nvSpPr>
        <p:spPr>
          <a:xfrm>
            <a:off x="4559033" y="2924233"/>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58" name="Google Shape;1158;p19"/>
          <p:cNvSpPr txBox="1">
            <a:spLocks noGrp="1"/>
          </p:cNvSpPr>
          <p:nvPr>
            <p:ph type="title" idx="4"/>
          </p:nvPr>
        </p:nvSpPr>
        <p:spPr>
          <a:xfrm>
            <a:off x="960000" y="4930100"/>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9" name="Google Shape;1159;p19"/>
          <p:cNvSpPr txBox="1">
            <a:spLocks noGrp="1"/>
          </p:cNvSpPr>
          <p:nvPr>
            <p:ph type="subTitle" idx="5"/>
          </p:nvPr>
        </p:nvSpPr>
        <p:spPr>
          <a:xfrm>
            <a:off x="960000" y="5313600"/>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60" name="Google Shape;1160;p19"/>
          <p:cNvSpPr txBox="1">
            <a:spLocks noGrp="1"/>
          </p:cNvSpPr>
          <p:nvPr>
            <p:ph type="title" idx="6"/>
          </p:nvPr>
        </p:nvSpPr>
        <p:spPr>
          <a:xfrm>
            <a:off x="4559033" y="4930100"/>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1" name="Google Shape;1161;p19"/>
          <p:cNvSpPr txBox="1">
            <a:spLocks noGrp="1"/>
          </p:cNvSpPr>
          <p:nvPr>
            <p:ph type="subTitle" idx="7"/>
          </p:nvPr>
        </p:nvSpPr>
        <p:spPr>
          <a:xfrm>
            <a:off x="4559033" y="5313600"/>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62" name="Google Shape;1162;p19"/>
          <p:cNvSpPr txBox="1">
            <a:spLocks noGrp="1"/>
          </p:cNvSpPr>
          <p:nvPr>
            <p:ph type="title" idx="8"/>
          </p:nvPr>
        </p:nvSpPr>
        <p:spPr>
          <a:xfrm>
            <a:off x="8158065" y="2540833"/>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3" name="Google Shape;1163;p19"/>
          <p:cNvSpPr txBox="1">
            <a:spLocks noGrp="1"/>
          </p:cNvSpPr>
          <p:nvPr>
            <p:ph type="subTitle" idx="9"/>
          </p:nvPr>
        </p:nvSpPr>
        <p:spPr>
          <a:xfrm>
            <a:off x="8158063" y="2924233"/>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64" name="Google Shape;1164;p19"/>
          <p:cNvSpPr txBox="1">
            <a:spLocks noGrp="1"/>
          </p:cNvSpPr>
          <p:nvPr>
            <p:ph type="title" idx="13"/>
          </p:nvPr>
        </p:nvSpPr>
        <p:spPr>
          <a:xfrm>
            <a:off x="8158065" y="4930100"/>
            <a:ext cx="3074000" cy="4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5" name="Google Shape;1165;p19"/>
          <p:cNvSpPr txBox="1">
            <a:spLocks noGrp="1"/>
          </p:cNvSpPr>
          <p:nvPr>
            <p:ph type="subTitle" idx="14"/>
          </p:nvPr>
        </p:nvSpPr>
        <p:spPr>
          <a:xfrm>
            <a:off x="8158063" y="5313600"/>
            <a:ext cx="30740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2133"/>
            </a:lvl1pPr>
            <a:lvl2pPr lvl="1" algn="ctr" rtl="0">
              <a:lnSpc>
                <a:spcPct val="100000"/>
              </a:lnSpc>
              <a:spcBef>
                <a:spcPts val="2133"/>
              </a:spcBef>
              <a:spcAft>
                <a:spcPts val="0"/>
              </a:spcAft>
              <a:buClr>
                <a:schemeClr val="lt2"/>
              </a:buClr>
              <a:buSzPts val="1400"/>
              <a:buNone/>
              <a:defRPr>
                <a:solidFill>
                  <a:schemeClr val="lt2"/>
                </a:solidFill>
              </a:defRPr>
            </a:lvl2pPr>
            <a:lvl3pPr lvl="2" algn="ctr" rtl="0">
              <a:lnSpc>
                <a:spcPct val="100000"/>
              </a:lnSpc>
              <a:spcBef>
                <a:spcPts val="2133"/>
              </a:spcBef>
              <a:spcAft>
                <a:spcPts val="0"/>
              </a:spcAft>
              <a:buClr>
                <a:schemeClr val="lt2"/>
              </a:buClr>
              <a:buSzPts val="1400"/>
              <a:buNone/>
              <a:defRPr>
                <a:solidFill>
                  <a:schemeClr val="lt2"/>
                </a:solidFill>
              </a:defRPr>
            </a:lvl3pPr>
            <a:lvl4pPr lvl="3" algn="ctr" rtl="0">
              <a:lnSpc>
                <a:spcPct val="100000"/>
              </a:lnSpc>
              <a:spcBef>
                <a:spcPts val="2133"/>
              </a:spcBef>
              <a:spcAft>
                <a:spcPts val="0"/>
              </a:spcAft>
              <a:buClr>
                <a:schemeClr val="lt2"/>
              </a:buClr>
              <a:buSzPts val="1400"/>
              <a:buNone/>
              <a:defRPr>
                <a:solidFill>
                  <a:schemeClr val="lt2"/>
                </a:solidFill>
              </a:defRPr>
            </a:lvl4pPr>
            <a:lvl5pPr lvl="4" algn="ctr" rtl="0">
              <a:lnSpc>
                <a:spcPct val="100000"/>
              </a:lnSpc>
              <a:spcBef>
                <a:spcPts val="2133"/>
              </a:spcBef>
              <a:spcAft>
                <a:spcPts val="0"/>
              </a:spcAft>
              <a:buClr>
                <a:schemeClr val="lt2"/>
              </a:buClr>
              <a:buSzPts val="1400"/>
              <a:buNone/>
              <a:defRPr>
                <a:solidFill>
                  <a:schemeClr val="lt2"/>
                </a:solidFill>
              </a:defRPr>
            </a:lvl5pPr>
            <a:lvl6pPr lvl="5" algn="ctr" rtl="0">
              <a:lnSpc>
                <a:spcPct val="100000"/>
              </a:lnSpc>
              <a:spcBef>
                <a:spcPts val="2133"/>
              </a:spcBef>
              <a:spcAft>
                <a:spcPts val="0"/>
              </a:spcAft>
              <a:buClr>
                <a:schemeClr val="lt2"/>
              </a:buClr>
              <a:buSzPts val="1400"/>
              <a:buNone/>
              <a:defRPr>
                <a:solidFill>
                  <a:schemeClr val="lt2"/>
                </a:solidFill>
              </a:defRPr>
            </a:lvl6pPr>
            <a:lvl7pPr lvl="6" algn="ctr" rtl="0">
              <a:lnSpc>
                <a:spcPct val="100000"/>
              </a:lnSpc>
              <a:spcBef>
                <a:spcPts val="2133"/>
              </a:spcBef>
              <a:spcAft>
                <a:spcPts val="0"/>
              </a:spcAft>
              <a:buClr>
                <a:schemeClr val="lt2"/>
              </a:buClr>
              <a:buSzPts val="1400"/>
              <a:buNone/>
              <a:defRPr>
                <a:solidFill>
                  <a:schemeClr val="lt2"/>
                </a:solidFill>
              </a:defRPr>
            </a:lvl7pPr>
            <a:lvl8pPr lvl="7" algn="ctr" rtl="0">
              <a:lnSpc>
                <a:spcPct val="100000"/>
              </a:lnSpc>
              <a:spcBef>
                <a:spcPts val="2133"/>
              </a:spcBef>
              <a:spcAft>
                <a:spcPts val="0"/>
              </a:spcAft>
              <a:buClr>
                <a:schemeClr val="lt2"/>
              </a:buClr>
              <a:buSzPts val="1400"/>
              <a:buNone/>
              <a:defRPr>
                <a:solidFill>
                  <a:schemeClr val="lt2"/>
                </a:solidFill>
              </a:defRPr>
            </a:lvl8pPr>
            <a:lvl9pPr lvl="8" algn="ctr" rtl="0">
              <a:lnSpc>
                <a:spcPct val="100000"/>
              </a:lnSpc>
              <a:spcBef>
                <a:spcPts val="2133"/>
              </a:spcBef>
              <a:spcAft>
                <a:spcPts val="2133"/>
              </a:spcAft>
              <a:buClr>
                <a:schemeClr val="lt2"/>
              </a:buClr>
              <a:buSzPts val="1400"/>
              <a:buNone/>
              <a:defRPr>
                <a:solidFill>
                  <a:schemeClr val="lt2"/>
                </a:solidFill>
              </a:defRPr>
            </a:lvl9pPr>
          </a:lstStyle>
          <a:p>
            <a:endParaRPr/>
          </a:p>
        </p:txBody>
      </p:sp>
      <p:sp>
        <p:nvSpPr>
          <p:cNvPr id="1166" name="Google Shape;1166;p19"/>
          <p:cNvSpPr txBox="1">
            <a:spLocks noGrp="1"/>
          </p:cNvSpPr>
          <p:nvPr>
            <p:ph type="title" idx="15"/>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62635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67"/>
        <p:cNvGrpSpPr/>
        <p:nvPr/>
      </p:nvGrpSpPr>
      <p:grpSpPr>
        <a:xfrm>
          <a:off x="0" y="0"/>
          <a:ext cx="0" cy="0"/>
          <a:chOff x="0" y="0"/>
          <a:chExt cx="0" cy="0"/>
        </a:xfrm>
      </p:grpSpPr>
      <p:grpSp>
        <p:nvGrpSpPr>
          <p:cNvPr id="1168" name="Google Shape;1168;p20"/>
          <p:cNvGrpSpPr/>
          <p:nvPr/>
        </p:nvGrpSpPr>
        <p:grpSpPr>
          <a:xfrm>
            <a:off x="-161167" y="-181400"/>
            <a:ext cx="12514400" cy="7220800"/>
            <a:chOff x="-120875" y="-136050"/>
            <a:chExt cx="9385800" cy="5415600"/>
          </a:xfrm>
        </p:grpSpPr>
        <p:cxnSp>
          <p:nvCxnSpPr>
            <p:cNvPr id="1169" name="Google Shape;1169;p20"/>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0" name="Google Shape;1170;p20"/>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1" name="Google Shape;1171;p20"/>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2" name="Google Shape;1172;p20"/>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3" name="Google Shape;1173;p20"/>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4" name="Google Shape;1174;p20"/>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5" name="Google Shape;1175;p20"/>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6" name="Google Shape;1176;p20"/>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7" name="Google Shape;1177;p20"/>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8" name="Google Shape;1178;p20"/>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79" name="Google Shape;1179;p20"/>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0" name="Google Shape;1180;p20"/>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1" name="Google Shape;1181;p20"/>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2" name="Google Shape;1182;p20"/>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3" name="Google Shape;1183;p20"/>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4" name="Google Shape;1184;p20"/>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5" name="Google Shape;1185;p20"/>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6" name="Google Shape;1186;p20"/>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7" name="Google Shape;1187;p20"/>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8" name="Google Shape;1188;p20"/>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189" name="Google Shape;1189;p20"/>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0" name="Google Shape;1190;p20"/>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1" name="Google Shape;1191;p20"/>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2" name="Google Shape;1192;p20"/>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3" name="Google Shape;1193;p20"/>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4" name="Google Shape;1194;p20"/>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5" name="Google Shape;1195;p20"/>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6" name="Google Shape;1196;p20"/>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7" name="Google Shape;1197;p20"/>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8" name="Google Shape;1198;p20"/>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199" name="Google Shape;1199;p20"/>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200" name="Google Shape;1200;p20"/>
          <p:cNvSpPr/>
          <p:nvPr/>
        </p:nvSpPr>
        <p:spPr>
          <a:xfrm flipH="1">
            <a:off x="6850765" y="1"/>
            <a:ext cx="5334884" cy="1870377"/>
          </a:xfrm>
          <a:custGeom>
            <a:avLst/>
            <a:gdLst/>
            <a:ahLst/>
            <a:cxnLst/>
            <a:rect l="l" t="t" r="r" b="b"/>
            <a:pathLst>
              <a:path w="77209" h="27069" extrusionOk="0">
                <a:moveTo>
                  <a:pt x="0" y="0"/>
                </a:moveTo>
                <a:lnTo>
                  <a:pt x="0" y="23349"/>
                </a:lnTo>
                <a:cubicBezTo>
                  <a:pt x="3328" y="25602"/>
                  <a:pt x="7378" y="26895"/>
                  <a:pt x="11410" y="27052"/>
                </a:cubicBezTo>
                <a:cubicBezTo>
                  <a:pt x="11714" y="27063"/>
                  <a:pt x="12019" y="27069"/>
                  <a:pt x="12323" y="27069"/>
                </a:cubicBezTo>
                <a:cubicBezTo>
                  <a:pt x="19090" y="27069"/>
                  <a:pt x="25684" y="24270"/>
                  <a:pt x="31135" y="20225"/>
                </a:cubicBezTo>
                <a:cubicBezTo>
                  <a:pt x="35476" y="17008"/>
                  <a:pt x="39438" y="12886"/>
                  <a:pt x="44670" y="11538"/>
                </a:cubicBezTo>
                <a:cubicBezTo>
                  <a:pt x="46703" y="11015"/>
                  <a:pt x="48809" y="10949"/>
                  <a:pt x="50918" y="10949"/>
                </a:cubicBezTo>
                <a:cubicBezTo>
                  <a:pt x="51629" y="10949"/>
                  <a:pt x="52340" y="10956"/>
                  <a:pt x="53048" y="10956"/>
                </a:cubicBezTo>
                <a:cubicBezTo>
                  <a:pt x="53176" y="10956"/>
                  <a:pt x="53305" y="10956"/>
                  <a:pt x="53433" y="10955"/>
                </a:cubicBezTo>
                <a:cubicBezTo>
                  <a:pt x="59112" y="10931"/>
                  <a:pt x="64946" y="10165"/>
                  <a:pt x="69897" y="7384"/>
                </a:cubicBezTo>
                <a:cubicBezTo>
                  <a:pt x="72941" y="5672"/>
                  <a:pt x="75596" y="3072"/>
                  <a:pt x="772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20"/>
          <p:cNvSpPr/>
          <p:nvPr/>
        </p:nvSpPr>
        <p:spPr>
          <a:xfrm flipH="1">
            <a:off x="63" y="4987568"/>
            <a:ext cx="3067271" cy="1870409"/>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2" name="Google Shape;1202;p20"/>
          <p:cNvGrpSpPr/>
          <p:nvPr/>
        </p:nvGrpSpPr>
        <p:grpSpPr>
          <a:xfrm flipH="1">
            <a:off x="9820659" y="6361964"/>
            <a:ext cx="276869" cy="326139"/>
            <a:chOff x="4442100" y="4554900"/>
            <a:chExt cx="70400" cy="82925"/>
          </a:xfrm>
        </p:grpSpPr>
        <p:sp>
          <p:nvSpPr>
            <p:cNvPr id="1203" name="Google Shape;1203;p20"/>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0"/>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0"/>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6" name="Google Shape;1206;p20"/>
          <p:cNvSpPr/>
          <p:nvPr/>
        </p:nvSpPr>
        <p:spPr>
          <a:xfrm flipH="1">
            <a:off x="269045" y="2299069"/>
            <a:ext cx="230232" cy="22825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7" name="Google Shape;1207;p20"/>
          <p:cNvGrpSpPr/>
          <p:nvPr/>
        </p:nvGrpSpPr>
        <p:grpSpPr>
          <a:xfrm flipH="1">
            <a:off x="516751" y="5317533"/>
            <a:ext cx="296363" cy="269059"/>
            <a:chOff x="6114025" y="1773875"/>
            <a:chExt cx="124550" cy="113075"/>
          </a:xfrm>
        </p:grpSpPr>
        <p:sp>
          <p:nvSpPr>
            <p:cNvPr id="1208" name="Google Shape;1208;p20"/>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0"/>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0"/>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1" name="Google Shape;1211;p20"/>
          <p:cNvGrpSpPr/>
          <p:nvPr/>
        </p:nvGrpSpPr>
        <p:grpSpPr>
          <a:xfrm flipH="1">
            <a:off x="9375790" y="724835"/>
            <a:ext cx="284823" cy="243836"/>
            <a:chOff x="5104850" y="782400"/>
            <a:chExt cx="119700" cy="102475"/>
          </a:xfrm>
        </p:grpSpPr>
        <p:sp>
          <p:nvSpPr>
            <p:cNvPr id="1212" name="Google Shape;1212;p20"/>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0"/>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4" name="Google Shape;1214;p20"/>
          <p:cNvSpPr/>
          <p:nvPr/>
        </p:nvSpPr>
        <p:spPr>
          <a:xfrm flipH="1">
            <a:off x="5109246" y="452405"/>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5" name="Google Shape;1215;p20"/>
          <p:cNvGrpSpPr/>
          <p:nvPr/>
        </p:nvGrpSpPr>
        <p:grpSpPr>
          <a:xfrm flipH="1">
            <a:off x="4489171" y="1297747"/>
            <a:ext cx="230235" cy="268575"/>
            <a:chOff x="4697384" y="716972"/>
            <a:chExt cx="429114" cy="500575"/>
          </a:xfrm>
        </p:grpSpPr>
        <p:sp>
          <p:nvSpPr>
            <p:cNvPr id="1216" name="Google Shape;1216;p20"/>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0"/>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0"/>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0"/>
          <p:cNvGrpSpPr/>
          <p:nvPr/>
        </p:nvGrpSpPr>
        <p:grpSpPr>
          <a:xfrm flipH="1">
            <a:off x="11271251" y="484717"/>
            <a:ext cx="296363" cy="269059"/>
            <a:chOff x="6114025" y="1773875"/>
            <a:chExt cx="124550" cy="113075"/>
          </a:xfrm>
        </p:grpSpPr>
        <p:sp>
          <p:nvSpPr>
            <p:cNvPr id="1220" name="Google Shape;1220;p20"/>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0"/>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0"/>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3" name="Google Shape;1223;p20"/>
          <p:cNvSpPr/>
          <p:nvPr/>
        </p:nvSpPr>
        <p:spPr>
          <a:xfrm rot="607872" flipH="1">
            <a:off x="512676" y="58573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4" name="Google Shape;1224;p20"/>
          <p:cNvSpPr/>
          <p:nvPr/>
        </p:nvSpPr>
        <p:spPr>
          <a:xfrm rot="607872" flipH="1">
            <a:off x="448176" y="3967263"/>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5" name="Google Shape;1225;p20"/>
          <p:cNvSpPr/>
          <p:nvPr/>
        </p:nvSpPr>
        <p:spPr>
          <a:xfrm rot="607872" flipH="1">
            <a:off x="1361909"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6" name="Google Shape;1226;p20"/>
          <p:cNvSpPr/>
          <p:nvPr/>
        </p:nvSpPr>
        <p:spPr>
          <a:xfrm flipH="1">
            <a:off x="5754180"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27" name="Google Shape;1227;p20"/>
          <p:cNvGrpSpPr/>
          <p:nvPr/>
        </p:nvGrpSpPr>
        <p:grpSpPr>
          <a:xfrm rot="607872" flipH="1">
            <a:off x="9860603" y="3870828"/>
            <a:ext cx="1860347" cy="2114051"/>
            <a:chOff x="3143591" y="503813"/>
            <a:chExt cx="780134" cy="886525"/>
          </a:xfrm>
        </p:grpSpPr>
        <p:sp>
          <p:nvSpPr>
            <p:cNvPr id="1228" name="Google Shape;1228;p20"/>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0"/>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0"/>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20"/>
          <p:cNvGrpSpPr/>
          <p:nvPr/>
        </p:nvGrpSpPr>
        <p:grpSpPr>
          <a:xfrm rot="-6576024" flipH="1">
            <a:off x="523240" y="217884"/>
            <a:ext cx="338461" cy="289781"/>
            <a:chOff x="5104850" y="782400"/>
            <a:chExt cx="119700" cy="102475"/>
          </a:xfrm>
        </p:grpSpPr>
        <p:sp>
          <p:nvSpPr>
            <p:cNvPr id="1232" name="Google Shape;1232;p20"/>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0"/>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4" name="Google Shape;1234;p20"/>
          <p:cNvSpPr txBox="1">
            <a:spLocks noGrp="1"/>
          </p:cNvSpPr>
          <p:nvPr>
            <p:ph type="title" hasCustomPrompt="1"/>
          </p:nvPr>
        </p:nvSpPr>
        <p:spPr>
          <a:xfrm>
            <a:off x="1959800" y="2068767"/>
            <a:ext cx="28348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67">
                <a:solidFill>
                  <a:schemeClr val="accen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35" name="Google Shape;1235;p20"/>
          <p:cNvSpPr txBox="1">
            <a:spLocks noGrp="1"/>
          </p:cNvSpPr>
          <p:nvPr>
            <p:ph type="subTitle" idx="1"/>
          </p:nvPr>
        </p:nvSpPr>
        <p:spPr>
          <a:xfrm>
            <a:off x="1618333" y="3052933"/>
            <a:ext cx="35176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36" name="Google Shape;1236;p20"/>
          <p:cNvSpPr txBox="1">
            <a:spLocks noGrp="1"/>
          </p:cNvSpPr>
          <p:nvPr>
            <p:ph type="title" idx="2" hasCustomPrompt="1"/>
          </p:nvPr>
        </p:nvSpPr>
        <p:spPr>
          <a:xfrm>
            <a:off x="7345367" y="2068767"/>
            <a:ext cx="28348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67">
                <a:solidFill>
                  <a:schemeClr val="accen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37" name="Google Shape;1237;p20"/>
          <p:cNvSpPr txBox="1">
            <a:spLocks noGrp="1"/>
          </p:cNvSpPr>
          <p:nvPr>
            <p:ph type="subTitle" idx="3"/>
          </p:nvPr>
        </p:nvSpPr>
        <p:spPr>
          <a:xfrm>
            <a:off x="7004067" y="3052933"/>
            <a:ext cx="35176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38" name="Google Shape;1238;p20"/>
          <p:cNvSpPr txBox="1">
            <a:spLocks noGrp="1"/>
          </p:cNvSpPr>
          <p:nvPr>
            <p:ph type="title" idx="4" hasCustomPrompt="1"/>
          </p:nvPr>
        </p:nvSpPr>
        <p:spPr>
          <a:xfrm>
            <a:off x="1959800" y="4385133"/>
            <a:ext cx="28348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67">
                <a:solidFill>
                  <a:schemeClr val="accen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39" name="Google Shape;1239;p20"/>
          <p:cNvSpPr txBox="1">
            <a:spLocks noGrp="1"/>
          </p:cNvSpPr>
          <p:nvPr>
            <p:ph type="subTitle" idx="5"/>
          </p:nvPr>
        </p:nvSpPr>
        <p:spPr>
          <a:xfrm>
            <a:off x="1686800" y="5395467"/>
            <a:ext cx="3380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40" name="Google Shape;1240;p20"/>
          <p:cNvSpPr txBox="1">
            <a:spLocks noGrp="1"/>
          </p:cNvSpPr>
          <p:nvPr>
            <p:ph type="title" idx="6" hasCustomPrompt="1"/>
          </p:nvPr>
        </p:nvSpPr>
        <p:spPr>
          <a:xfrm>
            <a:off x="7345368" y="4385133"/>
            <a:ext cx="28348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67">
                <a:solidFill>
                  <a:schemeClr val="accen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41" name="Google Shape;1241;p20"/>
          <p:cNvSpPr txBox="1">
            <a:spLocks noGrp="1"/>
          </p:cNvSpPr>
          <p:nvPr>
            <p:ph type="subTitle" idx="7"/>
          </p:nvPr>
        </p:nvSpPr>
        <p:spPr>
          <a:xfrm>
            <a:off x="7072367" y="5395467"/>
            <a:ext cx="3380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42" name="Google Shape;1242;p20"/>
          <p:cNvSpPr txBox="1">
            <a:spLocks noGrp="1"/>
          </p:cNvSpPr>
          <p:nvPr>
            <p:ph type="title" idx="8"/>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0217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43"/>
        <p:cNvGrpSpPr/>
        <p:nvPr/>
      </p:nvGrpSpPr>
      <p:grpSpPr>
        <a:xfrm>
          <a:off x="0" y="0"/>
          <a:ext cx="0" cy="0"/>
          <a:chOff x="0" y="0"/>
          <a:chExt cx="0" cy="0"/>
        </a:xfrm>
      </p:grpSpPr>
      <p:grpSp>
        <p:nvGrpSpPr>
          <p:cNvPr id="1244" name="Google Shape;1244;p21"/>
          <p:cNvGrpSpPr/>
          <p:nvPr/>
        </p:nvGrpSpPr>
        <p:grpSpPr>
          <a:xfrm>
            <a:off x="-161167" y="-181400"/>
            <a:ext cx="12514400" cy="7220800"/>
            <a:chOff x="-120875" y="-136050"/>
            <a:chExt cx="9385800" cy="5415600"/>
          </a:xfrm>
        </p:grpSpPr>
        <p:cxnSp>
          <p:nvCxnSpPr>
            <p:cNvPr id="1245" name="Google Shape;1245;p21"/>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46" name="Google Shape;1246;p21"/>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47" name="Google Shape;1247;p21"/>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48" name="Google Shape;1248;p21"/>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49" name="Google Shape;1249;p21"/>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0" name="Google Shape;1250;p21"/>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1" name="Google Shape;1251;p21"/>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2" name="Google Shape;1252;p21"/>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3" name="Google Shape;1253;p21"/>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4" name="Google Shape;1254;p21"/>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5" name="Google Shape;1255;p21"/>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6" name="Google Shape;1256;p21"/>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7" name="Google Shape;1257;p21"/>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8" name="Google Shape;1258;p21"/>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59" name="Google Shape;1259;p21"/>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0" name="Google Shape;1260;p21"/>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1" name="Google Shape;1261;p21"/>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2" name="Google Shape;1262;p21"/>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3" name="Google Shape;1263;p21"/>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4" name="Google Shape;1264;p21"/>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265" name="Google Shape;1265;p21"/>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66" name="Google Shape;1266;p21"/>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67" name="Google Shape;1267;p21"/>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68" name="Google Shape;1268;p21"/>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69" name="Google Shape;1269;p21"/>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0" name="Google Shape;1270;p21"/>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1" name="Google Shape;1271;p21"/>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2" name="Google Shape;1272;p21"/>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3" name="Google Shape;1273;p21"/>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4" name="Google Shape;1274;p21"/>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275" name="Google Shape;1275;p21"/>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276" name="Google Shape;1276;p21"/>
          <p:cNvSpPr/>
          <p:nvPr/>
        </p:nvSpPr>
        <p:spPr>
          <a:xfrm rot="10800000">
            <a:off x="75" y="58"/>
            <a:ext cx="4179021" cy="2446980"/>
          </a:xfrm>
          <a:custGeom>
            <a:avLst/>
            <a:gdLst/>
            <a:ahLst/>
            <a:cxnLst/>
            <a:rect l="l" t="t" r="r" b="b"/>
            <a:pathLst>
              <a:path w="48716" h="19402" extrusionOk="0">
                <a:moveTo>
                  <a:pt x="48716" y="0"/>
                </a:moveTo>
                <a:cubicBezTo>
                  <a:pt x="44289" y="3195"/>
                  <a:pt x="39621" y="6191"/>
                  <a:pt x="34287" y="7161"/>
                </a:cubicBezTo>
                <a:cubicBezTo>
                  <a:pt x="32090" y="7558"/>
                  <a:pt x="29858" y="7595"/>
                  <a:pt x="27621" y="7595"/>
                </a:cubicBezTo>
                <a:cubicBezTo>
                  <a:pt x="27117" y="7595"/>
                  <a:pt x="26613" y="7593"/>
                  <a:pt x="26109" y="7593"/>
                </a:cubicBezTo>
                <a:cubicBezTo>
                  <a:pt x="25152" y="7593"/>
                  <a:pt x="24196" y="7600"/>
                  <a:pt x="23243" y="7638"/>
                </a:cubicBezTo>
                <a:cubicBezTo>
                  <a:pt x="15993" y="7929"/>
                  <a:pt x="8624" y="10230"/>
                  <a:pt x="3302" y="15162"/>
                </a:cubicBezTo>
                <a:cubicBezTo>
                  <a:pt x="1979" y="16384"/>
                  <a:pt x="783" y="17779"/>
                  <a:pt x="0" y="19402"/>
                </a:cubicBezTo>
                <a:lnTo>
                  <a:pt x="48716" y="19305"/>
                </a:lnTo>
                <a:lnTo>
                  <a:pt x="4871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7" name="Google Shape;1277;p21"/>
          <p:cNvSpPr/>
          <p:nvPr/>
        </p:nvSpPr>
        <p:spPr>
          <a:xfrm>
            <a:off x="8254184"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8" name="Google Shape;1278;p21"/>
          <p:cNvSpPr/>
          <p:nvPr/>
        </p:nvSpPr>
        <p:spPr>
          <a:xfrm flipH="1">
            <a:off x="281433" y="1202634"/>
            <a:ext cx="230232" cy="228271"/>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9" name="Google Shape;1279;p21"/>
          <p:cNvGrpSpPr/>
          <p:nvPr/>
        </p:nvGrpSpPr>
        <p:grpSpPr>
          <a:xfrm flipH="1">
            <a:off x="11412426" y="484665"/>
            <a:ext cx="386537" cy="350879"/>
            <a:chOff x="6114025" y="1773875"/>
            <a:chExt cx="124550" cy="113075"/>
          </a:xfrm>
        </p:grpSpPr>
        <p:sp>
          <p:nvSpPr>
            <p:cNvPr id="1280" name="Google Shape;1280;p21"/>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3" name="Google Shape;1283;p21"/>
          <p:cNvSpPr/>
          <p:nvPr/>
        </p:nvSpPr>
        <p:spPr>
          <a:xfrm rot="607916" flipH="1">
            <a:off x="11559392" y="4157960"/>
            <a:ext cx="116353" cy="112149"/>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4" name="Google Shape;1284;p21"/>
          <p:cNvGrpSpPr/>
          <p:nvPr/>
        </p:nvGrpSpPr>
        <p:grpSpPr>
          <a:xfrm flipH="1">
            <a:off x="1628655" y="6246897"/>
            <a:ext cx="230235" cy="268575"/>
            <a:chOff x="4697384" y="716972"/>
            <a:chExt cx="429114" cy="500575"/>
          </a:xfrm>
        </p:grpSpPr>
        <p:sp>
          <p:nvSpPr>
            <p:cNvPr id="1285" name="Google Shape;1285;p21"/>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1"/>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1"/>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21"/>
          <p:cNvGrpSpPr/>
          <p:nvPr/>
        </p:nvGrpSpPr>
        <p:grpSpPr>
          <a:xfrm rot="-6576024" flipH="1">
            <a:off x="664591" y="217884"/>
            <a:ext cx="338461" cy="289781"/>
            <a:chOff x="5104850" y="782400"/>
            <a:chExt cx="119700" cy="102475"/>
          </a:xfrm>
        </p:grpSpPr>
        <p:sp>
          <p:nvSpPr>
            <p:cNvPr id="1289" name="Google Shape;1289;p21"/>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1" name="Google Shape;1291;p21"/>
          <p:cNvSpPr/>
          <p:nvPr/>
        </p:nvSpPr>
        <p:spPr>
          <a:xfrm flipH="1">
            <a:off x="11844397" y="5015185"/>
            <a:ext cx="201169" cy="199452"/>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2" name="Google Shape;1292;p21"/>
          <p:cNvSpPr/>
          <p:nvPr/>
        </p:nvSpPr>
        <p:spPr>
          <a:xfrm>
            <a:off x="9682268" y="1978539"/>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3" name="Google Shape;1293;p21"/>
          <p:cNvSpPr/>
          <p:nvPr/>
        </p:nvSpPr>
        <p:spPr>
          <a:xfrm rot="-607872">
            <a:off x="10643579" y="301896"/>
            <a:ext cx="180160" cy="168296"/>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6224501" y="5932723"/>
            <a:ext cx="206969" cy="206664"/>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95" name="Google Shape;1295;p21"/>
          <p:cNvGrpSpPr/>
          <p:nvPr/>
        </p:nvGrpSpPr>
        <p:grpSpPr>
          <a:xfrm rot="-607872">
            <a:off x="456918" y="2781865"/>
            <a:ext cx="1338325" cy="2114051"/>
            <a:chOff x="3362500" y="503813"/>
            <a:chExt cx="561225" cy="886525"/>
          </a:xfrm>
        </p:grpSpPr>
        <p:sp>
          <p:nvSpPr>
            <p:cNvPr id="1296" name="Google Shape;1296;p21"/>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1"/>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8" name="Google Shape;1298;p21"/>
          <p:cNvSpPr txBox="1">
            <a:spLocks noGrp="1"/>
          </p:cNvSpPr>
          <p:nvPr>
            <p:ph type="title"/>
          </p:nvPr>
        </p:nvSpPr>
        <p:spPr>
          <a:xfrm>
            <a:off x="960000" y="531003"/>
            <a:ext cx="10272000" cy="7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13833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87"/>
        <p:cNvGrpSpPr/>
        <p:nvPr/>
      </p:nvGrpSpPr>
      <p:grpSpPr>
        <a:xfrm>
          <a:off x="0" y="0"/>
          <a:ext cx="0" cy="0"/>
          <a:chOff x="0" y="0"/>
          <a:chExt cx="0" cy="0"/>
        </a:xfrm>
      </p:grpSpPr>
      <p:grpSp>
        <p:nvGrpSpPr>
          <p:cNvPr id="1488" name="Google Shape;1488;p25"/>
          <p:cNvGrpSpPr/>
          <p:nvPr/>
        </p:nvGrpSpPr>
        <p:grpSpPr>
          <a:xfrm flipH="1">
            <a:off x="-161167" y="-181400"/>
            <a:ext cx="12514400" cy="7220800"/>
            <a:chOff x="-120875" y="-136050"/>
            <a:chExt cx="9385800" cy="5415600"/>
          </a:xfrm>
        </p:grpSpPr>
        <p:cxnSp>
          <p:nvCxnSpPr>
            <p:cNvPr id="1489" name="Google Shape;1489;p25"/>
            <p:cNvCxnSpPr/>
            <p:nvPr/>
          </p:nvCxnSpPr>
          <p:spPr>
            <a:xfrm>
              <a:off x="4107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0" name="Google Shape;1490;p25"/>
            <p:cNvCxnSpPr/>
            <p:nvPr/>
          </p:nvCxnSpPr>
          <p:spPr>
            <a:xfrm>
              <a:off x="8488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1" name="Google Shape;1491;p25"/>
            <p:cNvCxnSpPr/>
            <p:nvPr/>
          </p:nvCxnSpPr>
          <p:spPr>
            <a:xfrm>
              <a:off x="12868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2" name="Google Shape;1492;p25"/>
            <p:cNvCxnSpPr/>
            <p:nvPr/>
          </p:nvCxnSpPr>
          <p:spPr>
            <a:xfrm>
              <a:off x="17248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3" name="Google Shape;1493;p25"/>
            <p:cNvCxnSpPr/>
            <p:nvPr/>
          </p:nvCxnSpPr>
          <p:spPr>
            <a:xfrm>
              <a:off x="21628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4" name="Google Shape;1494;p25"/>
            <p:cNvCxnSpPr/>
            <p:nvPr/>
          </p:nvCxnSpPr>
          <p:spPr>
            <a:xfrm>
              <a:off x="26009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5" name="Google Shape;1495;p25"/>
            <p:cNvCxnSpPr/>
            <p:nvPr/>
          </p:nvCxnSpPr>
          <p:spPr>
            <a:xfrm>
              <a:off x="30389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6" name="Google Shape;1496;p25"/>
            <p:cNvCxnSpPr/>
            <p:nvPr/>
          </p:nvCxnSpPr>
          <p:spPr>
            <a:xfrm>
              <a:off x="34769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7" name="Google Shape;1497;p25"/>
            <p:cNvCxnSpPr/>
            <p:nvPr/>
          </p:nvCxnSpPr>
          <p:spPr>
            <a:xfrm>
              <a:off x="39149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8" name="Google Shape;1498;p25"/>
            <p:cNvCxnSpPr/>
            <p:nvPr/>
          </p:nvCxnSpPr>
          <p:spPr>
            <a:xfrm>
              <a:off x="43530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499" name="Google Shape;1499;p25"/>
            <p:cNvCxnSpPr/>
            <p:nvPr/>
          </p:nvCxnSpPr>
          <p:spPr>
            <a:xfrm>
              <a:off x="47910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0" name="Google Shape;1500;p25"/>
            <p:cNvCxnSpPr/>
            <p:nvPr/>
          </p:nvCxnSpPr>
          <p:spPr>
            <a:xfrm>
              <a:off x="52290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1" name="Google Shape;1501;p25"/>
            <p:cNvCxnSpPr/>
            <p:nvPr/>
          </p:nvCxnSpPr>
          <p:spPr>
            <a:xfrm>
              <a:off x="56670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2" name="Google Shape;1502;p25"/>
            <p:cNvCxnSpPr/>
            <p:nvPr/>
          </p:nvCxnSpPr>
          <p:spPr>
            <a:xfrm>
              <a:off x="61051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3" name="Google Shape;1503;p25"/>
            <p:cNvCxnSpPr/>
            <p:nvPr/>
          </p:nvCxnSpPr>
          <p:spPr>
            <a:xfrm>
              <a:off x="65431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4" name="Google Shape;1504;p25"/>
            <p:cNvCxnSpPr/>
            <p:nvPr/>
          </p:nvCxnSpPr>
          <p:spPr>
            <a:xfrm>
              <a:off x="69811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5" name="Google Shape;1505;p25"/>
            <p:cNvCxnSpPr/>
            <p:nvPr/>
          </p:nvCxnSpPr>
          <p:spPr>
            <a:xfrm>
              <a:off x="741918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6" name="Google Shape;1506;p25"/>
            <p:cNvCxnSpPr/>
            <p:nvPr/>
          </p:nvCxnSpPr>
          <p:spPr>
            <a:xfrm>
              <a:off x="785721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7" name="Google Shape;1507;p25"/>
            <p:cNvCxnSpPr/>
            <p:nvPr/>
          </p:nvCxnSpPr>
          <p:spPr>
            <a:xfrm>
              <a:off x="8295238"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8" name="Google Shape;1508;p25"/>
            <p:cNvCxnSpPr/>
            <p:nvPr/>
          </p:nvCxnSpPr>
          <p:spPr>
            <a:xfrm>
              <a:off x="8733263" y="-136050"/>
              <a:ext cx="0" cy="5415600"/>
            </a:xfrm>
            <a:prstGeom prst="straightConnector1">
              <a:avLst/>
            </a:prstGeom>
            <a:noFill/>
            <a:ln w="19050" cap="flat" cmpd="sng">
              <a:solidFill>
                <a:schemeClr val="dk2"/>
              </a:solidFill>
              <a:prstDash val="solid"/>
              <a:round/>
              <a:headEnd type="none" w="med" len="med"/>
              <a:tailEnd type="none" w="med" len="med"/>
            </a:ln>
          </p:spPr>
        </p:cxnSp>
        <p:cxnSp>
          <p:nvCxnSpPr>
            <p:cNvPr id="1509" name="Google Shape;1509;p25"/>
            <p:cNvCxnSpPr/>
            <p:nvPr/>
          </p:nvCxnSpPr>
          <p:spPr>
            <a:xfrm>
              <a:off x="4572025" y="-42780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0" name="Google Shape;1510;p25"/>
            <p:cNvCxnSpPr/>
            <p:nvPr/>
          </p:nvCxnSpPr>
          <p:spPr>
            <a:xfrm>
              <a:off x="4572025" y="-38400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1" name="Google Shape;1511;p25"/>
            <p:cNvCxnSpPr/>
            <p:nvPr/>
          </p:nvCxnSpPr>
          <p:spPr>
            <a:xfrm>
              <a:off x="4572025" y="-34020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2" name="Google Shape;1512;p25"/>
            <p:cNvCxnSpPr/>
            <p:nvPr/>
          </p:nvCxnSpPr>
          <p:spPr>
            <a:xfrm>
              <a:off x="4572025" y="-29640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3" name="Google Shape;1513;p25"/>
            <p:cNvCxnSpPr/>
            <p:nvPr/>
          </p:nvCxnSpPr>
          <p:spPr>
            <a:xfrm>
              <a:off x="4572025" y="-25259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4" name="Google Shape;1514;p25"/>
            <p:cNvCxnSpPr/>
            <p:nvPr/>
          </p:nvCxnSpPr>
          <p:spPr>
            <a:xfrm>
              <a:off x="4572025" y="-20879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5" name="Google Shape;1515;p25"/>
            <p:cNvCxnSpPr/>
            <p:nvPr/>
          </p:nvCxnSpPr>
          <p:spPr>
            <a:xfrm>
              <a:off x="4572025" y="-164992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6" name="Google Shape;1516;p25"/>
            <p:cNvCxnSpPr/>
            <p:nvPr/>
          </p:nvCxnSpPr>
          <p:spPr>
            <a:xfrm>
              <a:off x="4572025" y="-121190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7" name="Google Shape;1517;p25"/>
            <p:cNvCxnSpPr/>
            <p:nvPr/>
          </p:nvCxnSpPr>
          <p:spPr>
            <a:xfrm>
              <a:off x="4572025" y="-773875"/>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8" name="Google Shape;1518;p25"/>
            <p:cNvCxnSpPr/>
            <p:nvPr/>
          </p:nvCxnSpPr>
          <p:spPr>
            <a:xfrm>
              <a:off x="4572025" y="-335850"/>
              <a:ext cx="0" cy="9385800"/>
            </a:xfrm>
            <a:prstGeom prst="straightConnector1">
              <a:avLst/>
            </a:prstGeom>
            <a:noFill/>
            <a:ln w="19050" cap="flat" cmpd="sng">
              <a:solidFill>
                <a:schemeClr val="dk2"/>
              </a:solidFill>
              <a:prstDash val="solid"/>
              <a:round/>
              <a:headEnd type="none" w="med" len="med"/>
              <a:tailEnd type="none" w="med" len="med"/>
            </a:ln>
          </p:spPr>
        </p:cxnSp>
        <p:cxnSp>
          <p:nvCxnSpPr>
            <p:cNvPr id="1519" name="Google Shape;1519;p25"/>
            <p:cNvCxnSpPr/>
            <p:nvPr/>
          </p:nvCxnSpPr>
          <p:spPr>
            <a:xfrm>
              <a:off x="4572025" y="102175"/>
              <a:ext cx="0" cy="9385800"/>
            </a:xfrm>
            <a:prstGeom prst="straightConnector1">
              <a:avLst/>
            </a:prstGeom>
            <a:noFill/>
            <a:ln w="19050" cap="flat" cmpd="sng">
              <a:solidFill>
                <a:schemeClr val="dk2"/>
              </a:solidFill>
              <a:prstDash val="solid"/>
              <a:round/>
              <a:headEnd type="none" w="med" len="med"/>
              <a:tailEnd type="none" w="med" len="med"/>
            </a:ln>
          </p:spPr>
        </p:cxnSp>
      </p:grpSp>
      <p:sp>
        <p:nvSpPr>
          <p:cNvPr id="1520" name="Google Shape;1520;p25"/>
          <p:cNvSpPr/>
          <p:nvPr/>
        </p:nvSpPr>
        <p:spPr>
          <a:xfrm flipH="1">
            <a:off x="6853999" y="1"/>
            <a:ext cx="5334884" cy="1870377"/>
          </a:xfrm>
          <a:custGeom>
            <a:avLst/>
            <a:gdLst/>
            <a:ahLst/>
            <a:cxnLst/>
            <a:rect l="l" t="t" r="r" b="b"/>
            <a:pathLst>
              <a:path w="77209" h="27069" extrusionOk="0">
                <a:moveTo>
                  <a:pt x="0" y="0"/>
                </a:moveTo>
                <a:lnTo>
                  <a:pt x="0" y="23349"/>
                </a:lnTo>
                <a:cubicBezTo>
                  <a:pt x="3328" y="25602"/>
                  <a:pt x="7378" y="26895"/>
                  <a:pt x="11410" y="27052"/>
                </a:cubicBezTo>
                <a:cubicBezTo>
                  <a:pt x="11714" y="27063"/>
                  <a:pt x="12019" y="27069"/>
                  <a:pt x="12323" y="27069"/>
                </a:cubicBezTo>
                <a:cubicBezTo>
                  <a:pt x="19090" y="27069"/>
                  <a:pt x="25684" y="24270"/>
                  <a:pt x="31135" y="20225"/>
                </a:cubicBezTo>
                <a:cubicBezTo>
                  <a:pt x="35476" y="17008"/>
                  <a:pt x="39438" y="12886"/>
                  <a:pt x="44670" y="11538"/>
                </a:cubicBezTo>
                <a:cubicBezTo>
                  <a:pt x="46703" y="11015"/>
                  <a:pt x="48809" y="10949"/>
                  <a:pt x="50918" y="10949"/>
                </a:cubicBezTo>
                <a:cubicBezTo>
                  <a:pt x="51629" y="10949"/>
                  <a:pt x="52340" y="10956"/>
                  <a:pt x="53048" y="10956"/>
                </a:cubicBezTo>
                <a:cubicBezTo>
                  <a:pt x="53176" y="10956"/>
                  <a:pt x="53305" y="10956"/>
                  <a:pt x="53433" y="10955"/>
                </a:cubicBezTo>
                <a:cubicBezTo>
                  <a:pt x="59112" y="10931"/>
                  <a:pt x="64946" y="10165"/>
                  <a:pt x="69897" y="7384"/>
                </a:cubicBezTo>
                <a:cubicBezTo>
                  <a:pt x="72941" y="5672"/>
                  <a:pt x="75596" y="3072"/>
                  <a:pt x="772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25"/>
          <p:cNvSpPr/>
          <p:nvPr/>
        </p:nvSpPr>
        <p:spPr>
          <a:xfrm flipH="1">
            <a:off x="3236" y="4675068"/>
            <a:ext cx="3931465" cy="2182897"/>
          </a:xfrm>
          <a:custGeom>
            <a:avLst/>
            <a:gdLst/>
            <a:ahLst/>
            <a:cxnLst/>
            <a:rect l="l" t="t" r="r" b="b"/>
            <a:pathLst>
              <a:path w="67780" h="37634" extrusionOk="0">
                <a:moveTo>
                  <a:pt x="63884" y="1"/>
                </a:moveTo>
                <a:cubicBezTo>
                  <a:pt x="63807" y="1"/>
                  <a:pt x="63731" y="1"/>
                  <a:pt x="63654" y="2"/>
                </a:cubicBezTo>
                <a:cubicBezTo>
                  <a:pt x="55428" y="68"/>
                  <a:pt x="47159" y="3458"/>
                  <a:pt x="41709" y="9623"/>
                </a:cubicBezTo>
                <a:cubicBezTo>
                  <a:pt x="38219" y="13575"/>
                  <a:pt x="35667" y="18747"/>
                  <a:pt x="30862" y="20927"/>
                </a:cubicBezTo>
                <a:cubicBezTo>
                  <a:pt x="26140" y="23066"/>
                  <a:pt x="20580" y="21673"/>
                  <a:pt x="15518" y="22775"/>
                </a:cubicBezTo>
                <a:cubicBezTo>
                  <a:pt x="8248" y="24359"/>
                  <a:pt x="3141" y="30787"/>
                  <a:pt x="1" y="37634"/>
                </a:cubicBezTo>
                <a:lnTo>
                  <a:pt x="67780" y="37634"/>
                </a:lnTo>
                <a:lnTo>
                  <a:pt x="67780" y="234"/>
                </a:lnTo>
                <a:cubicBezTo>
                  <a:pt x="66490" y="81"/>
                  <a:pt x="65188" y="1"/>
                  <a:pt x="6388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22" name="Google Shape;1522;p25"/>
          <p:cNvGrpSpPr/>
          <p:nvPr/>
        </p:nvGrpSpPr>
        <p:grpSpPr>
          <a:xfrm flipH="1">
            <a:off x="293269" y="154751"/>
            <a:ext cx="11623335" cy="6533352"/>
            <a:chOff x="219951" y="116063"/>
            <a:chExt cx="8717501" cy="4900014"/>
          </a:xfrm>
        </p:grpSpPr>
        <p:grpSp>
          <p:nvGrpSpPr>
            <p:cNvPr id="1523" name="Google Shape;1523;p25"/>
            <p:cNvGrpSpPr/>
            <p:nvPr/>
          </p:nvGrpSpPr>
          <p:grpSpPr>
            <a:xfrm>
              <a:off x="1566091" y="4771473"/>
              <a:ext cx="207652" cy="244604"/>
              <a:chOff x="4442100" y="4554900"/>
              <a:chExt cx="70400" cy="82925"/>
            </a:xfrm>
          </p:grpSpPr>
          <p:sp>
            <p:nvSpPr>
              <p:cNvPr id="1524" name="Google Shape;1524;p25"/>
              <p:cNvSpPr/>
              <p:nvPr/>
            </p:nvSpPr>
            <p:spPr>
              <a:xfrm>
                <a:off x="4442100" y="4572100"/>
                <a:ext cx="63800" cy="48650"/>
              </a:xfrm>
              <a:custGeom>
                <a:avLst/>
                <a:gdLst/>
                <a:ahLst/>
                <a:cxnLst/>
                <a:rect l="l" t="t" r="r" b="b"/>
                <a:pathLst>
                  <a:path w="2552" h="1946" extrusionOk="0">
                    <a:moveTo>
                      <a:pt x="170" y="0"/>
                    </a:moveTo>
                    <a:cubicBezTo>
                      <a:pt x="125" y="0"/>
                      <a:pt x="80" y="22"/>
                      <a:pt x="49" y="63"/>
                    </a:cubicBezTo>
                    <a:cubicBezTo>
                      <a:pt x="0" y="129"/>
                      <a:pt x="14" y="223"/>
                      <a:pt x="80" y="274"/>
                    </a:cubicBezTo>
                    <a:lnTo>
                      <a:pt x="2288" y="1914"/>
                    </a:lnTo>
                    <a:cubicBezTo>
                      <a:pt x="2316" y="1935"/>
                      <a:pt x="2348" y="1946"/>
                      <a:pt x="2378" y="1946"/>
                    </a:cubicBezTo>
                    <a:cubicBezTo>
                      <a:pt x="2423" y="1946"/>
                      <a:pt x="2472" y="1925"/>
                      <a:pt x="2500" y="1883"/>
                    </a:cubicBezTo>
                    <a:cubicBezTo>
                      <a:pt x="2551" y="1818"/>
                      <a:pt x="2538" y="1720"/>
                      <a:pt x="2468" y="1672"/>
                    </a:cubicBezTo>
                    <a:lnTo>
                      <a:pt x="260" y="32"/>
                    </a:lnTo>
                    <a:cubicBezTo>
                      <a:pt x="233" y="11"/>
                      <a:pt x="20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5"/>
              <p:cNvSpPr/>
              <p:nvPr/>
            </p:nvSpPr>
            <p:spPr>
              <a:xfrm>
                <a:off x="4443575" y="4565525"/>
                <a:ext cx="68925" cy="54525"/>
              </a:xfrm>
              <a:custGeom>
                <a:avLst/>
                <a:gdLst/>
                <a:ahLst/>
                <a:cxnLst/>
                <a:rect l="l" t="t" r="r" b="b"/>
                <a:pathLst>
                  <a:path w="2757" h="2181" extrusionOk="0">
                    <a:moveTo>
                      <a:pt x="2585" y="0"/>
                    </a:moveTo>
                    <a:cubicBezTo>
                      <a:pt x="2551" y="0"/>
                      <a:pt x="2517" y="12"/>
                      <a:pt x="2489" y="35"/>
                    </a:cubicBezTo>
                    <a:cubicBezTo>
                      <a:pt x="1713" y="687"/>
                      <a:pt x="905" y="1314"/>
                      <a:pt x="84" y="1903"/>
                    </a:cubicBezTo>
                    <a:cubicBezTo>
                      <a:pt x="14" y="1952"/>
                      <a:pt x="0" y="2049"/>
                      <a:pt x="49" y="2115"/>
                    </a:cubicBezTo>
                    <a:cubicBezTo>
                      <a:pt x="76" y="2156"/>
                      <a:pt x="125" y="2180"/>
                      <a:pt x="170" y="2180"/>
                    </a:cubicBezTo>
                    <a:cubicBezTo>
                      <a:pt x="201" y="2180"/>
                      <a:pt x="233" y="2170"/>
                      <a:pt x="260" y="2150"/>
                    </a:cubicBezTo>
                    <a:cubicBezTo>
                      <a:pt x="1085" y="1556"/>
                      <a:pt x="1903" y="922"/>
                      <a:pt x="2684" y="267"/>
                    </a:cubicBezTo>
                    <a:cubicBezTo>
                      <a:pt x="2746" y="215"/>
                      <a:pt x="2756" y="118"/>
                      <a:pt x="2700" y="55"/>
                    </a:cubicBezTo>
                    <a:cubicBezTo>
                      <a:pt x="2672" y="19"/>
                      <a:pt x="2628"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5"/>
              <p:cNvSpPr/>
              <p:nvPr/>
            </p:nvSpPr>
            <p:spPr>
              <a:xfrm>
                <a:off x="4466700" y="4554900"/>
                <a:ext cx="18325" cy="82925"/>
              </a:xfrm>
              <a:custGeom>
                <a:avLst/>
                <a:gdLst/>
                <a:ahLst/>
                <a:cxnLst/>
                <a:rect l="l" t="t" r="r" b="b"/>
                <a:pathLst>
                  <a:path w="733" h="3317" extrusionOk="0">
                    <a:moveTo>
                      <a:pt x="168" y="1"/>
                    </a:moveTo>
                    <a:cubicBezTo>
                      <a:pt x="156" y="1"/>
                      <a:pt x="144" y="2"/>
                      <a:pt x="132" y="5"/>
                    </a:cubicBezTo>
                    <a:cubicBezTo>
                      <a:pt x="49" y="23"/>
                      <a:pt x="1" y="106"/>
                      <a:pt x="18" y="189"/>
                    </a:cubicBezTo>
                    <a:cubicBezTo>
                      <a:pt x="236" y="1094"/>
                      <a:pt x="330" y="2023"/>
                      <a:pt x="303" y="2952"/>
                    </a:cubicBezTo>
                    <a:cubicBezTo>
                      <a:pt x="274" y="3036"/>
                      <a:pt x="271" y="3125"/>
                      <a:pt x="299" y="3209"/>
                    </a:cubicBezTo>
                    <a:cubicBezTo>
                      <a:pt x="319" y="3275"/>
                      <a:pt x="378" y="3317"/>
                      <a:pt x="444" y="3317"/>
                    </a:cubicBezTo>
                    <a:lnTo>
                      <a:pt x="462" y="3317"/>
                    </a:lnTo>
                    <a:cubicBezTo>
                      <a:pt x="535" y="3306"/>
                      <a:pt x="590" y="3247"/>
                      <a:pt x="594" y="3174"/>
                    </a:cubicBezTo>
                    <a:cubicBezTo>
                      <a:pt x="597" y="3122"/>
                      <a:pt x="601" y="3067"/>
                      <a:pt x="601" y="3015"/>
                    </a:cubicBezTo>
                    <a:cubicBezTo>
                      <a:pt x="611" y="2997"/>
                      <a:pt x="625" y="2984"/>
                      <a:pt x="642" y="2970"/>
                    </a:cubicBezTo>
                    <a:cubicBezTo>
                      <a:pt x="711" y="2925"/>
                      <a:pt x="732" y="2831"/>
                      <a:pt x="687" y="2762"/>
                    </a:cubicBezTo>
                    <a:cubicBezTo>
                      <a:pt x="666" y="2730"/>
                      <a:pt x="639" y="2709"/>
                      <a:pt x="607" y="2699"/>
                    </a:cubicBezTo>
                    <a:cubicBezTo>
                      <a:pt x="615" y="1832"/>
                      <a:pt x="517" y="962"/>
                      <a:pt x="313" y="117"/>
                    </a:cubicBezTo>
                    <a:cubicBezTo>
                      <a:pt x="298" y="49"/>
                      <a:pt x="23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7" name="Google Shape;1527;p25"/>
            <p:cNvSpPr/>
            <p:nvPr/>
          </p:nvSpPr>
          <p:spPr>
            <a:xfrm>
              <a:off x="8764778" y="1724302"/>
              <a:ext cx="172674" cy="171188"/>
            </a:xfrm>
            <a:custGeom>
              <a:avLst/>
              <a:gdLst/>
              <a:ahLst/>
              <a:cxnLst/>
              <a:rect l="l" t="t" r="r" b="b"/>
              <a:pathLst>
                <a:path w="2993" h="2967" extrusionOk="0">
                  <a:moveTo>
                    <a:pt x="1297" y="328"/>
                  </a:moveTo>
                  <a:cubicBezTo>
                    <a:pt x="1748" y="619"/>
                    <a:pt x="2188" y="938"/>
                    <a:pt x="2604" y="1278"/>
                  </a:cubicBezTo>
                  <a:cubicBezTo>
                    <a:pt x="2684" y="1344"/>
                    <a:pt x="2687" y="1365"/>
                    <a:pt x="2687" y="1368"/>
                  </a:cubicBezTo>
                  <a:cubicBezTo>
                    <a:pt x="2687" y="1386"/>
                    <a:pt x="2646" y="1434"/>
                    <a:pt x="2632" y="1448"/>
                  </a:cubicBezTo>
                  <a:lnTo>
                    <a:pt x="1668" y="2595"/>
                  </a:lnTo>
                  <a:cubicBezTo>
                    <a:pt x="1245" y="2197"/>
                    <a:pt x="760" y="1770"/>
                    <a:pt x="375" y="1451"/>
                  </a:cubicBezTo>
                  <a:lnTo>
                    <a:pt x="1131" y="595"/>
                  </a:lnTo>
                  <a:cubicBezTo>
                    <a:pt x="1186" y="533"/>
                    <a:pt x="1218" y="470"/>
                    <a:pt x="1245" y="415"/>
                  </a:cubicBezTo>
                  <a:cubicBezTo>
                    <a:pt x="1260" y="384"/>
                    <a:pt x="1273" y="359"/>
                    <a:pt x="1297" y="328"/>
                  </a:cubicBezTo>
                  <a:close/>
                  <a:moveTo>
                    <a:pt x="1275" y="0"/>
                  </a:moveTo>
                  <a:cubicBezTo>
                    <a:pt x="1267" y="0"/>
                    <a:pt x="1258" y="1"/>
                    <a:pt x="1249" y="2"/>
                  </a:cubicBezTo>
                  <a:cubicBezTo>
                    <a:pt x="1159" y="16"/>
                    <a:pt x="1106" y="78"/>
                    <a:pt x="1082" y="109"/>
                  </a:cubicBezTo>
                  <a:cubicBezTo>
                    <a:pt x="1027" y="172"/>
                    <a:pt x="999" y="231"/>
                    <a:pt x="975" y="283"/>
                  </a:cubicBezTo>
                  <a:cubicBezTo>
                    <a:pt x="951" y="325"/>
                    <a:pt x="933" y="363"/>
                    <a:pt x="902" y="394"/>
                  </a:cubicBezTo>
                  <a:lnTo>
                    <a:pt x="42" y="1368"/>
                  </a:lnTo>
                  <a:cubicBezTo>
                    <a:pt x="15" y="1399"/>
                    <a:pt x="1" y="1440"/>
                    <a:pt x="4" y="1482"/>
                  </a:cubicBezTo>
                  <a:cubicBezTo>
                    <a:pt x="7" y="1524"/>
                    <a:pt x="28" y="1562"/>
                    <a:pt x="63" y="1586"/>
                  </a:cubicBezTo>
                  <a:cubicBezTo>
                    <a:pt x="493" y="1936"/>
                    <a:pt x="1089" y="2460"/>
                    <a:pt x="1578" y="2925"/>
                  </a:cubicBezTo>
                  <a:cubicBezTo>
                    <a:pt x="1606" y="2952"/>
                    <a:pt x="1644" y="2966"/>
                    <a:pt x="1682" y="2966"/>
                  </a:cubicBezTo>
                  <a:lnTo>
                    <a:pt x="1689" y="2966"/>
                  </a:lnTo>
                  <a:cubicBezTo>
                    <a:pt x="1730" y="2963"/>
                    <a:pt x="1772" y="2946"/>
                    <a:pt x="1796" y="2914"/>
                  </a:cubicBezTo>
                  <a:lnTo>
                    <a:pt x="2865" y="1642"/>
                  </a:lnTo>
                  <a:cubicBezTo>
                    <a:pt x="2913" y="1590"/>
                    <a:pt x="2989" y="1496"/>
                    <a:pt x="2989" y="1375"/>
                  </a:cubicBezTo>
                  <a:cubicBezTo>
                    <a:pt x="2993" y="1205"/>
                    <a:pt x="2857" y="1094"/>
                    <a:pt x="2795" y="1042"/>
                  </a:cubicBezTo>
                  <a:cubicBezTo>
                    <a:pt x="2362" y="688"/>
                    <a:pt x="1904" y="359"/>
                    <a:pt x="1433" y="54"/>
                  </a:cubicBezTo>
                  <a:cubicBezTo>
                    <a:pt x="1404" y="36"/>
                    <a:pt x="1349"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8" name="Google Shape;1528;p25"/>
            <p:cNvGrpSpPr/>
            <p:nvPr/>
          </p:nvGrpSpPr>
          <p:grpSpPr>
            <a:xfrm>
              <a:off x="8529401" y="3988150"/>
              <a:ext cx="222272" cy="201794"/>
              <a:chOff x="6114025" y="1773875"/>
              <a:chExt cx="124550" cy="113075"/>
            </a:xfrm>
          </p:grpSpPr>
          <p:sp>
            <p:nvSpPr>
              <p:cNvPr id="1529" name="Google Shape;1529;p25"/>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5"/>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5"/>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2" name="Google Shape;1532;p25"/>
            <p:cNvGrpSpPr/>
            <p:nvPr/>
          </p:nvGrpSpPr>
          <p:grpSpPr>
            <a:xfrm>
              <a:off x="578990" y="638626"/>
              <a:ext cx="213617" cy="182877"/>
              <a:chOff x="5104850" y="782400"/>
              <a:chExt cx="119700" cy="102475"/>
            </a:xfrm>
          </p:grpSpPr>
          <p:sp>
            <p:nvSpPr>
              <p:cNvPr id="1533" name="Google Shape;1533;p2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5" name="Google Shape;1535;p25"/>
            <p:cNvSpPr/>
            <p:nvPr/>
          </p:nvSpPr>
          <p:spPr>
            <a:xfrm>
              <a:off x="3745625" y="165067"/>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36" name="Google Shape;1536;p25"/>
            <p:cNvGrpSpPr/>
            <p:nvPr/>
          </p:nvGrpSpPr>
          <p:grpSpPr>
            <a:xfrm>
              <a:off x="6041707" y="726510"/>
              <a:ext cx="172676" cy="201431"/>
              <a:chOff x="4697384" y="716972"/>
              <a:chExt cx="429114" cy="500575"/>
            </a:xfrm>
          </p:grpSpPr>
          <p:sp>
            <p:nvSpPr>
              <p:cNvPr id="1537" name="Google Shape;1537;p25"/>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5"/>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5"/>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25"/>
            <p:cNvGrpSpPr/>
            <p:nvPr/>
          </p:nvGrpSpPr>
          <p:grpSpPr>
            <a:xfrm>
              <a:off x="7069082" y="4685172"/>
              <a:ext cx="172676" cy="201431"/>
              <a:chOff x="4697384" y="716972"/>
              <a:chExt cx="429114" cy="500575"/>
            </a:xfrm>
          </p:grpSpPr>
          <p:sp>
            <p:nvSpPr>
              <p:cNvPr id="1541" name="Google Shape;1541;p25"/>
              <p:cNvSpPr/>
              <p:nvPr/>
            </p:nvSpPr>
            <p:spPr>
              <a:xfrm>
                <a:off x="4697384" y="833749"/>
                <a:ext cx="429114" cy="352599"/>
              </a:xfrm>
              <a:custGeom>
                <a:avLst/>
                <a:gdLst/>
                <a:ahLst/>
                <a:cxnLst/>
                <a:rect l="l" t="t" r="r" b="b"/>
                <a:pathLst>
                  <a:path w="2462" h="2023" extrusionOk="0">
                    <a:moveTo>
                      <a:pt x="169" y="1"/>
                    </a:moveTo>
                    <a:cubicBezTo>
                      <a:pt x="125" y="1"/>
                      <a:pt x="82" y="19"/>
                      <a:pt x="53" y="56"/>
                    </a:cubicBezTo>
                    <a:cubicBezTo>
                      <a:pt x="1" y="122"/>
                      <a:pt x="11" y="219"/>
                      <a:pt x="77" y="271"/>
                    </a:cubicBezTo>
                    <a:lnTo>
                      <a:pt x="2199" y="1990"/>
                    </a:lnTo>
                    <a:cubicBezTo>
                      <a:pt x="2226" y="2011"/>
                      <a:pt x="2258" y="2022"/>
                      <a:pt x="2292" y="2022"/>
                    </a:cubicBezTo>
                    <a:cubicBezTo>
                      <a:pt x="2337" y="2022"/>
                      <a:pt x="2378" y="2005"/>
                      <a:pt x="2410" y="1966"/>
                    </a:cubicBezTo>
                    <a:cubicBezTo>
                      <a:pt x="2462" y="1904"/>
                      <a:pt x="2452" y="1807"/>
                      <a:pt x="2389" y="1755"/>
                    </a:cubicBezTo>
                    <a:lnTo>
                      <a:pt x="268" y="35"/>
                    </a:lnTo>
                    <a:cubicBezTo>
                      <a:pt x="239" y="12"/>
                      <a:pt x="20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5"/>
              <p:cNvSpPr/>
              <p:nvPr/>
            </p:nvSpPr>
            <p:spPr>
              <a:xfrm>
                <a:off x="4777211" y="797147"/>
                <a:ext cx="337784" cy="357130"/>
              </a:xfrm>
              <a:custGeom>
                <a:avLst/>
                <a:gdLst/>
                <a:ahLst/>
                <a:cxnLst/>
                <a:rect l="l" t="t" r="r" b="b"/>
                <a:pathLst>
                  <a:path w="1938" h="2049" extrusionOk="0">
                    <a:moveTo>
                      <a:pt x="1764" y="1"/>
                    </a:moveTo>
                    <a:cubicBezTo>
                      <a:pt x="1720" y="1"/>
                      <a:pt x="1677" y="20"/>
                      <a:pt x="1647" y="58"/>
                    </a:cubicBezTo>
                    <a:cubicBezTo>
                      <a:pt x="1165" y="672"/>
                      <a:pt x="635" y="1250"/>
                      <a:pt x="66" y="1784"/>
                    </a:cubicBezTo>
                    <a:cubicBezTo>
                      <a:pt x="3" y="1844"/>
                      <a:pt x="0" y="1937"/>
                      <a:pt x="59" y="1999"/>
                    </a:cubicBezTo>
                    <a:cubicBezTo>
                      <a:pt x="87" y="2031"/>
                      <a:pt x="128" y="2048"/>
                      <a:pt x="170" y="2048"/>
                    </a:cubicBezTo>
                    <a:cubicBezTo>
                      <a:pt x="205" y="2048"/>
                      <a:pt x="243" y="2034"/>
                      <a:pt x="274" y="2007"/>
                    </a:cubicBezTo>
                    <a:cubicBezTo>
                      <a:pt x="853" y="1462"/>
                      <a:pt x="1394" y="869"/>
                      <a:pt x="1886" y="245"/>
                    </a:cubicBezTo>
                    <a:cubicBezTo>
                      <a:pt x="1938" y="179"/>
                      <a:pt x="1925" y="85"/>
                      <a:pt x="1858" y="34"/>
                    </a:cubicBezTo>
                    <a:cubicBezTo>
                      <a:pt x="1830" y="11"/>
                      <a:pt x="1797"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5"/>
              <p:cNvSpPr/>
              <p:nvPr/>
            </p:nvSpPr>
            <p:spPr>
              <a:xfrm>
                <a:off x="4872028" y="716972"/>
                <a:ext cx="104054" cy="500575"/>
              </a:xfrm>
              <a:custGeom>
                <a:avLst/>
                <a:gdLst/>
                <a:ahLst/>
                <a:cxnLst/>
                <a:rect l="l" t="t" r="r" b="b"/>
                <a:pathLst>
                  <a:path w="597" h="2872" extrusionOk="0">
                    <a:moveTo>
                      <a:pt x="156" y="1"/>
                    </a:moveTo>
                    <a:cubicBezTo>
                      <a:pt x="151" y="1"/>
                      <a:pt x="147" y="1"/>
                      <a:pt x="143" y="1"/>
                    </a:cubicBezTo>
                    <a:cubicBezTo>
                      <a:pt x="59" y="12"/>
                      <a:pt x="0" y="84"/>
                      <a:pt x="8" y="168"/>
                    </a:cubicBezTo>
                    <a:lnTo>
                      <a:pt x="285" y="2737"/>
                    </a:lnTo>
                    <a:cubicBezTo>
                      <a:pt x="295" y="2817"/>
                      <a:pt x="361" y="2872"/>
                      <a:pt x="437" y="2872"/>
                    </a:cubicBezTo>
                    <a:lnTo>
                      <a:pt x="455" y="2872"/>
                    </a:lnTo>
                    <a:cubicBezTo>
                      <a:pt x="538" y="2862"/>
                      <a:pt x="597" y="2789"/>
                      <a:pt x="586" y="2705"/>
                    </a:cubicBezTo>
                    <a:lnTo>
                      <a:pt x="309" y="137"/>
                    </a:lnTo>
                    <a:cubicBezTo>
                      <a:pt x="303" y="58"/>
                      <a:pt x="236"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4" name="Google Shape;1544;p25"/>
            <p:cNvGrpSpPr/>
            <p:nvPr/>
          </p:nvGrpSpPr>
          <p:grpSpPr>
            <a:xfrm>
              <a:off x="2000551" y="363538"/>
              <a:ext cx="222272" cy="201794"/>
              <a:chOff x="6114025" y="1773875"/>
              <a:chExt cx="124550" cy="113075"/>
            </a:xfrm>
          </p:grpSpPr>
          <p:sp>
            <p:nvSpPr>
              <p:cNvPr id="1545" name="Google Shape;1545;p25"/>
              <p:cNvSpPr/>
              <p:nvPr/>
            </p:nvSpPr>
            <p:spPr>
              <a:xfrm>
                <a:off x="6135775" y="1773875"/>
                <a:ext cx="88950" cy="113075"/>
              </a:xfrm>
              <a:custGeom>
                <a:avLst/>
                <a:gdLst/>
                <a:ahLst/>
                <a:cxnLst/>
                <a:rect l="l" t="t" r="r" b="b"/>
                <a:pathLst>
                  <a:path w="3558" h="4523" extrusionOk="0">
                    <a:moveTo>
                      <a:pt x="2545" y="345"/>
                    </a:moveTo>
                    <a:cubicBezTo>
                      <a:pt x="2656" y="407"/>
                      <a:pt x="2764" y="473"/>
                      <a:pt x="2875" y="542"/>
                    </a:cubicBezTo>
                    <a:cubicBezTo>
                      <a:pt x="2975" y="608"/>
                      <a:pt x="3083" y="674"/>
                      <a:pt x="3193" y="737"/>
                    </a:cubicBezTo>
                    <a:cubicBezTo>
                      <a:pt x="2635" y="1738"/>
                      <a:pt x="1311" y="3828"/>
                      <a:pt x="1009" y="4193"/>
                    </a:cubicBezTo>
                    <a:cubicBezTo>
                      <a:pt x="712" y="4081"/>
                      <a:pt x="590" y="3995"/>
                      <a:pt x="358" y="3801"/>
                    </a:cubicBezTo>
                    <a:cubicBezTo>
                      <a:pt x="968" y="2584"/>
                      <a:pt x="1707" y="1419"/>
                      <a:pt x="2545" y="345"/>
                    </a:cubicBezTo>
                    <a:close/>
                    <a:moveTo>
                      <a:pt x="2505" y="0"/>
                    </a:moveTo>
                    <a:cubicBezTo>
                      <a:pt x="2461" y="0"/>
                      <a:pt x="2419" y="21"/>
                      <a:pt x="2390" y="57"/>
                    </a:cubicBezTo>
                    <a:cubicBezTo>
                      <a:pt x="1474" y="1207"/>
                      <a:pt x="684" y="2459"/>
                      <a:pt x="32" y="3773"/>
                    </a:cubicBezTo>
                    <a:cubicBezTo>
                      <a:pt x="1" y="3836"/>
                      <a:pt x="18" y="3912"/>
                      <a:pt x="70" y="3957"/>
                    </a:cubicBezTo>
                    <a:cubicBezTo>
                      <a:pt x="427" y="4255"/>
                      <a:pt x="563" y="4359"/>
                      <a:pt x="992" y="4508"/>
                    </a:cubicBezTo>
                    <a:cubicBezTo>
                      <a:pt x="1013" y="4515"/>
                      <a:pt x="1030" y="4522"/>
                      <a:pt x="1051" y="4522"/>
                    </a:cubicBezTo>
                    <a:cubicBezTo>
                      <a:pt x="1166" y="4522"/>
                      <a:pt x="1332" y="4324"/>
                      <a:pt x="2188" y="2979"/>
                    </a:cubicBezTo>
                    <a:cubicBezTo>
                      <a:pt x="2739" y="2113"/>
                      <a:pt x="3280" y="1215"/>
                      <a:pt x="3534" y="747"/>
                    </a:cubicBezTo>
                    <a:cubicBezTo>
                      <a:pt x="3555" y="712"/>
                      <a:pt x="3558" y="670"/>
                      <a:pt x="3544" y="633"/>
                    </a:cubicBezTo>
                    <a:cubicBezTo>
                      <a:pt x="3534" y="591"/>
                      <a:pt x="3505" y="559"/>
                      <a:pt x="3471" y="542"/>
                    </a:cubicBezTo>
                    <a:cubicBezTo>
                      <a:pt x="3322" y="466"/>
                      <a:pt x="3180" y="375"/>
                      <a:pt x="3035" y="286"/>
                    </a:cubicBezTo>
                    <a:cubicBezTo>
                      <a:pt x="2889" y="196"/>
                      <a:pt x="2736" y="98"/>
                      <a:pt x="2577" y="19"/>
                    </a:cubicBezTo>
                    <a:cubicBezTo>
                      <a:pt x="2554" y="6"/>
                      <a:pt x="2529" y="0"/>
                      <a:pt x="2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5"/>
              <p:cNvSpPr/>
              <p:nvPr/>
            </p:nvSpPr>
            <p:spPr>
              <a:xfrm>
                <a:off x="6114025" y="1781450"/>
                <a:ext cx="38875" cy="36850"/>
              </a:xfrm>
              <a:custGeom>
                <a:avLst/>
                <a:gdLst/>
                <a:ahLst/>
                <a:cxnLst/>
                <a:rect l="l" t="t" r="r" b="b"/>
                <a:pathLst>
                  <a:path w="1555" h="1474" extrusionOk="0">
                    <a:moveTo>
                      <a:pt x="788" y="301"/>
                    </a:moveTo>
                    <a:cubicBezTo>
                      <a:pt x="898" y="301"/>
                      <a:pt x="985" y="360"/>
                      <a:pt x="1076" y="485"/>
                    </a:cubicBezTo>
                    <a:cubicBezTo>
                      <a:pt x="1196" y="655"/>
                      <a:pt x="1210" y="939"/>
                      <a:pt x="1034" y="1085"/>
                    </a:cubicBezTo>
                    <a:cubicBezTo>
                      <a:pt x="963" y="1142"/>
                      <a:pt x="870" y="1172"/>
                      <a:pt x="770" y="1172"/>
                    </a:cubicBezTo>
                    <a:cubicBezTo>
                      <a:pt x="743" y="1172"/>
                      <a:pt x="715" y="1169"/>
                      <a:pt x="687" y="1165"/>
                    </a:cubicBezTo>
                    <a:cubicBezTo>
                      <a:pt x="556" y="1141"/>
                      <a:pt x="447" y="1071"/>
                      <a:pt x="385" y="970"/>
                    </a:cubicBezTo>
                    <a:cubicBezTo>
                      <a:pt x="327" y="874"/>
                      <a:pt x="316" y="741"/>
                      <a:pt x="358" y="617"/>
                    </a:cubicBezTo>
                    <a:cubicBezTo>
                      <a:pt x="399" y="488"/>
                      <a:pt x="486" y="392"/>
                      <a:pt x="593" y="350"/>
                    </a:cubicBezTo>
                    <a:cubicBezTo>
                      <a:pt x="666" y="319"/>
                      <a:pt x="729" y="301"/>
                      <a:pt x="788" y="301"/>
                    </a:cubicBezTo>
                    <a:close/>
                    <a:moveTo>
                      <a:pt x="787" y="1"/>
                    </a:moveTo>
                    <a:cubicBezTo>
                      <a:pt x="689" y="1"/>
                      <a:pt x="586" y="24"/>
                      <a:pt x="476" y="69"/>
                    </a:cubicBezTo>
                    <a:cubicBezTo>
                      <a:pt x="289" y="146"/>
                      <a:pt x="140" y="312"/>
                      <a:pt x="70" y="523"/>
                    </a:cubicBezTo>
                    <a:cubicBezTo>
                      <a:pt x="1" y="731"/>
                      <a:pt x="21" y="954"/>
                      <a:pt x="125" y="1127"/>
                    </a:cubicBezTo>
                    <a:cubicBezTo>
                      <a:pt x="233" y="1303"/>
                      <a:pt x="417" y="1425"/>
                      <a:pt x="635" y="1463"/>
                    </a:cubicBezTo>
                    <a:cubicBezTo>
                      <a:pt x="680" y="1469"/>
                      <a:pt x="729" y="1474"/>
                      <a:pt x="774" y="1474"/>
                    </a:cubicBezTo>
                    <a:cubicBezTo>
                      <a:pt x="940" y="1474"/>
                      <a:pt x="1103" y="1421"/>
                      <a:pt x="1225" y="1317"/>
                    </a:cubicBezTo>
                    <a:cubicBezTo>
                      <a:pt x="1512" y="1085"/>
                      <a:pt x="1554" y="631"/>
                      <a:pt x="1321" y="309"/>
                    </a:cubicBezTo>
                    <a:cubicBezTo>
                      <a:pt x="1173" y="103"/>
                      <a:pt x="99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5"/>
              <p:cNvSpPr/>
              <p:nvPr/>
            </p:nvSpPr>
            <p:spPr>
              <a:xfrm>
                <a:off x="6199825" y="1838050"/>
                <a:ext cx="38750" cy="36825"/>
              </a:xfrm>
              <a:custGeom>
                <a:avLst/>
                <a:gdLst/>
                <a:ahLst/>
                <a:cxnLst/>
                <a:rect l="l" t="t" r="r" b="b"/>
                <a:pathLst>
                  <a:path w="1550" h="1473" extrusionOk="0">
                    <a:moveTo>
                      <a:pt x="785" y="301"/>
                    </a:moveTo>
                    <a:cubicBezTo>
                      <a:pt x="895" y="301"/>
                      <a:pt x="982" y="360"/>
                      <a:pt x="1072" y="485"/>
                    </a:cubicBezTo>
                    <a:cubicBezTo>
                      <a:pt x="1196" y="658"/>
                      <a:pt x="1207" y="939"/>
                      <a:pt x="1030" y="1085"/>
                    </a:cubicBezTo>
                    <a:cubicBezTo>
                      <a:pt x="959" y="1142"/>
                      <a:pt x="867" y="1172"/>
                      <a:pt x="767" y="1172"/>
                    </a:cubicBezTo>
                    <a:cubicBezTo>
                      <a:pt x="740" y="1172"/>
                      <a:pt x="712" y="1169"/>
                      <a:pt x="684" y="1165"/>
                    </a:cubicBezTo>
                    <a:cubicBezTo>
                      <a:pt x="552" y="1140"/>
                      <a:pt x="444" y="1071"/>
                      <a:pt x="385" y="970"/>
                    </a:cubicBezTo>
                    <a:cubicBezTo>
                      <a:pt x="327" y="874"/>
                      <a:pt x="316" y="745"/>
                      <a:pt x="358" y="617"/>
                    </a:cubicBezTo>
                    <a:cubicBezTo>
                      <a:pt x="399" y="492"/>
                      <a:pt x="483" y="391"/>
                      <a:pt x="590" y="349"/>
                    </a:cubicBezTo>
                    <a:cubicBezTo>
                      <a:pt x="663" y="319"/>
                      <a:pt x="729" y="301"/>
                      <a:pt x="785" y="301"/>
                    </a:cubicBezTo>
                    <a:close/>
                    <a:moveTo>
                      <a:pt x="784" y="1"/>
                    </a:moveTo>
                    <a:cubicBezTo>
                      <a:pt x="686" y="1"/>
                      <a:pt x="582" y="23"/>
                      <a:pt x="473" y="69"/>
                    </a:cubicBezTo>
                    <a:cubicBezTo>
                      <a:pt x="285" y="146"/>
                      <a:pt x="136" y="312"/>
                      <a:pt x="70" y="523"/>
                    </a:cubicBezTo>
                    <a:cubicBezTo>
                      <a:pt x="1" y="731"/>
                      <a:pt x="22" y="953"/>
                      <a:pt x="126" y="1127"/>
                    </a:cubicBezTo>
                    <a:cubicBezTo>
                      <a:pt x="230" y="1303"/>
                      <a:pt x="413" y="1424"/>
                      <a:pt x="631" y="1463"/>
                    </a:cubicBezTo>
                    <a:cubicBezTo>
                      <a:pt x="681" y="1469"/>
                      <a:pt x="725" y="1473"/>
                      <a:pt x="770" y="1473"/>
                    </a:cubicBezTo>
                    <a:cubicBezTo>
                      <a:pt x="940" y="1473"/>
                      <a:pt x="1100" y="1421"/>
                      <a:pt x="1225" y="1317"/>
                    </a:cubicBezTo>
                    <a:cubicBezTo>
                      <a:pt x="1508" y="1085"/>
                      <a:pt x="1550" y="631"/>
                      <a:pt x="1318" y="308"/>
                    </a:cubicBezTo>
                    <a:cubicBezTo>
                      <a:pt x="1170" y="103"/>
                      <a:pt x="9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8" name="Google Shape;1548;p25"/>
            <p:cNvSpPr/>
            <p:nvPr/>
          </p:nvSpPr>
          <p:spPr>
            <a:xfrm rot="-607872">
              <a:off x="8619609" y="43930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5"/>
            <p:cNvSpPr/>
            <p:nvPr/>
          </p:nvSpPr>
          <p:spPr>
            <a:xfrm rot="-607872">
              <a:off x="7982684" y="226422"/>
              <a:ext cx="135120" cy="126222"/>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5"/>
            <p:cNvSpPr/>
            <p:nvPr/>
          </p:nvSpPr>
          <p:spPr>
            <a:xfrm>
              <a:off x="4668375" y="4449542"/>
              <a:ext cx="155227" cy="154998"/>
            </a:xfrm>
            <a:custGeom>
              <a:avLst/>
              <a:gdLst/>
              <a:ahLst/>
              <a:cxnLst/>
              <a:rect l="l" t="t" r="r" b="b"/>
              <a:pathLst>
                <a:path w="4747" h="4740" extrusionOk="0">
                  <a:moveTo>
                    <a:pt x="2140" y="0"/>
                  </a:moveTo>
                  <a:cubicBezTo>
                    <a:pt x="2138" y="0"/>
                    <a:pt x="2135" y="0"/>
                    <a:pt x="2133" y="1"/>
                  </a:cubicBezTo>
                  <a:cubicBezTo>
                    <a:pt x="2080" y="1"/>
                    <a:pt x="2039" y="42"/>
                    <a:pt x="2000" y="80"/>
                  </a:cubicBezTo>
                  <a:cubicBezTo>
                    <a:pt x="1838" y="243"/>
                    <a:pt x="1807" y="410"/>
                    <a:pt x="1644" y="570"/>
                  </a:cubicBezTo>
                  <a:cubicBezTo>
                    <a:pt x="1096" y="1100"/>
                    <a:pt x="549" y="1634"/>
                    <a:pt x="0" y="2164"/>
                  </a:cubicBezTo>
                  <a:cubicBezTo>
                    <a:pt x="781" y="2903"/>
                    <a:pt x="1783" y="3943"/>
                    <a:pt x="2504" y="4740"/>
                  </a:cubicBezTo>
                  <a:cubicBezTo>
                    <a:pt x="3186" y="4043"/>
                    <a:pt x="3869" y="3346"/>
                    <a:pt x="4552" y="2650"/>
                  </a:cubicBezTo>
                  <a:cubicBezTo>
                    <a:pt x="4636" y="2563"/>
                    <a:pt x="4722" y="2469"/>
                    <a:pt x="4733" y="2351"/>
                  </a:cubicBezTo>
                  <a:cubicBezTo>
                    <a:pt x="4746" y="2199"/>
                    <a:pt x="4629" y="2067"/>
                    <a:pt x="4514" y="1960"/>
                  </a:cubicBezTo>
                  <a:cubicBezTo>
                    <a:pt x="3803" y="1287"/>
                    <a:pt x="3055" y="653"/>
                    <a:pt x="2271" y="60"/>
                  </a:cubicBezTo>
                  <a:cubicBezTo>
                    <a:pt x="2235" y="30"/>
                    <a:pt x="2189" y="0"/>
                    <a:pt x="2140" y="0"/>
                  </a:cubicBezTo>
                  <a:close/>
                </a:path>
              </a:pathLst>
            </a:custGeom>
            <a:solidFill>
              <a:srgbClr val="42C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51" name="Google Shape;1551;p25"/>
            <p:cNvGrpSpPr/>
            <p:nvPr/>
          </p:nvGrpSpPr>
          <p:grpSpPr>
            <a:xfrm rot="-607872">
              <a:off x="348524" y="2903121"/>
              <a:ext cx="1395260" cy="1585538"/>
              <a:chOff x="3143591" y="503813"/>
              <a:chExt cx="780134" cy="886525"/>
            </a:xfrm>
          </p:grpSpPr>
          <p:sp>
            <p:nvSpPr>
              <p:cNvPr id="1552" name="Google Shape;1552;p25"/>
              <p:cNvSpPr/>
              <p:nvPr/>
            </p:nvSpPr>
            <p:spPr>
              <a:xfrm>
                <a:off x="3848200" y="503813"/>
                <a:ext cx="75525" cy="70625"/>
              </a:xfrm>
              <a:custGeom>
                <a:avLst/>
                <a:gdLst/>
                <a:ahLst/>
                <a:cxnLst/>
                <a:rect l="l" t="t" r="r" b="b"/>
                <a:pathLst>
                  <a:path w="3021" h="2825" extrusionOk="0">
                    <a:moveTo>
                      <a:pt x="1412" y="1"/>
                    </a:moveTo>
                    <a:cubicBezTo>
                      <a:pt x="1265" y="1"/>
                      <a:pt x="1119" y="25"/>
                      <a:pt x="979" y="76"/>
                    </a:cubicBezTo>
                    <a:lnTo>
                      <a:pt x="636" y="69"/>
                    </a:lnTo>
                    <a:cubicBezTo>
                      <a:pt x="341" y="429"/>
                      <a:pt x="81" y="850"/>
                      <a:pt x="53" y="1314"/>
                    </a:cubicBezTo>
                    <a:cubicBezTo>
                      <a:pt x="0" y="2090"/>
                      <a:pt x="712" y="2824"/>
                      <a:pt x="1485" y="2824"/>
                    </a:cubicBezTo>
                    <a:cubicBezTo>
                      <a:pt x="1512" y="2824"/>
                      <a:pt x="1540" y="2823"/>
                      <a:pt x="1568" y="2821"/>
                    </a:cubicBezTo>
                    <a:cubicBezTo>
                      <a:pt x="2373" y="2763"/>
                      <a:pt x="3021" y="1900"/>
                      <a:pt x="2851" y="1109"/>
                    </a:cubicBezTo>
                    <a:cubicBezTo>
                      <a:pt x="2713" y="467"/>
                      <a:pt x="2060"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5"/>
              <p:cNvSpPr/>
              <p:nvPr/>
            </p:nvSpPr>
            <p:spPr>
              <a:xfrm>
                <a:off x="3362500" y="1319763"/>
                <a:ext cx="75550" cy="70575"/>
              </a:xfrm>
              <a:custGeom>
                <a:avLst/>
                <a:gdLst/>
                <a:ahLst/>
                <a:cxnLst/>
                <a:rect l="l" t="t" r="r" b="b"/>
                <a:pathLst>
                  <a:path w="3022" h="2823" extrusionOk="0">
                    <a:moveTo>
                      <a:pt x="1412" y="0"/>
                    </a:moveTo>
                    <a:cubicBezTo>
                      <a:pt x="1266" y="0"/>
                      <a:pt x="1121" y="24"/>
                      <a:pt x="983" y="74"/>
                    </a:cubicBezTo>
                    <a:lnTo>
                      <a:pt x="636" y="67"/>
                    </a:lnTo>
                    <a:cubicBezTo>
                      <a:pt x="341" y="428"/>
                      <a:pt x="85" y="848"/>
                      <a:pt x="53" y="1312"/>
                    </a:cubicBezTo>
                    <a:cubicBezTo>
                      <a:pt x="0" y="2090"/>
                      <a:pt x="710" y="2823"/>
                      <a:pt x="1480" y="2823"/>
                    </a:cubicBezTo>
                    <a:cubicBezTo>
                      <a:pt x="1509" y="2823"/>
                      <a:pt x="1539" y="2822"/>
                      <a:pt x="1568" y="2820"/>
                    </a:cubicBezTo>
                    <a:cubicBezTo>
                      <a:pt x="2373" y="2761"/>
                      <a:pt x="3021" y="1898"/>
                      <a:pt x="2851" y="1111"/>
                    </a:cubicBezTo>
                    <a:cubicBezTo>
                      <a:pt x="2713" y="465"/>
                      <a:pt x="2058" y="0"/>
                      <a:pt x="1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5"/>
              <p:cNvSpPr/>
              <p:nvPr/>
            </p:nvSpPr>
            <p:spPr>
              <a:xfrm>
                <a:off x="3143591" y="519534"/>
                <a:ext cx="73105" cy="70460"/>
              </a:xfrm>
              <a:custGeom>
                <a:avLst/>
                <a:gdLst/>
                <a:ahLst/>
                <a:cxnLst/>
                <a:rect l="l" t="t" r="r" b="b"/>
                <a:pathLst>
                  <a:path w="1849" h="1782" extrusionOk="0">
                    <a:moveTo>
                      <a:pt x="928" y="333"/>
                    </a:moveTo>
                    <a:cubicBezTo>
                      <a:pt x="987" y="333"/>
                      <a:pt x="1049" y="344"/>
                      <a:pt x="1111" y="367"/>
                    </a:cubicBezTo>
                    <a:cubicBezTo>
                      <a:pt x="1266" y="430"/>
                      <a:pt x="1391" y="554"/>
                      <a:pt x="1429" y="697"/>
                    </a:cubicBezTo>
                    <a:cubicBezTo>
                      <a:pt x="1513" y="984"/>
                      <a:pt x="1304" y="1341"/>
                      <a:pt x="999" y="1445"/>
                    </a:cubicBezTo>
                    <a:cubicBezTo>
                      <a:pt x="937" y="1466"/>
                      <a:pt x="874" y="1477"/>
                      <a:pt x="814" y="1477"/>
                    </a:cubicBezTo>
                    <a:cubicBezTo>
                      <a:pt x="793" y="1477"/>
                      <a:pt x="773" y="1476"/>
                      <a:pt x="754" y="1473"/>
                    </a:cubicBezTo>
                    <a:cubicBezTo>
                      <a:pt x="514" y="1445"/>
                      <a:pt x="309" y="1199"/>
                      <a:pt x="306" y="935"/>
                    </a:cubicBezTo>
                    <a:cubicBezTo>
                      <a:pt x="306" y="742"/>
                      <a:pt x="407" y="540"/>
                      <a:pt x="566" y="398"/>
                    </a:cubicBezTo>
                    <a:cubicBezTo>
                      <a:pt x="589" y="410"/>
                      <a:pt x="614" y="416"/>
                      <a:pt x="638" y="416"/>
                    </a:cubicBezTo>
                    <a:cubicBezTo>
                      <a:pt x="666" y="416"/>
                      <a:pt x="693" y="408"/>
                      <a:pt x="719" y="391"/>
                    </a:cubicBezTo>
                    <a:cubicBezTo>
                      <a:pt x="779" y="352"/>
                      <a:pt x="851" y="333"/>
                      <a:pt x="928" y="333"/>
                    </a:cubicBezTo>
                    <a:close/>
                    <a:moveTo>
                      <a:pt x="660" y="0"/>
                    </a:moveTo>
                    <a:cubicBezTo>
                      <a:pt x="637" y="0"/>
                      <a:pt x="613" y="6"/>
                      <a:pt x="591" y="17"/>
                    </a:cubicBezTo>
                    <a:cubicBezTo>
                      <a:pt x="230" y="204"/>
                      <a:pt x="1" y="568"/>
                      <a:pt x="5" y="939"/>
                    </a:cubicBezTo>
                    <a:cubicBezTo>
                      <a:pt x="8" y="1355"/>
                      <a:pt x="330" y="1729"/>
                      <a:pt x="719" y="1775"/>
                    </a:cubicBezTo>
                    <a:cubicBezTo>
                      <a:pt x="750" y="1778"/>
                      <a:pt x="778" y="1782"/>
                      <a:pt x="809" y="1782"/>
                    </a:cubicBezTo>
                    <a:cubicBezTo>
                      <a:pt x="903" y="1782"/>
                      <a:pt x="999" y="1764"/>
                      <a:pt x="1096" y="1729"/>
                    </a:cubicBezTo>
                    <a:cubicBezTo>
                      <a:pt x="1561" y="1574"/>
                      <a:pt x="1849" y="1060"/>
                      <a:pt x="1721" y="613"/>
                    </a:cubicBezTo>
                    <a:cubicBezTo>
                      <a:pt x="1655" y="377"/>
                      <a:pt x="1468" y="180"/>
                      <a:pt x="1218" y="86"/>
                    </a:cubicBezTo>
                    <a:cubicBezTo>
                      <a:pt x="1123" y="49"/>
                      <a:pt x="1025" y="30"/>
                      <a:pt x="930" y="30"/>
                    </a:cubicBezTo>
                    <a:cubicBezTo>
                      <a:pt x="875" y="30"/>
                      <a:pt x="822" y="36"/>
                      <a:pt x="770" y="48"/>
                    </a:cubicBezTo>
                    <a:cubicBezTo>
                      <a:pt x="742" y="17"/>
                      <a:pt x="702"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5" name="Google Shape;1555;p25"/>
            <p:cNvGrpSpPr/>
            <p:nvPr/>
          </p:nvGrpSpPr>
          <p:grpSpPr>
            <a:xfrm rot="6576024">
              <a:off x="8492960" y="163413"/>
              <a:ext cx="253846" cy="217336"/>
              <a:chOff x="5104850" y="782400"/>
              <a:chExt cx="119700" cy="102475"/>
            </a:xfrm>
          </p:grpSpPr>
          <p:sp>
            <p:nvSpPr>
              <p:cNvPr id="1556" name="Google Shape;1556;p25"/>
              <p:cNvSpPr/>
              <p:nvPr/>
            </p:nvSpPr>
            <p:spPr>
              <a:xfrm>
                <a:off x="5142725" y="805700"/>
                <a:ext cx="81825" cy="79175"/>
              </a:xfrm>
              <a:custGeom>
                <a:avLst/>
                <a:gdLst/>
                <a:ahLst/>
                <a:cxnLst/>
                <a:rect l="l" t="t" r="r" b="b"/>
                <a:pathLst>
                  <a:path w="3273" h="3167" extrusionOk="0">
                    <a:moveTo>
                      <a:pt x="1650" y="363"/>
                    </a:moveTo>
                    <a:cubicBezTo>
                      <a:pt x="1783" y="363"/>
                      <a:pt x="1920" y="389"/>
                      <a:pt x="2056" y="442"/>
                    </a:cubicBezTo>
                    <a:cubicBezTo>
                      <a:pt x="2403" y="573"/>
                      <a:pt x="2674" y="853"/>
                      <a:pt x="2764" y="1170"/>
                    </a:cubicBezTo>
                    <a:cubicBezTo>
                      <a:pt x="2940" y="1807"/>
                      <a:pt x="2511" y="2563"/>
                      <a:pt x="1838" y="2792"/>
                    </a:cubicBezTo>
                    <a:cubicBezTo>
                      <a:pt x="1696" y="2840"/>
                      <a:pt x="1552" y="2864"/>
                      <a:pt x="1417" y="2864"/>
                    </a:cubicBezTo>
                    <a:cubicBezTo>
                      <a:pt x="1377" y="2864"/>
                      <a:pt x="1339" y="2862"/>
                      <a:pt x="1301" y="2858"/>
                    </a:cubicBezTo>
                    <a:cubicBezTo>
                      <a:pt x="767" y="2795"/>
                      <a:pt x="316" y="2255"/>
                      <a:pt x="309" y="1675"/>
                    </a:cubicBezTo>
                    <a:cubicBezTo>
                      <a:pt x="306" y="1218"/>
                      <a:pt x="559" y="749"/>
                      <a:pt x="957" y="445"/>
                    </a:cubicBezTo>
                    <a:cubicBezTo>
                      <a:pt x="957" y="448"/>
                      <a:pt x="961" y="448"/>
                      <a:pt x="961" y="452"/>
                    </a:cubicBezTo>
                    <a:cubicBezTo>
                      <a:pt x="989" y="496"/>
                      <a:pt x="1038" y="520"/>
                      <a:pt x="1089" y="520"/>
                    </a:cubicBezTo>
                    <a:cubicBezTo>
                      <a:pt x="1117" y="520"/>
                      <a:pt x="1146" y="513"/>
                      <a:pt x="1172" y="496"/>
                    </a:cubicBezTo>
                    <a:cubicBezTo>
                      <a:pt x="1312" y="408"/>
                      <a:pt x="1477" y="363"/>
                      <a:pt x="1650" y="363"/>
                    </a:cubicBezTo>
                    <a:close/>
                    <a:moveTo>
                      <a:pt x="1134" y="1"/>
                    </a:moveTo>
                    <a:cubicBezTo>
                      <a:pt x="1111" y="1"/>
                      <a:pt x="1087" y="6"/>
                      <a:pt x="1065" y="18"/>
                    </a:cubicBezTo>
                    <a:cubicBezTo>
                      <a:pt x="427" y="354"/>
                      <a:pt x="0" y="1020"/>
                      <a:pt x="7" y="1679"/>
                    </a:cubicBezTo>
                    <a:cubicBezTo>
                      <a:pt x="11" y="2413"/>
                      <a:pt x="576" y="3079"/>
                      <a:pt x="1266" y="3159"/>
                    </a:cubicBezTo>
                    <a:cubicBezTo>
                      <a:pt x="1318" y="3162"/>
                      <a:pt x="1370" y="3166"/>
                      <a:pt x="1422" y="3166"/>
                    </a:cubicBezTo>
                    <a:cubicBezTo>
                      <a:pt x="1588" y="3166"/>
                      <a:pt x="1762" y="3138"/>
                      <a:pt x="1935" y="3079"/>
                    </a:cubicBezTo>
                    <a:cubicBezTo>
                      <a:pt x="2749" y="2802"/>
                      <a:pt x="3273" y="1869"/>
                      <a:pt x="3055" y="1090"/>
                    </a:cubicBezTo>
                    <a:cubicBezTo>
                      <a:pt x="2937" y="674"/>
                      <a:pt x="2604" y="327"/>
                      <a:pt x="2164" y="157"/>
                    </a:cubicBezTo>
                    <a:cubicBezTo>
                      <a:pt x="1993" y="92"/>
                      <a:pt x="1819" y="59"/>
                      <a:pt x="1651" y="59"/>
                    </a:cubicBezTo>
                    <a:cubicBezTo>
                      <a:pt x="1523" y="59"/>
                      <a:pt x="1398" y="78"/>
                      <a:pt x="1280" y="115"/>
                    </a:cubicBezTo>
                    <a:cubicBezTo>
                      <a:pt x="1280" y="105"/>
                      <a:pt x="1273" y="91"/>
                      <a:pt x="1269" y="80"/>
                    </a:cubicBezTo>
                    <a:cubicBezTo>
                      <a:pt x="1240" y="30"/>
                      <a:pt x="118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5"/>
              <p:cNvSpPr/>
              <p:nvPr/>
            </p:nvSpPr>
            <p:spPr>
              <a:xfrm>
                <a:off x="5104850" y="782400"/>
                <a:ext cx="81850" cy="79150"/>
              </a:xfrm>
              <a:custGeom>
                <a:avLst/>
                <a:gdLst/>
                <a:ahLst/>
                <a:cxnLst/>
                <a:rect l="l" t="t" r="r" b="b"/>
                <a:pathLst>
                  <a:path w="3274" h="3166" extrusionOk="0">
                    <a:moveTo>
                      <a:pt x="1650" y="362"/>
                    </a:moveTo>
                    <a:cubicBezTo>
                      <a:pt x="1783" y="362"/>
                      <a:pt x="1920" y="388"/>
                      <a:pt x="2056" y="441"/>
                    </a:cubicBezTo>
                    <a:cubicBezTo>
                      <a:pt x="2403" y="572"/>
                      <a:pt x="2674" y="854"/>
                      <a:pt x="2763" y="1169"/>
                    </a:cubicBezTo>
                    <a:cubicBezTo>
                      <a:pt x="2941" y="1806"/>
                      <a:pt x="2507" y="2562"/>
                      <a:pt x="1838" y="2791"/>
                    </a:cubicBezTo>
                    <a:cubicBezTo>
                      <a:pt x="1696" y="2840"/>
                      <a:pt x="1552" y="2863"/>
                      <a:pt x="1417" y="2863"/>
                    </a:cubicBezTo>
                    <a:cubicBezTo>
                      <a:pt x="1377" y="2863"/>
                      <a:pt x="1338" y="2861"/>
                      <a:pt x="1301" y="2857"/>
                    </a:cubicBezTo>
                    <a:cubicBezTo>
                      <a:pt x="767" y="2795"/>
                      <a:pt x="312" y="2254"/>
                      <a:pt x="309" y="1675"/>
                    </a:cubicBezTo>
                    <a:cubicBezTo>
                      <a:pt x="306" y="1217"/>
                      <a:pt x="559" y="750"/>
                      <a:pt x="957" y="444"/>
                    </a:cubicBezTo>
                    <a:cubicBezTo>
                      <a:pt x="957" y="447"/>
                      <a:pt x="961" y="447"/>
                      <a:pt x="961" y="451"/>
                    </a:cubicBezTo>
                    <a:cubicBezTo>
                      <a:pt x="990" y="495"/>
                      <a:pt x="1038" y="520"/>
                      <a:pt x="1088" y="520"/>
                    </a:cubicBezTo>
                    <a:cubicBezTo>
                      <a:pt x="1116" y="520"/>
                      <a:pt x="1144" y="512"/>
                      <a:pt x="1169" y="496"/>
                    </a:cubicBezTo>
                    <a:cubicBezTo>
                      <a:pt x="1310" y="407"/>
                      <a:pt x="1476" y="362"/>
                      <a:pt x="1650" y="362"/>
                    </a:cubicBezTo>
                    <a:close/>
                    <a:moveTo>
                      <a:pt x="1133" y="1"/>
                    </a:moveTo>
                    <a:cubicBezTo>
                      <a:pt x="1109" y="1"/>
                      <a:pt x="1084" y="6"/>
                      <a:pt x="1061" y="17"/>
                    </a:cubicBezTo>
                    <a:cubicBezTo>
                      <a:pt x="427" y="354"/>
                      <a:pt x="0" y="1020"/>
                      <a:pt x="8" y="1678"/>
                    </a:cubicBezTo>
                    <a:cubicBezTo>
                      <a:pt x="11" y="2414"/>
                      <a:pt x="576" y="3079"/>
                      <a:pt x="1266" y="3158"/>
                    </a:cubicBezTo>
                    <a:cubicBezTo>
                      <a:pt x="1318" y="3162"/>
                      <a:pt x="1370" y="3166"/>
                      <a:pt x="1422" y="3166"/>
                    </a:cubicBezTo>
                    <a:cubicBezTo>
                      <a:pt x="1589" y="3166"/>
                      <a:pt x="1762" y="3137"/>
                      <a:pt x="1935" y="3079"/>
                    </a:cubicBezTo>
                    <a:cubicBezTo>
                      <a:pt x="2749" y="2801"/>
                      <a:pt x="3274" y="1873"/>
                      <a:pt x="3055" y="1089"/>
                    </a:cubicBezTo>
                    <a:cubicBezTo>
                      <a:pt x="2937" y="673"/>
                      <a:pt x="2604" y="326"/>
                      <a:pt x="2164" y="156"/>
                    </a:cubicBezTo>
                    <a:cubicBezTo>
                      <a:pt x="1992" y="91"/>
                      <a:pt x="1818" y="59"/>
                      <a:pt x="1650" y="59"/>
                    </a:cubicBezTo>
                    <a:cubicBezTo>
                      <a:pt x="1522" y="59"/>
                      <a:pt x="1398" y="77"/>
                      <a:pt x="1280" y="115"/>
                    </a:cubicBezTo>
                    <a:cubicBezTo>
                      <a:pt x="1277" y="105"/>
                      <a:pt x="1273" y="91"/>
                      <a:pt x="1266" y="80"/>
                    </a:cubicBezTo>
                    <a:cubicBezTo>
                      <a:pt x="1239" y="29"/>
                      <a:pt x="118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83174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AF67D5-ADC9-47F7-9C32-F4D72EEACDB3}"/>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D57CE3A-920C-4B92-8A8C-C88BD4DDB686}"/>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561EE6B6-1B4E-4EB8-B1A8-E240D2A2C1A3}"/>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0DFE34F2-2D42-4DD1-91EF-417148EC6E2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A787777-2802-4114-8DF0-151BEBAAF1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E05DC19-92AC-4D07-831D-76DB2E74C167}"/>
              </a:ext>
            </a:extLst>
          </p:cNvPr>
          <p:cNvSpPr>
            <a:spLocks noGrp="1"/>
          </p:cNvSpPr>
          <p:nvPr>
            <p:ph type="sldNum" sz="quarter" idx="12"/>
          </p:nvPr>
        </p:nvSpPr>
        <p:spPr/>
        <p:txBody>
          <a:bodyPr/>
          <a:lstStyle>
            <a:lvl1pPr>
              <a:defRPr/>
            </a:lvl1pPr>
          </a:lstStyle>
          <a:p>
            <a:pPr>
              <a:defRPr/>
            </a:pPr>
            <a:fld id="{583C32B7-DA00-4015-8657-CEE8C00F62F7}" type="slidenum">
              <a:rPr lang="en-US" altLang="en-US"/>
              <a:pPr>
                <a:defRPr/>
              </a:pPr>
              <a:t>‹#›</a:t>
            </a:fld>
            <a:endParaRPr lang="en-US" altLang="en-US"/>
          </a:p>
        </p:txBody>
      </p:sp>
    </p:spTree>
    <p:extLst>
      <p:ext uri="{BB962C8B-B14F-4D97-AF65-F5344CB8AC3E}">
        <p14:creationId xmlns:p14="http://schemas.microsoft.com/office/powerpoint/2010/main" val="3346335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FBCD21-1281-46BA-9841-204818CB6CC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FEBF09-29DD-4E85-A025-4739EE594B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B059E3-8B84-49CC-86F5-63BB2B77D8FA}"/>
              </a:ext>
            </a:extLst>
          </p:cNvPr>
          <p:cNvSpPr>
            <a:spLocks noGrp="1"/>
          </p:cNvSpPr>
          <p:nvPr>
            <p:ph type="sldNum" sz="quarter" idx="12"/>
          </p:nvPr>
        </p:nvSpPr>
        <p:spPr/>
        <p:txBody>
          <a:bodyPr/>
          <a:lstStyle>
            <a:lvl1pPr>
              <a:defRPr/>
            </a:lvl1pPr>
          </a:lstStyle>
          <a:p>
            <a:pPr>
              <a:defRPr/>
            </a:pPr>
            <a:fld id="{CBDB14A4-1755-4D47-84AC-D5FCF1E88F0D}" type="slidenum">
              <a:rPr lang="en-US" altLang="en-US"/>
              <a:pPr>
                <a:defRPr/>
              </a:pPr>
              <a:t>‹#›</a:t>
            </a:fld>
            <a:endParaRPr lang="en-US" altLang="en-US"/>
          </a:p>
        </p:txBody>
      </p:sp>
    </p:spTree>
    <p:extLst>
      <p:ext uri="{BB962C8B-B14F-4D97-AF65-F5344CB8AC3E}">
        <p14:creationId xmlns:p14="http://schemas.microsoft.com/office/powerpoint/2010/main" val="2127169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A873F1-ACD9-4CE6-ADC9-1337D5B08B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A30BDDB-98D4-48A8-AC6E-283373EB034B}"/>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7B2DF1E-1802-409C-98AD-32FBEC9AA0A1}"/>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0592234-46BB-4BFD-AEB6-FA57DEED5E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BD2FDDB-BEC4-497C-BB87-19CD81EE5E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D4D5266-2A83-4C43-9695-202A3B10E590}"/>
              </a:ext>
            </a:extLst>
          </p:cNvPr>
          <p:cNvSpPr>
            <a:spLocks noGrp="1"/>
          </p:cNvSpPr>
          <p:nvPr>
            <p:ph type="sldNum" sz="quarter" idx="12"/>
          </p:nvPr>
        </p:nvSpPr>
        <p:spPr/>
        <p:txBody>
          <a:bodyPr/>
          <a:lstStyle>
            <a:lvl1pPr>
              <a:defRPr/>
            </a:lvl1pPr>
          </a:lstStyle>
          <a:p>
            <a:pPr>
              <a:defRPr/>
            </a:pPr>
            <a:fld id="{B2D3AB33-2515-4834-AE5D-D72978F87A5E}" type="slidenum">
              <a:rPr lang="en-US" altLang="en-US"/>
              <a:pPr>
                <a:defRPr/>
              </a:pPr>
              <a:t>‹#›</a:t>
            </a:fld>
            <a:endParaRPr lang="en-US" altLang="en-US"/>
          </a:p>
        </p:txBody>
      </p:sp>
    </p:spTree>
    <p:extLst>
      <p:ext uri="{BB962C8B-B14F-4D97-AF65-F5344CB8AC3E}">
        <p14:creationId xmlns:p14="http://schemas.microsoft.com/office/powerpoint/2010/main" val="1099228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9860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05BC8-B97E-4B42-A861-2C0877D998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7348F3-D8A0-4F6F-893A-B5DD05295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A7A801-E65C-40C6-AC4D-642FF7F55085}"/>
              </a:ext>
            </a:extLst>
          </p:cNvPr>
          <p:cNvSpPr>
            <a:spLocks noGrp="1"/>
          </p:cNvSpPr>
          <p:nvPr>
            <p:ph type="sldNum" sz="quarter" idx="12"/>
          </p:nvPr>
        </p:nvSpPr>
        <p:spPr/>
        <p:txBody>
          <a:bodyPr/>
          <a:lstStyle>
            <a:lvl1pPr>
              <a:defRPr/>
            </a:lvl1pPr>
          </a:lstStyle>
          <a:p>
            <a:pPr>
              <a:defRPr/>
            </a:pPr>
            <a:fld id="{DC678B6E-D5C5-446F-B983-2301E9262DE7}" type="slidenum">
              <a:rPr lang="en-US" altLang="en-US"/>
              <a:pPr>
                <a:defRPr/>
              </a:pPr>
              <a:t>‹#›</a:t>
            </a:fld>
            <a:endParaRPr lang="en-US" altLang="en-US"/>
          </a:p>
        </p:txBody>
      </p:sp>
    </p:spTree>
    <p:extLst>
      <p:ext uri="{BB962C8B-B14F-4D97-AF65-F5344CB8AC3E}">
        <p14:creationId xmlns:p14="http://schemas.microsoft.com/office/powerpoint/2010/main" val="4243849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EB845BE-0017-43B1-BE8F-768844C6C92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2C4E228-A843-4FC0-B7CB-66577DF6038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2532F9-20DB-4610-8404-1B1E6143C1F2}"/>
              </a:ext>
            </a:extLst>
          </p:cNvPr>
          <p:cNvSpPr>
            <a:spLocks noGrp="1"/>
          </p:cNvSpPr>
          <p:nvPr>
            <p:ph type="sldNum" sz="quarter" idx="12"/>
          </p:nvPr>
        </p:nvSpPr>
        <p:spPr/>
        <p:txBody>
          <a:bodyPr/>
          <a:lstStyle>
            <a:lvl1pPr>
              <a:defRPr/>
            </a:lvl1pPr>
          </a:lstStyle>
          <a:p>
            <a:pPr>
              <a:defRPr/>
            </a:pPr>
            <a:fld id="{46DC77D0-8825-448E-B429-8039FA50451A}" type="slidenum">
              <a:rPr lang="en-US" altLang="en-US"/>
              <a:pPr>
                <a:defRPr/>
              </a:pPr>
              <a:t>‹#›</a:t>
            </a:fld>
            <a:endParaRPr lang="en-US" altLang="en-US"/>
          </a:p>
        </p:txBody>
      </p:sp>
    </p:spTree>
    <p:extLst>
      <p:ext uri="{BB962C8B-B14F-4D97-AF65-F5344CB8AC3E}">
        <p14:creationId xmlns:p14="http://schemas.microsoft.com/office/powerpoint/2010/main" val="2427549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23FCEF8-C650-476F-A751-1B6833796B2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0742109-9752-492B-9D67-0E9FF98518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6EEC17C-8491-4521-BA07-A992D5DCC4FD}"/>
              </a:ext>
            </a:extLst>
          </p:cNvPr>
          <p:cNvSpPr>
            <a:spLocks noGrp="1"/>
          </p:cNvSpPr>
          <p:nvPr>
            <p:ph type="sldNum" sz="quarter" idx="12"/>
          </p:nvPr>
        </p:nvSpPr>
        <p:spPr/>
        <p:txBody>
          <a:bodyPr/>
          <a:lstStyle>
            <a:lvl1pPr>
              <a:defRPr/>
            </a:lvl1pPr>
          </a:lstStyle>
          <a:p>
            <a:pPr>
              <a:defRPr/>
            </a:pPr>
            <a:fld id="{63C0EC19-837A-48E7-B763-3514E16F7F2A}" type="slidenum">
              <a:rPr lang="en-US" altLang="en-US"/>
              <a:pPr>
                <a:defRPr/>
              </a:pPr>
              <a:t>‹#›</a:t>
            </a:fld>
            <a:endParaRPr lang="en-US" altLang="en-US"/>
          </a:p>
        </p:txBody>
      </p:sp>
    </p:spTree>
    <p:extLst>
      <p:ext uri="{BB962C8B-B14F-4D97-AF65-F5344CB8AC3E}">
        <p14:creationId xmlns:p14="http://schemas.microsoft.com/office/powerpoint/2010/main" val="25247791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2AAE5F-9970-486A-96B6-79420243366C}"/>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6F281BB-C5CF-4BBE-9F8D-D7AE0276AC3E}"/>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E7310C06-1474-47BD-866E-22C1CB0C0182}"/>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031EADC0-8DAD-4FCF-9351-F0517B618193}"/>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2B18262A-61E0-4D72-9C86-7D1207BE1B4F}"/>
              </a:ext>
            </a:extLst>
          </p:cNvPr>
          <p:cNvSpPr>
            <a:spLocks noGrp="1"/>
          </p:cNvSpPr>
          <p:nvPr>
            <p:ph type="sldNum" sz="quarter" idx="12"/>
          </p:nvPr>
        </p:nvSpPr>
        <p:spPr/>
        <p:txBody>
          <a:bodyPr/>
          <a:lstStyle>
            <a:lvl1pPr>
              <a:defRPr/>
            </a:lvl1pPr>
          </a:lstStyle>
          <a:p>
            <a:pPr>
              <a:defRPr/>
            </a:pPr>
            <a:fld id="{475049E7-8DF5-42A2-8BE1-67F220502E1F}" type="slidenum">
              <a:rPr lang="en-US" altLang="en-US"/>
              <a:pPr>
                <a:defRPr/>
              </a:pPr>
              <a:t>‹#›</a:t>
            </a:fld>
            <a:endParaRPr lang="en-US" altLang="en-US"/>
          </a:p>
        </p:txBody>
      </p:sp>
    </p:spTree>
    <p:extLst>
      <p:ext uri="{BB962C8B-B14F-4D97-AF65-F5344CB8AC3E}">
        <p14:creationId xmlns:p14="http://schemas.microsoft.com/office/powerpoint/2010/main" val="25221292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18906C-8767-410B-B21A-B57EFBD52E2B}"/>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CEA14C4-AB98-491A-9B78-7347418F2DE2}"/>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7EDC8D0-E238-4CDE-BA3E-93BAB6B54ED6}"/>
              </a:ext>
            </a:extLst>
          </p:cNvPr>
          <p:cNvSpPr>
            <a:spLocks noGrp="1"/>
          </p:cNvSpPr>
          <p:nvPr>
            <p:ph type="dt" sz="half" idx="10"/>
          </p:nvPr>
        </p:nvSpPr>
        <p:spPr>
          <a:xfrm>
            <a:off x="465667" y="6459539"/>
            <a:ext cx="2618317"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17C440FF-D85B-4647-8F73-27EFB7CEDE6A}"/>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71E14D12-D61D-4543-B492-A4FB0B7084DD}"/>
              </a:ext>
            </a:extLst>
          </p:cNvPr>
          <p:cNvSpPr>
            <a:spLocks noGrp="1"/>
          </p:cNvSpPr>
          <p:nvPr>
            <p:ph type="sldNum" sz="quarter" idx="12"/>
          </p:nvPr>
        </p:nvSpPr>
        <p:spPr/>
        <p:txBody>
          <a:bodyPr/>
          <a:lstStyle>
            <a:lvl1pPr>
              <a:defRPr>
                <a:solidFill>
                  <a:schemeClr val="tx2"/>
                </a:solidFill>
              </a:defRPr>
            </a:lvl1pPr>
          </a:lstStyle>
          <a:p>
            <a:pPr>
              <a:defRPr/>
            </a:pPr>
            <a:fld id="{3B727DEB-14D3-43F9-8D71-F154E7F1845A}" type="slidenum">
              <a:rPr lang="en-US" altLang="en-US"/>
              <a:pPr>
                <a:defRPr/>
              </a:pPr>
              <a:t>‹#›</a:t>
            </a:fld>
            <a:endParaRPr lang="en-US" altLang="en-US"/>
          </a:p>
        </p:txBody>
      </p:sp>
    </p:spTree>
    <p:extLst>
      <p:ext uri="{BB962C8B-B14F-4D97-AF65-F5344CB8AC3E}">
        <p14:creationId xmlns:p14="http://schemas.microsoft.com/office/powerpoint/2010/main" val="672817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C4094-F4FE-4735-8A8F-4D2F6708556D}"/>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B400A87-1776-41E0-AE78-1D7F2A3DFDF4}"/>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1359CAD7-8EBC-44DE-B2BD-B470956CF763}"/>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028F9A45-1D39-4E9B-84C9-C2DB3A5AABC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C0524D7-D546-404C-821F-8E2FDEF5D2BE}"/>
              </a:ext>
            </a:extLst>
          </p:cNvPr>
          <p:cNvSpPr>
            <a:spLocks noGrp="1"/>
          </p:cNvSpPr>
          <p:nvPr>
            <p:ph type="sldNum" sz="quarter" idx="12"/>
          </p:nvPr>
        </p:nvSpPr>
        <p:spPr/>
        <p:txBody>
          <a:bodyPr/>
          <a:lstStyle>
            <a:lvl1pPr>
              <a:defRPr/>
            </a:lvl1pPr>
          </a:lstStyle>
          <a:p>
            <a:pPr>
              <a:defRPr/>
            </a:pPr>
            <a:fld id="{83A53266-D29B-4DA1-BE5F-15DF24B35E5C}" type="slidenum">
              <a:rPr lang="en-US" altLang="en-US"/>
              <a:pPr>
                <a:defRPr/>
              </a:pPr>
              <a:t>‹#›</a:t>
            </a:fld>
            <a:endParaRPr lang="en-US" altLang="en-US"/>
          </a:p>
        </p:txBody>
      </p:sp>
    </p:spTree>
    <p:extLst>
      <p:ext uri="{BB962C8B-B14F-4D97-AF65-F5344CB8AC3E}">
        <p14:creationId xmlns:p14="http://schemas.microsoft.com/office/powerpoint/2010/main" val="33978961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91A964-EFD7-405F-9E12-5854E43E84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707BE5-D744-4119-8E23-1CA425739E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213BE6-8234-4546-96D0-1CF02B1BE44B}"/>
              </a:ext>
            </a:extLst>
          </p:cNvPr>
          <p:cNvSpPr>
            <a:spLocks noGrp="1"/>
          </p:cNvSpPr>
          <p:nvPr>
            <p:ph type="sldNum" sz="quarter" idx="12"/>
          </p:nvPr>
        </p:nvSpPr>
        <p:spPr/>
        <p:txBody>
          <a:bodyPr/>
          <a:lstStyle>
            <a:lvl1pPr>
              <a:defRPr/>
            </a:lvl1pPr>
          </a:lstStyle>
          <a:p>
            <a:pPr>
              <a:defRPr/>
            </a:pPr>
            <a:fld id="{CEA0BE9E-BB8F-4FC0-80D0-384540723B89}" type="slidenum">
              <a:rPr lang="en-US" altLang="en-US"/>
              <a:pPr>
                <a:defRPr/>
              </a:pPr>
              <a:t>‹#›</a:t>
            </a:fld>
            <a:endParaRPr lang="en-US" altLang="en-US"/>
          </a:p>
        </p:txBody>
      </p:sp>
    </p:spTree>
    <p:extLst>
      <p:ext uri="{BB962C8B-B14F-4D97-AF65-F5344CB8AC3E}">
        <p14:creationId xmlns:p14="http://schemas.microsoft.com/office/powerpoint/2010/main" val="19613388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861FEF-2899-48DF-B0EA-E03696F69471}"/>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9B2CA5B-91AD-4A13-8EA8-06244F02709F}"/>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DA30935-06AA-4FDC-B83A-F70F0C6F07D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600BD4A7-2541-4C6F-BDC2-7CC60CD0C38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F81CE26-ABD9-4F78-AD18-4B09136BCBBB}"/>
              </a:ext>
            </a:extLst>
          </p:cNvPr>
          <p:cNvSpPr>
            <a:spLocks noGrp="1"/>
          </p:cNvSpPr>
          <p:nvPr>
            <p:ph type="sldNum" sz="quarter" idx="12"/>
          </p:nvPr>
        </p:nvSpPr>
        <p:spPr/>
        <p:txBody>
          <a:bodyPr/>
          <a:lstStyle>
            <a:lvl1pPr>
              <a:defRPr/>
            </a:lvl1pPr>
          </a:lstStyle>
          <a:p>
            <a:pPr>
              <a:defRPr/>
            </a:pPr>
            <a:fld id="{EBE58B16-F45C-4E48-9363-02C48F1B76E9}" type="slidenum">
              <a:rPr lang="en-US" altLang="en-US"/>
              <a:pPr>
                <a:defRPr/>
              </a:pPr>
              <a:t>‹#›</a:t>
            </a:fld>
            <a:endParaRPr lang="en-US" altLang="en-US"/>
          </a:p>
        </p:txBody>
      </p:sp>
    </p:spTree>
    <p:extLst>
      <p:ext uri="{BB962C8B-B14F-4D97-AF65-F5344CB8AC3E}">
        <p14:creationId xmlns:p14="http://schemas.microsoft.com/office/powerpoint/2010/main" val="32284596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94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dpi="0" rotWithShape="0">
          <a:blip r:embed="rId2"/>
          <a:srcRect/>
          <a:stretch>
            <a:fillRect/>
          </a:stretch>
        </a:blipFill>
        <a:effectLst/>
      </p:bgPr>
    </p:bg>
    <p:spTree>
      <p:nvGrpSpPr>
        <p:cNvPr id="1" name="Shape 295"/>
        <p:cNvGrpSpPr/>
        <p:nvPr/>
      </p:nvGrpSpPr>
      <p:grpSpPr>
        <a:xfrm>
          <a:off x="0" y="0"/>
          <a:ext cx="0" cy="0"/>
          <a:chOff x="0" y="0"/>
          <a:chExt cx="0" cy="0"/>
        </a:xfrm>
      </p:grpSpPr>
      <p:grpSp>
        <p:nvGrpSpPr>
          <p:cNvPr id="3" name="Google Shape;297;p8">
            <a:extLst>
              <a:ext uri="{FF2B5EF4-FFF2-40B4-BE49-F238E27FC236}">
                <a16:creationId xmlns:a16="http://schemas.microsoft.com/office/drawing/2014/main" id="{05ACD159-3287-4588-8355-FBF685D5AA94}"/>
              </a:ext>
            </a:extLst>
          </p:cNvPr>
          <p:cNvGrpSpPr>
            <a:grpSpLocks/>
          </p:cNvGrpSpPr>
          <p:nvPr/>
        </p:nvGrpSpPr>
        <p:grpSpPr bwMode="auto">
          <a:xfrm>
            <a:off x="-249767" y="3052763"/>
            <a:ext cx="2717800" cy="2147887"/>
            <a:chOff x="855987" y="2204128"/>
            <a:chExt cx="1217483" cy="962421"/>
          </a:xfrm>
        </p:grpSpPr>
        <p:grpSp>
          <p:nvGrpSpPr>
            <p:cNvPr id="4" name="Google Shape;298;p8">
              <a:extLst>
                <a:ext uri="{FF2B5EF4-FFF2-40B4-BE49-F238E27FC236}">
                  <a16:creationId xmlns:a16="http://schemas.microsoft.com/office/drawing/2014/main" id="{D72F6B59-BACE-4F5F-9E7E-A516BF80C2F6}"/>
                </a:ext>
              </a:extLst>
            </p:cNvPr>
            <p:cNvGrpSpPr>
              <a:grpSpLocks/>
            </p:cNvGrpSpPr>
            <p:nvPr/>
          </p:nvGrpSpPr>
          <p:grpSpPr bwMode="auto">
            <a:xfrm>
              <a:off x="855987" y="2204128"/>
              <a:ext cx="1146639" cy="962421"/>
              <a:chOff x="958238" y="2157575"/>
              <a:chExt cx="1115191" cy="936025"/>
            </a:xfrm>
          </p:grpSpPr>
          <p:sp>
            <p:nvSpPr>
              <p:cNvPr id="6" name="Google Shape;299;p8">
                <a:extLst>
                  <a:ext uri="{FF2B5EF4-FFF2-40B4-BE49-F238E27FC236}">
                    <a16:creationId xmlns:a16="http://schemas.microsoft.com/office/drawing/2014/main" id="{EE93046A-466E-4CAB-8E37-3733545A7897}"/>
                  </a:ext>
                </a:extLst>
              </p:cNvPr>
              <p:cNvSpPr>
                <a:spLocks noChangeArrowheads="1"/>
              </p:cNvSpPr>
              <p:nvPr/>
            </p:nvSpPr>
            <p:spPr bwMode="auto">
              <a:xfrm>
                <a:off x="1253339" y="2157575"/>
                <a:ext cx="493372"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7" name="Google Shape;300;p8">
                <a:extLst>
                  <a:ext uri="{FF2B5EF4-FFF2-40B4-BE49-F238E27FC236}">
                    <a16:creationId xmlns:a16="http://schemas.microsoft.com/office/drawing/2014/main" id="{2C9DCC52-9E6F-4110-B961-8B988D242E5E}"/>
                  </a:ext>
                </a:extLst>
              </p:cNvPr>
              <p:cNvSpPr>
                <a:spLocks noChangeArrowheads="1"/>
              </p:cNvSpPr>
              <p:nvPr/>
            </p:nvSpPr>
            <p:spPr bwMode="auto">
              <a:xfrm>
                <a:off x="1440544" y="2324994"/>
                <a:ext cx="493371"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8" name="Google Shape;301;p8">
                <a:extLst>
                  <a:ext uri="{FF2B5EF4-FFF2-40B4-BE49-F238E27FC236}">
                    <a16:creationId xmlns:a16="http://schemas.microsoft.com/office/drawing/2014/main" id="{1658E300-9E71-4438-BD6D-26876A75C2DC}"/>
                  </a:ext>
                </a:extLst>
              </p:cNvPr>
              <p:cNvSpPr>
                <a:spLocks noChangeArrowheads="1"/>
              </p:cNvSpPr>
              <p:nvPr/>
            </p:nvSpPr>
            <p:spPr bwMode="auto">
              <a:xfrm>
                <a:off x="997892" y="2334680"/>
                <a:ext cx="492450"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9" name="Google Shape;302;p8">
                <a:extLst>
                  <a:ext uri="{FF2B5EF4-FFF2-40B4-BE49-F238E27FC236}">
                    <a16:creationId xmlns:a16="http://schemas.microsoft.com/office/drawing/2014/main" id="{27FE1085-9E09-47B1-9B56-51F35CE982D0}"/>
                  </a:ext>
                </a:extLst>
              </p:cNvPr>
              <p:cNvSpPr>
                <a:spLocks noChangeArrowheads="1"/>
              </p:cNvSpPr>
              <p:nvPr/>
            </p:nvSpPr>
            <p:spPr bwMode="auto">
              <a:xfrm>
                <a:off x="958238" y="2551909"/>
                <a:ext cx="492449"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10" name="Google Shape;303;p8">
                <a:extLst>
                  <a:ext uri="{FF2B5EF4-FFF2-40B4-BE49-F238E27FC236}">
                    <a16:creationId xmlns:a16="http://schemas.microsoft.com/office/drawing/2014/main" id="{5BAEA8BB-48DE-4B51-8299-8358A5ED9B23}"/>
                  </a:ext>
                </a:extLst>
              </p:cNvPr>
              <p:cNvSpPr>
                <a:spLocks noChangeArrowheads="1"/>
              </p:cNvSpPr>
              <p:nvPr/>
            </p:nvSpPr>
            <p:spPr bwMode="auto">
              <a:xfrm>
                <a:off x="1164809" y="2601028"/>
                <a:ext cx="492449"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11" name="Google Shape;304;p8">
                <a:extLst>
                  <a:ext uri="{FF2B5EF4-FFF2-40B4-BE49-F238E27FC236}">
                    <a16:creationId xmlns:a16="http://schemas.microsoft.com/office/drawing/2014/main" id="{86A5A212-B41A-4888-A7E8-CBB6463152A1}"/>
                  </a:ext>
                </a:extLst>
              </p:cNvPr>
              <p:cNvSpPr>
                <a:spLocks noChangeArrowheads="1"/>
              </p:cNvSpPr>
              <p:nvPr/>
            </p:nvSpPr>
            <p:spPr bwMode="auto">
              <a:xfrm>
                <a:off x="1450687" y="2561595"/>
                <a:ext cx="622478" cy="49257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grpSp>
        <p:sp>
          <p:nvSpPr>
            <p:cNvPr id="5" name="Google Shape;305;p8">
              <a:extLst>
                <a:ext uri="{FF2B5EF4-FFF2-40B4-BE49-F238E27FC236}">
                  <a16:creationId xmlns:a16="http://schemas.microsoft.com/office/drawing/2014/main" id="{D1A1E670-F227-449E-BA6E-070F2671112F}"/>
                </a:ext>
              </a:extLst>
            </p:cNvPr>
            <p:cNvSpPr>
              <a:spLocks/>
            </p:cNvSpPr>
            <p:nvPr/>
          </p:nvSpPr>
          <p:spPr bwMode="auto">
            <a:xfrm>
              <a:off x="926851" y="2206843"/>
              <a:ext cx="1146619" cy="869887"/>
            </a:xfrm>
            <a:custGeom>
              <a:avLst/>
              <a:gdLst>
                <a:gd name="T0" fmla="*/ 2147483646 w 6074"/>
                <a:gd name="T1" fmla="*/ 2147483646 h 4608"/>
                <a:gd name="T2" fmla="*/ 2147483646 w 6074"/>
                <a:gd name="T3" fmla="*/ 2147483646 h 4608"/>
                <a:gd name="T4" fmla="*/ 2147483646 w 6074"/>
                <a:gd name="T5" fmla="*/ 2147483646 h 4608"/>
                <a:gd name="T6" fmla="*/ 2147483646 w 6074"/>
                <a:gd name="T7" fmla="*/ 2147483646 h 4608"/>
                <a:gd name="T8" fmla="*/ 2147483646 w 6074"/>
                <a:gd name="T9" fmla="*/ 2147483646 h 4608"/>
                <a:gd name="T10" fmla="*/ 2147483646 w 6074"/>
                <a:gd name="T11" fmla="*/ 2147483646 h 4608"/>
                <a:gd name="T12" fmla="*/ 2147483646 w 6074"/>
                <a:gd name="T13" fmla="*/ 2147483646 h 4608"/>
                <a:gd name="T14" fmla="*/ 2147483646 w 6074"/>
                <a:gd name="T15" fmla="*/ 2147483646 h 4608"/>
                <a:gd name="T16" fmla="*/ 2147483646 w 6074"/>
                <a:gd name="T17" fmla="*/ 2147483646 h 4608"/>
                <a:gd name="T18" fmla="*/ 2147483646 w 6074"/>
                <a:gd name="T19" fmla="*/ 2147483646 h 4608"/>
                <a:gd name="T20" fmla="*/ 2147483646 w 6074"/>
                <a:gd name="T21" fmla="*/ 2147483646 h 4608"/>
                <a:gd name="T22" fmla="*/ 2147483646 w 6074"/>
                <a:gd name="T23" fmla="*/ 2147483646 h 4608"/>
                <a:gd name="T24" fmla="*/ 2147483646 w 6074"/>
                <a:gd name="T25" fmla="*/ 2147483646 h 4608"/>
                <a:gd name="T26" fmla="*/ 2147483646 w 6074"/>
                <a:gd name="T27" fmla="*/ 2147483646 h 4608"/>
                <a:gd name="T28" fmla="*/ 2147483646 w 6074"/>
                <a:gd name="T29" fmla="*/ 2147483646 h 4608"/>
                <a:gd name="T30" fmla="*/ 2147483646 w 6074"/>
                <a:gd name="T31" fmla="*/ 2147483646 h 4608"/>
                <a:gd name="T32" fmla="*/ 2147483646 w 6074"/>
                <a:gd name="T33" fmla="*/ 2147483646 h 4608"/>
                <a:gd name="T34" fmla="*/ 2147483646 w 6074"/>
                <a:gd name="T35" fmla="*/ 2147483646 h 4608"/>
                <a:gd name="T36" fmla="*/ 2147483646 w 6074"/>
                <a:gd name="T37" fmla="*/ 2147483646 h 4608"/>
                <a:gd name="T38" fmla="*/ 2147483646 w 6074"/>
                <a:gd name="T39" fmla="*/ 2147483646 h 4608"/>
                <a:gd name="T40" fmla="*/ 2147483646 w 6074"/>
                <a:gd name="T41" fmla="*/ 2147483646 h 4608"/>
                <a:gd name="T42" fmla="*/ 2147483646 w 6074"/>
                <a:gd name="T43" fmla="*/ 2147483646 h 4608"/>
                <a:gd name="T44" fmla="*/ 2147483646 w 6074"/>
                <a:gd name="T45" fmla="*/ 2147483646 h 4608"/>
                <a:gd name="T46" fmla="*/ 2147483646 w 6074"/>
                <a:gd name="T47" fmla="*/ 2147483646 h 4608"/>
                <a:gd name="T48" fmla="*/ 2147483646 w 6074"/>
                <a:gd name="T49" fmla="*/ 2147483646 h 4608"/>
                <a:gd name="T50" fmla="*/ 2147483646 w 6074"/>
                <a:gd name="T51" fmla="*/ 2147483646 h 4608"/>
                <a:gd name="T52" fmla="*/ 2147483646 w 6074"/>
                <a:gd name="T53" fmla="*/ 2147483646 h 4608"/>
                <a:gd name="T54" fmla="*/ 2147483646 w 6074"/>
                <a:gd name="T55" fmla="*/ 2147483646 h 4608"/>
                <a:gd name="T56" fmla="*/ 2147483646 w 6074"/>
                <a:gd name="T57" fmla="*/ 2147483646 h 4608"/>
                <a:gd name="T58" fmla="*/ 2147483646 w 6074"/>
                <a:gd name="T59" fmla="*/ 2147483646 h 4608"/>
                <a:gd name="T60" fmla="*/ 2147483646 w 6074"/>
                <a:gd name="T61" fmla="*/ 2147483646 h 4608"/>
                <a:gd name="T62" fmla="*/ 2147483646 w 6074"/>
                <a:gd name="T63" fmla="*/ 2147483646 h 4608"/>
                <a:gd name="T64" fmla="*/ 2147483646 w 6074"/>
                <a:gd name="T65" fmla="*/ 2147483646 h 4608"/>
                <a:gd name="T66" fmla="*/ 2147483646 w 6074"/>
                <a:gd name="T67" fmla="*/ 2147483646 h 4608"/>
                <a:gd name="T68" fmla="*/ 2147483646 w 6074"/>
                <a:gd name="T69" fmla="*/ 2147483646 h 4608"/>
                <a:gd name="T70" fmla="*/ 2147483646 w 6074"/>
                <a:gd name="T71" fmla="*/ 2147483646 h 4608"/>
                <a:gd name="T72" fmla="*/ 2147483646 w 6074"/>
                <a:gd name="T73" fmla="*/ 2147483646 h 4608"/>
                <a:gd name="T74" fmla="*/ 2147483646 w 6074"/>
                <a:gd name="T75" fmla="*/ 2147483646 h 4608"/>
                <a:gd name="T76" fmla="*/ 2147483646 w 6074"/>
                <a:gd name="T77" fmla="*/ 2147483646 h 4608"/>
                <a:gd name="T78" fmla="*/ 2147483646 w 6074"/>
                <a:gd name="T79" fmla="*/ 2147483646 h 4608"/>
                <a:gd name="T80" fmla="*/ 2147483646 w 6074"/>
                <a:gd name="T81" fmla="*/ 2147483646 h 4608"/>
                <a:gd name="T82" fmla="*/ 2147483646 w 6074"/>
                <a:gd name="T83" fmla="*/ 2147483646 h 4608"/>
                <a:gd name="T84" fmla="*/ 2147483646 w 6074"/>
                <a:gd name="T85" fmla="*/ 2147483646 h 4608"/>
                <a:gd name="T86" fmla="*/ 2147483646 w 6074"/>
                <a:gd name="T87" fmla="*/ 2147483646 h 4608"/>
                <a:gd name="T88" fmla="*/ 2147483646 w 6074"/>
                <a:gd name="T89" fmla="*/ 2147483646 h 4608"/>
                <a:gd name="T90" fmla="*/ 2147483646 w 6074"/>
                <a:gd name="T91" fmla="*/ 2147483646 h 4608"/>
                <a:gd name="T92" fmla="*/ 2147483646 w 6074"/>
                <a:gd name="T93" fmla="*/ 2147483646 h 4608"/>
                <a:gd name="T94" fmla="*/ 2147483646 w 6074"/>
                <a:gd name="T95" fmla="*/ 2147483646 h 4608"/>
                <a:gd name="T96" fmla="*/ 2147483646 w 6074"/>
                <a:gd name="T97" fmla="*/ 2147483646 h 4608"/>
                <a:gd name="T98" fmla="*/ 2147483646 w 6074"/>
                <a:gd name="T99" fmla="*/ 2147483646 h 4608"/>
                <a:gd name="T100" fmla="*/ 2147483646 w 6074"/>
                <a:gd name="T101" fmla="*/ 2147483646 h 4608"/>
                <a:gd name="T102" fmla="*/ 2147483646 w 6074"/>
                <a:gd name="T103" fmla="*/ 2147483646 h 4608"/>
                <a:gd name="T104" fmla="*/ 2147483646 w 6074"/>
                <a:gd name="T105" fmla="*/ 2147483646 h 4608"/>
                <a:gd name="T106" fmla="*/ 2147483646 w 6074"/>
                <a:gd name="T107" fmla="*/ 2147483646 h 46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2" name="Google Shape;306;p8">
            <a:extLst>
              <a:ext uri="{FF2B5EF4-FFF2-40B4-BE49-F238E27FC236}">
                <a16:creationId xmlns:a16="http://schemas.microsoft.com/office/drawing/2014/main" id="{580487EA-AB2C-4135-935C-B15B9535E118}"/>
              </a:ext>
            </a:extLst>
          </p:cNvPr>
          <p:cNvGrpSpPr>
            <a:grpSpLocks/>
          </p:cNvGrpSpPr>
          <p:nvPr/>
        </p:nvGrpSpPr>
        <p:grpSpPr bwMode="auto">
          <a:xfrm>
            <a:off x="7361767" y="207964"/>
            <a:ext cx="2201333" cy="960437"/>
            <a:chOff x="3965010" y="571479"/>
            <a:chExt cx="1651683" cy="719972"/>
          </a:xfrm>
        </p:grpSpPr>
        <p:grpSp>
          <p:nvGrpSpPr>
            <p:cNvPr id="13" name="Google Shape;307;p8">
              <a:extLst>
                <a:ext uri="{FF2B5EF4-FFF2-40B4-BE49-F238E27FC236}">
                  <a16:creationId xmlns:a16="http://schemas.microsoft.com/office/drawing/2014/main" id="{8EE47C99-EBB1-4A80-8EDE-140D7C528042}"/>
                </a:ext>
              </a:extLst>
            </p:cNvPr>
            <p:cNvGrpSpPr>
              <a:grpSpLocks/>
            </p:cNvGrpSpPr>
            <p:nvPr/>
          </p:nvGrpSpPr>
          <p:grpSpPr bwMode="auto">
            <a:xfrm>
              <a:off x="3965010" y="571479"/>
              <a:ext cx="1446820" cy="719972"/>
              <a:chOff x="3953250" y="571500"/>
              <a:chExt cx="1383325" cy="766825"/>
            </a:xfrm>
          </p:grpSpPr>
          <p:grpSp>
            <p:nvGrpSpPr>
              <p:cNvPr id="15" name="Google Shape;308;p8">
                <a:extLst>
                  <a:ext uri="{FF2B5EF4-FFF2-40B4-BE49-F238E27FC236}">
                    <a16:creationId xmlns:a16="http://schemas.microsoft.com/office/drawing/2014/main" id="{27B59C2A-BD6A-40A1-A334-B980E3D2F162}"/>
                  </a:ext>
                </a:extLst>
              </p:cNvPr>
              <p:cNvGrpSpPr>
                <a:grpSpLocks/>
              </p:cNvGrpSpPr>
              <p:nvPr/>
            </p:nvGrpSpPr>
            <p:grpSpPr bwMode="auto">
              <a:xfrm>
                <a:off x="3953250" y="571500"/>
                <a:ext cx="1383166" cy="669650"/>
                <a:chOff x="897088" y="2374675"/>
                <a:chExt cx="1383166" cy="669650"/>
              </a:xfrm>
            </p:grpSpPr>
            <p:sp>
              <p:nvSpPr>
                <p:cNvPr id="17" name="Google Shape;309;p8">
                  <a:extLst>
                    <a:ext uri="{FF2B5EF4-FFF2-40B4-BE49-F238E27FC236}">
                      <a16:creationId xmlns:a16="http://schemas.microsoft.com/office/drawing/2014/main" id="{59FA7067-28D7-4479-A6EC-2D6E8E3C507F}"/>
                    </a:ext>
                  </a:extLst>
                </p:cNvPr>
                <p:cNvSpPr>
                  <a:spLocks noChangeArrowheads="1"/>
                </p:cNvSpPr>
                <p:nvPr/>
              </p:nvSpPr>
              <p:spPr bwMode="auto">
                <a:xfrm>
                  <a:off x="1135486" y="2416501"/>
                  <a:ext cx="622568" cy="622333"/>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18" name="Google Shape;310;p8">
                  <a:extLst>
                    <a:ext uri="{FF2B5EF4-FFF2-40B4-BE49-F238E27FC236}">
                      <a16:creationId xmlns:a16="http://schemas.microsoft.com/office/drawing/2014/main" id="{8BB1BC6D-98D5-4AA9-B2A3-EB6EBAE4DBDF}"/>
                    </a:ext>
                  </a:extLst>
                </p:cNvPr>
                <p:cNvSpPr>
                  <a:spLocks noChangeArrowheads="1"/>
                </p:cNvSpPr>
                <p:nvPr/>
              </p:nvSpPr>
              <p:spPr bwMode="auto">
                <a:xfrm>
                  <a:off x="1478658" y="2374675"/>
                  <a:ext cx="493499" cy="49178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19" name="Google Shape;311;p8">
                  <a:extLst>
                    <a:ext uri="{FF2B5EF4-FFF2-40B4-BE49-F238E27FC236}">
                      <a16:creationId xmlns:a16="http://schemas.microsoft.com/office/drawing/2014/main" id="{2C72F232-9B89-4CC4-ADC2-B52EAE29ED6F}"/>
                    </a:ext>
                  </a:extLst>
                </p:cNvPr>
                <p:cNvSpPr>
                  <a:spLocks noChangeArrowheads="1"/>
                </p:cNvSpPr>
                <p:nvPr/>
              </p:nvSpPr>
              <p:spPr bwMode="auto">
                <a:xfrm>
                  <a:off x="897088" y="2689010"/>
                  <a:ext cx="491981" cy="354894"/>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20" name="Google Shape;312;p8">
                  <a:extLst>
                    <a:ext uri="{FF2B5EF4-FFF2-40B4-BE49-F238E27FC236}">
                      <a16:creationId xmlns:a16="http://schemas.microsoft.com/office/drawing/2014/main" id="{D1DE01A0-11C0-4499-A8D4-B2EB4FD951B3}"/>
                    </a:ext>
                  </a:extLst>
                </p:cNvPr>
                <p:cNvSpPr>
                  <a:spLocks noChangeArrowheads="1"/>
                </p:cNvSpPr>
                <p:nvPr/>
              </p:nvSpPr>
              <p:spPr bwMode="auto">
                <a:xfrm>
                  <a:off x="1657836" y="2552122"/>
                  <a:ext cx="622568" cy="49178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grpSp>
          <p:sp>
            <p:nvSpPr>
              <p:cNvPr id="16" name="Google Shape;313;p8">
                <a:extLst>
                  <a:ext uri="{FF2B5EF4-FFF2-40B4-BE49-F238E27FC236}">
                    <a16:creationId xmlns:a16="http://schemas.microsoft.com/office/drawing/2014/main" id="{D6FCF112-349A-4BE4-8560-53EEE93F2F1D}"/>
                  </a:ext>
                </a:extLst>
              </p:cNvPr>
              <p:cNvSpPr>
                <a:spLocks noChangeArrowheads="1"/>
              </p:cNvSpPr>
              <p:nvPr/>
            </p:nvSpPr>
            <p:spPr bwMode="auto">
              <a:xfrm>
                <a:off x="3972990" y="907382"/>
                <a:ext cx="1363576" cy="430943"/>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grpSp>
        <p:sp>
          <p:nvSpPr>
            <p:cNvPr id="14" name="Google Shape;314;p8">
              <a:extLst>
                <a:ext uri="{FF2B5EF4-FFF2-40B4-BE49-F238E27FC236}">
                  <a16:creationId xmlns:a16="http://schemas.microsoft.com/office/drawing/2014/main" id="{75590024-C2D0-4F80-88E5-2A3787080D16}"/>
                </a:ext>
              </a:extLst>
            </p:cNvPr>
            <p:cNvSpPr>
              <a:spLocks/>
            </p:cNvSpPr>
            <p:nvPr/>
          </p:nvSpPr>
          <p:spPr bwMode="auto">
            <a:xfrm>
              <a:off x="4006544" y="571481"/>
              <a:ext cx="1610148" cy="660750"/>
            </a:xfrm>
            <a:custGeom>
              <a:avLst/>
              <a:gdLst>
                <a:gd name="T0" fmla="*/ 2147483646 w 3864"/>
                <a:gd name="T1" fmla="*/ 2147483646 h 1872"/>
                <a:gd name="T2" fmla="*/ 2147483646 w 3864"/>
                <a:gd name="T3" fmla="*/ 2147483646 h 1872"/>
                <a:gd name="T4" fmla="*/ 2147483646 w 3864"/>
                <a:gd name="T5" fmla="*/ 2147483646 h 1872"/>
                <a:gd name="T6" fmla="*/ 2147483646 w 3864"/>
                <a:gd name="T7" fmla="*/ 2147483646 h 1872"/>
                <a:gd name="T8" fmla="*/ 2147483646 w 3864"/>
                <a:gd name="T9" fmla="*/ 2147483646 h 1872"/>
                <a:gd name="T10" fmla="*/ 2147483646 w 3864"/>
                <a:gd name="T11" fmla="*/ 2147483646 h 1872"/>
                <a:gd name="T12" fmla="*/ 2147483646 w 3864"/>
                <a:gd name="T13" fmla="*/ 2147483646 h 1872"/>
                <a:gd name="T14" fmla="*/ 2147483646 w 3864"/>
                <a:gd name="T15" fmla="*/ 2147483646 h 1872"/>
                <a:gd name="T16" fmla="*/ 2147483646 w 3864"/>
                <a:gd name="T17" fmla="*/ 2147483646 h 1872"/>
                <a:gd name="T18" fmla="*/ 2147483646 w 3864"/>
                <a:gd name="T19" fmla="*/ 2147483646 h 1872"/>
                <a:gd name="T20" fmla="*/ 2147483646 w 3864"/>
                <a:gd name="T21" fmla="*/ 2147483646 h 1872"/>
                <a:gd name="T22" fmla="*/ 2147483646 w 3864"/>
                <a:gd name="T23" fmla="*/ 2147483646 h 1872"/>
                <a:gd name="T24" fmla="*/ 2147483646 w 3864"/>
                <a:gd name="T25" fmla="*/ 2147483646 h 1872"/>
                <a:gd name="T26" fmla="*/ 2147483646 w 3864"/>
                <a:gd name="T27" fmla="*/ 2147483646 h 1872"/>
                <a:gd name="T28" fmla="*/ 2147483646 w 3864"/>
                <a:gd name="T29" fmla="*/ 2147483646 h 1872"/>
                <a:gd name="T30" fmla="*/ 2147483646 w 3864"/>
                <a:gd name="T31" fmla="*/ 2147483646 h 1872"/>
                <a:gd name="T32" fmla="*/ 2147483646 w 3864"/>
                <a:gd name="T33" fmla="*/ 2147483646 h 1872"/>
                <a:gd name="T34" fmla="*/ 2147483646 w 3864"/>
                <a:gd name="T35" fmla="*/ 2147483646 h 1872"/>
                <a:gd name="T36" fmla="*/ 2147483646 w 3864"/>
                <a:gd name="T37" fmla="*/ 2147483646 h 1872"/>
                <a:gd name="T38" fmla="*/ 2147483646 w 3864"/>
                <a:gd name="T39" fmla="*/ 2147483646 h 1872"/>
                <a:gd name="T40" fmla="*/ 2147483646 w 3864"/>
                <a:gd name="T41" fmla="*/ 2147483646 h 1872"/>
                <a:gd name="T42" fmla="*/ 2147483646 w 3864"/>
                <a:gd name="T43" fmla="*/ 2147483646 h 1872"/>
                <a:gd name="T44" fmla="*/ 2147483646 w 3864"/>
                <a:gd name="T45" fmla="*/ 2147483646 h 1872"/>
                <a:gd name="T46" fmla="*/ 2147483646 w 3864"/>
                <a:gd name="T47" fmla="*/ 2147483646 h 1872"/>
                <a:gd name="T48" fmla="*/ 2147483646 w 3864"/>
                <a:gd name="T49" fmla="*/ 2147483646 h 1872"/>
                <a:gd name="T50" fmla="*/ 2147483646 w 3864"/>
                <a:gd name="T51" fmla="*/ 2147483646 h 1872"/>
                <a:gd name="T52" fmla="*/ 2147483646 w 3864"/>
                <a:gd name="T53" fmla="*/ 2147483646 h 1872"/>
                <a:gd name="T54" fmla="*/ 2147483646 w 3864"/>
                <a:gd name="T55" fmla="*/ 2147483646 h 1872"/>
                <a:gd name="T56" fmla="*/ 2147483646 w 3864"/>
                <a:gd name="T57" fmla="*/ 2147483646 h 1872"/>
                <a:gd name="T58" fmla="*/ 2147483646 w 3864"/>
                <a:gd name="T59" fmla="*/ 2147483646 h 1872"/>
                <a:gd name="T60" fmla="*/ 2147483646 w 3864"/>
                <a:gd name="T61" fmla="*/ 2147483646 h 1872"/>
                <a:gd name="T62" fmla="*/ 2147483646 w 3864"/>
                <a:gd name="T63" fmla="*/ 2147483646 h 1872"/>
                <a:gd name="T64" fmla="*/ 2147483646 w 3864"/>
                <a:gd name="T65" fmla="*/ 2147483646 h 1872"/>
                <a:gd name="T66" fmla="*/ 2147483646 w 3864"/>
                <a:gd name="T67" fmla="*/ 2147483646 h 1872"/>
                <a:gd name="T68" fmla="*/ 2147483646 w 3864"/>
                <a:gd name="T69" fmla="*/ 2147483646 h 1872"/>
                <a:gd name="T70" fmla="*/ 2147483646 w 3864"/>
                <a:gd name="T71" fmla="*/ 2147483646 h 1872"/>
                <a:gd name="T72" fmla="*/ 2147483646 w 3864"/>
                <a:gd name="T73" fmla="*/ 2147483646 h 1872"/>
                <a:gd name="T74" fmla="*/ 2147483646 w 3864"/>
                <a:gd name="T75" fmla="*/ 2147483646 h 1872"/>
                <a:gd name="T76" fmla="*/ 2147483646 w 3864"/>
                <a:gd name="T77" fmla="*/ 2147483646 h 1872"/>
                <a:gd name="T78" fmla="*/ 2147483646 w 3864"/>
                <a:gd name="T79" fmla="*/ 2147483646 h 1872"/>
                <a:gd name="T80" fmla="*/ 2147483646 w 3864"/>
                <a:gd name="T81" fmla="*/ 2147483646 h 1872"/>
                <a:gd name="T82" fmla="*/ 2147483646 w 3864"/>
                <a:gd name="T83" fmla="*/ 2147483646 h 1872"/>
                <a:gd name="T84" fmla="*/ 2147483646 w 3864"/>
                <a:gd name="T85" fmla="*/ 2147483646 h 1872"/>
                <a:gd name="T86" fmla="*/ 2147483646 w 3864"/>
                <a:gd name="T87" fmla="*/ 2147483646 h 1872"/>
                <a:gd name="T88" fmla="*/ 2147483646 w 3864"/>
                <a:gd name="T89" fmla="*/ 2147483646 h 1872"/>
                <a:gd name="T90" fmla="*/ 2147483646 w 3864"/>
                <a:gd name="T91" fmla="*/ 2147483646 h 1872"/>
                <a:gd name="T92" fmla="*/ 2147483646 w 3864"/>
                <a:gd name="T93" fmla="*/ 2147483646 h 1872"/>
                <a:gd name="T94" fmla="*/ 2147483646 w 3864"/>
                <a:gd name="T95" fmla="*/ 2147483646 h 1872"/>
                <a:gd name="T96" fmla="*/ 2147483646 w 3864"/>
                <a:gd name="T97" fmla="*/ 2147483646 h 1872"/>
                <a:gd name="T98" fmla="*/ 2147483646 w 3864"/>
                <a:gd name="T99" fmla="*/ 2147483646 h 1872"/>
                <a:gd name="T100" fmla="*/ 2147483646 w 3864"/>
                <a:gd name="T101" fmla="*/ 2147483646 h 1872"/>
                <a:gd name="T102" fmla="*/ 2147483646 w 3864"/>
                <a:gd name="T103" fmla="*/ 2147483646 h 1872"/>
                <a:gd name="T104" fmla="*/ 2147483646 w 3864"/>
                <a:gd name="T105" fmla="*/ 2147483646 h 1872"/>
                <a:gd name="T106" fmla="*/ 2147483646 w 3864"/>
                <a:gd name="T107" fmla="*/ 2147483646 h 1872"/>
                <a:gd name="T108" fmla="*/ 2147483646 w 3864"/>
                <a:gd name="T109" fmla="*/ 2147483646 h 1872"/>
                <a:gd name="T110" fmla="*/ 2147483646 w 3864"/>
                <a:gd name="T111" fmla="*/ 2147483646 h 1872"/>
                <a:gd name="T112" fmla="*/ 2147483646 w 3864"/>
                <a:gd name="T113" fmla="*/ 2147483646 h 1872"/>
                <a:gd name="T114" fmla="*/ 2147483646 w 3864"/>
                <a:gd name="T115" fmla="*/ 2147483646 h 1872"/>
                <a:gd name="T116" fmla="*/ 2147483646 w 3864"/>
                <a:gd name="T117" fmla="*/ 2147483646 h 1872"/>
                <a:gd name="T118" fmla="*/ 2147483646 w 3864"/>
                <a:gd name="T119" fmla="*/ 2147483646 h 1872"/>
                <a:gd name="T120" fmla="*/ 2147483646 w 3864"/>
                <a:gd name="T121" fmla="*/ 2147483646 h 1872"/>
                <a:gd name="T122" fmla="*/ 2147483646 w 3864"/>
                <a:gd name="T123" fmla="*/ 2147483646 h 18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1" name="Google Shape;315;p8">
            <a:extLst>
              <a:ext uri="{FF2B5EF4-FFF2-40B4-BE49-F238E27FC236}">
                <a16:creationId xmlns:a16="http://schemas.microsoft.com/office/drawing/2014/main" id="{E0DFC0CC-1E9C-4A61-9C1A-5DC037B7529B}"/>
              </a:ext>
            </a:extLst>
          </p:cNvPr>
          <p:cNvGrpSpPr>
            <a:grpSpLocks/>
          </p:cNvGrpSpPr>
          <p:nvPr/>
        </p:nvGrpSpPr>
        <p:grpSpPr bwMode="auto">
          <a:xfrm rot="8903269">
            <a:off x="-82551" y="163514"/>
            <a:ext cx="1466851" cy="1049337"/>
            <a:chOff x="1202177" y="4613417"/>
            <a:chExt cx="528376" cy="377938"/>
          </a:xfrm>
        </p:grpSpPr>
        <p:sp>
          <p:nvSpPr>
            <p:cNvPr id="22" name="Google Shape;316;p8">
              <a:extLst>
                <a:ext uri="{FF2B5EF4-FFF2-40B4-BE49-F238E27FC236}">
                  <a16:creationId xmlns:a16="http://schemas.microsoft.com/office/drawing/2014/main" id="{C2C6010E-F0E8-4EA0-BA36-F9CA233D9F90}"/>
                </a:ext>
              </a:extLst>
            </p:cNvPr>
            <p:cNvSpPr>
              <a:spLocks/>
            </p:cNvSpPr>
            <p:nvPr/>
          </p:nvSpPr>
          <p:spPr bwMode="auto">
            <a:xfrm>
              <a:off x="1564214" y="4671691"/>
              <a:ext cx="166339" cy="48340"/>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317;p8">
              <a:extLst>
                <a:ext uri="{FF2B5EF4-FFF2-40B4-BE49-F238E27FC236}">
                  <a16:creationId xmlns:a16="http://schemas.microsoft.com/office/drawing/2014/main" id="{4473941D-3489-41D5-81D4-DBC6749471BA}"/>
                </a:ext>
              </a:extLst>
            </p:cNvPr>
            <p:cNvSpPr>
              <a:spLocks/>
            </p:cNvSpPr>
            <p:nvPr/>
          </p:nvSpPr>
          <p:spPr bwMode="auto">
            <a:xfrm>
              <a:off x="1602846" y="4613417"/>
              <a:ext cx="60708" cy="17636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318;p8">
              <a:extLst>
                <a:ext uri="{FF2B5EF4-FFF2-40B4-BE49-F238E27FC236}">
                  <a16:creationId xmlns:a16="http://schemas.microsoft.com/office/drawing/2014/main" id="{9A38FE30-62A4-418B-8134-429025EDC1C7}"/>
                </a:ext>
              </a:extLst>
            </p:cNvPr>
            <p:cNvSpPr>
              <a:spLocks/>
            </p:cNvSpPr>
            <p:nvPr/>
          </p:nvSpPr>
          <p:spPr bwMode="auto">
            <a:xfrm>
              <a:off x="1582978" y="4629421"/>
              <a:ext cx="104638" cy="138950"/>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319;p8">
              <a:extLst>
                <a:ext uri="{FF2B5EF4-FFF2-40B4-BE49-F238E27FC236}">
                  <a16:creationId xmlns:a16="http://schemas.microsoft.com/office/drawing/2014/main" id="{CECF18A6-1FC5-47BA-8317-AAB58A6E02C6}"/>
                </a:ext>
              </a:extLst>
            </p:cNvPr>
            <p:cNvSpPr>
              <a:spLocks/>
            </p:cNvSpPr>
            <p:nvPr/>
          </p:nvSpPr>
          <p:spPr bwMode="auto">
            <a:xfrm>
              <a:off x="1548982" y="4644430"/>
              <a:ext cx="160158" cy="102419"/>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320;p8">
              <a:extLst>
                <a:ext uri="{FF2B5EF4-FFF2-40B4-BE49-F238E27FC236}">
                  <a16:creationId xmlns:a16="http://schemas.microsoft.com/office/drawing/2014/main" id="{B06C07F5-055F-476F-B7D2-B26276111B4F}"/>
                </a:ext>
              </a:extLst>
            </p:cNvPr>
            <p:cNvSpPr>
              <a:spLocks/>
            </p:cNvSpPr>
            <p:nvPr/>
          </p:nvSpPr>
          <p:spPr bwMode="auto">
            <a:xfrm>
              <a:off x="1202177" y="4673346"/>
              <a:ext cx="177156" cy="151310"/>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321;p8">
              <a:extLst>
                <a:ext uri="{FF2B5EF4-FFF2-40B4-BE49-F238E27FC236}">
                  <a16:creationId xmlns:a16="http://schemas.microsoft.com/office/drawing/2014/main" id="{A35E118C-1C27-4E76-8FD8-B7092B9A2426}"/>
                </a:ext>
              </a:extLst>
            </p:cNvPr>
            <p:cNvSpPr>
              <a:spLocks/>
            </p:cNvSpPr>
            <p:nvPr/>
          </p:nvSpPr>
          <p:spPr bwMode="auto">
            <a:xfrm>
              <a:off x="1419143" y="4894566"/>
              <a:ext cx="115344" cy="96790"/>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8" name="Google Shape;322;p8">
            <a:extLst>
              <a:ext uri="{FF2B5EF4-FFF2-40B4-BE49-F238E27FC236}">
                <a16:creationId xmlns:a16="http://schemas.microsoft.com/office/drawing/2014/main" id="{8C0FD255-7ED1-461C-8C1C-F239D7758E79}"/>
              </a:ext>
            </a:extLst>
          </p:cNvPr>
          <p:cNvGrpSpPr>
            <a:grpSpLocks/>
          </p:cNvGrpSpPr>
          <p:nvPr/>
        </p:nvGrpSpPr>
        <p:grpSpPr bwMode="auto">
          <a:xfrm>
            <a:off x="9632951" y="2895600"/>
            <a:ext cx="3367616" cy="2146300"/>
            <a:chOff x="7239867" y="1514545"/>
            <a:chExt cx="2525833" cy="1610805"/>
          </a:xfrm>
        </p:grpSpPr>
        <p:grpSp>
          <p:nvGrpSpPr>
            <p:cNvPr id="29" name="Google Shape;323;p8">
              <a:extLst>
                <a:ext uri="{FF2B5EF4-FFF2-40B4-BE49-F238E27FC236}">
                  <a16:creationId xmlns:a16="http://schemas.microsoft.com/office/drawing/2014/main" id="{58BEDB4F-643A-4EFD-A26A-66FA5C1C21F9}"/>
                </a:ext>
              </a:extLst>
            </p:cNvPr>
            <p:cNvGrpSpPr>
              <a:grpSpLocks/>
            </p:cNvGrpSpPr>
            <p:nvPr/>
          </p:nvGrpSpPr>
          <p:grpSpPr bwMode="auto">
            <a:xfrm>
              <a:off x="7346663" y="1514545"/>
              <a:ext cx="2419037" cy="1551678"/>
              <a:chOff x="7410211" y="1555302"/>
              <a:chExt cx="2355440" cy="1510884"/>
            </a:xfrm>
          </p:grpSpPr>
          <p:grpSp>
            <p:nvGrpSpPr>
              <p:cNvPr id="31" name="Google Shape;324;p8">
                <a:extLst>
                  <a:ext uri="{FF2B5EF4-FFF2-40B4-BE49-F238E27FC236}">
                    <a16:creationId xmlns:a16="http://schemas.microsoft.com/office/drawing/2014/main" id="{2A613A74-6083-4820-909E-4335CD8EFF34}"/>
                  </a:ext>
                </a:extLst>
              </p:cNvPr>
              <p:cNvGrpSpPr>
                <a:grpSpLocks/>
              </p:cNvGrpSpPr>
              <p:nvPr/>
            </p:nvGrpSpPr>
            <p:grpSpPr bwMode="auto">
              <a:xfrm>
                <a:off x="7410211" y="1555302"/>
                <a:ext cx="2355440" cy="1510884"/>
                <a:chOff x="761258" y="2062480"/>
                <a:chExt cx="1646470" cy="1056119"/>
              </a:xfrm>
            </p:grpSpPr>
            <p:sp>
              <p:nvSpPr>
                <p:cNvPr id="34" name="Google Shape;325;p8">
                  <a:extLst>
                    <a:ext uri="{FF2B5EF4-FFF2-40B4-BE49-F238E27FC236}">
                      <a16:creationId xmlns:a16="http://schemas.microsoft.com/office/drawing/2014/main" id="{0469B2F9-2286-45D5-BE4E-2F7EA4B2F2D9}"/>
                    </a:ext>
                  </a:extLst>
                </p:cNvPr>
                <p:cNvSpPr>
                  <a:spLocks noChangeArrowheads="1"/>
                </p:cNvSpPr>
                <p:nvPr/>
              </p:nvSpPr>
              <p:spPr bwMode="auto">
                <a:xfrm rot="-1481318">
                  <a:off x="1087293" y="2126543"/>
                  <a:ext cx="430060" cy="557101"/>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5" name="Google Shape;326;p8">
                  <a:extLst>
                    <a:ext uri="{FF2B5EF4-FFF2-40B4-BE49-F238E27FC236}">
                      <a16:creationId xmlns:a16="http://schemas.microsoft.com/office/drawing/2014/main" id="{F554B2E9-5E25-4417-8B10-7F1960ABE193}"/>
                    </a:ext>
                  </a:extLst>
                </p:cNvPr>
                <p:cNvSpPr>
                  <a:spLocks noChangeArrowheads="1"/>
                </p:cNvSpPr>
                <p:nvPr/>
              </p:nvSpPr>
              <p:spPr bwMode="auto">
                <a:xfrm>
                  <a:off x="1415781" y="2201147"/>
                  <a:ext cx="557565" cy="492228"/>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6" name="Google Shape;327;p8">
                  <a:extLst>
                    <a:ext uri="{FF2B5EF4-FFF2-40B4-BE49-F238E27FC236}">
                      <a16:creationId xmlns:a16="http://schemas.microsoft.com/office/drawing/2014/main" id="{98898C25-FDF5-4A58-96DE-824F4E4B8B82}"/>
                    </a:ext>
                  </a:extLst>
                </p:cNvPr>
                <p:cNvSpPr>
                  <a:spLocks noChangeArrowheads="1"/>
                </p:cNvSpPr>
                <p:nvPr/>
              </p:nvSpPr>
              <p:spPr bwMode="auto">
                <a:xfrm>
                  <a:off x="760966" y="2379550"/>
                  <a:ext cx="492732" cy="492228"/>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7" name="Google Shape;328;p8">
                  <a:extLst>
                    <a:ext uri="{FF2B5EF4-FFF2-40B4-BE49-F238E27FC236}">
                      <a16:creationId xmlns:a16="http://schemas.microsoft.com/office/drawing/2014/main" id="{F9089531-DD7A-41F2-A7CE-F543C6739487}"/>
                    </a:ext>
                  </a:extLst>
                </p:cNvPr>
                <p:cNvSpPr>
                  <a:spLocks noChangeArrowheads="1"/>
                </p:cNvSpPr>
                <p:nvPr/>
              </p:nvSpPr>
              <p:spPr bwMode="auto">
                <a:xfrm>
                  <a:off x="899277" y="2605796"/>
                  <a:ext cx="468960" cy="46952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8" name="Google Shape;329;p8">
                  <a:extLst>
                    <a:ext uri="{FF2B5EF4-FFF2-40B4-BE49-F238E27FC236}">
                      <a16:creationId xmlns:a16="http://schemas.microsoft.com/office/drawing/2014/main" id="{1C507D02-5E79-4D2D-A092-5E3E6D49E69B}"/>
                    </a:ext>
                  </a:extLst>
                </p:cNvPr>
                <p:cNvSpPr>
                  <a:spLocks noChangeArrowheads="1"/>
                </p:cNvSpPr>
                <p:nvPr/>
              </p:nvSpPr>
              <p:spPr bwMode="auto">
                <a:xfrm>
                  <a:off x="1250457" y="2594443"/>
                  <a:ext cx="492732" cy="492228"/>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9" name="Google Shape;330;p8">
                  <a:extLst>
                    <a:ext uri="{FF2B5EF4-FFF2-40B4-BE49-F238E27FC236}">
                      <a16:creationId xmlns:a16="http://schemas.microsoft.com/office/drawing/2014/main" id="{59494F5B-35B2-4532-8230-570C38A19B48}"/>
                    </a:ext>
                  </a:extLst>
                </p:cNvPr>
                <p:cNvSpPr>
                  <a:spLocks noChangeArrowheads="1"/>
                </p:cNvSpPr>
                <p:nvPr/>
              </p:nvSpPr>
              <p:spPr bwMode="auto">
                <a:xfrm rot="-2967336">
                  <a:off x="1706256" y="2475391"/>
                  <a:ext cx="622786" cy="49273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grpSp>
          <p:sp>
            <p:nvSpPr>
              <p:cNvPr id="32" name="Google Shape;331;p8">
                <a:extLst>
                  <a:ext uri="{FF2B5EF4-FFF2-40B4-BE49-F238E27FC236}">
                    <a16:creationId xmlns:a16="http://schemas.microsoft.com/office/drawing/2014/main" id="{D47D1A9D-8744-4366-9D79-617A50660FB8}"/>
                  </a:ext>
                </a:extLst>
              </p:cNvPr>
              <p:cNvSpPr>
                <a:spLocks noChangeArrowheads="1"/>
              </p:cNvSpPr>
              <p:nvPr/>
            </p:nvSpPr>
            <p:spPr bwMode="auto">
              <a:xfrm>
                <a:off x="7932287" y="2119111"/>
                <a:ext cx="704902" cy="70418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sp>
            <p:nvSpPr>
              <p:cNvPr id="33" name="Google Shape;332;p8">
                <a:extLst>
                  <a:ext uri="{FF2B5EF4-FFF2-40B4-BE49-F238E27FC236}">
                    <a16:creationId xmlns:a16="http://schemas.microsoft.com/office/drawing/2014/main" id="{275CA1A3-4B86-4239-B92A-6FDBBF51D563}"/>
                  </a:ext>
                </a:extLst>
              </p:cNvPr>
              <p:cNvSpPr>
                <a:spLocks noChangeArrowheads="1"/>
              </p:cNvSpPr>
              <p:nvPr/>
            </p:nvSpPr>
            <p:spPr bwMode="auto">
              <a:xfrm>
                <a:off x="8386763" y="2119111"/>
                <a:ext cx="704902" cy="704182"/>
              </a:xfrm>
              <a:prstGeom prst="ellipse">
                <a:avLst/>
              </a:prstGeom>
              <a:solidFill>
                <a:schemeClr val="tx2"/>
              </a:solidFill>
              <a:ln>
                <a:noFill/>
              </a:ln>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1800"/>
              </a:p>
            </p:txBody>
          </p:sp>
        </p:grpSp>
        <p:sp>
          <p:nvSpPr>
            <p:cNvPr id="30" name="Google Shape;333;p8">
              <a:extLst>
                <a:ext uri="{FF2B5EF4-FFF2-40B4-BE49-F238E27FC236}">
                  <a16:creationId xmlns:a16="http://schemas.microsoft.com/office/drawing/2014/main" id="{0881F20D-A3B0-4E38-9CC1-285D9DF5C1C7}"/>
                </a:ext>
              </a:extLst>
            </p:cNvPr>
            <p:cNvSpPr>
              <a:spLocks/>
            </p:cNvSpPr>
            <p:nvPr/>
          </p:nvSpPr>
          <p:spPr bwMode="auto">
            <a:xfrm>
              <a:off x="7239867" y="1792171"/>
              <a:ext cx="2256600" cy="1333178"/>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0" name="Google Shape;334;p8">
            <a:extLst>
              <a:ext uri="{FF2B5EF4-FFF2-40B4-BE49-F238E27FC236}">
                <a16:creationId xmlns:a16="http://schemas.microsoft.com/office/drawing/2014/main" id="{C684D4E6-8214-42BA-8819-8DD612D83FD7}"/>
              </a:ext>
            </a:extLst>
          </p:cNvPr>
          <p:cNvSpPr>
            <a:spLocks/>
          </p:cNvSpPr>
          <p:nvPr/>
        </p:nvSpPr>
        <p:spPr bwMode="auto">
          <a:xfrm>
            <a:off x="-65618" y="6430964"/>
            <a:ext cx="2137835" cy="492125"/>
          </a:xfrm>
          <a:custGeom>
            <a:avLst/>
            <a:gdLst>
              <a:gd name="T0" fmla="*/ 2147483646 w 7289"/>
              <a:gd name="T1" fmla="*/ 2147483646 h 1677"/>
              <a:gd name="T2" fmla="*/ 2147483646 w 7289"/>
              <a:gd name="T3" fmla="*/ 2147483646 h 1677"/>
              <a:gd name="T4" fmla="*/ 2147483646 w 7289"/>
              <a:gd name="T5" fmla="*/ 2147483646 h 1677"/>
              <a:gd name="T6" fmla="*/ 2147483646 w 7289"/>
              <a:gd name="T7" fmla="*/ 2147483646 h 1677"/>
              <a:gd name="T8" fmla="*/ 2147483646 w 7289"/>
              <a:gd name="T9" fmla="*/ 2147483646 h 1677"/>
              <a:gd name="T10" fmla="*/ 2147483646 w 7289"/>
              <a:gd name="T11" fmla="*/ 2147483646 h 1677"/>
              <a:gd name="T12" fmla="*/ 2147483646 w 7289"/>
              <a:gd name="T13" fmla="*/ 2147483646 h 1677"/>
              <a:gd name="T14" fmla="*/ 2147483646 w 7289"/>
              <a:gd name="T15" fmla="*/ 2147483646 h 1677"/>
              <a:gd name="T16" fmla="*/ 2147483646 w 7289"/>
              <a:gd name="T17" fmla="*/ 2147483646 h 1677"/>
              <a:gd name="T18" fmla="*/ 2147483646 w 7289"/>
              <a:gd name="T19" fmla="*/ 2147483646 h 1677"/>
              <a:gd name="T20" fmla="*/ 2147483646 w 7289"/>
              <a:gd name="T21" fmla="*/ 2147483646 h 1677"/>
              <a:gd name="T22" fmla="*/ 2147483646 w 7289"/>
              <a:gd name="T23" fmla="*/ 2147483646 h 1677"/>
              <a:gd name="T24" fmla="*/ 2147483646 w 7289"/>
              <a:gd name="T25" fmla="*/ 2147483646 h 1677"/>
              <a:gd name="T26" fmla="*/ 2147483646 w 7289"/>
              <a:gd name="T27" fmla="*/ 2147483646 h 1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335;p8">
            <a:extLst>
              <a:ext uri="{FF2B5EF4-FFF2-40B4-BE49-F238E27FC236}">
                <a16:creationId xmlns:a16="http://schemas.microsoft.com/office/drawing/2014/main" id="{669C6902-77DA-41A4-BA6D-7B94D401C9C9}"/>
              </a:ext>
            </a:extLst>
          </p:cNvPr>
          <p:cNvSpPr>
            <a:spLocks/>
          </p:cNvSpPr>
          <p:nvPr/>
        </p:nvSpPr>
        <p:spPr bwMode="auto">
          <a:xfrm>
            <a:off x="2008717" y="6613526"/>
            <a:ext cx="1420283" cy="309563"/>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336;p8">
            <a:extLst>
              <a:ext uri="{FF2B5EF4-FFF2-40B4-BE49-F238E27FC236}">
                <a16:creationId xmlns:a16="http://schemas.microsoft.com/office/drawing/2014/main" id="{5E96C5D7-AFA8-4E8F-91DA-91E085F053DA}"/>
              </a:ext>
            </a:extLst>
          </p:cNvPr>
          <p:cNvSpPr>
            <a:spLocks/>
          </p:cNvSpPr>
          <p:nvPr/>
        </p:nvSpPr>
        <p:spPr bwMode="auto">
          <a:xfrm>
            <a:off x="8005234" y="6457950"/>
            <a:ext cx="2137833" cy="465138"/>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3" name="Google Shape;337;p8">
            <a:extLst>
              <a:ext uri="{FF2B5EF4-FFF2-40B4-BE49-F238E27FC236}">
                <a16:creationId xmlns:a16="http://schemas.microsoft.com/office/drawing/2014/main" id="{3EEAFD90-0BE2-4C3D-A17B-CDD6D9DDC84B}"/>
              </a:ext>
            </a:extLst>
          </p:cNvPr>
          <p:cNvSpPr>
            <a:spLocks/>
          </p:cNvSpPr>
          <p:nvPr/>
        </p:nvSpPr>
        <p:spPr bwMode="auto">
          <a:xfrm>
            <a:off x="10043585" y="6430964"/>
            <a:ext cx="2262716" cy="492125"/>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4" name="Google Shape;338;p8">
            <a:extLst>
              <a:ext uri="{FF2B5EF4-FFF2-40B4-BE49-F238E27FC236}">
                <a16:creationId xmlns:a16="http://schemas.microsoft.com/office/drawing/2014/main" id="{8D19B6E4-6E0B-4714-9130-8086E27803C3}"/>
              </a:ext>
            </a:extLst>
          </p:cNvPr>
          <p:cNvSpPr>
            <a:spLocks/>
          </p:cNvSpPr>
          <p:nvPr/>
        </p:nvSpPr>
        <p:spPr bwMode="auto">
          <a:xfrm>
            <a:off x="4195234" y="6457950"/>
            <a:ext cx="2137833" cy="465138"/>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5" name="Google Shape;339;p8">
            <a:extLst>
              <a:ext uri="{FF2B5EF4-FFF2-40B4-BE49-F238E27FC236}">
                <a16:creationId xmlns:a16="http://schemas.microsoft.com/office/drawing/2014/main" id="{4C1C658A-9DBA-4C9D-93C6-0134166C6654}"/>
              </a:ext>
            </a:extLst>
          </p:cNvPr>
          <p:cNvSpPr>
            <a:spLocks/>
          </p:cNvSpPr>
          <p:nvPr/>
        </p:nvSpPr>
        <p:spPr bwMode="auto">
          <a:xfrm>
            <a:off x="6225117" y="6515100"/>
            <a:ext cx="1877483" cy="407988"/>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6" name="Google Shape;340;p8">
            <a:extLst>
              <a:ext uri="{FF2B5EF4-FFF2-40B4-BE49-F238E27FC236}">
                <a16:creationId xmlns:a16="http://schemas.microsoft.com/office/drawing/2014/main" id="{DE132830-F790-45BD-8C9A-3F72E54C739B}"/>
              </a:ext>
            </a:extLst>
          </p:cNvPr>
          <p:cNvSpPr>
            <a:spLocks/>
          </p:cNvSpPr>
          <p:nvPr/>
        </p:nvSpPr>
        <p:spPr bwMode="auto">
          <a:xfrm>
            <a:off x="3158067" y="6613526"/>
            <a:ext cx="1420284" cy="309563"/>
          </a:xfrm>
          <a:custGeom>
            <a:avLst/>
            <a:gdLst>
              <a:gd name="T0" fmla="*/ 2147483646 w 6147"/>
              <a:gd name="T1" fmla="*/ 2147483646 h 1337"/>
              <a:gd name="T2" fmla="*/ 2147483646 w 6147"/>
              <a:gd name="T3" fmla="*/ 2147483646 h 1337"/>
              <a:gd name="T4" fmla="*/ 2147483646 w 6147"/>
              <a:gd name="T5" fmla="*/ 2147483646 h 1337"/>
              <a:gd name="T6" fmla="*/ 2147483646 w 6147"/>
              <a:gd name="T7" fmla="*/ 2147483646 h 1337"/>
              <a:gd name="T8" fmla="*/ 2147483646 w 6147"/>
              <a:gd name="T9" fmla="*/ 2147483646 h 1337"/>
              <a:gd name="T10" fmla="*/ 0 w 6147"/>
              <a:gd name="T11" fmla="*/ 2147483646 h 1337"/>
              <a:gd name="T12" fmla="*/ 2147483646 w 6147"/>
              <a:gd name="T13" fmla="*/ 2147483646 h 1337"/>
              <a:gd name="T14" fmla="*/ 2147483646 w 6147"/>
              <a:gd name="T15" fmla="*/ 2147483646 h 1337"/>
              <a:gd name="T16" fmla="*/ 2147483646 w 6147"/>
              <a:gd name="T17" fmla="*/ 2147483646 h 1337"/>
              <a:gd name="T18" fmla="*/ 2147483646 w 6147"/>
              <a:gd name="T19" fmla="*/ 2147483646 h 1337"/>
              <a:gd name="T20" fmla="*/ 2147483646 w 6147"/>
              <a:gd name="T21" fmla="*/ 2147483646 h 1337"/>
              <a:gd name="T22" fmla="*/ 2147483646 w 6147"/>
              <a:gd name="T23" fmla="*/ 2147483646 h 1337"/>
              <a:gd name="T24" fmla="*/ 2147483646 w 6147"/>
              <a:gd name="T25" fmla="*/ 2147483646 h 1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47" name="Google Shape;341;p8">
            <a:extLst>
              <a:ext uri="{FF2B5EF4-FFF2-40B4-BE49-F238E27FC236}">
                <a16:creationId xmlns:a16="http://schemas.microsoft.com/office/drawing/2014/main" id="{E1FAB817-0623-4C83-B729-DA959E91A641}"/>
              </a:ext>
            </a:extLst>
          </p:cNvPr>
          <p:cNvGrpSpPr>
            <a:grpSpLocks/>
          </p:cNvGrpSpPr>
          <p:nvPr/>
        </p:nvGrpSpPr>
        <p:grpSpPr bwMode="auto">
          <a:xfrm rot="615299" flipH="1">
            <a:off x="1545167" y="379413"/>
            <a:ext cx="2201333" cy="1998662"/>
            <a:chOff x="7844079" y="226728"/>
            <a:chExt cx="1373387" cy="1246991"/>
          </a:xfrm>
        </p:grpSpPr>
        <p:sp>
          <p:nvSpPr>
            <p:cNvPr id="48" name="Google Shape;342;p8">
              <a:extLst>
                <a:ext uri="{FF2B5EF4-FFF2-40B4-BE49-F238E27FC236}">
                  <a16:creationId xmlns:a16="http://schemas.microsoft.com/office/drawing/2014/main" id="{9C662262-306F-45EE-93DA-287D7C7D3CE1}"/>
                </a:ext>
              </a:extLst>
            </p:cNvPr>
            <p:cNvSpPr>
              <a:spLocks/>
            </p:cNvSpPr>
            <p:nvPr/>
          </p:nvSpPr>
          <p:spPr bwMode="auto">
            <a:xfrm rot="-1688081">
              <a:off x="8295818" y="1015024"/>
              <a:ext cx="222185" cy="222398"/>
            </a:xfrm>
            <a:custGeom>
              <a:avLst/>
              <a:gdLst>
                <a:gd name="T0" fmla="*/ 2147483646 w 1118"/>
                <a:gd name="T1" fmla="*/ 2147483646 h 1119"/>
                <a:gd name="T2" fmla="*/ 2147483646 w 1118"/>
                <a:gd name="T3" fmla="*/ 2147483646 h 1119"/>
                <a:gd name="T4" fmla="*/ 2147483646 w 1118"/>
                <a:gd name="T5" fmla="*/ 2147483646 h 1119"/>
                <a:gd name="T6" fmla="*/ 2147483646 w 1118"/>
                <a:gd name="T7" fmla="*/ 2147483646 h 1119"/>
                <a:gd name="T8" fmla="*/ 2147483646 w 1118"/>
                <a:gd name="T9" fmla="*/ 2147483646 h 1119"/>
                <a:gd name="T10" fmla="*/ 2147483646 w 1118"/>
                <a:gd name="T11" fmla="*/ 2147483646 h 1119"/>
                <a:gd name="T12" fmla="*/ 2147483646 w 1118"/>
                <a:gd name="T13" fmla="*/ 2147483646 h 1119"/>
                <a:gd name="T14" fmla="*/ 2147483646 w 1118"/>
                <a:gd name="T15" fmla="*/ 2147483646 h 1119"/>
                <a:gd name="T16" fmla="*/ 2147483646 w 1118"/>
                <a:gd name="T17" fmla="*/ 2147483646 h 1119"/>
                <a:gd name="T18" fmla="*/ 2147483646 w 1118"/>
                <a:gd name="T19" fmla="*/ 2147483646 h 1119"/>
                <a:gd name="T20" fmla="*/ 2147483646 w 1118"/>
                <a:gd name="T21" fmla="*/ 2147483646 h 1119"/>
                <a:gd name="T22" fmla="*/ 2147483646 w 1118"/>
                <a:gd name="T23" fmla="*/ 2147483646 h 1119"/>
                <a:gd name="T24" fmla="*/ 2147483646 w 1118"/>
                <a:gd name="T25" fmla="*/ 2147483646 h 1119"/>
                <a:gd name="T26" fmla="*/ 2147483646 w 1118"/>
                <a:gd name="T27" fmla="*/ 2147483646 h 1119"/>
                <a:gd name="T28" fmla="*/ 2147483646 w 1118"/>
                <a:gd name="T29" fmla="*/ 2147483646 h 1119"/>
                <a:gd name="T30" fmla="*/ 2147483646 w 1118"/>
                <a:gd name="T31" fmla="*/ 2147483646 h 1119"/>
                <a:gd name="T32" fmla="*/ 0 w 1118"/>
                <a:gd name="T33" fmla="*/ 2147483646 h 1119"/>
                <a:gd name="T34" fmla="*/ 0 w 1118"/>
                <a:gd name="T35" fmla="*/ 2147483646 h 1119"/>
                <a:gd name="T36" fmla="*/ 2147483646 w 1118"/>
                <a:gd name="T37" fmla="*/ 2147483646 h 1119"/>
                <a:gd name="T38" fmla="*/ 2147483646 w 1118"/>
                <a:gd name="T39" fmla="*/ 2147483646 h 1119"/>
                <a:gd name="T40" fmla="*/ 2147483646 w 1118"/>
                <a:gd name="T41" fmla="*/ 2147483646 h 1119"/>
                <a:gd name="T42" fmla="*/ 2147483646 w 1118"/>
                <a:gd name="T43" fmla="*/ 2147483646 h 1119"/>
                <a:gd name="T44" fmla="*/ 2147483646 w 1118"/>
                <a:gd name="T45" fmla="*/ 2147483646 h 1119"/>
                <a:gd name="T46" fmla="*/ 2147483646 w 1118"/>
                <a:gd name="T47" fmla="*/ 2147483646 h 1119"/>
                <a:gd name="T48" fmla="*/ 2147483646 w 1118"/>
                <a:gd name="T49" fmla="*/ 2147483646 h 1119"/>
                <a:gd name="T50" fmla="*/ 2147483646 w 1118"/>
                <a:gd name="T51" fmla="*/ 2147483646 h 1119"/>
                <a:gd name="T52" fmla="*/ 2147483646 w 1118"/>
                <a:gd name="T53" fmla="*/ 2147483646 h 1119"/>
                <a:gd name="T54" fmla="*/ 2147483646 w 1118"/>
                <a:gd name="T55" fmla="*/ 2147483646 h 1119"/>
                <a:gd name="T56" fmla="*/ 2147483646 w 1118"/>
                <a:gd name="T57" fmla="*/ 2147483646 h 1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9" name="Google Shape;343;p8">
              <a:extLst>
                <a:ext uri="{FF2B5EF4-FFF2-40B4-BE49-F238E27FC236}">
                  <a16:creationId xmlns:a16="http://schemas.microsoft.com/office/drawing/2014/main" id="{8738322F-3015-4E17-B983-B911F7E7FDB9}"/>
                </a:ext>
              </a:extLst>
            </p:cNvPr>
            <p:cNvSpPr>
              <a:spLocks/>
            </p:cNvSpPr>
            <p:nvPr/>
          </p:nvSpPr>
          <p:spPr bwMode="auto">
            <a:xfrm rot="-1688081">
              <a:off x="8403840" y="292330"/>
              <a:ext cx="164354" cy="141707"/>
            </a:xfrm>
            <a:custGeom>
              <a:avLst/>
              <a:gdLst>
                <a:gd name="T0" fmla="*/ 2147483646 w 827"/>
                <a:gd name="T1" fmla="*/ 2147483646 h 713"/>
                <a:gd name="T2" fmla="*/ 2147483646 w 827"/>
                <a:gd name="T3" fmla="*/ 2147483646 h 713"/>
                <a:gd name="T4" fmla="*/ 2147483646 w 827"/>
                <a:gd name="T5" fmla="*/ 2147483646 h 713"/>
                <a:gd name="T6" fmla="*/ 2147483646 w 827"/>
                <a:gd name="T7" fmla="*/ 2147483646 h 713"/>
                <a:gd name="T8" fmla="*/ 2147483646 w 827"/>
                <a:gd name="T9" fmla="*/ 2147483646 h 713"/>
                <a:gd name="T10" fmla="*/ 2147483646 w 827"/>
                <a:gd name="T11" fmla="*/ 2147483646 h 713"/>
                <a:gd name="T12" fmla="*/ 2147483646 w 827"/>
                <a:gd name="T13" fmla="*/ 2147483646 h 713"/>
                <a:gd name="T14" fmla="*/ 2147483646 w 827"/>
                <a:gd name="T15" fmla="*/ 2147483646 h 713"/>
                <a:gd name="T16" fmla="*/ 2147483646 w 827"/>
                <a:gd name="T17" fmla="*/ 2147483646 h 7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0" name="Google Shape;344;p8">
              <a:extLst>
                <a:ext uri="{FF2B5EF4-FFF2-40B4-BE49-F238E27FC236}">
                  <a16:creationId xmlns:a16="http://schemas.microsoft.com/office/drawing/2014/main" id="{5B21F949-B431-452C-BF8D-1C98FA962727}"/>
                </a:ext>
              </a:extLst>
            </p:cNvPr>
            <p:cNvSpPr>
              <a:spLocks/>
            </p:cNvSpPr>
            <p:nvPr/>
          </p:nvSpPr>
          <p:spPr bwMode="auto">
            <a:xfrm rot="-1688081">
              <a:off x="7886315" y="509903"/>
              <a:ext cx="222384" cy="213454"/>
            </a:xfrm>
            <a:custGeom>
              <a:avLst/>
              <a:gdLst>
                <a:gd name="T0" fmla="*/ 2147483646 w 1119"/>
                <a:gd name="T1" fmla="*/ 2147483646 h 1074"/>
                <a:gd name="T2" fmla="*/ 2147483646 w 1119"/>
                <a:gd name="T3" fmla="*/ 2147483646 h 1074"/>
                <a:gd name="T4" fmla="*/ 2147483646 w 1119"/>
                <a:gd name="T5" fmla="*/ 2147483646 h 1074"/>
                <a:gd name="T6" fmla="*/ 2147483646 w 1119"/>
                <a:gd name="T7" fmla="*/ 2147483646 h 1074"/>
                <a:gd name="T8" fmla="*/ 2147483646 w 1119"/>
                <a:gd name="T9" fmla="*/ 2147483646 h 1074"/>
                <a:gd name="T10" fmla="*/ 2147483646 w 1119"/>
                <a:gd name="T11" fmla="*/ 2147483646 h 1074"/>
                <a:gd name="T12" fmla="*/ 2147483646 w 1119"/>
                <a:gd name="T13" fmla="*/ 2147483646 h 1074"/>
                <a:gd name="T14" fmla="*/ 2147483646 w 1119"/>
                <a:gd name="T15" fmla="*/ 2147483646 h 1074"/>
                <a:gd name="T16" fmla="*/ 2147483646 w 1119"/>
                <a:gd name="T17" fmla="*/ 2147483646 h 1074"/>
                <a:gd name="T18" fmla="*/ 2147483646 w 1119"/>
                <a:gd name="T19" fmla="*/ 2147483646 h 1074"/>
                <a:gd name="T20" fmla="*/ 2147483646 w 1119"/>
                <a:gd name="T21" fmla="*/ 2147483646 h 1074"/>
                <a:gd name="T22" fmla="*/ 2147483646 w 1119"/>
                <a:gd name="T23" fmla="*/ 2147483646 h 1074"/>
                <a:gd name="T24" fmla="*/ 2147483646 w 1119"/>
                <a:gd name="T25" fmla="*/ 2147483646 h 1074"/>
                <a:gd name="T26" fmla="*/ 2147483646 w 1119"/>
                <a:gd name="T27" fmla="*/ 2147483646 h 1074"/>
                <a:gd name="T28" fmla="*/ 2147483646 w 1119"/>
                <a:gd name="T29" fmla="*/ 2147483646 h 1074"/>
                <a:gd name="T30" fmla="*/ 2147483646 w 1119"/>
                <a:gd name="T31" fmla="*/ 2147483646 h 1074"/>
                <a:gd name="T32" fmla="*/ 2147483646 w 1119"/>
                <a:gd name="T33" fmla="*/ 2147483646 h 1074"/>
                <a:gd name="T34" fmla="*/ 2147483646 w 1119"/>
                <a:gd name="T35" fmla="*/ 2147483646 h 1074"/>
                <a:gd name="T36" fmla="*/ 2147483646 w 1119"/>
                <a:gd name="T37" fmla="*/ 2147483646 h 1074"/>
                <a:gd name="T38" fmla="*/ 2147483646 w 1119"/>
                <a:gd name="T39" fmla="*/ 2147483646 h 1074"/>
                <a:gd name="T40" fmla="*/ 2147483646 w 1119"/>
                <a:gd name="T41" fmla="*/ 2147483646 h 1074"/>
                <a:gd name="T42" fmla="*/ 2147483646 w 1119"/>
                <a:gd name="T43" fmla="*/ 2147483646 h 1074"/>
                <a:gd name="T44" fmla="*/ 2147483646 w 1119"/>
                <a:gd name="T45" fmla="*/ 2147483646 h 1074"/>
                <a:gd name="T46" fmla="*/ 2147483646 w 1119"/>
                <a:gd name="T47" fmla="*/ 2147483646 h 1074"/>
                <a:gd name="T48" fmla="*/ 2147483646 w 1119"/>
                <a:gd name="T49" fmla="*/ 2147483646 h 1074"/>
                <a:gd name="T50" fmla="*/ 2147483646 w 1119"/>
                <a:gd name="T51" fmla="*/ 2147483646 h 1074"/>
                <a:gd name="T52" fmla="*/ 2147483646 w 1119"/>
                <a:gd name="T53" fmla="*/ 2147483646 h 1074"/>
                <a:gd name="T54" fmla="*/ 2147483646 w 1119"/>
                <a:gd name="T55" fmla="*/ 2147483646 h 1074"/>
                <a:gd name="T56" fmla="*/ 2147483646 w 1119"/>
                <a:gd name="T57" fmla="*/ 2147483646 h 1074"/>
                <a:gd name="T58" fmla="*/ 2147483646 w 1119"/>
                <a:gd name="T59" fmla="*/ 2147483646 h 10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9" h="1074" extrusionOk="0">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1" name="Google Shape;345;p8">
              <a:extLst>
                <a:ext uri="{FF2B5EF4-FFF2-40B4-BE49-F238E27FC236}">
                  <a16:creationId xmlns:a16="http://schemas.microsoft.com/office/drawing/2014/main" id="{B225AA5F-B1BC-45E0-8E7D-EF2BC192310A}"/>
                </a:ext>
              </a:extLst>
            </p:cNvPr>
            <p:cNvSpPr>
              <a:spLocks/>
            </p:cNvSpPr>
            <p:nvPr/>
          </p:nvSpPr>
          <p:spPr bwMode="auto">
            <a:xfrm rot="-1688081">
              <a:off x="7968779" y="265401"/>
              <a:ext cx="217416" cy="213057"/>
            </a:xfrm>
            <a:custGeom>
              <a:avLst/>
              <a:gdLst>
                <a:gd name="T0" fmla="*/ 2147483646 w 1094"/>
                <a:gd name="T1" fmla="*/ 2147483646 h 1072"/>
                <a:gd name="T2" fmla="*/ 2147483646 w 1094"/>
                <a:gd name="T3" fmla="*/ 2147483646 h 1072"/>
                <a:gd name="T4" fmla="*/ 2147483646 w 1094"/>
                <a:gd name="T5" fmla="*/ 2147483646 h 1072"/>
                <a:gd name="T6" fmla="*/ 2147483646 w 1094"/>
                <a:gd name="T7" fmla="*/ 2147483646 h 1072"/>
                <a:gd name="T8" fmla="*/ 2147483646 w 1094"/>
                <a:gd name="T9" fmla="*/ 2147483646 h 1072"/>
                <a:gd name="T10" fmla="*/ 2147483646 w 1094"/>
                <a:gd name="T11" fmla="*/ 2147483646 h 1072"/>
                <a:gd name="T12" fmla="*/ 2147483646 w 1094"/>
                <a:gd name="T13" fmla="*/ 2147483646 h 1072"/>
                <a:gd name="T14" fmla="*/ 2147483646 w 1094"/>
                <a:gd name="T15" fmla="*/ 2147483646 h 1072"/>
                <a:gd name="T16" fmla="*/ 2147483646 w 1094"/>
                <a:gd name="T17" fmla="*/ 2147483646 h 1072"/>
                <a:gd name="T18" fmla="*/ 2147483646 w 1094"/>
                <a:gd name="T19" fmla="*/ 2147483646 h 1072"/>
                <a:gd name="T20" fmla="*/ 2147483646 w 1094"/>
                <a:gd name="T21" fmla="*/ 2147483646 h 1072"/>
                <a:gd name="T22" fmla="*/ 2147483646 w 1094"/>
                <a:gd name="T23" fmla="*/ 2147483646 h 1072"/>
                <a:gd name="T24" fmla="*/ 2147483646 w 1094"/>
                <a:gd name="T25" fmla="*/ 2147483646 h 1072"/>
                <a:gd name="T26" fmla="*/ 2147483646 w 1094"/>
                <a:gd name="T27" fmla="*/ 2147483646 h 1072"/>
                <a:gd name="T28" fmla="*/ 2147483646 w 1094"/>
                <a:gd name="T29" fmla="*/ 2147483646 h 1072"/>
                <a:gd name="T30" fmla="*/ 2147483646 w 1094"/>
                <a:gd name="T31" fmla="*/ 2147483646 h 1072"/>
                <a:gd name="T32" fmla="*/ 2147483646 w 1094"/>
                <a:gd name="T33" fmla="*/ 2147483646 h 1072"/>
                <a:gd name="T34" fmla="*/ 2147483646 w 1094"/>
                <a:gd name="T35" fmla="*/ 2147483646 h 1072"/>
                <a:gd name="T36" fmla="*/ 2147483646 w 1094"/>
                <a:gd name="T37" fmla="*/ 2147483646 h 1072"/>
                <a:gd name="T38" fmla="*/ 2147483646 w 1094"/>
                <a:gd name="T39" fmla="*/ 2147483646 h 1072"/>
                <a:gd name="T40" fmla="*/ 2147483646 w 1094"/>
                <a:gd name="T41" fmla="*/ 0 h 1072"/>
                <a:gd name="T42" fmla="*/ 2147483646 w 1094"/>
                <a:gd name="T43" fmla="*/ 2147483646 h 1072"/>
                <a:gd name="T44" fmla="*/ 2147483646 w 1094"/>
                <a:gd name="T45" fmla="*/ 2147483646 h 1072"/>
                <a:gd name="T46" fmla="*/ 2147483646 w 1094"/>
                <a:gd name="T47" fmla="*/ 2147483646 h 1072"/>
                <a:gd name="T48" fmla="*/ 2147483646 w 1094"/>
                <a:gd name="T49" fmla="*/ 2147483646 h 1072"/>
                <a:gd name="T50" fmla="*/ 2147483646 w 1094"/>
                <a:gd name="T51" fmla="*/ 2147483646 h 1072"/>
                <a:gd name="T52" fmla="*/ 2147483646 w 1094"/>
                <a:gd name="T53" fmla="*/ 2147483646 h 1072"/>
                <a:gd name="T54" fmla="*/ 2147483646 w 1094"/>
                <a:gd name="T55" fmla="*/ 2147483646 h 1072"/>
                <a:gd name="T56" fmla="*/ 2147483646 w 1094"/>
                <a:gd name="T57" fmla="*/ 2147483646 h 1072"/>
                <a:gd name="T58" fmla="*/ 2147483646 w 1094"/>
                <a:gd name="T59" fmla="*/ 2147483646 h 1072"/>
                <a:gd name="T60" fmla="*/ 2147483646 w 1094"/>
                <a:gd name="T61" fmla="*/ 2147483646 h 1072"/>
                <a:gd name="T62" fmla="*/ 2147483646 w 1094"/>
                <a:gd name="T63" fmla="*/ 0 h 10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2" name="Google Shape;346;p8">
              <a:extLst>
                <a:ext uri="{FF2B5EF4-FFF2-40B4-BE49-F238E27FC236}">
                  <a16:creationId xmlns:a16="http://schemas.microsoft.com/office/drawing/2014/main" id="{F9D9E601-4074-4176-8CE8-A8C4C0715F6C}"/>
                </a:ext>
              </a:extLst>
            </p:cNvPr>
            <p:cNvSpPr>
              <a:spLocks/>
            </p:cNvSpPr>
            <p:nvPr/>
          </p:nvSpPr>
          <p:spPr bwMode="auto">
            <a:xfrm rot="-1688081">
              <a:off x="8097363" y="456906"/>
              <a:ext cx="198138" cy="172512"/>
            </a:xfrm>
            <a:custGeom>
              <a:avLst/>
              <a:gdLst>
                <a:gd name="T0" fmla="*/ 2147483646 w 997"/>
                <a:gd name="T1" fmla="*/ 2147483646 h 868"/>
                <a:gd name="T2" fmla="*/ 2147483646 w 997"/>
                <a:gd name="T3" fmla="*/ 2147483646 h 868"/>
                <a:gd name="T4" fmla="*/ 2147483646 w 997"/>
                <a:gd name="T5" fmla="*/ 2147483646 h 868"/>
                <a:gd name="T6" fmla="*/ 2147483646 w 997"/>
                <a:gd name="T7" fmla="*/ 2147483646 h 868"/>
                <a:gd name="T8" fmla="*/ 2147483646 w 997"/>
                <a:gd name="T9" fmla="*/ 2147483646 h 868"/>
                <a:gd name="T10" fmla="*/ 2147483646 w 997"/>
                <a:gd name="T11" fmla="*/ 2147483646 h 868"/>
                <a:gd name="T12" fmla="*/ 2147483646 w 997"/>
                <a:gd name="T13" fmla="*/ 2147483646 h 8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3" name="Google Shape;347;p8">
              <a:extLst>
                <a:ext uri="{FF2B5EF4-FFF2-40B4-BE49-F238E27FC236}">
                  <a16:creationId xmlns:a16="http://schemas.microsoft.com/office/drawing/2014/main" id="{40AC4758-E222-44FF-8E4A-49DE5D9B87D3}"/>
                </a:ext>
              </a:extLst>
            </p:cNvPr>
            <p:cNvSpPr>
              <a:spLocks/>
            </p:cNvSpPr>
            <p:nvPr/>
          </p:nvSpPr>
          <p:spPr bwMode="auto">
            <a:xfrm rot="-1688081">
              <a:off x="8096253" y="485759"/>
              <a:ext cx="92014" cy="96790"/>
            </a:xfrm>
            <a:custGeom>
              <a:avLst/>
              <a:gdLst>
                <a:gd name="T0" fmla="*/ 2147483646 w 463"/>
                <a:gd name="T1" fmla="*/ 0 h 487"/>
                <a:gd name="T2" fmla="*/ 2147483646 w 463"/>
                <a:gd name="T3" fmla="*/ 2147483646 h 487"/>
                <a:gd name="T4" fmla="*/ 2147483646 w 463"/>
                <a:gd name="T5" fmla="*/ 0 h 487"/>
                <a:gd name="T6" fmla="*/ 0 60000 65536"/>
                <a:gd name="T7" fmla="*/ 0 60000 65536"/>
                <a:gd name="T8" fmla="*/ 0 60000 65536"/>
              </a:gdLst>
              <a:ahLst/>
              <a:cxnLst>
                <a:cxn ang="T6">
                  <a:pos x="T0" y="T1"/>
                </a:cxn>
                <a:cxn ang="T7">
                  <a:pos x="T2" y="T3"/>
                </a:cxn>
                <a:cxn ang="T8">
                  <a:pos x="T4" y="T5"/>
                </a:cxn>
              </a:cxnLst>
              <a:rect l="0" t="0" r="r" b="b"/>
              <a:pathLst>
                <a:path w="463" h="487" extrusionOk="0">
                  <a:moveTo>
                    <a:pt x="462" y="0"/>
                  </a:moveTo>
                  <a:lnTo>
                    <a:pt x="1" y="486"/>
                  </a:lnTo>
                  <a:cubicBezTo>
                    <a:pt x="1" y="486"/>
                    <a:pt x="438" y="98"/>
                    <a:pt x="4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4" name="Google Shape;348;p8">
              <a:extLst>
                <a:ext uri="{FF2B5EF4-FFF2-40B4-BE49-F238E27FC236}">
                  <a16:creationId xmlns:a16="http://schemas.microsoft.com/office/drawing/2014/main" id="{FABB9289-BAB5-422E-B179-969E500B492E}"/>
                </a:ext>
              </a:extLst>
            </p:cNvPr>
            <p:cNvSpPr>
              <a:spLocks/>
            </p:cNvSpPr>
            <p:nvPr/>
          </p:nvSpPr>
          <p:spPr bwMode="auto">
            <a:xfrm rot="-1688081">
              <a:off x="8086573" y="475658"/>
              <a:ext cx="111093" cy="116466"/>
            </a:xfrm>
            <a:custGeom>
              <a:avLst/>
              <a:gdLst>
                <a:gd name="T0" fmla="*/ 2147483646 w 559"/>
                <a:gd name="T1" fmla="*/ 2147483646 h 586"/>
                <a:gd name="T2" fmla="*/ 2147483646 w 559"/>
                <a:gd name="T3" fmla="*/ 2147483646 h 586"/>
                <a:gd name="T4" fmla="*/ 2147483646 w 559"/>
                <a:gd name="T5" fmla="*/ 2147483646 h 586"/>
                <a:gd name="T6" fmla="*/ 2147483646 w 559"/>
                <a:gd name="T7" fmla="*/ 2147483646 h 586"/>
                <a:gd name="T8" fmla="*/ 2147483646 w 559"/>
                <a:gd name="T9" fmla="*/ 2147483646 h 586"/>
                <a:gd name="T10" fmla="*/ 2147483646 w 559"/>
                <a:gd name="T11" fmla="*/ 2147483646 h 586"/>
                <a:gd name="T12" fmla="*/ 2147483646 w 559"/>
                <a:gd name="T13" fmla="*/ 2147483646 h 586"/>
                <a:gd name="T14" fmla="*/ 2147483646 w 559"/>
                <a:gd name="T15" fmla="*/ 2147483646 h 5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5" name="Google Shape;349;p8">
              <a:extLst>
                <a:ext uri="{FF2B5EF4-FFF2-40B4-BE49-F238E27FC236}">
                  <a16:creationId xmlns:a16="http://schemas.microsoft.com/office/drawing/2014/main" id="{0EC208C9-378B-4A04-8577-51F2CC543D2B}"/>
                </a:ext>
              </a:extLst>
            </p:cNvPr>
            <p:cNvSpPr>
              <a:spLocks/>
            </p:cNvSpPr>
            <p:nvPr/>
          </p:nvSpPr>
          <p:spPr bwMode="auto">
            <a:xfrm rot="-1688081">
              <a:off x="8145749" y="485303"/>
              <a:ext cx="101553" cy="116068"/>
            </a:xfrm>
            <a:custGeom>
              <a:avLst/>
              <a:gdLst>
                <a:gd name="T0" fmla="*/ 2147483646 w 511"/>
                <a:gd name="T1" fmla="*/ 2147483646 h 584"/>
                <a:gd name="T2" fmla="*/ 0 w 511"/>
                <a:gd name="T3" fmla="*/ 2147483646 h 584"/>
                <a:gd name="T4" fmla="*/ 2147483646 w 511"/>
                <a:gd name="T5" fmla="*/ 2147483646 h 584"/>
                <a:gd name="T6" fmla="*/ 0 60000 65536"/>
                <a:gd name="T7" fmla="*/ 0 60000 65536"/>
                <a:gd name="T8" fmla="*/ 0 60000 65536"/>
              </a:gdLst>
              <a:ahLst/>
              <a:cxnLst>
                <a:cxn ang="T6">
                  <a:pos x="T0" y="T1"/>
                </a:cxn>
                <a:cxn ang="T7">
                  <a:pos x="T2" y="T3"/>
                </a:cxn>
                <a:cxn ang="T8">
                  <a:pos x="T4" y="T5"/>
                </a:cxn>
              </a:cxnLst>
              <a:rect l="0" t="0" r="r" b="b"/>
              <a:pathLst>
                <a:path w="511" h="584" extrusionOk="0">
                  <a:moveTo>
                    <a:pt x="510" y="1"/>
                  </a:moveTo>
                  <a:lnTo>
                    <a:pt x="0" y="584"/>
                  </a:lnTo>
                  <a:cubicBezTo>
                    <a:pt x="194" y="390"/>
                    <a:pt x="365" y="195"/>
                    <a:pt x="5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6" name="Google Shape;350;p8">
              <a:extLst>
                <a:ext uri="{FF2B5EF4-FFF2-40B4-BE49-F238E27FC236}">
                  <a16:creationId xmlns:a16="http://schemas.microsoft.com/office/drawing/2014/main" id="{281B6BD0-E82F-4BA5-8977-C5325473F5E6}"/>
                </a:ext>
              </a:extLst>
            </p:cNvPr>
            <p:cNvSpPr>
              <a:spLocks/>
            </p:cNvSpPr>
            <p:nvPr/>
          </p:nvSpPr>
          <p:spPr bwMode="auto">
            <a:xfrm rot="-1688081">
              <a:off x="8132238" y="479541"/>
              <a:ext cx="125600" cy="132564"/>
            </a:xfrm>
            <a:custGeom>
              <a:avLst/>
              <a:gdLst>
                <a:gd name="T0" fmla="*/ 2147483646 w 632"/>
                <a:gd name="T1" fmla="*/ 2147483646 h 667"/>
                <a:gd name="T2" fmla="*/ 2147483646 w 632"/>
                <a:gd name="T3" fmla="*/ 2147483646 h 667"/>
                <a:gd name="T4" fmla="*/ 2147483646 w 632"/>
                <a:gd name="T5" fmla="*/ 2147483646 h 667"/>
                <a:gd name="T6" fmla="*/ 2147483646 w 632"/>
                <a:gd name="T7" fmla="*/ 2147483646 h 667"/>
                <a:gd name="T8" fmla="*/ 2147483646 w 632"/>
                <a:gd name="T9" fmla="*/ 2147483646 h 667"/>
                <a:gd name="T10" fmla="*/ 2147483646 w 632"/>
                <a:gd name="T11" fmla="*/ 2147483646 h 667"/>
                <a:gd name="T12" fmla="*/ 2147483646 w 632"/>
                <a:gd name="T13" fmla="*/ 2147483646 h 667"/>
                <a:gd name="T14" fmla="*/ 2147483646 w 632"/>
                <a:gd name="T15" fmla="*/ 2147483646 h 6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7" name="Google Shape;351;p8">
              <a:extLst>
                <a:ext uri="{FF2B5EF4-FFF2-40B4-BE49-F238E27FC236}">
                  <a16:creationId xmlns:a16="http://schemas.microsoft.com/office/drawing/2014/main" id="{0FF9923C-AF50-4834-891E-E34262AF35C0}"/>
                </a:ext>
              </a:extLst>
            </p:cNvPr>
            <p:cNvSpPr>
              <a:spLocks/>
            </p:cNvSpPr>
            <p:nvPr/>
          </p:nvSpPr>
          <p:spPr bwMode="auto">
            <a:xfrm rot="-1688081">
              <a:off x="7848968" y="476562"/>
              <a:ext cx="144878" cy="57040"/>
            </a:xfrm>
            <a:custGeom>
              <a:avLst/>
              <a:gdLst>
                <a:gd name="T0" fmla="*/ 2147483646 w 729"/>
                <a:gd name="T1" fmla="*/ 0 h 287"/>
                <a:gd name="T2" fmla="*/ 2147483646 w 729"/>
                <a:gd name="T3" fmla="*/ 2147483646 h 287"/>
                <a:gd name="T4" fmla="*/ 2147483646 w 729"/>
                <a:gd name="T5" fmla="*/ 2147483646 h 287"/>
                <a:gd name="T6" fmla="*/ 2147483646 w 729"/>
                <a:gd name="T7" fmla="*/ 2147483646 h 287"/>
                <a:gd name="T8" fmla="*/ 2147483646 w 729"/>
                <a:gd name="T9" fmla="*/ 2147483646 h 287"/>
                <a:gd name="T10" fmla="*/ 2147483646 w 729"/>
                <a:gd name="T11" fmla="*/ 2147483646 h 287"/>
                <a:gd name="T12" fmla="*/ 2147483646 w 729"/>
                <a:gd name="T13" fmla="*/ 2147483646 h 287"/>
                <a:gd name="T14" fmla="*/ 2147483646 w 729"/>
                <a:gd name="T15" fmla="*/ 2147483646 h 287"/>
                <a:gd name="T16" fmla="*/ 2147483646 w 729"/>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8" name="Google Shape;352;p8">
              <a:extLst>
                <a:ext uri="{FF2B5EF4-FFF2-40B4-BE49-F238E27FC236}">
                  <a16:creationId xmlns:a16="http://schemas.microsoft.com/office/drawing/2014/main" id="{B024EEAA-6B74-464D-82BA-1DB39001F73D}"/>
                </a:ext>
              </a:extLst>
            </p:cNvPr>
            <p:cNvSpPr>
              <a:spLocks/>
            </p:cNvSpPr>
            <p:nvPr/>
          </p:nvSpPr>
          <p:spPr bwMode="auto">
            <a:xfrm rot="-1688081">
              <a:off x="8202326" y="503855"/>
              <a:ext cx="77308" cy="91821"/>
            </a:xfrm>
            <a:custGeom>
              <a:avLst/>
              <a:gdLst>
                <a:gd name="T0" fmla="*/ 2147483646 w 389"/>
                <a:gd name="T1" fmla="*/ 0 h 462"/>
                <a:gd name="T2" fmla="*/ 0 w 389"/>
                <a:gd name="T3" fmla="*/ 2147483646 h 462"/>
                <a:gd name="T4" fmla="*/ 2147483646 w 389"/>
                <a:gd name="T5" fmla="*/ 0 h 462"/>
                <a:gd name="T6" fmla="*/ 0 60000 65536"/>
                <a:gd name="T7" fmla="*/ 0 60000 65536"/>
                <a:gd name="T8" fmla="*/ 0 60000 65536"/>
              </a:gdLst>
              <a:ahLst/>
              <a:cxnLst>
                <a:cxn ang="T6">
                  <a:pos x="T0" y="T1"/>
                </a:cxn>
                <a:cxn ang="T7">
                  <a:pos x="T2" y="T3"/>
                </a:cxn>
                <a:cxn ang="T8">
                  <a:pos x="T4" y="T5"/>
                </a:cxn>
              </a:cxnLst>
              <a:rect l="0" t="0" r="r" b="b"/>
              <a:pathLst>
                <a:path w="389" h="462" extrusionOk="0">
                  <a:moveTo>
                    <a:pt x="389" y="0"/>
                  </a:moveTo>
                  <a:lnTo>
                    <a:pt x="0" y="462"/>
                  </a:lnTo>
                  <a:cubicBezTo>
                    <a:pt x="0" y="462"/>
                    <a:pt x="364" y="146"/>
                    <a:pt x="38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9" name="Google Shape;353;p8">
              <a:extLst>
                <a:ext uri="{FF2B5EF4-FFF2-40B4-BE49-F238E27FC236}">
                  <a16:creationId xmlns:a16="http://schemas.microsoft.com/office/drawing/2014/main" id="{352B27EA-2C1D-4D77-A1AA-B8B09A891685}"/>
                </a:ext>
              </a:extLst>
            </p:cNvPr>
            <p:cNvSpPr>
              <a:spLocks/>
            </p:cNvSpPr>
            <p:nvPr/>
          </p:nvSpPr>
          <p:spPr bwMode="auto">
            <a:xfrm rot="-1688081">
              <a:off x="8187819" y="494119"/>
              <a:ext cx="101553" cy="112491"/>
            </a:xfrm>
            <a:custGeom>
              <a:avLst/>
              <a:gdLst>
                <a:gd name="T0" fmla="*/ 2147483646 w 511"/>
                <a:gd name="T1" fmla="*/ 2147483646 h 566"/>
                <a:gd name="T2" fmla="*/ 2147483646 w 511"/>
                <a:gd name="T3" fmla="*/ 2147483646 h 566"/>
                <a:gd name="T4" fmla="*/ 2147483646 w 511"/>
                <a:gd name="T5" fmla="*/ 2147483646 h 566"/>
                <a:gd name="T6" fmla="*/ 2147483646 w 511"/>
                <a:gd name="T7" fmla="*/ 2147483646 h 566"/>
                <a:gd name="T8" fmla="*/ 2147483646 w 511"/>
                <a:gd name="T9" fmla="*/ 2147483646 h 566"/>
                <a:gd name="T10" fmla="*/ 2147483646 w 511"/>
                <a:gd name="T11" fmla="*/ 2147483646 h 566"/>
                <a:gd name="T12" fmla="*/ 2147483646 w 511"/>
                <a:gd name="T13" fmla="*/ 2147483646 h 566"/>
                <a:gd name="T14" fmla="*/ 2147483646 w 511"/>
                <a:gd name="T15" fmla="*/ 2147483646 h 5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0" name="Google Shape;354;p8">
              <a:extLst>
                <a:ext uri="{FF2B5EF4-FFF2-40B4-BE49-F238E27FC236}">
                  <a16:creationId xmlns:a16="http://schemas.microsoft.com/office/drawing/2014/main" id="{71A740D8-23D1-446D-9B27-AA0E435CC32B}"/>
                </a:ext>
              </a:extLst>
            </p:cNvPr>
            <p:cNvSpPr>
              <a:spLocks/>
            </p:cNvSpPr>
            <p:nvPr/>
          </p:nvSpPr>
          <p:spPr bwMode="auto">
            <a:xfrm rot="-1688081">
              <a:off x="7905638" y="365861"/>
              <a:ext cx="77507" cy="138924"/>
            </a:xfrm>
            <a:custGeom>
              <a:avLst/>
              <a:gdLst>
                <a:gd name="T0" fmla="*/ 2147483646 w 390"/>
                <a:gd name="T1" fmla="*/ 0 h 699"/>
                <a:gd name="T2" fmla="*/ 2147483646 w 390"/>
                <a:gd name="T3" fmla="*/ 2147483646 h 699"/>
                <a:gd name="T4" fmla="*/ 2147483646 w 390"/>
                <a:gd name="T5" fmla="*/ 2147483646 h 699"/>
                <a:gd name="T6" fmla="*/ 2147483646 w 390"/>
                <a:gd name="T7" fmla="*/ 2147483646 h 699"/>
                <a:gd name="T8" fmla="*/ 2147483646 w 390"/>
                <a:gd name="T9" fmla="*/ 2147483646 h 699"/>
                <a:gd name="T10" fmla="*/ 2147483646 w 390"/>
                <a:gd name="T11" fmla="*/ 2147483646 h 699"/>
                <a:gd name="T12" fmla="*/ 2147483646 w 390"/>
                <a:gd name="T13" fmla="*/ 2147483646 h 699"/>
                <a:gd name="T14" fmla="*/ 2147483646 w 390"/>
                <a:gd name="T15" fmla="*/ 0 h 6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1" name="Google Shape;355;p8">
              <a:extLst>
                <a:ext uri="{FF2B5EF4-FFF2-40B4-BE49-F238E27FC236}">
                  <a16:creationId xmlns:a16="http://schemas.microsoft.com/office/drawing/2014/main" id="{F8821F9B-513E-4051-9793-E030DC20AA43}"/>
                </a:ext>
              </a:extLst>
            </p:cNvPr>
            <p:cNvSpPr>
              <a:spLocks/>
            </p:cNvSpPr>
            <p:nvPr/>
          </p:nvSpPr>
          <p:spPr bwMode="auto">
            <a:xfrm rot="-1688081">
              <a:off x="8626261" y="406849"/>
              <a:ext cx="367262" cy="1041832"/>
            </a:xfrm>
            <a:custGeom>
              <a:avLst/>
              <a:gdLst>
                <a:gd name="T0" fmla="*/ 2147483646 w 1848"/>
                <a:gd name="T1" fmla="*/ 2147483646 h 5242"/>
                <a:gd name="T2" fmla="*/ 2147483646 w 1848"/>
                <a:gd name="T3" fmla="*/ 2147483646 h 5242"/>
                <a:gd name="T4" fmla="*/ 2147483646 w 1848"/>
                <a:gd name="T5" fmla="*/ 2147483646 h 5242"/>
                <a:gd name="T6" fmla="*/ 2147483646 w 1848"/>
                <a:gd name="T7" fmla="*/ 2147483646 h 5242"/>
                <a:gd name="T8" fmla="*/ 2147483646 w 1848"/>
                <a:gd name="T9" fmla="*/ 2147483646 h 5242"/>
                <a:gd name="T10" fmla="*/ 2147483646 w 1848"/>
                <a:gd name="T11" fmla="*/ 2147483646 h 5242"/>
                <a:gd name="T12" fmla="*/ 2147483646 w 1848"/>
                <a:gd name="T13" fmla="*/ 2147483646 h 5242"/>
                <a:gd name="T14" fmla="*/ 2147483646 w 1848"/>
                <a:gd name="T15" fmla="*/ 2147483646 h 5242"/>
                <a:gd name="T16" fmla="*/ 2147483646 w 1848"/>
                <a:gd name="T17" fmla="*/ 2147483646 h 5242"/>
                <a:gd name="T18" fmla="*/ 2147483646 w 1848"/>
                <a:gd name="T19" fmla="*/ 2147483646 h 5242"/>
                <a:gd name="T20" fmla="*/ 2147483646 w 1848"/>
                <a:gd name="T21" fmla="*/ 2147483646 h 5242"/>
                <a:gd name="T22" fmla="*/ 2147483646 w 1848"/>
                <a:gd name="T23" fmla="*/ 2147483646 h 5242"/>
                <a:gd name="T24" fmla="*/ 2147483646 w 1848"/>
                <a:gd name="T25" fmla="*/ 2147483646 h 5242"/>
                <a:gd name="T26" fmla="*/ 2147483646 w 1848"/>
                <a:gd name="T27" fmla="*/ 2147483646 h 5242"/>
                <a:gd name="T28" fmla="*/ 2147483646 w 1848"/>
                <a:gd name="T29" fmla="*/ 2147483646 h 5242"/>
                <a:gd name="T30" fmla="*/ 2147483646 w 1848"/>
                <a:gd name="T31" fmla="*/ 2147483646 h 5242"/>
                <a:gd name="T32" fmla="*/ 2147483646 w 1848"/>
                <a:gd name="T33" fmla="*/ 2147483646 h 5242"/>
                <a:gd name="T34" fmla="*/ 2147483646 w 1848"/>
                <a:gd name="T35" fmla="*/ 2147483646 h 5242"/>
                <a:gd name="T36" fmla="*/ 2147483646 w 1848"/>
                <a:gd name="T37" fmla="*/ 2147483646 h 5242"/>
                <a:gd name="T38" fmla="*/ 2147483646 w 1848"/>
                <a:gd name="T39" fmla="*/ 2147483646 h 5242"/>
                <a:gd name="T40" fmla="*/ 2147483646 w 1848"/>
                <a:gd name="T41" fmla="*/ 2147483646 h 5242"/>
                <a:gd name="T42" fmla="*/ 2147483646 w 1848"/>
                <a:gd name="T43" fmla="*/ 2147483646 h 5242"/>
                <a:gd name="T44" fmla="*/ 2147483646 w 1848"/>
                <a:gd name="T45" fmla="*/ 2147483646 h 5242"/>
                <a:gd name="T46" fmla="*/ 2147483646 w 1848"/>
                <a:gd name="T47" fmla="*/ 2147483646 h 5242"/>
                <a:gd name="T48" fmla="*/ 2147483646 w 1848"/>
                <a:gd name="T49" fmla="*/ 2147483646 h 5242"/>
                <a:gd name="T50" fmla="*/ 2147483646 w 1848"/>
                <a:gd name="T51" fmla="*/ 2147483646 h 5242"/>
                <a:gd name="T52" fmla="*/ 2147483646 w 1848"/>
                <a:gd name="T53" fmla="*/ 2147483646 h 5242"/>
                <a:gd name="T54" fmla="*/ 2147483646 w 1848"/>
                <a:gd name="T55" fmla="*/ 2147483646 h 5242"/>
                <a:gd name="T56" fmla="*/ 2147483646 w 1848"/>
                <a:gd name="T57" fmla="*/ 2147483646 h 5242"/>
                <a:gd name="T58" fmla="*/ 2147483646 w 1848"/>
                <a:gd name="T59" fmla="*/ 2147483646 h 5242"/>
                <a:gd name="T60" fmla="*/ 2147483646 w 1848"/>
                <a:gd name="T61" fmla="*/ 2147483646 h 5242"/>
                <a:gd name="T62" fmla="*/ 2147483646 w 1848"/>
                <a:gd name="T63" fmla="*/ 2147483646 h 5242"/>
                <a:gd name="T64" fmla="*/ 2147483646 w 1848"/>
                <a:gd name="T65" fmla="*/ 2147483646 h 5242"/>
                <a:gd name="T66" fmla="*/ 2147483646 w 1848"/>
                <a:gd name="T67" fmla="*/ 2147483646 h 5242"/>
                <a:gd name="T68" fmla="*/ 2147483646 w 1848"/>
                <a:gd name="T69" fmla="*/ 2147483646 h 5242"/>
                <a:gd name="T70" fmla="*/ 2147483646 w 1848"/>
                <a:gd name="T71" fmla="*/ 2147483646 h 5242"/>
                <a:gd name="T72" fmla="*/ 2147483646 w 1848"/>
                <a:gd name="T73" fmla="*/ 2147483646 h 5242"/>
                <a:gd name="T74" fmla="*/ 2147483646 w 1848"/>
                <a:gd name="T75" fmla="*/ 2147483646 h 5242"/>
                <a:gd name="T76" fmla="*/ 2147483646 w 1848"/>
                <a:gd name="T77" fmla="*/ 2147483646 h 5242"/>
                <a:gd name="T78" fmla="*/ 2147483646 w 1848"/>
                <a:gd name="T79" fmla="*/ 2147483646 h 5242"/>
                <a:gd name="T80" fmla="*/ 2147483646 w 1848"/>
                <a:gd name="T81" fmla="*/ 2147483646 h 5242"/>
                <a:gd name="T82" fmla="*/ 2147483646 w 1848"/>
                <a:gd name="T83" fmla="*/ 2147483646 h 5242"/>
                <a:gd name="T84" fmla="*/ 2147483646 w 1848"/>
                <a:gd name="T85" fmla="*/ 2147483646 h 5242"/>
                <a:gd name="T86" fmla="*/ 2147483646 w 1848"/>
                <a:gd name="T87" fmla="*/ 2147483646 h 5242"/>
                <a:gd name="T88" fmla="*/ 2147483646 w 1848"/>
                <a:gd name="T89" fmla="*/ 2147483646 h 5242"/>
                <a:gd name="T90" fmla="*/ 2147483646 w 1848"/>
                <a:gd name="T91" fmla="*/ 2147483646 h 5242"/>
                <a:gd name="T92" fmla="*/ 2147483646 w 1848"/>
                <a:gd name="T93" fmla="*/ 2147483646 h 5242"/>
                <a:gd name="T94" fmla="*/ 2147483646 w 1848"/>
                <a:gd name="T95" fmla="*/ 2147483646 h 5242"/>
                <a:gd name="T96" fmla="*/ 2147483646 w 1848"/>
                <a:gd name="T97" fmla="*/ 2147483646 h 5242"/>
                <a:gd name="T98" fmla="*/ 2147483646 w 1848"/>
                <a:gd name="T99" fmla="*/ 2147483646 h 5242"/>
                <a:gd name="T100" fmla="*/ 2147483646 w 1848"/>
                <a:gd name="T101" fmla="*/ 2147483646 h 5242"/>
                <a:gd name="T102" fmla="*/ 2147483646 w 1848"/>
                <a:gd name="T103" fmla="*/ 2147483646 h 5242"/>
                <a:gd name="T104" fmla="*/ 2147483646 w 1848"/>
                <a:gd name="T105" fmla="*/ 2147483646 h 5242"/>
                <a:gd name="T106" fmla="*/ 2147483646 w 1848"/>
                <a:gd name="T107" fmla="*/ 2147483646 h 5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96" name="Google Shape;296;p8"/>
          <p:cNvSpPr txBox="1">
            <a:spLocks noGrp="1"/>
          </p:cNvSpPr>
          <p:nvPr>
            <p:ph type="title"/>
          </p:nvPr>
        </p:nvSpPr>
        <p:spPr>
          <a:xfrm>
            <a:off x="2372200" y="1390433"/>
            <a:ext cx="74476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0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Tree>
    <p:extLst>
      <p:ext uri="{BB962C8B-B14F-4D97-AF65-F5344CB8AC3E}">
        <p14:creationId xmlns:p14="http://schemas.microsoft.com/office/powerpoint/2010/main" val="4573389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7547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48FA37C-C36C-49AF-AD13-C27C94C142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4376AF-32D2-4D31-B510-A9E2E56844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04186E-31B0-4118-A0E5-8E9C204C6B07}"/>
              </a:ext>
            </a:extLst>
          </p:cNvPr>
          <p:cNvSpPr>
            <a:spLocks noGrp="1" noChangeArrowheads="1"/>
          </p:cNvSpPr>
          <p:nvPr>
            <p:ph type="sldNum" sz="quarter" idx="12"/>
          </p:nvPr>
        </p:nvSpPr>
        <p:spPr>
          <a:ln/>
        </p:spPr>
        <p:txBody>
          <a:bodyPr/>
          <a:lstStyle>
            <a:lvl1pPr>
              <a:defRPr/>
            </a:lvl1pPr>
          </a:lstStyle>
          <a:p>
            <a:fld id="{2DB15AAC-B071-466F-9540-DB6FA88BEEBF}" type="slidenum">
              <a:rPr lang="en-US" altLang="en-US"/>
              <a:pPr/>
              <a:t>‹#›</a:t>
            </a:fld>
            <a:endParaRPr lang="en-US" altLang="en-US"/>
          </a:p>
        </p:txBody>
      </p:sp>
    </p:spTree>
    <p:extLst>
      <p:ext uri="{BB962C8B-B14F-4D97-AF65-F5344CB8AC3E}">
        <p14:creationId xmlns:p14="http://schemas.microsoft.com/office/powerpoint/2010/main" val="9955170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7F548F-16A1-4E4F-9EA0-58F14B679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05FAF1-F313-4E28-84C4-A0D761D869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561A14-9368-43B1-AAF0-95C6A15B412D}"/>
              </a:ext>
            </a:extLst>
          </p:cNvPr>
          <p:cNvSpPr>
            <a:spLocks noGrp="1" noChangeArrowheads="1"/>
          </p:cNvSpPr>
          <p:nvPr>
            <p:ph type="sldNum" sz="quarter" idx="12"/>
          </p:nvPr>
        </p:nvSpPr>
        <p:spPr>
          <a:ln/>
        </p:spPr>
        <p:txBody>
          <a:bodyPr/>
          <a:lstStyle>
            <a:lvl1pPr>
              <a:defRPr/>
            </a:lvl1pPr>
          </a:lstStyle>
          <a:p>
            <a:fld id="{E9BE4A58-9070-430A-80C8-5A6AC2E02223}" type="slidenum">
              <a:rPr lang="en-US" altLang="en-US"/>
              <a:pPr/>
              <a:t>‹#›</a:t>
            </a:fld>
            <a:endParaRPr lang="en-US" altLang="en-US"/>
          </a:p>
        </p:txBody>
      </p:sp>
    </p:spTree>
    <p:extLst>
      <p:ext uri="{BB962C8B-B14F-4D97-AF65-F5344CB8AC3E}">
        <p14:creationId xmlns:p14="http://schemas.microsoft.com/office/powerpoint/2010/main" val="7459305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0F52A7F-2EA0-49A3-A9D1-B686E4AD89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BA9A52-4016-4E9A-A0B4-7808E867A8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950070-6DA4-45C1-9D83-052459B7DA89}"/>
              </a:ext>
            </a:extLst>
          </p:cNvPr>
          <p:cNvSpPr>
            <a:spLocks noGrp="1" noChangeArrowheads="1"/>
          </p:cNvSpPr>
          <p:nvPr>
            <p:ph type="sldNum" sz="quarter" idx="12"/>
          </p:nvPr>
        </p:nvSpPr>
        <p:spPr>
          <a:ln/>
        </p:spPr>
        <p:txBody>
          <a:bodyPr/>
          <a:lstStyle>
            <a:lvl1pPr>
              <a:defRPr/>
            </a:lvl1pPr>
          </a:lstStyle>
          <a:p>
            <a:fld id="{1A94FBD7-805B-4C6F-849E-C041B5428164}" type="slidenum">
              <a:rPr lang="en-US" altLang="en-US"/>
              <a:pPr/>
              <a:t>‹#›</a:t>
            </a:fld>
            <a:endParaRPr lang="en-US" altLang="en-US"/>
          </a:p>
        </p:txBody>
      </p:sp>
    </p:spTree>
    <p:extLst>
      <p:ext uri="{BB962C8B-B14F-4D97-AF65-F5344CB8AC3E}">
        <p14:creationId xmlns:p14="http://schemas.microsoft.com/office/powerpoint/2010/main" val="23151781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DCC413C-E45C-49BD-B828-25FCA9E59F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D2EC28-6BD0-410D-A4D4-8666E21D22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EE55B6-1E51-406D-B74F-75954E6ECBED}"/>
              </a:ext>
            </a:extLst>
          </p:cNvPr>
          <p:cNvSpPr>
            <a:spLocks noGrp="1" noChangeArrowheads="1"/>
          </p:cNvSpPr>
          <p:nvPr>
            <p:ph type="sldNum" sz="quarter" idx="12"/>
          </p:nvPr>
        </p:nvSpPr>
        <p:spPr>
          <a:ln/>
        </p:spPr>
        <p:txBody>
          <a:bodyPr/>
          <a:lstStyle>
            <a:lvl1pPr>
              <a:defRPr/>
            </a:lvl1pPr>
          </a:lstStyle>
          <a:p>
            <a:fld id="{8BCD8632-D4E4-4069-B422-1A9F47EB1162}" type="slidenum">
              <a:rPr lang="en-US" altLang="en-US"/>
              <a:pPr/>
              <a:t>‹#›</a:t>
            </a:fld>
            <a:endParaRPr lang="en-US" altLang="en-US"/>
          </a:p>
        </p:txBody>
      </p:sp>
    </p:spTree>
    <p:extLst>
      <p:ext uri="{BB962C8B-B14F-4D97-AF65-F5344CB8AC3E}">
        <p14:creationId xmlns:p14="http://schemas.microsoft.com/office/powerpoint/2010/main" val="38425832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3019FF-0502-4A9C-A0D6-A75F199CB5A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A7B340-A5F0-4B5A-839B-BC97D1ACA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AD1D04B-77FC-4D35-9730-F29DCC15C15F}"/>
              </a:ext>
            </a:extLst>
          </p:cNvPr>
          <p:cNvSpPr>
            <a:spLocks noGrp="1" noChangeArrowheads="1"/>
          </p:cNvSpPr>
          <p:nvPr>
            <p:ph type="sldNum" sz="quarter" idx="12"/>
          </p:nvPr>
        </p:nvSpPr>
        <p:spPr>
          <a:ln/>
        </p:spPr>
        <p:txBody>
          <a:bodyPr/>
          <a:lstStyle>
            <a:lvl1pPr>
              <a:defRPr/>
            </a:lvl1pPr>
          </a:lstStyle>
          <a:p>
            <a:fld id="{1F4A86F2-F445-4D05-95EA-3C9E74527236}" type="slidenum">
              <a:rPr lang="en-US" altLang="en-US"/>
              <a:pPr/>
              <a:t>‹#›</a:t>
            </a:fld>
            <a:endParaRPr lang="en-US" altLang="en-US"/>
          </a:p>
        </p:txBody>
      </p:sp>
    </p:spTree>
    <p:extLst>
      <p:ext uri="{BB962C8B-B14F-4D97-AF65-F5344CB8AC3E}">
        <p14:creationId xmlns:p14="http://schemas.microsoft.com/office/powerpoint/2010/main" val="4182100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647051-7E07-4400-B3E8-E0BE828258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7AFC7D-B296-4B9E-B57F-96BFA335D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09113A-A4A0-4176-8847-C96AD0EBD69B}"/>
              </a:ext>
            </a:extLst>
          </p:cNvPr>
          <p:cNvSpPr>
            <a:spLocks noGrp="1" noChangeArrowheads="1"/>
          </p:cNvSpPr>
          <p:nvPr>
            <p:ph type="sldNum" sz="quarter" idx="12"/>
          </p:nvPr>
        </p:nvSpPr>
        <p:spPr>
          <a:ln/>
        </p:spPr>
        <p:txBody>
          <a:bodyPr/>
          <a:lstStyle>
            <a:lvl1pPr>
              <a:defRPr/>
            </a:lvl1pPr>
          </a:lstStyle>
          <a:p>
            <a:fld id="{A16AB414-05BF-443D-8181-CD8F9DF5EAEF}" type="slidenum">
              <a:rPr lang="en-US" altLang="en-US"/>
              <a:pPr/>
              <a:t>‹#›</a:t>
            </a:fld>
            <a:endParaRPr lang="en-US" altLang="en-US"/>
          </a:p>
        </p:txBody>
      </p:sp>
    </p:spTree>
    <p:extLst>
      <p:ext uri="{BB962C8B-B14F-4D97-AF65-F5344CB8AC3E}">
        <p14:creationId xmlns:p14="http://schemas.microsoft.com/office/powerpoint/2010/main" val="268940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1929C98-D9D7-4CD8-9731-9CE408CAB3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DA37DCC-80D8-4CCB-88D4-BE001F0D2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D23ACB-C953-4F79-9548-9B78FA0829CE}"/>
              </a:ext>
            </a:extLst>
          </p:cNvPr>
          <p:cNvSpPr>
            <a:spLocks noGrp="1" noChangeArrowheads="1"/>
          </p:cNvSpPr>
          <p:nvPr>
            <p:ph type="sldNum" sz="quarter" idx="12"/>
          </p:nvPr>
        </p:nvSpPr>
        <p:spPr>
          <a:ln/>
        </p:spPr>
        <p:txBody>
          <a:bodyPr/>
          <a:lstStyle>
            <a:lvl1pPr>
              <a:defRPr/>
            </a:lvl1pPr>
          </a:lstStyle>
          <a:p>
            <a:fld id="{83AA22CF-3C85-48E1-B87A-778E1F06CDC8}" type="slidenum">
              <a:rPr lang="en-US" altLang="en-US"/>
              <a:pPr/>
              <a:t>‹#›</a:t>
            </a:fld>
            <a:endParaRPr lang="en-US" altLang="en-US"/>
          </a:p>
        </p:txBody>
      </p:sp>
    </p:spTree>
    <p:extLst>
      <p:ext uri="{BB962C8B-B14F-4D97-AF65-F5344CB8AC3E}">
        <p14:creationId xmlns:p14="http://schemas.microsoft.com/office/powerpoint/2010/main" val="381387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38EF9E-D700-4D9B-B5B5-4E6258AC6D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7DAAA2-EF41-425A-8594-2E17A0F259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AF71A8-B03F-483F-B274-BB08D07A8020}"/>
              </a:ext>
            </a:extLst>
          </p:cNvPr>
          <p:cNvSpPr>
            <a:spLocks noGrp="1" noChangeArrowheads="1"/>
          </p:cNvSpPr>
          <p:nvPr>
            <p:ph type="sldNum" sz="quarter" idx="12"/>
          </p:nvPr>
        </p:nvSpPr>
        <p:spPr>
          <a:ln/>
        </p:spPr>
        <p:txBody>
          <a:bodyPr/>
          <a:lstStyle>
            <a:lvl1pPr>
              <a:defRPr/>
            </a:lvl1pPr>
          </a:lstStyle>
          <a:p>
            <a:fld id="{229711B0-7004-4D0E-9537-C458CCDDAA20}" type="slidenum">
              <a:rPr lang="en-US" altLang="en-US"/>
              <a:pPr/>
              <a:t>‹#›</a:t>
            </a:fld>
            <a:endParaRPr lang="en-US" altLang="en-US"/>
          </a:p>
        </p:txBody>
      </p:sp>
    </p:spTree>
    <p:extLst>
      <p:ext uri="{BB962C8B-B14F-4D97-AF65-F5344CB8AC3E}">
        <p14:creationId xmlns:p14="http://schemas.microsoft.com/office/powerpoint/2010/main" val="22059302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22DD83-6772-45BF-80CE-E80ABBD117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E1C427-4425-4AD6-A8FA-6224801F6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130CD6-DF5D-4FE2-9E6D-95B9D180E5B1}"/>
              </a:ext>
            </a:extLst>
          </p:cNvPr>
          <p:cNvSpPr>
            <a:spLocks noGrp="1" noChangeArrowheads="1"/>
          </p:cNvSpPr>
          <p:nvPr>
            <p:ph type="sldNum" sz="quarter" idx="12"/>
          </p:nvPr>
        </p:nvSpPr>
        <p:spPr>
          <a:ln/>
        </p:spPr>
        <p:txBody>
          <a:bodyPr/>
          <a:lstStyle>
            <a:lvl1pPr>
              <a:defRPr/>
            </a:lvl1pPr>
          </a:lstStyle>
          <a:p>
            <a:fld id="{D2F7674F-5173-4676-A520-822BED668FDF}" type="slidenum">
              <a:rPr lang="en-US" altLang="en-US"/>
              <a:pPr/>
              <a:t>‹#›</a:t>
            </a:fld>
            <a:endParaRPr lang="en-US" altLang="en-US"/>
          </a:p>
        </p:txBody>
      </p:sp>
    </p:spTree>
    <p:extLst>
      <p:ext uri="{BB962C8B-B14F-4D97-AF65-F5344CB8AC3E}">
        <p14:creationId xmlns:p14="http://schemas.microsoft.com/office/powerpoint/2010/main" val="31552416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180923-8553-4961-901B-AADC29FFAC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6F6906-1668-4EFE-A5E9-76AFE0D805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DF1647-37CA-48A5-9DA3-3EF3D80F9681}"/>
              </a:ext>
            </a:extLst>
          </p:cNvPr>
          <p:cNvSpPr>
            <a:spLocks noGrp="1" noChangeArrowheads="1"/>
          </p:cNvSpPr>
          <p:nvPr>
            <p:ph type="sldNum" sz="quarter" idx="12"/>
          </p:nvPr>
        </p:nvSpPr>
        <p:spPr>
          <a:ln/>
        </p:spPr>
        <p:txBody>
          <a:bodyPr/>
          <a:lstStyle>
            <a:lvl1pPr>
              <a:defRPr/>
            </a:lvl1pPr>
          </a:lstStyle>
          <a:p>
            <a:fld id="{52B9A5CA-B510-424B-9CFD-1763C5E12EE3}" type="slidenum">
              <a:rPr lang="en-US" altLang="en-US"/>
              <a:pPr/>
              <a:t>‹#›</a:t>
            </a:fld>
            <a:endParaRPr lang="en-US" altLang="en-US"/>
          </a:p>
        </p:txBody>
      </p:sp>
    </p:spTree>
    <p:extLst>
      <p:ext uri="{BB962C8B-B14F-4D97-AF65-F5344CB8AC3E}">
        <p14:creationId xmlns:p14="http://schemas.microsoft.com/office/powerpoint/2010/main" val="1161019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359093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9B8FCA-3138-4DEE-B648-0717827786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42B907-40A9-4B6B-90AF-53414835C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2C8A18-58CC-4BAE-B6DD-DC4B5226DB52}"/>
              </a:ext>
            </a:extLst>
          </p:cNvPr>
          <p:cNvSpPr>
            <a:spLocks noGrp="1" noChangeArrowheads="1"/>
          </p:cNvSpPr>
          <p:nvPr>
            <p:ph type="sldNum" sz="quarter" idx="12"/>
          </p:nvPr>
        </p:nvSpPr>
        <p:spPr>
          <a:ln/>
        </p:spPr>
        <p:txBody>
          <a:bodyPr/>
          <a:lstStyle>
            <a:lvl1pPr>
              <a:defRPr/>
            </a:lvl1pPr>
          </a:lstStyle>
          <a:p>
            <a:fld id="{9C8BE5E9-17E2-4822-9689-9134CD36D0CF}" type="slidenum">
              <a:rPr lang="en-US" altLang="en-US"/>
              <a:pPr/>
              <a:t>‹#›</a:t>
            </a:fld>
            <a:endParaRPr lang="en-US" altLang="en-US"/>
          </a:p>
        </p:txBody>
      </p:sp>
    </p:spTree>
    <p:extLst>
      <p:ext uri="{BB962C8B-B14F-4D97-AF65-F5344CB8AC3E}">
        <p14:creationId xmlns:p14="http://schemas.microsoft.com/office/powerpoint/2010/main" val="3563079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7CDA9BD-29FC-4DBD-BAC8-89F89A514375}"/>
              </a:ext>
            </a:extLst>
          </p:cNvPr>
          <p:cNvSpPr>
            <a:spLocks noGrp="1" noChangeArrowheads="1"/>
          </p:cNvSpPr>
          <p:nvPr>
            <p:ph type="dt" sz="half" idx="10"/>
          </p:nvPr>
        </p:nvSpPr>
        <p:spPr/>
        <p:txBody>
          <a:bodyPr/>
          <a:lstStyle>
            <a:lvl1pPr>
              <a:defRPr/>
            </a:lvl1pPr>
          </a:lstStyle>
          <a:p>
            <a:pPr>
              <a:defRPr/>
            </a:pPr>
            <a:fld id="{5C2C2833-1542-4CF9-B532-58C600520215}" type="datetimeFigureOut">
              <a:rPr lang="en-US"/>
              <a:pPr>
                <a:defRPr/>
              </a:pPr>
              <a:t>5/9/2022</a:t>
            </a:fld>
            <a:endParaRPr lang="en-US"/>
          </a:p>
        </p:txBody>
      </p:sp>
      <p:sp>
        <p:nvSpPr>
          <p:cNvPr id="4" name="Rectangle 5">
            <a:extLst>
              <a:ext uri="{FF2B5EF4-FFF2-40B4-BE49-F238E27FC236}">
                <a16:creationId xmlns:a16="http://schemas.microsoft.com/office/drawing/2014/main" id="{98FB3BAE-FF93-46BC-B5D8-3D6753B1A8B4}"/>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3F1096-D1EB-4CAB-BB74-84E42B04AB8F}"/>
              </a:ext>
            </a:extLst>
          </p:cNvPr>
          <p:cNvSpPr>
            <a:spLocks noGrp="1" noChangeArrowheads="1"/>
          </p:cNvSpPr>
          <p:nvPr>
            <p:ph type="sldNum" sz="quarter" idx="12"/>
          </p:nvPr>
        </p:nvSpPr>
        <p:spPr/>
        <p:txBody>
          <a:bodyPr/>
          <a:lstStyle>
            <a:lvl1pPr>
              <a:defRPr/>
            </a:lvl1pPr>
          </a:lstStyle>
          <a:p>
            <a:fld id="{C4CF96F1-E6E7-4754-9800-D134A8A9B142}" type="slidenum">
              <a:rPr lang="en-US" altLang="en-US"/>
              <a:pPr/>
              <a:t>‹#›</a:t>
            </a:fld>
            <a:endParaRPr lang="en-US" altLang="en-US"/>
          </a:p>
        </p:txBody>
      </p:sp>
    </p:spTree>
    <p:extLst>
      <p:ext uri="{BB962C8B-B14F-4D97-AF65-F5344CB8AC3E}">
        <p14:creationId xmlns:p14="http://schemas.microsoft.com/office/powerpoint/2010/main" val="2145120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4650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6062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90108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71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462677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725" r:id="rId18"/>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alsamiq Sans"/>
              <a:buNone/>
              <a:defRPr sz="28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2800"/>
              <a:buFont typeface="Balsamiq Sans"/>
              <a:buNone/>
              <a:defRPr sz="2800">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46937925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07FC61-FE0F-44CF-AC44-CAA4C8F588C8}"/>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C4CCBAE-2C50-4B7B-B6D3-4C8F16B2CB89}"/>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0EFC83E-0936-4E65-85AD-DCA4CCDD9453}"/>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ECEF23F6-6D41-4B15-BC2A-A911014A3FF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C8B24E48-AF51-4D62-8F0C-396BC2BDC35F}"/>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C33843C-DE5A-4EEE-9D54-FE9BD1B72C43}"/>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F297916-D705-4B8C-BC7F-540B903EFB6E}"/>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ED1035C7-EE14-4CEF-AA32-E32DBCC90BFE}"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48EE3EE6-A3E7-4FDB-9717-4E17D4AE9704}"/>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091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88234E-1EDD-4624-BB6A-6C752836D5F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CFF75DE-B78E-46CF-A264-0A3AF66A9F5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BD8B65-6E37-4B3B-A66A-914077571D5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64645C1-89CB-4DE3-BD55-7DFB8DE3681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F84CC18-CBE0-418D-92D3-2D31D8E1473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39F6EDA-9C18-4945-8E57-0EEBC36C8ACD}" type="slidenum">
              <a:rPr lang="en-US" altLang="en-US"/>
              <a:pPr/>
              <a:t>‹#›</a:t>
            </a:fld>
            <a:endParaRPr lang="en-US" altLang="en-US"/>
          </a:p>
        </p:txBody>
      </p:sp>
    </p:spTree>
    <p:extLst>
      <p:ext uri="{BB962C8B-B14F-4D97-AF65-F5344CB8AC3E}">
        <p14:creationId xmlns:p14="http://schemas.microsoft.com/office/powerpoint/2010/main" val="261762565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28D00F9-DA2E-C5F3-A729-810D8384E7B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906CBDD7-25E3-0844-C008-B04C24EF3F1A}"/>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95082C4F-6746-5FC9-CB5B-DB38CBE4B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74844FDA-AFA5-FDB7-36D7-C47A7A7DE5CF}"/>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E2C39EA8-9638-4F69-5F85-0859FD7DA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4B5A1029-DC8A-61E6-4825-0703F4271D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5B9982B1-7FED-7248-C18B-BE27F067D1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A607E7CA-BDD4-621E-BA5C-6C3925BAA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2B631D1-2152-FB3A-F529-58A31079B02E}"/>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7703B5AF-1164-04BC-C236-0015C104F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DD516CD-EA7F-A33F-CA3C-4A0DAAADA382}"/>
              </a:ext>
            </a:extLst>
          </p:cNvPr>
          <p:cNvSpPr/>
          <p:nvPr/>
        </p:nvSpPr>
        <p:spPr>
          <a:xfrm>
            <a:off x="1933128" y="4952471"/>
            <a:ext cx="8325741" cy="769441"/>
          </a:xfrm>
          <a:prstGeom prst="rect">
            <a:avLst/>
          </a:prstGeom>
          <a:noFill/>
        </p:spPr>
        <p:txBody>
          <a:bodyPr wrap="none" lIns="91440" tIns="45720" rIns="91440" bIns="45720">
            <a:spAutoFit/>
          </a:bodyPr>
          <a:lstStyle/>
          <a:p>
            <a:pPr algn="ctr">
              <a:defRPr/>
            </a:pPr>
            <a:r>
              <a:rPr lang="en-US" sz="4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TẬP ĐỌC – KỂ CHUYỆN</a:t>
            </a:r>
            <a:endParaRPr lang="vi-VN" sz="4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84CCA6A4-2D6D-4EE8-AFB0-EE5B7421C168}"/>
              </a:ext>
            </a:extLst>
          </p:cNvPr>
          <p:cNvSpPr/>
          <p:nvPr/>
        </p:nvSpPr>
        <p:spPr>
          <a:xfrm>
            <a:off x="9372600" y="4495706"/>
            <a:ext cx="3533309" cy="2997294"/>
          </a:xfrm>
          <a:custGeom>
            <a:avLst/>
            <a:gdLst>
              <a:gd name="connsiteX0" fmla="*/ 87096 w 3531505"/>
              <a:gd name="connsiteY0" fmla="*/ 2273394 h 2787263"/>
              <a:gd name="connsiteX1" fmla="*/ 963396 w 3531505"/>
              <a:gd name="connsiteY1" fmla="*/ 1384394 h 2787263"/>
              <a:gd name="connsiteX2" fmla="*/ 2106396 w 3531505"/>
              <a:gd name="connsiteY2" fmla="*/ 1524094 h 2787263"/>
              <a:gd name="connsiteX3" fmla="*/ 2474696 w 3531505"/>
              <a:gd name="connsiteY3" fmla="*/ 38194 h 2787263"/>
              <a:gd name="connsiteX4" fmla="*/ 3376396 w 3531505"/>
              <a:gd name="connsiteY4" fmla="*/ 635094 h 2787263"/>
              <a:gd name="connsiteX5" fmla="*/ 3185896 w 3531505"/>
              <a:gd name="connsiteY5" fmla="*/ 2705194 h 2787263"/>
              <a:gd name="connsiteX6" fmla="*/ 87096 w 3531505"/>
              <a:gd name="connsiteY6" fmla="*/ 2273394 h 278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505" h="2787263">
                <a:moveTo>
                  <a:pt x="87096" y="2273394"/>
                </a:moveTo>
                <a:cubicBezTo>
                  <a:pt x="-283321" y="2053261"/>
                  <a:pt x="626846" y="1509277"/>
                  <a:pt x="963396" y="1384394"/>
                </a:cubicBezTo>
                <a:cubicBezTo>
                  <a:pt x="1299946" y="1259511"/>
                  <a:pt x="1854513" y="1748461"/>
                  <a:pt x="2106396" y="1524094"/>
                </a:cubicBezTo>
                <a:cubicBezTo>
                  <a:pt x="2358279" y="1299727"/>
                  <a:pt x="2263029" y="186361"/>
                  <a:pt x="2474696" y="38194"/>
                </a:cubicBezTo>
                <a:cubicBezTo>
                  <a:pt x="2686363" y="-109973"/>
                  <a:pt x="3257863" y="190594"/>
                  <a:pt x="3376396" y="635094"/>
                </a:cubicBezTo>
                <a:cubicBezTo>
                  <a:pt x="3494929" y="1079594"/>
                  <a:pt x="3734113" y="2430027"/>
                  <a:pt x="3185896" y="2705194"/>
                </a:cubicBezTo>
                <a:cubicBezTo>
                  <a:pt x="2637679" y="2980361"/>
                  <a:pt x="457513" y="2493527"/>
                  <a:pt x="87096" y="2273394"/>
                </a:cubicBezTo>
                <a:close/>
              </a:path>
            </a:pathLst>
          </a:custGeom>
          <a:solidFill>
            <a:srgbClr val="FAF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F0C0F5A1-EC2C-40A7-BE11-B27948A9F78E}"/>
              </a:ext>
            </a:extLst>
          </p:cNvPr>
          <p:cNvSpPr/>
          <p:nvPr/>
        </p:nvSpPr>
        <p:spPr>
          <a:xfrm>
            <a:off x="6477001" y="-1933839"/>
            <a:ext cx="2959364" cy="2959364"/>
          </a:xfrm>
          <a:prstGeom prst="ellipse">
            <a:avLst/>
          </a:prstGeom>
          <a:pattFill prst="pct90">
            <a:fgClr>
              <a:srgbClr val="446E7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a:extLst>
              <a:ext uri="{FF2B5EF4-FFF2-40B4-BE49-F238E27FC236}">
                <a16:creationId xmlns:a16="http://schemas.microsoft.com/office/drawing/2014/main" id="{C41EEF37-9696-43BB-BD01-2D52C744309F}"/>
              </a:ext>
            </a:extLst>
          </p:cNvPr>
          <p:cNvSpPr/>
          <p:nvPr/>
        </p:nvSpPr>
        <p:spPr>
          <a:xfrm rot="5400000">
            <a:off x="-417680" y="2998454"/>
            <a:ext cx="2167490" cy="1332132"/>
          </a:xfrm>
          <a:prstGeom prst="triangl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sp>
        <p:nvSpPr>
          <p:cNvPr id="38" name="Google Shape;2070;p38">
            <a:extLst>
              <a:ext uri="{FF2B5EF4-FFF2-40B4-BE49-F238E27FC236}">
                <a16:creationId xmlns:a16="http://schemas.microsoft.com/office/drawing/2014/main" id="{C29D1239-3AAE-48D6-8F21-427A481BA05F}"/>
              </a:ext>
            </a:extLst>
          </p:cNvPr>
          <p:cNvSpPr/>
          <p:nvPr/>
        </p:nvSpPr>
        <p:spPr>
          <a:xfrm>
            <a:off x="2138550" y="1427514"/>
            <a:ext cx="7919850" cy="707886"/>
          </a:xfrm>
          <a:prstGeom prst="roundRect">
            <a:avLst>
              <a:gd name="adj" fmla="val 50000"/>
            </a:avLst>
          </a:prstGeom>
          <a:solidFill>
            <a:srgbClr val="FFFFFF"/>
          </a:solidFill>
          <a:ln>
            <a:noFill/>
          </a:ln>
          <a:effectLst>
            <a:outerShdw blurRad="57150" dist="19050" dir="540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39" name="TextBox 38">
            <a:extLst>
              <a:ext uri="{FF2B5EF4-FFF2-40B4-BE49-F238E27FC236}">
                <a16:creationId xmlns:a16="http://schemas.microsoft.com/office/drawing/2014/main" id="{4E952008-1F1C-4CD4-9FBA-D3EA76E757FC}"/>
              </a:ext>
            </a:extLst>
          </p:cNvPr>
          <p:cNvSpPr txBox="1"/>
          <p:nvPr/>
        </p:nvSpPr>
        <p:spPr>
          <a:xfrm>
            <a:off x="3669717" y="1427514"/>
            <a:ext cx="5186222" cy="769441"/>
          </a:xfrm>
          <a:prstGeom prst="rect">
            <a:avLst/>
          </a:prstGeom>
          <a:noFill/>
        </p:spPr>
        <p:txBody>
          <a:bodyPr wrap="square" rtlCol="0">
            <a:spAutoFit/>
          </a:bodyPr>
          <a:lstStyle/>
          <a:p>
            <a:pPr algn="ctr">
              <a:buClr>
                <a:srgbClr val="000000"/>
              </a:buClr>
              <a:buFont typeface="Arial"/>
              <a:buNone/>
            </a:pPr>
            <a:r>
              <a:rPr lang="en-US" sz="4400" kern="0" dirty="0" err="1">
                <a:solidFill>
                  <a:srgbClr val="000000"/>
                </a:solidFill>
                <a:latin typeface="Arial"/>
                <a:cs typeface="Arial"/>
                <a:sym typeface="Arial"/>
              </a:rPr>
              <a:t>Luyện</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đọc</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từ</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khó</a:t>
            </a:r>
            <a:endParaRPr lang="en-US" sz="4400" kern="0" dirty="0">
              <a:solidFill>
                <a:srgbClr val="000000"/>
              </a:solidFill>
              <a:latin typeface="Arial"/>
              <a:cs typeface="Arial"/>
              <a:sym typeface="Arial"/>
            </a:endParaRPr>
          </a:p>
        </p:txBody>
      </p:sp>
      <p:sp>
        <p:nvSpPr>
          <p:cNvPr id="40" name="Text Box 13">
            <a:extLst>
              <a:ext uri="{FF2B5EF4-FFF2-40B4-BE49-F238E27FC236}">
                <a16:creationId xmlns:a16="http://schemas.microsoft.com/office/drawing/2014/main" id="{91CF4D58-9B94-4040-8BA7-C9447D9EAEF3}"/>
              </a:ext>
            </a:extLst>
          </p:cNvPr>
          <p:cNvSpPr txBox="1">
            <a:spLocks noChangeArrowheads="1"/>
          </p:cNvSpPr>
          <p:nvPr/>
        </p:nvSpPr>
        <p:spPr bwMode="auto">
          <a:xfrm>
            <a:off x="8596500" y="2682000"/>
            <a:ext cx="24003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vi-VN" altLang="en-US" sz="3600" b="1" kern="0">
                <a:solidFill>
                  <a:srgbClr val="FF0000"/>
                </a:solidFill>
                <a:latin typeface="Times New Roman" panose="02020603050405020304" pitchFamily="18" charset="0"/>
                <a:sym typeface="Arial"/>
              </a:rPr>
              <a:t>tr</a:t>
            </a:r>
            <a:r>
              <a:rPr lang="vi-VN" altLang="en-US" sz="3600" b="1" kern="0">
                <a:solidFill>
                  <a:srgbClr val="041F5A"/>
                </a:solidFill>
                <a:latin typeface="Times New Roman" panose="02020603050405020304" pitchFamily="18" charset="0"/>
                <a:sym typeface="Arial"/>
              </a:rPr>
              <a:t>ụi </a:t>
            </a:r>
            <a:r>
              <a:rPr lang="vi-VN" altLang="en-US" sz="3600" b="1" kern="0">
                <a:solidFill>
                  <a:srgbClr val="FF0000"/>
                </a:solidFill>
                <a:latin typeface="Times New Roman" panose="02020603050405020304" pitchFamily="18" charset="0"/>
                <a:sym typeface="Arial"/>
              </a:rPr>
              <a:t>tr</a:t>
            </a:r>
            <a:r>
              <a:rPr lang="vi-VN" altLang="en-US" sz="3600" b="1" kern="0">
                <a:solidFill>
                  <a:srgbClr val="041F5A"/>
                </a:solidFill>
                <a:latin typeface="Times New Roman" panose="02020603050405020304" pitchFamily="18" charset="0"/>
                <a:sym typeface="Arial"/>
              </a:rPr>
              <a:t>ơ</a:t>
            </a:r>
            <a:endPar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cs typeface="Arial" panose="020B0604020202020204" pitchFamily="34" charset="0"/>
              <a:sym typeface="Arial"/>
            </a:endParaRPr>
          </a:p>
        </p:txBody>
      </p:sp>
      <p:sp>
        <p:nvSpPr>
          <p:cNvPr id="41" name="Text Box 14">
            <a:extLst>
              <a:ext uri="{FF2B5EF4-FFF2-40B4-BE49-F238E27FC236}">
                <a16:creationId xmlns:a16="http://schemas.microsoft.com/office/drawing/2014/main" id="{8C96584D-6BC8-43E2-997C-39B38A770152}"/>
              </a:ext>
            </a:extLst>
          </p:cNvPr>
          <p:cNvSpPr txBox="1">
            <a:spLocks noChangeArrowheads="1"/>
          </p:cNvSpPr>
          <p:nvPr/>
        </p:nvSpPr>
        <p:spPr bwMode="auto">
          <a:xfrm>
            <a:off x="5643984" y="3680096"/>
            <a:ext cx="24003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nh</a:t>
            </a:r>
            <a:r>
              <a:rPr lang="en-US" altLang="en-US" sz="3600" b="1" kern="0">
                <a:solidFill>
                  <a:srgbClr val="041F5A"/>
                </a:solidFill>
                <a:latin typeface="Times New Roman" panose="02020603050405020304" pitchFamily="18" charset="0"/>
                <a:sym typeface="Arial"/>
              </a:rPr>
              <a:t>ảy </a:t>
            </a:r>
            <a:r>
              <a:rPr lang="en-US" altLang="en-US" sz="3600" b="1" kern="0">
                <a:solidFill>
                  <a:srgbClr val="FF0000"/>
                </a:solidFill>
                <a:latin typeface="Times New Roman" panose="02020603050405020304" pitchFamily="18" charset="0"/>
                <a:sym typeface="Arial"/>
              </a:rPr>
              <a:t>x</a:t>
            </a:r>
            <a:r>
              <a:rPr lang="en-US" altLang="en-US" sz="3600" b="1" kern="0">
                <a:solidFill>
                  <a:srgbClr val="041F5A"/>
                </a:solidFill>
                <a:latin typeface="Times New Roman" panose="02020603050405020304" pitchFamily="18" charset="0"/>
                <a:sym typeface="Arial"/>
              </a:rPr>
              <a:t>ổ</a:t>
            </a:r>
            <a:endPar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cs typeface="Arial" panose="020B0604020202020204" pitchFamily="34" charset="0"/>
              <a:sym typeface="Arial"/>
            </a:endParaRPr>
          </a:p>
        </p:txBody>
      </p:sp>
      <p:sp>
        <p:nvSpPr>
          <p:cNvPr id="42" name="Text Box 15">
            <a:extLst>
              <a:ext uri="{FF2B5EF4-FFF2-40B4-BE49-F238E27FC236}">
                <a16:creationId xmlns:a16="http://schemas.microsoft.com/office/drawing/2014/main" id="{9AFAF0F2-E32F-482C-AD1C-596C450A95B1}"/>
              </a:ext>
            </a:extLst>
          </p:cNvPr>
          <p:cNvSpPr txBox="1">
            <a:spLocks noChangeArrowheads="1"/>
          </p:cNvSpPr>
          <p:nvPr/>
        </p:nvSpPr>
        <p:spPr bwMode="auto">
          <a:xfrm>
            <a:off x="5731585" y="2626162"/>
            <a:ext cx="2225098"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n</a:t>
            </a:r>
            <a:r>
              <a:rPr lang="en-US" altLang="en-US" sz="3600" b="1" kern="0">
                <a:solidFill>
                  <a:srgbClr val="041F5A"/>
                </a:solidFill>
                <a:latin typeface="Times New Roman" panose="02020603050405020304" pitchFamily="18" charset="0"/>
                <a:sym typeface="Arial"/>
              </a:rPr>
              <a:t>ứt </a:t>
            </a:r>
            <a:r>
              <a:rPr lang="en-US" altLang="en-US" sz="3600" b="1" kern="0">
                <a:solidFill>
                  <a:srgbClr val="FF0000"/>
                </a:solidFill>
                <a:latin typeface="Times New Roman" panose="02020603050405020304" pitchFamily="18" charset="0"/>
                <a:sym typeface="Arial"/>
              </a:rPr>
              <a:t>n</a:t>
            </a:r>
            <a:r>
              <a:rPr lang="en-US" altLang="en-US" sz="3600" b="1" kern="0">
                <a:solidFill>
                  <a:srgbClr val="041F5A"/>
                </a:solidFill>
                <a:latin typeface="Times New Roman" panose="02020603050405020304" pitchFamily="18" charset="0"/>
                <a:sym typeface="Arial"/>
              </a:rPr>
              <a:t>ẻ</a:t>
            </a:r>
            <a:endPar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cs typeface="Arial" panose="020B0604020202020204" pitchFamily="34" charset="0"/>
              <a:sym typeface="Arial"/>
            </a:endParaRPr>
          </a:p>
        </p:txBody>
      </p:sp>
      <p:sp>
        <p:nvSpPr>
          <p:cNvPr id="43" name="Text Box 16">
            <a:extLst>
              <a:ext uri="{FF2B5EF4-FFF2-40B4-BE49-F238E27FC236}">
                <a16:creationId xmlns:a16="http://schemas.microsoft.com/office/drawing/2014/main" id="{1AEA5CC7-F3BA-4DCE-B341-7CDF1BC3207C}"/>
              </a:ext>
            </a:extLst>
          </p:cNvPr>
          <p:cNvSpPr txBox="1">
            <a:spLocks noChangeArrowheads="1"/>
          </p:cNvSpPr>
          <p:nvPr/>
        </p:nvSpPr>
        <p:spPr bwMode="auto">
          <a:xfrm>
            <a:off x="2138550" y="3686026"/>
            <a:ext cx="22860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n</a:t>
            </a:r>
            <a:r>
              <a:rPr lang="en-US" altLang="en-US" sz="3600" b="1" kern="0">
                <a:solidFill>
                  <a:srgbClr val="041F5A"/>
                </a:solidFill>
                <a:latin typeface="Times New Roman" panose="02020603050405020304" pitchFamily="18" charset="0"/>
                <a:sym typeface="Arial"/>
              </a:rPr>
              <a:t>ổi </a:t>
            </a:r>
            <a:r>
              <a:rPr lang="en-US" altLang="en-US" sz="3600" b="1" kern="0">
                <a:solidFill>
                  <a:srgbClr val="FF0000"/>
                </a:solidFill>
                <a:latin typeface="Times New Roman" panose="02020603050405020304" pitchFamily="18" charset="0"/>
                <a:sym typeface="Arial"/>
              </a:rPr>
              <a:t>gi</a:t>
            </a:r>
            <a:r>
              <a:rPr lang="en-US" altLang="en-US" sz="3600" b="1" kern="0">
                <a:solidFill>
                  <a:srgbClr val="041F5A"/>
                </a:solidFill>
                <a:latin typeface="Times New Roman" panose="02020603050405020304" pitchFamily="18" charset="0"/>
                <a:sym typeface="Arial"/>
              </a:rPr>
              <a:t>ận</a:t>
            </a:r>
            <a:endPar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cs typeface="Arial" panose="020B0604020202020204" pitchFamily="34" charset="0"/>
              <a:sym typeface="Arial"/>
            </a:endParaRPr>
          </a:p>
        </p:txBody>
      </p:sp>
      <p:sp>
        <p:nvSpPr>
          <p:cNvPr id="44" name="Text Box 17">
            <a:extLst>
              <a:ext uri="{FF2B5EF4-FFF2-40B4-BE49-F238E27FC236}">
                <a16:creationId xmlns:a16="http://schemas.microsoft.com/office/drawing/2014/main" id="{0BB8D82A-58A3-4181-BDDF-DC8AF2AD4DD0}"/>
              </a:ext>
            </a:extLst>
          </p:cNvPr>
          <p:cNvSpPr txBox="1">
            <a:spLocks noChangeArrowheads="1"/>
          </p:cNvSpPr>
          <p:nvPr/>
        </p:nvSpPr>
        <p:spPr bwMode="auto">
          <a:xfrm>
            <a:off x="2138550" y="2626162"/>
            <a:ext cx="25908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n</a:t>
            </a:r>
            <a:r>
              <a:rPr lang="en-US" altLang="en-US" sz="3600" b="1" kern="0">
                <a:solidFill>
                  <a:srgbClr val="041F5A"/>
                </a:solidFill>
                <a:latin typeface="Times New Roman" panose="02020603050405020304" pitchFamily="18" charset="0"/>
                <a:sym typeface="Arial"/>
              </a:rPr>
              <a:t>ắng hạn</a:t>
            </a:r>
            <a:endParaRPr kumimoji="0" lang="en-US" altLang="en-US" sz="3600" b="1" i="0" u="none" strike="noStrike" kern="0" cap="none" spc="0" normalizeH="0" baseline="0" noProof="0">
              <a:ln>
                <a:noFill/>
              </a:ln>
              <a:solidFill>
                <a:srgbClr val="041F5A"/>
              </a:solidFill>
              <a:effectLst/>
              <a:uLnTx/>
              <a:uFillTx/>
              <a:latin typeface="Times New Roman" panose="02020603050405020304" pitchFamily="18" charset="0"/>
              <a:cs typeface="Arial" panose="020B0604020202020204" pitchFamily="34" charset="0"/>
              <a:sym typeface="Arial"/>
            </a:endParaRPr>
          </a:p>
        </p:txBody>
      </p:sp>
      <p:sp>
        <p:nvSpPr>
          <p:cNvPr id="45" name="Text Box 14">
            <a:extLst>
              <a:ext uri="{FF2B5EF4-FFF2-40B4-BE49-F238E27FC236}">
                <a16:creationId xmlns:a16="http://schemas.microsoft.com/office/drawing/2014/main" id="{E04EFD4A-21EC-4A15-A4FD-1ADE4892DE85}"/>
              </a:ext>
            </a:extLst>
          </p:cNvPr>
          <p:cNvSpPr txBox="1">
            <a:spLocks noChangeArrowheads="1"/>
          </p:cNvSpPr>
          <p:nvPr/>
        </p:nvSpPr>
        <p:spPr bwMode="auto">
          <a:xfrm>
            <a:off x="8596500" y="3799551"/>
            <a:ext cx="24003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c</a:t>
            </a:r>
            <a:r>
              <a:rPr lang="en-US" altLang="en-US" sz="3600" b="1" kern="0">
                <a:solidFill>
                  <a:srgbClr val="041F5A"/>
                </a:solidFill>
                <a:latin typeface="Times New Roman" panose="02020603050405020304" pitchFamily="18" charset="0"/>
                <a:sym typeface="Arial"/>
              </a:rPr>
              <a:t>ắn </a:t>
            </a:r>
            <a:r>
              <a:rPr lang="en-US" altLang="en-US" sz="3600" b="1" kern="0">
                <a:solidFill>
                  <a:srgbClr val="FF0000"/>
                </a:solidFill>
                <a:latin typeface="Times New Roman" panose="02020603050405020304" pitchFamily="18" charset="0"/>
                <a:sym typeface="Arial"/>
              </a:rPr>
              <a:t>c</a:t>
            </a:r>
            <a:r>
              <a:rPr lang="en-US" altLang="en-US" sz="3600" b="1" kern="0">
                <a:solidFill>
                  <a:srgbClr val="041F5A"/>
                </a:solidFill>
                <a:latin typeface="Times New Roman" panose="02020603050405020304" pitchFamily="18" charset="0"/>
                <a:sym typeface="Arial"/>
              </a:rPr>
              <a:t>ổ</a:t>
            </a:r>
            <a:endPar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cs typeface="Arial" panose="020B0604020202020204" pitchFamily="34" charset="0"/>
              <a:sym typeface="Arial"/>
            </a:endParaRPr>
          </a:p>
        </p:txBody>
      </p:sp>
      <p:sp>
        <p:nvSpPr>
          <p:cNvPr id="46" name="Text Box 14">
            <a:extLst>
              <a:ext uri="{FF2B5EF4-FFF2-40B4-BE49-F238E27FC236}">
                <a16:creationId xmlns:a16="http://schemas.microsoft.com/office/drawing/2014/main" id="{437B0F88-7546-4FBC-BCFE-EB06B1F1EF7D}"/>
              </a:ext>
            </a:extLst>
          </p:cNvPr>
          <p:cNvSpPr txBox="1">
            <a:spLocks noChangeArrowheads="1"/>
          </p:cNvSpPr>
          <p:nvPr/>
        </p:nvSpPr>
        <p:spPr bwMode="auto">
          <a:xfrm>
            <a:off x="2138550" y="4749266"/>
            <a:ext cx="2400300"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FF0000"/>
                </a:solidFill>
                <a:latin typeface="Times New Roman" panose="02020603050405020304" pitchFamily="18" charset="0"/>
                <a:sym typeface="Arial"/>
              </a:rPr>
              <a:t>n</a:t>
            </a:r>
            <a:r>
              <a:rPr lang="en-US" altLang="en-US" sz="3600" b="1" kern="0">
                <a:solidFill>
                  <a:srgbClr val="002060"/>
                </a:solidFill>
                <a:latin typeface="Times New Roman" panose="02020603050405020304" pitchFamily="18" charset="0"/>
                <a:sym typeface="Arial"/>
              </a:rPr>
              <a:t>ổi</a:t>
            </a:r>
            <a:r>
              <a:rPr lang="en-US" altLang="en-US" sz="3600" b="1" kern="0">
                <a:solidFill>
                  <a:srgbClr val="FF0000"/>
                </a:solidFill>
                <a:latin typeface="Times New Roman" panose="02020603050405020304" pitchFamily="18" charset="0"/>
                <a:sym typeface="Arial"/>
              </a:rPr>
              <a:t> l</a:t>
            </a:r>
            <a:r>
              <a:rPr lang="en-US" altLang="en-US" sz="3600" b="1" kern="0">
                <a:solidFill>
                  <a:srgbClr val="002060"/>
                </a:solidFill>
                <a:latin typeface="Times New Roman" panose="02020603050405020304" pitchFamily="18" charset="0"/>
                <a:sym typeface="Arial"/>
              </a:rPr>
              <a:t>oạn</a:t>
            </a:r>
            <a:endParaRPr kumimoji="0" lang="en-US" altLang="en-US" sz="3600" b="1" i="0" u="none" strike="noStrike" kern="0" cap="none" spc="0" normalizeH="0" baseline="0" noProof="0">
              <a:ln>
                <a:noFill/>
              </a:ln>
              <a:solidFill>
                <a:srgbClr val="002060"/>
              </a:solidFill>
              <a:effectLst/>
              <a:uLnTx/>
              <a:uFillTx/>
              <a:latin typeface="Times New Roman" panose="02020603050405020304" pitchFamily="18" charset="0"/>
              <a:sym typeface="Arial"/>
            </a:endParaRPr>
          </a:p>
        </p:txBody>
      </p:sp>
      <p:sp>
        <p:nvSpPr>
          <p:cNvPr id="47" name="Text Box 14">
            <a:extLst>
              <a:ext uri="{FF2B5EF4-FFF2-40B4-BE49-F238E27FC236}">
                <a16:creationId xmlns:a16="http://schemas.microsoft.com/office/drawing/2014/main" id="{49252DCD-AE2A-4C92-A34A-7BEF5888B2C8}"/>
              </a:ext>
            </a:extLst>
          </p:cNvPr>
          <p:cNvSpPr txBox="1">
            <a:spLocks noChangeArrowheads="1"/>
          </p:cNvSpPr>
          <p:nvPr/>
        </p:nvSpPr>
        <p:spPr bwMode="auto">
          <a:xfrm>
            <a:off x="5556382" y="4784155"/>
            <a:ext cx="3533309" cy="646331"/>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ct val="50000"/>
              </a:spcBef>
              <a:buClr>
                <a:srgbClr val="000000"/>
              </a:buClr>
              <a:buNone/>
            </a:pPr>
            <a:r>
              <a:rPr lang="en-US" altLang="en-US" sz="3600" b="1" kern="0">
                <a:solidFill>
                  <a:srgbClr val="002060"/>
                </a:solidFill>
                <a:latin typeface="Times New Roman" panose="02020603050405020304" pitchFamily="18" charset="0"/>
                <a:sym typeface="Arial"/>
              </a:rPr>
              <a:t>ngh</a:t>
            </a:r>
            <a:r>
              <a:rPr lang="en-US" altLang="en-US" sz="3600" b="1" kern="0">
                <a:solidFill>
                  <a:srgbClr val="FF0000"/>
                </a:solidFill>
                <a:latin typeface="Times New Roman" panose="02020603050405020304" pitchFamily="18" charset="0"/>
                <a:sym typeface="Arial"/>
              </a:rPr>
              <a:t>iến</a:t>
            </a:r>
            <a:r>
              <a:rPr lang="en-US" altLang="en-US" sz="3600" b="1" kern="0">
                <a:solidFill>
                  <a:srgbClr val="002060"/>
                </a:solidFill>
                <a:latin typeface="Times New Roman" panose="02020603050405020304" pitchFamily="18" charset="0"/>
                <a:sym typeface="Arial"/>
              </a:rPr>
              <a:t> </a:t>
            </a:r>
            <a:r>
              <a:rPr lang="en-US" altLang="en-US" sz="3600" b="1" kern="0">
                <a:solidFill>
                  <a:srgbClr val="FF0000"/>
                </a:solidFill>
                <a:latin typeface="Times New Roman" panose="02020603050405020304" pitchFamily="18" charset="0"/>
                <a:sym typeface="Arial"/>
              </a:rPr>
              <a:t>r</a:t>
            </a:r>
            <a:r>
              <a:rPr lang="en-US" altLang="en-US" sz="3600" b="1" kern="0">
                <a:solidFill>
                  <a:srgbClr val="002060"/>
                </a:solidFill>
                <a:latin typeface="Times New Roman" panose="02020603050405020304" pitchFamily="18" charset="0"/>
                <a:sym typeface="Arial"/>
              </a:rPr>
              <a:t>ăng </a:t>
            </a:r>
            <a:endParaRPr kumimoji="0" lang="en-US" altLang="en-US" sz="3600" b="1" i="0" u="none" strike="noStrike" kern="0" cap="none" spc="0" normalizeH="0" baseline="0" noProof="0">
              <a:ln>
                <a:noFill/>
              </a:ln>
              <a:solidFill>
                <a:srgbClr val="002060"/>
              </a:solidFill>
              <a:effectLst/>
              <a:uLnTx/>
              <a:uFillTx/>
              <a:latin typeface="Times New Roman" panose="02020603050405020304" pitchFamily="18" charset="0"/>
              <a:sym typeface="Arial"/>
            </a:endParaRPr>
          </a:p>
        </p:txBody>
      </p:sp>
    </p:spTree>
    <p:extLst>
      <p:ext uri="{BB962C8B-B14F-4D97-AF65-F5344CB8AC3E}">
        <p14:creationId xmlns:p14="http://schemas.microsoft.com/office/powerpoint/2010/main" val="12102548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heckerboard(across)">
                                      <p:cBhvr>
                                        <p:cTn id="15" dur="500"/>
                                        <p:tgtEl>
                                          <p:spTgt spid="44"/>
                                        </p:tgtEl>
                                      </p:cBhvr>
                                    </p:animEffect>
                                  </p:childTnLst>
                                </p:cTn>
                              </p:par>
                              <p:par>
                                <p:cTn id="16" presetID="5" presetClass="entr" presetSubtype="1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Effect transition="in" filter="checkerboard(across)">
                                      <p:cBhvr>
                                        <p:cTn id="18" dur="500"/>
                                        <p:tgtEl>
                                          <p:spTgt spid="4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checkerboard(across)">
                                      <p:cBhvr>
                                        <p:cTn id="21" dur="500"/>
                                        <p:tgtEl>
                                          <p:spTgt spid="42"/>
                                        </p:tgtEl>
                                      </p:cBhvr>
                                    </p:animEffect>
                                  </p:childTnLst>
                                </p:cTn>
                              </p:par>
                              <p:par>
                                <p:cTn id="22" presetID="5" presetClass="entr" presetSubtype="10" fill="hold" grpId="0" nodeType="withEffect">
                                  <p:stCondLst>
                                    <p:cond delay="250"/>
                                  </p:stCondLst>
                                  <p:childTnLst>
                                    <p:set>
                                      <p:cBhvr>
                                        <p:cTn id="23" dur="1" fill="hold">
                                          <p:stCondLst>
                                            <p:cond delay="0"/>
                                          </p:stCondLst>
                                        </p:cTn>
                                        <p:tgtEl>
                                          <p:spTgt spid="43"/>
                                        </p:tgtEl>
                                        <p:attrNameLst>
                                          <p:attrName>style.visibility</p:attrName>
                                        </p:attrNameLst>
                                      </p:cBhvr>
                                      <p:to>
                                        <p:strVal val="visible"/>
                                      </p:to>
                                    </p:set>
                                    <p:animEffect transition="in" filter="checkerboard(across)">
                                      <p:cBhvr>
                                        <p:cTn id="24" dur="500"/>
                                        <p:tgtEl>
                                          <p:spTgt spid="43"/>
                                        </p:tgtEl>
                                      </p:cBhvr>
                                    </p:animEffect>
                                  </p:childTnLst>
                                </p:cTn>
                              </p:par>
                              <p:par>
                                <p:cTn id="25" presetID="5" presetClass="entr" presetSubtype="1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checkerboard(across)">
                                      <p:cBhvr>
                                        <p:cTn id="27" dur="500"/>
                                        <p:tgtEl>
                                          <p:spTgt spid="41"/>
                                        </p:tgtEl>
                                      </p:cBhvr>
                                    </p:animEffect>
                                  </p:childTnLst>
                                </p:cTn>
                              </p:par>
                              <p:par>
                                <p:cTn id="28" presetID="5" presetClass="entr" presetSubtype="10" fill="hold" grpId="0" nodeType="withEffect">
                                  <p:stCondLst>
                                    <p:cond delay="500"/>
                                  </p:stCondLst>
                                  <p:childTnLst>
                                    <p:set>
                                      <p:cBhvr>
                                        <p:cTn id="29" dur="1" fill="hold">
                                          <p:stCondLst>
                                            <p:cond delay="0"/>
                                          </p:stCondLst>
                                        </p:cTn>
                                        <p:tgtEl>
                                          <p:spTgt spid="45"/>
                                        </p:tgtEl>
                                        <p:attrNameLst>
                                          <p:attrName>style.visibility</p:attrName>
                                        </p:attrNameLst>
                                      </p:cBhvr>
                                      <p:to>
                                        <p:strVal val="visible"/>
                                      </p:to>
                                    </p:set>
                                    <p:animEffect transition="in" filter="checkerboard(across)">
                                      <p:cBhvr>
                                        <p:cTn id="30" dur="500"/>
                                        <p:tgtEl>
                                          <p:spTgt spid="45"/>
                                        </p:tgtEl>
                                      </p:cBhvr>
                                    </p:animEffect>
                                  </p:childTnLst>
                                </p:cTn>
                              </p:par>
                              <p:par>
                                <p:cTn id="31" presetID="5" presetClass="entr" presetSubtype="10" fill="hold" grpId="0" nodeType="with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checkerboard(across)">
                                      <p:cBhvr>
                                        <p:cTn id="33" dur="500"/>
                                        <p:tgtEl>
                                          <p:spTgt spid="46"/>
                                        </p:tgtEl>
                                      </p:cBhvr>
                                    </p:animEffect>
                                  </p:childTnLst>
                                </p:cTn>
                              </p:par>
                              <p:par>
                                <p:cTn id="34" presetID="5" presetClass="entr" presetSubtype="10" fill="hold" grpId="0"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checkerboard(across)">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animBg="1"/>
      <p:bldP spid="42" grpId="0" animBg="1"/>
      <p:bldP spid="43"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2154;p39">
            <a:extLst>
              <a:ext uri="{FF2B5EF4-FFF2-40B4-BE49-F238E27FC236}">
                <a16:creationId xmlns:a16="http://schemas.microsoft.com/office/drawing/2014/main" id="{9C3A7060-89BD-41E7-8532-EF411766C094}"/>
              </a:ext>
            </a:extLst>
          </p:cNvPr>
          <p:cNvSpPr/>
          <p:nvPr/>
        </p:nvSpPr>
        <p:spPr>
          <a:xfrm>
            <a:off x="1433650" y="933006"/>
            <a:ext cx="7914900" cy="897594"/>
          </a:xfrm>
          <a:prstGeom prst="roundRect">
            <a:avLst>
              <a:gd name="adj" fmla="val 50000"/>
            </a:avLst>
          </a:prstGeom>
          <a:solidFill>
            <a:srgbClr val="FFFFFF"/>
          </a:solidFill>
          <a:ln>
            <a:noFill/>
          </a:ln>
          <a:effectLst>
            <a:outerShdw blurRad="57150" dist="19050" dir="540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1" name="Google Shape;2164;p39">
            <a:extLst>
              <a:ext uri="{FF2B5EF4-FFF2-40B4-BE49-F238E27FC236}">
                <a16:creationId xmlns:a16="http://schemas.microsoft.com/office/drawing/2014/main" id="{343054AD-07D7-48F5-B2E3-68AD85ECA160}"/>
              </a:ext>
            </a:extLst>
          </p:cNvPr>
          <p:cNvGrpSpPr/>
          <p:nvPr/>
        </p:nvGrpSpPr>
        <p:grpSpPr>
          <a:xfrm rot="899949">
            <a:off x="9097231" y="854537"/>
            <a:ext cx="1295374" cy="1181385"/>
            <a:chOff x="1127192" y="1542148"/>
            <a:chExt cx="435914" cy="435979"/>
          </a:xfrm>
        </p:grpSpPr>
        <p:sp>
          <p:nvSpPr>
            <p:cNvPr id="132" name="Google Shape;2165;p39">
              <a:extLst>
                <a:ext uri="{FF2B5EF4-FFF2-40B4-BE49-F238E27FC236}">
                  <a16:creationId xmlns:a16="http://schemas.microsoft.com/office/drawing/2014/main" id="{C10C5BEF-7DEA-4DA9-964C-F493A810BA3C}"/>
                </a:ext>
              </a:extLst>
            </p:cNvPr>
            <p:cNvSpPr/>
            <p:nvPr/>
          </p:nvSpPr>
          <p:spPr>
            <a:xfrm>
              <a:off x="1127192" y="1542148"/>
              <a:ext cx="435914" cy="435979"/>
            </a:xfrm>
            <a:custGeom>
              <a:avLst/>
              <a:gdLst/>
              <a:ahLst/>
              <a:cxnLst/>
              <a:rect l="l" t="t" r="r" b="b"/>
              <a:pathLst>
                <a:path w="304303" h="304348" extrusionOk="0">
                  <a:moveTo>
                    <a:pt x="77588" y="0"/>
                  </a:moveTo>
                  <a:cubicBezTo>
                    <a:pt x="54560" y="0"/>
                    <a:pt x="34603" y="16289"/>
                    <a:pt x="30174" y="38699"/>
                  </a:cubicBezTo>
                  <a:lnTo>
                    <a:pt x="30174" y="38770"/>
                  </a:lnTo>
                  <a:cubicBezTo>
                    <a:pt x="24339" y="41676"/>
                    <a:pt x="19052" y="45676"/>
                    <a:pt x="14599" y="50654"/>
                  </a:cubicBezTo>
                  <a:cubicBezTo>
                    <a:pt x="4716" y="61680"/>
                    <a:pt x="1" y="76444"/>
                    <a:pt x="1596" y="91186"/>
                  </a:cubicBezTo>
                  <a:cubicBezTo>
                    <a:pt x="2882" y="102831"/>
                    <a:pt x="5883" y="130027"/>
                    <a:pt x="24935" y="155341"/>
                  </a:cubicBezTo>
                  <a:cubicBezTo>
                    <a:pt x="38938" y="173917"/>
                    <a:pt x="58108" y="187396"/>
                    <a:pt x="82232" y="195635"/>
                  </a:cubicBezTo>
                  <a:cubicBezTo>
                    <a:pt x="70516" y="203470"/>
                    <a:pt x="62776" y="216806"/>
                    <a:pt x="62776" y="231952"/>
                  </a:cubicBezTo>
                  <a:lnTo>
                    <a:pt x="62776" y="260744"/>
                  </a:lnTo>
                  <a:cubicBezTo>
                    <a:pt x="62776" y="284796"/>
                    <a:pt x="82328" y="304348"/>
                    <a:pt x="106380" y="304348"/>
                  </a:cubicBezTo>
                  <a:lnTo>
                    <a:pt x="198423" y="304348"/>
                  </a:lnTo>
                  <a:cubicBezTo>
                    <a:pt x="222476" y="304348"/>
                    <a:pt x="242027" y="284796"/>
                    <a:pt x="242027" y="260744"/>
                  </a:cubicBezTo>
                  <a:lnTo>
                    <a:pt x="242027" y="231952"/>
                  </a:lnTo>
                  <a:cubicBezTo>
                    <a:pt x="242027" y="216473"/>
                    <a:pt x="233954" y="202851"/>
                    <a:pt x="221738" y="195111"/>
                  </a:cubicBezTo>
                  <a:cubicBezTo>
                    <a:pt x="227667" y="193087"/>
                    <a:pt x="233288" y="190801"/>
                    <a:pt x="238598" y="188134"/>
                  </a:cubicBezTo>
                  <a:cubicBezTo>
                    <a:pt x="241575" y="186657"/>
                    <a:pt x="244266" y="184800"/>
                    <a:pt x="246647" y="182704"/>
                  </a:cubicBezTo>
                  <a:cubicBezTo>
                    <a:pt x="249934" y="181561"/>
                    <a:pt x="253030" y="179989"/>
                    <a:pt x="255864" y="177941"/>
                  </a:cubicBezTo>
                  <a:cubicBezTo>
                    <a:pt x="264961" y="171345"/>
                    <a:pt x="272915" y="163605"/>
                    <a:pt x="279488" y="154865"/>
                  </a:cubicBezTo>
                  <a:cubicBezTo>
                    <a:pt x="298420" y="129670"/>
                    <a:pt x="301421" y="102593"/>
                    <a:pt x="302707" y="91043"/>
                  </a:cubicBezTo>
                  <a:cubicBezTo>
                    <a:pt x="304302" y="76373"/>
                    <a:pt x="299611" y="61632"/>
                    <a:pt x="289752" y="50606"/>
                  </a:cubicBezTo>
                  <a:cubicBezTo>
                    <a:pt x="285394" y="45700"/>
                    <a:pt x="280131" y="41747"/>
                    <a:pt x="274391" y="38865"/>
                  </a:cubicBezTo>
                  <a:cubicBezTo>
                    <a:pt x="270009" y="16742"/>
                    <a:pt x="250482" y="0"/>
                    <a:pt x="227120" y="0"/>
                  </a:cubicBezTo>
                  <a:lnTo>
                    <a:pt x="125051" y="0"/>
                  </a:lnTo>
                  <a:cubicBezTo>
                    <a:pt x="122622" y="0"/>
                    <a:pt x="120240" y="239"/>
                    <a:pt x="117906" y="715"/>
                  </a:cubicBezTo>
                  <a:cubicBezTo>
                    <a:pt x="115573" y="239"/>
                    <a:pt x="113239" y="0"/>
                    <a:pt x="110857" y="0"/>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166;p39">
              <a:extLst>
                <a:ext uri="{FF2B5EF4-FFF2-40B4-BE49-F238E27FC236}">
                  <a16:creationId xmlns:a16="http://schemas.microsoft.com/office/drawing/2014/main" id="{2C3867D6-C2C4-4F22-AB8C-77D584E5899C}"/>
                </a:ext>
              </a:extLst>
            </p:cNvPr>
            <p:cNvSpPr/>
            <p:nvPr/>
          </p:nvSpPr>
          <p:spPr>
            <a:xfrm>
              <a:off x="1330410" y="1774226"/>
              <a:ext cx="30875" cy="74506"/>
            </a:xfrm>
            <a:custGeom>
              <a:avLst/>
              <a:gdLst/>
              <a:ahLst/>
              <a:cxnLst/>
              <a:rect l="l" t="t" r="r" b="b"/>
              <a:pathLst>
                <a:path w="21553" h="52011" extrusionOk="0">
                  <a:moveTo>
                    <a:pt x="1" y="0"/>
                  </a:moveTo>
                  <a:lnTo>
                    <a:pt x="1" y="52011"/>
                  </a:lnTo>
                  <a:lnTo>
                    <a:pt x="21553" y="52011"/>
                  </a:lnTo>
                  <a:lnTo>
                    <a:pt x="21553" y="0"/>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167;p39">
              <a:extLst>
                <a:ext uri="{FF2B5EF4-FFF2-40B4-BE49-F238E27FC236}">
                  <a16:creationId xmlns:a16="http://schemas.microsoft.com/office/drawing/2014/main" id="{F67BBC0F-5D83-460E-A70B-5D03240F64C4}"/>
                </a:ext>
              </a:extLst>
            </p:cNvPr>
            <p:cNvSpPr/>
            <p:nvPr/>
          </p:nvSpPr>
          <p:spPr>
            <a:xfrm>
              <a:off x="1374589" y="1641386"/>
              <a:ext cx="135742" cy="142052"/>
            </a:xfrm>
            <a:custGeom>
              <a:avLst/>
              <a:gdLst/>
              <a:ahLst/>
              <a:cxnLst/>
              <a:rect l="l" t="t" r="r" b="b"/>
              <a:pathLst>
                <a:path w="94759" h="99164" extrusionOk="0">
                  <a:moveTo>
                    <a:pt x="40342" y="0"/>
                  </a:moveTo>
                  <a:lnTo>
                    <a:pt x="40342" y="18718"/>
                  </a:lnTo>
                  <a:lnTo>
                    <a:pt x="75350" y="18718"/>
                  </a:lnTo>
                  <a:cubicBezTo>
                    <a:pt x="74302" y="27411"/>
                    <a:pt x="72016" y="41152"/>
                    <a:pt x="63061" y="53059"/>
                  </a:cubicBezTo>
                  <a:cubicBezTo>
                    <a:pt x="51059" y="68967"/>
                    <a:pt x="29864" y="78183"/>
                    <a:pt x="1" y="80469"/>
                  </a:cubicBezTo>
                  <a:lnTo>
                    <a:pt x="1429" y="99163"/>
                  </a:lnTo>
                  <a:cubicBezTo>
                    <a:pt x="36913" y="96449"/>
                    <a:pt x="62656" y="84732"/>
                    <a:pt x="77993" y="64323"/>
                  </a:cubicBezTo>
                  <a:cubicBezTo>
                    <a:pt x="91067" y="46986"/>
                    <a:pt x="93210" y="27458"/>
                    <a:pt x="94258" y="18075"/>
                  </a:cubicBezTo>
                  <a:cubicBezTo>
                    <a:pt x="94758" y="13479"/>
                    <a:pt x="93306" y="8883"/>
                    <a:pt x="90210" y="5430"/>
                  </a:cubicBezTo>
                  <a:cubicBezTo>
                    <a:pt x="87114" y="1977"/>
                    <a:pt x="82708" y="0"/>
                    <a:pt x="78064" y="0"/>
                  </a:cubicBez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168;p39">
              <a:extLst>
                <a:ext uri="{FF2B5EF4-FFF2-40B4-BE49-F238E27FC236}">
                  <a16:creationId xmlns:a16="http://schemas.microsoft.com/office/drawing/2014/main" id="{5F1ADB3A-249A-4825-8BDA-A8EF0BC70A8D}"/>
                </a:ext>
              </a:extLst>
            </p:cNvPr>
            <p:cNvSpPr/>
            <p:nvPr/>
          </p:nvSpPr>
          <p:spPr>
            <a:xfrm>
              <a:off x="1180615" y="1641386"/>
              <a:ext cx="135775" cy="142052"/>
            </a:xfrm>
            <a:custGeom>
              <a:avLst/>
              <a:gdLst/>
              <a:ahLst/>
              <a:cxnLst/>
              <a:rect l="l" t="t" r="r" b="b"/>
              <a:pathLst>
                <a:path w="94782" h="99164" extrusionOk="0">
                  <a:moveTo>
                    <a:pt x="16694" y="0"/>
                  </a:moveTo>
                  <a:cubicBezTo>
                    <a:pt x="12050" y="0"/>
                    <a:pt x="7645" y="1977"/>
                    <a:pt x="4549" y="5430"/>
                  </a:cubicBezTo>
                  <a:cubicBezTo>
                    <a:pt x="1453" y="8883"/>
                    <a:pt x="0" y="13479"/>
                    <a:pt x="500" y="18075"/>
                  </a:cubicBezTo>
                  <a:cubicBezTo>
                    <a:pt x="1548" y="27458"/>
                    <a:pt x="3692" y="46986"/>
                    <a:pt x="16766" y="64323"/>
                  </a:cubicBezTo>
                  <a:cubicBezTo>
                    <a:pt x="32126" y="84732"/>
                    <a:pt x="57870" y="96449"/>
                    <a:pt x="93353" y="99163"/>
                  </a:cubicBezTo>
                  <a:lnTo>
                    <a:pt x="94782" y="80469"/>
                  </a:lnTo>
                  <a:cubicBezTo>
                    <a:pt x="64919" y="78183"/>
                    <a:pt x="43700" y="68967"/>
                    <a:pt x="31721" y="53059"/>
                  </a:cubicBezTo>
                  <a:cubicBezTo>
                    <a:pt x="22767" y="41152"/>
                    <a:pt x="20481" y="27411"/>
                    <a:pt x="19433" y="18718"/>
                  </a:cubicBezTo>
                  <a:lnTo>
                    <a:pt x="54416" y="18718"/>
                  </a:lnTo>
                  <a:lnTo>
                    <a:pt x="54416" y="0"/>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169;p39">
              <a:extLst>
                <a:ext uri="{FF2B5EF4-FFF2-40B4-BE49-F238E27FC236}">
                  <a16:creationId xmlns:a16="http://schemas.microsoft.com/office/drawing/2014/main" id="{478B3623-F8FD-41F9-BC04-476845A32B54}"/>
                </a:ext>
              </a:extLst>
            </p:cNvPr>
            <p:cNvSpPr/>
            <p:nvPr/>
          </p:nvSpPr>
          <p:spPr>
            <a:xfrm>
              <a:off x="1374895" y="1732163"/>
              <a:ext cx="75223" cy="50967"/>
            </a:xfrm>
            <a:custGeom>
              <a:avLst/>
              <a:gdLst/>
              <a:ahLst/>
              <a:cxnLst/>
              <a:rect l="l" t="t" r="r" b="b"/>
              <a:pathLst>
                <a:path w="52512" h="35579" extrusionOk="0">
                  <a:moveTo>
                    <a:pt x="52512" y="0"/>
                  </a:moveTo>
                  <a:lnTo>
                    <a:pt x="52512" y="0"/>
                  </a:lnTo>
                  <a:cubicBezTo>
                    <a:pt x="40104" y="9502"/>
                    <a:pt x="22506" y="15170"/>
                    <a:pt x="1" y="16861"/>
                  </a:cubicBezTo>
                  <a:lnTo>
                    <a:pt x="1430" y="35579"/>
                  </a:lnTo>
                  <a:cubicBezTo>
                    <a:pt x="12289" y="34746"/>
                    <a:pt x="22244" y="33079"/>
                    <a:pt x="31245" y="30554"/>
                  </a:cubicBezTo>
                  <a:cubicBezTo>
                    <a:pt x="39676" y="21600"/>
                    <a:pt x="46796" y="11384"/>
                    <a:pt x="52512" y="0"/>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170;p39">
              <a:extLst>
                <a:ext uri="{FF2B5EF4-FFF2-40B4-BE49-F238E27FC236}">
                  <a16:creationId xmlns:a16="http://schemas.microsoft.com/office/drawing/2014/main" id="{CF513BA0-518E-4236-A85C-DD82E6FF2685}"/>
                </a:ext>
              </a:extLst>
            </p:cNvPr>
            <p:cNvSpPr/>
            <p:nvPr/>
          </p:nvSpPr>
          <p:spPr>
            <a:xfrm>
              <a:off x="1432379" y="1641386"/>
              <a:ext cx="40119" cy="26815"/>
            </a:xfrm>
            <a:custGeom>
              <a:avLst/>
              <a:gdLst/>
              <a:ahLst/>
              <a:cxnLst/>
              <a:rect l="l" t="t" r="r" b="b"/>
              <a:pathLst>
                <a:path w="28006" h="18719" extrusionOk="0">
                  <a:moveTo>
                    <a:pt x="0" y="0"/>
                  </a:moveTo>
                  <a:lnTo>
                    <a:pt x="0" y="18718"/>
                  </a:lnTo>
                  <a:lnTo>
                    <a:pt x="26220" y="18718"/>
                  </a:lnTo>
                  <a:cubicBezTo>
                    <a:pt x="27387" y="11265"/>
                    <a:pt x="27839" y="4835"/>
                    <a:pt x="28006" y="0"/>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171;p39">
              <a:extLst>
                <a:ext uri="{FF2B5EF4-FFF2-40B4-BE49-F238E27FC236}">
                  <a16:creationId xmlns:a16="http://schemas.microsoft.com/office/drawing/2014/main" id="{380EE092-E781-438C-A08F-13F9C709BB48}"/>
                </a:ext>
              </a:extLst>
            </p:cNvPr>
            <p:cNvSpPr/>
            <p:nvPr/>
          </p:nvSpPr>
          <p:spPr>
            <a:xfrm>
              <a:off x="1330410" y="1774260"/>
              <a:ext cx="30875" cy="43701"/>
            </a:xfrm>
            <a:custGeom>
              <a:avLst/>
              <a:gdLst/>
              <a:ahLst/>
              <a:cxnLst/>
              <a:rect l="l" t="t" r="r" b="b"/>
              <a:pathLst>
                <a:path w="21553" h="30507" extrusionOk="0">
                  <a:moveTo>
                    <a:pt x="1" y="0"/>
                  </a:moveTo>
                  <a:lnTo>
                    <a:pt x="1" y="29149"/>
                  </a:lnTo>
                  <a:cubicBezTo>
                    <a:pt x="3525" y="30030"/>
                    <a:pt x="7145" y="30506"/>
                    <a:pt x="10789" y="30506"/>
                  </a:cubicBezTo>
                  <a:cubicBezTo>
                    <a:pt x="14409" y="30506"/>
                    <a:pt x="18052" y="30030"/>
                    <a:pt x="21553" y="29149"/>
                  </a:cubicBezTo>
                  <a:lnTo>
                    <a:pt x="21553" y="0"/>
                  </a:lnTo>
                  <a:close/>
                </a:path>
              </a:pathLst>
            </a:custGeom>
            <a:solidFill>
              <a:srgbClr val="F59E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172;p39">
              <a:extLst>
                <a:ext uri="{FF2B5EF4-FFF2-40B4-BE49-F238E27FC236}">
                  <a16:creationId xmlns:a16="http://schemas.microsoft.com/office/drawing/2014/main" id="{ECDD60F2-BD39-40E3-9303-9A857678341D}"/>
                </a:ext>
              </a:extLst>
            </p:cNvPr>
            <p:cNvSpPr/>
            <p:nvPr/>
          </p:nvSpPr>
          <p:spPr>
            <a:xfrm>
              <a:off x="1231479" y="1611365"/>
              <a:ext cx="228498" cy="186110"/>
            </a:xfrm>
            <a:custGeom>
              <a:avLst/>
              <a:gdLst/>
              <a:ahLst/>
              <a:cxnLst/>
              <a:rect l="l" t="t" r="r" b="b"/>
              <a:pathLst>
                <a:path w="159510" h="129920" extrusionOk="0">
                  <a:moveTo>
                    <a:pt x="79755" y="1"/>
                  </a:moveTo>
                  <a:lnTo>
                    <a:pt x="5121" y="12289"/>
                  </a:lnTo>
                  <a:cubicBezTo>
                    <a:pt x="5121" y="12289"/>
                    <a:pt x="1" y="89543"/>
                    <a:pt x="65133" y="126098"/>
                  </a:cubicBezTo>
                  <a:cubicBezTo>
                    <a:pt x="69682" y="128646"/>
                    <a:pt x="74719" y="129920"/>
                    <a:pt x="79755" y="129920"/>
                  </a:cubicBezTo>
                  <a:cubicBezTo>
                    <a:pt x="84792" y="129920"/>
                    <a:pt x="89829" y="128646"/>
                    <a:pt x="94378" y="126098"/>
                  </a:cubicBezTo>
                  <a:cubicBezTo>
                    <a:pt x="159510" y="89567"/>
                    <a:pt x="154390" y="12289"/>
                    <a:pt x="154390" y="12289"/>
                  </a:cubicBezTo>
                  <a:lnTo>
                    <a:pt x="79755" y="1"/>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173;p39">
              <a:extLst>
                <a:ext uri="{FF2B5EF4-FFF2-40B4-BE49-F238E27FC236}">
                  <a16:creationId xmlns:a16="http://schemas.microsoft.com/office/drawing/2014/main" id="{339999CA-18F2-4A69-8304-A6AF4B40FCC7}"/>
                </a:ext>
              </a:extLst>
            </p:cNvPr>
            <p:cNvSpPr/>
            <p:nvPr/>
          </p:nvSpPr>
          <p:spPr>
            <a:xfrm>
              <a:off x="1231513" y="1611330"/>
              <a:ext cx="124314" cy="186109"/>
            </a:xfrm>
            <a:custGeom>
              <a:avLst/>
              <a:gdLst/>
              <a:ahLst/>
              <a:cxnLst/>
              <a:rect l="l" t="t" r="r" b="b"/>
              <a:pathLst>
                <a:path w="86781" h="129919" extrusionOk="0">
                  <a:moveTo>
                    <a:pt x="79755" y="1"/>
                  </a:moveTo>
                  <a:lnTo>
                    <a:pt x="5121" y="12289"/>
                  </a:lnTo>
                  <a:cubicBezTo>
                    <a:pt x="5121" y="12289"/>
                    <a:pt x="1" y="89543"/>
                    <a:pt x="65133" y="126098"/>
                  </a:cubicBezTo>
                  <a:cubicBezTo>
                    <a:pt x="69671" y="128643"/>
                    <a:pt x="74706" y="129919"/>
                    <a:pt x="79742" y="129919"/>
                  </a:cubicBezTo>
                  <a:cubicBezTo>
                    <a:pt x="82105" y="129919"/>
                    <a:pt x="84468" y="129638"/>
                    <a:pt x="86781" y="129075"/>
                  </a:cubicBezTo>
                  <a:cubicBezTo>
                    <a:pt x="84137" y="128479"/>
                    <a:pt x="81613" y="127503"/>
                    <a:pt x="79184" y="126122"/>
                  </a:cubicBezTo>
                  <a:cubicBezTo>
                    <a:pt x="14099" y="89567"/>
                    <a:pt x="19171" y="12313"/>
                    <a:pt x="19171" y="12313"/>
                  </a:cubicBezTo>
                  <a:lnTo>
                    <a:pt x="86781" y="1168"/>
                  </a:lnTo>
                  <a:lnTo>
                    <a:pt x="79755" y="1"/>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174;p39">
              <a:extLst>
                <a:ext uri="{FF2B5EF4-FFF2-40B4-BE49-F238E27FC236}">
                  <a16:creationId xmlns:a16="http://schemas.microsoft.com/office/drawing/2014/main" id="{13D7B2C0-5FB8-4581-9353-C7EB072F01D1}"/>
                </a:ext>
              </a:extLst>
            </p:cNvPr>
            <p:cNvSpPr/>
            <p:nvPr/>
          </p:nvSpPr>
          <p:spPr>
            <a:xfrm>
              <a:off x="1295717" y="1832219"/>
              <a:ext cx="100024" cy="39984"/>
            </a:xfrm>
            <a:custGeom>
              <a:avLst/>
              <a:gdLst/>
              <a:ahLst/>
              <a:cxnLst/>
              <a:rect l="l" t="t" r="r" b="b"/>
              <a:pathLst>
                <a:path w="69825" h="27912" extrusionOk="0">
                  <a:moveTo>
                    <a:pt x="34912" y="1"/>
                  </a:moveTo>
                  <a:cubicBezTo>
                    <a:pt x="17861" y="1"/>
                    <a:pt x="3573" y="11932"/>
                    <a:pt x="0" y="27911"/>
                  </a:cubicBezTo>
                  <a:lnTo>
                    <a:pt x="69825" y="27911"/>
                  </a:lnTo>
                  <a:cubicBezTo>
                    <a:pt x="66252" y="11932"/>
                    <a:pt x="51964" y="1"/>
                    <a:pt x="34912" y="1"/>
                  </a:cubicBez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175;p39">
              <a:extLst>
                <a:ext uri="{FF2B5EF4-FFF2-40B4-BE49-F238E27FC236}">
                  <a16:creationId xmlns:a16="http://schemas.microsoft.com/office/drawing/2014/main" id="{31DC6A81-AF68-4445-8519-78F5CEC78E9D}"/>
                </a:ext>
              </a:extLst>
            </p:cNvPr>
            <p:cNvSpPr/>
            <p:nvPr/>
          </p:nvSpPr>
          <p:spPr>
            <a:xfrm>
              <a:off x="1295717" y="1832219"/>
              <a:ext cx="60076" cy="39984"/>
            </a:xfrm>
            <a:custGeom>
              <a:avLst/>
              <a:gdLst/>
              <a:ahLst/>
              <a:cxnLst/>
              <a:rect l="l" t="t" r="r" b="b"/>
              <a:pathLst>
                <a:path w="41938" h="27912" extrusionOk="0">
                  <a:moveTo>
                    <a:pt x="34912" y="1"/>
                  </a:moveTo>
                  <a:cubicBezTo>
                    <a:pt x="17861" y="1"/>
                    <a:pt x="3573" y="11932"/>
                    <a:pt x="0" y="27911"/>
                  </a:cubicBezTo>
                  <a:lnTo>
                    <a:pt x="14051" y="27911"/>
                  </a:lnTo>
                  <a:cubicBezTo>
                    <a:pt x="17147" y="14194"/>
                    <a:pt x="28102" y="3454"/>
                    <a:pt x="41938" y="692"/>
                  </a:cubicBezTo>
                  <a:cubicBezTo>
                    <a:pt x="39675" y="239"/>
                    <a:pt x="37318" y="1"/>
                    <a:pt x="34912"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176;p39">
              <a:extLst>
                <a:ext uri="{FF2B5EF4-FFF2-40B4-BE49-F238E27FC236}">
                  <a16:creationId xmlns:a16="http://schemas.microsoft.com/office/drawing/2014/main" id="{B256A679-0F60-4A26-8940-7653E02B2B8A}"/>
                </a:ext>
              </a:extLst>
            </p:cNvPr>
            <p:cNvSpPr/>
            <p:nvPr/>
          </p:nvSpPr>
          <p:spPr>
            <a:xfrm>
              <a:off x="1268664" y="1863467"/>
              <a:ext cx="154368" cy="63761"/>
            </a:xfrm>
            <a:custGeom>
              <a:avLst/>
              <a:gdLst/>
              <a:ahLst/>
              <a:cxnLst/>
              <a:rect l="l" t="t" r="r" b="b"/>
              <a:pathLst>
                <a:path w="107761" h="44510" extrusionOk="0">
                  <a:moveTo>
                    <a:pt x="7859" y="1"/>
                  </a:moveTo>
                  <a:cubicBezTo>
                    <a:pt x="3525" y="1"/>
                    <a:pt x="1" y="3525"/>
                    <a:pt x="1" y="7860"/>
                  </a:cubicBezTo>
                  <a:lnTo>
                    <a:pt x="1" y="36651"/>
                  </a:lnTo>
                  <a:cubicBezTo>
                    <a:pt x="1" y="40985"/>
                    <a:pt x="3525" y="44510"/>
                    <a:pt x="7859" y="44510"/>
                  </a:cubicBezTo>
                  <a:lnTo>
                    <a:pt x="99902" y="44510"/>
                  </a:lnTo>
                  <a:cubicBezTo>
                    <a:pt x="104260" y="44510"/>
                    <a:pt x="107761" y="40985"/>
                    <a:pt x="107761" y="36651"/>
                  </a:cubicBezTo>
                  <a:lnTo>
                    <a:pt x="107761" y="7812"/>
                  </a:lnTo>
                  <a:cubicBezTo>
                    <a:pt x="107737" y="3525"/>
                    <a:pt x="104213" y="1"/>
                    <a:pt x="99878" y="1"/>
                  </a:cubicBezTo>
                  <a:close/>
                </a:path>
              </a:pathLst>
            </a:custGeom>
            <a:solidFill>
              <a:srgbClr val="5C58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177;p39">
              <a:extLst>
                <a:ext uri="{FF2B5EF4-FFF2-40B4-BE49-F238E27FC236}">
                  <a16:creationId xmlns:a16="http://schemas.microsoft.com/office/drawing/2014/main" id="{B2CA08C7-720E-468A-B79D-387F22742BC4}"/>
                </a:ext>
              </a:extLst>
            </p:cNvPr>
            <p:cNvSpPr/>
            <p:nvPr/>
          </p:nvSpPr>
          <p:spPr>
            <a:xfrm>
              <a:off x="1268664" y="1863467"/>
              <a:ext cx="31386" cy="63761"/>
            </a:xfrm>
            <a:custGeom>
              <a:avLst/>
              <a:gdLst/>
              <a:ahLst/>
              <a:cxnLst/>
              <a:rect l="l" t="t" r="r" b="b"/>
              <a:pathLst>
                <a:path w="21910" h="44510" extrusionOk="0">
                  <a:moveTo>
                    <a:pt x="7859" y="1"/>
                  </a:moveTo>
                  <a:cubicBezTo>
                    <a:pt x="3525" y="1"/>
                    <a:pt x="1" y="3525"/>
                    <a:pt x="1" y="7860"/>
                  </a:cubicBezTo>
                  <a:lnTo>
                    <a:pt x="1" y="36651"/>
                  </a:lnTo>
                  <a:cubicBezTo>
                    <a:pt x="1" y="40985"/>
                    <a:pt x="3525" y="44510"/>
                    <a:pt x="7859" y="44510"/>
                  </a:cubicBezTo>
                  <a:lnTo>
                    <a:pt x="21910" y="44510"/>
                  </a:lnTo>
                  <a:cubicBezTo>
                    <a:pt x="17576" y="44510"/>
                    <a:pt x="14051" y="41033"/>
                    <a:pt x="14051" y="36699"/>
                  </a:cubicBezTo>
                  <a:lnTo>
                    <a:pt x="14051" y="7836"/>
                  </a:lnTo>
                  <a:cubicBezTo>
                    <a:pt x="14051" y="3525"/>
                    <a:pt x="17576" y="1"/>
                    <a:pt x="21910" y="1"/>
                  </a:cubicBezTo>
                  <a:close/>
                </a:path>
              </a:pathLst>
            </a:custGeom>
            <a:solidFill>
              <a:srgbClr val="423E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178;p39">
              <a:extLst>
                <a:ext uri="{FF2B5EF4-FFF2-40B4-BE49-F238E27FC236}">
                  <a16:creationId xmlns:a16="http://schemas.microsoft.com/office/drawing/2014/main" id="{B959A6E5-FDB3-4226-AC73-D20E077EAB0C}"/>
                </a:ext>
              </a:extLst>
            </p:cNvPr>
            <p:cNvSpPr/>
            <p:nvPr/>
          </p:nvSpPr>
          <p:spPr>
            <a:xfrm>
              <a:off x="1322360" y="1883596"/>
              <a:ext cx="46976" cy="23506"/>
            </a:xfrm>
            <a:custGeom>
              <a:avLst/>
              <a:gdLst/>
              <a:ahLst/>
              <a:cxnLst/>
              <a:rect l="l" t="t" r="r" b="b"/>
              <a:pathLst>
                <a:path w="32793" h="16409" extrusionOk="0">
                  <a:moveTo>
                    <a:pt x="1" y="0"/>
                  </a:moveTo>
                  <a:lnTo>
                    <a:pt x="1" y="16408"/>
                  </a:lnTo>
                  <a:lnTo>
                    <a:pt x="32793" y="16408"/>
                  </a:lnTo>
                  <a:lnTo>
                    <a:pt x="32793" y="0"/>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179;p39">
              <a:extLst>
                <a:ext uri="{FF2B5EF4-FFF2-40B4-BE49-F238E27FC236}">
                  <a16:creationId xmlns:a16="http://schemas.microsoft.com/office/drawing/2014/main" id="{1CAFBF46-3FA1-4998-9342-DA32AA8B0880}"/>
                </a:ext>
              </a:extLst>
            </p:cNvPr>
            <p:cNvSpPr/>
            <p:nvPr/>
          </p:nvSpPr>
          <p:spPr>
            <a:xfrm>
              <a:off x="1219675" y="1593762"/>
              <a:ext cx="252174" cy="35547"/>
            </a:xfrm>
            <a:custGeom>
              <a:avLst/>
              <a:gdLst/>
              <a:ahLst/>
              <a:cxnLst/>
              <a:rect l="l" t="t" r="r" b="b"/>
              <a:pathLst>
                <a:path w="176038" h="24815" extrusionOk="0">
                  <a:moveTo>
                    <a:pt x="13623" y="1"/>
                  </a:moveTo>
                  <a:cubicBezTo>
                    <a:pt x="7550" y="1"/>
                    <a:pt x="2263" y="4287"/>
                    <a:pt x="1287" y="10265"/>
                  </a:cubicBezTo>
                  <a:cubicBezTo>
                    <a:pt x="1" y="18076"/>
                    <a:pt x="5931" y="24815"/>
                    <a:pt x="13432" y="24815"/>
                  </a:cubicBezTo>
                  <a:lnTo>
                    <a:pt x="162440" y="24815"/>
                  </a:lnTo>
                  <a:cubicBezTo>
                    <a:pt x="168512" y="24815"/>
                    <a:pt x="173823" y="20528"/>
                    <a:pt x="174799" y="14551"/>
                  </a:cubicBezTo>
                  <a:cubicBezTo>
                    <a:pt x="176038" y="6716"/>
                    <a:pt x="170132" y="1"/>
                    <a:pt x="162630"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180;p39">
              <a:extLst>
                <a:ext uri="{FF2B5EF4-FFF2-40B4-BE49-F238E27FC236}">
                  <a16:creationId xmlns:a16="http://schemas.microsoft.com/office/drawing/2014/main" id="{8A0636A5-CEEB-4243-9DAC-FDD1A291B269}"/>
                </a:ext>
              </a:extLst>
            </p:cNvPr>
            <p:cNvSpPr/>
            <p:nvPr/>
          </p:nvSpPr>
          <p:spPr>
            <a:xfrm>
              <a:off x="1219062" y="1593762"/>
              <a:ext cx="40086" cy="35547"/>
            </a:xfrm>
            <a:custGeom>
              <a:avLst/>
              <a:gdLst/>
              <a:ahLst/>
              <a:cxnLst/>
              <a:rect l="l" t="t" r="r" b="b"/>
              <a:pathLst>
                <a:path w="27983" h="24815" extrusionOk="0">
                  <a:moveTo>
                    <a:pt x="13932" y="1"/>
                  </a:moveTo>
                  <a:cubicBezTo>
                    <a:pt x="8097" y="1"/>
                    <a:pt x="2906" y="3978"/>
                    <a:pt x="1715" y="9693"/>
                  </a:cubicBezTo>
                  <a:cubicBezTo>
                    <a:pt x="0" y="17742"/>
                    <a:pt x="6073" y="24815"/>
                    <a:pt x="13813" y="24815"/>
                  </a:cubicBezTo>
                  <a:lnTo>
                    <a:pt x="27982" y="24815"/>
                  </a:lnTo>
                  <a:cubicBezTo>
                    <a:pt x="21124" y="24815"/>
                    <a:pt x="15575" y="19266"/>
                    <a:pt x="15575" y="12408"/>
                  </a:cubicBezTo>
                  <a:cubicBezTo>
                    <a:pt x="15575" y="5573"/>
                    <a:pt x="21148" y="1"/>
                    <a:pt x="27982" y="1"/>
                  </a:cubicBezTo>
                  <a:close/>
                </a:path>
              </a:pathLst>
            </a:custGeom>
            <a:solidFill>
              <a:srgbClr val="F59E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181;p39">
              <a:extLst>
                <a:ext uri="{FF2B5EF4-FFF2-40B4-BE49-F238E27FC236}">
                  <a16:creationId xmlns:a16="http://schemas.microsoft.com/office/drawing/2014/main" id="{24D361F5-4AB3-43ED-8F98-4B2EEC15D3C7}"/>
                </a:ext>
              </a:extLst>
            </p:cNvPr>
            <p:cNvSpPr/>
            <p:nvPr/>
          </p:nvSpPr>
          <p:spPr>
            <a:xfrm>
              <a:off x="1316936" y="1878239"/>
              <a:ext cx="57074" cy="33535"/>
            </a:xfrm>
            <a:custGeom>
              <a:avLst/>
              <a:gdLst/>
              <a:ahLst/>
              <a:cxnLst/>
              <a:rect l="l" t="t" r="r" b="b"/>
              <a:pathLst>
                <a:path w="39842" h="23410" extrusionOk="0">
                  <a:moveTo>
                    <a:pt x="32816" y="7050"/>
                  </a:moveTo>
                  <a:lnTo>
                    <a:pt x="32816" y="16432"/>
                  </a:lnTo>
                  <a:lnTo>
                    <a:pt x="7049" y="16432"/>
                  </a:lnTo>
                  <a:lnTo>
                    <a:pt x="7049" y="7050"/>
                  </a:lnTo>
                  <a:close/>
                  <a:moveTo>
                    <a:pt x="3525" y="0"/>
                  </a:moveTo>
                  <a:cubicBezTo>
                    <a:pt x="1572" y="0"/>
                    <a:pt x="0" y="1572"/>
                    <a:pt x="0" y="3501"/>
                  </a:cubicBezTo>
                  <a:lnTo>
                    <a:pt x="0" y="19909"/>
                  </a:lnTo>
                  <a:cubicBezTo>
                    <a:pt x="24" y="21862"/>
                    <a:pt x="1619" y="23410"/>
                    <a:pt x="3548" y="23410"/>
                  </a:cubicBezTo>
                  <a:lnTo>
                    <a:pt x="36317" y="23410"/>
                  </a:lnTo>
                  <a:cubicBezTo>
                    <a:pt x="38246" y="23410"/>
                    <a:pt x="39842" y="21838"/>
                    <a:pt x="39842" y="19909"/>
                  </a:cubicBezTo>
                  <a:lnTo>
                    <a:pt x="39842" y="3501"/>
                  </a:lnTo>
                  <a:cubicBezTo>
                    <a:pt x="39842" y="1572"/>
                    <a:pt x="38246" y="0"/>
                    <a:pt x="36317"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182;p39">
              <a:extLst>
                <a:ext uri="{FF2B5EF4-FFF2-40B4-BE49-F238E27FC236}">
                  <a16:creationId xmlns:a16="http://schemas.microsoft.com/office/drawing/2014/main" id="{134CDCFC-8E99-4692-BB17-5BBE21A654E0}"/>
                </a:ext>
              </a:extLst>
            </p:cNvPr>
            <p:cNvSpPr/>
            <p:nvPr/>
          </p:nvSpPr>
          <p:spPr>
            <a:xfrm>
              <a:off x="1290190" y="1678672"/>
              <a:ext cx="28588" cy="19310"/>
            </a:xfrm>
            <a:custGeom>
              <a:avLst/>
              <a:gdLst/>
              <a:ahLst/>
              <a:cxnLst/>
              <a:rect l="l" t="t" r="r" b="b"/>
              <a:pathLst>
                <a:path w="19957" h="13480" extrusionOk="0">
                  <a:moveTo>
                    <a:pt x="9979" y="0"/>
                  </a:moveTo>
                  <a:cubicBezTo>
                    <a:pt x="4478" y="0"/>
                    <a:pt x="0" y="4454"/>
                    <a:pt x="0" y="9955"/>
                  </a:cubicBezTo>
                  <a:cubicBezTo>
                    <a:pt x="0" y="11908"/>
                    <a:pt x="1548" y="13479"/>
                    <a:pt x="3525" y="13479"/>
                  </a:cubicBezTo>
                  <a:cubicBezTo>
                    <a:pt x="5454" y="13479"/>
                    <a:pt x="7026" y="11908"/>
                    <a:pt x="7026" y="9955"/>
                  </a:cubicBezTo>
                  <a:cubicBezTo>
                    <a:pt x="7026" y="8359"/>
                    <a:pt x="8336" y="7026"/>
                    <a:pt x="9979" y="7026"/>
                  </a:cubicBezTo>
                  <a:cubicBezTo>
                    <a:pt x="11622" y="7026"/>
                    <a:pt x="12932" y="8335"/>
                    <a:pt x="12932" y="9955"/>
                  </a:cubicBezTo>
                  <a:cubicBezTo>
                    <a:pt x="12932" y="11908"/>
                    <a:pt x="14504" y="13479"/>
                    <a:pt x="16432" y="13479"/>
                  </a:cubicBezTo>
                  <a:cubicBezTo>
                    <a:pt x="18385" y="13479"/>
                    <a:pt x="19957" y="11908"/>
                    <a:pt x="19957" y="9955"/>
                  </a:cubicBezTo>
                  <a:cubicBezTo>
                    <a:pt x="19957" y="4454"/>
                    <a:pt x="15480" y="0"/>
                    <a:pt x="9979"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183;p39">
              <a:extLst>
                <a:ext uri="{FF2B5EF4-FFF2-40B4-BE49-F238E27FC236}">
                  <a16:creationId xmlns:a16="http://schemas.microsoft.com/office/drawing/2014/main" id="{E8F99640-BA3C-449A-BC91-2EE99AC35A2E}"/>
                </a:ext>
              </a:extLst>
            </p:cNvPr>
            <p:cNvSpPr/>
            <p:nvPr/>
          </p:nvSpPr>
          <p:spPr>
            <a:xfrm>
              <a:off x="1372747" y="1678672"/>
              <a:ext cx="28588" cy="19310"/>
            </a:xfrm>
            <a:custGeom>
              <a:avLst/>
              <a:gdLst/>
              <a:ahLst/>
              <a:cxnLst/>
              <a:rect l="l" t="t" r="r" b="b"/>
              <a:pathLst>
                <a:path w="19957" h="13480" extrusionOk="0">
                  <a:moveTo>
                    <a:pt x="9979" y="0"/>
                  </a:moveTo>
                  <a:cubicBezTo>
                    <a:pt x="4478" y="0"/>
                    <a:pt x="1" y="4454"/>
                    <a:pt x="1" y="9955"/>
                  </a:cubicBezTo>
                  <a:cubicBezTo>
                    <a:pt x="1" y="11908"/>
                    <a:pt x="1596" y="13479"/>
                    <a:pt x="3525" y="13479"/>
                  </a:cubicBezTo>
                  <a:cubicBezTo>
                    <a:pt x="5454" y="13479"/>
                    <a:pt x="7026" y="11908"/>
                    <a:pt x="7026" y="9955"/>
                  </a:cubicBezTo>
                  <a:cubicBezTo>
                    <a:pt x="7026" y="8359"/>
                    <a:pt x="8336" y="7026"/>
                    <a:pt x="9979" y="7026"/>
                  </a:cubicBezTo>
                  <a:cubicBezTo>
                    <a:pt x="11598" y="7026"/>
                    <a:pt x="12932" y="8335"/>
                    <a:pt x="12932" y="9955"/>
                  </a:cubicBezTo>
                  <a:cubicBezTo>
                    <a:pt x="12932" y="11908"/>
                    <a:pt x="14504" y="13479"/>
                    <a:pt x="16433" y="13479"/>
                  </a:cubicBezTo>
                  <a:cubicBezTo>
                    <a:pt x="18385" y="13479"/>
                    <a:pt x="19957" y="11908"/>
                    <a:pt x="19957" y="9955"/>
                  </a:cubicBezTo>
                  <a:cubicBezTo>
                    <a:pt x="19957" y="4454"/>
                    <a:pt x="15480" y="0"/>
                    <a:pt x="9979"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184;p39">
              <a:extLst>
                <a:ext uri="{FF2B5EF4-FFF2-40B4-BE49-F238E27FC236}">
                  <a16:creationId xmlns:a16="http://schemas.microsoft.com/office/drawing/2014/main" id="{06247050-2BB3-4867-B185-6BF4EF13C7B9}"/>
                </a:ext>
              </a:extLst>
            </p:cNvPr>
            <p:cNvSpPr/>
            <p:nvPr/>
          </p:nvSpPr>
          <p:spPr>
            <a:xfrm>
              <a:off x="1330274" y="1698694"/>
              <a:ext cx="30875" cy="14537"/>
            </a:xfrm>
            <a:custGeom>
              <a:avLst/>
              <a:gdLst/>
              <a:ahLst/>
              <a:cxnLst/>
              <a:rect l="l" t="t" r="r" b="b"/>
              <a:pathLst>
                <a:path w="21553" h="10148" extrusionOk="0">
                  <a:moveTo>
                    <a:pt x="3943" y="1"/>
                  </a:moveTo>
                  <a:cubicBezTo>
                    <a:pt x="3121" y="1"/>
                    <a:pt x="2293" y="284"/>
                    <a:pt x="1620" y="860"/>
                  </a:cubicBezTo>
                  <a:cubicBezTo>
                    <a:pt x="167" y="2146"/>
                    <a:pt x="1" y="4361"/>
                    <a:pt x="1286" y="5837"/>
                  </a:cubicBezTo>
                  <a:cubicBezTo>
                    <a:pt x="3692" y="8576"/>
                    <a:pt x="7145" y="10147"/>
                    <a:pt x="10788" y="10147"/>
                  </a:cubicBezTo>
                  <a:cubicBezTo>
                    <a:pt x="14408" y="10147"/>
                    <a:pt x="17861" y="8576"/>
                    <a:pt x="20290" y="5837"/>
                  </a:cubicBezTo>
                  <a:cubicBezTo>
                    <a:pt x="21553" y="4384"/>
                    <a:pt x="21410" y="2146"/>
                    <a:pt x="19957" y="860"/>
                  </a:cubicBezTo>
                  <a:cubicBezTo>
                    <a:pt x="19294" y="284"/>
                    <a:pt x="18468" y="1"/>
                    <a:pt x="17643" y="1"/>
                  </a:cubicBezTo>
                  <a:cubicBezTo>
                    <a:pt x="16660" y="1"/>
                    <a:pt x="15679" y="403"/>
                    <a:pt x="14980" y="1193"/>
                  </a:cubicBezTo>
                  <a:cubicBezTo>
                    <a:pt x="13908" y="2432"/>
                    <a:pt x="12384" y="3098"/>
                    <a:pt x="10788" y="3098"/>
                  </a:cubicBezTo>
                  <a:cubicBezTo>
                    <a:pt x="9169" y="3098"/>
                    <a:pt x="7669" y="2408"/>
                    <a:pt x="6597" y="1193"/>
                  </a:cubicBezTo>
                  <a:cubicBezTo>
                    <a:pt x="5898" y="403"/>
                    <a:pt x="4924" y="1"/>
                    <a:pt x="394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185;p39">
              <a:extLst>
                <a:ext uri="{FF2B5EF4-FFF2-40B4-BE49-F238E27FC236}">
                  <a16:creationId xmlns:a16="http://schemas.microsoft.com/office/drawing/2014/main" id="{7CCDF78C-A965-4763-A8D6-7BAE10DF6E12}"/>
                </a:ext>
              </a:extLst>
            </p:cNvPr>
            <p:cNvSpPr/>
            <p:nvPr/>
          </p:nvSpPr>
          <p:spPr>
            <a:xfrm>
              <a:off x="1174509" y="1588440"/>
              <a:ext cx="341315" cy="343529"/>
            </a:xfrm>
            <a:custGeom>
              <a:avLst/>
              <a:gdLst/>
              <a:ahLst/>
              <a:cxnLst/>
              <a:rect l="l" t="t" r="r" b="b"/>
              <a:pathLst>
                <a:path w="238265" h="239811" extrusionOk="0">
                  <a:moveTo>
                    <a:pt x="211211" y="58965"/>
                  </a:moveTo>
                  <a:cubicBezTo>
                    <a:pt x="209878" y="67800"/>
                    <a:pt x="207187" y="78302"/>
                    <a:pt x="200137" y="87661"/>
                  </a:cubicBezTo>
                  <a:cubicBezTo>
                    <a:pt x="194755" y="94805"/>
                    <a:pt x="187278" y="100569"/>
                    <a:pt x="177847" y="104855"/>
                  </a:cubicBezTo>
                  <a:cubicBezTo>
                    <a:pt x="183848" y="95067"/>
                    <a:pt x="188587" y="84208"/>
                    <a:pt x="191945" y="72444"/>
                  </a:cubicBezTo>
                  <a:cubicBezTo>
                    <a:pt x="193279" y="67752"/>
                    <a:pt x="194351" y="63228"/>
                    <a:pt x="195160" y="58965"/>
                  </a:cubicBezTo>
                  <a:close/>
                  <a:moveTo>
                    <a:pt x="43914" y="58989"/>
                  </a:moveTo>
                  <a:cubicBezTo>
                    <a:pt x="44724" y="63228"/>
                    <a:pt x="45748" y="67752"/>
                    <a:pt x="47129" y="72468"/>
                  </a:cubicBezTo>
                  <a:cubicBezTo>
                    <a:pt x="50511" y="84232"/>
                    <a:pt x="55250" y="95091"/>
                    <a:pt x="61228" y="104903"/>
                  </a:cubicBezTo>
                  <a:cubicBezTo>
                    <a:pt x="51797" y="100616"/>
                    <a:pt x="44319" y="94829"/>
                    <a:pt x="38937" y="87685"/>
                  </a:cubicBezTo>
                  <a:cubicBezTo>
                    <a:pt x="31888" y="78350"/>
                    <a:pt x="29197" y="67824"/>
                    <a:pt x="27864" y="58989"/>
                  </a:cubicBezTo>
                  <a:close/>
                  <a:moveTo>
                    <a:pt x="41557" y="40247"/>
                  </a:moveTo>
                  <a:cubicBezTo>
                    <a:pt x="41771" y="43605"/>
                    <a:pt x="42128" y="47558"/>
                    <a:pt x="42748" y="51940"/>
                  </a:cubicBezTo>
                  <a:lnTo>
                    <a:pt x="23839" y="51940"/>
                  </a:lnTo>
                  <a:cubicBezTo>
                    <a:pt x="21743" y="51940"/>
                    <a:pt x="20100" y="53773"/>
                    <a:pt x="20362" y="55869"/>
                  </a:cubicBezTo>
                  <a:cubicBezTo>
                    <a:pt x="21505" y="65442"/>
                    <a:pt x="24077" y="79612"/>
                    <a:pt x="33341" y="91876"/>
                  </a:cubicBezTo>
                  <a:cubicBezTo>
                    <a:pt x="41223" y="102402"/>
                    <a:pt x="52988" y="110190"/>
                    <a:pt x="68253" y="115071"/>
                  </a:cubicBezTo>
                  <a:lnTo>
                    <a:pt x="68301" y="115071"/>
                  </a:lnTo>
                  <a:cubicBezTo>
                    <a:pt x="72587" y="120644"/>
                    <a:pt x="77398" y="125812"/>
                    <a:pt x="82637" y="130527"/>
                  </a:cubicBezTo>
                  <a:cubicBezTo>
                    <a:pt x="56107" y="126026"/>
                    <a:pt x="36413" y="115429"/>
                    <a:pt x="24006" y="98949"/>
                  </a:cubicBezTo>
                  <a:cubicBezTo>
                    <a:pt x="11527" y="82351"/>
                    <a:pt x="9455" y="63490"/>
                    <a:pt x="8431" y="54416"/>
                  </a:cubicBezTo>
                  <a:cubicBezTo>
                    <a:pt x="7859" y="49177"/>
                    <a:pt x="10550" y="43938"/>
                    <a:pt x="15623" y="41461"/>
                  </a:cubicBezTo>
                  <a:cubicBezTo>
                    <a:pt x="17385" y="40628"/>
                    <a:pt x="19362" y="40247"/>
                    <a:pt x="21315" y="40247"/>
                  </a:cubicBezTo>
                  <a:close/>
                  <a:moveTo>
                    <a:pt x="190731" y="31816"/>
                  </a:moveTo>
                  <a:cubicBezTo>
                    <a:pt x="190755" y="38246"/>
                    <a:pt x="190159" y="53345"/>
                    <a:pt x="185134" y="70753"/>
                  </a:cubicBezTo>
                  <a:cubicBezTo>
                    <a:pt x="181229" y="84208"/>
                    <a:pt x="175490" y="96377"/>
                    <a:pt x="168036" y="106998"/>
                  </a:cubicBezTo>
                  <a:cubicBezTo>
                    <a:pt x="158748" y="120192"/>
                    <a:pt x="146483" y="131146"/>
                    <a:pt x="132433" y="139029"/>
                  </a:cubicBezTo>
                  <a:cubicBezTo>
                    <a:pt x="128468" y="141267"/>
                    <a:pt x="124014" y="142387"/>
                    <a:pt x="119558" y="142387"/>
                  </a:cubicBezTo>
                  <a:cubicBezTo>
                    <a:pt x="115102" y="142387"/>
                    <a:pt x="110643" y="141267"/>
                    <a:pt x="106666" y="139029"/>
                  </a:cubicBezTo>
                  <a:cubicBezTo>
                    <a:pt x="92615" y="131146"/>
                    <a:pt x="80351" y="120192"/>
                    <a:pt x="71063" y="106998"/>
                  </a:cubicBezTo>
                  <a:cubicBezTo>
                    <a:pt x="63609" y="96401"/>
                    <a:pt x="57870" y="84208"/>
                    <a:pt x="53964" y="70753"/>
                  </a:cubicBezTo>
                  <a:cubicBezTo>
                    <a:pt x="48916" y="53297"/>
                    <a:pt x="48320" y="38223"/>
                    <a:pt x="48344" y="31816"/>
                  </a:cubicBezTo>
                  <a:close/>
                  <a:moveTo>
                    <a:pt x="126646" y="148721"/>
                  </a:moveTo>
                  <a:lnTo>
                    <a:pt x="126646" y="167130"/>
                  </a:lnTo>
                  <a:cubicBezTo>
                    <a:pt x="124265" y="166653"/>
                    <a:pt x="121812" y="166463"/>
                    <a:pt x="119383" y="166463"/>
                  </a:cubicBezTo>
                  <a:cubicBezTo>
                    <a:pt x="116954" y="166463"/>
                    <a:pt x="114548" y="166653"/>
                    <a:pt x="112167" y="167106"/>
                  </a:cubicBezTo>
                  <a:cubicBezTo>
                    <a:pt x="112143" y="167130"/>
                    <a:pt x="112119" y="167130"/>
                    <a:pt x="112119" y="167130"/>
                  </a:cubicBezTo>
                  <a:lnTo>
                    <a:pt x="112119" y="148721"/>
                  </a:lnTo>
                  <a:cubicBezTo>
                    <a:pt x="114513" y="149257"/>
                    <a:pt x="116942" y="149525"/>
                    <a:pt x="119374" y="149525"/>
                  </a:cubicBezTo>
                  <a:cubicBezTo>
                    <a:pt x="121806" y="149525"/>
                    <a:pt x="124241" y="149257"/>
                    <a:pt x="126646" y="148721"/>
                  </a:cubicBezTo>
                  <a:close/>
                  <a:moveTo>
                    <a:pt x="119540" y="173524"/>
                  </a:moveTo>
                  <a:cubicBezTo>
                    <a:pt x="122711" y="173524"/>
                    <a:pt x="125884" y="173988"/>
                    <a:pt x="128932" y="174917"/>
                  </a:cubicBezTo>
                  <a:cubicBezTo>
                    <a:pt x="136172" y="177108"/>
                    <a:pt x="142483" y="181823"/>
                    <a:pt x="146650" y="188253"/>
                  </a:cubicBezTo>
                  <a:lnTo>
                    <a:pt x="92472" y="188253"/>
                  </a:lnTo>
                  <a:cubicBezTo>
                    <a:pt x="96640" y="181823"/>
                    <a:pt x="102903" y="177108"/>
                    <a:pt x="110166" y="174917"/>
                  </a:cubicBezTo>
                  <a:cubicBezTo>
                    <a:pt x="113203" y="173988"/>
                    <a:pt x="116370" y="173524"/>
                    <a:pt x="119540" y="173524"/>
                  </a:cubicBezTo>
                  <a:close/>
                  <a:moveTo>
                    <a:pt x="165368" y="195278"/>
                  </a:moveTo>
                  <a:cubicBezTo>
                    <a:pt x="167774" y="195302"/>
                    <a:pt x="169703" y="197231"/>
                    <a:pt x="169703" y="199612"/>
                  </a:cubicBezTo>
                  <a:lnTo>
                    <a:pt x="169703" y="228404"/>
                  </a:lnTo>
                  <a:cubicBezTo>
                    <a:pt x="169703" y="230785"/>
                    <a:pt x="167774" y="232738"/>
                    <a:pt x="165368" y="232738"/>
                  </a:cubicBezTo>
                  <a:lnTo>
                    <a:pt x="73325" y="232738"/>
                  </a:lnTo>
                  <a:cubicBezTo>
                    <a:pt x="70944" y="232738"/>
                    <a:pt x="68967" y="230809"/>
                    <a:pt x="68967" y="228404"/>
                  </a:cubicBezTo>
                  <a:lnTo>
                    <a:pt x="68967" y="199612"/>
                  </a:lnTo>
                  <a:cubicBezTo>
                    <a:pt x="68967" y="197231"/>
                    <a:pt x="70920" y="195278"/>
                    <a:pt x="73325" y="195278"/>
                  </a:cubicBezTo>
                  <a:close/>
                  <a:moveTo>
                    <a:pt x="44557" y="0"/>
                  </a:moveTo>
                  <a:cubicBezTo>
                    <a:pt x="36984" y="0"/>
                    <a:pt x="30269" y="5263"/>
                    <a:pt x="28792" y="12694"/>
                  </a:cubicBezTo>
                  <a:cubicBezTo>
                    <a:pt x="27030" y="21600"/>
                    <a:pt x="32745" y="29554"/>
                    <a:pt x="40747" y="31435"/>
                  </a:cubicBezTo>
                  <a:lnTo>
                    <a:pt x="40747" y="33245"/>
                  </a:lnTo>
                  <a:lnTo>
                    <a:pt x="20457" y="33245"/>
                  </a:lnTo>
                  <a:cubicBezTo>
                    <a:pt x="14789" y="33245"/>
                    <a:pt x="9383" y="35651"/>
                    <a:pt x="5597" y="39890"/>
                  </a:cubicBezTo>
                  <a:cubicBezTo>
                    <a:pt x="1810" y="44105"/>
                    <a:pt x="1" y="49725"/>
                    <a:pt x="620" y="55369"/>
                  </a:cubicBezTo>
                  <a:cubicBezTo>
                    <a:pt x="1691" y="65085"/>
                    <a:pt x="3930" y="85399"/>
                    <a:pt x="17647" y="103641"/>
                  </a:cubicBezTo>
                  <a:cubicBezTo>
                    <a:pt x="33127" y="124216"/>
                    <a:pt x="58560" y="136362"/>
                    <a:pt x="93234" y="139743"/>
                  </a:cubicBezTo>
                  <a:cubicBezTo>
                    <a:pt x="96402" y="141958"/>
                    <a:pt x="99664" y="144006"/>
                    <a:pt x="103070" y="145911"/>
                  </a:cubicBezTo>
                  <a:cubicBezTo>
                    <a:pt x="103713" y="146268"/>
                    <a:pt x="104403" y="146625"/>
                    <a:pt x="105046" y="146959"/>
                  </a:cubicBezTo>
                  <a:lnTo>
                    <a:pt x="105046" y="169273"/>
                  </a:lnTo>
                  <a:cubicBezTo>
                    <a:pt x="96092" y="172774"/>
                    <a:pt x="88590" y="179465"/>
                    <a:pt x="84185" y="188277"/>
                  </a:cubicBezTo>
                  <a:lnTo>
                    <a:pt x="73325" y="188277"/>
                  </a:lnTo>
                  <a:cubicBezTo>
                    <a:pt x="67038" y="188277"/>
                    <a:pt x="61942" y="193373"/>
                    <a:pt x="61942" y="199636"/>
                  </a:cubicBezTo>
                  <a:lnTo>
                    <a:pt x="61942" y="228428"/>
                  </a:lnTo>
                  <a:cubicBezTo>
                    <a:pt x="61942" y="234715"/>
                    <a:pt x="67038" y="239811"/>
                    <a:pt x="73325" y="239811"/>
                  </a:cubicBezTo>
                  <a:lnTo>
                    <a:pt x="165368" y="239811"/>
                  </a:lnTo>
                  <a:cubicBezTo>
                    <a:pt x="171655" y="239811"/>
                    <a:pt x="176728" y="234715"/>
                    <a:pt x="176728" y="228428"/>
                  </a:cubicBezTo>
                  <a:lnTo>
                    <a:pt x="176728" y="199636"/>
                  </a:lnTo>
                  <a:cubicBezTo>
                    <a:pt x="176728" y="193373"/>
                    <a:pt x="171655" y="188277"/>
                    <a:pt x="165368" y="188277"/>
                  </a:cubicBezTo>
                  <a:lnTo>
                    <a:pt x="154509" y="188277"/>
                  </a:lnTo>
                  <a:cubicBezTo>
                    <a:pt x="150056" y="179465"/>
                    <a:pt x="142602" y="172774"/>
                    <a:pt x="133624" y="169273"/>
                  </a:cubicBezTo>
                  <a:lnTo>
                    <a:pt x="133624" y="146173"/>
                  </a:lnTo>
                  <a:cubicBezTo>
                    <a:pt x="134314" y="145863"/>
                    <a:pt x="134981" y="145530"/>
                    <a:pt x="135624" y="145149"/>
                  </a:cubicBezTo>
                  <a:cubicBezTo>
                    <a:pt x="139030" y="143244"/>
                    <a:pt x="142268" y="141172"/>
                    <a:pt x="145388" y="139005"/>
                  </a:cubicBezTo>
                  <a:cubicBezTo>
                    <a:pt x="163082" y="137290"/>
                    <a:pt x="178490" y="133194"/>
                    <a:pt x="191255" y="126883"/>
                  </a:cubicBezTo>
                  <a:cubicBezTo>
                    <a:pt x="192874" y="126098"/>
                    <a:pt x="193755" y="124216"/>
                    <a:pt x="193160" y="122525"/>
                  </a:cubicBezTo>
                  <a:cubicBezTo>
                    <a:pt x="192639" y="121050"/>
                    <a:pt x="191283" y="120169"/>
                    <a:pt x="189857" y="120169"/>
                  </a:cubicBezTo>
                  <a:cubicBezTo>
                    <a:pt x="189327" y="120169"/>
                    <a:pt x="188788" y="120291"/>
                    <a:pt x="188278" y="120549"/>
                  </a:cubicBezTo>
                  <a:cubicBezTo>
                    <a:pt x="179085" y="125145"/>
                    <a:pt x="168345" y="128479"/>
                    <a:pt x="156224" y="130527"/>
                  </a:cubicBezTo>
                  <a:cubicBezTo>
                    <a:pt x="161296" y="126026"/>
                    <a:pt x="165940" y="121049"/>
                    <a:pt x="170107" y="115738"/>
                  </a:cubicBezTo>
                  <a:cubicBezTo>
                    <a:pt x="170179" y="115619"/>
                    <a:pt x="170465" y="115143"/>
                    <a:pt x="170608" y="115095"/>
                  </a:cubicBezTo>
                  <a:cubicBezTo>
                    <a:pt x="185873" y="110213"/>
                    <a:pt x="197613" y="102426"/>
                    <a:pt x="205520" y="91924"/>
                  </a:cubicBezTo>
                  <a:cubicBezTo>
                    <a:pt x="214712" y="79683"/>
                    <a:pt x="217332" y="65538"/>
                    <a:pt x="218475" y="55964"/>
                  </a:cubicBezTo>
                  <a:cubicBezTo>
                    <a:pt x="218522" y="55440"/>
                    <a:pt x="218498" y="54940"/>
                    <a:pt x="218356" y="54464"/>
                  </a:cubicBezTo>
                  <a:cubicBezTo>
                    <a:pt x="217879" y="52916"/>
                    <a:pt x="216474" y="51963"/>
                    <a:pt x="214998" y="51963"/>
                  </a:cubicBezTo>
                  <a:lnTo>
                    <a:pt x="196089" y="51963"/>
                  </a:lnTo>
                  <a:cubicBezTo>
                    <a:pt x="196708" y="47582"/>
                    <a:pt x="197065" y="43628"/>
                    <a:pt x="197280" y="40271"/>
                  </a:cubicBezTo>
                  <a:lnTo>
                    <a:pt x="217784" y="40271"/>
                  </a:lnTo>
                  <a:cubicBezTo>
                    <a:pt x="219546" y="40271"/>
                    <a:pt x="221309" y="40556"/>
                    <a:pt x="222928" y="41271"/>
                  </a:cubicBezTo>
                  <a:cubicBezTo>
                    <a:pt x="228358" y="43605"/>
                    <a:pt x="231263" y="49058"/>
                    <a:pt x="230668" y="54464"/>
                  </a:cubicBezTo>
                  <a:cubicBezTo>
                    <a:pt x="229667" y="63537"/>
                    <a:pt x="227572" y="82422"/>
                    <a:pt x="215117" y="98997"/>
                  </a:cubicBezTo>
                  <a:cubicBezTo>
                    <a:pt x="210949" y="104569"/>
                    <a:pt x="205853" y="109499"/>
                    <a:pt x="199995" y="113738"/>
                  </a:cubicBezTo>
                  <a:cubicBezTo>
                    <a:pt x="198518" y="114786"/>
                    <a:pt x="197994" y="116738"/>
                    <a:pt x="198852" y="118310"/>
                  </a:cubicBezTo>
                  <a:cubicBezTo>
                    <a:pt x="199516" y="119518"/>
                    <a:pt x="200726" y="120171"/>
                    <a:pt x="201954" y="120171"/>
                  </a:cubicBezTo>
                  <a:cubicBezTo>
                    <a:pt x="202663" y="120171"/>
                    <a:pt x="203377" y="119954"/>
                    <a:pt x="203995" y="119501"/>
                  </a:cubicBezTo>
                  <a:cubicBezTo>
                    <a:pt x="210473" y="114857"/>
                    <a:pt x="216093" y="109380"/>
                    <a:pt x="220713" y="103236"/>
                  </a:cubicBezTo>
                  <a:cubicBezTo>
                    <a:pt x="234335" y="85089"/>
                    <a:pt x="236574" y="64942"/>
                    <a:pt x="237645" y="55250"/>
                  </a:cubicBezTo>
                  <a:cubicBezTo>
                    <a:pt x="238264" y="49653"/>
                    <a:pt x="236455" y="44057"/>
                    <a:pt x="232692" y="39842"/>
                  </a:cubicBezTo>
                  <a:cubicBezTo>
                    <a:pt x="228953" y="35651"/>
                    <a:pt x="223571" y="33245"/>
                    <a:pt x="217927" y="33245"/>
                  </a:cubicBezTo>
                  <a:lnTo>
                    <a:pt x="197732" y="33245"/>
                  </a:lnTo>
                  <a:lnTo>
                    <a:pt x="197732" y="31435"/>
                  </a:lnTo>
                  <a:cubicBezTo>
                    <a:pt x="204758" y="29792"/>
                    <a:pt x="210021" y="23458"/>
                    <a:pt x="210021" y="15908"/>
                  </a:cubicBezTo>
                  <a:cubicBezTo>
                    <a:pt x="210021" y="7145"/>
                    <a:pt x="202876" y="0"/>
                    <a:pt x="194089" y="0"/>
                  </a:cubicBezTo>
                  <a:lnTo>
                    <a:pt x="92020" y="0"/>
                  </a:lnTo>
                  <a:cubicBezTo>
                    <a:pt x="90234" y="0"/>
                    <a:pt x="88614" y="1263"/>
                    <a:pt x="88376" y="3049"/>
                  </a:cubicBezTo>
                  <a:cubicBezTo>
                    <a:pt x="88114" y="5192"/>
                    <a:pt x="89781" y="7026"/>
                    <a:pt x="91877" y="7026"/>
                  </a:cubicBezTo>
                  <a:lnTo>
                    <a:pt x="193946" y="7026"/>
                  </a:lnTo>
                  <a:cubicBezTo>
                    <a:pt x="198161" y="7026"/>
                    <a:pt x="201924" y="9931"/>
                    <a:pt x="202757" y="14075"/>
                  </a:cubicBezTo>
                  <a:cubicBezTo>
                    <a:pt x="203876" y="19790"/>
                    <a:pt x="199590" y="24815"/>
                    <a:pt x="194160" y="24815"/>
                  </a:cubicBezTo>
                  <a:lnTo>
                    <a:pt x="45105" y="24815"/>
                  </a:lnTo>
                  <a:cubicBezTo>
                    <a:pt x="40866" y="24815"/>
                    <a:pt x="37127" y="21910"/>
                    <a:pt x="36294" y="17766"/>
                  </a:cubicBezTo>
                  <a:cubicBezTo>
                    <a:pt x="35151" y="12051"/>
                    <a:pt x="39437" y="7026"/>
                    <a:pt x="44891" y="7026"/>
                  </a:cubicBezTo>
                  <a:lnTo>
                    <a:pt x="77660" y="7026"/>
                  </a:lnTo>
                  <a:cubicBezTo>
                    <a:pt x="79446" y="7026"/>
                    <a:pt x="81065" y="5740"/>
                    <a:pt x="81303" y="3954"/>
                  </a:cubicBezTo>
                  <a:cubicBezTo>
                    <a:pt x="81565" y="1810"/>
                    <a:pt x="79898" y="0"/>
                    <a:pt x="77826"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2186;p39">
            <a:extLst>
              <a:ext uri="{FF2B5EF4-FFF2-40B4-BE49-F238E27FC236}">
                <a16:creationId xmlns:a16="http://schemas.microsoft.com/office/drawing/2014/main" id="{75FE7A9D-DD38-4EA4-9364-A2FF7F2BA176}"/>
              </a:ext>
            </a:extLst>
          </p:cNvPr>
          <p:cNvGrpSpPr/>
          <p:nvPr/>
        </p:nvGrpSpPr>
        <p:grpSpPr>
          <a:xfrm rot="-900003">
            <a:off x="316745" y="5470569"/>
            <a:ext cx="1254108" cy="1064158"/>
            <a:chOff x="2575922" y="1542079"/>
            <a:chExt cx="407632" cy="436218"/>
          </a:xfrm>
        </p:grpSpPr>
        <p:sp>
          <p:nvSpPr>
            <p:cNvPr id="154" name="Google Shape;2187;p39">
              <a:extLst>
                <a:ext uri="{FF2B5EF4-FFF2-40B4-BE49-F238E27FC236}">
                  <a16:creationId xmlns:a16="http://schemas.microsoft.com/office/drawing/2014/main" id="{10BCE641-22F5-4CE4-9B13-140E9D6521CF}"/>
                </a:ext>
              </a:extLst>
            </p:cNvPr>
            <p:cNvSpPr/>
            <p:nvPr/>
          </p:nvSpPr>
          <p:spPr>
            <a:xfrm>
              <a:off x="2575922" y="1542079"/>
              <a:ext cx="407632" cy="436218"/>
            </a:xfrm>
            <a:custGeom>
              <a:avLst/>
              <a:gdLst/>
              <a:ahLst/>
              <a:cxnLst/>
              <a:rect l="l" t="t" r="r" b="b"/>
              <a:pathLst>
                <a:path w="284560" h="304515" extrusionOk="0">
                  <a:moveTo>
                    <a:pt x="142316" y="1"/>
                  </a:moveTo>
                  <a:cubicBezTo>
                    <a:pt x="128718" y="1"/>
                    <a:pt x="115525" y="4859"/>
                    <a:pt x="105165" y="13694"/>
                  </a:cubicBezTo>
                  <a:lnTo>
                    <a:pt x="23791" y="83232"/>
                  </a:lnTo>
                  <a:cubicBezTo>
                    <a:pt x="10646" y="94520"/>
                    <a:pt x="5811" y="113000"/>
                    <a:pt x="11789" y="129289"/>
                  </a:cubicBezTo>
                  <a:cubicBezTo>
                    <a:pt x="13980" y="135147"/>
                    <a:pt x="17290" y="140267"/>
                    <a:pt x="21505" y="144459"/>
                  </a:cubicBezTo>
                  <a:cubicBezTo>
                    <a:pt x="23315" y="149507"/>
                    <a:pt x="26030" y="153913"/>
                    <a:pt x="28983" y="157628"/>
                  </a:cubicBezTo>
                  <a:lnTo>
                    <a:pt x="28983" y="182895"/>
                  </a:lnTo>
                  <a:cubicBezTo>
                    <a:pt x="28983" y="185324"/>
                    <a:pt x="29221" y="187753"/>
                    <a:pt x="29697" y="190063"/>
                  </a:cubicBezTo>
                  <a:cubicBezTo>
                    <a:pt x="29197" y="192373"/>
                    <a:pt x="28983" y="194755"/>
                    <a:pt x="28983" y="197160"/>
                  </a:cubicBezTo>
                  <a:lnTo>
                    <a:pt x="28983" y="199470"/>
                  </a:lnTo>
                  <a:cubicBezTo>
                    <a:pt x="25101" y="204352"/>
                    <a:pt x="22243" y="209996"/>
                    <a:pt x="20648" y="216092"/>
                  </a:cubicBezTo>
                  <a:cubicBezTo>
                    <a:pt x="14718" y="221736"/>
                    <a:pt x="10193" y="228881"/>
                    <a:pt x="7621" y="237025"/>
                  </a:cubicBezTo>
                  <a:lnTo>
                    <a:pt x="4168" y="248004"/>
                  </a:lnTo>
                  <a:cubicBezTo>
                    <a:pt x="1" y="261316"/>
                    <a:pt x="2501" y="275914"/>
                    <a:pt x="10884" y="287059"/>
                  </a:cubicBezTo>
                  <a:cubicBezTo>
                    <a:pt x="19243" y="298133"/>
                    <a:pt x="32031" y="304515"/>
                    <a:pt x="45986" y="304515"/>
                  </a:cubicBezTo>
                  <a:lnTo>
                    <a:pt x="238598" y="304515"/>
                  </a:lnTo>
                  <a:cubicBezTo>
                    <a:pt x="252553" y="304515"/>
                    <a:pt x="265365" y="298133"/>
                    <a:pt x="273700" y="286988"/>
                  </a:cubicBezTo>
                  <a:cubicBezTo>
                    <a:pt x="282059" y="275819"/>
                    <a:pt x="284560" y="261244"/>
                    <a:pt x="280392" y="247932"/>
                  </a:cubicBezTo>
                  <a:lnTo>
                    <a:pt x="276939" y="236930"/>
                  </a:lnTo>
                  <a:cubicBezTo>
                    <a:pt x="274415" y="228833"/>
                    <a:pt x="269890" y="221689"/>
                    <a:pt x="263936" y="215997"/>
                  </a:cubicBezTo>
                  <a:cubicBezTo>
                    <a:pt x="262317" y="209901"/>
                    <a:pt x="259459" y="204233"/>
                    <a:pt x="255601" y="199351"/>
                  </a:cubicBezTo>
                  <a:lnTo>
                    <a:pt x="255601" y="159414"/>
                  </a:lnTo>
                  <a:cubicBezTo>
                    <a:pt x="259364" y="154651"/>
                    <a:pt x="262198" y="149150"/>
                    <a:pt x="263841" y="143197"/>
                  </a:cubicBezTo>
                  <a:cubicBezTo>
                    <a:pt x="267532" y="139553"/>
                    <a:pt x="270795" y="134981"/>
                    <a:pt x="272915" y="129265"/>
                  </a:cubicBezTo>
                  <a:cubicBezTo>
                    <a:pt x="278892" y="113000"/>
                    <a:pt x="274105" y="94496"/>
                    <a:pt x="260888" y="83208"/>
                  </a:cubicBezTo>
                  <a:lnTo>
                    <a:pt x="208758" y="38675"/>
                  </a:lnTo>
                  <a:cubicBezTo>
                    <a:pt x="206948" y="37127"/>
                    <a:pt x="205043" y="35818"/>
                    <a:pt x="203043" y="34674"/>
                  </a:cubicBezTo>
                  <a:cubicBezTo>
                    <a:pt x="201614" y="32888"/>
                    <a:pt x="200018" y="31221"/>
                    <a:pt x="198232" y="29721"/>
                  </a:cubicBezTo>
                  <a:lnTo>
                    <a:pt x="179490" y="13694"/>
                  </a:lnTo>
                  <a:cubicBezTo>
                    <a:pt x="169107" y="4883"/>
                    <a:pt x="155938" y="1"/>
                    <a:pt x="142316" y="1"/>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188;p39">
              <a:extLst>
                <a:ext uri="{FF2B5EF4-FFF2-40B4-BE49-F238E27FC236}">
                  <a16:creationId xmlns:a16="http://schemas.microsoft.com/office/drawing/2014/main" id="{E66A5FA8-350C-4A6E-AC5A-CCA3726EDE51}"/>
                </a:ext>
              </a:extLst>
            </p:cNvPr>
            <p:cNvSpPr/>
            <p:nvPr/>
          </p:nvSpPr>
          <p:spPr>
            <a:xfrm>
              <a:off x="2848836" y="1729434"/>
              <a:ext cx="42269" cy="138914"/>
            </a:xfrm>
            <a:custGeom>
              <a:avLst/>
              <a:gdLst/>
              <a:ahLst/>
              <a:cxnLst/>
              <a:rect l="l" t="t" r="r" b="b"/>
              <a:pathLst>
                <a:path w="29507" h="96973" extrusionOk="0">
                  <a:moveTo>
                    <a:pt x="0" y="0"/>
                  </a:moveTo>
                  <a:lnTo>
                    <a:pt x="0"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189;p39">
              <a:extLst>
                <a:ext uri="{FF2B5EF4-FFF2-40B4-BE49-F238E27FC236}">
                  <a16:creationId xmlns:a16="http://schemas.microsoft.com/office/drawing/2014/main" id="{5EDB2C5B-726B-43BE-8990-D437CF6B0AAD}"/>
                </a:ext>
              </a:extLst>
            </p:cNvPr>
            <p:cNvSpPr/>
            <p:nvPr/>
          </p:nvSpPr>
          <p:spPr>
            <a:xfrm>
              <a:off x="2835395" y="1705213"/>
              <a:ext cx="69764" cy="38958"/>
            </a:xfrm>
            <a:custGeom>
              <a:avLst/>
              <a:gdLst/>
              <a:ahLst/>
              <a:cxnLst/>
              <a:rect l="l" t="t" r="r" b="b"/>
              <a:pathLst>
                <a:path w="48701" h="27196" extrusionOk="0">
                  <a:moveTo>
                    <a:pt x="24363" y="0"/>
                  </a:moveTo>
                  <a:lnTo>
                    <a:pt x="1" y="7001"/>
                  </a:lnTo>
                  <a:lnTo>
                    <a:pt x="1" y="17504"/>
                  </a:lnTo>
                  <a:cubicBezTo>
                    <a:pt x="1" y="22838"/>
                    <a:pt x="4335" y="27196"/>
                    <a:pt x="9693" y="27196"/>
                  </a:cubicBezTo>
                  <a:lnTo>
                    <a:pt x="39032" y="27196"/>
                  </a:lnTo>
                  <a:cubicBezTo>
                    <a:pt x="44367" y="27196"/>
                    <a:pt x="48701" y="22862"/>
                    <a:pt x="48701" y="17504"/>
                  </a:cubicBezTo>
                  <a:lnTo>
                    <a:pt x="48701" y="7001"/>
                  </a:lnTo>
                  <a:lnTo>
                    <a:pt x="24363"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190;p39">
              <a:extLst>
                <a:ext uri="{FF2B5EF4-FFF2-40B4-BE49-F238E27FC236}">
                  <a16:creationId xmlns:a16="http://schemas.microsoft.com/office/drawing/2014/main" id="{425B5418-446F-475A-97E0-63FCDF6BD998}"/>
                </a:ext>
              </a:extLst>
            </p:cNvPr>
            <p:cNvSpPr/>
            <p:nvPr/>
          </p:nvSpPr>
          <p:spPr>
            <a:xfrm>
              <a:off x="2835395" y="1853575"/>
              <a:ext cx="69764" cy="37937"/>
            </a:xfrm>
            <a:custGeom>
              <a:avLst/>
              <a:gdLst/>
              <a:ahLst/>
              <a:cxnLst/>
              <a:rect l="l" t="t" r="r" b="b"/>
              <a:pathLst>
                <a:path w="48701" h="26483" extrusionOk="0">
                  <a:moveTo>
                    <a:pt x="9693" y="1"/>
                  </a:moveTo>
                  <a:cubicBezTo>
                    <a:pt x="4359" y="1"/>
                    <a:pt x="1" y="4359"/>
                    <a:pt x="1" y="9669"/>
                  </a:cubicBezTo>
                  <a:lnTo>
                    <a:pt x="1" y="20195"/>
                  </a:lnTo>
                  <a:lnTo>
                    <a:pt x="24363" y="26482"/>
                  </a:lnTo>
                  <a:lnTo>
                    <a:pt x="48701" y="20195"/>
                  </a:lnTo>
                  <a:lnTo>
                    <a:pt x="48701" y="9669"/>
                  </a:lnTo>
                  <a:cubicBezTo>
                    <a:pt x="48701" y="4359"/>
                    <a:pt x="44391"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191;p39">
              <a:extLst>
                <a:ext uri="{FF2B5EF4-FFF2-40B4-BE49-F238E27FC236}">
                  <a16:creationId xmlns:a16="http://schemas.microsoft.com/office/drawing/2014/main" id="{73793993-F801-4221-85C2-17FCD60362CA}"/>
                </a:ext>
              </a:extLst>
            </p:cNvPr>
            <p:cNvSpPr/>
            <p:nvPr/>
          </p:nvSpPr>
          <p:spPr>
            <a:xfrm>
              <a:off x="2758911" y="1729434"/>
              <a:ext cx="42269" cy="138914"/>
            </a:xfrm>
            <a:custGeom>
              <a:avLst/>
              <a:gdLst/>
              <a:ahLst/>
              <a:cxnLst/>
              <a:rect l="l" t="t" r="r" b="b"/>
              <a:pathLst>
                <a:path w="29507" h="96973" extrusionOk="0">
                  <a:moveTo>
                    <a:pt x="0" y="0"/>
                  </a:moveTo>
                  <a:lnTo>
                    <a:pt x="0"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192;p39">
              <a:extLst>
                <a:ext uri="{FF2B5EF4-FFF2-40B4-BE49-F238E27FC236}">
                  <a16:creationId xmlns:a16="http://schemas.microsoft.com/office/drawing/2014/main" id="{19CBFE17-AD45-4CCC-B0BE-16E96F5D22D0}"/>
                </a:ext>
              </a:extLst>
            </p:cNvPr>
            <p:cNvSpPr/>
            <p:nvPr/>
          </p:nvSpPr>
          <p:spPr>
            <a:xfrm>
              <a:off x="2744822" y="1705213"/>
              <a:ext cx="69764" cy="38958"/>
            </a:xfrm>
            <a:custGeom>
              <a:avLst/>
              <a:gdLst/>
              <a:ahLst/>
              <a:cxnLst/>
              <a:rect l="l" t="t" r="r" b="b"/>
              <a:pathLst>
                <a:path w="48701" h="27196" extrusionOk="0">
                  <a:moveTo>
                    <a:pt x="24362" y="0"/>
                  </a:moveTo>
                  <a:lnTo>
                    <a:pt x="0" y="7001"/>
                  </a:lnTo>
                  <a:lnTo>
                    <a:pt x="0" y="17504"/>
                  </a:lnTo>
                  <a:cubicBezTo>
                    <a:pt x="0" y="22862"/>
                    <a:pt x="4358" y="27196"/>
                    <a:pt x="9693" y="27196"/>
                  </a:cubicBezTo>
                  <a:lnTo>
                    <a:pt x="39032" y="27196"/>
                  </a:lnTo>
                  <a:cubicBezTo>
                    <a:pt x="44390" y="27196"/>
                    <a:pt x="48701" y="22838"/>
                    <a:pt x="48701" y="17504"/>
                  </a:cubicBezTo>
                  <a:lnTo>
                    <a:pt x="48701" y="7001"/>
                  </a:lnTo>
                  <a:lnTo>
                    <a:pt x="2436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193;p39">
              <a:extLst>
                <a:ext uri="{FF2B5EF4-FFF2-40B4-BE49-F238E27FC236}">
                  <a16:creationId xmlns:a16="http://schemas.microsoft.com/office/drawing/2014/main" id="{6448195A-D62D-4DC1-B721-994A58EC0A54}"/>
                </a:ext>
              </a:extLst>
            </p:cNvPr>
            <p:cNvSpPr/>
            <p:nvPr/>
          </p:nvSpPr>
          <p:spPr>
            <a:xfrm>
              <a:off x="2744822" y="1853575"/>
              <a:ext cx="69799" cy="37937"/>
            </a:xfrm>
            <a:custGeom>
              <a:avLst/>
              <a:gdLst/>
              <a:ahLst/>
              <a:cxnLst/>
              <a:rect l="l" t="t" r="r" b="b"/>
              <a:pathLst>
                <a:path w="48725" h="26483" extrusionOk="0">
                  <a:moveTo>
                    <a:pt x="9693" y="1"/>
                  </a:moveTo>
                  <a:cubicBezTo>
                    <a:pt x="4334" y="1"/>
                    <a:pt x="0" y="4359"/>
                    <a:pt x="0" y="9669"/>
                  </a:cubicBezTo>
                  <a:lnTo>
                    <a:pt x="0" y="20195"/>
                  </a:lnTo>
                  <a:lnTo>
                    <a:pt x="24362" y="26482"/>
                  </a:lnTo>
                  <a:lnTo>
                    <a:pt x="48724" y="20195"/>
                  </a:lnTo>
                  <a:lnTo>
                    <a:pt x="48724" y="9669"/>
                  </a:lnTo>
                  <a:cubicBezTo>
                    <a:pt x="48701" y="4359"/>
                    <a:pt x="44366"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194;p39">
              <a:extLst>
                <a:ext uri="{FF2B5EF4-FFF2-40B4-BE49-F238E27FC236}">
                  <a16:creationId xmlns:a16="http://schemas.microsoft.com/office/drawing/2014/main" id="{370653A7-5C80-4B90-9DD2-34475B6BC929}"/>
                </a:ext>
              </a:extLst>
            </p:cNvPr>
            <p:cNvSpPr/>
            <p:nvPr/>
          </p:nvSpPr>
          <p:spPr>
            <a:xfrm>
              <a:off x="2668337" y="1729434"/>
              <a:ext cx="42269" cy="138914"/>
            </a:xfrm>
            <a:custGeom>
              <a:avLst/>
              <a:gdLst/>
              <a:ahLst/>
              <a:cxnLst/>
              <a:rect l="l" t="t" r="r" b="b"/>
              <a:pathLst>
                <a:path w="29507" h="96973" extrusionOk="0">
                  <a:moveTo>
                    <a:pt x="1" y="0"/>
                  </a:moveTo>
                  <a:lnTo>
                    <a:pt x="1"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195;p39">
              <a:extLst>
                <a:ext uri="{FF2B5EF4-FFF2-40B4-BE49-F238E27FC236}">
                  <a16:creationId xmlns:a16="http://schemas.microsoft.com/office/drawing/2014/main" id="{0C2D8890-3B67-48B1-838D-4255A40A676E}"/>
                </a:ext>
              </a:extLst>
            </p:cNvPr>
            <p:cNvSpPr/>
            <p:nvPr/>
          </p:nvSpPr>
          <p:spPr>
            <a:xfrm>
              <a:off x="2668337" y="1729434"/>
              <a:ext cx="20129" cy="138914"/>
            </a:xfrm>
            <a:custGeom>
              <a:avLst/>
              <a:gdLst/>
              <a:ahLst/>
              <a:cxnLst/>
              <a:rect l="l" t="t" r="r" b="b"/>
              <a:pathLst>
                <a:path w="14052" h="96973" extrusionOk="0">
                  <a:moveTo>
                    <a:pt x="1" y="0"/>
                  </a:moveTo>
                  <a:lnTo>
                    <a:pt x="1" y="96972"/>
                  </a:lnTo>
                  <a:lnTo>
                    <a:pt x="14052" y="96972"/>
                  </a:lnTo>
                  <a:lnTo>
                    <a:pt x="1405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196;p39">
              <a:extLst>
                <a:ext uri="{FF2B5EF4-FFF2-40B4-BE49-F238E27FC236}">
                  <a16:creationId xmlns:a16="http://schemas.microsoft.com/office/drawing/2014/main" id="{2FBEF764-4DFF-415A-A871-2061FAED7246}"/>
                </a:ext>
              </a:extLst>
            </p:cNvPr>
            <p:cNvSpPr/>
            <p:nvPr/>
          </p:nvSpPr>
          <p:spPr>
            <a:xfrm>
              <a:off x="2654897" y="1705213"/>
              <a:ext cx="69764" cy="38958"/>
            </a:xfrm>
            <a:custGeom>
              <a:avLst/>
              <a:gdLst/>
              <a:ahLst/>
              <a:cxnLst/>
              <a:rect l="l" t="t" r="r" b="b"/>
              <a:pathLst>
                <a:path w="48701" h="27196" extrusionOk="0">
                  <a:moveTo>
                    <a:pt x="24362" y="0"/>
                  </a:moveTo>
                  <a:lnTo>
                    <a:pt x="0" y="7001"/>
                  </a:lnTo>
                  <a:lnTo>
                    <a:pt x="0" y="17504"/>
                  </a:lnTo>
                  <a:cubicBezTo>
                    <a:pt x="0" y="22862"/>
                    <a:pt x="4358" y="27196"/>
                    <a:pt x="9669" y="27196"/>
                  </a:cubicBezTo>
                  <a:lnTo>
                    <a:pt x="39032" y="27196"/>
                  </a:lnTo>
                  <a:cubicBezTo>
                    <a:pt x="44390" y="27196"/>
                    <a:pt x="48701" y="22838"/>
                    <a:pt x="48701" y="17504"/>
                  </a:cubicBezTo>
                  <a:lnTo>
                    <a:pt x="48701" y="7001"/>
                  </a:lnTo>
                  <a:lnTo>
                    <a:pt x="2436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197;p39">
              <a:extLst>
                <a:ext uri="{FF2B5EF4-FFF2-40B4-BE49-F238E27FC236}">
                  <a16:creationId xmlns:a16="http://schemas.microsoft.com/office/drawing/2014/main" id="{A22EB37E-B8AF-4DC3-9243-60E48B6B9FB4}"/>
                </a:ext>
              </a:extLst>
            </p:cNvPr>
            <p:cNvSpPr/>
            <p:nvPr/>
          </p:nvSpPr>
          <p:spPr>
            <a:xfrm>
              <a:off x="2654897" y="1705213"/>
              <a:ext cx="44963" cy="38960"/>
            </a:xfrm>
            <a:custGeom>
              <a:avLst/>
              <a:gdLst/>
              <a:ahLst/>
              <a:cxnLst/>
              <a:rect l="l" t="t" r="r" b="b"/>
              <a:pathLst>
                <a:path w="31388" h="27197" extrusionOk="0">
                  <a:moveTo>
                    <a:pt x="24362" y="0"/>
                  </a:moveTo>
                  <a:lnTo>
                    <a:pt x="0" y="7001"/>
                  </a:lnTo>
                  <a:lnTo>
                    <a:pt x="0" y="17504"/>
                  </a:lnTo>
                  <a:cubicBezTo>
                    <a:pt x="0" y="22862"/>
                    <a:pt x="4358" y="27196"/>
                    <a:pt x="9669" y="27196"/>
                  </a:cubicBezTo>
                  <a:lnTo>
                    <a:pt x="23632" y="27196"/>
                  </a:lnTo>
                  <a:cubicBezTo>
                    <a:pt x="18361" y="27172"/>
                    <a:pt x="14051" y="22880"/>
                    <a:pt x="14051" y="17551"/>
                  </a:cubicBezTo>
                  <a:lnTo>
                    <a:pt x="14051" y="7025"/>
                  </a:lnTo>
                  <a:lnTo>
                    <a:pt x="31388" y="2024"/>
                  </a:lnTo>
                  <a:lnTo>
                    <a:pt x="24362" y="0"/>
                  </a:lnTo>
                  <a:close/>
                  <a:moveTo>
                    <a:pt x="23632" y="27196"/>
                  </a:moveTo>
                  <a:cubicBezTo>
                    <a:pt x="23646" y="27196"/>
                    <a:pt x="23661" y="27196"/>
                    <a:pt x="23675" y="27196"/>
                  </a:cubicBezTo>
                  <a:cubicBezTo>
                    <a:pt x="23690" y="27196"/>
                    <a:pt x="23705" y="27196"/>
                    <a:pt x="23719"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198;p39">
              <a:extLst>
                <a:ext uri="{FF2B5EF4-FFF2-40B4-BE49-F238E27FC236}">
                  <a16:creationId xmlns:a16="http://schemas.microsoft.com/office/drawing/2014/main" id="{9C5FBF0A-D2A0-46C8-BEE6-8BA2A2DCC8C2}"/>
                </a:ext>
              </a:extLst>
            </p:cNvPr>
            <p:cNvSpPr/>
            <p:nvPr/>
          </p:nvSpPr>
          <p:spPr>
            <a:xfrm>
              <a:off x="2654897" y="1853575"/>
              <a:ext cx="69833" cy="37937"/>
            </a:xfrm>
            <a:custGeom>
              <a:avLst/>
              <a:gdLst/>
              <a:ahLst/>
              <a:cxnLst/>
              <a:rect l="l" t="t" r="r" b="b"/>
              <a:pathLst>
                <a:path w="48749" h="26483" extrusionOk="0">
                  <a:moveTo>
                    <a:pt x="9669" y="1"/>
                  </a:moveTo>
                  <a:cubicBezTo>
                    <a:pt x="4310" y="1"/>
                    <a:pt x="0" y="4359"/>
                    <a:pt x="0" y="9669"/>
                  </a:cubicBezTo>
                  <a:lnTo>
                    <a:pt x="0" y="20195"/>
                  </a:lnTo>
                  <a:lnTo>
                    <a:pt x="24362" y="26482"/>
                  </a:lnTo>
                  <a:lnTo>
                    <a:pt x="48701" y="20195"/>
                  </a:lnTo>
                  <a:lnTo>
                    <a:pt x="48701" y="9669"/>
                  </a:lnTo>
                  <a:cubicBezTo>
                    <a:pt x="48748" y="4359"/>
                    <a:pt x="44390"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199;p39">
              <a:extLst>
                <a:ext uri="{FF2B5EF4-FFF2-40B4-BE49-F238E27FC236}">
                  <a16:creationId xmlns:a16="http://schemas.microsoft.com/office/drawing/2014/main" id="{E0C58B72-B936-43D1-8AF2-8DDA07685D60}"/>
                </a:ext>
              </a:extLst>
            </p:cNvPr>
            <p:cNvSpPr/>
            <p:nvPr/>
          </p:nvSpPr>
          <p:spPr>
            <a:xfrm>
              <a:off x="2654897" y="1853609"/>
              <a:ext cx="44963" cy="37935"/>
            </a:xfrm>
            <a:custGeom>
              <a:avLst/>
              <a:gdLst/>
              <a:ahLst/>
              <a:cxnLst/>
              <a:rect l="l" t="t" r="r" b="b"/>
              <a:pathLst>
                <a:path w="31388" h="26482" extrusionOk="0">
                  <a:moveTo>
                    <a:pt x="9693" y="0"/>
                  </a:moveTo>
                  <a:cubicBezTo>
                    <a:pt x="4334" y="0"/>
                    <a:pt x="0" y="4359"/>
                    <a:pt x="0" y="9693"/>
                  </a:cubicBezTo>
                  <a:lnTo>
                    <a:pt x="0" y="20195"/>
                  </a:lnTo>
                  <a:lnTo>
                    <a:pt x="24362" y="26482"/>
                  </a:lnTo>
                  <a:lnTo>
                    <a:pt x="31388" y="24648"/>
                  </a:lnTo>
                  <a:lnTo>
                    <a:pt x="14051" y="20195"/>
                  </a:lnTo>
                  <a:lnTo>
                    <a:pt x="14051" y="9693"/>
                  </a:lnTo>
                  <a:cubicBezTo>
                    <a:pt x="14051" y="4335"/>
                    <a:pt x="18409" y="0"/>
                    <a:pt x="23743"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200;p39">
              <a:extLst>
                <a:ext uri="{FF2B5EF4-FFF2-40B4-BE49-F238E27FC236}">
                  <a16:creationId xmlns:a16="http://schemas.microsoft.com/office/drawing/2014/main" id="{8C84E09B-F9F6-40FF-9A00-FA18DA67D554}"/>
                </a:ext>
              </a:extLst>
            </p:cNvPr>
            <p:cNvSpPr/>
            <p:nvPr/>
          </p:nvSpPr>
          <p:spPr>
            <a:xfrm>
              <a:off x="2758911" y="1729434"/>
              <a:ext cx="20128" cy="138914"/>
            </a:xfrm>
            <a:custGeom>
              <a:avLst/>
              <a:gdLst/>
              <a:ahLst/>
              <a:cxnLst/>
              <a:rect l="l" t="t" r="r" b="b"/>
              <a:pathLst>
                <a:path w="14051" h="96973" extrusionOk="0">
                  <a:moveTo>
                    <a:pt x="0" y="0"/>
                  </a:moveTo>
                  <a:lnTo>
                    <a:pt x="0" y="96972"/>
                  </a:lnTo>
                  <a:lnTo>
                    <a:pt x="14051" y="96972"/>
                  </a:lnTo>
                  <a:lnTo>
                    <a:pt x="14051"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201;p39">
              <a:extLst>
                <a:ext uri="{FF2B5EF4-FFF2-40B4-BE49-F238E27FC236}">
                  <a16:creationId xmlns:a16="http://schemas.microsoft.com/office/drawing/2014/main" id="{F0E8CF2D-0AFF-414F-BDA7-30C08644C55B}"/>
                </a:ext>
              </a:extLst>
            </p:cNvPr>
            <p:cNvSpPr/>
            <p:nvPr/>
          </p:nvSpPr>
          <p:spPr>
            <a:xfrm>
              <a:off x="2744822" y="1705213"/>
              <a:ext cx="44963" cy="38960"/>
            </a:xfrm>
            <a:custGeom>
              <a:avLst/>
              <a:gdLst/>
              <a:ahLst/>
              <a:cxnLst/>
              <a:rect l="l" t="t" r="r" b="b"/>
              <a:pathLst>
                <a:path w="31388" h="27197" extrusionOk="0">
                  <a:moveTo>
                    <a:pt x="24362" y="0"/>
                  </a:moveTo>
                  <a:lnTo>
                    <a:pt x="0" y="7001"/>
                  </a:lnTo>
                  <a:lnTo>
                    <a:pt x="0" y="17504"/>
                  </a:lnTo>
                  <a:cubicBezTo>
                    <a:pt x="0" y="22862"/>
                    <a:pt x="4358" y="27196"/>
                    <a:pt x="9693" y="27196"/>
                  </a:cubicBezTo>
                  <a:lnTo>
                    <a:pt x="23655" y="27196"/>
                  </a:lnTo>
                  <a:cubicBezTo>
                    <a:pt x="18337" y="27172"/>
                    <a:pt x="14051" y="22880"/>
                    <a:pt x="14051" y="17551"/>
                  </a:cubicBezTo>
                  <a:lnTo>
                    <a:pt x="14051" y="7025"/>
                  </a:lnTo>
                  <a:lnTo>
                    <a:pt x="31388" y="2024"/>
                  </a:lnTo>
                  <a:lnTo>
                    <a:pt x="24362" y="0"/>
                  </a:lnTo>
                  <a:close/>
                  <a:moveTo>
                    <a:pt x="23655" y="27196"/>
                  </a:moveTo>
                  <a:lnTo>
                    <a:pt x="23655" y="27196"/>
                  </a:lnTo>
                  <a:cubicBezTo>
                    <a:pt x="23669" y="27196"/>
                    <a:pt x="23684" y="27196"/>
                    <a:pt x="23699" y="27196"/>
                  </a:cubicBezTo>
                  <a:cubicBezTo>
                    <a:pt x="23714" y="27196"/>
                    <a:pt x="23728" y="27196"/>
                    <a:pt x="23743"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202;p39">
              <a:extLst>
                <a:ext uri="{FF2B5EF4-FFF2-40B4-BE49-F238E27FC236}">
                  <a16:creationId xmlns:a16="http://schemas.microsoft.com/office/drawing/2014/main" id="{CC38D2EC-E7DB-4173-A6DF-ECAFF1A59A0E}"/>
                </a:ext>
              </a:extLst>
            </p:cNvPr>
            <p:cNvSpPr/>
            <p:nvPr/>
          </p:nvSpPr>
          <p:spPr>
            <a:xfrm>
              <a:off x="2744822" y="1853609"/>
              <a:ext cx="44963" cy="37935"/>
            </a:xfrm>
            <a:custGeom>
              <a:avLst/>
              <a:gdLst/>
              <a:ahLst/>
              <a:cxnLst/>
              <a:rect l="l" t="t" r="r" b="b"/>
              <a:pathLst>
                <a:path w="31388" h="26482" extrusionOk="0">
                  <a:moveTo>
                    <a:pt x="9693" y="0"/>
                  </a:moveTo>
                  <a:cubicBezTo>
                    <a:pt x="4334" y="0"/>
                    <a:pt x="0" y="4359"/>
                    <a:pt x="0" y="9693"/>
                  </a:cubicBezTo>
                  <a:lnTo>
                    <a:pt x="0" y="20195"/>
                  </a:lnTo>
                  <a:lnTo>
                    <a:pt x="24362" y="26482"/>
                  </a:lnTo>
                  <a:lnTo>
                    <a:pt x="31388" y="24648"/>
                  </a:lnTo>
                  <a:lnTo>
                    <a:pt x="14051" y="20195"/>
                  </a:lnTo>
                  <a:lnTo>
                    <a:pt x="14051" y="9693"/>
                  </a:lnTo>
                  <a:cubicBezTo>
                    <a:pt x="14051" y="4335"/>
                    <a:pt x="18409" y="0"/>
                    <a:pt x="23743"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203;p39">
              <a:extLst>
                <a:ext uri="{FF2B5EF4-FFF2-40B4-BE49-F238E27FC236}">
                  <a16:creationId xmlns:a16="http://schemas.microsoft.com/office/drawing/2014/main" id="{5C87A9A5-6B19-465C-8346-0E7E81842F10}"/>
                </a:ext>
              </a:extLst>
            </p:cNvPr>
            <p:cNvSpPr/>
            <p:nvPr/>
          </p:nvSpPr>
          <p:spPr>
            <a:xfrm>
              <a:off x="2848836" y="1729434"/>
              <a:ext cx="20128" cy="138914"/>
            </a:xfrm>
            <a:custGeom>
              <a:avLst/>
              <a:gdLst/>
              <a:ahLst/>
              <a:cxnLst/>
              <a:rect l="l" t="t" r="r" b="b"/>
              <a:pathLst>
                <a:path w="14051" h="96973" extrusionOk="0">
                  <a:moveTo>
                    <a:pt x="0" y="0"/>
                  </a:moveTo>
                  <a:lnTo>
                    <a:pt x="0" y="96972"/>
                  </a:lnTo>
                  <a:lnTo>
                    <a:pt x="14051" y="96972"/>
                  </a:lnTo>
                  <a:lnTo>
                    <a:pt x="14051"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204;p39">
              <a:extLst>
                <a:ext uri="{FF2B5EF4-FFF2-40B4-BE49-F238E27FC236}">
                  <a16:creationId xmlns:a16="http://schemas.microsoft.com/office/drawing/2014/main" id="{D14C5DB1-4A20-48C5-9D52-96F9A78FBDBC}"/>
                </a:ext>
              </a:extLst>
            </p:cNvPr>
            <p:cNvSpPr/>
            <p:nvPr/>
          </p:nvSpPr>
          <p:spPr>
            <a:xfrm>
              <a:off x="2835395" y="1705213"/>
              <a:ext cx="44963" cy="38960"/>
            </a:xfrm>
            <a:custGeom>
              <a:avLst/>
              <a:gdLst/>
              <a:ahLst/>
              <a:cxnLst/>
              <a:rect l="l" t="t" r="r" b="b"/>
              <a:pathLst>
                <a:path w="31388" h="27197" extrusionOk="0">
                  <a:moveTo>
                    <a:pt x="24363" y="0"/>
                  </a:moveTo>
                  <a:lnTo>
                    <a:pt x="1" y="7001"/>
                  </a:lnTo>
                  <a:lnTo>
                    <a:pt x="1" y="17504"/>
                  </a:lnTo>
                  <a:cubicBezTo>
                    <a:pt x="1" y="22862"/>
                    <a:pt x="4359" y="27196"/>
                    <a:pt x="9693" y="27196"/>
                  </a:cubicBezTo>
                  <a:lnTo>
                    <a:pt x="23656" y="27196"/>
                  </a:lnTo>
                  <a:cubicBezTo>
                    <a:pt x="18361" y="27172"/>
                    <a:pt x="14051" y="22880"/>
                    <a:pt x="14051" y="17551"/>
                  </a:cubicBezTo>
                  <a:lnTo>
                    <a:pt x="14051" y="7025"/>
                  </a:lnTo>
                  <a:lnTo>
                    <a:pt x="31388" y="2024"/>
                  </a:lnTo>
                  <a:lnTo>
                    <a:pt x="24363" y="0"/>
                  </a:lnTo>
                  <a:close/>
                  <a:moveTo>
                    <a:pt x="23656" y="27196"/>
                  </a:moveTo>
                  <a:cubicBezTo>
                    <a:pt x="23670" y="27196"/>
                    <a:pt x="23685" y="27196"/>
                    <a:pt x="23700" y="27196"/>
                  </a:cubicBezTo>
                  <a:cubicBezTo>
                    <a:pt x="23714" y="27196"/>
                    <a:pt x="23729" y="27196"/>
                    <a:pt x="23744"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205;p39">
              <a:extLst>
                <a:ext uri="{FF2B5EF4-FFF2-40B4-BE49-F238E27FC236}">
                  <a16:creationId xmlns:a16="http://schemas.microsoft.com/office/drawing/2014/main" id="{87BF74FE-264F-4673-97BE-0617272AC504}"/>
                </a:ext>
              </a:extLst>
            </p:cNvPr>
            <p:cNvSpPr/>
            <p:nvPr/>
          </p:nvSpPr>
          <p:spPr>
            <a:xfrm>
              <a:off x="2835395" y="1853609"/>
              <a:ext cx="44963" cy="37935"/>
            </a:xfrm>
            <a:custGeom>
              <a:avLst/>
              <a:gdLst/>
              <a:ahLst/>
              <a:cxnLst/>
              <a:rect l="l" t="t" r="r" b="b"/>
              <a:pathLst>
                <a:path w="31388" h="26482" extrusionOk="0">
                  <a:moveTo>
                    <a:pt x="9693" y="0"/>
                  </a:moveTo>
                  <a:cubicBezTo>
                    <a:pt x="4335" y="0"/>
                    <a:pt x="1" y="4359"/>
                    <a:pt x="1" y="9693"/>
                  </a:cubicBezTo>
                  <a:lnTo>
                    <a:pt x="1" y="20195"/>
                  </a:lnTo>
                  <a:lnTo>
                    <a:pt x="24363" y="26482"/>
                  </a:lnTo>
                  <a:lnTo>
                    <a:pt x="31388" y="24648"/>
                  </a:lnTo>
                  <a:lnTo>
                    <a:pt x="14051" y="20195"/>
                  </a:lnTo>
                  <a:lnTo>
                    <a:pt x="14051" y="9693"/>
                  </a:lnTo>
                  <a:cubicBezTo>
                    <a:pt x="14051" y="4335"/>
                    <a:pt x="18409" y="0"/>
                    <a:pt x="23744"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206;p39">
              <a:extLst>
                <a:ext uri="{FF2B5EF4-FFF2-40B4-BE49-F238E27FC236}">
                  <a16:creationId xmlns:a16="http://schemas.microsoft.com/office/drawing/2014/main" id="{F2A815C4-214C-4D4F-A8D2-16EE64CC7504}"/>
                </a:ext>
              </a:extLst>
            </p:cNvPr>
            <p:cNvSpPr/>
            <p:nvPr/>
          </p:nvSpPr>
          <p:spPr>
            <a:xfrm>
              <a:off x="2637293" y="1592977"/>
              <a:ext cx="284924" cy="121721"/>
            </a:xfrm>
            <a:custGeom>
              <a:avLst/>
              <a:gdLst/>
              <a:ahLst/>
              <a:cxnLst/>
              <a:rect l="l" t="t" r="r" b="b"/>
              <a:pathLst>
                <a:path w="198900" h="84971" extrusionOk="0">
                  <a:moveTo>
                    <a:pt x="99450" y="1"/>
                  </a:moveTo>
                  <a:cubicBezTo>
                    <a:pt x="94354" y="1"/>
                    <a:pt x="89424" y="1834"/>
                    <a:pt x="85519" y="5121"/>
                  </a:cubicBezTo>
                  <a:lnTo>
                    <a:pt x="4145" y="74635"/>
                  </a:lnTo>
                  <a:cubicBezTo>
                    <a:pt x="1" y="78183"/>
                    <a:pt x="2501" y="84970"/>
                    <a:pt x="7955" y="84970"/>
                  </a:cubicBezTo>
                  <a:lnTo>
                    <a:pt x="190922" y="84970"/>
                  </a:lnTo>
                  <a:cubicBezTo>
                    <a:pt x="196399" y="84970"/>
                    <a:pt x="198899" y="78183"/>
                    <a:pt x="194779" y="74635"/>
                  </a:cubicBezTo>
                  <a:lnTo>
                    <a:pt x="113382" y="5121"/>
                  </a:lnTo>
                  <a:cubicBezTo>
                    <a:pt x="109524" y="1834"/>
                    <a:pt x="104570" y="1"/>
                    <a:pt x="9945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207;p39">
              <a:extLst>
                <a:ext uri="{FF2B5EF4-FFF2-40B4-BE49-F238E27FC236}">
                  <a16:creationId xmlns:a16="http://schemas.microsoft.com/office/drawing/2014/main" id="{70516853-6F33-439B-AEFB-2CC54B8075C2}"/>
                </a:ext>
              </a:extLst>
            </p:cNvPr>
            <p:cNvSpPr/>
            <p:nvPr/>
          </p:nvSpPr>
          <p:spPr>
            <a:xfrm>
              <a:off x="2690376" y="1616951"/>
              <a:ext cx="178896" cy="74242"/>
            </a:xfrm>
            <a:custGeom>
              <a:avLst/>
              <a:gdLst/>
              <a:ahLst/>
              <a:cxnLst/>
              <a:rect l="l" t="t" r="r" b="b"/>
              <a:pathLst>
                <a:path w="124884" h="51827" extrusionOk="0">
                  <a:moveTo>
                    <a:pt x="62409" y="1"/>
                  </a:moveTo>
                  <a:cubicBezTo>
                    <a:pt x="61543" y="1"/>
                    <a:pt x="60660" y="236"/>
                    <a:pt x="59846" y="745"/>
                  </a:cubicBezTo>
                  <a:cubicBezTo>
                    <a:pt x="59655" y="864"/>
                    <a:pt x="59489" y="1006"/>
                    <a:pt x="59298" y="1173"/>
                  </a:cubicBezTo>
                  <a:lnTo>
                    <a:pt x="0" y="51826"/>
                  </a:lnTo>
                  <a:lnTo>
                    <a:pt x="124883" y="51826"/>
                  </a:lnTo>
                  <a:lnTo>
                    <a:pt x="65585" y="1173"/>
                  </a:lnTo>
                  <a:cubicBezTo>
                    <a:pt x="64699" y="423"/>
                    <a:pt x="63570" y="1"/>
                    <a:pt x="62409"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208;p39">
              <a:extLst>
                <a:ext uri="{FF2B5EF4-FFF2-40B4-BE49-F238E27FC236}">
                  <a16:creationId xmlns:a16="http://schemas.microsoft.com/office/drawing/2014/main" id="{19E2D482-3D88-4E23-841E-3E9A0C994729}"/>
                </a:ext>
              </a:extLst>
            </p:cNvPr>
            <p:cNvSpPr/>
            <p:nvPr/>
          </p:nvSpPr>
          <p:spPr>
            <a:xfrm>
              <a:off x="2628936" y="1882401"/>
              <a:ext cx="301639" cy="44316"/>
            </a:xfrm>
            <a:custGeom>
              <a:avLst/>
              <a:gdLst/>
              <a:ahLst/>
              <a:cxnLst/>
              <a:rect l="l" t="t" r="r" b="b"/>
              <a:pathLst>
                <a:path w="210568" h="30936" extrusionOk="0">
                  <a:moveTo>
                    <a:pt x="17956" y="1"/>
                  </a:moveTo>
                  <a:cubicBezTo>
                    <a:pt x="12003" y="1"/>
                    <a:pt x="6764" y="3883"/>
                    <a:pt x="5001" y="9598"/>
                  </a:cubicBezTo>
                  <a:lnTo>
                    <a:pt x="1548" y="20815"/>
                  </a:lnTo>
                  <a:cubicBezTo>
                    <a:pt x="0" y="25839"/>
                    <a:pt x="3787" y="30936"/>
                    <a:pt x="9026" y="30936"/>
                  </a:cubicBezTo>
                  <a:lnTo>
                    <a:pt x="201471" y="30936"/>
                  </a:lnTo>
                  <a:cubicBezTo>
                    <a:pt x="206829" y="30936"/>
                    <a:pt x="210568" y="25816"/>
                    <a:pt x="209020" y="20719"/>
                  </a:cubicBezTo>
                  <a:lnTo>
                    <a:pt x="205614" y="9598"/>
                  </a:lnTo>
                  <a:cubicBezTo>
                    <a:pt x="203852" y="3906"/>
                    <a:pt x="198613" y="1"/>
                    <a:pt x="19265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209;p39">
              <a:extLst>
                <a:ext uri="{FF2B5EF4-FFF2-40B4-BE49-F238E27FC236}">
                  <a16:creationId xmlns:a16="http://schemas.microsoft.com/office/drawing/2014/main" id="{EADA6B04-FC40-421E-9336-65912D199692}"/>
                </a:ext>
              </a:extLst>
            </p:cNvPr>
            <p:cNvSpPr/>
            <p:nvPr/>
          </p:nvSpPr>
          <p:spPr>
            <a:xfrm>
              <a:off x="2628901" y="1882435"/>
              <a:ext cx="46089" cy="44316"/>
            </a:xfrm>
            <a:custGeom>
              <a:avLst/>
              <a:gdLst/>
              <a:ahLst/>
              <a:cxnLst/>
              <a:rect l="l" t="t" r="r" b="b"/>
              <a:pathLst>
                <a:path w="32174" h="30936" extrusionOk="0">
                  <a:moveTo>
                    <a:pt x="17933" y="1"/>
                  </a:moveTo>
                  <a:cubicBezTo>
                    <a:pt x="12027" y="1"/>
                    <a:pt x="6740" y="3882"/>
                    <a:pt x="5001" y="9574"/>
                  </a:cubicBezTo>
                  <a:lnTo>
                    <a:pt x="1548" y="20791"/>
                  </a:lnTo>
                  <a:cubicBezTo>
                    <a:pt x="0" y="25815"/>
                    <a:pt x="3739" y="30935"/>
                    <a:pt x="9002" y="30935"/>
                  </a:cubicBezTo>
                  <a:lnTo>
                    <a:pt x="23243" y="30935"/>
                  </a:lnTo>
                  <a:cubicBezTo>
                    <a:pt x="17909" y="30912"/>
                    <a:pt x="14122" y="25792"/>
                    <a:pt x="15718" y="20695"/>
                  </a:cubicBezTo>
                  <a:lnTo>
                    <a:pt x="19123" y="9622"/>
                  </a:lnTo>
                  <a:cubicBezTo>
                    <a:pt x="20886" y="3906"/>
                    <a:pt x="26196" y="1"/>
                    <a:pt x="32174"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210;p39">
              <a:extLst>
                <a:ext uri="{FF2B5EF4-FFF2-40B4-BE49-F238E27FC236}">
                  <a16:creationId xmlns:a16="http://schemas.microsoft.com/office/drawing/2014/main" id="{81E7EDF8-CA52-4845-BFF5-8B1DF4FE61AC}"/>
                </a:ext>
              </a:extLst>
            </p:cNvPr>
            <p:cNvSpPr/>
            <p:nvPr/>
          </p:nvSpPr>
          <p:spPr>
            <a:xfrm>
              <a:off x="2740114" y="1659488"/>
              <a:ext cx="10065" cy="16734"/>
            </a:xfrm>
            <a:custGeom>
              <a:avLst/>
              <a:gdLst/>
              <a:ahLst/>
              <a:cxnLst/>
              <a:rect l="l" t="t" r="r" b="b"/>
              <a:pathLst>
                <a:path w="7026" h="11682" extrusionOk="0">
                  <a:moveTo>
                    <a:pt x="3528" y="1"/>
                  </a:moveTo>
                  <a:cubicBezTo>
                    <a:pt x="3370" y="1"/>
                    <a:pt x="3210" y="11"/>
                    <a:pt x="3049" y="33"/>
                  </a:cubicBezTo>
                  <a:cubicBezTo>
                    <a:pt x="1310" y="223"/>
                    <a:pt x="1" y="1842"/>
                    <a:pt x="1" y="3629"/>
                  </a:cubicBezTo>
                  <a:lnTo>
                    <a:pt x="1" y="8034"/>
                  </a:lnTo>
                  <a:cubicBezTo>
                    <a:pt x="1" y="9820"/>
                    <a:pt x="1263" y="11416"/>
                    <a:pt x="3049" y="11654"/>
                  </a:cubicBezTo>
                  <a:cubicBezTo>
                    <a:pt x="3199" y="11672"/>
                    <a:pt x="3347" y="11681"/>
                    <a:pt x="3493" y="11681"/>
                  </a:cubicBezTo>
                  <a:cubicBezTo>
                    <a:pt x="5439" y="11681"/>
                    <a:pt x="7026" y="10104"/>
                    <a:pt x="7026" y="8177"/>
                  </a:cubicBezTo>
                  <a:lnTo>
                    <a:pt x="7026" y="3509"/>
                  </a:lnTo>
                  <a:cubicBezTo>
                    <a:pt x="7026" y="1572"/>
                    <a:pt x="5458" y="1"/>
                    <a:pt x="3528"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211;p39">
              <a:extLst>
                <a:ext uri="{FF2B5EF4-FFF2-40B4-BE49-F238E27FC236}">
                  <a16:creationId xmlns:a16="http://schemas.microsoft.com/office/drawing/2014/main" id="{EFE4C0AB-7CCB-4E68-A563-4BC4D5F82D9E}"/>
                </a:ext>
              </a:extLst>
            </p:cNvPr>
            <p:cNvSpPr/>
            <p:nvPr/>
          </p:nvSpPr>
          <p:spPr>
            <a:xfrm>
              <a:off x="2809912" y="1659426"/>
              <a:ext cx="10065" cy="16762"/>
            </a:xfrm>
            <a:custGeom>
              <a:avLst/>
              <a:gdLst/>
              <a:ahLst/>
              <a:cxnLst/>
              <a:rect l="l" t="t" r="r" b="b"/>
              <a:pathLst>
                <a:path w="7026" h="11701" extrusionOk="0">
                  <a:moveTo>
                    <a:pt x="3510" y="1"/>
                  </a:moveTo>
                  <a:cubicBezTo>
                    <a:pt x="1566" y="1"/>
                    <a:pt x="0" y="1578"/>
                    <a:pt x="0" y="3505"/>
                  </a:cubicBezTo>
                  <a:lnTo>
                    <a:pt x="0" y="8196"/>
                  </a:lnTo>
                  <a:cubicBezTo>
                    <a:pt x="0" y="10123"/>
                    <a:pt x="1566" y="11700"/>
                    <a:pt x="3510" y="11700"/>
                  </a:cubicBezTo>
                  <a:cubicBezTo>
                    <a:pt x="3656" y="11700"/>
                    <a:pt x="3804" y="11691"/>
                    <a:pt x="3953" y="11673"/>
                  </a:cubicBezTo>
                  <a:cubicBezTo>
                    <a:pt x="5739" y="11483"/>
                    <a:pt x="7025" y="9887"/>
                    <a:pt x="7025" y="8077"/>
                  </a:cubicBezTo>
                  <a:lnTo>
                    <a:pt x="7025" y="3672"/>
                  </a:lnTo>
                  <a:cubicBezTo>
                    <a:pt x="7025" y="1885"/>
                    <a:pt x="5739" y="266"/>
                    <a:pt x="3953" y="28"/>
                  </a:cubicBezTo>
                  <a:cubicBezTo>
                    <a:pt x="3804" y="10"/>
                    <a:pt x="3656" y="1"/>
                    <a:pt x="351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212;p39">
              <a:extLst>
                <a:ext uri="{FF2B5EF4-FFF2-40B4-BE49-F238E27FC236}">
                  <a16:creationId xmlns:a16="http://schemas.microsoft.com/office/drawing/2014/main" id="{BE7B0A55-674C-4CCF-B83D-04E2C238A8BF}"/>
                </a:ext>
              </a:extLst>
            </p:cNvPr>
            <p:cNvSpPr/>
            <p:nvPr/>
          </p:nvSpPr>
          <p:spPr>
            <a:xfrm>
              <a:off x="2764949" y="1665944"/>
              <a:ext cx="29714" cy="14298"/>
            </a:xfrm>
            <a:custGeom>
              <a:avLst/>
              <a:gdLst/>
              <a:ahLst/>
              <a:cxnLst/>
              <a:rect l="l" t="t" r="r" b="b"/>
              <a:pathLst>
                <a:path w="20743" h="9981" extrusionOk="0">
                  <a:moveTo>
                    <a:pt x="3943" y="1"/>
                  </a:moveTo>
                  <a:cubicBezTo>
                    <a:pt x="3121" y="1"/>
                    <a:pt x="2294" y="284"/>
                    <a:pt x="1620" y="860"/>
                  </a:cubicBezTo>
                  <a:cubicBezTo>
                    <a:pt x="120" y="2146"/>
                    <a:pt x="1" y="4361"/>
                    <a:pt x="1287" y="5837"/>
                  </a:cubicBezTo>
                  <a:cubicBezTo>
                    <a:pt x="3573" y="8457"/>
                    <a:pt x="6883" y="9981"/>
                    <a:pt x="10360" y="9981"/>
                  </a:cubicBezTo>
                  <a:cubicBezTo>
                    <a:pt x="13861" y="9981"/>
                    <a:pt x="17171" y="8457"/>
                    <a:pt x="19457" y="5837"/>
                  </a:cubicBezTo>
                  <a:cubicBezTo>
                    <a:pt x="20743" y="4385"/>
                    <a:pt x="20576" y="2146"/>
                    <a:pt x="19124" y="860"/>
                  </a:cubicBezTo>
                  <a:cubicBezTo>
                    <a:pt x="18461" y="284"/>
                    <a:pt x="17635" y="1"/>
                    <a:pt x="16810" y="1"/>
                  </a:cubicBezTo>
                  <a:cubicBezTo>
                    <a:pt x="15827" y="1"/>
                    <a:pt x="14846" y="403"/>
                    <a:pt x="14146" y="1193"/>
                  </a:cubicBezTo>
                  <a:cubicBezTo>
                    <a:pt x="13194" y="2289"/>
                    <a:pt x="11836" y="2932"/>
                    <a:pt x="10384" y="2932"/>
                  </a:cubicBezTo>
                  <a:cubicBezTo>
                    <a:pt x="8931" y="2932"/>
                    <a:pt x="7550" y="2289"/>
                    <a:pt x="6597" y="1193"/>
                  </a:cubicBezTo>
                  <a:cubicBezTo>
                    <a:pt x="5898" y="403"/>
                    <a:pt x="4924" y="1"/>
                    <a:pt x="394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213;p39">
              <a:extLst>
                <a:ext uri="{FF2B5EF4-FFF2-40B4-BE49-F238E27FC236}">
                  <a16:creationId xmlns:a16="http://schemas.microsoft.com/office/drawing/2014/main" id="{3C5AFC66-1B98-4D09-A836-AC4E46F1BEEB}"/>
                </a:ext>
              </a:extLst>
            </p:cNvPr>
            <p:cNvSpPr/>
            <p:nvPr/>
          </p:nvSpPr>
          <p:spPr>
            <a:xfrm>
              <a:off x="2685257" y="1612251"/>
              <a:ext cx="189643" cy="84331"/>
            </a:xfrm>
            <a:custGeom>
              <a:avLst/>
              <a:gdLst/>
              <a:ahLst/>
              <a:cxnLst/>
              <a:rect l="l" t="t" r="r" b="b"/>
              <a:pathLst>
                <a:path w="132386" h="58870" extrusionOk="0">
                  <a:moveTo>
                    <a:pt x="66003" y="7056"/>
                  </a:moveTo>
                  <a:cubicBezTo>
                    <a:pt x="66318" y="7056"/>
                    <a:pt x="66634" y="7157"/>
                    <a:pt x="66872" y="7360"/>
                  </a:cubicBezTo>
                  <a:lnTo>
                    <a:pt x="118930" y="51845"/>
                  </a:lnTo>
                  <a:lnTo>
                    <a:pt x="13075" y="51845"/>
                  </a:lnTo>
                  <a:lnTo>
                    <a:pt x="65134" y="7360"/>
                  </a:lnTo>
                  <a:cubicBezTo>
                    <a:pt x="65372" y="7157"/>
                    <a:pt x="65687" y="7056"/>
                    <a:pt x="66003" y="7056"/>
                  </a:cubicBezTo>
                  <a:close/>
                  <a:moveTo>
                    <a:pt x="65991" y="1"/>
                  </a:moveTo>
                  <a:cubicBezTo>
                    <a:pt x="64014" y="1"/>
                    <a:pt x="62085" y="715"/>
                    <a:pt x="60585" y="2001"/>
                  </a:cubicBezTo>
                  <a:lnTo>
                    <a:pt x="1358" y="52607"/>
                  </a:lnTo>
                  <a:cubicBezTo>
                    <a:pt x="501" y="53321"/>
                    <a:pt x="1" y="54345"/>
                    <a:pt x="49" y="55441"/>
                  </a:cubicBezTo>
                  <a:cubicBezTo>
                    <a:pt x="120" y="57441"/>
                    <a:pt x="1716" y="58870"/>
                    <a:pt x="3549" y="58870"/>
                  </a:cubicBezTo>
                  <a:lnTo>
                    <a:pt x="128337" y="58870"/>
                  </a:lnTo>
                  <a:cubicBezTo>
                    <a:pt x="129409" y="58870"/>
                    <a:pt x="130481" y="58418"/>
                    <a:pt x="131171" y="57560"/>
                  </a:cubicBezTo>
                  <a:cubicBezTo>
                    <a:pt x="132386" y="56012"/>
                    <a:pt x="132124" y="53869"/>
                    <a:pt x="130719" y="52678"/>
                  </a:cubicBezTo>
                  <a:lnTo>
                    <a:pt x="71421" y="2001"/>
                  </a:lnTo>
                  <a:cubicBezTo>
                    <a:pt x="69920" y="715"/>
                    <a:pt x="67991" y="1"/>
                    <a:pt x="65991"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214;p39">
              <a:extLst>
                <a:ext uri="{FF2B5EF4-FFF2-40B4-BE49-F238E27FC236}">
                  <a16:creationId xmlns:a16="http://schemas.microsoft.com/office/drawing/2014/main" id="{055FBE39-334A-4D6C-9812-3200FEF3D877}"/>
                </a:ext>
              </a:extLst>
            </p:cNvPr>
            <p:cNvSpPr/>
            <p:nvPr/>
          </p:nvSpPr>
          <p:spPr>
            <a:xfrm>
              <a:off x="2624365" y="1588201"/>
              <a:ext cx="310610" cy="343872"/>
            </a:xfrm>
            <a:custGeom>
              <a:avLst/>
              <a:gdLst/>
              <a:ahLst/>
              <a:cxnLst/>
              <a:rect l="l" t="t" r="r" b="b"/>
              <a:pathLst>
                <a:path w="216831" h="240050" extrusionOk="0">
                  <a:moveTo>
                    <a:pt x="66276" y="92043"/>
                  </a:moveTo>
                  <a:lnTo>
                    <a:pt x="66276" y="98997"/>
                  </a:lnTo>
                  <a:cubicBezTo>
                    <a:pt x="66276" y="102403"/>
                    <a:pt x="63490" y="105141"/>
                    <a:pt x="60108" y="105141"/>
                  </a:cubicBezTo>
                  <a:lnTo>
                    <a:pt x="30745" y="105141"/>
                  </a:lnTo>
                  <a:cubicBezTo>
                    <a:pt x="27363" y="105141"/>
                    <a:pt x="24600" y="102403"/>
                    <a:pt x="24600" y="98997"/>
                  </a:cubicBezTo>
                  <a:lnTo>
                    <a:pt x="24600" y="92043"/>
                  </a:lnTo>
                  <a:close/>
                  <a:moveTo>
                    <a:pt x="129527" y="92043"/>
                  </a:moveTo>
                  <a:lnTo>
                    <a:pt x="129527" y="98997"/>
                  </a:lnTo>
                  <a:cubicBezTo>
                    <a:pt x="129527" y="102403"/>
                    <a:pt x="126765" y="105141"/>
                    <a:pt x="123359" y="105141"/>
                  </a:cubicBezTo>
                  <a:lnTo>
                    <a:pt x="94020" y="105141"/>
                  </a:lnTo>
                  <a:cubicBezTo>
                    <a:pt x="90590" y="105141"/>
                    <a:pt x="87852" y="102379"/>
                    <a:pt x="87852" y="98997"/>
                  </a:cubicBezTo>
                  <a:lnTo>
                    <a:pt x="87852" y="92043"/>
                  </a:lnTo>
                  <a:close/>
                  <a:moveTo>
                    <a:pt x="192278" y="92043"/>
                  </a:moveTo>
                  <a:lnTo>
                    <a:pt x="192278" y="98997"/>
                  </a:lnTo>
                  <a:cubicBezTo>
                    <a:pt x="192278" y="102403"/>
                    <a:pt x="189516" y="105141"/>
                    <a:pt x="186110" y="105141"/>
                  </a:cubicBezTo>
                  <a:lnTo>
                    <a:pt x="156771" y="105141"/>
                  </a:lnTo>
                  <a:cubicBezTo>
                    <a:pt x="153342" y="105141"/>
                    <a:pt x="150603" y="102379"/>
                    <a:pt x="150603" y="98997"/>
                  </a:cubicBezTo>
                  <a:lnTo>
                    <a:pt x="150603" y="92043"/>
                  </a:lnTo>
                  <a:close/>
                  <a:moveTo>
                    <a:pt x="119668" y="112166"/>
                  </a:moveTo>
                  <a:lnTo>
                    <a:pt x="119668" y="181990"/>
                  </a:lnTo>
                  <a:lnTo>
                    <a:pt x="97187" y="181990"/>
                  </a:lnTo>
                  <a:lnTo>
                    <a:pt x="97187" y="112166"/>
                  </a:lnTo>
                  <a:close/>
                  <a:moveTo>
                    <a:pt x="182919" y="112166"/>
                  </a:moveTo>
                  <a:lnTo>
                    <a:pt x="182919" y="181990"/>
                  </a:lnTo>
                  <a:lnTo>
                    <a:pt x="160462" y="181990"/>
                  </a:lnTo>
                  <a:lnTo>
                    <a:pt x="160462" y="112166"/>
                  </a:lnTo>
                  <a:close/>
                  <a:moveTo>
                    <a:pt x="60132" y="189015"/>
                  </a:moveTo>
                  <a:cubicBezTo>
                    <a:pt x="63561" y="189015"/>
                    <a:pt x="66300" y="191778"/>
                    <a:pt x="66300" y="195159"/>
                  </a:cubicBezTo>
                  <a:lnTo>
                    <a:pt x="66300" y="202113"/>
                  </a:lnTo>
                  <a:lnTo>
                    <a:pt x="24624" y="202113"/>
                  </a:lnTo>
                  <a:lnTo>
                    <a:pt x="24624" y="195159"/>
                  </a:lnTo>
                  <a:cubicBezTo>
                    <a:pt x="24600" y="191778"/>
                    <a:pt x="27363" y="189015"/>
                    <a:pt x="30792" y="189015"/>
                  </a:cubicBezTo>
                  <a:close/>
                  <a:moveTo>
                    <a:pt x="80350" y="92043"/>
                  </a:moveTo>
                  <a:lnTo>
                    <a:pt x="80350" y="99045"/>
                  </a:lnTo>
                  <a:cubicBezTo>
                    <a:pt x="80350" y="105117"/>
                    <a:pt x="84518" y="110214"/>
                    <a:pt x="90186" y="111762"/>
                  </a:cubicBezTo>
                  <a:lnTo>
                    <a:pt x="90186" y="182419"/>
                  </a:lnTo>
                  <a:cubicBezTo>
                    <a:pt x="84518" y="183967"/>
                    <a:pt x="80350" y="189087"/>
                    <a:pt x="80350" y="195136"/>
                  </a:cubicBezTo>
                  <a:lnTo>
                    <a:pt x="80350" y="202137"/>
                  </a:lnTo>
                  <a:lnTo>
                    <a:pt x="73325" y="202137"/>
                  </a:lnTo>
                  <a:lnTo>
                    <a:pt x="73325" y="195136"/>
                  </a:lnTo>
                  <a:cubicBezTo>
                    <a:pt x="73325" y="189063"/>
                    <a:pt x="69157" y="183943"/>
                    <a:pt x="63513" y="182419"/>
                  </a:cubicBezTo>
                  <a:lnTo>
                    <a:pt x="63513" y="111785"/>
                  </a:lnTo>
                  <a:cubicBezTo>
                    <a:pt x="69157" y="110214"/>
                    <a:pt x="73325" y="105094"/>
                    <a:pt x="73325" y="99045"/>
                  </a:cubicBezTo>
                  <a:lnTo>
                    <a:pt x="73325" y="92043"/>
                  </a:lnTo>
                  <a:close/>
                  <a:moveTo>
                    <a:pt x="123403" y="189039"/>
                  </a:moveTo>
                  <a:cubicBezTo>
                    <a:pt x="126788" y="189039"/>
                    <a:pt x="129527" y="191792"/>
                    <a:pt x="129527" y="195207"/>
                  </a:cubicBezTo>
                  <a:lnTo>
                    <a:pt x="129527" y="202137"/>
                  </a:lnTo>
                  <a:lnTo>
                    <a:pt x="87852" y="202137"/>
                  </a:lnTo>
                  <a:lnTo>
                    <a:pt x="87852" y="195207"/>
                  </a:lnTo>
                  <a:cubicBezTo>
                    <a:pt x="87852" y="191778"/>
                    <a:pt x="90614" y="189039"/>
                    <a:pt x="94020" y="189039"/>
                  </a:cubicBezTo>
                  <a:lnTo>
                    <a:pt x="123359" y="189039"/>
                  </a:lnTo>
                  <a:cubicBezTo>
                    <a:pt x="123374" y="189039"/>
                    <a:pt x="123388" y="189039"/>
                    <a:pt x="123403" y="189039"/>
                  </a:cubicBezTo>
                  <a:close/>
                  <a:moveTo>
                    <a:pt x="143578" y="92043"/>
                  </a:moveTo>
                  <a:lnTo>
                    <a:pt x="143578" y="99045"/>
                  </a:lnTo>
                  <a:cubicBezTo>
                    <a:pt x="143578" y="105117"/>
                    <a:pt x="147745" y="110214"/>
                    <a:pt x="153389" y="111762"/>
                  </a:cubicBezTo>
                  <a:lnTo>
                    <a:pt x="153389" y="182419"/>
                  </a:lnTo>
                  <a:cubicBezTo>
                    <a:pt x="147745" y="183967"/>
                    <a:pt x="143578" y="189087"/>
                    <a:pt x="143578" y="195136"/>
                  </a:cubicBezTo>
                  <a:lnTo>
                    <a:pt x="143578" y="202137"/>
                  </a:lnTo>
                  <a:lnTo>
                    <a:pt x="136552" y="202137"/>
                  </a:lnTo>
                  <a:lnTo>
                    <a:pt x="136552" y="195136"/>
                  </a:lnTo>
                  <a:cubicBezTo>
                    <a:pt x="136552" y="189063"/>
                    <a:pt x="132385" y="183967"/>
                    <a:pt x="126717" y="182419"/>
                  </a:cubicBezTo>
                  <a:lnTo>
                    <a:pt x="126717" y="111762"/>
                  </a:lnTo>
                  <a:cubicBezTo>
                    <a:pt x="132385" y="110214"/>
                    <a:pt x="136552" y="105094"/>
                    <a:pt x="136552" y="99045"/>
                  </a:cubicBezTo>
                  <a:lnTo>
                    <a:pt x="136552" y="92043"/>
                  </a:lnTo>
                  <a:close/>
                  <a:moveTo>
                    <a:pt x="186178" y="189039"/>
                  </a:moveTo>
                  <a:cubicBezTo>
                    <a:pt x="189563" y="189039"/>
                    <a:pt x="192302" y="191792"/>
                    <a:pt x="192302" y="195207"/>
                  </a:cubicBezTo>
                  <a:lnTo>
                    <a:pt x="192302" y="202137"/>
                  </a:lnTo>
                  <a:lnTo>
                    <a:pt x="150627" y="202137"/>
                  </a:lnTo>
                  <a:lnTo>
                    <a:pt x="150627" y="195207"/>
                  </a:lnTo>
                  <a:cubicBezTo>
                    <a:pt x="150627" y="191778"/>
                    <a:pt x="153413" y="189039"/>
                    <a:pt x="156795" y="189039"/>
                  </a:cubicBezTo>
                  <a:lnTo>
                    <a:pt x="186134" y="189039"/>
                  </a:lnTo>
                  <a:cubicBezTo>
                    <a:pt x="186149" y="189039"/>
                    <a:pt x="186163" y="189039"/>
                    <a:pt x="186178" y="189039"/>
                  </a:cubicBezTo>
                  <a:close/>
                  <a:moveTo>
                    <a:pt x="195874" y="209162"/>
                  </a:moveTo>
                  <a:cubicBezTo>
                    <a:pt x="200304" y="209162"/>
                    <a:pt x="204162" y="212020"/>
                    <a:pt x="205471" y="216307"/>
                  </a:cubicBezTo>
                  <a:lnTo>
                    <a:pt x="208829" y="227356"/>
                  </a:lnTo>
                  <a:cubicBezTo>
                    <a:pt x="209163" y="228452"/>
                    <a:pt x="209115" y="229643"/>
                    <a:pt x="208591" y="230667"/>
                  </a:cubicBezTo>
                  <a:cubicBezTo>
                    <a:pt x="207805" y="232167"/>
                    <a:pt x="206353" y="233072"/>
                    <a:pt x="204709" y="233072"/>
                  </a:cubicBezTo>
                  <a:lnTo>
                    <a:pt x="12407" y="233072"/>
                  </a:lnTo>
                  <a:cubicBezTo>
                    <a:pt x="11145" y="233072"/>
                    <a:pt x="9883" y="232572"/>
                    <a:pt x="9026" y="231619"/>
                  </a:cubicBezTo>
                  <a:cubicBezTo>
                    <a:pt x="8026" y="230452"/>
                    <a:pt x="7692" y="228904"/>
                    <a:pt x="8145" y="227452"/>
                  </a:cubicBezTo>
                  <a:lnTo>
                    <a:pt x="11526" y="216330"/>
                  </a:lnTo>
                  <a:cubicBezTo>
                    <a:pt x="12836" y="212091"/>
                    <a:pt x="16670" y="209186"/>
                    <a:pt x="21100" y="209186"/>
                  </a:cubicBezTo>
                  <a:lnTo>
                    <a:pt x="195874" y="209162"/>
                  </a:lnTo>
                  <a:close/>
                  <a:moveTo>
                    <a:pt x="108523" y="1"/>
                  </a:moveTo>
                  <a:cubicBezTo>
                    <a:pt x="102593" y="1"/>
                    <a:pt x="96806" y="2120"/>
                    <a:pt x="92329" y="6002"/>
                  </a:cubicBezTo>
                  <a:lnTo>
                    <a:pt x="10931" y="75492"/>
                  </a:lnTo>
                  <a:cubicBezTo>
                    <a:pt x="7930" y="78088"/>
                    <a:pt x="6859" y="82137"/>
                    <a:pt x="8216" y="85852"/>
                  </a:cubicBezTo>
                  <a:cubicBezTo>
                    <a:pt x="9597" y="89590"/>
                    <a:pt x="13050" y="91996"/>
                    <a:pt x="17004" y="92043"/>
                  </a:cubicBezTo>
                  <a:lnTo>
                    <a:pt x="17551" y="92043"/>
                  </a:lnTo>
                  <a:lnTo>
                    <a:pt x="17551" y="98997"/>
                  </a:lnTo>
                  <a:cubicBezTo>
                    <a:pt x="17599" y="105070"/>
                    <a:pt x="27363" y="111690"/>
                    <a:pt x="27363" y="111690"/>
                  </a:cubicBezTo>
                  <a:lnTo>
                    <a:pt x="27363" y="150627"/>
                  </a:lnTo>
                  <a:cubicBezTo>
                    <a:pt x="27363" y="152413"/>
                    <a:pt x="28649" y="154032"/>
                    <a:pt x="30435" y="154270"/>
                  </a:cubicBezTo>
                  <a:cubicBezTo>
                    <a:pt x="30585" y="154288"/>
                    <a:pt x="30733" y="154297"/>
                    <a:pt x="30879" y="154297"/>
                  </a:cubicBezTo>
                  <a:cubicBezTo>
                    <a:pt x="32822" y="154297"/>
                    <a:pt x="34388" y="152720"/>
                    <a:pt x="34388" y="150793"/>
                  </a:cubicBezTo>
                  <a:lnTo>
                    <a:pt x="34388" y="112166"/>
                  </a:lnTo>
                  <a:lnTo>
                    <a:pt x="56869" y="112166"/>
                  </a:lnTo>
                  <a:lnTo>
                    <a:pt x="56869" y="181990"/>
                  </a:lnTo>
                  <a:lnTo>
                    <a:pt x="34388" y="181990"/>
                  </a:lnTo>
                  <a:lnTo>
                    <a:pt x="34388" y="165034"/>
                  </a:lnTo>
                  <a:cubicBezTo>
                    <a:pt x="34388" y="163248"/>
                    <a:pt x="33102" y="161653"/>
                    <a:pt x="31316" y="161415"/>
                  </a:cubicBezTo>
                  <a:cubicBezTo>
                    <a:pt x="31166" y="161396"/>
                    <a:pt x="31018" y="161387"/>
                    <a:pt x="30873" y="161387"/>
                  </a:cubicBezTo>
                  <a:cubicBezTo>
                    <a:pt x="28929" y="161387"/>
                    <a:pt x="27363" y="162964"/>
                    <a:pt x="27363" y="164891"/>
                  </a:cubicBezTo>
                  <a:lnTo>
                    <a:pt x="27363" y="182633"/>
                  </a:lnTo>
                  <a:cubicBezTo>
                    <a:pt x="21719" y="184181"/>
                    <a:pt x="17551" y="189301"/>
                    <a:pt x="17551" y="195350"/>
                  </a:cubicBezTo>
                  <a:lnTo>
                    <a:pt x="17551" y="202709"/>
                  </a:lnTo>
                  <a:cubicBezTo>
                    <a:pt x="11479" y="203947"/>
                    <a:pt x="6478" y="208329"/>
                    <a:pt x="4572" y="214378"/>
                  </a:cubicBezTo>
                  <a:lnTo>
                    <a:pt x="1119" y="225380"/>
                  </a:lnTo>
                  <a:cubicBezTo>
                    <a:pt x="0" y="228857"/>
                    <a:pt x="667" y="232524"/>
                    <a:pt x="2834" y="235477"/>
                  </a:cubicBezTo>
                  <a:cubicBezTo>
                    <a:pt x="5001" y="238430"/>
                    <a:pt x="8454" y="240050"/>
                    <a:pt x="12145" y="240050"/>
                  </a:cubicBezTo>
                  <a:lnTo>
                    <a:pt x="204757" y="240050"/>
                  </a:lnTo>
                  <a:cubicBezTo>
                    <a:pt x="208448" y="240050"/>
                    <a:pt x="211830" y="238383"/>
                    <a:pt x="213997" y="235453"/>
                  </a:cubicBezTo>
                  <a:cubicBezTo>
                    <a:pt x="216212" y="232524"/>
                    <a:pt x="216831" y="228833"/>
                    <a:pt x="215736" y="225356"/>
                  </a:cubicBezTo>
                  <a:lnTo>
                    <a:pt x="212282" y="214330"/>
                  </a:lnTo>
                  <a:cubicBezTo>
                    <a:pt x="210377" y="208305"/>
                    <a:pt x="205376" y="203923"/>
                    <a:pt x="199304" y="202661"/>
                  </a:cubicBezTo>
                  <a:lnTo>
                    <a:pt x="199304" y="195326"/>
                  </a:lnTo>
                  <a:cubicBezTo>
                    <a:pt x="199304" y="189253"/>
                    <a:pt x="195136" y="184133"/>
                    <a:pt x="189492" y="182585"/>
                  </a:cubicBezTo>
                  <a:lnTo>
                    <a:pt x="189492" y="111785"/>
                  </a:lnTo>
                  <a:cubicBezTo>
                    <a:pt x="195136" y="110237"/>
                    <a:pt x="199304" y="105117"/>
                    <a:pt x="199304" y="99045"/>
                  </a:cubicBezTo>
                  <a:lnTo>
                    <a:pt x="199304" y="92043"/>
                  </a:lnTo>
                  <a:lnTo>
                    <a:pt x="199994" y="92043"/>
                  </a:lnTo>
                  <a:cubicBezTo>
                    <a:pt x="199994" y="92043"/>
                    <a:pt x="207400" y="89590"/>
                    <a:pt x="208782" y="85852"/>
                  </a:cubicBezTo>
                  <a:cubicBezTo>
                    <a:pt x="210139" y="82137"/>
                    <a:pt x="209067" y="78064"/>
                    <a:pt x="206067" y="75492"/>
                  </a:cubicBezTo>
                  <a:lnTo>
                    <a:pt x="153913" y="30959"/>
                  </a:lnTo>
                  <a:cubicBezTo>
                    <a:pt x="153242" y="30405"/>
                    <a:pt x="152432" y="30133"/>
                    <a:pt x="151629" y="30133"/>
                  </a:cubicBezTo>
                  <a:cubicBezTo>
                    <a:pt x="150638" y="30133"/>
                    <a:pt x="149657" y="30548"/>
                    <a:pt x="148960" y="31364"/>
                  </a:cubicBezTo>
                  <a:cubicBezTo>
                    <a:pt x="147721" y="32841"/>
                    <a:pt x="147888" y="35056"/>
                    <a:pt x="149365" y="36294"/>
                  </a:cubicBezTo>
                  <a:lnTo>
                    <a:pt x="201518" y="80827"/>
                  </a:lnTo>
                  <a:cubicBezTo>
                    <a:pt x="202638" y="81779"/>
                    <a:pt x="202352" y="82970"/>
                    <a:pt x="202185" y="83422"/>
                  </a:cubicBezTo>
                  <a:cubicBezTo>
                    <a:pt x="202018" y="83875"/>
                    <a:pt x="201471" y="84970"/>
                    <a:pt x="199994" y="84994"/>
                  </a:cubicBezTo>
                  <a:lnTo>
                    <a:pt x="17004" y="84994"/>
                  </a:lnTo>
                  <a:cubicBezTo>
                    <a:pt x="15527" y="84947"/>
                    <a:pt x="14979" y="83875"/>
                    <a:pt x="14813" y="83422"/>
                  </a:cubicBezTo>
                  <a:cubicBezTo>
                    <a:pt x="14622" y="82946"/>
                    <a:pt x="14360" y="81779"/>
                    <a:pt x="15480" y="80827"/>
                  </a:cubicBezTo>
                  <a:lnTo>
                    <a:pt x="96877" y="11313"/>
                  </a:lnTo>
                  <a:cubicBezTo>
                    <a:pt x="100116" y="8550"/>
                    <a:pt x="104260" y="7026"/>
                    <a:pt x="108523" y="7026"/>
                  </a:cubicBezTo>
                  <a:cubicBezTo>
                    <a:pt x="112762" y="7026"/>
                    <a:pt x="116905" y="8550"/>
                    <a:pt x="120144" y="11313"/>
                  </a:cubicBezTo>
                  <a:lnTo>
                    <a:pt x="138886" y="27316"/>
                  </a:lnTo>
                  <a:cubicBezTo>
                    <a:pt x="139547" y="27870"/>
                    <a:pt x="140355" y="28143"/>
                    <a:pt x="141158" y="28143"/>
                  </a:cubicBezTo>
                  <a:cubicBezTo>
                    <a:pt x="142149" y="28143"/>
                    <a:pt x="143132" y="27727"/>
                    <a:pt x="143816" y="26911"/>
                  </a:cubicBezTo>
                  <a:cubicBezTo>
                    <a:pt x="145078" y="25435"/>
                    <a:pt x="144887" y="23220"/>
                    <a:pt x="143435" y="21981"/>
                  </a:cubicBezTo>
                  <a:lnTo>
                    <a:pt x="124717" y="6002"/>
                  </a:lnTo>
                  <a:cubicBezTo>
                    <a:pt x="120192" y="2144"/>
                    <a:pt x="114429" y="1"/>
                    <a:pt x="10852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 name="Google Shape;2215;p39">
            <a:extLst>
              <a:ext uri="{FF2B5EF4-FFF2-40B4-BE49-F238E27FC236}">
                <a16:creationId xmlns:a16="http://schemas.microsoft.com/office/drawing/2014/main" id="{695EC7ED-7A2E-4659-8427-B295C3FAA3A9}"/>
              </a:ext>
            </a:extLst>
          </p:cNvPr>
          <p:cNvGrpSpPr/>
          <p:nvPr/>
        </p:nvGrpSpPr>
        <p:grpSpPr>
          <a:xfrm rot="-900042">
            <a:off x="10497424" y="5313711"/>
            <a:ext cx="1356032" cy="1245997"/>
            <a:chOff x="4713179" y="1559250"/>
            <a:chExt cx="436630" cy="401955"/>
          </a:xfrm>
        </p:grpSpPr>
        <p:sp>
          <p:nvSpPr>
            <p:cNvPr id="183" name="Google Shape;2216;p39">
              <a:extLst>
                <a:ext uri="{FF2B5EF4-FFF2-40B4-BE49-F238E27FC236}">
                  <a16:creationId xmlns:a16="http://schemas.microsoft.com/office/drawing/2014/main" id="{0F948BAC-1587-4F89-A6B1-15F2256AD2DA}"/>
                </a:ext>
              </a:extLst>
            </p:cNvPr>
            <p:cNvSpPr/>
            <p:nvPr/>
          </p:nvSpPr>
          <p:spPr>
            <a:xfrm>
              <a:off x="4713179" y="1559250"/>
              <a:ext cx="436630" cy="401955"/>
            </a:xfrm>
            <a:custGeom>
              <a:avLst/>
              <a:gdLst/>
              <a:ahLst/>
              <a:cxnLst/>
              <a:rect l="l" t="t" r="r" b="b"/>
              <a:pathLst>
                <a:path w="304803" h="280597" extrusionOk="0">
                  <a:moveTo>
                    <a:pt x="152595" y="1"/>
                  </a:moveTo>
                  <a:cubicBezTo>
                    <a:pt x="142623" y="1"/>
                    <a:pt x="132587" y="3513"/>
                    <a:pt x="124479" y="10566"/>
                  </a:cubicBezTo>
                  <a:cubicBezTo>
                    <a:pt x="124479" y="10566"/>
                    <a:pt x="120002" y="14591"/>
                    <a:pt x="114310" y="19830"/>
                  </a:cubicBezTo>
                  <a:lnTo>
                    <a:pt x="69349" y="19830"/>
                  </a:lnTo>
                  <a:cubicBezTo>
                    <a:pt x="49416" y="19830"/>
                    <a:pt x="31198" y="31404"/>
                    <a:pt x="22649" y="49574"/>
                  </a:cubicBezTo>
                  <a:lnTo>
                    <a:pt x="6050" y="84843"/>
                  </a:lnTo>
                  <a:cubicBezTo>
                    <a:pt x="977" y="95655"/>
                    <a:pt x="1073" y="107895"/>
                    <a:pt x="6097" y="118421"/>
                  </a:cubicBezTo>
                  <a:lnTo>
                    <a:pt x="6097" y="128876"/>
                  </a:lnTo>
                  <a:lnTo>
                    <a:pt x="6193" y="131376"/>
                  </a:lnTo>
                  <a:cubicBezTo>
                    <a:pt x="6312" y="132853"/>
                    <a:pt x="6526" y="134329"/>
                    <a:pt x="6836" y="135782"/>
                  </a:cubicBezTo>
                  <a:cubicBezTo>
                    <a:pt x="6336" y="138092"/>
                    <a:pt x="6121" y="140449"/>
                    <a:pt x="6121" y="142855"/>
                  </a:cubicBezTo>
                  <a:lnTo>
                    <a:pt x="6121" y="204177"/>
                  </a:lnTo>
                  <a:cubicBezTo>
                    <a:pt x="2216" y="210583"/>
                    <a:pt x="1" y="218060"/>
                    <a:pt x="1" y="225943"/>
                  </a:cubicBezTo>
                  <a:lnTo>
                    <a:pt x="1" y="238827"/>
                  </a:lnTo>
                  <a:cubicBezTo>
                    <a:pt x="1" y="261879"/>
                    <a:pt x="18767" y="280597"/>
                    <a:pt x="41772" y="280597"/>
                  </a:cubicBezTo>
                  <a:lnTo>
                    <a:pt x="263032" y="280597"/>
                  </a:lnTo>
                  <a:cubicBezTo>
                    <a:pt x="286084" y="280597"/>
                    <a:pt x="304803" y="261855"/>
                    <a:pt x="304803" y="238827"/>
                  </a:cubicBezTo>
                  <a:lnTo>
                    <a:pt x="304803" y="225943"/>
                  </a:lnTo>
                  <a:cubicBezTo>
                    <a:pt x="304803" y="218060"/>
                    <a:pt x="302635" y="210583"/>
                    <a:pt x="298706" y="204177"/>
                  </a:cubicBezTo>
                  <a:lnTo>
                    <a:pt x="298706" y="189174"/>
                  </a:lnTo>
                  <a:lnTo>
                    <a:pt x="298754" y="189174"/>
                  </a:lnTo>
                  <a:cubicBezTo>
                    <a:pt x="298754" y="186745"/>
                    <a:pt x="298516" y="184363"/>
                    <a:pt x="298039" y="182029"/>
                  </a:cubicBezTo>
                  <a:cubicBezTo>
                    <a:pt x="298516" y="179743"/>
                    <a:pt x="298754" y="177386"/>
                    <a:pt x="298754" y="175004"/>
                  </a:cubicBezTo>
                  <a:lnTo>
                    <a:pt x="298754" y="118802"/>
                  </a:lnTo>
                  <a:cubicBezTo>
                    <a:pt x="303945" y="108181"/>
                    <a:pt x="304064" y="95798"/>
                    <a:pt x="298944" y="84867"/>
                  </a:cubicBezTo>
                  <a:lnTo>
                    <a:pt x="282345" y="49717"/>
                  </a:lnTo>
                  <a:cubicBezTo>
                    <a:pt x="273796" y="31570"/>
                    <a:pt x="255268" y="19830"/>
                    <a:pt x="235169" y="19830"/>
                  </a:cubicBezTo>
                  <a:lnTo>
                    <a:pt x="190422" y="19830"/>
                  </a:lnTo>
                  <a:lnTo>
                    <a:pt x="179991" y="10209"/>
                  </a:lnTo>
                  <a:cubicBezTo>
                    <a:pt x="172189" y="3412"/>
                    <a:pt x="162423" y="1"/>
                    <a:pt x="152595" y="1"/>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217;p39">
              <a:extLst>
                <a:ext uri="{FF2B5EF4-FFF2-40B4-BE49-F238E27FC236}">
                  <a16:creationId xmlns:a16="http://schemas.microsoft.com/office/drawing/2014/main" id="{75B1DA03-1965-4F3C-B5D2-BD694818641F}"/>
                </a:ext>
              </a:extLst>
            </p:cNvPr>
            <p:cNvSpPr/>
            <p:nvPr/>
          </p:nvSpPr>
          <p:spPr>
            <a:xfrm>
              <a:off x="4773527" y="1701596"/>
              <a:ext cx="316070" cy="181830"/>
            </a:xfrm>
            <a:custGeom>
              <a:avLst/>
              <a:gdLst/>
              <a:ahLst/>
              <a:cxnLst/>
              <a:rect l="l" t="t" r="r" b="b"/>
              <a:pathLst>
                <a:path w="220642" h="126932" extrusionOk="0">
                  <a:moveTo>
                    <a:pt x="1" y="1"/>
                  </a:moveTo>
                  <a:lnTo>
                    <a:pt x="1" y="126931"/>
                  </a:lnTo>
                  <a:lnTo>
                    <a:pt x="220642" y="126931"/>
                  </a:lnTo>
                  <a:lnTo>
                    <a:pt x="220642" y="1"/>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218;p39">
              <a:extLst>
                <a:ext uri="{FF2B5EF4-FFF2-40B4-BE49-F238E27FC236}">
                  <a16:creationId xmlns:a16="http://schemas.microsoft.com/office/drawing/2014/main" id="{031C8202-815D-492D-8D43-B3C0E32CD8BD}"/>
                </a:ext>
              </a:extLst>
            </p:cNvPr>
            <p:cNvSpPr/>
            <p:nvPr/>
          </p:nvSpPr>
          <p:spPr>
            <a:xfrm>
              <a:off x="4773527" y="1701596"/>
              <a:ext cx="20129" cy="181830"/>
            </a:xfrm>
            <a:custGeom>
              <a:avLst/>
              <a:gdLst/>
              <a:ahLst/>
              <a:cxnLst/>
              <a:rect l="l" t="t" r="r" b="b"/>
              <a:pathLst>
                <a:path w="14052" h="126932" extrusionOk="0">
                  <a:moveTo>
                    <a:pt x="1" y="1"/>
                  </a:moveTo>
                  <a:lnTo>
                    <a:pt x="1" y="126931"/>
                  </a:lnTo>
                  <a:lnTo>
                    <a:pt x="14051" y="126931"/>
                  </a:lnTo>
                  <a:lnTo>
                    <a:pt x="14051" y="1"/>
                  </a:lnTo>
                  <a:close/>
                </a:path>
              </a:pathLst>
            </a:custGeom>
            <a:solidFill>
              <a:srgbClr val="F59E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219;p39">
              <a:extLst>
                <a:ext uri="{FF2B5EF4-FFF2-40B4-BE49-F238E27FC236}">
                  <a16:creationId xmlns:a16="http://schemas.microsoft.com/office/drawing/2014/main" id="{CD4A5251-EDDF-4D17-860D-5D99BC36D46C}"/>
                </a:ext>
              </a:extLst>
            </p:cNvPr>
            <p:cNvSpPr/>
            <p:nvPr/>
          </p:nvSpPr>
          <p:spPr>
            <a:xfrm>
              <a:off x="4767080" y="1638519"/>
              <a:ext cx="328932" cy="71129"/>
            </a:xfrm>
            <a:custGeom>
              <a:avLst/>
              <a:gdLst/>
              <a:ahLst/>
              <a:cxnLst/>
              <a:rect l="l" t="t" r="r" b="b"/>
              <a:pathLst>
                <a:path w="229621" h="49654" extrusionOk="0">
                  <a:moveTo>
                    <a:pt x="32436" y="1"/>
                  </a:moveTo>
                  <a:cubicBezTo>
                    <a:pt x="26078" y="1"/>
                    <a:pt x="20338" y="3668"/>
                    <a:pt x="17671" y="9384"/>
                  </a:cubicBezTo>
                  <a:lnTo>
                    <a:pt x="1144" y="44534"/>
                  </a:lnTo>
                  <a:cubicBezTo>
                    <a:pt x="1" y="46915"/>
                    <a:pt x="1763" y="49654"/>
                    <a:pt x="4383" y="49654"/>
                  </a:cubicBezTo>
                  <a:lnTo>
                    <a:pt x="225238" y="49654"/>
                  </a:lnTo>
                  <a:cubicBezTo>
                    <a:pt x="227882" y="49654"/>
                    <a:pt x="229620" y="46915"/>
                    <a:pt x="228501" y="44534"/>
                  </a:cubicBezTo>
                  <a:lnTo>
                    <a:pt x="211997" y="9384"/>
                  </a:lnTo>
                  <a:cubicBezTo>
                    <a:pt x="209306" y="3668"/>
                    <a:pt x="203543" y="1"/>
                    <a:pt x="197232" y="1"/>
                  </a:cubicBez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220;p39">
              <a:extLst>
                <a:ext uri="{FF2B5EF4-FFF2-40B4-BE49-F238E27FC236}">
                  <a16:creationId xmlns:a16="http://schemas.microsoft.com/office/drawing/2014/main" id="{10582379-353E-48EC-822C-19D0EFF620F4}"/>
                </a:ext>
              </a:extLst>
            </p:cNvPr>
            <p:cNvSpPr/>
            <p:nvPr/>
          </p:nvSpPr>
          <p:spPr>
            <a:xfrm>
              <a:off x="4766671" y="1638519"/>
              <a:ext cx="66558" cy="71129"/>
            </a:xfrm>
            <a:custGeom>
              <a:avLst/>
              <a:gdLst/>
              <a:ahLst/>
              <a:cxnLst/>
              <a:rect l="l" t="t" r="r" b="b"/>
              <a:pathLst>
                <a:path w="46463" h="49654" extrusionOk="0">
                  <a:moveTo>
                    <a:pt x="32483" y="1"/>
                  </a:moveTo>
                  <a:cubicBezTo>
                    <a:pt x="26125" y="1"/>
                    <a:pt x="20361" y="3668"/>
                    <a:pt x="17647" y="9408"/>
                  </a:cubicBezTo>
                  <a:lnTo>
                    <a:pt x="1119" y="44534"/>
                  </a:lnTo>
                  <a:cubicBezTo>
                    <a:pt x="0" y="46915"/>
                    <a:pt x="1762" y="49654"/>
                    <a:pt x="4382" y="49654"/>
                  </a:cubicBezTo>
                  <a:lnTo>
                    <a:pt x="18385" y="49654"/>
                  </a:lnTo>
                  <a:cubicBezTo>
                    <a:pt x="15813" y="49654"/>
                    <a:pt x="14074" y="46915"/>
                    <a:pt x="15170" y="44534"/>
                  </a:cubicBezTo>
                  <a:lnTo>
                    <a:pt x="31697" y="9384"/>
                  </a:lnTo>
                  <a:cubicBezTo>
                    <a:pt x="34388" y="3668"/>
                    <a:pt x="40151" y="1"/>
                    <a:pt x="46462" y="1"/>
                  </a:cubicBezTo>
                  <a:close/>
                </a:path>
              </a:pathLst>
            </a:custGeom>
            <a:solidFill>
              <a:srgbClr val="E325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221;p39">
              <a:extLst>
                <a:ext uri="{FF2B5EF4-FFF2-40B4-BE49-F238E27FC236}">
                  <a16:creationId xmlns:a16="http://schemas.microsoft.com/office/drawing/2014/main" id="{398B535C-1C1D-41DF-A74D-629DA52BFAD6}"/>
                </a:ext>
              </a:extLst>
            </p:cNvPr>
            <p:cNvSpPr/>
            <p:nvPr/>
          </p:nvSpPr>
          <p:spPr>
            <a:xfrm>
              <a:off x="4854686" y="1632822"/>
              <a:ext cx="153686" cy="249955"/>
            </a:xfrm>
            <a:custGeom>
              <a:avLst/>
              <a:gdLst/>
              <a:ahLst/>
              <a:cxnLst/>
              <a:rect l="l" t="t" r="r" b="b"/>
              <a:pathLst>
                <a:path w="107285" h="174489" extrusionOk="0">
                  <a:moveTo>
                    <a:pt x="53631" y="1"/>
                  </a:moveTo>
                  <a:lnTo>
                    <a:pt x="0" y="48487"/>
                  </a:lnTo>
                  <a:lnTo>
                    <a:pt x="0" y="174489"/>
                  </a:lnTo>
                  <a:lnTo>
                    <a:pt x="107285" y="174489"/>
                  </a:lnTo>
                  <a:lnTo>
                    <a:pt x="107285" y="48487"/>
                  </a:lnTo>
                  <a:lnTo>
                    <a:pt x="53631" y="1"/>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222;p39">
              <a:extLst>
                <a:ext uri="{FF2B5EF4-FFF2-40B4-BE49-F238E27FC236}">
                  <a16:creationId xmlns:a16="http://schemas.microsoft.com/office/drawing/2014/main" id="{325DB72B-76DF-4120-9FB2-B43537CE1A26}"/>
                </a:ext>
              </a:extLst>
            </p:cNvPr>
            <p:cNvSpPr/>
            <p:nvPr/>
          </p:nvSpPr>
          <p:spPr>
            <a:xfrm>
              <a:off x="4829339" y="1610350"/>
              <a:ext cx="204448" cy="114187"/>
            </a:xfrm>
            <a:custGeom>
              <a:avLst/>
              <a:gdLst/>
              <a:ahLst/>
              <a:cxnLst/>
              <a:rect l="l" t="t" r="r" b="b"/>
              <a:pathLst>
                <a:path w="142721" h="79712" extrusionOk="0">
                  <a:moveTo>
                    <a:pt x="71363" y="0"/>
                  </a:moveTo>
                  <a:cubicBezTo>
                    <a:pt x="69920" y="0"/>
                    <a:pt x="68479" y="506"/>
                    <a:pt x="67324" y="1518"/>
                  </a:cubicBezTo>
                  <a:lnTo>
                    <a:pt x="63775" y="4614"/>
                  </a:lnTo>
                  <a:cubicBezTo>
                    <a:pt x="62990" y="5305"/>
                    <a:pt x="26387" y="39026"/>
                    <a:pt x="2144" y="61340"/>
                  </a:cubicBezTo>
                  <a:cubicBezTo>
                    <a:pt x="143" y="63198"/>
                    <a:pt x="0" y="66317"/>
                    <a:pt x="1858" y="68318"/>
                  </a:cubicBezTo>
                  <a:lnTo>
                    <a:pt x="10860" y="78105"/>
                  </a:lnTo>
                  <a:cubicBezTo>
                    <a:pt x="11843" y="79165"/>
                    <a:pt x="13181" y="79703"/>
                    <a:pt x="14518" y="79703"/>
                  </a:cubicBezTo>
                  <a:cubicBezTo>
                    <a:pt x="15707" y="79703"/>
                    <a:pt x="16896" y="79278"/>
                    <a:pt x="17837" y="78415"/>
                  </a:cubicBezTo>
                  <a:cubicBezTo>
                    <a:pt x="32340" y="65031"/>
                    <a:pt x="58417" y="41026"/>
                    <a:pt x="71372" y="29072"/>
                  </a:cubicBezTo>
                  <a:cubicBezTo>
                    <a:pt x="84304" y="41026"/>
                    <a:pt x="110380" y="65031"/>
                    <a:pt x="124883" y="78415"/>
                  </a:cubicBezTo>
                  <a:cubicBezTo>
                    <a:pt x="125828" y="79281"/>
                    <a:pt x="127022" y="79711"/>
                    <a:pt x="128215" y="79711"/>
                  </a:cubicBezTo>
                  <a:cubicBezTo>
                    <a:pt x="129549" y="79711"/>
                    <a:pt x="130881" y="79174"/>
                    <a:pt x="131861" y="78105"/>
                  </a:cubicBezTo>
                  <a:lnTo>
                    <a:pt x="140863" y="68318"/>
                  </a:lnTo>
                  <a:cubicBezTo>
                    <a:pt x="142720" y="66317"/>
                    <a:pt x="142601" y="63198"/>
                    <a:pt x="140577" y="61340"/>
                  </a:cubicBezTo>
                  <a:cubicBezTo>
                    <a:pt x="116334" y="39026"/>
                    <a:pt x="79731" y="5305"/>
                    <a:pt x="78945" y="4614"/>
                  </a:cubicBezTo>
                  <a:lnTo>
                    <a:pt x="75421" y="1518"/>
                  </a:lnTo>
                  <a:cubicBezTo>
                    <a:pt x="74254" y="506"/>
                    <a:pt x="72807" y="0"/>
                    <a:pt x="71363" y="0"/>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223;p39">
              <a:extLst>
                <a:ext uri="{FF2B5EF4-FFF2-40B4-BE49-F238E27FC236}">
                  <a16:creationId xmlns:a16="http://schemas.microsoft.com/office/drawing/2014/main" id="{7E35A34B-B08E-40CC-BDD0-979C7F846764}"/>
                </a:ext>
              </a:extLst>
            </p:cNvPr>
            <p:cNvSpPr/>
            <p:nvPr/>
          </p:nvSpPr>
          <p:spPr>
            <a:xfrm>
              <a:off x="4899785" y="1692726"/>
              <a:ext cx="63556" cy="63557"/>
            </a:xfrm>
            <a:custGeom>
              <a:avLst/>
              <a:gdLst/>
              <a:ahLst/>
              <a:cxnLst/>
              <a:rect l="l" t="t" r="r" b="b"/>
              <a:pathLst>
                <a:path w="44367" h="44368" extrusionOk="0">
                  <a:moveTo>
                    <a:pt x="22171" y="1"/>
                  </a:moveTo>
                  <a:cubicBezTo>
                    <a:pt x="9931" y="1"/>
                    <a:pt x="0" y="9932"/>
                    <a:pt x="0" y="22196"/>
                  </a:cubicBezTo>
                  <a:cubicBezTo>
                    <a:pt x="0" y="34437"/>
                    <a:pt x="9931" y="44367"/>
                    <a:pt x="22171" y="44367"/>
                  </a:cubicBezTo>
                  <a:cubicBezTo>
                    <a:pt x="34436" y="44367"/>
                    <a:pt x="44367" y="34437"/>
                    <a:pt x="44367" y="22196"/>
                  </a:cubicBezTo>
                  <a:cubicBezTo>
                    <a:pt x="44367" y="9932"/>
                    <a:pt x="34436" y="1"/>
                    <a:pt x="22171"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224;p39">
              <a:extLst>
                <a:ext uri="{FF2B5EF4-FFF2-40B4-BE49-F238E27FC236}">
                  <a16:creationId xmlns:a16="http://schemas.microsoft.com/office/drawing/2014/main" id="{7C71E1D0-9622-4F7B-AEBB-569FF050AA4D}"/>
                </a:ext>
              </a:extLst>
            </p:cNvPr>
            <p:cNvSpPr/>
            <p:nvPr/>
          </p:nvSpPr>
          <p:spPr>
            <a:xfrm>
              <a:off x="4798363" y="1736812"/>
              <a:ext cx="32171" cy="45296"/>
            </a:xfrm>
            <a:custGeom>
              <a:avLst/>
              <a:gdLst/>
              <a:ahLst/>
              <a:cxnLst/>
              <a:rect l="l" t="t" r="r" b="b"/>
              <a:pathLst>
                <a:path w="22458" h="31620" extrusionOk="0">
                  <a:moveTo>
                    <a:pt x="11228" y="0"/>
                  </a:moveTo>
                  <a:cubicBezTo>
                    <a:pt x="10592" y="0"/>
                    <a:pt x="9945" y="53"/>
                    <a:pt x="9288" y="161"/>
                  </a:cubicBezTo>
                  <a:cubicBezTo>
                    <a:pt x="4168" y="994"/>
                    <a:pt x="1" y="6138"/>
                    <a:pt x="1" y="11354"/>
                  </a:cubicBezTo>
                  <a:lnTo>
                    <a:pt x="1" y="27023"/>
                  </a:lnTo>
                  <a:cubicBezTo>
                    <a:pt x="1" y="29572"/>
                    <a:pt x="2049" y="31620"/>
                    <a:pt x="4597" y="31620"/>
                  </a:cubicBezTo>
                  <a:lnTo>
                    <a:pt x="17862" y="31620"/>
                  </a:lnTo>
                  <a:cubicBezTo>
                    <a:pt x="20410" y="31620"/>
                    <a:pt x="22458" y="29572"/>
                    <a:pt x="22458" y="27023"/>
                  </a:cubicBezTo>
                  <a:lnTo>
                    <a:pt x="22458" y="11139"/>
                  </a:lnTo>
                  <a:cubicBezTo>
                    <a:pt x="22458" y="4982"/>
                    <a:pt x="17440" y="0"/>
                    <a:pt x="11228" y="0"/>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225;p39">
              <a:extLst>
                <a:ext uri="{FF2B5EF4-FFF2-40B4-BE49-F238E27FC236}">
                  <a16:creationId xmlns:a16="http://schemas.microsoft.com/office/drawing/2014/main" id="{DFAB32FC-086C-4E2D-8EB8-26DFBAD114F4}"/>
                </a:ext>
              </a:extLst>
            </p:cNvPr>
            <p:cNvSpPr/>
            <p:nvPr/>
          </p:nvSpPr>
          <p:spPr>
            <a:xfrm>
              <a:off x="4798363" y="1806609"/>
              <a:ext cx="32171" cy="45296"/>
            </a:xfrm>
            <a:custGeom>
              <a:avLst/>
              <a:gdLst/>
              <a:ahLst/>
              <a:cxnLst/>
              <a:rect l="l" t="t" r="r" b="b"/>
              <a:pathLst>
                <a:path w="22458" h="31620" extrusionOk="0">
                  <a:moveTo>
                    <a:pt x="11228" y="1"/>
                  </a:moveTo>
                  <a:cubicBezTo>
                    <a:pt x="10592" y="1"/>
                    <a:pt x="9945" y="53"/>
                    <a:pt x="9288" y="161"/>
                  </a:cubicBezTo>
                  <a:cubicBezTo>
                    <a:pt x="4168" y="995"/>
                    <a:pt x="1" y="6138"/>
                    <a:pt x="1" y="11354"/>
                  </a:cubicBezTo>
                  <a:lnTo>
                    <a:pt x="1" y="27024"/>
                  </a:lnTo>
                  <a:cubicBezTo>
                    <a:pt x="1" y="29572"/>
                    <a:pt x="2049" y="31620"/>
                    <a:pt x="4597" y="31620"/>
                  </a:cubicBezTo>
                  <a:lnTo>
                    <a:pt x="17862" y="31620"/>
                  </a:lnTo>
                  <a:cubicBezTo>
                    <a:pt x="20410" y="31620"/>
                    <a:pt x="22458" y="29572"/>
                    <a:pt x="22458" y="27024"/>
                  </a:cubicBezTo>
                  <a:lnTo>
                    <a:pt x="22458" y="11139"/>
                  </a:lnTo>
                  <a:cubicBezTo>
                    <a:pt x="22458" y="4982"/>
                    <a:pt x="17440" y="1"/>
                    <a:pt x="11228" y="1"/>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226;p39">
              <a:extLst>
                <a:ext uri="{FF2B5EF4-FFF2-40B4-BE49-F238E27FC236}">
                  <a16:creationId xmlns:a16="http://schemas.microsoft.com/office/drawing/2014/main" id="{1896B9EB-16C4-42BA-9E1C-0484BF086C3F}"/>
                </a:ext>
              </a:extLst>
            </p:cNvPr>
            <p:cNvSpPr/>
            <p:nvPr/>
          </p:nvSpPr>
          <p:spPr>
            <a:xfrm>
              <a:off x="5032523" y="1736812"/>
              <a:ext cx="32205" cy="45296"/>
            </a:xfrm>
            <a:custGeom>
              <a:avLst/>
              <a:gdLst/>
              <a:ahLst/>
              <a:cxnLst/>
              <a:rect l="l" t="t" r="r" b="b"/>
              <a:pathLst>
                <a:path w="22482" h="31620" extrusionOk="0">
                  <a:moveTo>
                    <a:pt x="11254" y="0"/>
                  </a:moveTo>
                  <a:cubicBezTo>
                    <a:pt x="5038" y="0"/>
                    <a:pt x="0" y="4982"/>
                    <a:pt x="0" y="11139"/>
                  </a:cubicBezTo>
                  <a:lnTo>
                    <a:pt x="0" y="27023"/>
                  </a:lnTo>
                  <a:cubicBezTo>
                    <a:pt x="0" y="29572"/>
                    <a:pt x="2072" y="31620"/>
                    <a:pt x="4620" y="31620"/>
                  </a:cubicBezTo>
                  <a:lnTo>
                    <a:pt x="17861" y="31620"/>
                  </a:lnTo>
                  <a:cubicBezTo>
                    <a:pt x="20433" y="31620"/>
                    <a:pt x="22481" y="29572"/>
                    <a:pt x="22481" y="27023"/>
                  </a:cubicBezTo>
                  <a:lnTo>
                    <a:pt x="22481" y="11354"/>
                  </a:lnTo>
                  <a:cubicBezTo>
                    <a:pt x="22481" y="6138"/>
                    <a:pt x="18314" y="994"/>
                    <a:pt x="13194" y="161"/>
                  </a:cubicBezTo>
                  <a:cubicBezTo>
                    <a:pt x="12537" y="53"/>
                    <a:pt x="11889" y="0"/>
                    <a:pt x="11254" y="0"/>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227;p39">
              <a:extLst>
                <a:ext uri="{FF2B5EF4-FFF2-40B4-BE49-F238E27FC236}">
                  <a16:creationId xmlns:a16="http://schemas.microsoft.com/office/drawing/2014/main" id="{266FF9D5-EC9E-4220-8369-2E4EBB7E2FF8}"/>
                </a:ext>
              </a:extLst>
            </p:cNvPr>
            <p:cNvSpPr/>
            <p:nvPr/>
          </p:nvSpPr>
          <p:spPr>
            <a:xfrm>
              <a:off x="5032523" y="1806609"/>
              <a:ext cx="32205" cy="45296"/>
            </a:xfrm>
            <a:custGeom>
              <a:avLst/>
              <a:gdLst/>
              <a:ahLst/>
              <a:cxnLst/>
              <a:rect l="l" t="t" r="r" b="b"/>
              <a:pathLst>
                <a:path w="22482" h="31620" extrusionOk="0">
                  <a:moveTo>
                    <a:pt x="11254" y="1"/>
                  </a:moveTo>
                  <a:cubicBezTo>
                    <a:pt x="5038" y="1"/>
                    <a:pt x="0" y="4982"/>
                    <a:pt x="0" y="11139"/>
                  </a:cubicBezTo>
                  <a:lnTo>
                    <a:pt x="0" y="27024"/>
                  </a:lnTo>
                  <a:cubicBezTo>
                    <a:pt x="0" y="29572"/>
                    <a:pt x="2072" y="31620"/>
                    <a:pt x="4620" y="31620"/>
                  </a:cubicBezTo>
                  <a:lnTo>
                    <a:pt x="17861" y="31620"/>
                  </a:lnTo>
                  <a:cubicBezTo>
                    <a:pt x="20433" y="31620"/>
                    <a:pt x="22481" y="29572"/>
                    <a:pt x="22481" y="27024"/>
                  </a:cubicBezTo>
                  <a:lnTo>
                    <a:pt x="22481" y="11354"/>
                  </a:lnTo>
                  <a:cubicBezTo>
                    <a:pt x="22481" y="6138"/>
                    <a:pt x="18314" y="995"/>
                    <a:pt x="13194" y="161"/>
                  </a:cubicBezTo>
                  <a:cubicBezTo>
                    <a:pt x="12537" y="53"/>
                    <a:pt x="11889" y="1"/>
                    <a:pt x="11254" y="1"/>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228;p39">
              <a:extLst>
                <a:ext uri="{FF2B5EF4-FFF2-40B4-BE49-F238E27FC236}">
                  <a16:creationId xmlns:a16="http://schemas.microsoft.com/office/drawing/2014/main" id="{3D6EAD38-C941-42B2-9A1E-5332F9AD9897}"/>
                </a:ext>
              </a:extLst>
            </p:cNvPr>
            <p:cNvSpPr/>
            <p:nvPr/>
          </p:nvSpPr>
          <p:spPr>
            <a:xfrm>
              <a:off x="4908416" y="1808465"/>
              <a:ext cx="45612" cy="74381"/>
            </a:xfrm>
            <a:custGeom>
              <a:avLst/>
              <a:gdLst/>
              <a:ahLst/>
              <a:cxnLst/>
              <a:rect l="l" t="t" r="r" b="b"/>
              <a:pathLst>
                <a:path w="31841" h="51924" extrusionOk="0">
                  <a:moveTo>
                    <a:pt x="15944" y="1"/>
                  </a:moveTo>
                  <a:cubicBezTo>
                    <a:pt x="15609" y="1"/>
                    <a:pt x="15272" y="11"/>
                    <a:pt x="14932" y="32"/>
                  </a:cubicBezTo>
                  <a:cubicBezTo>
                    <a:pt x="6692" y="508"/>
                    <a:pt x="0" y="7962"/>
                    <a:pt x="0" y="16202"/>
                  </a:cubicBezTo>
                  <a:lnTo>
                    <a:pt x="0" y="51876"/>
                  </a:lnTo>
                  <a:lnTo>
                    <a:pt x="0" y="51923"/>
                  </a:lnTo>
                  <a:lnTo>
                    <a:pt x="31840" y="51923"/>
                  </a:lnTo>
                  <a:lnTo>
                    <a:pt x="31840" y="15916"/>
                  </a:lnTo>
                  <a:cubicBezTo>
                    <a:pt x="31840" y="7130"/>
                    <a:pt x="24746" y="1"/>
                    <a:pt x="15944"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229;p39">
              <a:extLst>
                <a:ext uri="{FF2B5EF4-FFF2-40B4-BE49-F238E27FC236}">
                  <a16:creationId xmlns:a16="http://schemas.microsoft.com/office/drawing/2014/main" id="{637D0C51-9E78-456C-927D-E8581F042D57}"/>
                </a:ext>
              </a:extLst>
            </p:cNvPr>
            <p:cNvSpPr/>
            <p:nvPr/>
          </p:nvSpPr>
          <p:spPr>
            <a:xfrm>
              <a:off x="4764795" y="1874726"/>
              <a:ext cx="333502" cy="35582"/>
            </a:xfrm>
            <a:custGeom>
              <a:avLst/>
              <a:gdLst/>
              <a:ahLst/>
              <a:cxnLst/>
              <a:rect l="l" t="t" r="r" b="b"/>
              <a:pathLst>
                <a:path w="232811" h="24839" extrusionOk="0">
                  <a:moveTo>
                    <a:pt x="6001" y="1"/>
                  </a:moveTo>
                  <a:cubicBezTo>
                    <a:pt x="2691" y="1"/>
                    <a:pt x="0" y="2692"/>
                    <a:pt x="0" y="6026"/>
                  </a:cubicBezTo>
                  <a:lnTo>
                    <a:pt x="0" y="18814"/>
                  </a:lnTo>
                  <a:cubicBezTo>
                    <a:pt x="0" y="22124"/>
                    <a:pt x="2667" y="24839"/>
                    <a:pt x="6001" y="24839"/>
                  </a:cubicBezTo>
                  <a:lnTo>
                    <a:pt x="226809" y="24839"/>
                  </a:lnTo>
                  <a:cubicBezTo>
                    <a:pt x="230096" y="24839"/>
                    <a:pt x="232811" y="22148"/>
                    <a:pt x="232811" y="18814"/>
                  </a:cubicBezTo>
                  <a:lnTo>
                    <a:pt x="232811" y="5978"/>
                  </a:lnTo>
                  <a:cubicBezTo>
                    <a:pt x="232811" y="2692"/>
                    <a:pt x="230143" y="1"/>
                    <a:pt x="226809" y="1"/>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230;p39">
              <a:extLst>
                <a:ext uri="{FF2B5EF4-FFF2-40B4-BE49-F238E27FC236}">
                  <a16:creationId xmlns:a16="http://schemas.microsoft.com/office/drawing/2014/main" id="{1A41B3BA-E39A-4237-BD7E-10072A30CBA6}"/>
                </a:ext>
              </a:extLst>
            </p:cNvPr>
            <p:cNvSpPr/>
            <p:nvPr/>
          </p:nvSpPr>
          <p:spPr>
            <a:xfrm>
              <a:off x="4764795" y="1874726"/>
              <a:ext cx="28726" cy="35582"/>
            </a:xfrm>
            <a:custGeom>
              <a:avLst/>
              <a:gdLst/>
              <a:ahLst/>
              <a:cxnLst/>
              <a:rect l="l" t="t" r="r" b="b"/>
              <a:pathLst>
                <a:path w="20053" h="24839" extrusionOk="0">
                  <a:moveTo>
                    <a:pt x="6001" y="1"/>
                  </a:moveTo>
                  <a:cubicBezTo>
                    <a:pt x="2691" y="1"/>
                    <a:pt x="0" y="2692"/>
                    <a:pt x="0" y="6026"/>
                  </a:cubicBezTo>
                  <a:lnTo>
                    <a:pt x="0" y="18814"/>
                  </a:lnTo>
                  <a:cubicBezTo>
                    <a:pt x="0" y="22124"/>
                    <a:pt x="2667" y="24839"/>
                    <a:pt x="6001" y="24839"/>
                  </a:cubicBezTo>
                  <a:lnTo>
                    <a:pt x="20052" y="24839"/>
                  </a:lnTo>
                  <a:cubicBezTo>
                    <a:pt x="16766" y="24839"/>
                    <a:pt x="14051" y="22148"/>
                    <a:pt x="14051" y="18838"/>
                  </a:cubicBezTo>
                  <a:lnTo>
                    <a:pt x="14051" y="5978"/>
                  </a:lnTo>
                  <a:cubicBezTo>
                    <a:pt x="14051" y="2692"/>
                    <a:pt x="16718" y="1"/>
                    <a:pt x="20052" y="1"/>
                  </a:cubicBez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231;p39">
              <a:extLst>
                <a:ext uri="{FF2B5EF4-FFF2-40B4-BE49-F238E27FC236}">
                  <a16:creationId xmlns:a16="http://schemas.microsoft.com/office/drawing/2014/main" id="{645829A6-664B-441B-8136-3D8D8EBDCAE3}"/>
                </a:ext>
              </a:extLst>
            </p:cNvPr>
            <p:cNvSpPr/>
            <p:nvPr/>
          </p:nvSpPr>
          <p:spPr>
            <a:xfrm>
              <a:off x="4894770" y="1687713"/>
              <a:ext cx="73586" cy="73585"/>
            </a:xfrm>
            <a:custGeom>
              <a:avLst/>
              <a:gdLst/>
              <a:ahLst/>
              <a:cxnLst/>
              <a:rect l="l" t="t" r="r" b="b"/>
              <a:pathLst>
                <a:path w="51369" h="51368" extrusionOk="0">
                  <a:moveTo>
                    <a:pt x="25696" y="7026"/>
                  </a:moveTo>
                  <a:cubicBezTo>
                    <a:pt x="35984" y="7026"/>
                    <a:pt x="44343" y="15384"/>
                    <a:pt x="44343" y="25672"/>
                  </a:cubicBezTo>
                  <a:cubicBezTo>
                    <a:pt x="44343" y="35984"/>
                    <a:pt x="35960" y="44343"/>
                    <a:pt x="25696" y="44343"/>
                  </a:cubicBezTo>
                  <a:cubicBezTo>
                    <a:pt x="15385" y="44343"/>
                    <a:pt x="7026" y="35984"/>
                    <a:pt x="7026" y="25672"/>
                  </a:cubicBezTo>
                  <a:cubicBezTo>
                    <a:pt x="7026" y="15384"/>
                    <a:pt x="15385" y="7026"/>
                    <a:pt x="25696" y="7026"/>
                  </a:cubicBezTo>
                  <a:close/>
                  <a:moveTo>
                    <a:pt x="25696" y="0"/>
                  </a:moveTo>
                  <a:cubicBezTo>
                    <a:pt x="11527" y="0"/>
                    <a:pt x="0" y="11503"/>
                    <a:pt x="0" y="25672"/>
                  </a:cubicBezTo>
                  <a:cubicBezTo>
                    <a:pt x="0" y="39866"/>
                    <a:pt x="11527" y="51368"/>
                    <a:pt x="25696" y="51368"/>
                  </a:cubicBezTo>
                  <a:cubicBezTo>
                    <a:pt x="39842" y="51368"/>
                    <a:pt x="51368" y="39866"/>
                    <a:pt x="51368" y="25672"/>
                  </a:cubicBezTo>
                  <a:cubicBezTo>
                    <a:pt x="51368" y="11503"/>
                    <a:pt x="39818" y="0"/>
                    <a:pt x="25696"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232;p39">
              <a:extLst>
                <a:ext uri="{FF2B5EF4-FFF2-40B4-BE49-F238E27FC236}">
                  <a16:creationId xmlns:a16="http://schemas.microsoft.com/office/drawing/2014/main" id="{65FD3FFC-B88C-41DD-B412-78D38C6F7A81}"/>
                </a:ext>
              </a:extLst>
            </p:cNvPr>
            <p:cNvSpPr/>
            <p:nvPr/>
          </p:nvSpPr>
          <p:spPr>
            <a:xfrm>
              <a:off x="4926530" y="1703469"/>
              <a:ext cx="26644" cy="26308"/>
            </a:xfrm>
            <a:custGeom>
              <a:avLst/>
              <a:gdLst/>
              <a:ahLst/>
              <a:cxnLst/>
              <a:rect l="l" t="t" r="r" b="b"/>
              <a:pathLst>
                <a:path w="18600" h="18365" extrusionOk="0">
                  <a:moveTo>
                    <a:pt x="3511" y="0"/>
                  </a:moveTo>
                  <a:cubicBezTo>
                    <a:pt x="1567" y="0"/>
                    <a:pt x="1" y="1579"/>
                    <a:pt x="1" y="3528"/>
                  </a:cubicBezTo>
                  <a:lnTo>
                    <a:pt x="1" y="14864"/>
                  </a:lnTo>
                  <a:cubicBezTo>
                    <a:pt x="1" y="16793"/>
                    <a:pt x="1572" y="18364"/>
                    <a:pt x="3525" y="18364"/>
                  </a:cubicBezTo>
                  <a:lnTo>
                    <a:pt x="14861" y="18364"/>
                  </a:lnTo>
                  <a:cubicBezTo>
                    <a:pt x="16933" y="18364"/>
                    <a:pt x="18600" y="16554"/>
                    <a:pt x="18338" y="14411"/>
                  </a:cubicBezTo>
                  <a:cubicBezTo>
                    <a:pt x="18100" y="12625"/>
                    <a:pt x="16504" y="11339"/>
                    <a:pt x="14718" y="11339"/>
                  </a:cubicBezTo>
                  <a:lnTo>
                    <a:pt x="7026" y="11339"/>
                  </a:lnTo>
                  <a:lnTo>
                    <a:pt x="7026" y="3671"/>
                  </a:lnTo>
                  <a:cubicBezTo>
                    <a:pt x="7026" y="1885"/>
                    <a:pt x="5740" y="265"/>
                    <a:pt x="3954" y="27"/>
                  </a:cubicBezTo>
                  <a:cubicBezTo>
                    <a:pt x="3804" y="9"/>
                    <a:pt x="3656" y="0"/>
                    <a:pt x="3511"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233;p39">
              <a:extLst>
                <a:ext uri="{FF2B5EF4-FFF2-40B4-BE49-F238E27FC236}">
                  <a16:creationId xmlns:a16="http://schemas.microsoft.com/office/drawing/2014/main" id="{47C00C92-F628-4CBB-9BCE-B5484DC6FE9E}"/>
                </a:ext>
              </a:extLst>
            </p:cNvPr>
            <p:cNvSpPr/>
            <p:nvPr/>
          </p:nvSpPr>
          <p:spPr>
            <a:xfrm>
              <a:off x="4792973" y="1731448"/>
              <a:ext cx="42269" cy="55366"/>
            </a:xfrm>
            <a:custGeom>
              <a:avLst/>
              <a:gdLst/>
              <a:ahLst/>
              <a:cxnLst/>
              <a:rect l="l" t="t" r="r" b="b"/>
              <a:pathLst>
                <a:path w="29507" h="38650" extrusionOk="0">
                  <a:moveTo>
                    <a:pt x="14759" y="7011"/>
                  </a:moveTo>
                  <a:cubicBezTo>
                    <a:pt x="19024" y="7011"/>
                    <a:pt x="22505" y="10421"/>
                    <a:pt x="22505" y="14645"/>
                  </a:cubicBezTo>
                  <a:lnTo>
                    <a:pt x="22505" y="30505"/>
                  </a:lnTo>
                  <a:cubicBezTo>
                    <a:pt x="22505" y="31101"/>
                    <a:pt x="22005" y="31625"/>
                    <a:pt x="21409" y="31625"/>
                  </a:cubicBezTo>
                  <a:lnTo>
                    <a:pt x="8168" y="31625"/>
                  </a:lnTo>
                  <a:cubicBezTo>
                    <a:pt x="8154" y="31625"/>
                    <a:pt x="8139" y="31626"/>
                    <a:pt x="8124" y="31626"/>
                  </a:cubicBezTo>
                  <a:cubicBezTo>
                    <a:pt x="7503" y="31626"/>
                    <a:pt x="7025" y="31134"/>
                    <a:pt x="7025" y="30505"/>
                  </a:cubicBezTo>
                  <a:lnTo>
                    <a:pt x="7025" y="14836"/>
                  </a:lnTo>
                  <a:cubicBezTo>
                    <a:pt x="7025" y="11383"/>
                    <a:pt x="9764" y="7858"/>
                    <a:pt x="13169" y="7167"/>
                  </a:cubicBezTo>
                  <a:cubicBezTo>
                    <a:pt x="13708" y="7061"/>
                    <a:pt x="14239" y="7011"/>
                    <a:pt x="14759" y="7011"/>
                  </a:cubicBezTo>
                  <a:close/>
                  <a:moveTo>
                    <a:pt x="14790" y="1"/>
                  </a:moveTo>
                  <a:cubicBezTo>
                    <a:pt x="6642" y="1"/>
                    <a:pt x="0" y="6588"/>
                    <a:pt x="0" y="14645"/>
                  </a:cubicBezTo>
                  <a:lnTo>
                    <a:pt x="0" y="30505"/>
                  </a:lnTo>
                  <a:cubicBezTo>
                    <a:pt x="0" y="35006"/>
                    <a:pt x="3644" y="38650"/>
                    <a:pt x="8121" y="38650"/>
                  </a:cubicBezTo>
                  <a:lnTo>
                    <a:pt x="21362" y="38650"/>
                  </a:lnTo>
                  <a:cubicBezTo>
                    <a:pt x="21376" y="38650"/>
                    <a:pt x="21391" y="38650"/>
                    <a:pt x="21405" y="38650"/>
                  </a:cubicBezTo>
                  <a:cubicBezTo>
                    <a:pt x="25886" y="38650"/>
                    <a:pt x="29506" y="34992"/>
                    <a:pt x="29506" y="30505"/>
                  </a:cubicBezTo>
                  <a:lnTo>
                    <a:pt x="29506" y="14907"/>
                  </a:lnTo>
                  <a:cubicBezTo>
                    <a:pt x="29506" y="7715"/>
                    <a:pt x="24410" y="1404"/>
                    <a:pt x="17337" y="214"/>
                  </a:cubicBezTo>
                  <a:cubicBezTo>
                    <a:pt x="16476" y="70"/>
                    <a:pt x="15625" y="1"/>
                    <a:pt x="1479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234;p39">
              <a:extLst>
                <a:ext uri="{FF2B5EF4-FFF2-40B4-BE49-F238E27FC236}">
                  <a16:creationId xmlns:a16="http://schemas.microsoft.com/office/drawing/2014/main" id="{EC04D841-715B-415F-B9BC-65A1A2A6D4F2}"/>
                </a:ext>
              </a:extLst>
            </p:cNvPr>
            <p:cNvSpPr/>
            <p:nvPr/>
          </p:nvSpPr>
          <p:spPr>
            <a:xfrm>
              <a:off x="4792973" y="1802414"/>
              <a:ext cx="42269" cy="54232"/>
            </a:xfrm>
            <a:custGeom>
              <a:avLst/>
              <a:gdLst/>
              <a:ahLst/>
              <a:cxnLst/>
              <a:rect l="l" t="t" r="r" b="b"/>
              <a:pathLst>
                <a:path w="29507" h="37858" extrusionOk="0">
                  <a:moveTo>
                    <a:pt x="14763" y="6212"/>
                  </a:moveTo>
                  <a:cubicBezTo>
                    <a:pt x="15293" y="6212"/>
                    <a:pt x="15835" y="6265"/>
                    <a:pt x="16384" y="6375"/>
                  </a:cubicBezTo>
                  <a:cubicBezTo>
                    <a:pt x="19766" y="7042"/>
                    <a:pt x="22505" y="10567"/>
                    <a:pt x="22505" y="14020"/>
                  </a:cubicBezTo>
                  <a:lnTo>
                    <a:pt x="22505" y="29737"/>
                  </a:lnTo>
                  <a:cubicBezTo>
                    <a:pt x="22505" y="30333"/>
                    <a:pt x="22005" y="30833"/>
                    <a:pt x="21409" y="30833"/>
                  </a:cubicBezTo>
                  <a:lnTo>
                    <a:pt x="8168" y="30833"/>
                  </a:lnTo>
                  <a:cubicBezTo>
                    <a:pt x="7573" y="30833"/>
                    <a:pt x="7049" y="30333"/>
                    <a:pt x="7049" y="29737"/>
                  </a:cubicBezTo>
                  <a:lnTo>
                    <a:pt x="7049" y="13829"/>
                  </a:lnTo>
                  <a:lnTo>
                    <a:pt x="7025" y="13829"/>
                  </a:lnTo>
                  <a:cubicBezTo>
                    <a:pt x="7025" y="9634"/>
                    <a:pt x="10493" y="6212"/>
                    <a:pt x="14763" y="6212"/>
                  </a:cubicBezTo>
                  <a:close/>
                  <a:moveTo>
                    <a:pt x="14743" y="1"/>
                  </a:moveTo>
                  <a:cubicBezTo>
                    <a:pt x="6613" y="1"/>
                    <a:pt x="0" y="6446"/>
                    <a:pt x="0" y="14353"/>
                  </a:cubicBezTo>
                  <a:lnTo>
                    <a:pt x="0" y="29880"/>
                  </a:lnTo>
                  <a:cubicBezTo>
                    <a:pt x="0" y="34286"/>
                    <a:pt x="3667" y="37858"/>
                    <a:pt x="8192" y="37858"/>
                  </a:cubicBezTo>
                  <a:lnTo>
                    <a:pt x="21362" y="37858"/>
                  </a:lnTo>
                  <a:cubicBezTo>
                    <a:pt x="25863" y="37858"/>
                    <a:pt x="29506" y="34238"/>
                    <a:pt x="29506" y="29737"/>
                  </a:cubicBezTo>
                  <a:lnTo>
                    <a:pt x="29506" y="14949"/>
                  </a:lnTo>
                  <a:cubicBezTo>
                    <a:pt x="29506" y="7471"/>
                    <a:pt x="24029" y="970"/>
                    <a:pt x="16599" y="112"/>
                  </a:cubicBezTo>
                  <a:cubicBezTo>
                    <a:pt x="15973" y="37"/>
                    <a:pt x="15353" y="1"/>
                    <a:pt x="1474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235;p39">
              <a:extLst>
                <a:ext uri="{FF2B5EF4-FFF2-40B4-BE49-F238E27FC236}">
                  <a16:creationId xmlns:a16="http://schemas.microsoft.com/office/drawing/2014/main" id="{BE9563A6-CDC6-494E-91E1-16867C8D49B2}"/>
                </a:ext>
              </a:extLst>
            </p:cNvPr>
            <p:cNvSpPr/>
            <p:nvPr/>
          </p:nvSpPr>
          <p:spPr>
            <a:xfrm>
              <a:off x="5027849" y="1731438"/>
              <a:ext cx="42269" cy="55376"/>
            </a:xfrm>
            <a:custGeom>
              <a:avLst/>
              <a:gdLst/>
              <a:ahLst/>
              <a:cxnLst/>
              <a:rect l="l" t="t" r="r" b="b"/>
              <a:pathLst>
                <a:path w="29507" h="38657" extrusionOk="0">
                  <a:moveTo>
                    <a:pt x="14742" y="7222"/>
                  </a:moveTo>
                  <a:cubicBezTo>
                    <a:pt x="18933" y="7222"/>
                    <a:pt x="22363" y="10627"/>
                    <a:pt x="22482" y="14843"/>
                  </a:cubicBezTo>
                  <a:lnTo>
                    <a:pt x="22482" y="30703"/>
                  </a:lnTo>
                  <a:lnTo>
                    <a:pt x="22363" y="30703"/>
                  </a:lnTo>
                  <a:cubicBezTo>
                    <a:pt x="22363" y="31231"/>
                    <a:pt x="21999" y="31673"/>
                    <a:pt x="21522" y="31673"/>
                  </a:cubicBezTo>
                  <a:cubicBezTo>
                    <a:pt x="21440" y="31673"/>
                    <a:pt x="21355" y="31660"/>
                    <a:pt x="21267" y="31632"/>
                  </a:cubicBezTo>
                  <a:lnTo>
                    <a:pt x="8217" y="31632"/>
                  </a:lnTo>
                  <a:cubicBezTo>
                    <a:pt x="8135" y="31655"/>
                    <a:pt x="8055" y="31665"/>
                    <a:pt x="7978" y="31665"/>
                  </a:cubicBezTo>
                  <a:cubicBezTo>
                    <a:pt x="7492" y="31665"/>
                    <a:pt x="7108" y="31237"/>
                    <a:pt x="7026" y="30703"/>
                  </a:cubicBezTo>
                  <a:lnTo>
                    <a:pt x="7026" y="14843"/>
                  </a:lnTo>
                  <a:cubicBezTo>
                    <a:pt x="7121" y="10627"/>
                    <a:pt x="10551" y="7222"/>
                    <a:pt x="14742" y="7222"/>
                  </a:cubicBezTo>
                  <a:close/>
                  <a:moveTo>
                    <a:pt x="14756" y="1"/>
                  </a:moveTo>
                  <a:cubicBezTo>
                    <a:pt x="13908" y="1"/>
                    <a:pt x="13045" y="72"/>
                    <a:pt x="12170" y="221"/>
                  </a:cubicBezTo>
                  <a:cubicBezTo>
                    <a:pt x="5097" y="1411"/>
                    <a:pt x="1" y="7746"/>
                    <a:pt x="1" y="14914"/>
                  </a:cubicBezTo>
                  <a:lnTo>
                    <a:pt x="1" y="30512"/>
                  </a:lnTo>
                  <a:cubicBezTo>
                    <a:pt x="1" y="35013"/>
                    <a:pt x="3644" y="38657"/>
                    <a:pt x="8121" y="38657"/>
                  </a:cubicBezTo>
                  <a:lnTo>
                    <a:pt x="21362" y="38657"/>
                  </a:lnTo>
                  <a:cubicBezTo>
                    <a:pt x="25863" y="38657"/>
                    <a:pt x="29507" y="35013"/>
                    <a:pt x="29507" y="30512"/>
                  </a:cubicBezTo>
                  <a:lnTo>
                    <a:pt x="29507" y="14652"/>
                  </a:lnTo>
                  <a:cubicBezTo>
                    <a:pt x="29507" y="6565"/>
                    <a:pt x="22886" y="1"/>
                    <a:pt x="14756"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236;p39">
              <a:extLst>
                <a:ext uri="{FF2B5EF4-FFF2-40B4-BE49-F238E27FC236}">
                  <a16:creationId xmlns:a16="http://schemas.microsoft.com/office/drawing/2014/main" id="{3786C7B0-A61E-4D25-904D-B414375257DC}"/>
                </a:ext>
              </a:extLst>
            </p:cNvPr>
            <p:cNvSpPr/>
            <p:nvPr/>
          </p:nvSpPr>
          <p:spPr>
            <a:xfrm>
              <a:off x="5027849" y="1801244"/>
              <a:ext cx="42269" cy="55369"/>
            </a:xfrm>
            <a:custGeom>
              <a:avLst/>
              <a:gdLst/>
              <a:ahLst/>
              <a:cxnLst/>
              <a:rect l="l" t="t" r="r" b="b"/>
              <a:pathLst>
                <a:path w="29507" h="38652" extrusionOk="0">
                  <a:moveTo>
                    <a:pt x="14742" y="7073"/>
                  </a:moveTo>
                  <a:cubicBezTo>
                    <a:pt x="18933" y="7073"/>
                    <a:pt x="22363" y="10479"/>
                    <a:pt x="22482" y="14694"/>
                  </a:cubicBezTo>
                  <a:lnTo>
                    <a:pt x="22482" y="30697"/>
                  </a:lnTo>
                  <a:lnTo>
                    <a:pt x="22363" y="30697"/>
                  </a:lnTo>
                  <a:cubicBezTo>
                    <a:pt x="22363" y="31139"/>
                    <a:pt x="21885" y="31627"/>
                    <a:pt x="21308" y="31627"/>
                  </a:cubicBezTo>
                  <a:cubicBezTo>
                    <a:pt x="21294" y="31627"/>
                    <a:pt x="21281" y="31626"/>
                    <a:pt x="21267" y="31626"/>
                  </a:cubicBezTo>
                  <a:lnTo>
                    <a:pt x="8217" y="31626"/>
                  </a:lnTo>
                  <a:cubicBezTo>
                    <a:pt x="8203" y="31626"/>
                    <a:pt x="8189" y="31627"/>
                    <a:pt x="8176" y="31627"/>
                  </a:cubicBezTo>
                  <a:cubicBezTo>
                    <a:pt x="7599" y="31627"/>
                    <a:pt x="7119" y="31136"/>
                    <a:pt x="7026" y="30554"/>
                  </a:cubicBezTo>
                  <a:lnTo>
                    <a:pt x="7026" y="14694"/>
                  </a:lnTo>
                  <a:cubicBezTo>
                    <a:pt x="7121" y="10479"/>
                    <a:pt x="10551" y="7073"/>
                    <a:pt x="14742" y="7073"/>
                  </a:cubicBezTo>
                  <a:close/>
                  <a:moveTo>
                    <a:pt x="14603" y="0"/>
                  </a:moveTo>
                  <a:cubicBezTo>
                    <a:pt x="6526" y="0"/>
                    <a:pt x="1" y="6564"/>
                    <a:pt x="1" y="14646"/>
                  </a:cubicBezTo>
                  <a:lnTo>
                    <a:pt x="1" y="30530"/>
                  </a:lnTo>
                  <a:cubicBezTo>
                    <a:pt x="1" y="35031"/>
                    <a:pt x="3644" y="38651"/>
                    <a:pt x="8121" y="38651"/>
                  </a:cubicBezTo>
                  <a:lnTo>
                    <a:pt x="21362" y="38651"/>
                  </a:lnTo>
                  <a:cubicBezTo>
                    <a:pt x="25863" y="38651"/>
                    <a:pt x="29507" y="35031"/>
                    <a:pt x="29507" y="30530"/>
                  </a:cubicBezTo>
                  <a:lnTo>
                    <a:pt x="29507" y="14646"/>
                  </a:lnTo>
                  <a:cubicBezTo>
                    <a:pt x="29507" y="6597"/>
                    <a:pt x="22886" y="0"/>
                    <a:pt x="14742" y="0"/>
                  </a:cubicBezTo>
                  <a:lnTo>
                    <a:pt x="14647" y="0"/>
                  </a:lnTo>
                  <a:cubicBezTo>
                    <a:pt x="14632" y="0"/>
                    <a:pt x="14617" y="0"/>
                    <a:pt x="14603"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237;p39">
              <a:extLst>
                <a:ext uri="{FF2B5EF4-FFF2-40B4-BE49-F238E27FC236}">
                  <a16:creationId xmlns:a16="http://schemas.microsoft.com/office/drawing/2014/main" id="{A66E6F12-105C-44E2-B7A3-9A2A446D2602}"/>
                </a:ext>
              </a:extLst>
            </p:cNvPr>
            <p:cNvSpPr/>
            <p:nvPr/>
          </p:nvSpPr>
          <p:spPr>
            <a:xfrm>
              <a:off x="4884911" y="1772720"/>
              <a:ext cx="10065" cy="18125"/>
            </a:xfrm>
            <a:custGeom>
              <a:avLst/>
              <a:gdLst/>
              <a:ahLst/>
              <a:cxnLst/>
              <a:rect l="l" t="t" r="r" b="b"/>
              <a:pathLst>
                <a:path w="7026" h="12653" extrusionOk="0">
                  <a:moveTo>
                    <a:pt x="3516" y="0"/>
                  </a:moveTo>
                  <a:cubicBezTo>
                    <a:pt x="3370" y="0"/>
                    <a:pt x="3222" y="9"/>
                    <a:pt x="3072" y="27"/>
                  </a:cubicBezTo>
                  <a:cubicBezTo>
                    <a:pt x="1286" y="242"/>
                    <a:pt x="0" y="1861"/>
                    <a:pt x="0" y="3647"/>
                  </a:cubicBezTo>
                  <a:lnTo>
                    <a:pt x="0" y="9005"/>
                  </a:lnTo>
                  <a:cubicBezTo>
                    <a:pt x="0" y="10792"/>
                    <a:pt x="1286" y="12387"/>
                    <a:pt x="3072" y="12625"/>
                  </a:cubicBezTo>
                  <a:cubicBezTo>
                    <a:pt x="3222" y="12644"/>
                    <a:pt x="3370" y="12652"/>
                    <a:pt x="3516" y="12652"/>
                  </a:cubicBezTo>
                  <a:cubicBezTo>
                    <a:pt x="5459" y="12652"/>
                    <a:pt x="7025" y="11076"/>
                    <a:pt x="7025" y="9148"/>
                  </a:cubicBezTo>
                  <a:lnTo>
                    <a:pt x="7025" y="3528"/>
                  </a:lnTo>
                  <a:cubicBezTo>
                    <a:pt x="7025" y="1579"/>
                    <a:pt x="5459" y="0"/>
                    <a:pt x="3516"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238;p39">
              <a:extLst>
                <a:ext uri="{FF2B5EF4-FFF2-40B4-BE49-F238E27FC236}">
                  <a16:creationId xmlns:a16="http://schemas.microsoft.com/office/drawing/2014/main" id="{D61D26F3-89CA-42C6-9A0E-87DF8CF3C6E7}"/>
                </a:ext>
              </a:extLst>
            </p:cNvPr>
            <p:cNvSpPr/>
            <p:nvPr/>
          </p:nvSpPr>
          <p:spPr>
            <a:xfrm>
              <a:off x="4968115" y="1772686"/>
              <a:ext cx="10065" cy="18125"/>
            </a:xfrm>
            <a:custGeom>
              <a:avLst/>
              <a:gdLst/>
              <a:ahLst/>
              <a:cxnLst/>
              <a:rect l="l" t="t" r="r" b="b"/>
              <a:pathLst>
                <a:path w="7026" h="12653" extrusionOk="0">
                  <a:moveTo>
                    <a:pt x="3510" y="0"/>
                  </a:moveTo>
                  <a:cubicBezTo>
                    <a:pt x="1567" y="0"/>
                    <a:pt x="1" y="1577"/>
                    <a:pt x="1" y="3505"/>
                  </a:cubicBezTo>
                  <a:lnTo>
                    <a:pt x="1" y="9149"/>
                  </a:lnTo>
                  <a:cubicBezTo>
                    <a:pt x="1" y="11076"/>
                    <a:pt x="1567" y="12653"/>
                    <a:pt x="3510" y="12653"/>
                  </a:cubicBezTo>
                  <a:cubicBezTo>
                    <a:pt x="3656" y="12653"/>
                    <a:pt x="3804" y="12644"/>
                    <a:pt x="3954" y="12625"/>
                  </a:cubicBezTo>
                  <a:cubicBezTo>
                    <a:pt x="5740" y="12435"/>
                    <a:pt x="7026" y="10839"/>
                    <a:pt x="7026" y="9029"/>
                  </a:cubicBezTo>
                  <a:lnTo>
                    <a:pt x="7026" y="3671"/>
                  </a:lnTo>
                  <a:cubicBezTo>
                    <a:pt x="7026" y="1885"/>
                    <a:pt x="5740" y="266"/>
                    <a:pt x="3954" y="28"/>
                  </a:cubicBezTo>
                  <a:cubicBezTo>
                    <a:pt x="3804" y="9"/>
                    <a:pt x="3656" y="0"/>
                    <a:pt x="3510"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239;p39">
              <a:extLst>
                <a:ext uri="{FF2B5EF4-FFF2-40B4-BE49-F238E27FC236}">
                  <a16:creationId xmlns:a16="http://schemas.microsoft.com/office/drawing/2014/main" id="{E8963A95-1BA9-40DE-9360-FBAE7B3971EE}"/>
                </a:ext>
              </a:extLst>
            </p:cNvPr>
            <p:cNvSpPr/>
            <p:nvPr/>
          </p:nvSpPr>
          <p:spPr>
            <a:xfrm>
              <a:off x="4914829" y="1780520"/>
              <a:ext cx="33364" cy="15164"/>
            </a:xfrm>
            <a:custGeom>
              <a:avLst/>
              <a:gdLst/>
              <a:ahLst/>
              <a:cxnLst/>
              <a:rect l="l" t="t" r="r" b="b"/>
              <a:pathLst>
                <a:path w="23291" h="10586" extrusionOk="0">
                  <a:moveTo>
                    <a:pt x="3934" y="1"/>
                  </a:moveTo>
                  <a:cubicBezTo>
                    <a:pt x="3114" y="1"/>
                    <a:pt x="2291" y="285"/>
                    <a:pt x="1620" y="869"/>
                  </a:cubicBezTo>
                  <a:cubicBezTo>
                    <a:pt x="167" y="2155"/>
                    <a:pt x="0" y="4346"/>
                    <a:pt x="1286" y="5847"/>
                  </a:cubicBezTo>
                  <a:cubicBezTo>
                    <a:pt x="3906" y="8847"/>
                    <a:pt x="7692" y="10586"/>
                    <a:pt x="11646" y="10586"/>
                  </a:cubicBezTo>
                  <a:cubicBezTo>
                    <a:pt x="15599" y="10586"/>
                    <a:pt x="19385" y="8847"/>
                    <a:pt x="22005" y="5847"/>
                  </a:cubicBezTo>
                  <a:cubicBezTo>
                    <a:pt x="23291" y="4394"/>
                    <a:pt x="23148" y="2155"/>
                    <a:pt x="21695" y="869"/>
                  </a:cubicBezTo>
                  <a:cubicBezTo>
                    <a:pt x="21024" y="285"/>
                    <a:pt x="20201" y="1"/>
                    <a:pt x="19381" y="1"/>
                  </a:cubicBezTo>
                  <a:cubicBezTo>
                    <a:pt x="18398" y="1"/>
                    <a:pt x="17420" y="410"/>
                    <a:pt x="16718" y="1203"/>
                  </a:cubicBezTo>
                  <a:cubicBezTo>
                    <a:pt x="15432" y="2656"/>
                    <a:pt x="13598" y="3513"/>
                    <a:pt x="11646" y="3513"/>
                  </a:cubicBezTo>
                  <a:cubicBezTo>
                    <a:pt x="9717" y="3513"/>
                    <a:pt x="7859" y="2679"/>
                    <a:pt x="6597" y="1203"/>
                  </a:cubicBezTo>
                  <a:cubicBezTo>
                    <a:pt x="5895" y="410"/>
                    <a:pt x="4917" y="1"/>
                    <a:pt x="393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240;p39">
              <a:extLst>
                <a:ext uri="{FF2B5EF4-FFF2-40B4-BE49-F238E27FC236}">
                  <a16:creationId xmlns:a16="http://schemas.microsoft.com/office/drawing/2014/main" id="{AFB80BD1-AB44-4370-A452-648F2473F881}"/>
                </a:ext>
              </a:extLst>
            </p:cNvPr>
            <p:cNvSpPr/>
            <p:nvPr/>
          </p:nvSpPr>
          <p:spPr>
            <a:xfrm>
              <a:off x="4759404" y="1605292"/>
              <a:ext cx="344283" cy="309655"/>
            </a:xfrm>
            <a:custGeom>
              <a:avLst/>
              <a:gdLst/>
              <a:ahLst/>
              <a:cxnLst/>
              <a:rect l="l" t="t" r="r" b="b"/>
              <a:pathLst>
                <a:path w="240337" h="216164" extrusionOk="0">
                  <a:moveTo>
                    <a:pt x="202733" y="26935"/>
                  </a:moveTo>
                  <a:lnTo>
                    <a:pt x="202733" y="26959"/>
                  </a:lnTo>
                  <a:cubicBezTo>
                    <a:pt x="207663" y="26959"/>
                    <a:pt x="212235" y="29840"/>
                    <a:pt x="214331" y="34317"/>
                  </a:cubicBezTo>
                  <a:cubicBezTo>
                    <a:pt x="214331" y="34317"/>
                    <a:pt x="230834" y="69348"/>
                    <a:pt x="230858" y="69443"/>
                  </a:cubicBezTo>
                  <a:cubicBezTo>
                    <a:pt x="230882" y="69491"/>
                    <a:pt x="230834" y="69563"/>
                    <a:pt x="230763" y="69563"/>
                  </a:cubicBezTo>
                  <a:lnTo>
                    <a:pt x="194422" y="69563"/>
                  </a:lnTo>
                  <a:cubicBezTo>
                    <a:pt x="194446" y="69372"/>
                    <a:pt x="194446" y="69205"/>
                    <a:pt x="194493" y="69015"/>
                  </a:cubicBezTo>
                  <a:cubicBezTo>
                    <a:pt x="194636" y="66538"/>
                    <a:pt x="193612" y="64014"/>
                    <a:pt x="191779" y="62347"/>
                  </a:cubicBezTo>
                  <a:cubicBezTo>
                    <a:pt x="180014" y="51511"/>
                    <a:pt x="165368" y="38032"/>
                    <a:pt x="153318" y="26935"/>
                  </a:cubicBezTo>
                  <a:close/>
                  <a:moveTo>
                    <a:pt x="87019" y="26982"/>
                  </a:moveTo>
                  <a:cubicBezTo>
                    <a:pt x="84185" y="29554"/>
                    <a:pt x="57560" y="54107"/>
                    <a:pt x="48558" y="62371"/>
                  </a:cubicBezTo>
                  <a:cubicBezTo>
                    <a:pt x="46606" y="64204"/>
                    <a:pt x="45581" y="66943"/>
                    <a:pt x="45915" y="69586"/>
                  </a:cubicBezTo>
                  <a:lnTo>
                    <a:pt x="9574" y="69586"/>
                  </a:lnTo>
                  <a:cubicBezTo>
                    <a:pt x="9526" y="69586"/>
                    <a:pt x="9503" y="69586"/>
                    <a:pt x="9479" y="69563"/>
                  </a:cubicBezTo>
                  <a:cubicBezTo>
                    <a:pt x="9455" y="69515"/>
                    <a:pt x="9455" y="69491"/>
                    <a:pt x="9479" y="69467"/>
                  </a:cubicBezTo>
                  <a:lnTo>
                    <a:pt x="26006" y="34365"/>
                  </a:lnTo>
                  <a:cubicBezTo>
                    <a:pt x="28102" y="29864"/>
                    <a:pt x="32674" y="26982"/>
                    <a:pt x="37627" y="26982"/>
                  </a:cubicBezTo>
                  <a:close/>
                  <a:moveTo>
                    <a:pt x="120168" y="7050"/>
                  </a:moveTo>
                  <a:cubicBezTo>
                    <a:pt x="120794" y="7050"/>
                    <a:pt x="121419" y="7264"/>
                    <a:pt x="121907" y="7693"/>
                  </a:cubicBezTo>
                  <a:cubicBezTo>
                    <a:pt x="121907" y="7693"/>
                    <a:pt x="180514" y="61489"/>
                    <a:pt x="187016" y="67467"/>
                  </a:cubicBezTo>
                  <a:cubicBezTo>
                    <a:pt x="187587" y="68015"/>
                    <a:pt x="187611" y="68896"/>
                    <a:pt x="187111" y="69467"/>
                  </a:cubicBezTo>
                  <a:lnTo>
                    <a:pt x="178085" y="79255"/>
                  </a:lnTo>
                  <a:cubicBezTo>
                    <a:pt x="177796" y="79557"/>
                    <a:pt x="177414" y="79706"/>
                    <a:pt x="177034" y="79706"/>
                  </a:cubicBezTo>
                  <a:cubicBezTo>
                    <a:pt x="176694" y="79706"/>
                    <a:pt x="176355" y="79586"/>
                    <a:pt x="176085" y="79350"/>
                  </a:cubicBezTo>
                  <a:cubicBezTo>
                    <a:pt x="165559" y="69634"/>
                    <a:pt x="125265" y="32555"/>
                    <a:pt x="122526" y="30031"/>
                  </a:cubicBezTo>
                  <a:cubicBezTo>
                    <a:pt x="121871" y="29412"/>
                    <a:pt x="121008" y="29102"/>
                    <a:pt x="120145" y="29102"/>
                  </a:cubicBezTo>
                  <a:cubicBezTo>
                    <a:pt x="119281" y="29102"/>
                    <a:pt x="118418" y="29412"/>
                    <a:pt x="117763" y="30031"/>
                  </a:cubicBezTo>
                  <a:cubicBezTo>
                    <a:pt x="106023" y="40819"/>
                    <a:pt x="65586" y="78064"/>
                    <a:pt x="64228" y="79350"/>
                  </a:cubicBezTo>
                  <a:cubicBezTo>
                    <a:pt x="63973" y="79591"/>
                    <a:pt x="63632" y="79708"/>
                    <a:pt x="63290" y="79708"/>
                  </a:cubicBezTo>
                  <a:cubicBezTo>
                    <a:pt x="63090" y="79708"/>
                    <a:pt x="62889" y="79668"/>
                    <a:pt x="62704" y="79588"/>
                  </a:cubicBezTo>
                  <a:cubicBezTo>
                    <a:pt x="62514" y="79493"/>
                    <a:pt x="62371" y="79398"/>
                    <a:pt x="62252" y="79255"/>
                  </a:cubicBezTo>
                  <a:lnTo>
                    <a:pt x="53321" y="69563"/>
                  </a:lnTo>
                  <a:cubicBezTo>
                    <a:pt x="52797" y="68967"/>
                    <a:pt x="52702" y="68038"/>
                    <a:pt x="53321" y="67467"/>
                  </a:cubicBezTo>
                  <a:cubicBezTo>
                    <a:pt x="91639" y="32174"/>
                    <a:pt x="118430" y="7693"/>
                    <a:pt x="118430" y="7693"/>
                  </a:cubicBezTo>
                  <a:cubicBezTo>
                    <a:pt x="118918" y="7264"/>
                    <a:pt x="119543" y="7050"/>
                    <a:pt x="120168" y="7050"/>
                  </a:cubicBezTo>
                  <a:close/>
                  <a:moveTo>
                    <a:pt x="120237" y="145395"/>
                  </a:moveTo>
                  <a:cubicBezTo>
                    <a:pt x="120732" y="145395"/>
                    <a:pt x="121233" y="145424"/>
                    <a:pt x="121740" y="145483"/>
                  </a:cubicBezTo>
                  <a:cubicBezTo>
                    <a:pt x="127980" y="146269"/>
                    <a:pt x="132600" y="151746"/>
                    <a:pt x="132600" y="158057"/>
                  </a:cubicBezTo>
                  <a:lnTo>
                    <a:pt x="132600" y="184348"/>
                  </a:lnTo>
                  <a:lnTo>
                    <a:pt x="107761" y="184348"/>
                  </a:lnTo>
                  <a:lnTo>
                    <a:pt x="107761" y="157819"/>
                  </a:lnTo>
                  <a:cubicBezTo>
                    <a:pt x="107761" y="150954"/>
                    <a:pt x="113357" y="145395"/>
                    <a:pt x="120237" y="145395"/>
                  </a:cubicBezTo>
                  <a:close/>
                  <a:moveTo>
                    <a:pt x="120430" y="37294"/>
                  </a:moveTo>
                  <a:cubicBezTo>
                    <a:pt x="133647" y="49439"/>
                    <a:pt x="156700" y="70634"/>
                    <a:pt x="170560" y="83375"/>
                  </a:cubicBezTo>
                  <a:lnTo>
                    <a:pt x="170560" y="184348"/>
                  </a:lnTo>
                  <a:lnTo>
                    <a:pt x="139625" y="184348"/>
                  </a:lnTo>
                  <a:lnTo>
                    <a:pt x="139625" y="157819"/>
                  </a:lnTo>
                  <a:cubicBezTo>
                    <a:pt x="139625" y="147078"/>
                    <a:pt x="130909" y="138386"/>
                    <a:pt x="120145" y="138386"/>
                  </a:cubicBezTo>
                  <a:cubicBezTo>
                    <a:pt x="109404" y="138386"/>
                    <a:pt x="100712" y="147078"/>
                    <a:pt x="100712" y="157819"/>
                  </a:cubicBezTo>
                  <a:lnTo>
                    <a:pt x="100712" y="184348"/>
                  </a:lnTo>
                  <a:lnTo>
                    <a:pt x="70301" y="184348"/>
                  </a:lnTo>
                  <a:lnTo>
                    <a:pt x="70301" y="83375"/>
                  </a:lnTo>
                  <a:cubicBezTo>
                    <a:pt x="83232" y="71468"/>
                    <a:pt x="104260" y="52154"/>
                    <a:pt x="117739" y="39747"/>
                  </a:cubicBezTo>
                  <a:lnTo>
                    <a:pt x="117763" y="39723"/>
                  </a:lnTo>
                  <a:cubicBezTo>
                    <a:pt x="118692" y="38890"/>
                    <a:pt x="119597" y="38056"/>
                    <a:pt x="120430" y="37294"/>
                  </a:cubicBezTo>
                  <a:close/>
                  <a:moveTo>
                    <a:pt x="230811" y="191373"/>
                  </a:moveTo>
                  <a:cubicBezTo>
                    <a:pt x="232168" y="191373"/>
                    <a:pt x="233311" y="192492"/>
                    <a:pt x="233311" y="193873"/>
                  </a:cubicBezTo>
                  <a:lnTo>
                    <a:pt x="233311" y="206662"/>
                  </a:lnTo>
                  <a:cubicBezTo>
                    <a:pt x="233311" y="208043"/>
                    <a:pt x="232168" y="209162"/>
                    <a:pt x="230811" y="209162"/>
                  </a:cubicBezTo>
                  <a:lnTo>
                    <a:pt x="10003" y="209162"/>
                  </a:lnTo>
                  <a:cubicBezTo>
                    <a:pt x="8645" y="209162"/>
                    <a:pt x="7502" y="208043"/>
                    <a:pt x="7502" y="206662"/>
                  </a:cubicBezTo>
                  <a:lnTo>
                    <a:pt x="7502" y="193873"/>
                  </a:lnTo>
                  <a:cubicBezTo>
                    <a:pt x="7502" y="192492"/>
                    <a:pt x="8645" y="191373"/>
                    <a:pt x="10003" y="191373"/>
                  </a:cubicBezTo>
                  <a:close/>
                  <a:moveTo>
                    <a:pt x="120094" y="1"/>
                  </a:moveTo>
                  <a:cubicBezTo>
                    <a:pt x="117817" y="1"/>
                    <a:pt x="115537" y="787"/>
                    <a:pt x="113715" y="2358"/>
                  </a:cubicBezTo>
                  <a:cubicBezTo>
                    <a:pt x="113715" y="2358"/>
                    <a:pt x="103713" y="11384"/>
                    <a:pt x="94663" y="19910"/>
                  </a:cubicBezTo>
                  <a:lnTo>
                    <a:pt x="37580" y="19910"/>
                  </a:lnTo>
                  <a:cubicBezTo>
                    <a:pt x="37404" y="19905"/>
                    <a:pt x="37229" y="19902"/>
                    <a:pt x="37053" y="19902"/>
                  </a:cubicBezTo>
                  <a:cubicBezTo>
                    <a:pt x="29568" y="19902"/>
                    <a:pt x="22764" y="24355"/>
                    <a:pt x="19552" y="31126"/>
                  </a:cubicBezTo>
                  <a:lnTo>
                    <a:pt x="3025" y="66371"/>
                  </a:lnTo>
                  <a:cubicBezTo>
                    <a:pt x="1977" y="68562"/>
                    <a:pt x="2120" y="71134"/>
                    <a:pt x="3430" y="73206"/>
                  </a:cubicBezTo>
                  <a:cubicBezTo>
                    <a:pt x="4144" y="74325"/>
                    <a:pt x="5121" y="75207"/>
                    <a:pt x="6121" y="75778"/>
                  </a:cubicBezTo>
                  <a:lnTo>
                    <a:pt x="6121" y="96711"/>
                  </a:lnTo>
                  <a:cubicBezTo>
                    <a:pt x="6264" y="98640"/>
                    <a:pt x="7836" y="100212"/>
                    <a:pt x="9764" y="100212"/>
                  </a:cubicBezTo>
                  <a:cubicBezTo>
                    <a:pt x="11717" y="100212"/>
                    <a:pt x="13599" y="96711"/>
                    <a:pt x="13599" y="96711"/>
                  </a:cubicBezTo>
                  <a:lnTo>
                    <a:pt x="13599" y="76612"/>
                  </a:lnTo>
                  <a:lnTo>
                    <a:pt x="50416" y="76612"/>
                  </a:lnTo>
                  <a:lnTo>
                    <a:pt x="57251" y="84089"/>
                  </a:lnTo>
                  <a:cubicBezTo>
                    <a:pt x="58799" y="85732"/>
                    <a:pt x="61013" y="86756"/>
                    <a:pt x="63276" y="86804"/>
                  </a:cubicBezTo>
                  <a:lnTo>
                    <a:pt x="63276" y="184348"/>
                  </a:lnTo>
                  <a:lnTo>
                    <a:pt x="13146" y="184348"/>
                  </a:lnTo>
                  <a:lnTo>
                    <a:pt x="13146" y="110809"/>
                  </a:lnTo>
                  <a:cubicBezTo>
                    <a:pt x="13146" y="109023"/>
                    <a:pt x="11860" y="107427"/>
                    <a:pt x="10074" y="107189"/>
                  </a:cubicBezTo>
                  <a:cubicBezTo>
                    <a:pt x="9924" y="107171"/>
                    <a:pt x="9776" y="107162"/>
                    <a:pt x="9630" y="107162"/>
                  </a:cubicBezTo>
                  <a:cubicBezTo>
                    <a:pt x="7687" y="107162"/>
                    <a:pt x="6121" y="108739"/>
                    <a:pt x="6121" y="110666"/>
                  </a:cubicBezTo>
                  <a:lnTo>
                    <a:pt x="6121" y="184919"/>
                  </a:lnTo>
                  <a:cubicBezTo>
                    <a:pt x="2549" y="186301"/>
                    <a:pt x="1" y="189730"/>
                    <a:pt x="1" y="193754"/>
                  </a:cubicBezTo>
                  <a:lnTo>
                    <a:pt x="1" y="206638"/>
                  </a:lnTo>
                  <a:cubicBezTo>
                    <a:pt x="1" y="211901"/>
                    <a:pt x="4263" y="216164"/>
                    <a:pt x="9526" y="216164"/>
                  </a:cubicBezTo>
                  <a:lnTo>
                    <a:pt x="230811" y="216164"/>
                  </a:lnTo>
                  <a:cubicBezTo>
                    <a:pt x="236074" y="216164"/>
                    <a:pt x="240336" y="211901"/>
                    <a:pt x="240336" y="206638"/>
                  </a:cubicBezTo>
                  <a:lnTo>
                    <a:pt x="240336" y="193754"/>
                  </a:lnTo>
                  <a:cubicBezTo>
                    <a:pt x="240336" y="189777"/>
                    <a:pt x="237788" y="186372"/>
                    <a:pt x="234216" y="184943"/>
                  </a:cubicBezTo>
                  <a:lnTo>
                    <a:pt x="234216" y="157009"/>
                  </a:lnTo>
                  <a:cubicBezTo>
                    <a:pt x="234216" y="155556"/>
                    <a:pt x="233383" y="154175"/>
                    <a:pt x="232025" y="153651"/>
                  </a:cubicBezTo>
                  <a:cubicBezTo>
                    <a:pt x="231496" y="153438"/>
                    <a:pt x="230972" y="153340"/>
                    <a:pt x="230470" y="153340"/>
                  </a:cubicBezTo>
                  <a:cubicBezTo>
                    <a:pt x="228397" y="153340"/>
                    <a:pt x="226714" y="155009"/>
                    <a:pt x="226714" y="157080"/>
                  </a:cubicBezTo>
                  <a:lnTo>
                    <a:pt x="226714" y="184300"/>
                  </a:lnTo>
                  <a:lnTo>
                    <a:pt x="177061" y="184300"/>
                  </a:lnTo>
                  <a:lnTo>
                    <a:pt x="177061" y="86756"/>
                  </a:lnTo>
                  <a:lnTo>
                    <a:pt x="177252" y="86756"/>
                  </a:lnTo>
                  <a:cubicBezTo>
                    <a:pt x="179443" y="86661"/>
                    <a:pt x="181586" y="85685"/>
                    <a:pt x="183086" y="84042"/>
                  </a:cubicBezTo>
                  <a:lnTo>
                    <a:pt x="189921" y="76588"/>
                  </a:lnTo>
                  <a:lnTo>
                    <a:pt x="227167" y="76588"/>
                  </a:lnTo>
                  <a:lnTo>
                    <a:pt x="227167" y="142696"/>
                  </a:lnTo>
                  <a:cubicBezTo>
                    <a:pt x="227167" y="144482"/>
                    <a:pt x="228453" y="146078"/>
                    <a:pt x="230239" y="146316"/>
                  </a:cubicBezTo>
                  <a:cubicBezTo>
                    <a:pt x="230401" y="146338"/>
                    <a:pt x="230560" y="146348"/>
                    <a:pt x="230717" y="146348"/>
                  </a:cubicBezTo>
                  <a:cubicBezTo>
                    <a:pt x="232645" y="146348"/>
                    <a:pt x="234192" y="144777"/>
                    <a:pt x="234192" y="142839"/>
                  </a:cubicBezTo>
                  <a:lnTo>
                    <a:pt x="234192" y="75826"/>
                  </a:lnTo>
                  <a:cubicBezTo>
                    <a:pt x="235311" y="75278"/>
                    <a:pt x="236312" y="74397"/>
                    <a:pt x="237026" y="73278"/>
                  </a:cubicBezTo>
                  <a:cubicBezTo>
                    <a:pt x="238336" y="71230"/>
                    <a:pt x="238503" y="68658"/>
                    <a:pt x="237431" y="66467"/>
                  </a:cubicBezTo>
                  <a:lnTo>
                    <a:pt x="220856" y="31293"/>
                  </a:lnTo>
                  <a:cubicBezTo>
                    <a:pt x="217570" y="24363"/>
                    <a:pt x="210521" y="19910"/>
                    <a:pt x="202852" y="19910"/>
                  </a:cubicBezTo>
                  <a:lnTo>
                    <a:pt x="145507" y="19910"/>
                  </a:lnTo>
                  <a:lnTo>
                    <a:pt x="126455" y="2358"/>
                  </a:lnTo>
                  <a:cubicBezTo>
                    <a:pt x="124646" y="787"/>
                    <a:pt x="122371" y="1"/>
                    <a:pt x="12009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8" name="Google Shape;2241;p39">
            <a:extLst>
              <a:ext uri="{FF2B5EF4-FFF2-40B4-BE49-F238E27FC236}">
                <a16:creationId xmlns:a16="http://schemas.microsoft.com/office/drawing/2014/main" id="{BE963F80-7BDB-43FF-929A-FB75F2DD3E50}"/>
              </a:ext>
            </a:extLst>
          </p:cNvPr>
          <p:cNvGrpSpPr/>
          <p:nvPr/>
        </p:nvGrpSpPr>
        <p:grpSpPr>
          <a:xfrm rot="900021">
            <a:off x="997471" y="915221"/>
            <a:ext cx="1099305" cy="1163939"/>
            <a:chOff x="3320670" y="2080059"/>
            <a:chExt cx="352743" cy="435910"/>
          </a:xfrm>
        </p:grpSpPr>
        <p:sp>
          <p:nvSpPr>
            <p:cNvPr id="209" name="Google Shape;2242;p39">
              <a:extLst>
                <a:ext uri="{FF2B5EF4-FFF2-40B4-BE49-F238E27FC236}">
                  <a16:creationId xmlns:a16="http://schemas.microsoft.com/office/drawing/2014/main" id="{26316C72-EC12-4D45-BBD2-1452CDB8255E}"/>
                </a:ext>
              </a:extLst>
            </p:cNvPr>
            <p:cNvSpPr/>
            <p:nvPr/>
          </p:nvSpPr>
          <p:spPr>
            <a:xfrm>
              <a:off x="3320670" y="2080059"/>
              <a:ext cx="352743" cy="435910"/>
            </a:xfrm>
            <a:custGeom>
              <a:avLst/>
              <a:gdLst/>
              <a:ahLst/>
              <a:cxnLst/>
              <a:rect l="l" t="t" r="r" b="b"/>
              <a:pathLst>
                <a:path w="246243" h="304300" extrusionOk="0">
                  <a:moveTo>
                    <a:pt x="123166" y="0"/>
                  </a:moveTo>
                  <a:cubicBezTo>
                    <a:pt x="114102" y="0"/>
                    <a:pt x="105034" y="2239"/>
                    <a:pt x="96902" y="6716"/>
                  </a:cubicBezTo>
                  <a:cubicBezTo>
                    <a:pt x="95858" y="6654"/>
                    <a:pt x="94816" y="6624"/>
                    <a:pt x="93778" y="6624"/>
                  </a:cubicBezTo>
                  <a:cubicBezTo>
                    <a:pt x="76310" y="6624"/>
                    <a:pt x="59742" y="15234"/>
                    <a:pt x="49582" y="29530"/>
                  </a:cubicBezTo>
                  <a:cubicBezTo>
                    <a:pt x="32436" y="36651"/>
                    <a:pt x="19957" y="52273"/>
                    <a:pt x="16837" y="70586"/>
                  </a:cubicBezTo>
                  <a:cubicBezTo>
                    <a:pt x="4478" y="84446"/>
                    <a:pt x="1" y="103950"/>
                    <a:pt x="5168" y="121787"/>
                  </a:cubicBezTo>
                  <a:cubicBezTo>
                    <a:pt x="48" y="139600"/>
                    <a:pt x="4478" y="159104"/>
                    <a:pt x="16837" y="172940"/>
                  </a:cubicBezTo>
                  <a:cubicBezTo>
                    <a:pt x="17599" y="177512"/>
                    <a:pt x="18933" y="181918"/>
                    <a:pt x="20814" y="186086"/>
                  </a:cubicBezTo>
                  <a:lnTo>
                    <a:pt x="4882" y="233262"/>
                  </a:lnTo>
                  <a:cubicBezTo>
                    <a:pt x="524" y="246288"/>
                    <a:pt x="2930" y="260553"/>
                    <a:pt x="11408" y="271412"/>
                  </a:cubicBezTo>
                  <a:cubicBezTo>
                    <a:pt x="19183" y="281416"/>
                    <a:pt x="31045" y="287152"/>
                    <a:pt x="43558" y="287152"/>
                  </a:cubicBezTo>
                  <a:cubicBezTo>
                    <a:pt x="44689" y="287152"/>
                    <a:pt x="45824" y="287106"/>
                    <a:pt x="46963" y="287011"/>
                  </a:cubicBezTo>
                  <a:lnTo>
                    <a:pt x="58537" y="286058"/>
                  </a:lnTo>
                  <a:cubicBezTo>
                    <a:pt x="59965" y="287344"/>
                    <a:pt x="61370" y="288630"/>
                    <a:pt x="62609" y="289726"/>
                  </a:cubicBezTo>
                  <a:lnTo>
                    <a:pt x="67205" y="293846"/>
                  </a:lnTo>
                  <a:cubicBezTo>
                    <a:pt x="74794" y="300658"/>
                    <a:pt x="84476" y="304292"/>
                    <a:pt x="94419" y="304292"/>
                  </a:cubicBezTo>
                  <a:cubicBezTo>
                    <a:pt x="97892" y="304292"/>
                    <a:pt x="101397" y="303849"/>
                    <a:pt x="104856" y="302943"/>
                  </a:cubicBezTo>
                  <a:cubicBezTo>
                    <a:pt x="111881" y="301109"/>
                    <a:pt x="118168" y="297489"/>
                    <a:pt x="123169" y="292560"/>
                  </a:cubicBezTo>
                  <a:cubicBezTo>
                    <a:pt x="128170" y="297465"/>
                    <a:pt x="134409" y="301109"/>
                    <a:pt x="141435" y="302943"/>
                  </a:cubicBezTo>
                  <a:cubicBezTo>
                    <a:pt x="144888" y="303848"/>
                    <a:pt x="148412" y="304300"/>
                    <a:pt x="151865" y="304300"/>
                  </a:cubicBezTo>
                  <a:cubicBezTo>
                    <a:pt x="161796" y="304300"/>
                    <a:pt x="171536" y="300657"/>
                    <a:pt x="179133" y="293822"/>
                  </a:cubicBezTo>
                  <a:lnTo>
                    <a:pt x="187778" y="286034"/>
                  </a:lnTo>
                  <a:cubicBezTo>
                    <a:pt x="194303" y="286582"/>
                    <a:pt x="197589" y="286844"/>
                    <a:pt x="199399" y="286963"/>
                  </a:cubicBezTo>
                  <a:lnTo>
                    <a:pt x="199399" y="286987"/>
                  </a:lnTo>
                  <a:cubicBezTo>
                    <a:pt x="200498" y="287075"/>
                    <a:pt x="201595" y="287119"/>
                    <a:pt x="202686" y="287119"/>
                  </a:cubicBezTo>
                  <a:cubicBezTo>
                    <a:pt x="215164" y="287119"/>
                    <a:pt x="226967" y="281419"/>
                    <a:pt x="234764" y="271389"/>
                  </a:cubicBezTo>
                  <a:cubicBezTo>
                    <a:pt x="243265" y="260505"/>
                    <a:pt x="245718" y="246241"/>
                    <a:pt x="241336" y="233238"/>
                  </a:cubicBezTo>
                  <a:lnTo>
                    <a:pt x="225452" y="186038"/>
                  </a:lnTo>
                  <a:cubicBezTo>
                    <a:pt x="227310" y="181870"/>
                    <a:pt x="228667" y="177512"/>
                    <a:pt x="229429" y="172940"/>
                  </a:cubicBezTo>
                  <a:cubicBezTo>
                    <a:pt x="241789" y="159080"/>
                    <a:pt x="246242" y="139552"/>
                    <a:pt x="241122" y="121739"/>
                  </a:cubicBezTo>
                  <a:cubicBezTo>
                    <a:pt x="246242" y="103926"/>
                    <a:pt x="241813" y="84446"/>
                    <a:pt x="229453" y="70586"/>
                  </a:cubicBezTo>
                  <a:cubicBezTo>
                    <a:pt x="226333" y="52297"/>
                    <a:pt x="213855" y="36651"/>
                    <a:pt x="196708" y="29530"/>
                  </a:cubicBezTo>
                  <a:cubicBezTo>
                    <a:pt x="186548" y="15225"/>
                    <a:pt x="169803" y="6631"/>
                    <a:pt x="152400" y="6631"/>
                  </a:cubicBezTo>
                  <a:cubicBezTo>
                    <a:pt x="151406" y="6631"/>
                    <a:pt x="150410" y="6659"/>
                    <a:pt x="149413" y="6716"/>
                  </a:cubicBezTo>
                  <a:cubicBezTo>
                    <a:pt x="141292" y="2239"/>
                    <a:pt x="132230" y="0"/>
                    <a:pt x="123166" y="0"/>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243;p39">
              <a:extLst>
                <a:ext uri="{FF2B5EF4-FFF2-40B4-BE49-F238E27FC236}">
                  <a16:creationId xmlns:a16="http://schemas.microsoft.com/office/drawing/2014/main" id="{85FC0780-9B63-4C85-B727-5A0CFB2D5AE8}"/>
                </a:ext>
              </a:extLst>
            </p:cNvPr>
            <p:cNvSpPr/>
            <p:nvPr/>
          </p:nvSpPr>
          <p:spPr>
            <a:xfrm>
              <a:off x="3403738" y="2303676"/>
              <a:ext cx="77782" cy="145702"/>
            </a:xfrm>
            <a:custGeom>
              <a:avLst/>
              <a:gdLst/>
              <a:ahLst/>
              <a:cxnLst/>
              <a:rect l="l" t="t" r="r" b="b"/>
              <a:pathLst>
                <a:path w="54298" h="101712" extrusionOk="0">
                  <a:moveTo>
                    <a:pt x="31745" y="0"/>
                  </a:moveTo>
                  <a:lnTo>
                    <a:pt x="5359" y="48082"/>
                  </a:lnTo>
                  <a:lnTo>
                    <a:pt x="1" y="94115"/>
                  </a:lnTo>
                  <a:lnTo>
                    <a:pt x="12932" y="93043"/>
                  </a:lnTo>
                  <a:lnTo>
                    <a:pt x="22577" y="101711"/>
                  </a:lnTo>
                  <a:lnTo>
                    <a:pt x="46177" y="61822"/>
                  </a:lnTo>
                  <a:lnTo>
                    <a:pt x="54298" y="7597"/>
                  </a:lnTo>
                  <a:lnTo>
                    <a:pt x="31745"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244;p39">
              <a:extLst>
                <a:ext uri="{FF2B5EF4-FFF2-40B4-BE49-F238E27FC236}">
                  <a16:creationId xmlns:a16="http://schemas.microsoft.com/office/drawing/2014/main" id="{A4D55A65-BA34-4B28-8C95-3D473D23971C}"/>
                </a:ext>
              </a:extLst>
            </p:cNvPr>
            <p:cNvSpPr/>
            <p:nvPr/>
          </p:nvSpPr>
          <p:spPr>
            <a:xfrm>
              <a:off x="3512460" y="2303676"/>
              <a:ext cx="77782" cy="145702"/>
            </a:xfrm>
            <a:custGeom>
              <a:avLst/>
              <a:gdLst/>
              <a:ahLst/>
              <a:cxnLst/>
              <a:rect l="l" t="t" r="r" b="b"/>
              <a:pathLst>
                <a:path w="54298" h="101712" extrusionOk="0">
                  <a:moveTo>
                    <a:pt x="22553" y="0"/>
                  </a:moveTo>
                  <a:lnTo>
                    <a:pt x="1" y="7597"/>
                  </a:lnTo>
                  <a:lnTo>
                    <a:pt x="8121" y="61822"/>
                  </a:lnTo>
                  <a:lnTo>
                    <a:pt x="31721" y="101711"/>
                  </a:lnTo>
                  <a:lnTo>
                    <a:pt x="41366" y="93043"/>
                  </a:lnTo>
                  <a:lnTo>
                    <a:pt x="54298" y="94115"/>
                  </a:lnTo>
                  <a:lnTo>
                    <a:pt x="48939" y="48082"/>
                  </a:lnTo>
                  <a:lnTo>
                    <a:pt x="22553"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245;p39">
              <a:extLst>
                <a:ext uri="{FF2B5EF4-FFF2-40B4-BE49-F238E27FC236}">
                  <a16:creationId xmlns:a16="http://schemas.microsoft.com/office/drawing/2014/main" id="{512CFAB1-6E1F-45C5-AE06-BB7EF20F5F7B}"/>
                </a:ext>
              </a:extLst>
            </p:cNvPr>
            <p:cNvSpPr/>
            <p:nvPr/>
          </p:nvSpPr>
          <p:spPr>
            <a:xfrm>
              <a:off x="3512460" y="2303642"/>
              <a:ext cx="66422" cy="85867"/>
            </a:xfrm>
            <a:custGeom>
              <a:avLst/>
              <a:gdLst/>
              <a:ahLst/>
              <a:cxnLst/>
              <a:rect l="l" t="t" r="r" b="b"/>
              <a:pathLst>
                <a:path w="46368" h="59942" extrusionOk="0">
                  <a:moveTo>
                    <a:pt x="22553" y="1"/>
                  </a:moveTo>
                  <a:lnTo>
                    <a:pt x="1" y="7621"/>
                  </a:lnTo>
                  <a:lnTo>
                    <a:pt x="7812" y="59941"/>
                  </a:lnTo>
                  <a:cubicBezTo>
                    <a:pt x="8121" y="59751"/>
                    <a:pt x="8383" y="59536"/>
                    <a:pt x="8693" y="59322"/>
                  </a:cubicBezTo>
                  <a:lnTo>
                    <a:pt x="8740" y="59298"/>
                  </a:lnTo>
                  <a:cubicBezTo>
                    <a:pt x="9479" y="58727"/>
                    <a:pt x="10431" y="58417"/>
                    <a:pt x="11384" y="58417"/>
                  </a:cubicBezTo>
                  <a:cubicBezTo>
                    <a:pt x="11693" y="58417"/>
                    <a:pt x="11955" y="58465"/>
                    <a:pt x="12265" y="58512"/>
                  </a:cubicBezTo>
                  <a:cubicBezTo>
                    <a:pt x="14337" y="58941"/>
                    <a:pt x="16456" y="59155"/>
                    <a:pt x="18576" y="59155"/>
                  </a:cubicBezTo>
                  <a:cubicBezTo>
                    <a:pt x="30031" y="59108"/>
                    <a:pt x="40509" y="53130"/>
                    <a:pt x="46367" y="43390"/>
                  </a:cubicBezTo>
                  <a:lnTo>
                    <a:pt x="22553" y="1"/>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246;p39">
              <a:extLst>
                <a:ext uri="{FF2B5EF4-FFF2-40B4-BE49-F238E27FC236}">
                  <a16:creationId xmlns:a16="http://schemas.microsoft.com/office/drawing/2014/main" id="{69F1FC70-6A8A-430C-9E29-A0F75913FC86}"/>
                </a:ext>
              </a:extLst>
            </p:cNvPr>
            <p:cNvSpPr/>
            <p:nvPr/>
          </p:nvSpPr>
          <p:spPr>
            <a:xfrm>
              <a:off x="3415099" y="2303676"/>
              <a:ext cx="66421" cy="85900"/>
            </a:xfrm>
            <a:custGeom>
              <a:avLst/>
              <a:gdLst/>
              <a:ahLst/>
              <a:cxnLst/>
              <a:rect l="l" t="t" r="r" b="b"/>
              <a:pathLst>
                <a:path w="46367" h="59965" extrusionOk="0">
                  <a:moveTo>
                    <a:pt x="23814" y="0"/>
                  </a:moveTo>
                  <a:lnTo>
                    <a:pt x="0" y="43366"/>
                  </a:lnTo>
                  <a:cubicBezTo>
                    <a:pt x="5858" y="53106"/>
                    <a:pt x="16337" y="59084"/>
                    <a:pt x="27839" y="59084"/>
                  </a:cubicBezTo>
                  <a:cubicBezTo>
                    <a:pt x="29935" y="59084"/>
                    <a:pt x="32054" y="58893"/>
                    <a:pt x="34079" y="58488"/>
                  </a:cubicBezTo>
                  <a:lnTo>
                    <a:pt x="34150" y="58488"/>
                  </a:lnTo>
                  <a:cubicBezTo>
                    <a:pt x="34412" y="58441"/>
                    <a:pt x="34698" y="58393"/>
                    <a:pt x="35007" y="58393"/>
                  </a:cubicBezTo>
                  <a:cubicBezTo>
                    <a:pt x="35960" y="58393"/>
                    <a:pt x="36889" y="58703"/>
                    <a:pt x="37651" y="59298"/>
                  </a:cubicBezTo>
                  <a:lnTo>
                    <a:pt x="37675" y="59322"/>
                  </a:lnTo>
                  <a:cubicBezTo>
                    <a:pt x="37984" y="59536"/>
                    <a:pt x="38246" y="59751"/>
                    <a:pt x="38556" y="59965"/>
                  </a:cubicBezTo>
                  <a:lnTo>
                    <a:pt x="46367" y="7621"/>
                  </a:lnTo>
                  <a:lnTo>
                    <a:pt x="23814"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247;p39">
              <a:extLst>
                <a:ext uri="{FF2B5EF4-FFF2-40B4-BE49-F238E27FC236}">
                  <a16:creationId xmlns:a16="http://schemas.microsoft.com/office/drawing/2014/main" id="{C5C3C41B-2239-435E-95C3-B15401461D27}"/>
                </a:ext>
              </a:extLst>
            </p:cNvPr>
            <p:cNvSpPr/>
            <p:nvPr/>
          </p:nvSpPr>
          <p:spPr>
            <a:xfrm>
              <a:off x="3436078" y="2314559"/>
              <a:ext cx="72631" cy="150173"/>
            </a:xfrm>
            <a:custGeom>
              <a:avLst/>
              <a:gdLst/>
              <a:ahLst/>
              <a:cxnLst/>
              <a:rect l="l" t="t" r="r" b="b"/>
              <a:pathLst>
                <a:path w="50702" h="104833" extrusionOk="0">
                  <a:moveTo>
                    <a:pt x="31722" y="0"/>
                  </a:moveTo>
                  <a:lnTo>
                    <a:pt x="1" y="94114"/>
                  </a:lnTo>
                  <a:lnTo>
                    <a:pt x="10455" y="103521"/>
                  </a:lnTo>
                  <a:cubicBezTo>
                    <a:pt x="11437" y="104416"/>
                    <a:pt x="12641" y="104832"/>
                    <a:pt x="13831" y="104832"/>
                  </a:cubicBezTo>
                  <a:cubicBezTo>
                    <a:pt x="15902" y="104832"/>
                    <a:pt x="17930" y="103571"/>
                    <a:pt x="18671" y="101378"/>
                  </a:cubicBezTo>
                  <a:lnTo>
                    <a:pt x="50702" y="6382"/>
                  </a:lnTo>
                  <a:lnTo>
                    <a:pt x="31722" y="0"/>
                  </a:ln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248;p39">
              <a:extLst>
                <a:ext uri="{FF2B5EF4-FFF2-40B4-BE49-F238E27FC236}">
                  <a16:creationId xmlns:a16="http://schemas.microsoft.com/office/drawing/2014/main" id="{9D2FC348-BC1B-4448-8AC7-D0AF24DE23F7}"/>
                </a:ext>
              </a:extLst>
            </p:cNvPr>
            <p:cNvSpPr/>
            <p:nvPr/>
          </p:nvSpPr>
          <p:spPr>
            <a:xfrm>
              <a:off x="3374571" y="2294500"/>
              <a:ext cx="74643" cy="145695"/>
            </a:xfrm>
            <a:custGeom>
              <a:avLst/>
              <a:gdLst/>
              <a:ahLst/>
              <a:cxnLst/>
              <a:rect l="l" t="t" r="r" b="b"/>
              <a:pathLst>
                <a:path w="52107" h="101707" extrusionOk="0">
                  <a:moveTo>
                    <a:pt x="33150" y="0"/>
                  </a:moveTo>
                  <a:lnTo>
                    <a:pt x="1120" y="94996"/>
                  </a:lnTo>
                  <a:cubicBezTo>
                    <a:pt x="1" y="98307"/>
                    <a:pt x="2474" y="101706"/>
                    <a:pt x="5913" y="101706"/>
                  </a:cubicBezTo>
                  <a:cubicBezTo>
                    <a:pt x="6060" y="101706"/>
                    <a:pt x="6209" y="101700"/>
                    <a:pt x="6359" y="101688"/>
                  </a:cubicBezTo>
                  <a:lnTo>
                    <a:pt x="20362" y="100545"/>
                  </a:lnTo>
                  <a:lnTo>
                    <a:pt x="52106" y="6406"/>
                  </a:lnTo>
                  <a:lnTo>
                    <a:pt x="33150" y="0"/>
                  </a:lnTo>
                  <a:close/>
                </a:path>
              </a:pathLst>
            </a:custGeom>
            <a:solidFill>
              <a:srgbClr val="00C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249;p39">
              <a:extLst>
                <a:ext uri="{FF2B5EF4-FFF2-40B4-BE49-F238E27FC236}">
                  <a16:creationId xmlns:a16="http://schemas.microsoft.com/office/drawing/2014/main" id="{0B96551F-161A-49E9-BC04-3C7BC35946AD}"/>
                </a:ext>
              </a:extLst>
            </p:cNvPr>
            <p:cNvSpPr/>
            <p:nvPr/>
          </p:nvSpPr>
          <p:spPr>
            <a:xfrm>
              <a:off x="3485306" y="2314559"/>
              <a:ext cx="72596" cy="150173"/>
            </a:xfrm>
            <a:custGeom>
              <a:avLst/>
              <a:gdLst/>
              <a:ahLst/>
              <a:cxnLst/>
              <a:rect l="l" t="t" r="r" b="b"/>
              <a:pathLst>
                <a:path w="50678" h="104833" extrusionOk="0">
                  <a:moveTo>
                    <a:pt x="18957" y="0"/>
                  </a:moveTo>
                  <a:lnTo>
                    <a:pt x="0" y="6382"/>
                  </a:lnTo>
                  <a:lnTo>
                    <a:pt x="32031" y="101378"/>
                  </a:lnTo>
                  <a:cubicBezTo>
                    <a:pt x="32757" y="103571"/>
                    <a:pt x="34780" y="104832"/>
                    <a:pt x="36849" y="104832"/>
                  </a:cubicBezTo>
                  <a:cubicBezTo>
                    <a:pt x="38037" y="104832"/>
                    <a:pt x="39241" y="104416"/>
                    <a:pt x="40223" y="103521"/>
                  </a:cubicBezTo>
                  <a:lnTo>
                    <a:pt x="50677" y="94114"/>
                  </a:lnTo>
                  <a:lnTo>
                    <a:pt x="18957" y="0"/>
                  </a:lnTo>
                  <a:close/>
                </a:path>
              </a:pathLst>
            </a:custGeom>
            <a:solidFill>
              <a:srgbClr val="00C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250;p39">
              <a:extLst>
                <a:ext uri="{FF2B5EF4-FFF2-40B4-BE49-F238E27FC236}">
                  <a16:creationId xmlns:a16="http://schemas.microsoft.com/office/drawing/2014/main" id="{F0D668BD-BA21-4BB7-A76D-D4AFFA19EAA7}"/>
                </a:ext>
              </a:extLst>
            </p:cNvPr>
            <p:cNvSpPr/>
            <p:nvPr/>
          </p:nvSpPr>
          <p:spPr>
            <a:xfrm>
              <a:off x="3544766" y="2294500"/>
              <a:ext cx="74643" cy="145695"/>
            </a:xfrm>
            <a:custGeom>
              <a:avLst/>
              <a:gdLst/>
              <a:ahLst/>
              <a:cxnLst/>
              <a:rect l="l" t="t" r="r" b="b"/>
              <a:pathLst>
                <a:path w="52107" h="101707" extrusionOk="0">
                  <a:moveTo>
                    <a:pt x="18957" y="0"/>
                  </a:moveTo>
                  <a:lnTo>
                    <a:pt x="1" y="6406"/>
                  </a:lnTo>
                  <a:lnTo>
                    <a:pt x="31746" y="100545"/>
                  </a:lnTo>
                  <a:lnTo>
                    <a:pt x="45748" y="101688"/>
                  </a:lnTo>
                  <a:cubicBezTo>
                    <a:pt x="45899" y="101700"/>
                    <a:pt x="46048" y="101706"/>
                    <a:pt x="46195" y="101706"/>
                  </a:cubicBezTo>
                  <a:cubicBezTo>
                    <a:pt x="49634" y="101706"/>
                    <a:pt x="52107" y="98307"/>
                    <a:pt x="50988" y="94996"/>
                  </a:cubicBezTo>
                  <a:lnTo>
                    <a:pt x="18957" y="0"/>
                  </a:ln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251;p39">
              <a:extLst>
                <a:ext uri="{FF2B5EF4-FFF2-40B4-BE49-F238E27FC236}">
                  <a16:creationId xmlns:a16="http://schemas.microsoft.com/office/drawing/2014/main" id="{AD497B95-8D01-4A0B-9EEE-A9C2224E779A}"/>
                </a:ext>
              </a:extLst>
            </p:cNvPr>
            <p:cNvSpPr/>
            <p:nvPr/>
          </p:nvSpPr>
          <p:spPr>
            <a:xfrm>
              <a:off x="3544766" y="2294500"/>
              <a:ext cx="48205" cy="82523"/>
            </a:xfrm>
            <a:custGeom>
              <a:avLst/>
              <a:gdLst/>
              <a:ahLst/>
              <a:cxnLst/>
              <a:rect l="l" t="t" r="r" b="b"/>
              <a:pathLst>
                <a:path w="33651" h="57608" extrusionOk="0">
                  <a:moveTo>
                    <a:pt x="18957" y="0"/>
                  </a:moveTo>
                  <a:lnTo>
                    <a:pt x="1" y="6406"/>
                  </a:lnTo>
                  <a:lnTo>
                    <a:pt x="17266" y="57607"/>
                  </a:lnTo>
                  <a:cubicBezTo>
                    <a:pt x="20315" y="54964"/>
                    <a:pt x="22910" y="51749"/>
                    <a:pt x="24839" y="48034"/>
                  </a:cubicBezTo>
                  <a:lnTo>
                    <a:pt x="24863" y="47962"/>
                  </a:lnTo>
                  <a:cubicBezTo>
                    <a:pt x="25435" y="46867"/>
                    <a:pt x="26483" y="46033"/>
                    <a:pt x="27626" y="45724"/>
                  </a:cubicBezTo>
                  <a:lnTo>
                    <a:pt x="27697" y="45700"/>
                  </a:lnTo>
                  <a:cubicBezTo>
                    <a:pt x="29769" y="45152"/>
                    <a:pt x="31769" y="44414"/>
                    <a:pt x="33651" y="43509"/>
                  </a:cubicBezTo>
                  <a:lnTo>
                    <a:pt x="18957" y="0"/>
                  </a:ln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252;p39">
              <a:extLst>
                <a:ext uri="{FF2B5EF4-FFF2-40B4-BE49-F238E27FC236}">
                  <a16:creationId xmlns:a16="http://schemas.microsoft.com/office/drawing/2014/main" id="{1F2A2F91-F64B-4877-B472-E2E795A1AFB7}"/>
                </a:ext>
              </a:extLst>
            </p:cNvPr>
            <p:cNvSpPr/>
            <p:nvPr/>
          </p:nvSpPr>
          <p:spPr>
            <a:xfrm>
              <a:off x="3485306" y="2314559"/>
              <a:ext cx="52026" cy="81601"/>
            </a:xfrm>
            <a:custGeom>
              <a:avLst/>
              <a:gdLst/>
              <a:ahLst/>
              <a:cxnLst/>
              <a:rect l="l" t="t" r="r" b="b"/>
              <a:pathLst>
                <a:path w="36318" h="56964" extrusionOk="0">
                  <a:moveTo>
                    <a:pt x="18957" y="0"/>
                  </a:moveTo>
                  <a:lnTo>
                    <a:pt x="0" y="6382"/>
                  </a:lnTo>
                  <a:lnTo>
                    <a:pt x="17051" y="56964"/>
                  </a:lnTo>
                  <a:cubicBezTo>
                    <a:pt x="20838" y="55892"/>
                    <a:pt x="24434" y="54130"/>
                    <a:pt x="27649" y="51725"/>
                  </a:cubicBezTo>
                  <a:lnTo>
                    <a:pt x="27696" y="51701"/>
                  </a:lnTo>
                  <a:cubicBezTo>
                    <a:pt x="28459" y="51130"/>
                    <a:pt x="29387" y="50844"/>
                    <a:pt x="30364" y="50844"/>
                  </a:cubicBezTo>
                  <a:cubicBezTo>
                    <a:pt x="30649" y="50844"/>
                    <a:pt x="30911" y="50868"/>
                    <a:pt x="31221" y="50915"/>
                  </a:cubicBezTo>
                  <a:cubicBezTo>
                    <a:pt x="32888" y="51249"/>
                    <a:pt x="34603" y="51463"/>
                    <a:pt x="36317" y="51511"/>
                  </a:cubicBezTo>
                  <a:lnTo>
                    <a:pt x="18957" y="0"/>
                  </a:lnTo>
                  <a:close/>
                </a:path>
              </a:pathLst>
            </a:custGeom>
            <a:solidFill>
              <a:srgbClr val="0093A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53;p39">
              <a:extLst>
                <a:ext uri="{FF2B5EF4-FFF2-40B4-BE49-F238E27FC236}">
                  <a16:creationId xmlns:a16="http://schemas.microsoft.com/office/drawing/2014/main" id="{7826BB91-1825-4FD1-BB9F-8F9A51A35362}"/>
                </a:ext>
              </a:extLst>
            </p:cNvPr>
            <p:cNvSpPr/>
            <p:nvPr/>
          </p:nvSpPr>
          <p:spPr>
            <a:xfrm>
              <a:off x="3456683" y="2314559"/>
              <a:ext cx="52060" cy="81635"/>
            </a:xfrm>
            <a:custGeom>
              <a:avLst/>
              <a:gdLst/>
              <a:ahLst/>
              <a:cxnLst/>
              <a:rect l="l" t="t" r="r" b="b"/>
              <a:pathLst>
                <a:path w="36342" h="56988" extrusionOk="0">
                  <a:moveTo>
                    <a:pt x="17338" y="0"/>
                  </a:moveTo>
                  <a:lnTo>
                    <a:pt x="1" y="51463"/>
                  </a:lnTo>
                  <a:cubicBezTo>
                    <a:pt x="1692" y="51392"/>
                    <a:pt x="3406" y="51201"/>
                    <a:pt x="5050" y="50891"/>
                  </a:cubicBezTo>
                  <a:lnTo>
                    <a:pt x="5121" y="50891"/>
                  </a:lnTo>
                  <a:cubicBezTo>
                    <a:pt x="5383" y="50844"/>
                    <a:pt x="5669" y="50796"/>
                    <a:pt x="5978" y="50796"/>
                  </a:cubicBezTo>
                  <a:cubicBezTo>
                    <a:pt x="6931" y="50796"/>
                    <a:pt x="7860" y="51106"/>
                    <a:pt x="8622" y="51701"/>
                  </a:cubicBezTo>
                  <a:lnTo>
                    <a:pt x="8646" y="51725"/>
                  </a:lnTo>
                  <a:cubicBezTo>
                    <a:pt x="11908" y="54154"/>
                    <a:pt x="15480" y="55940"/>
                    <a:pt x="19291" y="56988"/>
                  </a:cubicBezTo>
                  <a:lnTo>
                    <a:pt x="36342" y="6430"/>
                  </a:lnTo>
                  <a:lnTo>
                    <a:pt x="17338" y="0"/>
                  </a:ln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54;p39">
              <a:extLst>
                <a:ext uri="{FF2B5EF4-FFF2-40B4-BE49-F238E27FC236}">
                  <a16:creationId xmlns:a16="http://schemas.microsoft.com/office/drawing/2014/main" id="{24348440-33C3-494B-81E8-EFAD4615C22D}"/>
                </a:ext>
              </a:extLst>
            </p:cNvPr>
            <p:cNvSpPr/>
            <p:nvPr/>
          </p:nvSpPr>
          <p:spPr>
            <a:xfrm>
              <a:off x="3401078" y="2294465"/>
              <a:ext cx="48171" cy="82523"/>
            </a:xfrm>
            <a:custGeom>
              <a:avLst/>
              <a:gdLst/>
              <a:ahLst/>
              <a:cxnLst/>
              <a:rect l="l" t="t" r="r" b="b"/>
              <a:pathLst>
                <a:path w="33627" h="57608" extrusionOk="0">
                  <a:moveTo>
                    <a:pt x="14670" y="0"/>
                  </a:moveTo>
                  <a:lnTo>
                    <a:pt x="0" y="43485"/>
                  </a:lnTo>
                  <a:cubicBezTo>
                    <a:pt x="1905" y="44414"/>
                    <a:pt x="3882" y="45152"/>
                    <a:pt x="5978" y="45700"/>
                  </a:cubicBezTo>
                  <a:cubicBezTo>
                    <a:pt x="7192" y="46010"/>
                    <a:pt x="8216" y="46819"/>
                    <a:pt x="8764" y="47915"/>
                  </a:cubicBezTo>
                  <a:lnTo>
                    <a:pt x="8859" y="48105"/>
                  </a:lnTo>
                  <a:cubicBezTo>
                    <a:pt x="10788" y="51773"/>
                    <a:pt x="13360" y="54988"/>
                    <a:pt x="16361" y="57607"/>
                  </a:cubicBezTo>
                  <a:lnTo>
                    <a:pt x="33626" y="6407"/>
                  </a:lnTo>
                  <a:lnTo>
                    <a:pt x="14670" y="0"/>
                  </a:lnTo>
                  <a:close/>
                </a:path>
              </a:pathLst>
            </a:custGeom>
            <a:solidFill>
              <a:srgbClr val="0093A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55;p39">
              <a:extLst>
                <a:ext uri="{FF2B5EF4-FFF2-40B4-BE49-F238E27FC236}">
                  <a16:creationId xmlns:a16="http://schemas.microsoft.com/office/drawing/2014/main" id="{5F0FCA70-F3D2-4E4A-9FA6-2EE1C07D2B32}"/>
                </a:ext>
              </a:extLst>
            </p:cNvPr>
            <p:cNvSpPr/>
            <p:nvPr/>
          </p:nvSpPr>
          <p:spPr>
            <a:xfrm>
              <a:off x="3373615" y="2131246"/>
              <a:ext cx="246750" cy="246442"/>
            </a:xfrm>
            <a:custGeom>
              <a:avLst/>
              <a:gdLst/>
              <a:ahLst/>
              <a:cxnLst/>
              <a:rect l="l" t="t" r="r" b="b"/>
              <a:pathLst>
                <a:path w="172251" h="172036" extrusionOk="0">
                  <a:moveTo>
                    <a:pt x="86126" y="1"/>
                  </a:moveTo>
                  <a:cubicBezTo>
                    <a:pt x="82232" y="1"/>
                    <a:pt x="78338" y="1227"/>
                    <a:pt x="75064" y="3680"/>
                  </a:cubicBezTo>
                  <a:lnTo>
                    <a:pt x="75040" y="3704"/>
                  </a:lnTo>
                  <a:cubicBezTo>
                    <a:pt x="71823" y="6117"/>
                    <a:pt x="67947" y="7393"/>
                    <a:pt x="63992" y="7393"/>
                  </a:cubicBezTo>
                  <a:cubicBezTo>
                    <a:pt x="62795" y="7393"/>
                    <a:pt x="61590" y="7276"/>
                    <a:pt x="60394" y="7038"/>
                  </a:cubicBezTo>
                  <a:lnTo>
                    <a:pt x="60370" y="7038"/>
                  </a:lnTo>
                  <a:cubicBezTo>
                    <a:pt x="59178" y="6806"/>
                    <a:pt x="57985" y="6693"/>
                    <a:pt x="56805" y="6693"/>
                  </a:cubicBezTo>
                  <a:cubicBezTo>
                    <a:pt x="49994" y="6693"/>
                    <a:pt x="43621" y="10448"/>
                    <a:pt x="40414" y="16659"/>
                  </a:cubicBezTo>
                  <a:cubicBezTo>
                    <a:pt x="38009" y="21303"/>
                    <a:pt x="33746" y="24732"/>
                    <a:pt x="28673" y="26042"/>
                  </a:cubicBezTo>
                  <a:lnTo>
                    <a:pt x="28626" y="26042"/>
                  </a:lnTo>
                  <a:cubicBezTo>
                    <a:pt x="20695" y="28090"/>
                    <a:pt x="15099" y="35139"/>
                    <a:pt x="14813" y="43331"/>
                  </a:cubicBezTo>
                  <a:lnTo>
                    <a:pt x="14813" y="43355"/>
                  </a:lnTo>
                  <a:cubicBezTo>
                    <a:pt x="14670" y="48594"/>
                    <a:pt x="12289" y="53523"/>
                    <a:pt x="8288" y="56881"/>
                  </a:cubicBezTo>
                  <a:lnTo>
                    <a:pt x="8264" y="56881"/>
                  </a:lnTo>
                  <a:cubicBezTo>
                    <a:pt x="2025" y="62168"/>
                    <a:pt x="1" y="70979"/>
                    <a:pt x="3358" y="78481"/>
                  </a:cubicBezTo>
                  <a:cubicBezTo>
                    <a:pt x="5502" y="83291"/>
                    <a:pt x="5502" y="88769"/>
                    <a:pt x="3358" y="93555"/>
                  </a:cubicBezTo>
                  <a:cubicBezTo>
                    <a:pt x="24" y="101057"/>
                    <a:pt x="2025" y="109844"/>
                    <a:pt x="8264" y="115155"/>
                  </a:cubicBezTo>
                  <a:lnTo>
                    <a:pt x="8288" y="115155"/>
                  </a:lnTo>
                  <a:cubicBezTo>
                    <a:pt x="12289" y="118560"/>
                    <a:pt x="14670" y="123466"/>
                    <a:pt x="14813" y="128682"/>
                  </a:cubicBezTo>
                  <a:lnTo>
                    <a:pt x="14813" y="128705"/>
                  </a:lnTo>
                  <a:cubicBezTo>
                    <a:pt x="15051" y="136898"/>
                    <a:pt x="20695" y="143947"/>
                    <a:pt x="28626" y="145995"/>
                  </a:cubicBezTo>
                  <a:lnTo>
                    <a:pt x="28673" y="145995"/>
                  </a:lnTo>
                  <a:cubicBezTo>
                    <a:pt x="33722" y="147304"/>
                    <a:pt x="38009" y="150734"/>
                    <a:pt x="40414" y="155377"/>
                  </a:cubicBezTo>
                  <a:cubicBezTo>
                    <a:pt x="43637" y="161581"/>
                    <a:pt x="50001" y="165351"/>
                    <a:pt x="56788" y="165351"/>
                  </a:cubicBezTo>
                  <a:cubicBezTo>
                    <a:pt x="57974" y="165351"/>
                    <a:pt x="59173" y="165236"/>
                    <a:pt x="60370" y="164998"/>
                  </a:cubicBezTo>
                  <a:lnTo>
                    <a:pt x="60394" y="164998"/>
                  </a:lnTo>
                  <a:cubicBezTo>
                    <a:pt x="61576" y="164762"/>
                    <a:pt x="62769" y="164646"/>
                    <a:pt x="63957" y="164646"/>
                  </a:cubicBezTo>
                  <a:cubicBezTo>
                    <a:pt x="67916" y="164646"/>
                    <a:pt x="71816" y="165933"/>
                    <a:pt x="75040" y="168332"/>
                  </a:cubicBezTo>
                  <a:lnTo>
                    <a:pt x="75064" y="168356"/>
                  </a:lnTo>
                  <a:cubicBezTo>
                    <a:pt x="78338" y="170809"/>
                    <a:pt x="82232" y="172036"/>
                    <a:pt x="86126" y="172036"/>
                  </a:cubicBezTo>
                  <a:cubicBezTo>
                    <a:pt x="90019" y="172036"/>
                    <a:pt x="93913" y="170809"/>
                    <a:pt x="97188" y="168356"/>
                  </a:cubicBezTo>
                  <a:lnTo>
                    <a:pt x="97211" y="168332"/>
                  </a:lnTo>
                  <a:cubicBezTo>
                    <a:pt x="100435" y="165933"/>
                    <a:pt x="104322" y="164646"/>
                    <a:pt x="108285" y="164646"/>
                  </a:cubicBezTo>
                  <a:cubicBezTo>
                    <a:pt x="109474" y="164646"/>
                    <a:pt x="110670" y="164762"/>
                    <a:pt x="111857" y="164998"/>
                  </a:cubicBezTo>
                  <a:lnTo>
                    <a:pt x="111881" y="164998"/>
                  </a:lnTo>
                  <a:cubicBezTo>
                    <a:pt x="113073" y="165231"/>
                    <a:pt x="114266" y="165343"/>
                    <a:pt x="115446" y="165343"/>
                  </a:cubicBezTo>
                  <a:cubicBezTo>
                    <a:pt x="122257" y="165343"/>
                    <a:pt x="128630" y="161589"/>
                    <a:pt x="131838" y="155377"/>
                  </a:cubicBezTo>
                  <a:cubicBezTo>
                    <a:pt x="134243" y="150734"/>
                    <a:pt x="138506" y="147304"/>
                    <a:pt x="143602" y="145995"/>
                  </a:cubicBezTo>
                  <a:lnTo>
                    <a:pt x="143626" y="145995"/>
                  </a:lnTo>
                  <a:cubicBezTo>
                    <a:pt x="151580" y="143947"/>
                    <a:pt x="157176" y="136898"/>
                    <a:pt x="157438" y="128705"/>
                  </a:cubicBezTo>
                  <a:lnTo>
                    <a:pt x="157438" y="128682"/>
                  </a:lnTo>
                  <a:cubicBezTo>
                    <a:pt x="157581" y="123442"/>
                    <a:pt x="159962" y="118537"/>
                    <a:pt x="163963" y="115155"/>
                  </a:cubicBezTo>
                  <a:lnTo>
                    <a:pt x="163987" y="115155"/>
                  </a:lnTo>
                  <a:cubicBezTo>
                    <a:pt x="170227" y="109868"/>
                    <a:pt x="172251" y="101057"/>
                    <a:pt x="168893" y="93555"/>
                  </a:cubicBezTo>
                  <a:cubicBezTo>
                    <a:pt x="166750" y="88769"/>
                    <a:pt x="166750" y="83291"/>
                    <a:pt x="168893" y="78481"/>
                  </a:cubicBezTo>
                  <a:cubicBezTo>
                    <a:pt x="172227" y="70979"/>
                    <a:pt x="170227" y="62216"/>
                    <a:pt x="163987" y="56881"/>
                  </a:cubicBezTo>
                  <a:lnTo>
                    <a:pt x="163963" y="56881"/>
                  </a:lnTo>
                  <a:cubicBezTo>
                    <a:pt x="159962" y="53476"/>
                    <a:pt x="157581" y="48570"/>
                    <a:pt x="157438" y="43355"/>
                  </a:cubicBezTo>
                  <a:lnTo>
                    <a:pt x="157438" y="43331"/>
                  </a:lnTo>
                  <a:cubicBezTo>
                    <a:pt x="157200" y="35139"/>
                    <a:pt x="151580" y="28090"/>
                    <a:pt x="143626" y="26042"/>
                  </a:cubicBezTo>
                  <a:lnTo>
                    <a:pt x="143602" y="26042"/>
                  </a:lnTo>
                  <a:cubicBezTo>
                    <a:pt x="138529" y="24732"/>
                    <a:pt x="134243" y="21303"/>
                    <a:pt x="131838" y="16659"/>
                  </a:cubicBezTo>
                  <a:cubicBezTo>
                    <a:pt x="128614" y="10455"/>
                    <a:pt x="122250" y="6685"/>
                    <a:pt x="115463" y="6685"/>
                  </a:cubicBezTo>
                  <a:cubicBezTo>
                    <a:pt x="114277" y="6685"/>
                    <a:pt x="113078" y="6800"/>
                    <a:pt x="111881" y="7038"/>
                  </a:cubicBezTo>
                  <a:lnTo>
                    <a:pt x="111857" y="7038"/>
                  </a:lnTo>
                  <a:cubicBezTo>
                    <a:pt x="110667" y="7276"/>
                    <a:pt x="109465" y="7393"/>
                    <a:pt x="108269" y="7393"/>
                  </a:cubicBezTo>
                  <a:cubicBezTo>
                    <a:pt x="104319" y="7393"/>
                    <a:pt x="100428" y="6117"/>
                    <a:pt x="97211" y="3704"/>
                  </a:cubicBezTo>
                  <a:lnTo>
                    <a:pt x="97188" y="3680"/>
                  </a:lnTo>
                  <a:cubicBezTo>
                    <a:pt x="93913" y="1227"/>
                    <a:pt x="90019" y="1"/>
                    <a:pt x="86126"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56;p39">
              <a:extLst>
                <a:ext uri="{FF2B5EF4-FFF2-40B4-BE49-F238E27FC236}">
                  <a16:creationId xmlns:a16="http://schemas.microsoft.com/office/drawing/2014/main" id="{4DA3841B-A66D-4330-9B62-467D76B57E76}"/>
                </a:ext>
              </a:extLst>
            </p:cNvPr>
            <p:cNvSpPr/>
            <p:nvPr/>
          </p:nvSpPr>
          <p:spPr>
            <a:xfrm>
              <a:off x="3410630" y="2168140"/>
              <a:ext cx="172688" cy="172721"/>
            </a:xfrm>
            <a:custGeom>
              <a:avLst/>
              <a:gdLst/>
              <a:ahLst/>
              <a:cxnLst/>
              <a:rect l="l" t="t" r="r" b="b"/>
              <a:pathLst>
                <a:path w="120550" h="120573" extrusionOk="0">
                  <a:moveTo>
                    <a:pt x="60275" y="1"/>
                  </a:moveTo>
                  <a:cubicBezTo>
                    <a:pt x="26982" y="1"/>
                    <a:pt x="0" y="27006"/>
                    <a:pt x="0" y="60299"/>
                  </a:cubicBezTo>
                  <a:cubicBezTo>
                    <a:pt x="0" y="93591"/>
                    <a:pt x="26982" y="120573"/>
                    <a:pt x="60275" y="120573"/>
                  </a:cubicBezTo>
                  <a:cubicBezTo>
                    <a:pt x="93567" y="120573"/>
                    <a:pt x="120549" y="93591"/>
                    <a:pt x="120549" y="60299"/>
                  </a:cubicBezTo>
                  <a:cubicBezTo>
                    <a:pt x="120549" y="27006"/>
                    <a:pt x="93567" y="1"/>
                    <a:pt x="60275" y="1"/>
                  </a:cubicBez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57;p39">
              <a:extLst>
                <a:ext uri="{FF2B5EF4-FFF2-40B4-BE49-F238E27FC236}">
                  <a16:creationId xmlns:a16="http://schemas.microsoft.com/office/drawing/2014/main" id="{D454704D-C99B-4272-BD8B-6E3C00F151A7}"/>
                </a:ext>
              </a:extLst>
            </p:cNvPr>
            <p:cNvSpPr/>
            <p:nvPr/>
          </p:nvSpPr>
          <p:spPr>
            <a:xfrm>
              <a:off x="3430074" y="2247081"/>
              <a:ext cx="36060" cy="28759"/>
            </a:xfrm>
            <a:custGeom>
              <a:avLst/>
              <a:gdLst/>
              <a:ahLst/>
              <a:cxnLst/>
              <a:rect l="l" t="t" r="r" b="b"/>
              <a:pathLst>
                <a:path w="25173" h="20076" extrusionOk="0">
                  <a:moveTo>
                    <a:pt x="12575" y="0"/>
                  </a:moveTo>
                  <a:cubicBezTo>
                    <a:pt x="5621" y="0"/>
                    <a:pt x="1" y="4501"/>
                    <a:pt x="1" y="10026"/>
                  </a:cubicBezTo>
                  <a:cubicBezTo>
                    <a:pt x="1" y="15575"/>
                    <a:pt x="5621" y="20076"/>
                    <a:pt x="12575" y="20076"/>
                  </a:cubicBezTo>
                  <a:cubicBezTo>
                    <a:pt x="19552" y="20076"/>
                    <a:pt x="25172" y="15575"/>
                    <a:pt x="25172" y="10026"/>
                  </a:cubicBezTo>
                  <a:cubicBezTo>
                    <a:pt x="25172" y="4501"/>
                    <a:pt x="19552" y="0"/>
                    <a:pt x="12575" y="0"/>
                  </a:cubicBezTo>
                  <a:close/>
                </a:path>
              </a:pathLst>
            </a:custGeom>
            <a:solidFill>
              <a:srgbClr val="FFA0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8;p39">
              <a:extLst>
                <a:ext uri="{FF2B5EF4-FFF2-40B4-BE49-F238E27FC236}">
                  <a16:creationId xmlns:a16="http://schemas.microsoft.com/office/drawing/2014/main" id="{F8373D84-C7DE-4F33-8AE2-85071FFB1415}"/>
                </a:ext>
              </a:extLst>
            </p:cNvPr>
            <p:cNvSpPr/>
            <p:nvPr/>
          </p:nvSpPr>
          <p:spPr>
            <a:xfrm>
              <a:off x="3527845" y="2247081"/>
              <a:ext cx="36095" cy="28759"/>
            </a:xfrm>
            <a:custGeom>
              <a:avLst/>
              <a:gdLst/>
              <a:ahLst/>
              <a:cxnLst/>
              <a:rect l="l" t="t" r="r" b="b"/>
              <a:pathLst>
                <a:path w="25197" h="20076" extrusionOk="0">
                  <a:moveTo>
                    <a:pt x="12599" y="0"/>
                  </a:moveTo>
                  <a:cubicBezTo>
                    <a:pt x="5645" y="0"/>
                    <a:pt x="1" y="4501"/>
                    <a:pt x="1" y="10026"/>
                  </a:cubicBezTo>
                  <a:cubicBezTo>
                    <a:pt x="1" y="15575"/>
                    <a:pt x="5645" y="20076"/>
                    <a:pt x="12599" y="20076"/>
                  </a:cubicBezTo>
                  <a:cubicBezTo>
                    <a:pt x="19553" y="20076"/>
                    <a:pt x="25197" y="15575"/>
                    <a:pt x="25197" y="10026"/>
                  </a:cubicBezTo>
                  <a:cubicBezTo>
                    <a:pt x="25197" y="4501"/>
                    <a:pt x="19553" y="0"/>
                    <a:pt x="12599" y="0"/>
                  </a:cubicBezTo>
                  <a:close/>
                </a:path>
              </a:pathLst>
            </a:custGeom>
            <a:solidFill>
              <a:srgbClr val="FFA0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59;p39">
              <a:extLst>
                <a:ext uri="{FF2B5EF4-FFF2-40B4-BE49-F238E27FC236}">
                  <a16:creationId xmlns:a16="http://schemas.microsoft.com/office/drawing/2014/main" id="{2C883A8A-335F-41C9-9FD9-AA218C8BACA5}"/>
                </a:ext>
              </a:extLst>
            </p:cNvPr>
            <p:cNvSpPr/>
            <p:nvPr/>
          </p:nvSpPr>
          <p:spPr>
            <a:xfrm>
              <a:off x="3405580" y="2163092"/>
              <a:ext cx="182820" cy="182750"/>
            </a:xfrm>
            <a:custGeom>
              <a:avLst/>
              <a:gdLst/>
              <a:ahLst/>
              <a:cxnLst/>
              <a:rect l="l" t="t" r="r" b="b"/>
              <a:pathLst>
                <a:path w="127623" h="127574" extrusionOk="0">
                  <a:moveTo>
                    <a:pt x="63800" y="0"/>
                  </a:moveTo>
                  <a:cubicBezTo>
                    <a:pt x="28626" y="0"/>
                    <a:pt x="1" y="28601"/>
                    <a:pt x="1" y="63775"/>
                  </a:cubicBezTo>
                  <a:cubicBezTo>
                    <a:pt x="1" y="98973"/>
                    <a:pt x="28626" y="127574"/>
                    <a:pt x="63800" y="127574"/>
                  </a:cubicBezTo>
                  <a:cubicBezTo>
                    <a:pt x="98998" y="127574"/>
                    <a:pt x="127623" y="98973"/>
                    <a:pt x="127623" y="63775"/>
                  </a:cubicBezTo>
                  <a:cubicBezTo>
                    <a:pt x="127623" y="48463"/>
                    <a:pt x="122074" y="33602"/>
                    <a:pt x="112048" y="22029"/>
                  </a:cubicBezTo>
                  <a:cubicBezTo>
                    <a:pt x="111344" y="21221"/>
                    <a:pt x="110369" y="20805"/>
                    <a:pt x="109385" y="20805"/>
                  </a:cubicBezTo>
                  <a:cubicBezTo>
                    <a:pt x="108571" y="20805"/>
                    <a:pt x="107750" y="21089"/>
                    <a:pt x="107071" y="21671"/>
                  </a:cubicBezTo>
                  <a:cubicBezTo>
                    <a:pt x="105618" y="22934"/>
                    <a:pt x="105451" y="25148"/>
                    <a:pt x="106737" y="26625"/>
                  </a:cubicBezTo>
                  <a:cubicBezTo>
                    <a:pt x="115668" y="36936"/>
                    <a:pt x="120573" y="50130"/>
                    <a:pt x="120573" y="63775"/>
                  </a:cubicBezTo>
                  <a:cubicBezTo>
                    <a:pt x="120573" y="95067"/>
                    <a:pt x="95116" y="120549"/>
                    <a:pt x="63800" y="120549"/>
                  </a:cubicBezTo>
                  <a:cubicBezTo>
                    <a:pt x="32484" y="120549"/>
                    <a:pt x="7026" y="95091"/>
                    <a:pt x="7026" y="63775"/>
                  </a:cubicBezTo>
                  <a:cubicBezTo>
                    <a:pt x="7026" y="32507"/>
                    <a:pt x="32484" y="7026"/>
                    <a:pt x="63800" y="7026"/>
                  </a:cubicBezTo>
                  <a:cubicBezTo>
                    <a:pt x="75802" y="7026"/>
                    <a:pt x="87257" y="10717"/>
                    <a:pt x="96926" y="17694"/>
                  </a:cubicBezTo>
                  <a:cubicBezTo>
                    <a:pt x="97557" y="18147"/>
                    <a:pt x="98282" y="18364"/>
                    <a:pt x="98999" y="18364"/>
                  </a:cubicBezTo>
                  <a:cubicBezTo>
                    <a:pt x="100092" y="18364"/>
                    <a:pt x="101165" y="17858"/>
                    <a:pt x="101855" y="16909"/>
                  </a:cubicBezTo>
                  <a:cubicBezTo>
                    <a:pt x="102975" y="15313"/>
                    <a:pt x="102617" y="13122"/>
                    <a:pt x="101046" y="11979"/>
                  </a:cubicBezTo>
                  <a:cubicBezTo>
                    <a:pt x="90139" y="4120"/>
                    <a:pt x="77255" y="0"/>
                    <a:pt x="63800"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60;p39">
              <a:extLst>
                <a:ext uri="{FF2B5EF4-FFF2-40B4-BE49-F238E27FC236}">
                  <a16:creationId xmlns:a16="http://schemas.microsoft.com/office/drawing/2014/main" id="{7D9C0BAD-B3DD-4549-ABFF-EF1894139D04}"/>
                </a:ext>
              </a:extLst>
            </p:cNvPr>
            <p:cNvSpPr/>
            <p:nvPr/>
          </p:nvSpPr>
          <p:spPr>
            <a:xfrm>
              <a:off x="3453613" y="2235367"/>
              <a:ext cx="10065" cy="17083"/>
            </a:xfrm>
            <a:custGeom>
              <a:avLst/>
              <a:gdLst/>
              <a:ahLst/>
              <a:cxnLst/>
              <a:rect l="l" t="t" r="r" b="b"/>
              <a:pathLst>
                <a:path w="7026" h="11925" extrusionOk="0">
                  <a:moveTo>
                    <a:pt x="3475" y="1"/>
                  </a:moveTo>
                  <a:cubicBezTo>
                    <a:pt x="1548" y="1"/>
                    <a:pt x="1" y="1572"/>
                    <a:pt x="1" y="3510"/>
                  </a:cubicBezTo>
                  <a:lnTo>
                    <a:pt x="1" y="8273"/>
                  </a:lnTo>
                  <a:cubicBezTo>
                    <a:pt x="1" y="10059"/>
                    <a:pt x="1287" y="11654"/>
                    <a:pt x="3073" y="11892"/>
                  </a:cubicBezTo>
                  <a:cubicBezTo>
                    <a:pt x="3232" y="11914"/>
                    <a:pt x="3391" y="11924"/>
                    <a:pt x="3546" y="11924"/>
                  </a:cubicBezTo>
                  <a:cubicBezTo>
                    <a:pt x="5458" y="11924"/>
                    <a:pt x="7026" y="10353"/>
                    <a:pt x="7026" y="8415"/>
                  </a:cubicBezTo>
                  <a:lnTo>
                    <a:pt x="7026" y="3653"/>
                  </a:lnTo>
                  <a:cubicBezTo>
                    <a:pt x="7026" y="1867"/>
                    <a:pt x="5740" y="271"/>
                    <a:pt x="3954" y="33"/>
                  </a:cubicBezTo>
                  <a:cubicBezTo>
                    <a:pt x="3792" y="11"/>
                    <a:pt x="3632" y="1"/>
                    <a:pt x="3475"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61;p39">
              <a:extLst>
                <a:ext uri="{FF2B5EF4-FFF2-40B4-BE49-F238E27FC236}">
                  <a16:creationId xmlns:a16="http://schemas.microsoft.com/office/drawing/2014/main" id="{9BBB57A9-07F6-4C0C-9EED-6D58C5B3F7BC}"/>
                </a:ext>
              </a:extLst>
            </p:cNvPr>
            <p:cNvSpPr/>
            <p:nvPr/>
          </p:nvSpPr>
          <p:spPr>
            <a:xfrm>
              <a:off x="3481281" y="2242342"/>
              <a:ext cx="31453" cy="14735"/>
            </a:xfrm>
            <a:custGeom>
              <a:avLst/>
              <a:gdLst/>
              <a:ahLst/>
              <a:cxnLst/>
              <a:rect l="l" t="t" r="r" b="b"/>
              <a:pathLst>
                <a:path w="21957" h="10286" extrusionOk="0">
                  <a:moveTo>
                    <a:pt x="3943" y="0"/>
                  </a:moveTo>
                  <a:cubicBezTo>
                    <a:pt x="3118" y="0"/>
                    <a:pt x="2284" y="289"/>
                    <a:pt x="1596" y="879"/>
                  </a:cubicBezTo>
                  <a:cubicBezTo>
                    <a:pt x="143" y="2141"/>
                    <a:pt x="0" y="4356"/>
                    <a:pt x="1286" y="5833"/>
                  </a:cubicBezTo>
                  <a:cubicBezTo>
                    <a:pt x="3715" y="8643"/>
                    <a:pt x="7264" y="10286"/>
                    <a:pt x="10979" y="10286"/>
                  </a:cubicBezTo>
                  <a:cubicBezTo>
                    <a:pt x="14694" y="10286"/>
                    <a:pt x="18242" y="8667"/>
                    <a:pt x="20695" y="5833"/>
                  </a:cubicBezTo>
                  <a:cubicBezTo>
                    <a:pt x="21957" y="4380"/>
                    <a:pt x="21814" y="2141"/>
                    <a:pt x="20361" y="879"/>
                  </a:cubicBezTo>
                  <a:cubicBezTo>
                    <a:pt x="19673" y="289"/>
                    <a:pt x="18840" y="0"/>
                    <a:pt x="18015" y="0"/>
                  </a:cubicBezTo>
                  <a:cubicBezTo>
                    <a:pt x="17041" y="0"/>
                    <a:pt x="16080" y="403"/>
                    <a:pt x="15384" y="1189"/>
                  </a:cubicBezTo>
                  <a:cubicBezTo>
                    <a:pt x="14289" y="2475"/>
                    <a:pt x="12646" y="3213"/>
                    <a:pt x="10979" y="3213"/>
                  </a:cubicBezTo>
                  <a:cubicBezTo>
                    <a:pt x="9312" y="3213"/>
                    <a:pt x="7668" y="2475"/>
                    <a:pt x="6573" y="1189"/>
                  </a:cubicBezTo>
                  <a:cubicBezTo>
                    <a:pt x="5877" y="403"/>
                    <a:pt x="4916" y="0"/>
                    <a:pt x="3943"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62;p39">
              <a:extLst>
                <a:ext uri="{FF2B5EF4-FFF2-40B4-BE49-F238E27FC236}">
                  <a16:creationId xmlns:a16="http://schemas.microsoft.com/office/drawing/2014/main" id="{96D180D4-D3C9-4BDE-8653-2ADB3D2E36EC}"/>
                </a:ext>
              </a:extLst>
            </p:cNvPr>
            <p:cNvSpPr/>
            <p:nvPr/>
          </p:nvSpPr>
          <p:spPr>
            <a:xfrm>
              <a:off x="3523582" y="2234050"/>
              <a:ext cx="26371" cy="18184"/>
            </a:xfrm>
            <a:custGeom>
              <a:avLst/>
              <a:gdLst/>
              <a:ahLst/>
              <a:cxnLst/>
              <a:rect l="l" t="t" r="r" b="b"/>
              <a:pathLst>
                <a:path w="18409" h="12694" extrusionOk="0">
                  <a:moveTo>
                    <a:pt x="9192" y="0"/>
                  </a:moveTo>
                  <a:cubicBezTo>
                    <a:pt x="4144" y="0"/>
                    <a:pt x="0" y="4120"/>
                    <a:pt x="0" y="9193"/>
                  </a:cubicBezTo>
                  <a:cubicBezTo>
                    <a:pt x="0" y="11122"/>
                    <a:pt x="1572" y="12693"/>
                    <a:pt x="3525" y="12693"/>
                  </a:cubicBezTo>
                  <a:cubicBezTo>
                    <a:pt x="5454" y="12693"/>
                    <a:pt x="7025" y="11122"/>
                    <a:pt x="7025" y="9193"/>
                  </a:cubicBezTo>
                  <a:cubicBezTo>
                    <a:pt x="7025" y="8002"/>
                    <a:pt x="8002" y="7025"/>
                    <a:pt x="9192" y="7025"/>
                  </a:cubicBezTo>
                  <a:cubicBezTo>
                    <a:pt x="10383" y="7025"/>
                    <a:pt x="11383" y="8002"/>
                    <a:pt x="11383" y="9193"/>
                  </a:cubicBezTo>
                  <a:cubicBezTo>
                    <a:pt x="11383" y="11122"/>
                    <a:pt x="12955" y="12693"/>
                    <a:pt x="14884" y="12693"/>
                  </a:cubicBezTo>
                  <a:cubicBezTo>
                    <a:pt x="16813" y="12693"/>
                    <a:pt x="18409" y="11122"/>
                    <a:pt x="18409" y="9193"/>
                  </a:cubicBezTo>
                  <a:cubicBezTo>
                    <a:pt x="18409" y="4120"/>
                    <a:pt x="14265" y="0"/>
                    <a:pt x="9192"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263;p39">
              <a:extLst>
                <a:ext uri="{FF2B5EF4-FFF2-40B4-BE49-F238E27FC236}">
                  <a16:creationId xmlns:a16="http://schemas.microsoft.com/office/drawing/2014/main" id="{B288B8C9-3F96-4FDD-8967-5D7A7E4E2CC6}"/>
                </a:ext>
              </a:extLst>
            </p:cNvPr>
            <p:cNvSpPr/>
            <p:nvPr/>
          </p:nvSpPr>
          <p:spPr>
            <a:xfrm>
              <a:off x="3368192" y="2126240"/>
              <a:ext cx="257665" cy="343635"/>
            </a:xfrm>
            <a:custGeom>
              <a:avLst/>
              <a:gdLst/>
              <a:ahLst/>
              <a:cxnLst/>
              <a:rect l="l" t="t" r="r" b="b"/>
              <a:pathLst>
                <a:path w="179871" h="239885" extrusionOk="0">
                  <a:moveTo>
                    <a:pt x="89870" y="6973"/>
                  </a:moveTo>
                  <a:cubicBezTo>
                    <a:pt x="93031" y="6973"/>
                    <a:pt x="96187" y="7961"/>
                    <a:pt x="98806" y="9937"/>
                  </a:cubicBezTo>
                  <a:lnTo>
                    <a:pt x="98854" y="9961"/>
                  </a:lnTo>
                  <a:cubicBezTo>
                    <a:pt x="102679" y="12835"/>
                    <a:pt x="107306" y="14358"/>
                    <a:pt x="112031" y="14358"/>
                  </a:cubicBezTo>
                  <a:cubicBezTo>
                    <a:pt x="113455" y="14358"/>
                    <a:pt x="114888" y="14219"/>
                    <a:pt x="116310" y="13938"/>
                  </a:cubicBezTo>
                  <a:cubicBezTo>
                    <a:pt x="117265" y="13749"/>
                    <a:pt x="118224" y="13657"/>
                    <a:pt x="119174" y="13657"/>
                  </a:cubicBezTo>
                  <a:cubicBezTo>
                    <a:pt x="124668" y="13657"/>
                    <a:pt x="129874" y="16724"/>
                    <a:pt x="132432" y="21678"/>
                  </a:cubicBezTo>
                  <a:cubicBezTo>
                    <a:pt x="132432" y="21678"/>
                    <a:pt x="132432" y="21702"/>
                    <a:pt x="132456" y="21702"/>
                  </a:cubicBezTo>
                  <a:cubicBezTo>
                    <a:pt x="135314" y="27227"/>
                    <a:pt x="140410" y="31323"/>
                    <a:pt x="146483" y="32871"/>
                  </a:cubicBezTo>
                  <a:cubicBezTo>
                    <a:pt x="152865" y="34538"/>
                    <a:pt x="157461" y="40277"/>
                    <a:pt x="157676" y="46921"/>
                  </a:cubicBezTo>
                  <a:cubicBezTo>
                    <a:pt x="157866" y="53137"/>
                    <a:pt x="160676" y="58995"/>
                    <a:pt x="165439" y="63020"/>
                  </a:cubicBezTo>
                  <a:cubicBezTo>
                    <a:pt x="170488" y="67282"/>
                    <a:pt x="172107" y="74474"/>
                    <a:pt x="169440" y="80523"/>
                  </a:cubicBezTo>
                  <a:cubicBezTo>
                    <a:pt x="166916" y="86215"/>
                    <a:pt x="166916" y="92764"/>
                    <a:pt x="169440" y="98432"/>
                  </a:cubicBezTo>
                  <a:cubicBezTo>
                    <a:pt x="172107" y="104480"/>
                    <a:pt x="170488" y="111649"/>
                    <a:pt x="165439" y="115935"/>
                  </a:cubicBezTo>
                  <a:cubicBezTo>
                    <a:pt x="160724" y="119960"/>
                    <a:pt x="157890" y="125818"/>
                    <a:pt x="157676" y="132081"/>
                  </a:cubicBezTo>
                  <a:cubicBezTo>
                    <a:pt x="157461" y="138606"/>
                    <a:pt x="152770" y="144465"/>
                    <a:pt x="146483" y="146108"/>
                  </a:cubicBezTo>
                  <a:cubicBezTo>
                    <a:pt x="140434" y="147680"/>
                    <a:pt x="135362" y="151728"/>
                    <a:pt x="132504" y="157253"/>
                  </a:cubicBezTo>
                  <a:lnTo>
                    <a:pt x="132504" y="157301"/>
                  </a:lnTo>
                  <a:cubicBezTo>
                    <a:pt x="129582" y="162905"/>
                    <a:pt x="124338" y="165126"/>
                    <a:pt x="118627" y="165126"/>
                  </a:cubicBezTo>
                  <a:cubicBezTo>
                    <a:pt x="117495" y="165126"/>
                    <a:pt x="116345" y="165039"/>
                    <a:pt x="115191" y="164874"/>
                  </a:cubicBezTo>
                  <a:cubicBezTo>
                    <a:pt x="114203" y="164737"/>
                    <a:pt x="113204" y="164669"/>
                    <a:pt x="112204" y="164669"/>
                  </a:cubicBezTo>
                  <a:cubicBezTo>
                    <a:pt x="108332" y="164669"/>
                    <a:pt x="104437" y="165682"/>
                    <a:pt x="101069" y="167612"/>
                  </a:cubicBezTo>
                  <a:cubicBezTo>
                    <a:pt x="99926" y="168303"/>
                    <a:pt x="98925" y="169113"/>
                    <a:pt x="97806" y="169827"/>
                  </a:cubicBezTo>
                  <a:cubicBezTo>
                    <a:pt x="95413" y="171315"/>
                    <a:pt x="92668" y="172060"/>
                    <a:pt x="89924" y="172060"/>
                  </a:cubicBezTo>
                  <a:cubicBezTo>
                    <a:pt x="87179" y="172060"/>
                    <a:pt x="84434" y="171315"/>
                    <a:pt x="82041" y="169827"/>
                  </a:cubicBezTo>
                  <a:cubicBezTo>
                    <a:pt x="80422" y="168803"/>
                    <a:pt x="78945" y="167660"/>
                    <a:pt x="77207" y="166826"/>
                  </a:cubicBezTo>
                  <a:cubicBezTo>
                    <a:pt x="74255" y="165409"/>
                    <a:pt x="70977" y="164692"/>
                    <a:pt x="67691" y="164692"/>
                  </a:cubicBezTo>
                  <a:cubicBezTo>
                    <a:pt x="66284" y="164692"/>
                    <a:pt x="64875" y="164824"/>
                    <a:pt x="63490" y="165088"/>
                  </a:cubicBezTo>
                  <a:cubicBezTo>
                    <a:pt x="62544" y="165275"/>
                    <a:pt x="61593" y="165366"/>
                    <a:pt x="60649" y="165366"/>
                  </a:cubicBezTo>
                  <a:cubicBezTo>
                    <a:pt x="56790" y="165366"/>
                    <a:pt x="53047" y="163851"/>
                    <a:pt x="50272" y="161230"/>
                  </a:cubicBezTo>
                  <a:cubicBezTo>
                    <a:pt x="47796" y="158872"/>
                    <a:pt x="46605" y="155515"/>
                    <a:pt x="44390" y="152966"/>
                  </a:cubicBezTo>
                  <a:cubicBezTo>
                    <a:pt x="41485" y="149680"/>
                    <a:pt x="37651" y="147251"/>
                    <a:pt x="33317" y="146132"/>
                  </a:cubicBezTo>
                  <a:lnTo>
                    <a:pt x="33269" y="146132"/>
                  </a:lnTo>
                  <a:cubicBezTo>
                    <a:pt x="32078" y="145798"/>
                    <a:pt x="30935" y="145322"/>
                    <a:pt x="29840" y="144727"/>
                  </a:cubicBezTo>
                  <a:cubicBezTo>
                    <a:pt x="25315" y="142202"/>
                    <a:pt x="22290" y="137440"/>
                    <a:pt x="22124" y="132129"/>
                  </a:cubicBezTo>
                  <a:lnTo>
                    <a:pt x="22124" y="132081"/>
                  </a:lnTo>
                  <a:cubicBezTo>
                    <a:pt x="21933" y="125866"/>
                    <a:pt x="19123" y="119984"/>
                    <a:pt x="14336" y="115983"/>
                  </a:cubicBezTo>
                  <a:cubicBezTo>
                    <a:pt x="9312" y="111720"/>
                    <a:pt x="7668" y="104504"/>
                    <a:pt x="10359" y="98479"/>
                  </a:cubicBezTo>
                  <a:cubicBezTo>
                    <a:pt x="12884" y="92788"/>
                    <a:pt x="12884" y="86239"/>
                    <a:pt x="10359" y="80547"/>
                  </a:cubicBezTo>
                  <a:cubicBezTo>
                    <a:pt x="7668" y="74498"/>
                    <a:pt x="9312" y="67330"/>
                    <a:pt x="14336" y="63043"/>
                  </a:cubicBezTo>
                  <a:cubicBezTo>
                    <a:pt x="19075" y="59019"/>
                    <a:pt x="21909" y="53161"/>
                    <a:pt x="22124" y="46969"/>
                  </a:cubicBezTo>
                  <a:lnTo>
                    <a:pt x="22124" y="46921"/>
                  </a:lnTo>
                  <a:cubicBezTo>
                    <a:pt x="22314" y="40325"/>
                    <a:pt x="26910" y="34561"/>
                    <a:pt x="33317" y="32894"/>
                  </a:cubicBezTo>
                  <a:cubicBezTo>
                    <a:pt x="39365" y="31323"/>
                    <a:pt x="44438" y="27274"/>
                    <a:pt x="47296" y="21726"/>
                  </a:cubicBezTo>
                  <a:lnTo>
                    <a:pt x="47296" y="21702"/>
                  </a:lnTo>
                  <a:cubicBezTo>
                    <a:pt x="49893" y="16711"/>
                    <a:pt x="55082" y="13656"/>
                    <a:pt x="60582" y="13656"/>
                  </a:cubicBezTo>
                  <a:cubicBezTo>
                    <a:pt x="61538" y="13656"/>
                    <a:pt x="62503" y="13748"/>
                    <a:pt x="63466" y="13938"/>
                  </a:cubicBezTo>
                  <a:cubicBezTo>
                    <a:pt x="64870" y="14213"/>
                    <a:pt x="66289" y="14348"/>
                    <a:pt x="67701" y="14348"/>
                  </a:cubicBezTo>
                  <a:cubicBezTo>
                    <a:pt x="72418" y="14348"/>
                    <a:pt x="77062" y="12839"/>
                    <a:pt x="80874" y="9961"/>
                  </a:cubicBezTo>
                  <a:lnTo>
                    <a:pt x="80898" y="9937"/>
                  </a:lnTo>
                  <a:cubicBezTo>
                    <a:pt x="83541" y="7961"/>
                    <a:pt x="86709" y="6973"/>
                    <a:pt x="89870" y="6973"/>
                  </a:cubicBezTo>
                  <a:close/>
                  <a:moveTo>
                    <a:pt x="150246" y="152300"/>
                  </a:moveTo>
                  <a:lnTo>
                    <a:pt x="170893" y="213526"/>
                  </a:lnTo>
                  <a:cubicBezTo>
                    <a:pt x="171155" y="214265"/>
                    <a:pt x="170869" y="214765"/>
                    <a:pt x="170678" y="215003"/>
                  </a:cubicBezTo>
                  <a:cubicBezTo>
                    <a:pt x="170502" y="215223"/>
                    <a:pt x="170123" y="215606"/>
                    <a:pt x="169483" y="215606"/>
                  </a:cubicBezTo>
                  <a:cubicBezTo>
                    <a:pt x="169431" y="215606"/>
                    <a:pt x="169377" y="215604"/>
                    <a:pt x="169321" y="215598"/>
                  </a:cubicBezTo>
                  <a:lnTo>
                    <a:pt x="157581" y="214646"/>
                  </a:lnTo>
                  <a:lnTo>
                    <a:pt x="139100" y="159849"/>
                  </a:lnTo>
                  <a:lnTo>
                    <a:pt x="139100" y="159825"/>
                  </a:lnTo>
                  <a:cubicBezTo>
                    <a:pt x="140696" y="157110"/>
                    <a:pt x="143173" y="154919"/>
                    <a:pt x="146078" y="153657"/>
                  </a:cubicBezTo>
                  <a:cubicBezTo>
                    <a:pt x="147412" y="153062"/>
                    <a:pt x="148864" y="152800"/>
                    <a:pt x="150246" y="152300"/>
                  </a:cubicBezTo>
                  <a:close/>
                  <a:moveTo>
                    <a:pt x="134028" y="166707"/>
                  </a:moveTo>
                  <a:lnTo>
                    <a:pt x="149960" y="214027"/>
                  </a:lnTo>
                  <a:lnTo>
                    <a:pt x="142387" y="213407"/>
                  </a:lnTo>
                  <a:cubicBezTo>
                    <a:pt x="142280" y="213397"/>
                    <a:pt x="142173" y="213391"/>
                    <a:pt x="142066" y="213391"/>
                  </a:cubicBezTo>
                  <a:cubicBezTo>
                    <a:pt x="141222" y="213391"/>
                    <a:pt x="140396" y="213721"/>
                    <a:pt x="139720" y="214312"/>
                  </a:cubicBezTo>
                  <a:lnTo>
                    <a:pt x="134052" y="219385"/>
                  </a:lnTo>
                  <a:lnTo>
                    <a:pt x="118215" y="172375"/>
                  </a:lnTo>
                  <a:lnTo>
                    <a:pt x="118215" y="172375"/>
                  </a:lnTo>
                  <a:cubicBezTo>
                    <a:pt x="118595" y="172395"/>
                    <a:pt x="118975" y="172405"/>
                    <a:pt x="119353" y="172405"/>
                  </a:cubicBezTo>
                  <a:cubicBezTo>
                    <a:pt x="124806" y="172405"/>
                    <a:pt x="130042" y="170337"/>
                    <a:pt x="134028" y="166707"/>
                  </a:cubicBezTo>
                  <a:close/>
                  <a:moveTo>
                    <a:pt x="29554" y="152324"/>
                  </a:moveTo>
                  <a:cubicBezTo>
                    <a:pt x="29625" y="152347"/>
                    <a:pt x="29673" y="152347"/>
                    <a:pt x="29768" y="152395"/>
                  </a:cubicBezTo>
                  <a:cubicBezTo>
                    <a:pt x="31554" y="153014"/>
                    <a:pt x="33459" y="153419"/>
                    <a:pt x="35126" y="154372"/>
                  </a:cubicBezTo>
                  <a:cubicBezTo>
                    <a:pt x="37413" y="155658"/>
                    <a:pt x="39389" y="157563"/>
                    <a:pt x="40723" y="159849"/>
                  </a:cubicBezTo>
                  <a:cubicBezTo>
                    <a:pt x="40723" y="159849"/>
                    <a:pt x="40723" y="159873"/>
                    <a:pt x="40747" y="159873"/>
                  </a:cubicBezTo>
                  <a:lnTo>
                    <a:pt x="32388" y="184687"/>
                  </a:lnTo>
                  <a:cubicBezTo>
                    <a:pt x="31769" y="186521"/>
                    <a:pt x="32745" y="188521"/>
                    <a:pt x="34579" y="189141"/>
                  </a:cubicBezTo>
                  <a:cubicBezTo>
                    <a:pt x="34929" y="189257"/>
                    <a:pt x="35291" y="189313"/>
                    <a:pt x="35651" y="189313"/>
                  </a:cubicBezTo>
                  <a:cubicBezTo>
                    <a:pt x="37122" y="189313"/>
                    <a:pt x="38558" y="188385"/>
                    <a:pt x="39056" y="186950"/>
                  </a:cubicBezTo>
                  <a:lnTo>
                    <a:pt x="45867" y="166755"/>
                  </a:lnTo>
                  <a:cubicBezTo>
                    <a:pt x="49889" y="170418"/>
                    <a:pt x="55183" y="172469"/>
                    <a:pt x="60689" y="172469"/>
                  </a:cubicBezTo>
                  <a:cubicBezTo>
                    <a:pt x="61018" y="172469"/>
                    <a:pt x="61349" y="172461"/>
                    <a:pt x="61680" y="172447"/>
                  </a:cubicBezTo>
                  <a:lnTo>
                    <a:pt x="61680" y="172447"/>
                  </a:lnTo>
                  <a:lnTo>
                    <a:pt x="45819" y="219480"/>
                  </a:lnTo>
                  <a:lnTo>
                    <a:pt x="40104" y="214312"/>
                  </a:lnTo>
                  <a:cubicBezTo>
                    <a:pt x="39440" y="213693"/>
                    <a:pt x="38571" y="213402"/>
                    <a:pt x="37649" y="213402"/>
                  </a:cubicBezTo>
                  <a:cubicBezTo>
                    <a:pt x="37578" y="213402"/>
                    <a:pt x="37508" y="213404"/>
                    <a:pt x="37436" y="213407"/>
                  </a:cubicBezTo>
                  <a:lnTo>
                    <a:pt x="29863" y="214027"/>
                  </a:lnTo>
                  <a:lnTo>
                    <a:pt x="34650" y="199833"/>
                  </a:lnTo>
                  <a:cubicBezTo>
                    <a:pt x="35269" y="197999"/>
                    <a:pt x="34293" y="195999"/>
                    <a:pt x="32435" y="195380"/>
                  </a:cubicBezTo>
                  <a:cubicBezTo>
                    <a:pt x="32066" y="195249"/>
                    <a:pt x="31689" y="195187"/>
                    <a:pt x="31316" y="195187"/>
                  </a:cubicBezTo>
                  <a:cubicBezTo>
                    <a:pt x="29859" y="195187"/>
                    <a:pt x="28475" y="196130"/>
                    <a:pt x="27982" y="197571"/>
                  </a:cubicBezTo>
                  <a:lnTo>
                    <a:pt x="22243" y="214646"/>
                  </a:lnTo>
                  <a:lnTo>
                    <a:pt x="10502" y="215598"/>
                  </a:lnTo>
                  <a:cubicBezTo>
                    <a:pt x="10458" y="215602"/>
                    <a:pt x="10413" y="215604"/>
                    <a:pt x="10369" y="215604"/>
                  </a:cubicBezTo>
                  <a:cubicBezTo>
                    <a:pt x="9339" y="215604"/>
                    <a:pt x="8564" y="214555"/>
                    <a:pt x="8907" y="213550"/>
                  </a:cubicBezTo>
                  <a:lnTo>
                    <a:pt x="29554" y="152324"/>
                  </a:lnTo>
                  <a:close/>
                  <a:moveTo>
                    <a:pt x="110618" y="171804"/>
                  </a:moveTo>
                  <a:lnTo>
                    <a:pt x="128384" y="224505"/>
                  </a:lnTo>
                  <a:lnTo>
                    <a:pt x="119644" y="232364"/>
                  </a:lnTo>
                  <a:cubicBezTo>
                    <a:pt x="119338" y="232634"/>
                    <a:pt x="118962" y="232761"/>
                    <a:pt x="118590" y="232761"/>
                  </a:cubicBezTo>
                  <a:cubicBezTo>
                    <a:pt x="117949" y="232761"/>
                    <a:pt x="117322" y="232384"/>
                    <a:pt x="117096" y="231721"/>
                  </a:cubicBezTo>
                  <a:lnTo>
                    <a:pt x="98735" y="177281"/>
                  </a:lnTo>
                  <a:cubicBezTo>
                    <a:pt x="99640" y="176876"/>
                    <a:pt x="100473" y="176447"/>
                    <a:pt x="101307" y="175924"/>
                  </a:cubicBezTo>
                  <a:cubicBezTo>
                    <a:pt x="102283" y="175328"/>
                    <a:pt x="103188" y="174614"/>
                    <a:pt x="104117" y="174018"/>
                  </a:cubicBezTo>
                  <a:cubicBezTo>
                    <a:pt x="106070" y="172804"/>
                    <a:pt x="108285" y="172042"/>
                    <a:pt x="110618" y="171804"/>
                  </a:cubicBezTo>
                  <a:close/>
                  <a:moveTo>
                    <a:pt x="69276" y="171780"/>
                  </a:moveTo>
                  <a:cubicBezTo>
                    <a:pt x="71729" y="172018"/>
                    <a:pt x="74158" y="172923"/>
                    <a:pt x="76206" y="174328"/>
                  </a:cubicBezTo>
                  <a:cubicBezTo>
                    <a:pt x="76969" y="174852"/>
                    <a:pt x="77731" y="175423"/>
                    <a:pt x="78564" y="175924"/>
                  </a:cubicBezTo>
                  <a:cubicBezTo>
                    <a:pt x="79398" y="176424"/>
                    <a:pt x="80231" y="176876"/>
                    <a:pt x="81112" y="177257"/>
                  </a:cubicBezTo>
                  <a:cubicBezTo>
                    <a:pt x="81088" y="177257"/>
                    <a:pt x="62751" y="231721"/>
                    <a:pt x="62751" y="231721"/>
                  </a:cubicBezTo>
                  <a:cubicBezTo>
                    <a:pt x="62527" y="232395"/>
                    <a:pt x="61916" y="232767"/>
                    <a:pt x="61286" y="232767"/>
                  </a:cubicBezTo>
                  <a:cubicBezTo>
                    <a:pt x="60914" y="232767"/>
                    <a:pt x="60536" y="232637"/>
                    <a:pt x="60227" y="232364"/>
                  </a:cubicBezTo>
                  <a:lnTo>
                    <a:pt x="51463" y="224505"/>
                  </a:lnTo>
                  <a:lnTo>
                    <a:pt x="69229" y="171780"/>
                  </a:lnTo>
                  <a:close/>
                  <a:moveTo>
                    <a:pt x="89930" y="1"/>
                  </a:moveTo>
                  <a:cubicBezTo>
                    <a:pt x="85280" y="1"/>
                    <a:pt x="80624" y="1448"/>
                    <a:pt x="76730" y="4341"/>
                  </a:cubicBezTo>
                  <a:lnTo>
                    <a:pt x="76707" y="4389"/>
                  </a:lnTo>
                  <a:cubicBezTo>
                    <a:pt x="74103" y="6332"/>
                    <a:pt x="70936" y="7358"/>
                    <a:pt x="67714" y="7358"/>
                  </a:cubicBezTo>
                  <a:cubicBezTo>
                    <a:pt x="66751" y="7358"/>
                    <a:pt x="65782" y="7266"/>
                    <a:pt x="64823" y="7080"/>
                  </a:cubicBezTo>
                  <a:cubicBezTo>
                    <a:pt x="63432" y="6808"/>
                    <a:pt x="62036" y="6677"/>
                    <a:pt x="60652" y="6677"/>
                  </a:cubicBezTo>
                  <a:cubicBezTo>
                    <a:pt x="52559" y="6677"/>
                    <a:pt x="44883" y="11176"/>
                    <a:pt x="41080" y="18558"/>
                  </a:cubicBezTo>
                  <a:lnTo>
                    <a:pt x="41080" y="18582"/>
                  </a:lnTo>
                  <a:cubicBezTo>
                    <a:pt x="39151" y="22321"/>
                    <a:pt x="35650" y="25107"/>
                    <a:pt x="31554" y="26179"/>
                  </a:cubicBezTo>
                  <a:cubicBezTo>
                    <a:pt x="22171" y="28608"/>
                    <a:pt x="15408" y="37062"/>
                    <a:pt x="15122" y="46778"/>
                  </a:cubicBezTo>
                  <a:lnTo>
                    <a:pt x="15122" y="46826"/>
                  </a:lnTo>
                  <a:cubicBezTo>
                    <a:pt x="15003" y="51065"/>
                    <a:pt x="13074" y="55042"/>
                    <a:pt x="9812" y="57780"/>
                  </a:cubicBezTo>
                  <a:cubicBezTo>
                    <a:pt x="2405" y="64067"/>
                    <a:pt x="0" y="74641"/>
                    <a:pt x="3953" y="83500"/>
                  </a:cubicBezTo>
                  <a:cubicBezTo>
                    <a:pt x="5692" y="87382"/>
                    <a:pt x="5692" y="91811"/>
                    <a:pt x="3953" y="95669"/>
                  </a:cubicBezTo>
                  <a:cubicBezTo>
                    <a:pt x="0" y="104552"/>
                    <a:pt x="2405" y="115125"/>
                    <a:pt x="9812" y="121436"/>
                  </a:cubicBezTo>
                  <a:cubicBezTo>
                    <a:pt x="13027" y="124175"/>
                    <a:pt x="14979" y="128152"/>
                    <a:pt x="15098" y="132343"/>
                  </a:cubicBezTo>
                  <a:lnTo>
                    <a:pt x="15098" y="132415"/>
                  </a:lnTo>
                  <a:cubicBezTo>
                    <a:pt x="15289" y="138940"/>
                    <a:pt x="18432" y="144917"/>
                    <a:pt x="23314" y="148847"/>
                  </a:cubicBezTo>
                  <a:lnTo>
                    <a:pt x="2239" y="211383"/>
                  </a:lnTo>
                  <a:cubicBezTo>
                    <a:pt x="1310" y="214122"/>
                    <a:pt x="1810" y="217122"/>
                    <a:pt x="3596" y="219432"/>
                  </a:cubicBezTo>
                  <a:cubicBezTo>
                    <a:pt x="5214" y="221510"/>
                    <a:pt x="7757" y="222724"/>
                    <a:pt x="10374" y="222724"/>
                  </a:cubicBezTo>
                  <a:cubicBezTo>
                    <a:pt x="10607" y="222724"/>
                    <a:pt x="10840" y="222714"/>
                    <a:pt x="11074" y="222695"/>
                  </a:cubicBezTo>
                  <a:lnTo>
                    <a:pt x="36484" y="220623"/>
                  </a:lnTo>
                  <a:cubicBezTo>
                    <a:pt x="36484" y="220623"/>
                    <a:pt x="55464" y="237674"/>
                    <a:pt x="55488" y="237674"/>
                  </a:cubicBezTo>
                  <a:cubicBezTo>
                    <a:pt x="57091" y="239099"/>
                    <a:pt x="59173" y="239871"/>
                    <a:pt x="61277" y="239871"/>
                  </a:cubicBezTo>
                  <a:cubicBezTo>
                    <a:pt x="61986" y="239871"/>
                    <a:pt x="62698" y="239783"/>
                    <a:pt x="63394" y="239603"/>
                  </a:cubicBezTo>
                  <a:cubicBezTo>
                    <a:pt x="66204" y="238865"/>
                    <a:pt x="68443" y="236769"/>
                    <a:pt x="69348" y="234031"/>
                  </a:cubicBezTo>
                  <a:lnTo>
                    <a:pt x="87899" y="179067"/>
                  </a:lnTo>
                  <a:cubicBezTo>
                    <a:pt x="88566" y="179115"/>
                    <a:pt x="89209" y="179138"/>
                    <a:pt x="89900" y="179138"/>
                  </a:cubicBezTo>
                  <a:cubicBezTo>
                    <a:pt x="90543" y="179138"/>
                    <a:pt x="91210" y="179115"/>
                    <a:pt x="91900" y="179067"/>
                  </a:cubicBezTo>
                  <a:lnTo>
                    <a:pt x="110428" y="234031"/>
                  </a:lnTo>
                  <a:cubicBezTo>
                    <a:pt x="111357" y="236769"/>
                    <a:pt x="113595" y="238865"/>
                    <a:pt x="116381" y="239603"/>
                  </a:cubicBezTo>
                  <a:cubicBezTo>
                    <a:pt x="117096" y="239792"/>
                    <a:pt x="117826" y="239885"/>
                    <a:pt x="118552" y="239885"/>
                  </a:cubicBezTo>
                  <a:cubicBezTo>
                    <a:pt x="120659" y="239885"/>
                    <a:pt x="122736" y="239109"/>
                    <a:pt x="124312" y="237674"/>
                  </a:cubicBezTo>
                  <a:lnTo>
                    <a:pt x="143292" y="220623"/>
                  </a:lnTo>
                  <a:lnTo>
                    <a:pt x="168726" y="222695"/>
                  </a:lnTo>
                  <a:cubicBezTo>
                    <a:pt x="168961" y="222714"/>
                    <a:pt x="169194" y="222724"/>
                    <a:pt x="169424" y="222724"/>
                  </a:cubicBezTo>
                  <a:cubicBezTo>
                    <a:pt x="175131" y="222724"/>
                    <a:pt x="179415" y="216899"/>
                    <a:pt x="177561" y="211383"/>
                  </a:cubicBezTo>
                  <a:lnTo>
                    <a:pt x="156509" y="148775"/>
                  </a:lnTo>
                  <a:cubicBezTo>
                    <a:pt x="161415" y="144822"/>
                    <a:pt x="164558" y="138845"/>
                    <a:pt x="164725" y="132296"/>
                  </a:cubicBezTo>
                  <a:cubicBezTo>
                    <a:pt x="164844" y="128057"/>
                    <a:pt x="166797" y="124080"/>
                    <a:pt x="170036" y="121341"/>
                  </a:cubicBezTo>
                  <a:cubicBezTo>
                    <a:pt x="177442" y="115054"/>
                    <a:pt x="179871" y="104480"/>
                    <a:pt x="175894" y="95622"/>
                  </a:cubicBezTo>
                  <a:cubicBezTo>
                    <a:pt x="174179" y="91740"/>
                    <a:pt x="174179" y="87310"/>
                    <a:pt x="175894" y="83452"/>
                  </a:cubicBezTo>
                  <a:cubicBezTo>
                    <a:pt x="179871" y="74570"/>
                    <a:pt x="177442" y="63996"/>
                    <a:pt x="170036" y="57685"/>
                  </a:cubicBezTo>
                  <a:cubicBezTo>
                    <a:pt x="166821" y="54947"/>
                    <a:pt x="164892" y="50970"/>
                    <a:pt x="164773" y="46707"/>
                  </a:cubicBezTo>
                  <a:cubicBezTo>
                    <a:pt x="164463" y="37014"/>
                    <a:pt x="157723" y="28560"/>
                    <a:pt x="148317" y="26107"/>
                  </a:cubicBezTo>
                  <a:cubicBezTo>
                    <a:pt x="144197" y="25036"/>
                    <a:pt x="140744" y="22273"/>
                    <a:pt x="138815" y="18558"/>
                  </a:cubicBezTo>
                  <a:cubicBezTo>
                    <a:pt x="138815" y="18558"/>
                    <a:pt x="138815" y="18511"/>
                    <a:pt x="138791" y="18511"/>
                  </a:cubicBezTo>
                  <a:cubicBezTo>
                    <a:pt x="134972" y="11157"/>
                    <a:pt x="127306" y="6645"/>
                    <a:pt x="119208" y="6645"/>
                  </a:cubicBezTo>
                  <a:cubicBezTo>
                    <a:pt x="117813" y="6645"/>
                    <a:pt x="116404" y="6779"/>
                    <a:pt x="115000" y="7056"/>
                  </a:cubicBezTo>
                  <a:cubicBezTo>
                    <a:pt x="114045" y="7243"/>
                    <a:pt x="113081" y="7334"/>
                    <a:pt x="112121" y="7334"/>
                  </a:cubicBezTo>
                  <a:cubicBezTo>
                    <a:pt x="108917" y="7334"/>
                    <a:pt x="105761" y="6313"/>
                    <a:pt x="103141" y="4389"/>
                  </a:cubicBezTo>
                  <a:lnTo>
                    <a:pt x="103093" y="4341"/>
                  </a:lnTo>
                  <a:cubicBezTo>
                    <a:pt x="99223" y="1448"/>
                    <a:pt x="94579" y="1"/>
                    <a:pt x="8993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1" name="TextBox 230">
            <a:extLst>
              <a:ext uri="{FF2B5EF4-FFF2-40B4-BE49-F238E27FC236}">
                <a16:creationId xmlns:a16="http://schemas.microsoft.com/office/drawing/2014/main" id="{193D24A8-255F-4934-B413-7152D38BF256}"/>
              </a:ext>
            </a:extLst>
          </p:cNvPr>
          <p:cNvSpPr txBox="1"/>
          <p:nvPr/>
        </p:nvSpPr>
        <p:spPr>
          <a:xfrm>
            <a:off x="3718908" y="1096736"/>
            <a:ext cx="3459192" cy="769441"/>
          </a:xfrm>
          <a:prstGeom prst="rect">
            <a:avLst/>
          </a:prstGeom>
          <a:noFill/>
        </p:spPr>
        <p:txBody>
          <a:bodyPr wrap="square" rtlCol="0">
            <a:spAutoFit/>
          </a:bodyPr>
          <a:lstStyle/>
          <a:p>
            <a:pPr algn="ctr">
              <a:buClr>
                <a:srgbClr val="000000"/>
              </a:buClr>
              <a:buFont typeface="Arial"/>
              <a:buNone/>
            </a:pPr>
            <a:r>
              <a:rPr lang="en-US" sz="4400" kern="0" dirty="0" err="1">
                <a:solidFill>
                  <a:srgbClr val="000000"/>
                </a:solidFill>
                <a:latin typeface="Arial"/>
                <a:cs typeface="Arial"/>
                <a:sym typeface="Arial"/>
              </a:rPr>
              <a:t>Giải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nghĩa</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từ</a:t>
            </a:r>
            <a:endParaRPr lang="en-US" sz="4400" kern="0" dirty="0">
              <a:solidFill>
                <a:srgbClr val="000000"/>
              </a:solidFill>
              <a:latin typeface="Arial"/>
              <a:cs typeface="Arial"/>
              <a:sym typeface="Arial"/>
            </a:endParaRPr>
          </a:p>
        </p:txBody>
      </p:sp>
      <p:grpSp>
        <p:nvGrpSpPr>
          <p:cNvPr id="232" name="Group 231">
            <a:extLst>
              <a:ext uri="{FF2B5EF4-FFF2-40B4-BE49-F238E27FC236}">
                <a16:creationId xmlns:a16="http://schemas.microsoft.com/office/drawing/2014/main" id="{90601833-2266-4839-BE4E-28850DCC6E83}"/>
              </a:ext>
            </a:extLst>
          </p:cNvPr>
          <p:cNvGrpSpPr/>
          <p:nvPr/>
        </p:nvGrpSpPr>
        <p:grpSpPr>
          <a:xfrm>
            <a:off x="802943" y="2359142"/>
            <a:ext cx="11013186" cy="556107"/>
            <a:chOff x="1143000" y="1655241"/>
            <a:chExt cx="6414489" cy="556107"/>
          </a:xfrm>
          <a:solidFill>
            <a:srgbClr val="FFFFFF"/>
          </a:solidFill>
        </p:grpSpPr>
        <p:sp>
          <p:nvSpPr>
            <p:cNvPr id="233" name="Text Box 20">
              <a:extLst>
                <a:ext uri="{FF2B5EF4-FFF2-40B4-BE49-F238E27FC236}">
                  <a16:creationId xmlns:a16="http://schemas.microsoft.com/office/drawing/2014/main" id="{2A955878-00BD-4426-B8EC-5810E7D0FF37}"/>
                </a:ext>
              </a:extLst>
            </p:cNvPr>
            <p:cNvSpPr txBox="1">
              <a:spLocks noChangeArrowheads="1"/>
            </p:cNvSpPr>
            <p:nvPr/>
          </p:nvSpPr>
          <p:spPr bwMode="auto">
            <a:xfrm>
              <a:off x="1143000" y="1657350"/>
              <a:ext cx="2152449"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Thiên đình:</a:t>
              </a:r>
              <a:endParaRPr kumimoji="0" lang="en-US" altLang="en-US" sz="3000" b="1" i="1"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34" name="Text Box 20">
              <a:extLst>
                <a:ext uri="{FF2B5EF4-FFF2-40B4-BE49-F238E27FC236}">
                  <a16:creationId xmlns:a16="http://schemas.microsoft.com/office/drawing/2014/main" id="{E36541D3-53F8-4FDD-B4FA-620C35076507}"/>
                </a:ext>
              </a:extLst>
            </p:cNvPr>
            <p:cNvSpPr txBox="1">
              <a:spLocks noChangeArrowheads="1"/>
            </p:cNvSpPr>
            <p:nvPr/>
          </p:nvSpPr>
          <p:spPr bwMode="auto">
            <a:xfrm>
              <a:off x="2605330" y="1655241"/>
              <a:ext cx="4952159" cy="5078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lang="en-US" altLang="en-US" sz="2700" b="1" kern="0">
                  <a:solidFill>
                    <a:srgbClr val="7030A0"/>
                  </a:solidFill>
                  <a:latin typeface="Times New Roman" panose="02020603050405020304" pitchFamily="18" charset="0"/>
                  <a:cs typeface="Times New Roman" panose="02020603050405020304" pitchFamily="18" charset="0"/>
                  <a:sym typeface="Arial"/>
                </a:rPr>
                <a:t>triều đình ở trên trời, theo tưởng tượng của người xưa</a:t>
              </a:r>
              <a:endParaRPr kumimoji="0" lang="en-US" altLang="en-US" sz="2700" b="1" i="1"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35" name="Group 234">
            <a:extLst>
              <a:ext uri="{FF2B5EF4-FFF2-40B4-BE49-F238E27FC236}">
                <a16:creationId xmlns:a16="http://schemas.microsoft.com/office/drawing/2014/main" id="{B703659F-3DB2-43B3-A456-AEAB1BEAB215}"/>
              </a:ext>
            </a:extLst>
          </p:cNvPr>
          <p:cNvGrpSpPr/>
          <p:nvPr/>
        </p:nvGrpSpPr>
        <p:grpSpPr>
          <a:xfrm>
            <a:off x="802943" y="2986853"/>
            <a:ext cx="9624697" cy="569830"/>
            <a:chOff x="1217270" y="2923252"/>
            <a:chExt cx="6280829" cy="610722"/>
          </a:xfrm>
          <a:solidFill>
            <a:srgbClr val="FFFFFF"/>
          </a:solidFill>
        </p:grpSpPr>
        <p:sp>
          <p:nvSpPr>
            <p:cNvPr id="236" name="Text Box 20">
              <a:extLst>
                <a:ext uri="{FF2B5EF4-FFF2-40B4-BE49-F238E27FC236}">
                  <a16:creationId xmlns:a16="http://schemas.microsoft.com/office/drawing/2014/main" id="{7713FDB2-A494-416A-9E4C-CA7E0661F276}"/>
                </a:ext>
              </a:extLst>
            </p:cNvPr>
            <p:cNvSpPr txBox="1">
              <a:spLocks noChangeArrowheads="1"/>
            </p:cNvSpPr>
            <p:nvPr/>
          </p:nvSpPr>
          <p:spPr bwMode="auto">
            <a:xfrm>
              <a:off x="1217270" y="2923252"/>
              <a:ext cx="2099066" cy="5937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Náo động:</a:t>
              </a:r>
              <a:endParaRPr kumimoji="0" lang="en-US" altLang="en-US" sz="3000" b="1" i="1"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37" name="Text Box 20">
              <a:extLst>
                <a:ext uri="{FF2B5EF4-FFF2-40B4-BE49-F238E27FC236}">
                  <a16:creationId xmlns:a16="http://schemas.microsoft.com/office/drawing/2014/main" id="{992AB233-7F96-4657-B039-7D10FE11027F}"/>
                </a:ext>
              </a:extLst>
            </p:cNvPr>
            <p:cNvSpPr txBox="1">
              <a:spLocks noChangeArrowheads="1"/>
            </p:cNvSpPr>
            <p:nvPr/>
          </p:nvSpPr>
          <p:spPr bwMode="auto">
            <a:xfrm>
              <a:off x="2733218" y="2989700"/>
              <a:ext cx="4764881" cy="5442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2700" b="1" i="0"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rPr>
                <a:t> làm ầm ĩ, ồn ào.</a:t>
              </a:r>
              <a:endParaRPr kumimoji="0" lang="en-US" altLang="en-US" sz="2700" b="1" i="1"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38" name="Group 237">
            <a:extLst>
              <a:ext uri="{FF2B5EF4-FFF2-40B4-BE49-F238E27FC236}">
                <a16:creationId xmlns:a16="http://schemas.microsoft.com/office/drawing/2014/main" id="{1CA036A5-573E-47AA-B5DF-B2C07F650BB5}"/>
              </a:ext>
            </a:extLst>
          </p:cNvPr>
          <p:cNvGrpSpPr/>
          <p:nvPr/>
        </p:nvGrpSpPr>
        <p:grpSpPr>
          <a:xfrm>
            <a:off x="840344" y="3664933"/>
            <a:ext cx="10477542" cy="553998"/>
            <a:chOff x="43338" y="3056303"/>
            <a:chExt cx="10477542" cy="553998"/>
          </a:xfrm>
          <a:solidFill>
            <a:srgbClr val="FFFFFF"/>
          </a:solidFill>
        </p:grpSpPr>
        <p:sp>
          <p:nvSpPr>
            <p:cNvPr id="239" name="Text Box 20">
              <a:extLst>
                <a:ext uri="{FF2B5EF4-FFF2-40B4-BE49-F238E27FC236}">
                  <a16:creationId xmlns:a16="http://schemas.microsoft.com/office/drawing/2014/main" id="{F3062153-7725-41AF-AE47-ACFB2E83AC30}"/>
                </a:ext>
              </a:extLst>
            </p:cNvPr>
            <p:cNvSpPr txBox="1">
              <a:spLocks noChangeArrowheads="1"/>
            </p:cNvSpPr>
            <p:nvPr/>
          </p:nvSpPr>
          <p:spPr bwMode="auto">
            <a:xfrm>
              <a:off x="43338" y="3056303"/>
              <a:ext cx="2961085"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Lưỡi tầm sét:</a:t>
              </a:r>
              <a:endParaRPr kumimoji="0" lang="en-US" altLang="en-US" sz="3000" b="1" i="1"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40" name="Text Box 20">
              <a:extLst>
                <a:ext uri="{FF2B5EF4-FFF2-40B4-BE49-F238E27FC236}">
                  <a16:creationId xmlns:a16="http://schemas.microsoft.com/office/drawing/2014/main" id="{8FF5257F-5D82-4B44-A4EE-EFEDE1AE263E}"/>
                </a:ext>
              </a:extLst>
            </p:cNvPr>
            <p:cNvSpPr txBox="1">
              <a:spLocks noChangeArrowheads="1"/>
            </p:cNvSpPr>
            <p:nvPr/>
          </p:nvSpPr>
          <p:spPr bwMode="auto">
            <a:xfrm>
              <a:off x="2899758" y="3074061"/>
              <a:ext cx="7621122" cy="506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lang="en-US" altLang="en-US" sz="2700" b="1" kern="0">
                  <a:solidFill>
                    <a:srgbClr val="7030A0"/>
                  </a:solidFill>
                  <a:latin typeface="Times New Roman" panose="02020603050405020304" pitchFamily="18" charset="0"/>
                  <a:cs typeface="Times New Roman" panose="02020603050405020304" pitchFamily="18" charset="0"/>
                  <a:sym typeface="Arial"/>
                </a:rPr>
                <a:t>vũ khí hình cái búa của Thần Sét.</a:t>
              </a:r>
              <a:endParaRPr kumimoji="0" lang="en-US" altLang="en-US" sz="2700" b="1" i="1"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42" name="Group 241">
            <a:extLst>
              <a:ext uri="{FF2B5EF4-FFF2-40B4-BE49-F238E27FC236}">
                <a16:creationId xmlns:a16="http://schemas.microsoft.com/office/drawing/2014/main" id="{578063A2-7463-4A5B-A0DE-E2E1881F7E77}"/>
              </a:ext>
            </a:extLst>
          </p:cNvPr>
          <p:cNvGrpSpPr/>
          <p:nvPr/>
        </p:nvGrpSpPr>
        <p:grpSpPr>
          <a:xfrm>
            <a:off x="824422" y="4335750"/>
            <a:ext cx="9942812" cy="553998"/>
            <a:chOff x="102136" y="3058229"/>
            <a:chExt cx="9942812" cy="553998"/>
          </a:xfrm>
          <a:solidFill>
            <a:srgbClr val="FFFFFF"/>
          </a:solidFill>
        </p:grpSpPr>
        <p:sp>
          <p:nvSpPr>
            <p:cNvPr id="243" name="Text Box 20">
              <a:extLst>
                <a:ext uri="{FF2B5EF4-FFF2-40B4-BE49-F238E27FC236}">
                  <a16:creationId xmlns:a16="http://schemas.microsoft.com/office/drawing/2014/main" id="{6B9D55F1-126F-4BA1-836F-3169F85A7F07}"/>
                </a:ext>
              </a:extLst>
            </p:cNvPr>
            <p:cNvSpPr txBox="1">
              <a:spLocks noChangeArrowheads="1"/>
            </p:cNvSpPr>
            <p:nvPr/>
          </p:nvSpPr>
          <p:spPr bwMode="auto">
            <a:xfrm>
              <a:off x="102136" y="3058229"/>
              <a:ext cx="2961085"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b="1" kern="0">
                  <a:solidFill>
                    <a:srgbClr val="FF3300"/>
                  </a:solidFill>
                  <a:latin typeface="Times New Roman" panose="02020603050405020304" pitchFamily="18" charset="0"/>
                  <a:cs typeface="Times New Roman" panose="02020603050405020304" pitchFamily="18" charset="0"/>
                  <a:sym typeface="Arial"/>
                </a:rPr>
                <a:t>Địch thủ</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a:t>
              </a:r>
              <a:endParaRPr kumimoji="0" lang="en-US" altLang="en-US" sz="3000" b="1" i="1"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44" name="Text Box 20">
              <a:extLst>
                <a:ext uri="{FF2B5EF4-FFF2-40B4-BE49-F238E27FC236}">
                  <a16:creationId xmlns:a16="http://schemas.microsoft.com/office/drawing/2014/main" id="{29FFA6EE-B925-4591-9AC3-794357DF7703}"/>
                </a:ext>
              </a:extLst>
            </p:cNvPr>
            <p:cNvSpPr txBox="1">
              <a:spLocks noChangeArrowheads="1"/>
            </p:cNvSpPr>
            <p:nvPr/>
          </p:nvSpPr>
          <p:spPr bwMode="auto">
            <a:xfrm>
              <a:off x="2423826" y="3092463"/>
              <a:ext cx="7621122" cy="506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lang="en-US" altLang="en-US" sz="2700" b="1" kern="0">
                  <a:solidFill>
                    <a:srgbClr val="7030A0"/>
                  </a:solidFill>
                  <a:latin typeface="Times New Roman" panose="02020603050405020304" pitchFamily="18" charset="0"/>
                  <a:cs typeface="Times New Roman" panose="02020603050405020304" pitchFamily="18" charset="0"/>
                  <a:sym typeface="Arial"/>
                </a:rPr>
                <a:t>người đối chọi.</a:t>
              </a:r>
              <a:endParaRPr kumimoji="0" lang="en-US" altLang="en-US" sz="2700" b="1" i="1"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45" name="Group 244">
            <a:extLst>
              <a:ext uri="{FF2B5EF4-FFF2-40B4-BE49-F238E27FC236}">
                <a16:creationId xmlns:a16="http://schemas.microsoft.com/office/drawing/2014/main" id="{41E455E7-E0D0-4007-8705-9ACC7FA0C827}"/>
              </a:ext>
            </a:extLst>
          </p:cNvPr>
          <p:cNvGrpSpPr/>
          <p:nvPr/>
        </p:nvGrpSpPr>
        <p:grpSpPr>
          <a:xfrm>
            <a:off x="843439" y="5022040"/>
            <a:ext cx="10816575" cy="619016"/>
            <a:chOff x="102136" y="3058229"/>
            <a:chExt cx="10821355" cy="554231"/>
          </a:xfrm>
          <a:solidFill>
            <a:schemeClr val="bg1"/>
          </a:solidFill>
        </p:grpSpPr>
        <p:sp>
          <p:nvSpPr>
            <p:cNvPr id="246" name="Text Box 20">
              <a:extLst>
                <a:ext uri="{FF2B5EF4-FFF2-40B4-BE49-F238E27FC236}">
                  <a16:creationId xmlns:a16="http://schemas.microsoft.com/office/drawing/2014/main" id="{83F65290-172E-4C38-9186-73417B1329DB}"/>
                </a:ext>
              </a:extLst>
            </p:cNvPr>
            <p:cNvSpPr txBox="1">
              <a:spLocks noChangeArrowheads="1"/>
            </p:cNvSpPr>
            <p:nvPr/>
          </p:nvSpPr>
          <p:spPr bwMode="auto">
            <a:xfrm>
              <a:off x="102136" y="3058229"/>
              <a:ext cx="4054051"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b="1" kern="0">
                  <a:solidFill>
                    <a:srgbClr val="FF3300"/>
                  </a:solidFill>
                  <a:latin typeface="Times New Roman" panose="02020603050405020304" pitchFamily="18" charset="0"/>
                  <a:cs typeface="Times New Roman" panose="02020603050405020304" pitchFamily="18" charset="0"/>
                  <a:sym typeface="Arial"/>
                </a:rPr>
                <a:t>Túng thế (núng thế)</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a:t>
              </a:r>
              <a:endParaRPr kumimoji="0" lang="en-US" altLang="en-US" sz="3000" b="1" i="1"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47" name="Text Box 20">
              <a:extLst>
                <a:ext uri="{FF2B5EF4-FFF2-40B4-BE49-F238E27FC236}">
                  <a16:creationId xmlns:a16="http://schemas.microsoft.com/office/drawing/2014/main" id="{CEF692DE-D8A9-4C01-AF94-51BCC65C38FF}"/>
                </a:ext>
              </a:extLst>
            </p:cNvPr>
            <p:cNvSpPr txBox="1">
              <a:spLocks noChangeArrowheads="1"/>
            </p:cNvSpPr>
            <p:nvPr/>
          </p:nvSpPr>
          <p:spPr bwMode="auto">
            <a:xfrm>
              <a:off x="4156187" y="3157778"/>
              <a:ext cx="6767304" cy="4546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lang="en-US" altLang="en-US" sz="2700" b="1" kern="0">
                  <a:solidFill>
                    <a:srgbClr val="7030A0"/>
                  </a:solidFill>
                  <a:latin typeface="Times New Roman" panose="02020603050405020304" pitchFamily="18" charset="0"/>
                  <a:cs typeface="Times New Roman" panose="02020603050405020304" pitchFamily="18" charset="0"/>
                  <a:sym typeface="Arial"/>
                </a:rPr>
                <a:t>rơi vào cảnh lúng túng, không có lối thoát.</a:t>
              </a:r>
              <a:endParaRPr kumimoji="0" lang="en-US" altLang="en-US" sz="2700" b="1"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48" name="Group 247">
            <a:extLst>
              <a:ext uri="{FF2B5EF4-FFF2-40B4-BE49-F238E27FC236}">
                <a16:creationId xmlns:a16="http://schemas.microsoft.com/office/drawing/2014/main" id="{AE2E1FC1-C71C-480D-90E6-7317301EF0C5}"/>
              </a:ext>
            </a:extLst>
          </p:cNvPr>
          <p:cNvGrpSpPr/>
          <p:nvPr/>
        </p:nvGrpSpPr>
        <p:grpSpPr>
          <a:xfrm>
            <a:off x="863874" y="5781775"/>
            <a:ext cx="9942812" cy="553998"/>
            <a:chOff x="102136" y="3058229"/>
            <a:chExt cx="9942812" cy="553998"/>
          </a:xfrm>
          <a:solidFill>
            <a:srgbClr val="FFFFFF"/>
          </a:solidFill>
        </p:grpSpPr>
        <p:sp>
          <p:nvSpPr>
            <p:cNvPr id="249" name="Text Box 20">
              <a:extLst>
                <a:ext uri="{FF2B5EF4-FFF2-40B4-BE49-F238E27FC236}">
                  <a16:creationId xmlns:a16="http://schemas.microsoft.com/office/drawing/2014/main" id="{558D968A-D505-4A90-8254-6C8E350AF142}"/>
                </a:ext>
              </a:extLst>
            </p:cNvPr>
            <p:cNvSpPr txBox="1">
              <a:spLocks noChangeArrowheads="1"/>
            </p:cNvSpPr>
            <p:nvPr/>
          </p:nvSpPr>
          <p:spPr bwMode="auto">
            <a:xfrm>
              <a:off x="102136" y="3058229"/>
              <a:ext cx="2961085"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b="1" kern="0">
                  <a:solidFill>
                    <a:srgbClr val="FF3300"/>
                  </a:solidFill>
                  <a:latin typeface="Times New Roman" panose="02020603050405020304" pitchFamily="18" charset="0"/>
                  <a:cs typeface="Times New Roman" panose="02020603050405020304" pitchFamily="18" charset="0"/>
                  <a:sym typeface="Arial"/>
                </a:rPr>
                <a:t>Trần gian</a:t>
              </a:r>
              <a:r>
                <a:rPr kumimoji="0" lang="en-US" altLang="en-US" sz="3000" b="1" i="0"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rPr>
                <a:t>:</a:t>
              </a:r>
              <a:endParaRPr kumimoji="0" lang="en-US" altLang="en-US" sz="3000" b="1" i="1" u="none" strike="noStrike" kern="0" cap="none" spc="0" normalizeH="0" baseline="0" noProof="0">
                <a:ln>
                  <a:noFill/>
                </a:ln>
                <a:solidFill>
                  <a:srgbClr val="FF3300"/>
                </a:solidFill>
                <a:effectLst/>
                <a:uLnTx/>
                <a:uFillTx/>
                <a:latin typeface="Times New Roman" panose="02020603050405020304" pitchFamily="18" charset="0"/>
                <a:cs typeface="Times New Roman" panose="02020603050405020304" pitchFamily="18" charset="0"/>
                <a:sym typeface="Arial"/>
              </a:endParaRPr>
            </a:p>
          </p:txBody>
        </p:sp>
        <p:sp>
          <p:nvSpPr>
            <p:cNvPr id="250" name="Text Box 20">
              <a:extLst>
                <a:ext uri="{FF2B5EF4-FFF2-40B4-BE49-F238E27FC236}">
                  <a16:creationId xmlns:a16="http://schemas.microsoft.com/office/drawing/2014/main" id="{C8674F60-3E2B-49BF-8719-132896E1BCFA}"/>
                </a:ext>
              </a:extLst>
            </p:cNvPr>
            <p:cNvSpPr txBox="1">
              <a:spLocks noChangeArrowheads="1"/>
            </p:cNvSpPr>
            <p:nvPr/>
          </p:nvSpPr>
          <p:spPr bwMode="auto">
            <a:xfrm>
              <a:off x="2423826" y="3092463"/>
              <a:ext cx="7621122" cy="506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
                  <a:srgbClr val="000000"/>
                </a:buClr>
                <a:buSzTx/>
                <a:buFontTx/>
                <a:buNone/>
                <a:tabLst/>
                <a:defRPr/>
              </a:pPr>
              <a:r>
                <a:rPr lang="en-US" altLang="en-US" sz="2700" b="1" kern="0">
                  <a:solidFill>
                    <a:srgbClr val="7030A0"/>
                  </a:solidFill>
                  <a:latin typeface="Times New Roman" panose="02020603050405020304" pitchFamily="18" charset="0"/>
                  <a:cs typeface="Times New Roman" panose="02020603050405020304" pitchFamily="18" charset="0"/>
                  <a:sym typeface="Arial"/>
                </a:rPr>
                <a:t>thế giới của con người trên mặt đất.</a:t>
              </a:r>
              <a:endParaRPr kumimoji="0" lang="en-US" altLang="en-US" sz="2700" b="1" i="1" u="none" strike="noStrike" kern="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3427365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arn(inVertical)">
                                      <p:cBhvr>
                                        <p:cTn id="7" dur="500"/>
                                        <p:tgtEl>
                                          <p:spTgt spid="1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barn(inVertical)">
                                      <p:cBhvr>
                                        <p:cTn id="10" dur="500"/>
                                        <p:tgtEl>
                                          <p:spTgt spid="2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left)">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5"/>
                                        </p:tgtEl>
                                        <p:attrNameLst>
                                          <p:attrName>style.visibility</p:attrName>
                                        </p:attrNameLst>
                                      </p:cBhvr>
                                      <p:to>
                                        <p:strVal val="visible"/>
                                      </p:to>
                                    </p:set>
                                    <p:animEffect transition="in" filter="wipe(left)">
                                      <p:cBhvr>
                                        <p:cTn id="20" dur="500"/>
                                        <p:tgtEl>
                                          <p:spTgt spid="2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wipe(left)">
                                      <p:cBhvr>
                                        <p:cTn id="25" dur="500"/>
                                        <p:tgtEl>
                                          <p:spTgt spid="2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2"/>
                                        </p:tgtEl>
                                        <p:attrNameLst>
                                          <p:attrName>style.visibility</p:attrName>
                                        </p:attrNameLst>
                                      </p:cBhvr>
                                      <p:to>
                                        <p:strVal val="visible"/>
                                      </p:to>
                                    </p:set>
                                    <p:animEffect transition="in" filter="wipe(left)">
                                      <p:cBhvr>
                                        <p:cTn id="30" dur="500"/>
                                        <p:tgtEl>
                                          <p:spTgt spid="2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ipe(left)">
                                      <p:cBhvr>
                                        <p:cTn id="35" dur="500"/>
                                        <p:tgtEl>
                                          <p:spTgt spid="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8"/>
                                        </p:tgtEl>
                                        <p:attrNameLst>
                                          <p:attrName>style.visibility</p:attrName>
                                        </p:attrNameLst>
                                      </p:cBhvr>
                                      <p:to>
                                        <p:strVal val="visible"/>
                                      </p:to>
                                    </p:set>
                                    <p:animEffect transition="in" filter="wipe(left)">
                                      <p:cBhvr>
                                        <p:cTn id="40"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oogle Shape;2186;p39">
            <a:extLst>
              <a:ext uri="{FF2B5EF4-FFF2-40B4-BE49-F238E27FC236}">
                <a16:creationId xmlns:a16="http://schemas.microsoft.com/office/drawing/2014/main" id="{75FE7A9D-DD38-4EA4-9364-A2FF7F2BA176}"/>
              </a:ext>
            </a:extLst>
          </p:cNvPr>
          <p:cNvGrpSpPr/>
          <p:nvPr/>
        </p:nvGrpSpPr>
        <p:grpSpPr>
          <a:xfrm rot="-900003">
            <a:off x="316745" y="5470569"/>
            <a:ext cx="1254108" cy="1064158"/>
            <a:chOff x="2575922" y="1542079"/>
            <a:chExt cx="407632" cy="436218"/>
          </a:xfrm>
        </p:grpSpPr>
        <p:sp>
          <p:nvSpPr>
            <p:cNvPr id="154" name="Google Shape;2187;p39">
              <a:extLst>
                <a:ext uri="{FF2B5EF4-FFF2-40B4-BE49-F238E27FC236}">
                  <a16:creationId xmlns:a16="http://schemas.microsoft.com/office/drawing/2014/main" id="{10BCE641-22F5-4CE4-9B13-140E9D6521CF}"/>
                </a:ext>
              </a:extLst>
            </p:cNvPr>
            <p:cNvSpPr/>
            <p:nvPr/>
          </p:nvSpPr>
          <p:spPr>
            <a:xfrm>
              <a:off x="2575922" y="1542079"/>
              <a:ext cx="407632" cy="436218"/>
            </a:xfrm>
            <a:custGeom>
              <a:avLst/>
              <a:gdLst/>
              <a:ahLst/>
              <a:cxnLst/>
              <a:rect l="l" t="t" r="r" b="b"/>
              <a:pathLst>
                <a:path w="284560" h="304515" extrusionOk="0">
                  <a:moveTo>
                    <a:pt x="142316" y="1"/>
                  </a:moveTo>
                  <a:cubicBezTo>
                    <a:pt x="128718" y="1"/>
                    <a:pt x="115525" y="4859"/>
                    <a:pt x="105165" y="13694"/>
                  </a:cubicBezTo>
                  <a:lnTo>
                    <a:pt x="23791" y="83232"/>
                  </a:lnTo>
                  <a:cubicBezTo>
                    <a:pt x="10646" y="94520"/>
                    <a:pt x="5811" y="113000"/>
                    <a:pt x="11789" y="129289"/>
                  </a:cubicBezTo>
                  <a:cubicBezTo>
                    <a:pt x="13980" y="135147"/>
                    <a:pt x="17290" y="140267"/>
                    <a:pt x="21505" y="144459"/>
                  </a:cubicBezTo>
                  <a:cubicBezTo>
                    <a:pt x="23315" y="149507"/>
                    <a:pt x="26030" y="153913"/>
                    <a:pt x="28983" y="157628"/>
                  </a:cubicBezTo>
                  <a:lnTo>
                    <a:pt x="28983" y="182895"/>
                  </a:lnTo>
                  <a:cubicBezTo>
                    <a:pt x="28983" y="185324"/>
                    <a:pt x="29221" y="187753"/>
                    <a:pt x="29697" y="190063"/>
                  </a:cubicBezTo>
                  <a:cubicBezTo>
                    <a:pt x="29197" y="192373"/>
                    <a:pt x="28983" y="194755"/>
                    <a:pt x="28983" y="197160"/>
                  </a:cubicBezTo>
                  <a:lnTo>
                    <a:pt x="28983" y="199470"/>
                  </a:lnTo>
                  <a:cubicBezTo>
                    <a:pt x="25101" y="204352"/>
                    <a:pt x="22243" y="209996"/>
                    <a:pt x="20648" y="216092"/>
                  </a:cubicBezTo>
                  <a:cubicBezTo>
                    <a:pt x="14718" y="221736"/>
                    <a:pt x="10193" y="228881"/>
                    <a:pt x="7621" y="237025"/>
                  </a:cubicBezTo>
                  <a:lnTo>
                    <a:pt x="4168" y="248004"/>
                  </a:lnTo>
                  <a:cubicBezTo>
                    <a:pt x="1" y="261316"/>
                    <a:pt x="2501" y="275914"/>
                    <a:pt x="10884" y="287059"/>
                  </a:cubicBezTo>
                  <a:cubicBezTo>
                    <a:pt x="19243" y="298133"/>
                    <a:pt x="32031" y="304515"/>
                    <a:pt x="45986" y="304515"/>
                  </a:cubicBezTo>
                  <a:lnTo>
                    <a:pt x="238598" y="304515"/>
                  </a:lnTo>
                  <a:cubicBezTo>
                    <a:pt x="252553" y="304515"/>
                    <a:pt x="265365" y="298133"/>
                    <a:pt x="273700" y="286988"/>
                  </a:cubicBezTo>
                  <a:cubicBezTo>
                    <a:pt x="282059" y="275819"/>
                    <a:pt x="284560" y="261244"/>
                    <a:pt x="280392" y="247932"/>
                  </a:cubicBezTo>
                  <a:lnTo>
                    <a:pt x="276939" y="236930"/>
                  </a:lnTo>
                  <a:cubicBezTo>
                    <a:pt x="274415" y="228833"/>
                    <a:pt x="269890" y="221689"/>
                    <a:pt x="263936" y="215997"/>
                  </a:cubicBezTo>
                  <a:cubicBezTo>
                    <a:pt x="262317" y="209901"/>
                    <a:pt x="259459" y="204233"/>
                    <a:pt x="255601" y="199351"/>
                  </a:cubicBezTo>
                  <a:lnTo>
                    <a:pt x="255601" y="159414"/>
                  </a:lnTo>
                  <a:cubicBezTo>
                    <a:pt x="259364" y="154651"/>
                    <a:pt x="262198" y="149150"/>
                    <a:pt x="263841" y="143197"/>
                  </a:cubicBezTo>
                  <a:cubicBezTo>
                    <a:pt x="267532" y="139553"/>
                    <a:pt x="270795" y="134981"/>
                    <a:pt x="272915" y="129265"/>
                  </a:cubicBezTo>
                  <a:cubicBezTo>
                    <a:pt x="278892" y="113000"/>
                    <a:pt x="274105" y="94496"/>
                    <a:pt x="260888" y="83208"/>
                  </a:cubicBezTo>
                  <a:lnTo>
                    <a:pt x="208758" y="38675"/>
                  </a:lnTo>
                  <a:cubicBezTo>
                    <a:pt x="206948" y="37127"/>
                    <a:pt x="205043" y="35818"/>
                    <a:pt x="203043" y="34674"/>
                  </a:cubicBezTo>
                  <a:cubicBezTo>
                    <a:pt x="201614" y="32888"/>
                    <a:pt x="200018" y="31221"/>
                    <a:pt x="198232" y="29721"/>
                  </a:cubicBezTo>
                  <a:lnTo>
                    <a:pt x="179490" y="13694"/>
                  </a:lnTo>
                  <a:cubicBezTo>
                    <a:pt x="169107" y="4883"/>
                    <a:pt x="155938" y="1"/>
                    <a:pt x="142316" y="1"/>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188;p39">
              <a:extLst>
                <a:ext uri="{FF2B5EF4-FFF2-40B4-BE49-F238E27FC236}">
                  <a16:creationId xmlns:a16="http://schemas.microsoft.com/office/drawing/2014/main" id="{E66A5FA8-350C-4A6E-AC5A-CCA3726EDE51}"/>
                </a:ext>
              </a:extLst>
            </p:cNvPr>
            <p:cNvSpPr/>
            <p:nvPr/>
          </p:nvSpPr>
          <p:spPr>
            <a:xfrm>
              <a:off x="2848836" y="1729434"/>
              <a:ext cx="42269" cy="138914"/>
            </a:xfrm>
            <a:custGeom>
              <a:avLst/>
              <a:gdLst/>
              <a:ahLst/>
              <a:cxnLst/>
              <a:rect l="l" t="t" r="r" b="b"/>
              <a:pathLst>
                <a:path w="29507" h="96973" extrusionOk="0">
                  <a:moveTo>
                    <a:pt x="0" y="0"/>
                  </a:moveTo>
                  <a:lnTo>
                    <a:pt x="0"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189;p39">
              <a:extLst>
                <a:ext uri="{FF2B5EF4-FFF2-40B4-BE49-F238E27FC236}">
                  <a16:creationId xmlns:a16="http://schemas.microsoft.com/office/drawing/2014/main" id="{5EDB2C5B-726B-43BE-8990-D437CF6B0AAD}"/>
                </a:ext>
              </a:extLst>
            </p:cNvPr>
            <p:cNvSpPr/>
            <p:nvPr/>
          </p:nvSpPr>
          <p:spPr>
            <a:xfrm>
              <a:off x="2835395" y="1705213"/>
              <a:ext cx="69764" cy="38958"/>
            </a:xfrm>
            <a:custGeom>
              <a:avLst/>
              <a:gdLst/>
              <a:ahLst/>
              <a:cxnLst/>
              <a:rect l="l" t="t" r="r" b="b"/>
              <a:pathLst>
                <a:path w="48701" h="27196" extrusionOk="0">
                  <a:moveTo>
                    <a:pt x="24363" y="0"/>
                  </a:moveTo>
                  <a:lnTo>
                    <a:pt x="1" y="7001"/>
                  </a:lnTo>
                  <a:lnTo>
                    <a:pt x="1" y="17504"/>
                  </a:lnTo>
                  <a:cubicBezTo>
                    <a:pt x="1" y="22838"/>
                    <a:pt x="4335" y="27196"/>
                    <a:pt x="9693" y="27196"/>
                  </a:cubicBezTo>
                  <a:lnTo>
                    <a:pt x="39032" y="27196"/>
                  </a:lnTo>
                  <a:cubicBezTo>
                    <a:pt x="44367" y="27196"/>
                    <a:pt x="48701" y="22862"/>
                    <a:pt x="48701" y="17504"/>
                  </a:cubicBezTo>
                  <a:lnTo>
                    <a:pt x="48701" y="7001"/>
                  </a:lnTo>
                  <a:lnTo>
                    <a:pt x="24363"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190;p39">
              <a:extLst>
                <a:ext uri="{FF2B5EF4-FFF2-40B4-BE49-F238E27FC236}">
                  <a16:creationId xmlns:a16="http://schemas.microsoft.com/office/drawing/2014/main" id="{425B5418-446F-475A-97E0-63FCDF6BD998}"/>
                </a:ext>
              </a:extLst>
            </p:cNvPr>
            <p:cNvSpPr/>
            <p:nvPr/>
          </p:nvSpPr>
          <p:spPr>
            <a:xfrm>
              <a:off x="2835395" y="1853575"/>
              <a:ext cx="69764" cy="37937"/>
            </a:xfrm>
            <a:custGeom>
              <a:avLst/>
              <a:gdLst/>
              <a:ahLst/>
              <a:cxnLst/>
              <a:rect l="l" t="t" r="r" b="b"/>
              <a:pathLst>
                <a:path w="48701" h="26483" extrusionOk="0">
                  <a:moveTo>
                    <a:pt x="9693" y="1"/>
                  </a:moveTo>
                  <a:cubicBezTo>
                    <a:pt x="4359" y="1"/>
                    <a:pt x="1" y="4359"/>
                    <a:pt x="1" y="9669"/>
                  </a:cubicBezTo>
                  <a:lnTo>
                    <a:pt x="1" y="20195"/>
                  </a:lnTo>
                  <a:lnTo>
                    <a:pt x="24363" y="26482"/>
                  </a:lnTo>
                  <a:lnTo>
                    <a:pt x="48701" y="20195"/>
                  </a:lnTo>
                  <a:lnTo>
                    <a:pt x="48701" y="9669"/>
                  </a:lnTo>
                  <a:cubicBezTo>
                    <a:pt x="48701" y="4359"/>
                    <a:pt x="44391"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191;p39">
              <a:extLst>
                <a:ext uri="{FF2B5EF4-FFF2-40B4-BE49-F238E27FC236}">
                  <a16:creationId xmlns:a16="http://schemas.microsoft.com/office/drawing/2014/main" id="{73793993-F801-4221-85C2-17FCD60362CA}"/>
                </a:ext>
              </a:extLst>
            </p:cNvPr>
            <p:cNvSpPr/>
            <p:nvPr/>
          </p:nvSpPr>
          <p:spPr>
            <a:xfrm>
              <a:off x="2758911" y="1729434"/>
              <a:ext cx="42269" cy="138914"/>
            </a:xfrm>
            <a:custGeom>
              <a:avLst/>
              <a:gdLst/>
              <a:ahLst/>
              <a:cxnLst/>
              <a:rect l="l" t="t" r="r" b="b"/>
              <a:pathLst>
                <a:path w="29507" h="96973" extrusionOk="0">
                  <a:moveTo>
                    <a:pt x="0" y="0"/>
                  </a:moveTo>
                  <a:lnTo>
                    <a:pt x="0"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192;p39">
              <a:extLst>
                <a:ext uri="{FF2B5EF4-FFF2-40B4-BE49-F238E27FC236}">
                  <a16:creationId xmlns:a16="http://schemas.microsoft.com/office/drawing/2014/main" id="{19CBFE17-AD45-4CCC-B0BE-16E96F5D22D0}"/>
                </a:ext>
              </a:extLst>
            </p:cNvPr>
            <p:cNvSpPr/>
            <p:nvPr/>
          </p:nvSpPr>
          <p:spPr>
            <a:xfrm>
              <a:off x="2744822" y="1705213"/>
              <a:ext cx="69764" cy="38958"/>
            </a:xfrm>
            <a:custGeom>
              <a:avLst/>
              <a:gdLst/>
              <a:ahLst/>
              <a:cxnLst/>
              <a:rect l="l" t="t" r="r" b="b"/>
              <a:pathLst>
                <a:path w="48701" h="27196" extrusionOk="0">
                  <a:moveTo>
                    <a:pt x="24362" y="0"/>
                  </a:moveTo>
                  <a:lnTo>
                    <a:pt x="0" y="7001"/>
                  </a:lnTo>
                  <a:lnTo>
                    <a:pt x="0" y="17504"/>
                  </a:lnTo>
                  <a:cubicBezTo>
                    <a:pt x="0" y="22862"/>
                    <a:pt x="4358" y="27196"/>
                    <a:pt x="9693" y="27196"/>
                  </a:cubicBezTo>
                  <a:lnTo>
                    <a:pt x="39032" y="27196"/>
                  </a:lnTo>
                  <a:cubicBezTo>
                    <a:pt x="44390" y="27196"/>
                    <a:pt x="48701" y="22838"/>
                    <a:pt x="48701" y="17504"/>
                  </a:cubicBezTo>
                  <a:lnTo>
                    <a:pt x="48701" y="7001"/>
                  </a:lnTo>
                  <a:lnTo>
                    <a:pt x="2436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193;p39">
              <a:extLst>
                <a:ext uri="{FF2B5EF4-FFF2-40B4-BE49-F238E27FC236}">
                  <a16:creationId xmlns:a16="http://schemas.microsoft.com/office/drawing/2014/main" id="{6448195A-D62D-4DC1-B721-994A58EC0A54}"/>
                </a:ext>
              </a:extLst>
            </p:cNvPr>
            <p:cNvSpPr/>
            <p:nvPr/>
          </p:nvSpPr>
          <p:spPr>
            <a:xfrm>
              <a:off x="2744822" y="1853575"/>
              <a:ext cx="69799" cy="37937"/>
            </a:xfrm>
            <a:custGeom>
              <a:avLst/>
              <a:gdLst/>
              <a:ahLst/>
              <a:cxnLst/>
              <a:rect l="l" t="t" r="r" b="b"/>
              <a:pathLst>
                <a:path w="48725" h="26483" extrusionOk="0">
                  <a:moveTo>
                    <a:pt x="9693" y="1"/>
                  </a:moveTo>
                  <a:cubicBezTo>
                    <a:pt x="4334" y="1"/>
                    <a:pt x="0" y="4359"/>
                    <a:pt x="0" y="9669"/>
                  </a:cubicBezTo>
                  <a:lnTo>
                    <a:pt x="0" y="20195"/>
                  </a:lnTo>
                  <a:lnTo>
                    <a:pt x="24362" y="26482"/>
                  </a:lnTo>
                  <a:lnTo>
                    <a:pt x="48724" y="20195"/>
                  </a:lnTo>
                  <a:lnTo>
                    <a:pt x="48724" y="9669"/>
                  </a:lnTo>
                  <a:cubicBezTo>
                    <a:pt x="48701" y="4359"/>
                    <a:pt x="44366"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194;p39">
              <a:extLst>
                <a:ext uri="{FF2B5EF4-FFF2-40B4-BE49-F238E27FC236}">
                  <a16:creationId xmlns:a16="http://schemas.microsoft.com/office/drawing/2014/main" id="{370653A7-5C80-4B90-9DD2-34475B6BC929}"/>
                </a:ext>
              </a:extLst>
            </p:cNvPr>
            <p:cNvSpPr/>
            <p:nvPr/>
          </p:nvSpPr>
          <p:spPr>
            <a:xfrm>
              <a:off x="2668337" y="1729434"/>
              <a:ext cx="42269" cy="138914"/>
            </a:xfrm>
            <a:custGeom>
              <a:avLst/>
              <a:gdLst/>
              <a:ahLst/>
              <a:cxnLst/>
              <a:rect l="l" t="t" r="r" b="b"/>
              <a:pathLst>
                <a:path w="29507" h="96973" extrusionOk="0">
                  <a:moveTo>
                    <a:pt x="1" y="0"/>
                  </a:moveTo>
                  <a:lnTo>
                    <a:pt x="1" y="96972"/>
                  </a:lnTo>
                  <a:lnTo>
                    <a:pt x="29507" y="96972"/>
                  </a:lnTo>
                  <a:lnTo>
                    <a:pt x="29507"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195;p39">
              <a:extLst>
                <a:ext uri="{FF2B5EF4-FFF2-40B4-BE49-F238E27FC236}">
                  <a16:creationId xmlns:a16="http://schemas.microsoft.com/office/drawing/2014/main" id="{0C2D8890-3B67-48B1-838D-4255A40A676E}"/>
                </a:ext>
              </a:extLst>
            </p:cNvPr>
            <p:cNvSpPr/>
            <p:nvPr/>
          </p:nvSpPr>
          <p:spPr>
            <a:xfrm>
              <a:off x="2668337" y="1729434"/>
              <a:ext cx="20129" cy="138914"/>
            </a:xfrm>
            <a:custGeom>
              <a:avLst/>
              <a:gdLst/>
              <a:ahLst/>
              <a:cxnLst/>
              <a:rect l="l" t="t" r="r" b="b"/>
              <a:pathLst>
                <a:path w="14052" h="96973" extrusionOk="0">
                  <a:moveTo>
                    <a:pt x="1" y="0"/>
                  </a:moveTo>
                  <a:lnTo>
                    <a:pt x="1" y="96972"/>
                  </a:lnTo>
                  <a:lnTo>
                    <a:pt x="14052" y="96972"/>
                  </a:lnTo>
                  <a:lnTo>
                    <a:pt x="1405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196;p39">
              <a:extLst>
                <a:ext uri="{FF2B5EF4-FFF2-40B4-BE49-F238E27FC236}">
                  <a16:creationId xmlns:a16="http://schemas.microsoft.com/office/drawing/2014/main" id="{2FBEF764-4DFF-415A-A871-2061FAED7246}"/>
                </a:ext>
              </a:extLst>
            </p:cNvPr>
            <p:cNvSpPr/>
            <p:nvPr/>
          </p:nvSpPr>
          <p:spPr>
            <a:xfrm>
              <a:off x="2654897" y="1705213"/>
              <a:ext cx="69764" cy="38958"/>
            </a:xfrm>
            <a:custGeom>
              <a:avLst/>
              <a:gdLst/>
              <a:ahLst/>
              <a:cxnLst/>
              <a:rect l="l" t="t" r="r" b="b"/>
              <a:pathLst>
                <a:path w="48701" h="27196" extrusionOk="0">
                  <a:moveTo>
                    <a:pt x="24362" y="0"/>
                  </a:moveTo>
                  <a:lnTo>
                    <a:pt x="0" y="7001"/>
                  </a:lnTo>
                  <a:lnTo>
                    <a:pt x="0" y="17504"/>
                  </a:lnTo>
                  <a:cubicBezTo>
                    <a:pt x="0" y="22862"/>
                    <a:pt x="4358" y="27196"/>
                    <a:pt x="9669" y="27196"/>
                  </a:cubicBezTo>
                  <a:lnTo>
                    <a:pt x="39032" y="27196"/>
                  </a:lnTo>
                  <a:cubicBezTo>
                    <a:pt x="44390" y="27196"/>
                    <a:pt x="48701" y="22838"/>
                    <a:pt x="48701" y="17504"/>
                  </a:cubicBezTo>
                  <a:lnTo>
                    <a:pt x="48701" y="7001"/>
                  </a:lnTo>
                  <a:lnTo>
                    <a:pt x="24362"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197;p39">
              <a:extLst>
                <a:ext uri="{FF2B5EF4-FFF2-40B4-BE49-F238E27FC236}">
                  <a16:creationId xmlns:a16="http://schemas.microsoft.com/office/drawing/2014/main" id="{A22EB37E-B8AF-4DC3-9243-60E48B6B9FB4}"/>
                </a:ext>
              </a:extLst>
            </p:cNvPr>
            <p:cNvSpPr/>
            <p:nvPr/>
          </p:nvSpPr>
          <p:spPr>
            <a:xfrm>
              <a:off x="2654897" y="1705213"/>
              <a:ext cx="44963" cy="38960"/>
            </a:xfrm>
            <a:custGeom>
              <a:avLst/>
              <a:gdLst/>
              <a:ahLst/>
              <a:cxnLst/>
              <a:rect l="l" t="t" r="r" b="b"/>
              <a:pathLst>
                <a:path w="31388" h="27197" extrusionOk="0">
                  <a:moveTo>
                    <a:pt x="24362" y="0"/>
                  </a:moveTo>
                  <a:lnTo>
                    <a:pt x="0" y="7001"/>
                  </a:lnTo>
                  <a:lnTo>
                    <a:pt x="0" y="17504"/>
                  </a:lnTo>
                  <a:cubicBezTo>
                    <a:pt x="0" y="22862"/>
                    <a:pt x="4358" y="27196"/>
                    <a:pt x="9669" y="27196"/>
                  </a:cubicBezTo>
                  <a:lnTo>
                    <a:pt x="23632" y="27196"/>
                  </a:lnTo>
                  <a:cubicBezTo>
                    <a:pt x="18361" y="27172"/>
                    <a:pt x="14051" y="22880"/>
                    <a:pt x="14051" y="17551"/>
                  </a:cubicBezTo>
                  <a:lnTo>
                    <a:pt x="14051" y="7025"/>
                  </a:lnTo>
                  <a:lnTo>
                    <a:pt x="31388" y="2024"/>
                  </a:lnTo>
                  <a:lnTo>
                    <a:pt x="24362" y="0"/>
                  </a:lnTo>
                  <a:close/>
                  <a:moveTo>
                    <a:pt x="23632" y="27196"/>
                  </a:moveTo>
                  <a:cubicBezTo>
                    <a:pt x="23646" y="27196"/>
                    <a:pt x="23661" y="27196"/>
                    <a:pt x="23675" y="27196"/>
                  </a:cubicBezTo>
                  <a:cubicBezTo>
                    <a:pt x="23690" y="27196"/>
                    <a:pt x="23705" y="27196"/>
                    <a:pt x="23719"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198;p39">
              <a:extLst>
                <a:ext uri="{FF2B5EF4-FFF2-40B4-BE49-F238E27FC236}">
                  <a16:creationId xmlns:a16="http://schemas.microsoft.com/office/drawing/2014/main" id="{9C5FBF0A-D2A0-46C8-BEE6-8BA2A2DCC8C2}"/>
                </a:ext>
              </a:extLst>
            </p:cNvPr>
            <p:cNvSpPr/>
            <p:nvPr/>
          </p:nvSpPr>
          <p:spPr>
            <a:xfrm>
              <a:off x="2654897" y="1853575"/>
              <a:ext cx="69833" cy="37937"/>
            </a:xfrm>
            <a:custGeom>
              <a:avLst/>
              <a:gdLst/>
              <a:ahLst/>
              <a:cxnLst/>
              <a:rect l="l" t="t" r="r" b="b"/>
              <a:pathLst>
                <a:path w="48749" h="26483" extrusionOk="0">
                  <a:moveTo>
                    <a:pt x="9669" y="1"/>
                  </a:moveTo>
                  <a:cubicBezTo>
                    <a:pt x="4310" y="1"/>
                    <a:pt x="0" y="4359"/>
                    <a:pt x="0" y="9669"/>
                  </a:cubicBezTo>
                  <a:lnTo>
                    <a:pt x="0" y="20195"/>
                  </a:lnTo>
                  <a:lnTo>
                    <a:pt x="24362" y="26482"/>
                  </a:lnTo>
                  <a:lnTo>
                    <a:pt x="48701" y="20195"/>
                  </a:lnTo>
                  <a:lnTo>
                    <a:pt x="48701" y="9669"/>
                  </a:lnTo>
                  <a:cubicBezTo>
                    <a:pt x="48748" y="4359"/>
                    <a:pt x="44390" y="1"/>
                    <a:pt x="39032"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199;p39">
              <a:extLst>
                <a:ext uri="{FF2B5EF4-FFF2-40B4-BE49-F238E27FC236}">
                  <a16:creationId xmlns:a16="http://schemas.microsoft.com/office/drawing/2014/main" id="{E0C58B72-B936-43D1-8AF2-8DDA07685D60}"/>
                </a:ext>
              </a:extLst>
            </p:cNvPr>
            <p:cNvSpPr/>
            <p:nvPr/>
          </p:nvSpPr>
          <p:spPr>
            <a:xfrm>
              <a:off x="2654897" y="1853609"/>
              <a:ext cx="44963" cy="37935"/>
            </a:xfrm>
            <a:custGeom>
              <a:avLst/>
              <a:gdLst/>
              <a:ahLst/>
              <a:cxnLst/>
              <a:rect l="l" t="t" r="r" b="b"/>
              <a:pathLst>
                <a:path w="31388" h="26482" extrusionOk="0">
                  <a:moveTo>
                    <a:pt x="9693" y="0"/>
                  </a:moveTo>
                  <a:cubicBezTo>
                    <a:pt x="4334" y="0"/>
                    <a:pt x="0" y="4359"/>
                    <a:pt x="0" y="9693"/>
                  </a:cubicBezTo>
                  <a:lnTo>
                    <a:pt x="0" y="20195"/>
                  </a:lnTo>
                  <a:lnTo>
                    <a:pt x="24362" y="26482"/>
                  </a:lnTo>
                  <a:lnTo>
                    <a:pt x="31388" y="24648"/>
                  </a:lnTo>
                  <a:lnTo>
                    <a:pt x="14051" y="20195"/>
                  </a:lnTo>
                  <a:lnTo>
                    <a:pt x="14051" y="9693"/>
                  </a:lnTo>
                  <a:cubicBezTo>
                    <a:pt x="14051" y="4335"/>
                    <a:pt x="18409" y="0"/>
                    <a:pt x="23743"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200;p39">
              <a:extLst>
                <a:ext uri="{FF2B5EF4-FFF2-40B4-BE49-F238E27FC236}">
                  <a16:creationId xmlns:a16="http://schemas.microsoft.com/office/drawing/2014/main" id="{8C84E09B-F9F6-40FF-9A00-FA18DA67D554}"/>
                </a:ext>
              </a:extLst>
            </p:cNvPr>
            <p:cNvSpPr/>
            <p:nvPr/>
          </p:nvSpPr>
          <p:spPr>
            <a:xfrm>
              <a:off x="2758911" y="1729434"/>
              <a:ext cx="20128" cy="138914"/>
            </a:xfrm>
            <a:custGeom>
              <a:avLst/>
              <a:gdLst/>
              <a:ahLst/>
              <a:cxnLst/>
              <a:rect l="l" t="t" r="r" b="b"/>
              <a:pathLst>
                <a:path w="14051" h="96973" extrusionOk="0">
                  <a:moveTo>
                    <a:pt x="0" y="0"/>
                  </a:moveTo>
                  <a:lnTo>
                    <a:pt x="0" y="96972"/>
                  </a:lnTo>
                  <a:lnTo>
                    <a:pt x="14051" y="96972"/>
                  </a:lnTo>
                  <a:lnTo>
                    <a:pt x="14051"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201;p39">
              <a:extLst>
                <a:ext uri="{FF2B5EF4-FFF2-40B4-BE49-F238E27FC236}">
                  <a16:creationId xmlns:a16="http://schemas.microsoft.com/office/drawing/2014/main" id="{F0E8CF2D-0AFF-414F-BDA7-30C08644C55B}"/>
                </a:ext>
              </a:extLst>
            </p:cNvPr>
            <p:cNvSpPr/>
            <p:nvPr/>
          </p:nvSpPr>
          <p:spPr>
            <a:xfrm>
              <a:off x="2744822" y="1705213"/>
              <a:ext cx="44963" cy="38960"/>
            </a:xfrm>
            <a:custGeom>
              <a:avLst/>
              <a:gdLst/>
              <a:ahLst/>
              <a:cxnLst/>
              <a:rect l="l" t="t" r="r" b="b"/>
              <a:pathLst>
                <a:path w="31388" h="27197" extrusionOk="0">
                  <a:moveTo>
                    <a:pt x="24362" y="0"/>
                  </a:moveTo>
                  <a:lnTo>
                    <a:pt x="0" y="7001"/>
                  </a:lnTo>
                  <a:lnTo>
                    <a:pt x="0" y="17504"/>
                  </a:lnTo>
                  <a:cubicBezTo>
                    <a:pt x="0" y="22862"/>
                    <a:pt x="4358" y="27196"/>
                    <a:pt x="9693" y="27196"/>
                  </a:cubicBezTo>
                  <a:lnTo>
                    <a:pt x="23655" y="27196"/>
                  </a:lnTo>
                  <a:cubicBezTo>
                    <a:pt x="18337" y="27172"/>
                    <a:pt x="14051" y="22880"/>
                    <a:pt x="14051" y="17551"/>
                  </a:cubicBezTo>
                  <a:lnTo>
                    <a:pt x="14051" y="7025"/>
                  </a:lnTo>
                  <a:lnTo>
                    <a:pt x="31388" y="2024"/>
                  </a:lnTo>
                  <a:lnTo>
                    <a:pt x="24362" y="0"/>
                  </a:lnTo>
                  <a:close/>
                  <a:moveTo>
                    <a:pt x="23655" y="27196"/>
                  </a:moveTo>
                  <a:lnTo>
                    <a:pt x="23655" y="27196"/>
                  </a:lnTo>
                  <a:cubicBezTo>
                    <a:pt x="23669" y="27196"/>
                    <a:pt x="23684" y="27196"/>
                    <a:pt x="23699" y="27196"/>
                  </a:cubicBezTo>
                  <a:cubicBezTo>
                    <a:pt x="23714" y="27196"/>
                    <a:pt x="23728" y="27196"/>
                    <a:pt x="23743"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202;p39">
              <a:extLst>
                <a:ext uri="{FF2B5EF4-FFF2-40B4-BE49-F238E27FC236}">
                  <a16:creationId xmlns:a16="http://schemas.microsoft.com/office/drawing/2014/main" id="{CC38D2EC-E7DB-4173-A6DF-ECAFF1A59A0E}"/>
                </a:ext>
              </a:extLst>
            </p:cNvPr>
            <p:cNvSpPr/>
            <p:nvPr/>
          </p:nvSpPr>
          <p:spPr>
            <a:xfrm>
              <a:off x="2744822" y="1853609"/>
              <a:ext cx="44963" cy="37935"/>
            </a:xfrm>
            <a:custGeom>
              <a:avLst/>
              <a:gdLst/>
              <a:ahLst/>
              <a:cxnLst/>
              <a:rect l="l" t="t" r="r" b="b"/>
              <a:pathLst>
                <a:path w="31388" h="26482" extrusionOk="0">
                  <a:moveTo>
                    <a:pt x="9693" y="0"/>
                  </a:moveTo>
                  <a:cubicBezTo>
                    <a:pt x="4334" y="0"/>
                    <a:pt x="0" y="4359"/>
                    <a:pt x="0" y="9693"/>
                  </a:cubicBezTo>
                  <a:lnTo>
                    <a:pt x="0" y="20195"/>
                  </a:lnTo>
                  <a:lnTo>
                    <a:pt x="24362" y="26482"/>
                  </a:lnTo>
                  <a:lnTo>
                    <a:pt x="31388" y="24648"/>
                  </a:lnTo>
                  <a:lnTo>
                    <a:pt x="14051" y="20195"/>
                  </a:lnTo>
                  <a:lnTo>
                    <a:pt x="14051" y="9693"/>
                  </a:lnTo>
                  <a:cubicBezTo>
                    <a:pt x="14051" y="4335"/>
                    <a:pt x="18409" y="0"/>
                    <a:pt x="23743"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203;p39">
              <a:extLst>
                <a:ext uri="{FF2B5EF4-FFF2-40B4-BE49-F238E27FC236}">
                  <a16:creationId xmlns:a16="http://schemas.microsoft.com/office/drawing/2014/main" id="{5C87A9A5-6B19-465C-8346-0E7E81842F10}"/>
                </a:ext>
              </a:extLst>
            </p:cNvPr>
            <p:cNvSpPr/>
            <p:nvPr/>
          </p:nvSpPr>
          <p:spPr>
            <a:xfrm>
              <a:off x="2848836" y="1729434"/>
              <a:ext cx="20128" cy="138914"/>
            </a:xfrm>
            <a:custGeom>
              <a:avLst/>
              <a:gdLst/>
              <a:ahLst/>
              <a:cxnLst/>
              <a:rect l="l" t="t" r="r" b="b"/>
              <a:pathLst>
                <a:path w="14051" h="96973" extrusionOk="0">
                  <a:moveTo>
                    <a:pt x="0" y="0"/>
                  </a:moveTo>
                  <a:lnTo>
                    <a:pt x="0" y="96972"/>
                  </a:lnTo>
                  <a:lnTo>
                    <a:pt x="14051" y="96972"/>
                  </a:lnTo>
                  <a:lnTo>
                    <a:pt x="14051" y="0"/>
                  </a:ln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204;p39">
              <a:extLst>
                <a:ext uri="{FF2B5EF4-FFF2-40B4-BE49-F238E27FC236}">
                  <a16:creationId xmlns:a16="http://schemas.microsoft.com/office/drawing/2014/main" id="{D14C5DB1-4A20-48C5-9D52-96F9A78FBDBC}"/>
                </a:ext>
              </a:extLst>
            </p:cNvPr>
            <p:cNvSpPr/>
            <p:nvPr/>
          </p:nvSpPr>
          <p:spPr>
            <a:xfrm>
              <a:off x="2835395" y="1705213"/>
              <a:ext cx="44963" cy="38960"/>
            </a:xfrm>
            <a:custGeom>
              <a:avLst/>
              <a:gdLst/>
              <a:ahLst/>
              <a:cxnLst/>
              <a:rect l="l" t="t" r="r" b="b"/>
              <a:pathLst>
                <a:path w="31388" h="27197" extrusionOk="0">
                  <a:moveTo>
                    <a:pt x="24363" y="0"/>
                  </a:moveTo>
                  <a:lnTo>
                    <a:pt x="1" y="7001"/>
                  </a:lnTo>
                  <a:lnTo>
                    <a:pt x="1" y="17504"/>
                  </a:lnTo>
                  <a:cubicBezTo>
                    <a:pt x="1" y="22862"/>
                    <a:pt x="4359" y="27196"/>
                    <a:pt x="9693" y="27196"/>
                  </a:cubicBezTo>
                  <a:lnTo>
                    <a:pt x="23656" y="27196"/>
                  </a:lnTo>
                  <a:cubicBezTo>
                    <a:pt x="18361" y="27172"/>
                    <a:pt x="14051" y="22880"/>
                    <a:pt x="14051" y="17551"/>
                  </a:cubicBezTo>
                  <a:lnTo>
                    <a:pt x="14051" y="7025"/>
                  </a:lnTo>
                  <a:lnTo>
                    <a:pt x="31388" y="2024"/>
                  </a:lnTo>
                  <a:lnTo>
                    <a:pt x="24363" y="0"/>
                  </a:lnTo>
                  <a:close/>
                  <a:moveTo>
                    <a:pt x="23656" y="27196"/>
                  </a:moveTo>
                  <a:cubicBezTo>
                    <a:pt x="23670" y="27196"/>
                    <a:pt x="23685" y="27196"/>
                    <a:pt x="23700" y="27196"/>
                  </a:cubicBezTo>
                  <a:cubicBezTo>
                    <a:pt x="23714" y="27196"/>
                    <a:pt x="23729" y="27196"/>
                    <a:pt x="23744" y="27196"/>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205;p39">
              <a:extLst>
                <a:ext uri="{FF2B5EF4-FFF2-40B4-BE49-F238E27FC236}">
                  <a16:creationId xmlns:a16="http://schemas.microsoft.com/office/drawing/2014/main" id="{87BF74FE-264F-4673-97BE-0617272AC504}"/>
                </a:ext>
              </a:extLst>
            </p:cNvPr>
            <p:cNvSpPr/>
            <p:nvPr/>
          </p:nvSpPr>
          <p:spPr>
            <a:xfrm>
              <a:off x="2835395" y="1853609"/>
              <a:ext cx="44963" cy="37935"/>
            </a:xfrm>
            <a:custGeom>
              <a:avLst/>
              <a:gdLst/>
              <a:ahLst/>
              <a:cxnLst/>
              <a:rect l="l" t="t" r="r" b="b"/>
              <a:pathLst>
                <a:path w="31388" h="26482" extrusionOk="0">
                  <a:moveTo>
                    <a:pt x="9693" y="0"/>
                  </a:moveTo>
                  <a:cubicBezTo>
                    <a:pt x="4335" y="0"/>
                    <a:pt x="1" y="4359"/>
                    <a:pt x="1" y="9693"/>
                  </a:cubicBezTo>
                  <a:lnTo>
                    <a:pt x="1" y="20195"/>
                  </a:lnTo>
                  <a:lnTo>
                    <a:pt x="24363" y="26482"/>
                  </a:lnTo>
                  <a:lnTo>
                    <a:pt x="31388" y="24648"/>
                  </a:lnTo>
                  <a:lnTo>
                    <a:pt x="14051" y="20195"/>
                  </a:lnTo>
                  <a:lnTo>
                    <a:pt x="14051" y="9693"/>
                  </a:lnTo>
                  <a:cubicBezTo>
                    <a:pt x="14051" y="4335"/>
                    <a:pt x="18409" y="0"/>
                    <a:pt x="23744" y="0"/>
                  </a:cubicBezTo>
                  <a:close/>
                </a:path>
              </a:pathLst>
            </a:custGeom>
            <a:solidFill>
              <a:srgbClr val="938E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206;p39">
              <a:extLst>
                <a:ext uri="{FF2B5EF4-FFF2-40B4-BE49-F238E27FC236}">
                  <a16:creationId xmlns:a16="http://schemas.microsoft.com/office/drawing/2014/main" id="{F2A815C4-214C-4D4F-A8D2-16EE64CC7504}"/>
                </a:ext>
              </a:extLst>
            </p:cNvPr>
            <p:cNvSpPr/>
            <p:nvPr/>
          </p:nvSpPr>
          <p:spPr>
            <a:xfrm>
              <a:off x="2637293" y="1592977"/>
              <a:ext cx="284924" cy="121721"/>
            </a:xfrm>
            <a:custGeom>
              <a:avLst/>
              <a:gdLst/>
              <a:ahLst/>
              <a:cxnLst/>
              <a:rect l="l" t="t" r="r" b="b"/>
              <a:pathLst>
                <a:path w="198900" h="84971" extrusionOk="0">
                  <a:moveTo>
                    <a:pt x="99450" y="1"/>
                  </a:moveTo>
                  <a:cubicBezTo>
                    <a:pt x="94354" y="1"/>
                    <a:pt x="89424" y="1834"/>
                    <a:pt x="85519" y="5121"/>
                  </a:cubicBezTo>
                  <a:lnTo>
                    <a:pt x="4145" y="74635"/>
                  </a:lnTo>
                  <a:cubicBezTo>
                    <a:pt x="1" y="78183"/>
                    <a:pt x="2501" y="84970"/>
                    <a:pt x="7955" y="84970"/>
                  </a:cubicBezTo>
                  <a:lnTo>
                    <a:pt x="190922" y="84970"/>
                  </a:lnTo>
                  <a:cubicBezTo>
                    <a:pt x="196399" y="84970"/>
                    <a:pt x="198899" y="78183"/>
                    <a:pt x="194779" y="74635"/>
                  </a:cubicBezTo>
                  <a:lnTo>
                    <a:pt x="113382" y="5121"/>
                  </a:lnTo>
                  <a:cubicBezTo>
                    <a:pt x="109524" y="1834"/>
                    <a:pt x="104570" y="1"/>
                    <a:pt x="9945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207;p39">
              <a:extLst>
                <a:ext uri="{FF2B5EF4-FFF2-40B4-BE49-F238E27FC236}">
                  <a16:creationId xmlns:a16="http://schemas.microsoft.com/office/drawing/2014/main" id="{70516853-6F33-439B-AEFB-2CC54B8075C2}"/>
                </a:ext>
              </a:extLst>
            </p:cNvPr>
            <p:cNvSpPr/>
            <p:nvPr/>
          </p:nvSpPr>
          <p:spPr>
            <a:xfrm>
              <a:off x="2690376" y="1616951"/>
              <a:ext cx="178896" cy="74242"/>
            </a:xfrm>
            <a:custGeom>
              <a:avLst/>
              <a:gdLst/>
              <a:ahLst/>
              <a:cxnLst/>
              <a:rect l="l" t="t" r="r" b="b"/>
              <a:pathLst>
                <a:path w="124884" h="51827" extrusionOk="0">
                  <a:moveTo>
                    <a:pt x="62409" y="1"/>
                  </a:moveTo>
                  <a:cubicBezTo>
                    <a:pt x="61543" y="1"/>
                    <a:pt x="60660" y="236"/>
                    <a:pt x="59846" y="745"/>
                  </a:cubicBezTo>
                  <a:cubicBezTo>
                    <a:pt x="59655" y="864"/>
                    <a:pt x="59489" y="1006"/>
                    <a:pt x="59298" y="1173"/>
                  </a:cubicBezTo>
                  <a:lnTo>
                    <a:pt x="0" y="51826"/>
                  </a:lnTo>
                  <a:lnTo>
                    <a:pt x="124883" y="51826"/>
                  </a:lnTo>
                  <a:lnTo>
                    <a:pt x="65585" y="1173"/>
                  </a:lnTo>
                  <a:cubicBezTo>
                    <a:pt x="64699" y="423"/>
                    <a:pt x="63570" y="1"/>
                    <a:pt x="62409"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208;p39">
              <a:extLst>
                <a:ext uri="{FF2B5EF4-FFF2-40B4-BE49-F238E27FC236}">
                  <a16:creationId xmlns:a16="http://schemas.microsoft.com/office/drawing/2014/main" id="{19E2D482-3D88-4E23-841E-3E9A0C994729}"/>
                </a:ext>
              </a:extLst>
            </p:cNvPr>
            <p:cNvSpPr/>
            <p:nvPr/>
          </p:nvSpPr>
          <p:spPr>
            <a:xfrm>
              <a:off x="2628936" y="1882401"/>
              <a:ext cx="301639" cy="44316"/>
            </a:xfrm>
            <a:custGeom>
              <a:avLst/>
              <a:gdLst/>
              <a:ahLst/>
              <a:cxnLst/>
              <a:rect l="l" t="t" r="r" b="b"/>
              <a:pathLst>
                <a:path w="210568" h="30936" extrusionOk="0">
                  <a:moveTo>
                    <a:pt x="17956" y="1"/>
                  </a:moveTo>
                  <a:cubicBezTo>
                    <a:pt x="12003" y="1"/>
                    <a:pt x="6764" y="3883"/>
                    <a:pt x="5001" y="9598"/>
                  </a:cubicBezTo>
                  <a:lnTo>
                    <a:pt x="1548" y="20815"/>
                  </a:lnTo>
                  <a:cubicBezTo>
                    <a:pt x="0" y="25839"/>
                    <a:pt x="3787" y="30936"/>
                    <a:pt x="9026" y="30936"/>
                  </a:cubicBezTo>
                  <a:lnTo>
                    <a:pt x="201471" y="30936"/>
                  </a:lnTo>
                  <a:cubicBezTo>
                    <a:pt x="206829" y="30936"/>
                    <a:pt x="210568" y="25816"/>
                    <a:pt x="209020" y="20719"/>
                  </a:cubicBezTo>
                  <a:lnTo>
                    <a:pt x="205614" y="9598"/>
                  </a:lnTo>
                  <a:cubicBezTo>
                    <a:pt x="203852" y="3906"/>
                    <a:pt x="198613" y="1"/>
                    <a:pt x="19265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209;p39">
              <a:extLst>
                <a:ext uri="{FF2B5EF4-FFF2-40B4-BE49-F238E27FC236}">
                  <a16:creationId xmlns:a16="http://schemas.microsoft.com/office/drawing/2014/main" id="{EADA6B04-FC40-421E-9336-65912D199692}"/>
                </a:ext>
              </a:extLst>
            </p:cNvPr>
            <p:cNvSpPr/>
            <p:nvPr/>
          </p:nvSpPr>
          <p:spPr>
            <a:xfrm>
              <a:off x="2628901" y="1882435"/>
              <a:ext cx="46089" cy="44316"/>
            </a:xfrm>
            <a:custGeom>
              <a:avLst/>
              <a:gdLst/>
              <a:ahLst/>
              <a:cxnLst/>
              <a:rect l="l" t="t" r="r" b="b"/>
              <a:pathLst>
                <a:path w="32174" h="30936" extrusionOk="0">
                  <a:moveTo>
                    <a:pt x="17933" y="1"/>
                  </a:moveTo>
                  <a:cubicBezTo>
                    <a:pt x="12027" y="1"/>
                    <a:pt x="6740" y="3882"/>
                    <a:pt x="5001" y="9574"/>
                  </a:cubicBezTo>
                  <a:lnTo>
                    <a:pt x="1548" y="20791"/>
                  </a:lnTo>
                  <a:cubicBezTo>
                    <a:pt x="0" y="25815"/>
                    <a:pt x="3739" y="30935"/>
                    <a:pt x="9002" y="30935"/>
                  </a:cubicBezTo>
                  <a:lnTo>
                    <a:pt x="23243" y="30935"/>
                  </a:lnTo>
                  <a:cubicBezTo>
                    <a:pt x="17909" y="30912"/>
                    <a:pt x="14122" y="25792"/>
                    <a:pt x="15718" y="20695"/>
                  </a:cubicBezTo>
                  <a:lnTo>
                    <a:pt x="19123" y="9622"/>
                  </a:lnTo>
                  <a:cubicBezTo>
                    <a:pt x="20886" y="3906"/>
                    <a:pt x="26196" y="1"/>
                    <a:pt x="32174" y="1"/>
                  </a:cubicBezTo>
                  <a:close/>
                </a:path>
              </a:pathLst>
            </a:custGeom>
            <a:solidFill>
              <a:srgbClr val="BFBD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210;p39">
              <a:extLst>
                <a:ext uri="{FF2B5EF4-FFF2-40B4-BE49-F238E27FC236}">
                  <a16:creationId xmlns:a16="http://schemas.microsoft.com/office/drawing/2014/main" id="{81E7EDF8-CA52-4845-BFF5-8B1DF4FE61AC}"/>
                </a:ext>
              </a:extLst>
            </p:cNvPr>
            <p:cNvSpPr/>
            <p:nvPr/>
          </p:nvSpPr>
          <p:spPr>
            <a:xfrm>
              <a:off x="2740114" y="1659488"/>
              <a:ext cx="10065" cy="16734"/>
            </a:xfrm>
            <a:custGeom>
              <a:avLst/>
              <a:gdLst/>
              <a:ahLst/>
              <a:cxnLst/>
              <a:rect l="l" t="t" r="r" b="b"/>
              <a:pathLst>
                <a:path w="7026" h="11682" extrusionOk="0">
                  <a:moveTo>
                    <a:pt x="3528" y="1"/>
                  </a:moveTo>
                  <a:cubicBezTo>
                    <a:pt x="3370" y="1"/>
                    <a:pt x="3210" y="11"/>
                    <a:pt x="3049" y="33"/>
                  </a:cubicBezTo>
                  <a:cubicBezTo>
                    <a:pt x="1310" y="223"/>
                    <a:pt x="1" y="1842"/>
                    <a:pt x="1" y="3629"/>
                  </a:cubicBezTo>
                  <a:lnTo>
                    <a:pt x="1" y="8034"/>
                  </a:lnTo>
                  <a:cubicBezTo>
                    <a:pt x="1" y="9820"/>
                    <a:pt x="1263" y="11416"/>
                    <a:pt x="3049" y="11654"/>
                  </a:cubicBezTo>
                  <a:cubicBezTo>
                    <a:pt x="3199" y="11672"/>
                    <a:pt x="3347" y="11681"/>
                    <a:pt x="3493" y="11681"/>
                  </a:cubicBezTo>
                  <a:cubicBezTo>
                    <a:pt x="5439" y="11681"/>
                    <a:pt x="7026" y="10104"/>
                    <a:pt x="7026" y="8177"/>
                  </a:cubicBezTo>
                  <a:lnTo>
                    <a:pt x="7026" y="3509"/>
                  </a:lnTo>
                  <a:cubicBezTo>
                    <a:pt x="7026" y="1572"/>
                    <a:pt x="5458" y="1"/>
                    <a:pt x="3528"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211;p39">
              <a:extLst>
                <a:ext uri="{FF2B5EF4-FFF2-40B4-BE49-F238E27FC236}">
                  <a16:creationId xmlns:a16="http://schemas.microsoft.com/office/drawing/2014/main" id="{EFE4C0AB-7CCB-4E68-A563-4BC4D5F82D9E}"/>
                </a:ext>
              </a:extLst>
            </p:cNvPr>
            <p:cNvSpPr/>
            <p:nvPr/>
          </p:nvSpPr>
          <p:spPr>
            <a:xfrm>
              <a:off x="2809912" y="1659426"/>
              <a:ext cx="10065" cy="16762"/>
            </a:xfrm>
            <a:custGeom>
              <a:avLst/>
              <a:gdLst/>
              <a:ahLst/>
              <a:cxnLst/>
              <a:rect l="l" t="t" r="r" b="b"/>
              <a:pathLst>
                <a:path w="7026" h="11701" extrusionOk="0">
                  <a:moveTo>
                    <a:pt x="3510" y="1"/>
                  </a:moveTo>
                  <a:cubicBezTo>
                    <a:pt x="1566" y="1"/>
                    <a:pt x="0" y="1578"/>
                    <a:pt x="0" y="3505"/>
                  </a:cubicBezTo>
                  <a:lnTo>
                    <a:pt x="0" y="8196"/>
                  </a:lnTo>
                  <a:cubicBezTo>
                    <a:pt x="0" y="10123"/>
                    <a:pt x="1566" y="11700"/>
                    <a:pt x="3510" y="11700"/>
                  </a:cubicBezTo>
                  <a:cubicBezTo>
                    <a:pt x="3656" y="11700"/>
                    <a:pt x="3804" y="11691"/>
                    <a:pt x="3953" y="11673"/>
                  </a:cubicBezTo>
                  <a:cubicBezTo>
                    <a:pt x="5739" y="11483"/>
                    <a:pt x="7025" y="9887"/>
                    <a:pt x="7025" y="8077"/>
                  </a:cubicBezTo>
                  <a:lnTo>
                    <a:pt x="7025" y="3672"/>
                  </a:lnTo>
                  <a:cubicBezTo>
                    <a:pt x="7025" y="1885"/>
                    <a:pt x="5739" y="266"/>
                    <a:pt x="3953" y="28"/>
                  </a:cubicBezTo>
                  <a:cubicBezTo>
                    <a:pt x="3804" y="10"/>
                    <a:pt x="3656" y="1"/>
                    <a:pt x="351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212;p39">
              <a:extLst>
                <a:ext uri="{FF2B5EF4-FFF2-40B4-BE49-F238E27FC236}">
                  <a16:creationId xmlns:a16="http://schemas.microsoft.com/office/drawing/2014/main" id="{BE7B0A55-674C-4CCF-B83D-04E2C238A8BF}"/>
                </a:ext>
              </a:extLst>
            </p:cNvPr>
            <p:cNvSpPr/>
            <p:nvPr/>
          </p:nvSpPr>
          <p:spPr>
            <a:xfrm>
              <a:off x="2764949" y="1665944"/>
              <a:ext cx="29714" cy="14298"/>
            </a:xfrm>
            <a:custGeom>
              <a:avLst/>
              <a:gdLst/>
              <a:ahLst/>
              <a:cxnLst/>
              <a:rect l="l" t="t" r="r" b="b"/>
              <a:pathLst>
                <a:path w="20743" h="9981" extrusionOk="0">
                  <a:moveTo>
                    <a:pt x="3943" y="1"/>
                  </a:moveTo>
                  <a:cubicBezTo>
                    <a:pt x="3121" y="1"/>
                    <a:pt x="2294" y="284"/>
                    <a:pt x="1620" y="860"/>
                  </a:cubicBezTo>
                  <a:cubicBezTo>
                    <a:pt x="120" y="2146"/>
                    <a:pt x="1" y="4361"/>
                    <a:pt x="1287" y="5837"/>
                  </a:cubicBezTo>
                  <a:cubicBezTo>
                    <a:pt x="3573" y="8457"/>
                    <a:pt x="6883" y="9981"/>
                    <a:pt x="10360" y="9981"/>
                  </a:cubicBezTo>
                  <a:cubicBezTo>
                    <a:pt x="13861" y="9981"/>
                    <a:pt x="17171" y="8457"/>
                    <a:pt x="19457" y="5837"/>
                  </a:cubicBezTo>
                  <a:cubicBezTo>
                    <a:pt x="20743" y="4385"/>
                    <a:pt x="20576" y="2146"/>
                    <a:pt x="19124" y="860"/>
                  </a:cubicBezTo>
                  <a:cubicBezTo>
                    <a:pt x="18461" y="284"/>
                    <a:pt x="17635" y="1"/>
                    <a:pt x="16810" y="1"/>
                  </a:cubicBezTo>
                  <a:cubicBezTo>
                    <a:pt x="15827" y="1"/>
                    <a:pt x="14846" y="403"/>
                    <a:pt x="14146" y="1193"/>
                  </a:cubicBezTo>
                  <a:cubicBezTo>
                    <a:pt x="13194" y="2289"/>
                    <a:pt x="11836" y="2932"/>
                    <a:pt x="10384" y="2932"/>
                  </a:cubicBezTo>
                  <a:cubicBezTo>
                    <a:pt x="8931" y="2932"/>
                    <a:pt x="7550" y="2289"/>
                    <a:pt x="6597" y="1193"/>
                  </a:cubicBezTo>
                  <a:cubicBezTo>
                    <a:pt x="5898" y="403"/>
                    <a:pt x="4924" y="1"/>
                    <a:pt x="394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213;p39">
              <a:extLst>
                <a:ext uri="{FF2B5EF4-FFF2-40B4-BE49-F238E27FC236}">
                  <a16:creationId xmlns:a16="http://schemas.microsoft.com/office/drawing/2014/main" id="{3C5AFC66-1B98-4D09-A836-AC4E46F1BEEB}"/>
                </a:ext>
              </a:extLst>
            </p:cNvPr>
            <p:cNvSpPr/>
            <p:nvPr/>
          </p:nvSpPr>
          <p:spPr>
            <a:xfrm>
              <a:off x="2685257" y="1612251"/>
              <a:ext cx="189643" cy="84331"/>
            </a:xfrm>
            <a:custGeom>
              <a:avLst/>
              <a:gdLst/>
              <a:ahLst/>
              <a:cxnLst/>
              <a:rect l="l" t="t" r="r" b="b"/>
              <a:pathLst>
                <a:path w="132386" h="58870" extrusionOk="0">
                  <a:moveTo>
                    <a:pt x="66003" y="7056"/>
                  </a:moveTo>
                  <a:cubicBezTo>
                    <a:pt x="66318" y="7056"/>
                    <a:pt x="66634" y="7157"/>
                    <a:pt x="66872" y="7360"/>
                  </a:cubicBezTo>
                  <a:lnTo>
                    <a:pt x="118930" y="51845"/>
                  </a:lnTo>
                  <a:lnTo>
                    <a:pt x="13075" y="51845"/>
                  </a:lnTo>
                  <a:lnTo>
                    <a:pt x="65134" y="7360"/>
                  </a:lnTo>
                  <a:cubicBezTo>
                    <a:pt x="65372" y="7157"/>
                    <a:pt x="65687" y="7056"/>
                    <a:pt x="66003" y="7056"/>
                  </a:cubicBezTo>
                  <a:close/>
                  <a:moveTo>
                    <a:pt x="65991" y="1"/>
                  </a:moveTo>
                  <a:cubicBezTo>
                    <a:pt x="64014" y="1"/>
                    <a:pt x="62085" y="715"/>
                    <a:pt x="60585" y="2001"/>
                  </a:cubicBezTo>
                  <a:lnTo>
                    <a:pt x="1358" y="52607"/>
                  </a:lnTo>
                  <a:cubicBezTo>
                    <a:pt x="501" y="53321"/>
                    <a:pt x="1" y="54345"/>
                    <a:pt x="49" y="55441"/>
                  </a:cubicBezTo>
                  <a:cubicBezTo>
                    <a:pt x="120" y="57441"/>
                    <a:pt x="1716" y="58870"/>
                    <a:pt x="3549" y="58870"/>
                  </a:cubicBezTo>
                  <a:lnTo>
                    <a:pt x="128337" y="58870"/>
                  </a:lnTo>
                  <a:cubicBezTo>
                    <a:pt x="129409" y="58870"/>
                    <a:pt x="130481" y="58418"/>
                    <a:pt x="131171" y="57560"/>
                  </a:cubicBezTo>
                  <a:cubicBezTo>
                    <a:pt x="132386" y="56012"/>
                    <a:pt x="132124" y="53869"/>
                    <a:pt x="130719" y="52678"/>
                  </a:cubicBezTo>
                  <a:lnTo>
                    <a:pt x="71421" y="2001"/>
                  </a:lnTo>
                  <a:cubicBezTo>
                    <a:pt x="69920" y="715"/>
                    <a:pt x="67991" y="1"/>
                    <a:pt x="65991"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214;p39">
              <a:extLst>
                <a:ext uri="{FF2B5EF4-FFF2-40B4-BE49-F238E27FC236}">
                  <a16:creationId xmlns:a16="http://schemas.microsoft.com/office/drawing/2014/main" id="{055FBE39-334A-4D6C-9812-3200FEF3D877}"/>
                </a:ext>
              </a:extLst>
            </p:cNvPr>
            <p:cNvSpPr/>
            <p:nvPr/>
          </p:nvSpPr>
          <p:spPr>
            <a:xfrm>
              <a:off x="2624365" y="1588201"/>
              <a:ext cx="310610" cy="343872"/>
            </a:xfrm>
            <a:custGeom>
              <a:avLst/>
              <a:gdLst/>
              <a:ahLst/>
              <a:cxnLst/>
              <a:rect l="l" t="t" r="r" b="b"/>
              <a:pathLst>
                <a:path w="216831" h="240050" extrusionOk="0">
                  <a:moveTo>
                    <a:pt x="66276" y="92043"/>
                  </a:moveTo>
                  <a:lnTo>
                    <a:pt x="66276" y="98997"/>
                  </a:lnTo>
                  <a:cubicBezTo>
                    <a:pt x="66276" y="102403"/>
                    <a:pt x="63490" y="105141"/>
                    <a:pt x="60108" y="105141"/>
                  </a:cubicBezTo>
                  <a:lnTo>
                    <a:pt x="30745" y="105141"/>
                  </a:lnTo>
                  <a:cubicBezTo>
                    <a:pt x="27363" y="105141"/>
                    <a:pt x="24600" y="102403"/>
                    <a:pt x="24600" y="98997"/>
                  </a:cubicBezTo>
                  <a:lnTo>
                    <a:pt x="24600" y="92043"/>
                  </a:lnTo>
                  <a:close/>
                  <a:moveTo>
                    <a:pt x="129527" y="92043"/>
                  </a:moveTo>
                  <a:lnTo>
                    <a:pt x="129527" y="98997"/>
                  </a:lnTo>
                  <a:cubicBezTo>
                    <a:pt x="129527" y="102403"/>
                    <a:pt x="126765" y="105141"/>
                    <a:pt x="123359" y="105141"/>
                  </a:cubicBezTo>
                  <a:lnTo>
                    <a:pt x="94020" y="105141"/>
                  </a:lnTo>
                  <a:cubicBezTo>
                    <a:pt x="90590" y="105141"/>
                    <a:pt x="87852" y="102379"/>
                    <a:pt x="87852" y="98997"/>
                  </a:cubicBezTo>
                  <a:lnTo>
                    <a:pt x="87852" y="92043"/>
                  </a:lnTo>
                  <a:close/>
                  <a:moveTo>
                    <a:pt x="192278" y="92043"/>
                  </a:moveTo>
                  <a:lnTo>
                    <a:pt x="192278" y="98997"/>
                  </a:lnTo>
                  <a:cubicBezTo>
                    <a:pt x="192278" y="102403"/>
                    <a:pt x="189516" y="105141"/>
                    <a:pt x="186110" y="105141"/>
                  </a:cubicBezTo>
                  <a:lnTo>
                    <a:pt x="156771" y="105141"/>
                  </a:lnTo>
                  <a:cubicBezTo>
                    <a:pt x="153342" y="105141"/>
                    <a:pt x="150603" y="102379"/>
                    <a:pt x="150603" y="98997"/>
                  </a:cubicBezTo>
                  <a:lnTo>
                    <a:pt x="150603" y="92043"/>
                  </a:lnTo>
                  <a:close/>
                  <a:moveTo>
                    <a:pt x="119668" y="112166"/>
                  </a:moveTo>
                  <a:lnTo>
                    <a:pt x="119668" y="181990"/>
                  </a:lnTo>
                  <a:lnTo>
                    <a:pt x="97187" y="181990"/>
                  </a:lnTo>
                  <a:lnTo>
                    <a:pt x="97187" y="112166"/>
                  </a:lnTo>
                  <a:close/>
                  <a:moveTo>
                    <a:pt x="182919" y="112166"/>
                  </a:moveTo>
                  <a:lnTo>
                    <a:pt x="182919" y="181990"/>
                  </a:lnTo>
                  <a:lnTo>
                    <a:pt x="160462" y="181990"/>
                  </a:lnTo>
                  <a:lnTo>
                    <a:pt x="160462" y="112166"/>
                  </a:lnTo>
                  <a:close/>
                  <a:moveTo>
                    <a:pt x="60132" y="189015"/>
                  </a:moveTo>
                  <a:cubicBezTo>
                    <a:pt x="63561" y="189015"/>
                    <a:pt x="66300" y="191778"/>
                    <a:pt x="66300" y="195159"/>
                  </a:cubicBezTo>
                  <a:lnTo>
                    <a:pt x="66300" y="202113"/>
                  </a:lnTo>
                  <a:lnTo>
                    <a:pt x="24624" y="202113"/>
                  </a:lnTo>
                  <a:lnTo>
                    <a:pt x="24624" y="195159"/>
                  </a:lnTo>
                  <a:cubicBezTo>
                    <a:pt x="24600" y="191778"/>
                    <a:pt x="27363" y="189015"/>
                    <a:pt x="30792" y="189015"/>
                  </a:cubicBezTo>
                  <a:close/>
                  <a:moveTo>
                    <a:pt x="80350" y="92043"/>
                  </a:moveTo>
                  <a:lnTo>
                    <a:pt x="80350" y="99045"/>
                  </a:lnTo>
                  <a:cubicBezTo>
                    <a:pt x="80350" y="105117"/>
                    <a:pt x="84518" y="110214"/>
                    <a:pt x="90186" y="111762"/>
                  </a:cubicBezTo>
                  <a:lnTo>
                    <a:pt x="90186" y="182419"/>
                  </a:lnTo>
                  <a:cubicBezTo>
                    <a:pt x="84518" y="183967"/>
                    <a:pt x="80350" y="189087"/>
                    <a:pt x="80350" y="195136"/>
                  </a:cubicBezTo>
                  <a:lnTo>
                    <a:pt x="80350" y="202137"/>
                  </a:lnTo>
                  <a:lnTo>
                    <a:pt x="73325" y="202137"/>
                  </a:lnTo>
                  <a:lnTo>
                    <a:pt x="73325" y="195136"/>
                  </a:lnTo>
                  <a:cubicBezTo>
                    <a:pt x="73325" y="189063"/>
                    <a:pt x="69157" y="183943"/>
                    <a:pt x="63513" y="182419"/>
                  </a:cubicBezTo>
                  <a:lnTo>
                    <a:pt x="63513" y="111785"/>
                  </a:lnTo>
                  <a:cubicBezTo>
                    <a:pt x="69157" y="110214"/>
                    <a:pt x="73325" y="105094"/>
                    <a:pt x="73325" y="99045"/>
                  </a:cubicBezTo>
                  <a:lnTo>
                    <a:pt x="73325" y="92043"/>
                  </a:lnTo>
                  <a:close/>
                  <a:moveTo>
                    <a:pt x="123403" y="189039"/>
                  </a:moveTo>
                  <a:cubicBezTo>
                    <a:pt x="126788" y="189039"/>
                    <a:pt x="129527" y="191792"/>
                    <a:pt x="129527" y="195207"/>
                  </a:cubicBezTo>
                  <a:lnTo>
                    <a:pt x="129527" y="202137"/>
                  </a:lnTo>
                  <a:lnTo>
                    <a:pt x="87852" y="202137"/>
                  </a:lnTo>
                  <a:lnTo>
                    <a:pt x="87852" y="195207"/>
                  </a:lnTo>
                  <a:cubicBezTo>
                    <a:pt x="87852" y="191778"/>
                    <a:pt x="90614" y="189039"/>
                    <a:pt x="94020" y="189039"/>
                  </a:cubicBezTo>
                  <a:lnTo>
                    <a:pt x="123359" y="189039"/>
                  </a:lnTo>
                  <a:cubicBezTo>
                    <a:pt x="123374" y="189039"/>
                    <a:pt x="123388" y="189039"/>
                    <a:pt x="123403" y="189039"/>
                  </a:cubicBezTo>
                  <a:close/>
                  <a:moveTo>
                    <a:pt x="143578" y="92043"/>
                  </a:moveTo>
                  <a:lnTo>
                    <a:pt x="143578" y="99045"/>
                  </a:lnTo>
                  <a:cubicBezTo>
                    <a:pt x="143578" y="105117"/>
                    <a:pt x="147745" y="110214"/>
                    <a:pt x="153389" y="111762"/>
                  </a:cubicBezTo>
                  <a:lnTo>
                    <a:pt x="153389" y="182419"/>
                  </a:lnTo>
                  <a:cubicBezTo>
                    <a:pt x="147745" y="183967"/>
                    <a:pt x="143578" y="189087"/>
                    <a:pt x="143578" y="195136"/>
                  </a:cubicBezTo>
                  <a:lnTo>
                    <a:pt x="143578" y="202137"/>
                  </a:lnTo>
                  <a:lnTo>
                    <a:pt x="136552" y="202137"/>
                  </a:lnTo>
                  <a:lnTo>
                    <a:pt x="136552" y="195136"/>
                  </a:lnTo>
                  <a:cubicBezTo>
                    <a:pt x="136552" y="189063"/>
                    <a:pt x="132385" y="183967"/>
                    <a:pt x="126717" y="182419"/>
                  </a:cubicBezTo>
                  <a:lnTo>
                    <a:pt x="126717" y="111762"/>
                  </a:lnTo>
                  <a:cubicBezTo>
                    <a:pt x="132385" y="110214"/>
                    <a:pt x="136552" y="105094"/>
                    <a:pt x="136552" y="99045"/>
                  </a:cubicBezTo>
                  <a:lnTo>
                    <a:pt x="136552" y="92043"/>
                  </a:lnTo>
                  <a:close/>
                  <a:moveTo>
                    <a:pt x="186178" y="189039"/>
                  </a:moveTo>
                  <a:cubicBezTo>
                    <a:pt x="189563" y="189039"/>
                    <a:pt x="192302" y="191792"/>
                    <a:pt x="192302" y="195207"/>
                  </a:cubicBezTo>
                  <a:lnTo>
                    <a:pt x="192302" y="202137"/>
                  </a:lnTo>
                  <a:lnTo>
                    <a:pt x="150627" y="202137"/>
                  </a:lnTo>
                  <a:lnTo>
                    <a:pt x="150627" y="195207"/>
                  </a:lnTo>
                  <a:cubicBezTo>
                    <a:pt x="150627" y="191778"/>
                    <a:pt x="153413" y="189039"/>
                    <a:pt x="156795" y="189039"/>
                  </a:cubicBezTo>
                  <a:lnTo>
                    <a:pt x="186134" y="189039"/>
                  </a:lnTo>
                  <a:cubicBezTo>
                    <a:pt x="186149" y="189039"/>
                    <a:pt x="186163" y="189039"/>
                    <a:pt x="186178" y="189039"/>
                  </a:cubicBezTo>
                  <a:close/>
                  <a:moveTo>
                    <a:pt x="195874" y="209162"/>
                  </a:moveTo>
                  <a:cubicBezTo>
                    <a:pt x="200304" y="209162"/>
                    <a:pt x="204162" y="212020"/>
                    <a:pt x="205471" y="216307"/>
                  </a:cubicBezTo>
                  <a:lnTo>
                    <a:pt x="208829" y="227356"/>
                  </a:lnTo>
                  <a:cubicBezTo>
                    <a:pt x="209163" y="228452"/>
                    <a:pt x="209115" y="229643"/>
                    <a:pt x="208591" y="230667"/>
                  </a:cubicBezTo>
                  <a:cubicBezTo>
                    <a:pt x="207805" y="232167"/>
                    <a:pt x="206353" y="233072"/>
                    <a:pt x="204709" y="233072"/>
                  </a:cubicBezTo>
                  <a:lnTo>
                    <a:pt x="12407" y="233072"/>
                  </a:lnTo>
                  <a:cubicBezTo>
                    <a:pt x="11145" y="233072"/>
                    <a:pt x="9883" y="232572"/>
                    <a:pt x="9026" y="231619"/>
                  </a:cubicBezTo>
                  <a:cubicBezTo>
                    <a:pt x="8026" y="230452"/>
                    <a:pt x="7692" y="228904"/>
                    <a:pt x="8145" y="227452"/>
                  </a:cubicBezTo>
                  <a:lnTo>
                    <a:pt x="11526" y="216330"/>
                  </a:lnTo>
                  <a:cubicBezTo>
                    <a:pt x="12836" y="212091"/>
                    <a:pt x="16670" y="209186"/>
                    <a:pt x="21100" y="209186"/>
                  </a:cubicBezTo>
                  <a:lnTo>
                    <a:pt x="195874" y="209162"/>
                  </a:lnTo>
                  <a:close/>
                  <a:moveTo>
                    <a:pt x="108523" y="1"/>
                  </a:moveTo>
                  <a:cubicBezTo>
                    <a:pt x="102593" y="1"/>
                    <a:pt x="96806" y="2120"/>
                    <a:pt x="92329" y="6002"/>
                  </a:cubicBezTo>
                  <a:lnTo>
                    <a:pt x="10931" y="75492"/>
                  </a:lnTo>
                  <a:cubicBezTo>
                    <a:pt x="7930" y="78088"/>
                    <a:pt x="6859" y="82137"/>
                    <a:pt x="8216" y="85852"/>
                  </a:cubicBezTo>
                  <a:cubicBezTo>
                    <a:pt x="9597" y="89590"/>
                    <a:pt x="13050" y="91996"/>
                    <a:pt x="17004" y="92043"/>
                  </a:cubicBezTo>
                  <a:lnTo>
                    <a:pt x="17551" y="92043"/>
                  </a:lnTo>
                  <a:lnTo>
                    <a:pt x="17551" y="98997"/>
                  </a:lnTo>
                  <a:cubicBezTo>
                    <a:pt x="17599" y="105070"/>
                    <a:pt x="27363" y="111690"/>
                    <a:pt x="27363" y="111690"/>
                  </a:cubicBezTo>
                  <a:lnTo>
                    <a:pt x="27363" y="150627"/>
                  </a:lnTo>
                  <a:cubicBezTo>
                    <a:pt x="27363" y="152413"/>
                    <a:pt x="28649" y="154032"/>
                    <a:pt x="30435" y="154270"/>
                  </a:cubicBezTo>
                  <a:cubicBezTo>
                    <a:pt x="30585" y="154288"/>
                    <a:pt x="30733" y="154297"/>
                    <a:pt x="30879" y="154297"/>
                  </a:cubicBezTo>
                  <a:cubicBezTo>
                    <a:pt x="32822" y="154297"/>
                    <a:pt x="34388" y="152720"/>
                    <a:pt x="34388" y="150793"/>
                  </a:cubicBezTo>
                  <a:lnTo>
                    <a:pt x="34388" y="112166"/>
                  </a:lnTo>
                  <a:lnTo>
                    <a:pt x="56869" y="112166"/>
                  </a:lnTo>
                  <a:lnTo>
                    <a:pt x="56869" y="181990"/>
                  </a:lnTo>
                  <a:lnTo>
                    <a:pt x="34388" y="181990"/>
                  </a:lnTo>
                  <a:lnTo>
                    <a:pt x="34388" y="165034"/>
                  </a:lnTo>
                  <a:cubicBezTo>
                    <a:pt x="34388" y="163248"/>
                    <a:pt x="33102" y="161653"/>
                    <a:pt x="31316" y="161415"/>
                  </a:cubicBezTo>
                  <a:cubicBezTo>
                    <a:pt x="31166" y="161396"/>
                    <a:pt x="31018" y="161387"/>
                    <a:pt x="30873" y="161387"/>
                  </a:cubicBezTo>
                  <a:cubicBezTo>
                    <a:pt x="28929" y="161387"/>
                    <a:pt x="27363" y="162964"/>
                    <a:pt x="27363" y="164891"/>
                  </a:cubicBezTo>
                  <a:lnTo>
                    <a:pt x="27363" y="182633"/>
                  </a:lnTo>
                  <a:cubicBezTo>
                    <a:pt x="21719" y="184181"/>
                    <a:pt x="17551" y="189301"/>
                    <a:pt x="17551" y="195350"/>
                  </a:cubicBezTo>
                  <a:lnTo>
                    <a:pt x="17551" y="202709"/>
                  </a:lnTo>
                  <a:cubicBezTo>
                    <a:pt x="11479" y="203947"/>
                    <a:pt x="6478" y="208329"/>
                    <a:pt x="4572" y="214378"/>
                  </a:cubicBezTo>
                  <a:lnTo>
                    <a:pt x="1119" y="225380"/>
                  </a:lnTo>
                  <a:cubicBezTo>
                    <a:pt x="0" y="228857"/>
                    <a:pt x="667" y="232524"/>
                    <a:pt x="2834" y="235477"/>
                  </a:cubicBezTo>
                  <a:cubicBezTo>
                    <a:pt x="5001" y="238430"/>
                    <a:pt x="8454" y="240050"/>
                    <a:pt x="12145" y="240050"/>
                  </a:cubicBezTo>
                  <a:lnTo>
                    <a:pt x="204757" y="240050"/>
                  </a:lnTo>
                  <a:cubicBezTo>
                    <a:pt x="208448" y="240050"/>
                    <a:pt x="211830" y="238383"/>
                    <a:pt x="213997" y="235453"/>
                  </a:cubicBezTo>
                  <a:cubicBezTo>
                    <a:pt x="216212" y="232524"/>
                    <a:pt x="216831" y="228833"/>
                    <a:pt x="215736" y="225356"/>
                  </a:cubicBezTo>
                  <a:lnTo>
                    <a:pt x="212282" y="214330"/>
                  </a:lnTo>
                  <a:cubicBezTo>
                    <a:pt x="210377" y="208305"/>
                    <a:pt x="205376" y="203923"/>
                    <a:pt x="199304" y="202661"/>
                  </a:cubicBezTo>
                  <a:lnTo>
                    <a:pt x="199304" y="195326"/>
                  </a:lnTo>
                  <a:cubicBezTo>
                    <a:pt x="199304" y="189253"/>
                    <a:pt x="195136" y="184133"/>
                    <a:pt x="189492" y="182585"/>
                  </a:cubicBezTo>
                  <a:lnTo>
                    <a:pt x="189492" y="111785"/>
                  </a:lnTo>
                  <a:cubicBezTo>
                    <a:pt x="195136" y="110237"/>
                    <a:pt x="199304" y="105117"/>
                    <a:pt x="199304" y="99045"/>
                  </a:cubicBezTo>
                  <a:lnTo>
                    <a:pt x="199304" y="92043"/>
                  </a:lnTo>
                  <a:lnTo>
                    <a:pt x="199994" y="92043"/>
                  </a:lnTo>
                  <a:cubicBezTo>
                    <a:pt x="199994" y="92043"/>
                    <a:pt x="207400" y="89590"/>
                    <a:pt x="208782" y="85852"/>
                  </a:cubicBezTo>
                  <a:cubicBezTo>
                    <a:pt x="210139" y="82137"/>
                    <a:pt x="209067" y="78064"/>
                    <a:pt x="206067" y="75492"/>
                  </a:cubicBezTo>
                  <a:lnTo>
                    <a:pt x="153913" y="30959"/>
                  </a:lnTo>
                  <a:cubicBezTo>
                    <a:pt x="153242" y="30405"/>
                    <a:pt x="152432" y="30133"/>
                    <a:pt x="151629" y="30133"/>
                  </a:cubicBezTo>
                  <a:cubicBezTo>
                    <a:pt x="150638" y="30133"/>
                    <a:pt x="149657" y="30548"/>
                    <a:pt x="148960" y="31364"/>
                  </a:cubicBezTo>
                  <a:cubicBezTo>
                    <a:pt x="147721" y="32841"/>
                    <a:pt x="147888" y="35056"/>
                    <a:pt x="149365" y="36294"/>
                  </a:cubicBezTo>
                  <a:lnTo>
                    <a:pt x="201518" y="80827"/>
                  </a:lnTo>
                  <a:cubicBezTo>
                    <a:pt x="202638" y="81779"/>
                    <a:pt x="202352" y="82970"/>
                    <a:pt x="202185" y="83422"/>
                  </a:cubicBezTo>
                  <a:cubicBezTo>
                    <a:pt x="202018" y="83875"/>
                    <a:pt x="201471" y="84970"/>
                    <a:pt x="199994" y="84994"/>
                  </a:cubicBezTo>
                  <a:lnTo>
                    <a:pt x="17004" y="84994"/>
                  </a:lnTo>
                  <a:cubicBezTo>
                    <a:pt x="15527" y="84947"/>
                    <a:pt x="14979" y="83875"/>
                    <a:pt x="14813" y="83422"/>
                  </a:cubicBezTo>
                  <a:cubicBezTo>
                    <a:pt x="14622" y="82946"/>
                    <a:pt x="14360" y="81779"/>
                    <a:pt x="15480" y="80827"/>
                  </a:cubicBezTo>
                  <a:lnTo>
                    <a:pt x="96877" y="11313"/>
                  </a:lnTo>
                  <a:cubicBezTo>
                    <a:pt x="100116" y="8550"/>
                    <a:pt x="104260" y="7026"/>
                    <a:pt x="108523" y="7026"/>
                  </a:cubicBezTo>
                  <a:cubicBezTo>
                    <a:pt x="112762" y="7026"/>
                    <a:pt x="116905" y="8550"/>
                    <a:pt x="120144" y="11313"/>
                  </a:cubicBezTo>
                  <a:lnTo>
                    <a:pt x="138886" y="27316"/>
                  </a:lnTo>
                  <a:cubicBezTo>
                    <a:pt x="139547" y="27870"/>
                    <a:pt x="140355" y="28143"/>
                    <a:pt x="141158" y="28143"/>
                  </a:cubicBezTo>
                  <a:cubicBezTo>
                    <a:pt x="142149" y="28143"/>
                    <a:pt x="143132" y="27727"/>
                    <a:pt x="143816" y="26911"/>
                  </a:cubicBezTo>
                  <a:cubicBezTo>
                    <a:pt x="145078" y="25435"/>
                    <a:pt x="144887" y="23220"/>
                    <a:pt x="143435" y="21981"/>
                  </a:cubicBezTo>
                  <a:lnTo>
                    <a:pt x="124717" y="6002"/>
                  </a:lnTo>
                  <a:cubicBezTo>
                    <a:pt x="120192" y="2144"/>
                    <a:pt x="114429" y="1"/>
                    <a:pt x="10852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 name="Google Shape;2215;p39">
            <a:extLst>
              <a:ext uri="{FF2B5EF4-FFF2-40B4-BE49-F238E27FC236}">
                <a16:creationId xmlns:a16="http://schemas.microsoft.com/office/drawing/2014/main" id="{695EC7ED-7A2E-4659-8427-B295C3FAA3A9}"/>
              </a:ext>
            </a:extLst>
          </p:cNvPr>
          <p:cNvGrpSpPr/>
          <p:nvPr/>
        </p:nvGrpSpPr>
        <p:grpSpPr>
          <a:xfrm rot="-900042">
            <a:off x="10497424" y="5313711"/>
            <a:ext cx="1356032" cy="1245997"/>
            <a:chOff x="4713179" y="1559250"/>
            <a:chExt cx="436630" cy="401955"/>
          </a:xfrm>
        </p:grpSpPr>
        <p:sp>
          <p:nvSpPr>
            <p:cNvPr id="183" name="Google Shape;2216;p39">
              <a:extLst>
                <a:ext uri="{FF2B5EF4-FFF2-40B4-BE49-F238E27FC236}">
                  <a16:creationId xmlns:a16="http://schemas.microsoft.com/office/drawing/2014/main" id="{0F948BAC-1587-4F89-A6B1-15F2256AD2DA}"/>
                </a:ext>
              </a:extLst>
            </p:cNvPr>
            <p:cNvSpPr/>
            <p:nvPr/>
          </p:nvSpPr>
          <p:spPr>
            <a:xfrm>
              <a:off x="4713179" y="1559250"/>
              <a:ext cx="436630" cy="401955"/>
            </a:xfrm>
            <a:custGeom>
              <a:avLst/>
              <a:gdLst/>
              <a:ahLst/>
              <a:cxnLst/>
              <a:rect l="l" t="t" r="r" b="b"/>
              <a:pathLst>
                <a:path w="304803" h="280597" extrusionOk="0">
                  <a:moveTo>
                    <a:pt x="152595" y="1"/>
                  </a:moveTo>
                  <a:cubicBezTo>
                    <a:pt x="142623" y="1"/>
                    <a:pt x="132587" y="3513"/>
                    <a:pt x="124479" y="10566"/>
                  </a:cubicBezTo>
                  <a:cubicBezTo>
                    <a:pt x="124479" y="10566"/>
                    <a:pt x="120002" y="14591"/>
                    <a:pt x="114310" y="19830"/>
                  </a:cubicBezTo>
                  <a:lnTo>
                    <a:pt x="69349" y="19830"/>
                  </a:lnTo>
                  <a:cubicBezTo>
                    <a:pt x="49416" y="19830"/>
                    <a:pt x="31198" y="31404"/>
                    <a:pt x="22649" y="49574"/>
                  </a:cubicBezTo>
                  <a:lnTo>
                    <a:pt x="6050" y="84843"/>
                  </a:lnTo>
                  <a:cubicBezTo>
                    <a:pt x="977" y="95655"/>
                    <a:pt x="1073" y="107895"/>
                    <a:pt x="6097" y="118421"/>
                  </a:cubicBezTo>
                  <a:lnTo>
                    <a:pt x="6097" y="128876"/>
                  </a:lnTo>
                  <a:lnTo>
                    <a:pt x="6193" y="131376"/>
                  </a:lnTo>
                  <a:cubicBezTo>
                    <a:pt x="6312" y="132853"/>
                    <a:pt x="6526" y="134329"/>
                    <a:pt x="6836" y="135782"/>
                  </a:cubicBezTo>
                  <a:cubicBezTo>
                    <a:pt x="6336" y="138092"/>
                    <a:pt x="6121" y="140449"/>
                    <a:pt x="6121" y="142855"/>
                  </a:cubicBezTo>
                  <a:lnTo>
                    <a:pt x="6121" y="204177"/>
                  </a:lnTo>
                  <a:cubicBezTo>
                    <a:pt x="2216" y="210583"/>
                    <a:pt x="1" y="218060"/>
                    <a:pt x="1" y="225943"/>
                  </a:cubicBezTo>
                  <a:lnTo>
                    <a:pt x="1" y="238827"/>
                  </a:lnTo>
                  <a:cubicBezTo>
                    <a:pt x="1" y="261879"/>
                    <a:pt x="18767" y="280597"/>
                    <a:pt x="41772" y="280597"/>
                  </a:cubicBezTo>
                  <a:lnTo>
                    <a:pt x="263032" y="280597"/>
                  </a:lnTo>
                  <a:cubicBezTo>
                    <a:pt x="286084" y="280597"/>
                    <a:pt x="304803" y="261855"/>
                    <a:pt x="304803" y="238827"/>
                  </a:cubicBezTo>
                  <a:lnTo>
                    <a:pt x="304803" y="225943"/>
                  </a:lnTo>
                  <a:cubicBezTo>
                    <a:pt x="304803" y="218060"/>
                    <a:pt x="302635" y="210583"/>
                    <a:pt x="298706" y="204177"/>
                  </a:cubicBezTo>
                  <a:lnTo>
                    <a:pt x="298706" y="189174"/>
                  </a:lnTo>
                  <a:lnTo>
                    <a:pt x="298754" y="189174"/>
                  </a:lnTo>
                  <a:cubicBezTo>
                    <a:pt x="298754" y="186745"/>
                    <a:pt x="298516" y="184363"/>
                    <a:pt x="298039" y="182029"/>
                  </a:cubicBezTo>
                  <a:cubicBezTo>
                    <a:pt x="298516" y="179743"/>
                    <a:pt x="298754" y="177386"/>
                    <a:pt x="298754" y="175004"/>
                  </a:cubicBezTo>
                  <a:lnTo>
                    <a:pt x="298754" y="118802"/>
                  </a:lnTo>
                  <a:cubicBezTo>
                    <a:pt x="303945" y="108181"/>
                    <a:pt x="304064" y="95798"/>
                    <a:pt x="298944" y="84867"/>
                  </a:cubicBezTo>
                  <a:lnTo>
                    <a:pt x="282345" y="49717"/>
                  </a:lnTo>
                  <a:cubicBezTo>
                    <a:pt x="273796" y="31570"/>
                    <a:pt x="255268" y="19830"/>
                    <a:pt x="235169" y="19830"/>
                  </a:cubicBezTo>
                  <a:lnTo>
                    <a:pt x="190422" y="19830"/>
                  </a:lnTo>
                  <a:lnTo>
                    <a:pt x="179991" y="10209"/>
                  </a:lnTo>
                  <a:cubicBezTo>
                    <a:pt x="172189" y="3412"/>
                    <a:pt x="162423" y="1"/>
                    <a:pt x="152595" y="1"/>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217;p39">
              <a:extLst>
                <a:ext uri="{FF2B5EF4-FFF2-40B4-BE49-F238E27FC236}">
                  <a16:creationId xmlns:a16="http://schemas.microsoft.com/office/drawing/2014/main" id="{75B1DA03-1965-4F3C-B5D2-BD694818641F}"/>
                </a:ext>
              </a:extLst>
            </p:cNvPr>
            <p:cNvSpPr/>
            <p:nvPr/>
          </p:nvSpPr>
          <p:spPr>
            <a:xfrm>
              <a:off x="4773527" y="1701596"/>
              <a:ext cx="316070" cy="181830"/>
            </a:xfrm>
            <a:custGeom>
              <a:avLst/>
              <a:gdLst/>
              <a:ahLst/>
              <a:cxnLst/>
              <a:rect l="l" t="t" r="r" b="b"/>
              <a:pathLst>
                <a:path w="220642" h="126932" extrusionOk="0">
                  <a:moveTo>
                    <a:pt x="1" y="1"/>
                  </a:moveTo>
                  <a:lnTo>
                    <a:pt x="1" y="126931"/>
                  </a:lnTo>
                  <a:lnTo>
                    <a:pt x="220642" y="126931"/>
                  </a:lnTo>
                  <a:lnTo>
                    <a:pt x="220642" y="1"/>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218;p39">
              <a:extLst>
                <a:ext uri="{FF2B5EF4-FFF2-40B4-BE49-F238E27FC236}">
                  <a16:creationId xmlns:a16="http://schemas.microsoft.com/office/drawing/2014/main" id="{031C8202-815D-492D-8D43-B3C0E32CD8BD}"/>
                </a:ext>
              </a:extLst>
            </p:cNvPr>
            <p:cNvSpPr/>
            <p:nvPr/>
          </p:nvSpPr>
          <p:spPr>
            <a:xfrm>
              <a:off x="4773527" y="1701596"/>
              <a:ext cx="20129" cy="181830"/>
            </a:xfrm>
            <a:custGeom>
              <a:avLst/>
              <a:gdLst/>
              <a:ahLst/>
              <a:cxnLst/>
              <a:rect l="l" t="t" r="r" b="b"/>
              <a:pathLst>
                <a:path w="14052" h="126932" extrusionOk="0">
                  <a:moveTo>
                    <a:pt x="1" y="1"/>
                  </a:moveTo>
                  <a:lnTo>
                    <a:pt x="1" y="126931"/>
                  </a:lnTo>
                  <a:lnTo>
                    <a:pt x="14051" y="126931"/>
                  </a:lnTo>
                  <a:lnTo>
                    <a:pt x="14051" y="1"/>
                  </a:lnTo>
                  <a:close/>
                </a:path>
              </a:pathLst>
            </a:custGeom>
            <a:solidFill>
              <a:srgbClr val="F59E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219;p39">
              <a:extLst>
                <a:ext uri="{FF2B5EF4-FFF2-40B4-BE49-F238E27FC236}">
                  <a16:creationId xmlns:a16="http://schemas.microsoft.com/office/drawing/2014/main" id="{CD4A5251-EDDF-4D17-860D-5D99BC36D46C}"/>
                </a:ext>
              </a:extLst>
            </p:cNvPr>
            <p:cNvSpPr/>
            <p:nvPr/>
          </p:nvSpPr>
          <p:spPr>
            <a:xfrm>
              <a:off x="4767080" y="1638519"/>
              <a:ext cx="328932" cy="71129"/>
            </a:xfrm>
            <a:custGeom>
              <a:avLst/>
              <a:gdLst/>
              <a:ahLst/>
              <a:cxnLst/>
              <a:rect l="l" t="t" r="r" b="b"/>
              <a:pathLst>
                <a:path w="229621" h="49654" extrusionOk="0">
                  <a:moveTo>
                    <a:pt x="32436" y="1"/>
                  </a:moveTo>
                  <a:cubicBezTo>
                    <a:pt x="26078" y="1"/>
                    <a:pt x="20338" y="3668"/>
                    <a:pt x="17671" y="9384"/>
                  </a:cubicBezTo>
                  <a:lnTo>
                    <a:pt x="1144" y="44534"/>
                  </a:lnTo>
                  <a:cubicBezTo>
                    <a:pt x="1" y="46915"/>
                    <a:pt x="1763" y="49654"/>
                    <a:pt x="4383" y="49654"/>
                  </a:cubicBezTo>
                  <a:lnTo>
                    <a:pt x="225238" y="49654"/>
                  </a:lnTo>
                  <a:cubicBezTo>
                    <a:pt x="227882" y="49654"/>
                    <a:pt x="229620" y="46915"/>
                    <a:pt x="228501" y="44534"/>
                  </a:cubicBezTo>
                  <a:lnTo>
                    <a:pt x="211997" y="9384"/>
                  </a:lnTo>
                  <a:cubicBezTo>
                    <a:pt x="209306" y="3668"/>
                    <a:pt x="203543" y="1"/>
                    <a:pt x="197232" y="1"/>
                  </a:cubicBez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220;p39">
              <a:extLst>
                <a:ext uri="{FF2B5EF4-FFF2-40B4-BE49-F238E27FC236}">
                  <a16:creationId xmlns:a16="http://schemas.microsoft.com/office/drawing/2014/main" id="{10582379-353E-48EC-822C-19D0EFF620F4}"/>
                </a:ext>
              </a:extLst>
            </p:cNvPr>
            <p:cNvSpPr/>
            <p:nvPr/>
          </p:nvSpPr>
          <p:spPr>
            <a:xfrm>
              <a:off x="4766671" y="1638519"/>
              <a:ext cx="66558" cy="71129"/>
            </a:xfrm>
            <a:custGeom>
              <a:avLst/>
              <a:gdLst/>
              <a:ahLst/>
              <a:cxnLst/>
              <a:rect l="l" t="t" r="r" b="b"/>
              <a:pathLst>
                <a:path w="46463" h="49654" extrusionOk="0">
                  <a:moveTo>
                    <a:pt x="32483" y="1"/>
                  </a:moveTo>
                  <a:cubicBezTo>
                    <a:pt x="26125" y="1"/>
                    <a:pt x="20361" y="3668"/>
                    <a:pt x="17647" y="9408"/>
                  </a:cubicBezTo>
                  <a:lnTo>
                    <a:pt x="1119" y="44534"/>
                  </a:lnTo>
                  <a:cubicBezTo>
                    <a:pt x="0" y="46915"/>
                    <a:pt x="1762" y="49654"/>
                    <a:pt x="4382" y="49654"/>
                  </a:cubicBezTo>
                  <a:lnTo>
                    <a:pt x="18385" y="49654"/>
                  </a:lnTo>
                  <a:cubicBezTo>
                    <a:pt x="15813" y="49654"/>
                    <a:pt x="14074" y="46915"/>
                    <a:pt x="15170" y="44534"/>
                  </a:cubicBezTo>
                  <a:lnTo>
                    <a:pt x="31697" y="9384"/>
                  </a:lnTo>
                  <a:cubicBezTo>
                    <a:pt x="34388" y="3668"/>
                    <a:pt x="40151" y="1"/>
                    <a:pt x="46462" y="1"/>
                  </a:cubicBezTo>
                  <a:close/>
                </a:path>
              </a:pathLst>
            </a:custGeom>
            <a:solidFill>
              <a:srgbClr val="E325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221;p39">
              <a:extLst>
                <a:ext uri="{FF2B5EF4-FFF2-40B4-BE49-F238E27FC236}">
                  <a16:creationId xmlns:a16="http://schemas.microsoft.com/office/drawing/2014/main" id="{398B535C-1C1D-41DF-A74D-629DA52BFAD6}"/>
                </a:ext>
              </a:extLst>
            </p:cNvPr>
            <p:cNvSpPr/>
            <p:nvPr/>
          </p:nvSpPr>
          <p:spPr>
            <a:xfrm>
              <a:off x="4854686" y="1632822"/>
              <a:ext cx="153686" cy="249955"/>
            </a:xfrm>
            <a:custGeom>
              <a:avLst/>
              <a:gdLst/>
              <a:ahLst/>
              <a:cxnLst/>
              <a:rect l="l" t="t" r="r" b="b"/>
              <a:pathLst>
                <a:path w="107285" h="174489" extrusionOk="0">
                  <a:moveTo>
                    <a:pt x="53631" y="1"/>
                  </a:moveTo>
                  <a:lnTo>
                    <a:pt x="0" y="48487"/>
                  </a:lnTo>
                  <a:lnTo>
                    <a:pt x="0" y="174489"/>
                  </a:lnTo>
                  <a:lnTo>
                    <a:pt x="107285" y="174489"/>
                  </a:lnTo>
                  <a:lnTo>
                    <a:pt x="107285" y="48487"/>
                  </a:lnTo>
                  <a:lnTo>
                    <a:pt x="53631" y="1"/>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222;p39">
              <a:extLst>
                <a:ext uri="{FF2B5EF4-FFF2-40B4-BE49-F238E27FC236}">
                  <a16:creationId xmlns:a16="http://schemas.microsoft.com/office/drawing/2014/main" id="{325DB72B-76DF-4120-9FB2-B43537CE1A26}"/>
                </a:ext>
              </a:extLst>
            </p:cNvPr>
            <p:cNvSpPr/>
            <p:nvPr/>
          </p:nvSpPr>
          <p:spPr>
            <a:xfrm>
              <a:off x="4829339" y="1610350"/>
              <a:ext cx="204448" cy="114187"/>
            </a:xfrm>
            <a:custGeom>
              <a:avLst/>
              <a:gdLst/>
              <a:ahLst/>
              <a:cxnLst/>
              <a:rect l="l" t="t" r="r" b="b"/>
              <a:pathLst>
                <a:path w="142721" h="79712" extrusionOk="0">
                  <a:moveTo>
                    <a:pt x="71363" y="0"/>
                  </a:moveTo>
                  <a:cubicBezTo>
                    <a:pt x="69920" y="0"/>
                    <a:pt x="68479" y="506"/>
                    <a:pt x="67324" y="1518"/>
                  </a:cubicBezTo>
                  <a:lnTo>
                    <a:pt x="63775" y="4614"/>
                  </a:lnTo>
                  <a:cubicBezTo>
                    <a:pt x="62990" y="5305"/>
                    <a:pt x="26387" y="39026"/>
                    <a:pt x="2144" y="61340"/>
                  </a:cubicBezTo>
                  <a:cubicBezTo>
                    <a:pt x="143" y="63198"/>
                    <a:pt x="0" y="66317"/>
                    <a:pt x="1858" y="68318"/>
                  </a:cubicBezTo>
                  <a:lnTo>
                    <a:pt x="10860" y="78105"/>
                  </a:lnTo>
                  <a:cubicBezTo>
                    <a:pt x="11843" y="79165"/>
                    <a:pt x="13181" y="79703"/>
                    <a:pt x="14518" y="79703"/>
                  </a:cubicBezTo>
                  <a:cubicBezTo>
                    <a:pt x="15707" y="79703"/>
                    <a:pt x="16896" y="79278"/>
                    <a:pt x="17837" y="78415"/>
                  </a:cubicBezTo>
                  <a:cubicBezTo>
                    <a:pt x="32340" y="65031"/>
                    <a:pt x="58417" y="41026"/>
                    <a:pt x="71372" y="29072"/>
                  </a:cubicBezTo>
                  <a:cubicBezTo>
                    <a:pt x="84304" y="41026"/>
                    <a:pt x="110380" y="65031"/>
                    <a:pt x="124883" y="78415"/>
                  </a:cubicBezTo>
                  <a:cubicBezTo>
                    <a:pt x="125828" y="79281"/>
                    <a:pt x="127022" y="79711"/>
                    <a:pt x="128215" y="79711"/>
                  </a:cubicBezTo>
                  <a:cubicBezTo>
                    <a:pt x="129549" y="79711"/>
                    <a:pt x="130881" y="79174"/>
                    <a:pt x="131861" y="78105"/>
                  </a:cubicBezTo>
                  <a:lnTo>
                    <a:pt x="140863" y="68318"/>
                  </a:lnTo>
                  <a:cubicBezTo>
                    <a:pt x="142720" y="66317"/>
                    <a:pt x="142601" y="63198"/>
                    <a:pt x="140577" y="61340"/>
                  </a:cubicBezTo>
                  <a:cubicBezTo>
                    <a:pt x="116334" y="39026"/>
                    <a:pt x="79731" y="5305"/>
                    <a:pt x="78945" y="4614"/>
                  </a:cubicBezTo>
                  <a:lnTo>
                    <a:pt x="75421" y="1518"/>
                  </a:lnTo>
                  <a:cubicBezTo>
                    <a:pt x="74254" y="506"/>
                    <a:pt x="72807" y="0"/>
                    <a:pt x="71363" y="0"/>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223;p39">
              <a:extLst>
                <a:ext uri="{FF2B5EF4-FFF2-40B4-BE49-F238E27FC236}">
                  <a16:creationId xmlns:a16="http://schemas.microsoft.com/office/drawing/2014/main" id="{7E35A34B-B08E-40CC-BDD0-979C7F846764}"/>
                </a:ext>
              </a:extLst>
            </p:cNvPr>
            <p:cNvSpPr/>
            <p:nvPr/>
          </p:nvSpPr>
          <p:spPr>
            <a:xfrm>
              <a:off x="4899785" y="1692726"/>
              <a:ext cx="63556" cy="63557"/>
            </a:xfrm>
            <a:custGeom>
              <a:avLst/>
              <a:gdLst/>
              <a:ahLst/>
              <a:cxnLst/>
              <a:rect l="l" t="t" r="r" b="b"/>
              <a:pathLst>
                <a:path w="44367" h="44368" extrusionOk="0">
                  <a:moveTo>
                    <a:pt x="22171" y="1"/>
                  </a:moveTo>
                  <a:cubicBezTo>
                    <a:pt x="9931" y="1"/>
                    <a:pt x="0" y="9932"/>
                    <a:pt x="0" y="22196"/>
                  </a:cubicBezTo>
                  <a:cubicBezTo>
                    <a:pt x="0" y="34437"/>
                    <a:pt x="9931" y="44367"/>
                    <a:pt x="22171" y="44367"/>
                  </a:cubicBezTo>
                  <a:cubicBezTo>
                    <a:pt x="34436" y="44367"/>
                    <a:pt x="44367" y="34437"/>
                    <a:pt x="44367" y="22196"/>
                  </a:cubicBezTo>
                  <a:cubicBezTo>
                    <a:pt x="44367" y="9932"/>
                    <a:pt x="34436" y="1"/>
                    <a:pt x="22171"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224;p39">
              <a:extLst>
                <a:ext uri="{FF2B5EF4-FFF2-40B4-BE49-F238E27FC236}">
                  <a16:creationId xmlns:a16="http://schemas.microsoft.com/office/drawing/2014/main" id="{7C71E1D0-9622-4F7B-AEBB-569FF050AA4D}"/>
                </a:ext>
              </a:extLst>
            </p:cNvPr>
            <p:cNvSpPr/>
            <p:nvPr/>
          </p:nvSpPr>
          <p:spPr>
            <a:xfrm>
              <a:off x="4798363" y="1736812"/>
              <a:ext cx="32171" cy="45296"/>
            </a:xfrm>
            <a:custGeom>
              <a:avLst/>
              <a:gdLst/>
              <a:ahLst/>
              <a:cxnLst/>
              <a:rect l="l" t="t" r="r" b="b"/>
              <a:pathLst>
                <a:path w="22458" h="31620" extrusionOk="0">
                  <a:moveTo>
                    <a:pt x="11228" y="0"/>
                  </a:moveTo>
                  <a:cubicBezTo>
                    <a:pt x="10592" y="0"/>
                    <a:pt x="9945" y="53"/>
                    <a:pt x="9288" y="161"/>
                  </a:cubicBezTo>
                  <a:cubicBezTo>
                    <a:pt x="4168" y="994"/>
                    <a:pt x="1" y="6138"/>
                    <a:pt x="1" y="11354"/>
                  </a:cubicBezTo>
                  <a:lnTo>
                    <a:pt x="1" y="27023"/>
                  </a:lnTo>
                  <a:cubicBezTo>
                    <a:pt x="1" y="29572"/>
                    <a:pt x="2049" y="31620"/>
                    <a:pt x="4597" y="31620"/>
                  </a:cubicBezTo>
                  <a:lnTo>
                    <a:pt x="17862" y="31620"/>
                  </a:lnTo>
                  <a:cubicBezTo>
                    <a:pt x="20410" y="31620"/>
                    <a:pt x="22458" y="29572"/>
                    <a:pt x="22458" y="27023"/>
                  </a:cubicBezTo>
                  <a:lnTo>
                    <a:pt x="22458" y="11139"/>
                  </a:lnTo>
                  <a:cubicBezTo>
                    <a:pt x="22458" y="4982"/>
                    <a:pt x="17440" y="0"/>
                    <a:pt x="11228" y="0"/>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225;p39">
              <a:extLst>
                <a:ext uri="{FF2B5EF4-FFF2-40B4-BE49-F238E27FC236}">
                  <a16:creationId xmlns:a16="http://schemas.microsoft.com/office/drawing/2014/main" id="{DFAB32FC-086C-4E2D-8EB8-26DFBAD114F4}"/>
                </a:ext>
              </a:extLst>
            </p:cNvPr>
            <p:cNvSpPr/>
            <p:nvPr/>
          </p:nvSpPr>
          <p:spPr>
            <a:xfrm>
              <a:off x="4798363" y="1806609"/>
              <a:ext cx="32171" cy="45296"/>
            </a:xfrm>
            <a:custGeom>
              <a:avLst/>
              <a:gdLst/>
              <a:ahLst/>
              <a:cxnLst/>
              <a:rect l="l" t="t" r="r" b="b"/>
              <a:pathLst>
                <a:path w="22458" h="31620" extrusionOk="0">
                  <a:moveTo>
                    <a:pt x="11228" y="1"/>
                  </a:moveTo>
                  <a:cubicBezTo>
                    <a:pt x="10592" y="1"/>
                    <a:pt x="9945" y="53"/>
                    <a:pt x="9288" y="161"/>
                  </a:cubicBezTo>
                  <a:cubicBezTo>
                    <a:pt x="4168" y="995"/>
                    <a:pt x="1" y="6138"/>
                    <a:pt x="1" y="11354"/>
                  </a:cubicBezTo>
                  <a:lnTo>
                    <a:pt x="1" y="27024"/>
                  </a:lnTo>
                  <a:cubicBezTo>
                    <a:pt x="1" y="29572"/>
                    <a:pt x="2049" y="31620"/>
                    <a:pt x="4597" y="31620"/>
                  </a:cubicBezTo>
                  <a:lnTo>
                    <a:pt x="17862" y="31620"/>
                  </a:lnTo>
                  <a:cubicBezTo>
                    <a:pt x="20410" y="31620"/>
                    <a:pt x="22458" y="29572"/>
                    <a:pt x="22458" y="27024"/>
                  </a:cubicBezTo>
                  <a:lnTo>
                    <a:pt x="22458" y="11139"/>
                  </a:lnTo>
                  <a:cubicBezTo>
                    <a:pt x="22458" y="4982"/>
                    <a:pt x="17440" y="1"/>
                    <a:pt x="11228" y="1"/>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226;p39">
              <a:extLst>
                <a:ext uri="{FF2B5EF4-FFF2-40B4-BE49-F238E27FC236}">
                  <a16:creationId xmlns:a16="http://schemas.microsoft.com/office/drawing/2014/main" id="{1896B9EB-16C4-42BA-9E1C-0484BF086C3F}"/>
                </a:ext>
              </a:extLst>
            </p:cNvPr>
            <p:cNvSpPr/>
            <p:nvPr/>
          </p:nvSpPr>
          <p:spPr>
            <a:xfrm>
              <a:off x="5032523" y="1736812"/>
              <a:ext cx="32205" cy="45296"/>
            </a:xfrm>
            <a:custGeom>
              <a:avLst/>
              <a:gdLst/>
              <a:ahLst/>
              <a:cxnLst/>
              <a:rect l="l" t="t" r="r" b="b"/>
              <a:pathLst>
                <a:path w="22482" h="31620" extrusionOk="0">
                  <a:moveTo>
                    <a:pt x="11254" y="0"/>
                  </a:moveTo>
                  <a:cubicBezTo>
                    <a:pt x="5038" y="0"/>
                    <a:pt x="0" y="4982"/>
                    <a:pt x="0" y="11139"/>
                  </a:cubicBezTo>
                  <a:lnTo>
                    <a:pt x="0" y="27023"/>
                  </a:lnTo>
                  <a:cubicBezTo>
                    <a:pt x="0" y="29572"/>
                    <a:pt x="2072" y="31620"/>
                    <a:pt x="4620" y="31620"/>
                  </a:cubicBezTo>
                  <a:lnTo>
                    <a:pt x="17861" y="31620"/>
                  </a:lnTo>
                  <a:cubicBezTo>
                    <a:pt x="20433" y="31620"/>
                    <a:pt x="22481" y="29572"/>
                    <a:pt x="22481" y="27023"/>
                  </a:cubicBezTo>
                  <a:lnTo>
                    <a:pt x="22481" y="11354"/>
                  </a:lnTo>
                  <a:cubicBezTo>
                    <a:pt x="22481" y="6138"/>
                    <a:pt x="18314" y="994"/>
                    <a:pt x="13194" y="161"/>
                  </a:cubicBezTo>
                  <a:cubicBezTo>
                    <a:pt x="12537" y="53"/>
                    <a:pt x="11889" y="0"/>
                    <a:pt x="11254" y="0"/>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227;p39">
              <a:extLst>
                <a:ext uri="{FF2B5EF4-FFF2-40B4-BE49-F238E27FC236}">
                  <a16:creationId xmlns:a16="http://schemas.microsoft.com/office/drawing/2014/main" id="{266FF9D5-EC9E-4220-8369-2E4EBB7E2FF8}"/>
                </a:ext>
              </a:extLst>
            </p:cNvPr>
            <p:cNvSpPr/>
            <p:nvPr/>
          </p:nvSpPr>
          <p:spPr>
            <a:xfrm>
              <a:off x="5032523" y="1806609"/>
              <a:ext cx="32205" cy="45296"/>
            </a:xfrm>
            <a:custGeom>
              <a:avLst/>
              <a:gdLst/>
              <a:ahLst/>
              <a:cxnLst/>
              <a:rect l="l" t="t" r="r" b="b"/>
              <a:pathLst>
                <a:path w="22482" h="31620" extrusionOk="0">
                  <a:moveTo>
                    <a:pt x="11254" y="1"/>
                  </a:moveTo>
                  <a:cubicBezTo>
                    <a:pt x="5038" y="1"/>
                    <a:pt x="0" y="4982"/>
                    <a:pt x="0" y="11139"/>
                  </a:cubicBezTo>
                  <a:lnTo>
                    <a:pt x="0" y="27024"/>
                  </a:lnTo>
                  <a:cubicBezTo>
                    <a:pt x="0" y="29572"/>
                    <a:pt x="2072" y="31620"/>
                    <a:pt x="4620" y="31620"/>
                  </a:cubicBezTo>
                  <a:lnTo>
                    <a:pt x="17861" y="31620"/>
                  </a:lnTo>
                  <a:cubicBezTo>
                    <a:pt x="20433" y="31620"/>
                    <a:pt x="22481" y="29572"/>
                    <a:pt x="22481" y="27024"/>
                  </a:cubicBezTo>
                  <a:lnTo>
                    <a:pt x="22481" y="11354"/>
                  </a:lnTo>
                  <a:cubicBezTo>
                    <a:pt x="22481" y="6138"/>
                    <a:pt x="18314" y="995"/>
                    <a:pt x="13194" y="161"/>
                  </a:cubicBezTo>
                  <a:cubicBezTo>
                    <a:pt x="12537" y="53"/>
                    <a:pt x="11889" y="1"/>
                    <a:pt x="11254" y="1"/>
                  </a:cubicBezTo>
                  <a:close/>
                </a:path>
              </a:pathLst>
            </a:custGeom>
            <a:solidFill>
              <a:srgbClr val="B3F0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228;p39">
              <a:extLst>
                <a:ext uri="{FF2B5EF4-FFF2-40B4-BE49-F238E27FC236}">
                  <a16:creationId xmlns:a16="http://schemas.microsoft.com/office/drawing/2014/main" id="{3D6EAD38-C941-42B2-9A1E-5332F9AD9897}"/>
                </a:ext>
              </a:extLst>
            </p:cNvPr>
            <p:cNvSpPr/>
            <p:nvPr/>
          </p:nvSpPr>
          <p:spPr>
            <a:xfrm>
              <a:off x="4908416" y="1808465"/>
              <a:ext cx="45612" cy="74381"/>
            </a:xfrm>
            <a:custGeom>
              <a:avLst/>
              <a:gdLst/>
              <a:ahLst/>
              <a:cxnLst/>
              <a:rect l="l" t="t" r="r" b="b"/>
              <a:pathLst>
                <a:path w="31841" h="51924" extrusionOk="0">
                  <a:moveTo>
                    <a:pt x="15944" y="1"/>
                  </a:moveTo>
                  <a:cubicBezTo>
                    <a:pt x="15609" y="1"/>
                    <a:pt x="15272" y="11"/>
                    <a:pt x="14932" y="32"/>
                  </a:cubicBezTo>
                  <a:cubicBezTo>
                    <a:pt x="6692" y="508"/>
                    <a:pt x="0" y="7962"/>
                    <a:pt x="0" y="16202"/>
                  </a:cubicBezTo>
                  <a:lnTo>
                    <a:pt x="0" y="51876"/>
                  </a:lnTo>
                  <a:lnTo>
                    <a:pt x="0" y="51923"/>
                  </a:lnTo>
                  <a:lnTo>
                    <a:pt x="31840" y="51923"/>
                  </a:lnTo>
                  <a:lnTo>
                    <a:pt x="31840" y="15916"/>
                  </a:lnTo>
                  <a:cubicBezTo>
                    <a:pt x="31840" y="7130"/>
                    <a:pt x="24746" y="1"/>
                    <a:pt x="15944" y="1"/>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229;p39">
              <a:extLst>
                <a:ext uri="{FF2B5EF4-FFF2-40B4-BE49-F238E27FC236}">
                  <a16:creationId xmlns:a16="http://schemas.microsoft.com/office/drawing/2014/main" id="{637D0C51-9E78-456C-927D-E8581F042D57}"/>
                </a:ext>
              </a:extLst>
            </p:cNvPr>
            <p:cNvSpPr/>
            <p:nvPr/>
          </p:nvSpPr>
          <p:spPr>
            <a:xfrm>
              <a:off x="4764795" y="1874726"/>
              <a:ext cx="333502" cy="35582"/>
            </a:xfrm>
            <a:custGeom>
              <a:avLst/>
              <a:gdLst/>
              <a:ahLst/>
              <a:cxnLst/>
              <a:rect l="l" t="t" r="r" b="b"/>
              <a:pathLst>
                <a:path w="232811" h="24839" extrusionOk="0">
                  <a:moveTo>
                    <a:pt x="6001" y="1"/>
                  </a:moveTo>
                  <a:cubicBezTo>
                    <a:pt x="2691" y="1"/>
                    <a:pt x="0" y="2692"/>
                    <a:pt x="0" y="6026"/>
                  </a:cubicBezTo>
                  <a:lnTo>
                    <a:pt x="0" y="18814"/>
                  </a:lnTo>
                  <a:cubicBezTo>
                    <a:pt x="0" y="22124"/>
                    <a:pt x="2667" y="24839"/>
                    <a:pt x="6001" y="24839"/>
                  </a:cubicBezTo>
                  <a:lnTo>
                    <a:pt x="226809" y="24839"/>
                  </a:lnTo>
                  <a:cubicBezTo>
                    <a:pt x="230096" y="24839"/>
                    <a:pt x="232811" y="22148"/>
                    <a:pt x="232811" y="18814"/>
                  </a:cubicBezTo>
                  <a:lnTo>
                    <a:pt x="232811" y="5978"/>
                  </a:lnTo>
                  <a:cubicBezTo>
                    <a:pt x="232811" y="2692"/>
                    <a:pt x="230143" y="1"/>
                    <a:pt x="226809" y="1"/>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230;p39">
              <a:extLst>
                <a:ext uri="{FF2B5EF4-FFF2-40B4-BE49-F238E27FC236}">
                  <a16:creationId xmlns:a16="http://schemas.microsoft.com/office/drawing/2014/main" id="{1A41B3BA-E39A-4237-BD7E-10072A30CBA6}"/>
                </a:ext>
              </a:extLst>
            </p:cNvPr>
            <p:cNvSpPr/>
            <p:nvPr/>
          </p:nvSpPr>
          <p:spPr>
            <a:xfrm>
              <a:off x="4764795" y="1874726"/>
              <a:ext cx="28726" cy="35582"/>
            </a:xfrm>
            <a:custGeom>
              <a:avLst/>
              <a:gdLst/>
              <a:ahLst/>
              <a:cxnLst/>
              <a:rect l="l" t="t" r="r" b="b"/>
              <a:pathLst>
                <a:path w="20053" h="24839" extrusionOk="0">
                  <a:moveTo>
                    <a:pt x="6001" y="1"/>
                  </a:moveTo>
                  <a:cubicBezTo>
                    <a:pt x="2691" y="1"/>
                    <a:pt x="0" y="2692"/>
                    <a:pt x="0" y="6026"/>
                  </a:cubicBezTo>
                  <a:lnTo>
                    <a:pt x="0" y="18814"/>
                  </a:lnTo>
                  <a:cubicBezTo>
                    <a:pt x="0" y="22124"/>
                    <a:pt x="2667" y="24839"/>
                    <a:pt x="6001" y="24839"/>
                  </a:cubicBezTo>
                  <a:lnTo>
                    <a:pt x="20052" y="24839"/>
                  </a:lnTo>
                  <a:cubicBezTo>
                    <a:pt x="16766" y="24839"/>
                    <a:pt x="14051" y="22148"/>
                    <a:pt x="14051" y="18838"/>
                  </a:cubicBezTo>
                  <a:lnTo>
                    <a:pt x="14051" y="5978"/>
                  </a:lnTo>
                  <a:cubicBezTo>
                    <a:pt x="14051" y="2692"/>
                    <a:pt x="16718" y="1"/>
                    <a:pt x="20052" y="1"/>
                  </a:cubicBez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231;p39">
              <a:extLst>
                <a:ext uri="{FF2B5EF4-FFF2-40B4-BE49-F238E27FC236}">
                  <a16:creationId xmlns:a16="http://schemas.microsoft.com/office/drawing/2014/main" id="{645829A6-664B-441B-8136-3D8D8EBDCAE3}"/>
                </a:ext>
              </a:extLst>
            </p:cNvPr>
            <p:cNvSpPr/>
            <p:nvPr/>
          </p:nvSpPr>
          <p:spPr>
            <a:xfrm>
              <a:off x="4894770" y="1687713"/>
              <a:ext cx="73586" cy="73585"/>
            </a:xfrm>
            <a:custGeom>
              <a:avLst/>
              <a:gdLst/>
              <a:ahLst/>
              <a:cxnLst/>
              <a:rect l="l" t="t" r="r" b="b"/>
              <a:pathLst>
                <a:path w="51369" h="51368" extrusionOk="0">
                  <a:moveTo>
                    <a:pt x="25696" y="7026"/>
                  </a:moveTo>
                  <a:cubicBezTo>
                    <a:pt x="35984" y="7026"/>
                    <a:pt x="44343" y="15384"/>
                    <a:pt x="44343" y="25672"/>
                  </a:cubicBezTo>
                  <a:cubicBezTo>
                    <a:pt x="44343" y="35984"/>
                    <a:pt x="35960" y="44343"/>
                    <a:pt x="25696" y="44343"/>
                  </a:cubicBezTo>
                  <a:cubicBezTo>
                    <a:pt x="15385" y="44343"/>
                    <a:pt x="7026" y="35984"/>
                    <a:pt x="7026" y="25672"/>
                  </a:cubicBezTo>
                  <a:cubicBezTo>
                    <a:pt x="7026" y="15384"/>
                    <a:pt x="15385" y="7026"/>
                    <a:pt x="25696" y="7026"/>
                  </a:cubicBezTo>
                  <a:close/>
                  <a:moveTo>
                    <a:pt x="25696" y="0"/>
                  </a:moveTo>
                  <a:cubicBezTo>
                    <a:pt x="11527" y="0"/>
                    <a:pt x="0" y="11503"/>
                    <a:pt x="0" y="25672"/>
                  </a:cubicBezTo>
                  <a:cubicBezTo>
                    <a:pt x="0" y="39866"/>
                    <a:pt x="11527" y="51368"/>
                    <a:pt x="25696" y="51368"/>
                  </a:cubicBezTo>
                  <a:cubicBezTo>
                    <a:pt x="39842" y="51368"/>
                    <a:pt x="51368" y="39866"/>
                    <a:pt x="51368" y="25672"/>
                  </a:cubicBezTo>
                  <a:cubicBezTo>
                    <a:pt x="51368" y="11503"/>
                    <a:pt x="39818" y="0"/>
                    <a:pt x="25696"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232;p39">
              <a:extLst>
                <a:ext uri="{FF2B5EF4-FFF2-40B4-BE49-F238E27FC236}">
                  <a16:creationId xmlns:a16="http://schemas.microsoft.com/office/drawing/2014/main" id="{65FD3FFC-B88C-41DD-B412-78D38C6F7A81}"/>
                </a:ext>
              </a:extLst>
            </p:cNvPr>
            <p:cNvSpPr/>
            <p:nvPr/>
          </p:nvSpPr>
          <p:spPr>
            <a:xfrm>
              <a:off x="4926530" y="1703469"/>
              <a:ext cx="26644" cy="26308"/>
            </a:xfrm>
            <a:custGeom>
              <a:avLst/>
              <a:gdLst/>
              <a:ahLst/>
              <a:cxnLst/>
              <a:rect l="l" t="t" r="r" b="b"/>
              <a:pathLst>
                <a:path w="18600" h="18365" extrusionOk="0">
                  <a:moveTo>
                    <a:pt x="3511" y="0"/>
                  </a:moveTo>
                  <a:cubicBezTo>
                    <a:pt x="1567" y="0"/>
                    <a:pt x="1" y="1579"/>
                    <a:pt x="1" y="3528"/>
                  </a:cubicBezTo>
                  <a:lnTo>
                    <a:pt x="1" y="14864"/>
                  </a:lnTo>
                  <a:cubicBezTo>
                    <a:pt x="1" y="16793"/>
                    <a:pt x="1572" y="18364"/>
                    <a:pt x="3525" y="18364"/>
                  </a:cubicBezTo>
                  <a:lnTo>
                    <a:pt x="14861" y="18364"/>
                  </a:lnTo>
                  <a:cubicBezTo>
                    <a:pt x="16933" y="18364"/>
                    <a:pt x="18600" y="16554"/>
                    <a:pt x="18338" y="14411"/>
                  </a:cubicBezTo>
                  <a:cubicBezTo>
                    <a:pt x="18100" y="12625"/>
                    <a:pt x="16504" y="11339"/>
                    <a:pt x="14718" y="11339"/>
                  </a:cubicBezTo>
                  <a:lnTo>
                    <a:pt x="7026" y="11339"/>
                  </a:lnTo>
                  <a:lnTo>
                    <a:pt x="7026" y="3671"/>
                  </a:lnTo>
                  <a:cubicBezTo>
                    <a:pt x="7026" y="1885"/>
                    <a:pt x="5740" y="265"/>
                    <a:pt x="3954" y="27"/>
                  </a:cubicBezTo>
                  <a:cubicBezTo>
                    <a:pt x="3804" y="9"/>
                    <a:pt x="3656" y="0"/>
                    <a:pt x="3511"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233;p39">
              <a:extLst>
                <a:ext uri="{FF2B5EF4-FFF2-40B4-BE49-F238E27FC236}">
                  <a16:creationId xmlns:a16="http://schemas.microsoft.com/office/drawing/2014/main" id="{47C00C92-F628-4CBB-9BCE-B5484DC6FE9E}"/>
                </a:ext>
              </a:extLst>
            </p:cNvPr>
            <p:cNvSpPr/>
            <p:nvPr/>
          </p:nvSpPr>
          <p:spPr>
            <a:xfrm>
              <a:off x="4792973" y="1731448"/>
              <a:ext cx="42269" cy="55366"/>
            </a:xfrm>
            <a:custGeom>
              <a:avLst/>
              <a:gdLst/>
              <a:ahLst/>
              <a:cxnLst/>
              <a:rect l="l" t="t" r="r" b="b"/>
              <a:pathLst>
                <a:path w="29507" h="38650" extrusionOk="0">
                  <a:moveTo>
                    <a:pt x="14759" y="7011"/>
                  </a:moveTo>
                  <a:cubicBezTo>
                    <a:pt x="19024" y="7011"/>
                    <a:pt x="22505" y="10421"/>
                    <a:pt x="22505" y="14645"/>
                  </a:cubicBezTo>
                  <a:lnTo>
                    <a:pt x="22505" y="30505"/>
                  </a:lnTo>
                  <a:cubicBezTo>
                    <a:pt x="22505" y="31101"/>
                    <a:pt x="22005" y="31625"/>
                    <a:pt x="21409" y="31625"/>
                  </a:cubicBezTo>
                  <a:lnTo>
                    <a:pt x="8168" y="31625"/>
                  </a:lnTo>
                  <a:cubicBezTo>
                    <a:pt x="8154" y="31625"/>
                    <a:pt x="8139" y="31626"/>
                    <a:pt x="8124" y="31626"/>
                  </a:cubicBezTo>
                  <a:cubicBezTo>
                    <a:pt x="7503" y="31626"/>
                    <a:pt x="7025" y="31134"/>
                    <a:pt x="7025" y="30505"/>
                  </a:cubicBezTo>
                  <a:lnTo>
                    <a:pt x="7025" y="14836"/>
                  </a:lnTo>
                  <a:cubicBezTo>
                    <a:pt x="7025" y="11383"/>
                    <a:pt x="9764" y="7858"/>
                    <a:pt x="13169" y="7167"/>
                  </a:cubicBezTo>
                  <a:cubicBezTo>
                    <a:pt x="13708" y="7061"/>
                    <a:pt x="14239" y="7011"/>
                    <a:pt x="14759" y="7011"/>
                  </a:cubicBezTo>
                  <a:close/>
                  <a:moveTo>
                    <a:pt x="14790" y="1"/>
                  </a:moveTo>
                  <a:cubicBezTo>
                    <a:pt x="6642" y="1"/>
                    <a:pt x="0" y="6588"/>
                    <a:pt x="0" y="14645"/>
                  </a:cubicBezTo>
                  <a:lnTo>
                    <a:pt x="0" y="30505"/>
                  </a:lnTo>
                  <a:cubicBezTo>
                    <a:pt x="0" y="35006"/>
                    <a:pt x="3644" y="38650"/>
                    <a:pt x="8121" y="38650"/>
                  </a:cubicBezTo>
                  <a:lnTo>
                    <a:pt x="21362" y="38650"/>
                  </a:lnTo>
                  <a:cubicBezTo>
                    <a:pt x="21376" y="38650"/>
                    <a:pt x="21391" y="38650"/>
                    <a:pt x="21405" y="38650"/>
                  </a:cubicBezTo>
                  <a:cubicBezTo>
                    <a:pt x="25886" y="38650"/>
                    <a:pt x="29506" y="34992"/>
                    <a:pt x="29506" y="30505"/>
                  </a:cubicBezTo>
                  <a:lnTo>
                    <a:pt x="29506" y="14907"/>
                  </a:lnTo>
                  <a:cubicBezTo>
                    <a:pt x="29506" y="7715"/>
                    <a:pt x="24410" y="1404"/>
                    <a:pt x="17337" y="214"/>
                  </a:cubicBezTo>
                  <a:cubicBezTo>
                    <a:pt x="16476" y="70"/>
                    <a:pt x="15625" y="1"/>
                    <a:pt x="1479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234;p39">
              <a:extLst>
                <a:ext uri="{FF2B5EF4-FFF2-40B4-BE49-F238E27FC236}">
                  <a16:creationId xmlns:a16="http://schemas.microsoft.com/office/drawing/2014/main" id="{EC04D841-715B-415F-B9BC-65A1A2A6D4F2}"/>
                </a:ext>
              </a:extLst>
            </p:cNvPr>
            <p:cNvSpPr/>
            <p:nvPr/>
          </p:nvSpPr>
          <p:spPr>
            <a:xfrm>
              <a:off x="4792973" y="1802414"/>
              <a:ext cx="42269" cy="54232"/>
            </a:xfrm>
            <a:custGeom>
              <a:avLst/>
              <a:gdLst/>
              <a:ahLst/>
              <a:cxnLst/>
              <a:rect l="l" t="t" r="r" b="b"/>
              <a:pathLst>
                <a:path w="29507" h="37858" extrusionOk="0">
                  <a:moveTo>
                    <a:pt x="14763" y="6212"/>
                  </a:moveTo>
                  <a:cubicBezTo>
                    <a:pt x="15293" y="6212"/>
                    <a:pt x="15835" y="6265"/>
                    <a:pt x="16384" y="6375"/>
                  </a:cubicBezTo>
                  <a:cubicBezTo>
                    <a:pt x="19766" y="7042"/>
                    <a:pt x="22505" y="10567"/>
                    <a:pt x="22505" y="14020"/>
                  </a:cubicBezTo>
                  <a:lnTo>
                    <a:pt x="22505" y="29737"/>
                  </a:lnTo>
                  <a:cubicBezTo>
                    <a:pt x="22505" y="30333"/>
                    <a:pt x="22005" y="30833"/>
                    <a:pt x="21409" y="30833"/>
                  </a:cubicBezTo>
                  <a:lnTo>
                    <a:pt x="8168" y="30833"/>
                  </a:lnTo>
                  <a:cubicBezTo>
                    <a:pt x="7573" y="30833"/>
                    <a:pt x="7049" y="30333"/>
                    <a:pt x="7049" y="29737"/>
                  </a:cubicBezTo>
                  <a:lnTo>
                    <a:pt x="7049" y="13829"/>
                  </a:lnTo>
                  <a:lnTo>
                    <a:pt x="7025" y="13829"/>
                  </a:lnTo>
                  <a:cubicBezTo>
                    <a:pt x="7025" y="9634"/>
                    <a:pt x="10493" y="6212"/>
                    <a:pt x="14763" y="6212"/>
                  </a:cubicBezTo>
                  <a:close/>
                  <a:moveTo>
                    <a:pt x="14743" y="1"/>
                  </a:moveTo>
                  <a:cubicBezTo>
                    <a:pt x="6613" y="1"/>
                    <a:pt x="0" y="6446"/>
                    <a:pt x="0" y="14353"/>
                  </a:cubicBezTo>
                  <a:lnTo>
                    <a:pt x="0" y="29880"/>
                  </a:lnTo>
                  <a:cubicBezTo>
                    <a:pt x="0" y="34286"/>
                    <a:pt x="3667" y="37858"/>
                    <a:pt x="8192" y="37858"/>
                  </a:cubicBezTo>
                  <a:lnTo>
                    <a:pt x="21362" y="37858"/>
                  </a:lnTo>
                  <a:cubicBezTo>
                    <a:pt x="25863" y="37858"/>
                    <a:pt x="29506" y="34238"/>
                    <a:pt x="29506" y="29737"/>
                  </a:cubicBezTo>
                  <a:lnTo>
                    <a:pt x="29506" y="14949"/>
                  </a:lnTo>
                  <a:cubicBezTo>
                    <a:pt x="29506" y="7471"/>
                    <a:pt x="24029" y="970"/>
                    <a:pt x="16599" y="112"/>
                  </a:cubicBezTo>
                  <a:cubicBezTo>
                    <a:pt x="15973" y="37"/>
                    <a:pt x="15353" y="1"/>
                    <a:pt x="1474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235;p39">
              <a:extLst>
                <a:ext uri="{FF2B5EF4-FFF2-40B4-BE49-F238E27FC236}">
                  <a16:creationId xmlns:a16="http://schemas.microsoft.com/office/drawing/2014/main" id="{BE9563A6-CDC6-494E-91E1-16867C8D49B2}"/>
                </a:ext>
              </a:extLst>
            </p:cNvPr>
            <p:cNvSpPr/>
            <p:nvPr/>
          </p:nvSpPr>
          <p:spPr>
            <a:xfrm>
              <a:off x="5027849" y="1731438"/>
              <a:ext cx="42269" cy="55376"/>
            </a:xfrm>
            <a:custGeom>
              <a:avLst/>
              <a:gdLst/>
              <a:ahLst/>
              <a:cxnLst/>
              <a:rect l="l" t="t" r="r" b="b"/>
              <a:pathLst>
                <a:path w="29507" h="38657" extrusionOk="0">
                  <a:moveTo>
                    <a:pt x="14742" y="7222"/>
                  </a:moveTo>
                  <a:cubicBezTo>
                    <a:pt x="18933" y="7222"/>
                    <a:pt x="22363" y="10627"/>
                    <a:pt x="22482" y="14843"/>
                  </a:cubicBezTo>
                  <a:lnTo>
                    <a:pt x="22482" y="30703"/>
                  </a:lnTo>
                  <a:lnTo>
                    <a:pt x="22363" y="30703"/>
                  </a:lnTo>
                  <a:cubicBezTo>
                    <a:pt x="22363" y="31231"/>
                    <a:pt x="21999" y="31673"/>
                    <a:pt x="21522" y="31673"/>
                  </a:cubicBezTo>
                  <a:cubicBezTo>
                    <a:pt x="21440" y="31673"/>
                    <a:pt x="21355" y="31660"/>
                    <a:pt x="21267" y="31632"/>
                  </a:cubicBezTo>
                  <a:lnTo>
                    <a:pt x="8217" y="31632"/>
                  </a:lnTo>
                  <a:cubicBezTo>
                    <a:pt x="8135" y="31655"/>
                    <a:pt x="8055" y="31665"/>
                    <a:pt x="7978" y="31665"/>
                  </a:cubicBezTo>
                  <a:cubicBezTo>
                    <a:pt x="7492" y="31665"/>
                    <a:pt x="7108" y="31237"/>
                    <a:pt x="7026" y="30703"/>
                  </a:cubicBezTo>
                  <a:lnTo>
                    <a:pt x="7026" y="14843"/>
                  </a:lnTo>
                  <a:cubicBezTo>
                    <a:pt x="7121" y="10627"/>
                    <a:pt x="10551" y="7222"/>
                    <a:pt x="14742" y="7222"/>
                  </a:cubicBezTo>
                  <a:close/>
                  <a:moveTo>
                    <a:pt x="14756" y="1"/>
                  </a:moveTo>
                  <a:cubicBezTo>
                    <a:pt x="13908" y="1"/>
                    <a:pt x="13045" y="72"/>
                    <a:pt x="12170" y="221"/>
                  </a:cubicBezTo>
                  <a:cubicBezTo>
                    <a:pt x="5097" y="1411"/>
                    <a:pt x="1" y="7746"/>
                    <a:pt x="1" y="14914"/>
                  </a:cubicBezTo>
                  <a:lnTo>
                    <a:pt x="1" y="30512"/>
                  </a:lnTo>
                  <a:cubicBezTo>
                    <a:pt x="1" y="35013"/>
                    <a:pt x="3644" y="38657"/>
                    <a:pt x="8121" y="38657"/>
                  </a:cubicBezTo>
                  <a:lnTo>
                    <a:pt x="21362" y="38657"/>
                  </a:lnTo>
                  <a:cubicBezTo>
                    <a:pt x="25863" y="38657"/>
                    <a:pt x="29507" y="35013"/>
                    <a:pt x="29507" y="30512"/>
                  </a:cubicBezTo>
                  <a:lnTo>
                    <a:pt x="29507" y="14652"/>
                  </a:lnTo>
                  <a:cubicBezTo>
                    <a:pt x="29507" y="6565"/>
                    <a:pt x="22886" y="1"/>
                    <a:pt x="14756"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236;p39">
              <a:extLst>
                <a:ext uri="{FF2B5EF4-FFF2-40B4-BE49-F238E27FC236}">
                  <a16:creationId xmlns:a16="http://schemas.microsoft.com/office/drawing/2014/main" id="{3786C7B0-A61E-4D25-904D-B414375257DC}"/>
                </a:ext>
              </a:extLst>
            </p:cNvPr>
            <p:cNvSpPr/>
            <p:nvPr/>
          </p:nvSpPr>
          <p:spPr>
            <a:xfrm>
              <a:off x="5027849" y="1801244"/>
              <a:ext cx="42269" cy="55369"/>
            </a:xfrm>
            <a:custGeom>
              <a:avLst/>
              <a:gdLst/>
              <a:ahLst/>
              <a:cxnLst/>
              <a:rect l="l" t="t" r="r" b="b"/>
              <a:pathLst>
                <a:path w="29507" h="38652" extrusionOk="0">
                  <a:moveTo>
                    <a:pt x="14742" y="7073"/>
                  </a:moveTo>
                  <a:cubicBezTo>
                    <a:pt x="18933" y="7073"/>
                    <a:pt x="22363" y="10479"/>
                    <a:pt x="22482" y="14694"/>
                  </a:cubicBezTo>
                  <a:lnTo>
                    <a:pt x="22482" y="30697"/>
                  </a:lnTo>
                  <a:lnTo>
                    <a:pt x="22363" y="30697"/>
                  </a:lnTo>
                  <a:cubicBezTo>
                    <a:pt x="22363" y="31139"/>
                    <a:pt x="21885" y="31627"/>
                    <a:pt x="21308" y="31627"/>
                  </a:cubicBezTo>
                  <a:cubicBezTo>
                    <a:pt x="21294" y="31627"/>
                    <a:pt x="21281" y="31626"/>
                    <a:pt x="21267" y="31626"/>
                  </a:cubicBezTo>
                  <a:lnTo>
                    <a:pt x="8217" y="31626"/>
                  </a:lnTo>
                  <a:cubicBezTo>
                    <a:pt x="8203" y="31626"/>
                    <a:pt x="8189" y="31627"/>
                    <a:pt x="8176" y="31627"/>
                  </a:cubicBezTo>
                  <a:cubicBezTo>
                    <a:pt x="7599" y="31627"/>
                    <a:pt x="7119" y="31136"/>
                    <a:pt x="7026" y="30554"/>
                  </a:cubicBezTo>
                  <a:lnTo>
                    <a:pt x="7026" y="14694"/>
                  </a:lnTo>
                  <a:cubicBezTo>
                    <a:pt x="7121" y="10479"/>
                    <a:pt x="10551" y="7073"/>
                    <a:pt x="14742" y="7073"/>
                  </a:cubicBezTo>
                  <a:close/>
                  <a:moveTo>
                    <a:pt x="14603" y="0"/>
                  </a:moveTo>
                  <a:cubicBezTo>
                    <a:pt x="6526" y="0"/>
                    <a:pt x="1" y="6564"/>
                    <a:pt x="1" y="14646"/>
                  </a:cubicBezTo>
                  <a:lnTo>
                    <a:pt x="1" y="30530"/>
                  </a:lnTo>
                  <a:cubicBezTo>
                    <a:pt x="1" y="35031"/>
                    <a:pt x="3644" y="38651"/>
                    <a:pt x="8121" y="38651"/>
                  </a:cubicBezTo>
                  <a:lnTo>
                    <a:pt x="21362" y="38651"/>
                  </a:lnTo>
                  <a:cubicBezTo>
                    <a:pt x="25863" y="38651"/>
                    <a:pt x="29507" y="35031"/>
                    <a:pt x="29507" y="30530"/>
                  </a:cubicBezTo>
                  <a:lnTo>
                    <a:pt x="29507" y="14646"/>
                  </a:lnTo>
                  <a:cubicBezTo>
                    <a:pt x="29507" y="6597"/>
                    <a:pt x="22886" y="0"/>
                    <a:pt x="14742" y="0"/>
                  </a:cubicBezTo>
                  <a:lnTo>
                    <a:pt x="14647" y="0"/>
                  </a:lnTo>
                  <a:cubicBezTo>
                    <a:pt x="14632" y="0"/>
                    <a:pt x="14617" y="0"/>
                    <a:pt x="14603"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237;p39">
              <a:extLst>
                <a:ext uri="{FF2B5EF4-FFF2-40B4-BE49-F238E27FC236}">
                  <a16:creationId xmlns:a16="http://schemas.microsoft.com/office/drawing/2014/main" id="{A66E6F12-105C-44E2-B7A3-9A2A446D2602}"/>
                </a:ext>
              </a:extLst>
            </p:cNvPr>
            <p:cNvSpPr/>
            <p:nvPr/>
          </p:nvSpPr>
          <p:spPr>
            <a:xfrm>
              <a:off x="4884911" y="1772720"/>
              <a:ext cx="10065" cy="18125"/>
            </a:xfrm>
            <a:custGeom>
              <a:avLst/>
              <a:gdLst/>
              <a:ahLst/>
              <a:cxnLst/>
              <a:rect l="l" t="t" r="r" b="b"/>
              <a:pathLst>
                <a:path w="7026" h="12653" extrusionOk="0">
                  <a:moveTo>
                    <a:pt x="3516" y="0"/>
                  </a:moveTo>
                  <a:cubicBezTo>
                    <a:pt x="3370" y="0"/>
                    <a:pt x="3222" y="9"/>
                    <a:pt x="3072" y="27"/>
                  </a:cubicBezTo>
                  <a:cubicBezTo>
                    <a:pt x="1286" y="242"/>
                    <a:pt x="0" y="1861"/>
                    <a:pt x="0" y="3647"/>
                  </a:cubicBezTo>
                  <a:lnTo>
                    <a:pt x="0" y="9005"/>
                  </a:lnTo>
                  <a:cubicBezTo>
                    <a:pt x="0" y="10792"/>
                    <a:pt x="1286" y="12387"/>
                    <a:pt x="3072" y="12625"/>
                  </a:cubicBezTo>
                  <a:cubicBezTo>
                    <a:pt x="3222" y="12644"/>
                    <a:pt x="3370" y="12652"/>
                    <a:pt x="3516" y="12652"/>
                  </a:cubicBezTo>
                  <a:cubicBezTo>
                    <a:pt x="5459" y="12652"/>
                    <a:pt x="7025" y="11076"/>
                    <a:pt x="7025" y="9148"/>
                  </a:cubicBezTo>
                  <a:lnTo>
                    <a:pt x="7025" y="3528"/>
                  </a:lnTo>
                  <a:cubicBezTo>
                    <a:pt x="7025" y="1579"/>
                    <a:pt x="5459" y="0"/>
                    <a:pt x="3516"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238;p39">
              <a:extLst>
                <a:ext uri="{FF2B5EF4-FFF2-40B4-BE49-F238E27FC236}">
                  <a16:creationId xmlns:a16="http://schemas.microsoft.com/office/drawing/2014/main" id="{D61D26F3-89CA-42C6-9A0E-87DF8CF3C6E7}"/>
                </a:ext>
              </a:extLst>
            </p:cNvPr>
            <p:cNvSpPr/>
            <p:nvPr/>
          </p:nvSpPr>
          <p:spPr>
            <a:xfrm>
              <a:off x="4968115" y="1772686"/>
              <a:ext cx="10065" cy="18125"/>
            </a:xfrm>
            <a:custGeom>
              <a:avLst/>
              <a:gdLst/>
              <a:ahLst/>
              <a:cxnLst/>
              <a:rect l="l" t="t" r="r" b="b"/>
              <a:pathLst>
                <a:path w="7026" h="12653" extrusionOk="0">
                  <a:moveTo>
                    <a:pt x="3510" y="0"/>
                  </a:moveTo>
                  <a:cubicBezTo>
                    <a:pt x="1567" y="0"/>
                    <a:pt x="1" y="1577"/>
                    <a:pt x="1" y="3505"/>
                  </a:cubicBezTo>
                  <a:lnTo>
                    <a:pt x="1" y="9149"/>
                  </a:lnTo>
                  <a:cubicBezTo>
                    <a:pt x="1" y="11076"/>
                    <a:pt x="1567" y="12653"/>
                    <a:pt x="3510" y="12653"/>
                  </a:cubicBezTo>
                  <a:cubicBezTo>
                    <a:pt x="3656" y="12653"/>
                    <a:pt x="3804" y="12644"/>
                    <a:pt x="3954" y="12625"/>
                  </a:cubicBezTo>
                  <a:cubicBezTo>
                    <a:pt x="5740" y="12435"/>
                    <a:pt x="7026" y="10839"/>
                    <a:pt x="7026" y="9029"/>
                  </a:cubicBezTo>
                  <a:lnTo>
                    <a:pt x="7026" y="3671"/>
                  </a:lnTo>
                  <a:cubicBezTo>
                    <a:pt x="7026" y="1885"/>
                    <a:pt x="5740" y="266"/>
                    <a:pt x="3954" y="28"/>
                  </a:cubicBezTo>
                  <a:cubicBezTo>
                    <a:pt x="3804" y="9"/>
                    <a:pt x="3656" y="0"/>
                    <a:pt x="3510"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239;p39">
              <a:extLst>
                <a:ext uri="{FF2B5EF4-FFF2-40B4-BE49-F238E27FC236}">
                  <a16:creationId xmlns:a16="http://schemas.microsoft.com/office/drawing/2014/main" id="{E8963A95-1BA9-40DE-9360-FBAE7B3971EE}"/>
                </a:ext>
              </a:extLst>
            </p:cNvPr>
            <p:cNvSpPr/>
            <p:nvPr/>
          </p:nvSpPr>
          <p:spPr>
            <a:xfrm>
              <a:off x="4914829" y="1780520"/>
              <a:ext cx="33364" cy="15164"/>
            </a:xfrm>
            <a:custGeom>
              <a:avLst/>
              <a:gdLst/>
              <a:ahLst/>
              <a:cxnLst/>
              <a:rect l="l" t="t" r="r" b="b"/>
              <a:pathLst>
                <a:path w="23291" h="10586" extrusionOk="0">
                  <a:moveTo>
                    <a:pt x="3934" y="1"/>
                  </a:moveTo>
                  <a:cubicBezTo>
                    <a:pt x="3114" y="1"/>
                    <a:pt x="2291" y="285"/>
                    <a:pt x="1620" y="869"/>
                  </a:cubicBezTo>
                  <a:cubicBezTo>
                    <a:pt x="167" y="2155"/>
                    <a:pt x="0" y="4346"/>
                    <a:pt x="1286" y="5847"/>
                  </a:cubicBezTo>
                  <a:cubicBezTo>
                    <a:pt x="3906" y="8847"/>
                    <a:pt x="7692" y="10586"/>
                    <a:pt x="11646" y="10586"/>
                  </a:cubicBezTo>
                  <a:cubicBezTo>
                    <a:pt x="15599" y="10586"/>
                    <a:pt x="19385" y="8847"/>
                    <a:pt x="22005" y="5847"/>
                  </a:cubicBezTo>
                  <a:cubicBezTo>
                    <a:pt x="23291" y="4394"/>
                    <a:pt x="23148" y="2155"/>
                    <a:pt x="21695" y="869"/>
                  </a:cubicBezTo>
                  <a:cubicBezTo>
                    <a:pt x="21024" y="285"/>
                    <a:pt x="20201" y="1"/>
                    <a:pt x="19381" y="1"/>
                  </a:cubicBezTo>
                  <a:cubicBezTo>
                    <a:pt x="18398" y="1"/>
                    <a:pt x="17420" y="410"/>
                    <a:pt x="16718" y="1203"/>
                  </a:cubicBezTo>
                  <a:cubicBezTo>
                    <a:pt x="15432" y="2656"/>
                    <a:pt x="13598" y="3513"/>
                    <a:pt x="11646" y="3513"/>
                  </a:cubicBezTo>
                  <a:cubicBezTo>
                    <a:pt x="9717" y="3513"/>
                    <a:pt x="7859" y="2679"/>
                    <a:pt x="6597" y="1203"/>
                  </a:cubicBezTo>
                  <a:cubicBezTo>
                    <a:pt x="5895" y="410"/>
                    <a:pt x="4917" y="1"/>
                    <a:pt x="393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240;p39">
              <a:extLst>
                <a:ext uri="{FF2B5EF4-FFF2-40B4-BE49-F238E27FC236}">
                  <a16:creationId xmlns:a16="http://schemas.microsoft.com/office/drawing/2014/main" id="{AFB80BD1-AB44-4370-A452-648F2473F881}"/>
                </a:ext>
              </a:extLst>
            </p:cNvPr>
            <p:cNvSpPr/>
            <p:nvPr/>
          </p:nvSpPr>
          <p:spPr>
            <a:xfrm>
              <a:off x="4759404" y="1605292"/>
              <a:ext cx="344283" cy="309655"/>
            </a:xfrm>
            <a:custGeom>
              <a:avLst/>
              <a:gdLst/>
              <a:ahLst/>
              <a:cxnLst/>
              <a:rect l="l" t="t" r="r" b="b"/>
              <a:pathLst>
                <a:path w="240337" h="216164" extrusionOk="0">
                  <a:moveTo>
                    <a:pt x="202733" y="26935"/>
                  </a:moveTo>
                  <a:lnTo>
                    <a:pt x="202733" y="26959"/>
                  </a:lnTo>
                  <a:cubicBezTo>
                    <a:pt x="207663" y="26959"/>
                    <a:pt x="212235" y="29840"/>
                    <a:pt x="214331" y="34317"/>
                  </a:cubicBezTo>
                  <a:cubicBezTo>
                    <a:pt x="214331" y="34317"/>
                    <a:pt x="230834" y="69348"/>
                    <a:pt x="230858" y="69443"/>
                  </a:cubicBezTo>
                  <a:cubicBezTo>
                    <a:pt x="230882" y="69491"/>
                    <a:pt x="230834" y="69563"/>
                    <a:pt x="230763" y="69563"/>
                  </a:cubicBezTo>
                  <a:lnTo>
                    <a:pt x="194422" y="69563"/>
                  </a:lnTo>
                  <a:cubicBezTo>
                    <a:pt x="194446" y="69372"/>
                    <a:pt x="194446" y="69205"/>
                    <a:pt x="194493" y="69015"/>
                  </a:cubicBezTo>
                  <a:cubicBezTo>
                    <a:pt x="194636" y="66538"/>
                    <a:pt x="193612" y="64014"/>
                    <a:pt x="191779" y="62347"/>
                  </a:cubicBezTo>
                  <a:cubicBezTo>
                    <a:pt x="180014" y="51511"/>
                    <a:pt x="165368" y="38032"/>
                    <a:pt x="153318" y="26935"/>
                  </a:cubicBezTo>
                  <a:close/>
                  <a:moveTo>
                    <a:pt x="87019" y="26982"/>
                  </a:moveTo>
                  <a:cubicBezTo>
                    <a:pt x="84185" y="29554"/>
                    <a:pt x="57560" y="54107"/>
                    <a:pt x="48558" y="62371"/>
                  </a:cubicBezTo>
                  <a:cubicBezTo>
                    <a:pt x="46606" y="64204"/>
                    <a:pt x="45581" y="66943"/>
                    <a:pt x="45915" y="69586"/>
                  </a:cubicBezTo>
                  <a:lnTo>
                    <a:pt x="9574" y="69586"/>
                  </a:lnTo>
                  <a:cubicBezTo>
                    <a:pt x="9526" y="69586"/>
                    <a:pt x="9503" y="69586"/>
                    <a:pt x="9479" y="69563"/>
                  </a:cubicBezTo>
                  <a:cubicBezTo>
                    <a:pt x="9455" y="69515"/>
                    <a:pt x="9455" y="69491"/>
                    <a:pt x="9479" y="69467"/>
                  </a:cubicBezTo>
                  <a:lnTo>
                    <a:pt x="26006" y="34365"/>
                  </a:lnTo>
                  <a:cubicBezTo>
                    <a:pt x="28102" y="29864"/>
                    <a:pt x="32674" y="26982"/>
                    <a:pt x="37627" y="26982"/>
                  </a:cubicBezTo>
                  <a:close/>
                  <a:moveTo>
                    <a:pt x="120168" y="7050"/>
                  </a:moveTo>
                  <a:cubicBezTo>
                    <a:pt x="120794" y="7050"/>
                    <a:pt x="121419" y="7264"/>
                    <a:pt x="121907" y="7693"/>
                  </a:cubicBezTo>
                  <a:cubicBezTo>
                    <a:pt x="121907" y="7693"/>
                    <a:pt x="180514" y="61489"/>
                    <a:pt x="187016" y="67467"/>
                  </a:cubicBezTo>
                  <a:cubicBezTo>
                    <a:pt x="187587" y="68015"/>
                    <a:pt x="187611" y="68896"/>
                    <a:pt x="187111" y="69467"/>
                  </a:cubicBezTo>
                  <a:lnTo>
                    <a:pt x="178085" y="79255"/>
                  </a:lnTo>
                  <a:cubicBezTo>
                    <a:pt x="177796" y="79557"/>
                    <a:pt x="177414" y="79706"/>
                    <a:pt x="177034" y="79706"/>
                  </a:cubicBezTo>
                  <a:cubicBezTo>
                    <a:pt x="176694" y="79706"/>
                    <a:pt x="176355" y="79586"/>
                    <a:pt x="176085" y="79350"/>
                  </a:cubicBezTo>
                  <a:cubicBezTo>
                    <a:pt x="165559" y="69634"/>
                    <a:pt x="125265" y="32555"/>
                    <a:pt x="122526" y="30031"/>
                  </a:cubicBezTo>
                  <a:cubicBezTo>
                    <a:pt x="121871" y="29412"/>
                    <a:pt x="121008" y="29102"/>
                    <a:pt x="120145" y="29102"/>
                  </a:cubicBezTo>
                  <a:cubicBezTo>
                    <a:pt x="119281" y="29102"/>
                    <a:pt x="118418" y="29412"/>
                    <a:pt x="117763" y="30031"/>
                  </a:cubicBezTo>
                  <a:cubicBezTo>
                    <a:pt x="106023" y="40819"/>
                    <a:pt x="65586" y="78064"/>
                    <a:pt x="64228" y="79350"/>
                  </a:cubicBezTo>
                  <a:cubicBezTo>
                    <a:pt x="63973" y="79591"/>
                    <a:pt x="63632" y="79708"/>
                    <a:pt x="63290" y="79708"/>
                  </a:cubicBezTo>
                  <a:cubicBezTo>
                    <a:pt x="63090" y="79708"/>
                    <a:pt x="62889" y="79668"/>
                    <a:pt x="62704" y="79588"/>
                  </a:cubicBezTo>
                  <a:cubicBezTo>
                    <a:pt x="62514" y="79493"/>
                    <a:pt x="62371" y="79398"/>
                    <a:pt x="62252" y="79255"/>
                  </a:cubicBezTo>
                  <a:lnTo>
                    <a:pt x="53321" y="69563"/>
                  </a:lnTo>
                  <a:cubicBezTo>
                    <a:pt x="52797" y="68967"/>
                    <a:pt x="52702" y="68038"/>
                    <a:pt x="53321" y="67467"/>
                  </a:cubicBezTo>
                  <a:cubicBezTo>
                    <a:pt x="91639" y="32174"/>
                    <a:pt x="118430" y="7693"/>
                    <a:pt x="118430" y="7693"/>
                  </a:cubicBezTo>
                  <a:cubicBezTo>
                    <a:pt x="118918" y="7264"/>
                    <a:pt x="119543" y="7050"/>
                    <a:pt x="120168" y="7050"/>
                  </a:cubicBezTo>
                  <a:close/>
                  <a:moveTo>
                    <a:pt x="120237" y="145395"/>
                  </a:moveTo>
                  <a:cubicBezTo>
                    <a:pt x="120732" y="145395"/>
                    <a:pt x="121233" y="145424"/>
                    <a:pt x="121740" y="145483"/>
                  </a:cubicBezTo>
                  <a:cubicBezTo>
                    <a:pt x="127980" y="146269"/>
                    <a:pt x="132600" y="151746"/>
                    <a:pt x="132600" y="158057"/>
                  </a:cubicBezTo>
                  <a:lnTo>
                    <a:pt x="132600" y="184348"/>
                  </a:lnTo>
                  <a:lnTo>
                    <a:pt x="107761" y="184348"/>
                  </a:lnTo>
                  <a:lnTo>
                    <a:pt x="107761" y="157819"/>
                  </a:lnTo>
                  <a:cubicBezTo>
                    <a:pt x="107761" y="150954"/>
                    <a:pt x="113357" y="145395"/>
                    <a:pt x="120237" y="145395"/>
                  </a:cubicBezTo>
                  <a:close/>
                  <a:moveTo>
                    <a:pt x="120430" y="37294"/>
                  </a:moveTo>
                  <a:cubicBezTo>
                    <a:pt x="133647" y="49439"/>
                    <a:pt x="156700" y="70634"/>
                    <a:pt x="170560" y="83375"/>
                  </a:cubicBezTo>
                  <a:lnTo>
                    <a:pt x="170560" y="184348"/>
                  </a:lnTo>
                  <a:lnTo>
                    <a:pt x="139625" y="184348"/>
                  </a:lnTo>
                  <a:lnTo>
                    <a:pt x="139625" y="157819"/>
                  </a:lnTo>
                  <a:cubicBezTo>
                    <a:pt x="139625" y="147078"/>
                    <a:pt x="130909" y="138386"/>
                    <a:pt x="120145" y="138386"/>
                  </a:cubicBezTo>
                  <a:cubicBezTo>
                    <a:pt x="109404" y="138386"/>
                    <a:pt x="100712" y="147078"/>
                    <a:pt x="100712" y="157819"/>
                  </a:cubicBezTo>
                  <a:lnTo>
                    <a:pt x="100712" y="184348"/>
                  </a:lnTo>
                  <a:lnTo>
                    <a:pt x="70301" y="184348"/>
                  </a:lnTo>
                  <a:lnTo>
                    <a:pt x="70301" y="83375"/>
                  </a:lnTo>
                  <a:cubicBezTo>
                    <a:pt x="83232" y="71468"/>
                    <a:pt x="104260" y="52154"/>
                    <a:pt x="117739" y="39747"/>
                  </a:cubicBezTo>
                  <a:lnTo>
                    <a:pt x="117763" y="39723"/>
                  </a:lnTo>
                  <a:cubicBezTo>
                    <a:pt x="118692" y="38890"/>
                    <a:pt x="119597" y="38056"/>
                    <a:pt x="120430" y="37294"/>
                  </a:cubicBezTo>
                  <a:close/>
                  <a:moveTo>
                    <a:pt x="230811" y="191373"/>
                  </a:moveTo>
                  <a:cubicBezTo>
                    <a:pt x="232168" y="191373"/>
                    <a:pt x="233311" y="192492"/>
                    <a:pt x="233311" y="193873"/>
                  </a:cubicBezTo>
                  <a:lnTo>
                    <a:pt x="233311" y="206662"/>
                  </a:lnTo>
                  <a:cubicBezTo>
                    <a:pt x="233311" y="208043"/>
                    <a:pt x="232168" y="209162"/>
                    <a:pt x="230811" y="209162"/>
                  </a:cubicBezTo>
                  <a:lnTo>
                    <a:pt x="10003" y="209162"/>
                  </a:lnTo>
                  <a:cubicBezTo>
                    <a:pt x="8645" y="209162"/>
                    <a:pt x="7502" y="208043"/>
                    <a:pt x="7502" y="206662"/>
                  </a:cubicBezTo>
                  <a:lnTo>
                    <a:pt x="7502" y="193873"/>
                  </a:lnTo>
                  <a:cubicBezTo>
                    <a:pt x="7502" y="192492"/>
                    <a:pt x="8645" y="191373"/>
                    <a:pt x="10003" y="191373"/>
                  </a:cubicBezTo>
                  <a:close/>
                  <a:moveTo>
                    <a:pt x="120094" y="1"/>
                  </a:moveTo>
                  <a:cubicBezTo>
                    <a:pt x="117817" y="1"/>
                    <a:pt x="115537" y="787"/>
                    <a:pt x="113715" y="2358"/>
                  </a:cubicBezTo>
                  <a:cubicBezTo>
                    <a:pt x="113715" y="2358"/>
                    <a:pt x="103713" y="11384"/>
                    <a:pt x="94663" y="19910"/>
                  </a:cubicBezTo>
                  <a:lnTo>
                    <a:pt x="37580" y="19910"/>
                  </a:lnTo>
                  <a:cubicBezTo>
                    <a:pt x="37404" y="19905"/>
                    <a:pt x="37229" y="19902"/>
                    <a:pt x="37053" y="19902"/>
                  </a:cubicBezTo>
                  <a:cubicBezTo>
                    <a:pt x="29568" y="19902"/>
                    <a:pt x="22764" y="24355"/>
                    <a:pt x="19552" y="31126"/>
                  </a:cubicBezTo>
                  <a:lnTo>
                    <a:pt x="3025" y="66371"/>
                  </a:lnTo>
                  <a:cubicBezTo>
                    <a:pt x="1977" y="68562"/>
                    <a:pt x="2120" y="71134"/>
                    <a:pt x="3430" y="73206"/>
                  </a:cubicBezTo>
                  <a:cubicBezTo>
                    <a:pt x="4144" y="74325"/>
                    <a:pt x="5121" y="75207"/>
                    <a:pt x="6121" y="75778"/>
                  </a:cubicBezTo>
                  <a:lnTo>
                    <a:pt x="6121" y="96711"/>
                  </a:lnTo>
                  <a:cubicBezTo>
                    <a:pt x="6264" y="98640"/>
                    <a:pt x="7836" y="100212"/>
                    <a:pt x="9764" y="100212"/>
                  </a:cubicBezTo>
                  <a:cubicBezTo>
                    <a:pt x="11717" y="100212"/>
                    <a:pt x="13599" y="96711"/>
                    <a:pt x="13599" y="96711"/>
                  </a:cubicBezTo>
                  <a:lnTo>
                    <a:pt x="13599" y="76612"/>
                  </a:lnTo>
                  <a:lnTo>
                    <a:pt x="50416" y="76612"/>
                  </a:lnTo>
                  <a:lnTo>
                    <a:pt x="57251" y="84089"/>
                  </a:lnTo>
                  <a:cubicBezTo>
                    <a:pt x="58799" y="85732"/>
                    <a:pt x="61013" y="86756"/>
                    <a:pt x="63276" y="86804"/>
                  </a:cubicBezTo>
                  <a:lnTo>
                    <a:pt x="63276" y="184348"/>
                  </a:lnTo>
                  <a:lnTo>
                    <a:pt x="13146" y="184348"/>
                  </a:lnTo>
                  <a:lnTo>
                    <a:pt x="13146" y="110809"/>
                  </a:lnTo>
                  <a:cubicBezTo>
                    <a:pt x="13146" y="109023"/>
                    <a:pt x="11860" y="107427"/>
                    <a:pt x="10074" y="107189"/>
                  </a:cubicBezTo>
                  <a:cubicBezTo>
                    <a:pt x="9924" y="107171"/>
                    <a:pt x="9776" y="107162"/>
                    <a:pt x="9630" y="107162"/>
                  </a:cubicBezTo>
                  <a:cubicBezTo>
                    <a:pt x="7687" y="107162"/>
                    <a:pt x="6121" y="108739"/>
                    <a:pt x="6121" y="110666"/>
                  </a:cubicBezTo>
                  <a:lnTo>
                    <a:pt x="6121" y="184919"/>
                  </a:lnTo>
                  <a:cubicBezTo>
                    <a:pt x="2549" y="186301"/>
                    <a:pt x="1" y="189730"/>
                    <a:pt x="1" y="193754"/>
                  </a:cubicBezTo>
                  <a:lnTo>
                    <a:pt x="1" y="206638"/>
                  </a:lnTo>
                  <a:cubicBezTo>
                    <a:pt x="1" y="211901"/>
                    <a:pt x="4263" y="216164"/>
                    <a:pt x="9526" y="216164"/>
                  </a:cubicBezTo>
                  <a:lnTo>
                    <a:pt x="230811" y="216164"/>
                  </a:lnTo>
                  <a:cubicBezTo>
                    <a:pt x="236074" y="216164"/>
                    <a:pt x="240336" y="211901"/>
                    <a:pt x="240336" y="206638"/>
                  </a:cubicBezTo>
                  <a:lnTo>
                    <a:pt x="240336" y="193754"/>
                  </a:lnTo>
                  <a:cubicBezTo>
                    <a:pt x="240336" y="189777"/>
                    <a:pt x="237788" y="186372"/>
                    <a:pt x="234216" y="184943"/>
                  </a:cubicBezTo>
                  <a:lnTo>
                    <a:pt x="234216" y="157009"/>
                  </a:lnTo>
                  <a:cubicBezTo>
                    <a:pt x="234216" y="155556"/>
                    <a:pt x="233383" y="154175"/>
                    <a:pt x="232025" y="153651"/>
                  </a:cubicBezTo>
                  <a:cubicBezTo>
                    <a:pt x="231496" y="153438"/>
                    <a:pt x="230972" y="153340"/>
                    <a:pt x="230470" y="153340"/>
                  </a:cubicBezTo>
                  <a:cubicBezTo>
                    <a:pt x="228397" y="153340"/>
                    <a:pt x="226714" y="155009"/>
                    <a:pt x="226714" y="157080"/>
                  </a:cubicBezTo>
                  <a:lnTo>
                    <a:pt x="226714" y="184300"/>
                  </a:lnTo>
                  <a:lnTo>
                    <a:pt x="177061" y="184300"/>
                  </a:lnTo>
                  <a:lnTo>
                    <a:pt x="177061" y="86756"/>
                  </a:lnTo>
                  <a:lnTo>
                    <a:pt x="177252" y="86756"/>
                  </a:lnTo>
                  <a:cubicBezTo>
                    <a:pt x="179443" y="86661"/>
                    <a:pt x="181586" y="85685"/>
                    <a:pt x="183086" y="84042"/>
                  </a:cubicBezTo>
                  <a:lnTo>
                    <a:pt x="189921" y="76588"/>
                  </a:lnTo>
                  <a:lnTo>
                    <a:pt x="227167" y="76588"/>
                  </a:lnTo>
                  <a:lnTo>
                    <a:pt x="227167" y="142696"/>
                  </a:lnTo>
                  <a:cubicBezTo>
                    <a:pt x="227167" y="144482"/>
                    <a:pt x="228453" y="146078"/>
                    <a:pt x="230239" y="146316"/>
                  </a:cubicBezTo>
                  <a:cubicBezTo>
                    <a:pt x="230401" y="146338"/>
                    <a:pt x="230560" y="146348"/>
                    <a:pt x="230717" y="146348"/>
                  </a:cubicBezTo>
                  <a:cubicBezTo>
                    <a:pt x="232645" y="146348"/>
                    <a:pt x="234192" y="144777"/>
                    <a:pt x="234192" y="142839"/>
                  </a:cubicBezTo>
                  <a:lnTo>
                    <a:pt x="234192" y="75826"/>
                  </a:lnTo>
                  <a:cubicBezTo>
                    <a:pt x="235311" y="75278"/>
                    <a:pt x="236312" y="74397"/>
                    <a:pt x="237026" y="73278"/>
                  </a:cubicBezTo>
                  <a:cubicBezTo>
                    <a:pt x="238336" y="71230"/>
                    <a:pt x="238503" y="68658"/>
                    <a:pt x="237431" y="66467"/>
                  </a:cubicBezTo>
                  <a:lnTo>
                    <a:pt x="220856" y="31293"/>
                  </a:lnTo>
                  <a:cubicBezTo>
                    <a:pt x="217570" y="24363"/>
                    <a:pt x="210521" y="19910"/>
                    <a:pt x="202852" y="19910"/>
                  </a:cubicBezTo>
                  <a:lnTo>
                    <a:pt x="145507" y="19910"/>
                  </a:lnTo>
                  <a:lnTo>
                    <a:pt x="126455" y="2358"/>
                  </a:lnTo>
                  <a:cubicBezTo>
                    <a:pt x="124646" y="787"/>
                    <a:pt x="122371" y="1"/>
                    <a:pt x="12009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 name="Text Box 5">
            <a:extLst>
              <a:ext uri="{FF2B5EF4-FFF2-40B4-BE49-F238E27FC236}">
                <a16:creationId xmlns:a16="http://schemas.microsoft.com/office/drawing/2014/main" id="{6EB6EFBB-39D1-447C-8D53-F6C6715D8E11}"/>
              </a:ext>
            </a:extLst>
          </p:cNvPr>
          <p:cNvSpPr txBox="1">
            <a:spLocks noChangeArrowheads="1"/>
          </p:cNvSpPr>
          <p:nvPr/>
        </p:nvSpPr>
        <p:spPr bwMode="auto">
          <a:xfrm>
            <a:off x="5815488" y="466366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vi-VN" altLang="vi-VN" sz="1800">
              <a:solidFill>
                <a:prstClr val="black"/>
              </a:solidFill>
              <a:latin typeface="Arial" panose="020B0604020202020204" pitchFamily="34" charset="0"/>
            </a:endParaRPr>
          </a:p>
        </p:txBody>
      </p:sp>
      <p:sp>
        <p:nvSpPr>
          <p:cNvPr id="123" name="Text Box 22">
            <a:extLst>
              <a:ext uri="{FF2B5EF4-FFF2-40B4-BE49-F238E27FC236}">
                <a16:creationId xmlns:a16="http://schemas.microsoft.com/office/drawing/2014/main" id="{C21A74BE-9B30-4D1D-83B4-7E960FB1EA0F}"/>
              </a:ext>
            </a:extLst>
          </p:cNvPr>
          <p:cNvSpPr txBox="1">
            <a:spLocks noChangeArrowheads="1"/>
          </p:cNvSpPr>
          <p:nvPr/>
        </p:nvSpPr>
        <p:spPr bwMode="auto">
          <a:xfrm>
            <a:off x="862488" y="625065"/>
            <a:ext cx="9144000" cy="1016000"/>
          </a:xfrm>
          <a:prstGeom prst="rect">
            <a:avLst/>
          </a:prstGeom>
          <a:noFill/>
          <a:ln>
            <a:noFill/>
          </a:ln>
          <a:effectLst>
            <a:prstShdw prst="shdw17" dist="17961" dir="2700000">
              <a:srgbClr val="4F81BD">
                <a:gamma/>
                <a:shade val="60000"/>
                <a:invGamma/>
              </a:srgbClr>
            </a:prstShdw>
          </a:effec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vi-VN" sz="6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Ngắt câu:</a:t>
            </a:r>
          </a:p>
        </p:txBody>
      </p:sp>
      <p:sp>
        <p:nvSpPr>
          <p:cNvPr id="124" name="Text Box 23">
            <a:extLst>
              <a:ext uri="{FF2B5EF4-FFF2-40B4-BE49-F238E27FC236}">
                <a16:creationId xmlns:a16="http://schemas.microsoft.com/office/drawing/2014/main" id="{5F87BBD1-B1E7-465C-B53C-C962FBB35909}"/>
              </a:ext>
            </a:extLst>
          </p:cNvPr>
          <p:cNvSpPr txBox="1">
            <a:spLocks noChangeArrowheads="1"/>
          </p:cNvSpPr>
          <p:nvPr/>
        </p:nvSpPr>
        <p:spPr bwMode="auto">
          <a:xfrm>
            <a:off x="862488" y="2301465"/>
            <a:ext cx="9144000" cy="2124075"/>
          </a:xfrm>
          <a:prstGeom prst="rect">
            <a:avLst/>
          </a:prstGeom>
          <a:noFill/>
          <a:ln>
            <a:noFill/>
          </a:ln>
          <a:effectLst>
            <a:prstShdw prst="shdw17" dist="17961" dir="2700000">
              <a:srgbClr val="4F81BD">
                <a:gamma/>
                <a:shade val="60000"/>
                <a:invGamma/>
              </a:srgbClr>
            </a:prstShdw>
          </a:effec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vi-VN"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Lần sau, hễ muốn mưa, cậu chỉ cần nghiến răng báo hiệu cho ta, khỏi phải lên đây.</a:t>
            </a:r>
          </a:p>
        </p:txBody>
      </p:sp>
      <p:cxnSp>
        <p:nvCxnSpPr>
          <p:cNvPr id="125" name="Straight Connector 124">
            <a:extLst>
              <a:ext uri="{FF2B5EF4-FFF2-40B4-BE49-F238E27FC236}">
                <a16:creationId xmlns:a16="http://schemas.microsoft.com/office/drawing/2014/main" id="{484EF239-A500-4F82-9630-B28F980B6F0D}"/>
              </a:ext>
            </a:extLst>
          </p:cNvPr>
          <p:cNvCxnSpPr/>
          <p:nvPr/>
        </p:nvCxnSpPr>
        <p:spPr>
          <a:xfrm flipH="1">
            <a:off x="4215288" y="2453865"/>
            <a:ext cx="76200" cy="45720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6" name="Straight Connector 125">
            <a:extLst>
              <a:ext uri="{FF2B5EF4-FFF2-40B4-BE49-F238E27FC236}">
                <a16:creationId xmlns:a16="http://schemas.microsoft.com/office/drawing/2014/main" id="{4092DAD5-3AF4-4504-BB9D-856DFE8430A1}"/>
              </a:ext>
            </a:extLst>
          </p:cNvPr>
          <p:cNvCxnSpPr/>
          <p:nvPr/>
        </p:nvCxnSpPr>
        <p:spPr>
          <a:xfrm flipH="1">
            <a:off x="7872888" y="2530065"/>
            <a:ext cx="76200" cy="45720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7" name="Straight Connector 126">
            <a:extLst>
              <a:ext uri="{FF2B5EF4-FFF2-40B4-BE49-F238E27FC236}">
                <a16:creationId xmlns:a16="http://schemas.microsoft.com/office/drawing/2014/main" id="{935F296C-03AD-4EFA-A5E0-D6A3184383E6}"/>
              </a:ext>
            </a:extLst>
          </p:cNvPr>
          <p:cNvCxnSpPr/>
          <p:nvPr/>
        </p:nvCxnSpPr>
        <p:spPr>
          <a:xfrm flipH="1">
            <a:off x="8711088" y="3139665"/>
            <a:ext cx="76200" cy="45720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8" name="Straight Connector 127">
            <a:extLst>
              <a:ext uri="{FF2B5EF4-FFF2-40B4-BE49-F238E27FC236}">
                <a16:creationId xmlns:a16="http://schemas.microsoft.com/office/drawing/2014/main" id="{79192DBA-4398-43CB-976D-45C87D1BA383}"/>
              </a:ext>
            </a:extLst>
          </p:cNvPr>
          <p:cNvCxnSpPr/>
          <p:nvPr/>
        </p:nvCxnSpPr>
        <p:spPr>
          <a:xfrm flipH="1">
            <a:off x="3910488" y="3825465"/>
            <a:ext cx="76200" cy="45720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9" name="Straight Connector 128">
            <a:extLst>
              <a:ext uri="{FF2B5EF4-FFF2-40B4-BE49-F238E27FC236}">
                <a16:creationId xmlns:a16="http://schemas.microsoft.com/office/drawing/2014/main" id="{2A613D5D-88F1-413D-8281-B3ECAF0FDA67}"/>
              </a:ext>
            </a:extLst>
          </p:cNvPr>
          <p:cNvCxnSpPr/>
          <p:nvPr/>
        </p:nvCxnSpPr>
        <p:spPr>
          <a:xfrm flipH="1">
            <a:off x="3986688" y="3825465"/>
            <a:ext cx="76200" cy="45720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1977763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
                                        </p:tgtEl>
                                        <p:attrNameLst>
                                          <p:attrName>style.visibility</p:attrName>
                                        </p:attrNameLst>
                                      </p:cBhvr>
                                      <p:to>
                                        <p:strVal val="visible"/>
                                      </p:to>
                                    </p:set>
                                    <p:anim calcmode="discrete" valueType="clr">
                                      <p:cBhvr override="childStyle">
                                        <p:cTn id="7" dur="80"/>
                                        <p:tgtEl>
                                          <p:spTgt spid="1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
                                        </p:tgtEl>
                                        <p:attrNameLst>
                                          <p:attrName>fillcolor</p:attrName>
                                        </p:attrNameLst>
                                      </p:cBhvr>
                                      <p:tavLst>
                                        <p:tav tm="0">
                                          <p:val>
                                            <p:clrVal>
                                              <a:schemeClr val="accent2"/>
                                            </p:clrVal>
                                          </p:val>
                                        </p:tav>
                                        <p:tav tm="50000">
                                          <p:val>
                                            <p:clrVal>
                                              <a:schemeClr val="hlink"/>
                                            </p:clrVal>
                                          </p:val>
                                        </p:tav>
                                      </p:tavLst>
                                    </p:anim>
                                    <p:set>
                                      <p:cBhvr>
                                        <p:cTn id="9" dur="80"/>
                                        <p:tgtEl>
                                          <p:spTgt spid="1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4"/>
                                        </p:tgtEl>
                                        <p:attrNameLst>
                                          <p:attrName>style.visibility</p:attrName>
                                        </p:attrNameLst>
                                      </p:cBhvr>
                                      <p:to>
                                        <p:strVal val="visible"/>
                                      </p:to>
                                    </p:set>
                                    <p:anim calcmode="discrete" valueType="clr">
                                      <p:cBhvr override="childStyle">
                                        <p:cTn id="14" dur="80"/>
                                        <p:tgtEl>
                                          <p:spTgt spid="1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4"/>
                                        </p:tgtEl>
                                        <p:attrNameLst>
                                          <p:attrName>fillcolor</p:attrName>
                                        </p:attrNameLst>
                                      </p:cBhvr>
                                      <p:tavLst>
                                        <p:tav tm="0">
                                          <p:val>
                                            <p:clrVal>
                                              <a:schemeClr val="accent2"/>
                                            </p:clrVal>
                                          </p:val>
                                        </p:tav>
                                        <p:tav tm="50000">
                                          <p:val>
                                            <p:clrVal>
                                              <a:schemeClr val="hlink"/>
                                            </p:clrVal>
                                          </p:val>
                                        </p:tav>
                                      </p:tavLst>
                                    </p:anim>
                                    <p:set>
                                      <p:cBhvr>
                                        <p:cTn id="16" dur="80"/>
                                        <p:tgtEl>
                                          <p:spTgt spid="1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box(in)">
                                      <p:cBhvr>
                                        <p:cTn id="21" dur="500"/>
                                        <p:tgtEl>
                                          <p:spTgt spid="125"/>
                                        </p:tgtEl>
                                      </p:cBhvr>
                                    </p:animEffect>
                                  </p:childTnLst>
                                </p:cTn>
                              </p:par>
                              <p:par>
                                <p:cTn id="22" presetID="4" presetClass="entr" presetSubtype="16"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box(in)">
                                      <p:cBhvr>
                                        <p:cTn id="24" dur="500"/>
                                        <p:tgtEl>
                                          <p:spTgt spid="126"/>
                                        </p:tgtEl>
                                      </p:cBhvr>
                                    </p:animEffect>
                                  </p:childTnLst>
                                </p:cTn>
                              </p:par>
                              <p:par>
                                <p:cTn id="25" presetID="4" presetClass="entr" presetSubtype="16"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box(in)">
                                      <p:cBhvr>
                                        <p:cTn id="27" dur="500"/>
                                        <p:tgtEl>
                                          <p:spTgt spid="128"/>
                                        </p:tgtEl>
                                      </p:cBhvr>
                                    </p:animEffect>
                                  </p:childTnLst>
                                </p:cTn>
                              </p:par>
                              <p:par>
                                <p:cTn id="28" presetID="4" presetClass="entr" presetSubtype="16"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box(in)">
                                      <p:cBhvr>
                                        <p:cTn id="30" dur="500"/>
                                        <p:tgtEl>
                                          <p:spTgt spid="129"/>
                                        </p:tgtEl>
                                      </p:cBhvr>
                                    </p:animEffect>
                                  </p:childTnLst>
                                </p:cTn>
                              </p:par>
                              <p:par>
                                <p:cTn id="31" presetID="4" presetClass="entr" presetSubtype="16" fill="hold" nodeType="with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box(in)">
                                      <p:cBhvr>
                                        <p:cTn id="3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866418"/>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nvGrpSpPr>
          <p:cNvPr id="37" name="组合 36">
            <a:extLst>
              <a:ext uri="{FF2B5EF4-FFF2-40B4-BE49-F238E27FC236}">
                <a16:creationId xmlns:a16="http://schemas.microsoft.com/office/drawing/2014/main" id="{F207F84B-6F7A-431E-8FE3-B417837CFA18}"/>
              </a:ext>
            </a:extLst>
          </p:cNvPr>
          <p:cNvGrpSpPr/>
          <p:nvPr/>
        </p:nvGrpSpPr>
        <p:grpSpPr>
          <a:xfrm>
            <a:off x="9943361" y="1876488"/>
            <a:ext cx="760288" cy="2967925"/>
            <a:chOff x="5715856" y="2097088"/>
            <a:chExt cx="760288" cy="2967925"/>
          </a:xfrm>
        </p:grpSpPr>
        <p:cxnSp>
          <p:nvCxnSpPr>
            <p:cNvPr id="15" name="直接连接符 14">
              <a:extLst>
                <a:ext uri="{FF2B5EF4-FFF2-40B4-BE49-F238E27FC236}">
                  <a16:creationId xmlns:a16="http://schemas.microsoft.com/office/drawing/2014/main" id="{0BA1F12D-4C2B-4D16-9DDB-593E81DD3DF8}"/>
                </a:ext>
              </a:extLst>
            </p:cNvPr>
            <p:cNvCxnSpPr>
              <a:cxnSpLocks/>
            </p:cNvCxnSpPr>
            <p:nvPr/>
          </p:nvCxnSpPr>
          <p:spPr>
            <a:xfrm>
              <a:off x="6096000" y="2097088"/>
              <a:ext cx="0" cy="236718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4C3E02F5-71DB-4532-9CBE-2A443103EA3E}"/>
                </a:ext>
              </a:extLst>
            </p:cNvPr>
            <p:cNvSpPr/>
            <p:nvPr/>
          </p:nvSpPr>
          <p:spPr>
            <a:xfrm>
              <a:off x="5715856" y="4304725"/>
              <a:ext cx="760288" cy="760288"/>
            </a:xfrm>
            <a:prstGeom prst="ellips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38" name="组合 37">
            <a:extLst>
              <a:ext uri="{FF2B5EF4-FFF2-40B4-BE49-F238E27FC236}">
                <a16:creationId xmlns:a16="http://schemas.microsoft.com/office/drawing/2014/main" id="{58898823-5415-4C8E-9DC4-9329511822CC}"/>
              </a:ext>
            </a:extLst>
          </p:cNvPr>
          <p:cNvGrpSpPr/>
          <p:nvPr/>
        </p:nvGrpSpPr>
        <p:grpSpPr>
          <a:xfrm>
            <a:off x="7170740" y="2097089"/>
            <a:ext cx="760288" cy="2092200"/>
            <a:chOff x="6864849" y="2097088"/>
            <a:chExt cx="760288" cy="2092200"/>
          </a:xfrm>
        </p:grpSpPr>
        <p:cxnSp>
          <p:nvCxnSpPr>
            <p:cNvPr id="17" name="直接连接符 16">
              <a:extLst>
                <a:ext uri="{FF2B5EF4-FFF2-40B4-BE49-F238E27FC236}">
                  <a16:creationId xmlns:a16="http://schemas.microsoft.com/office/drawing/2014/main" id="{AFCB0C0E-9A60-4CCA-993D-8C7A7E2071D2}"/>
                </a:ext>
              </a:extLst>
            </p:cNvPr>
            <p:cNvCxnSpPr>
              <a:cxnSpLocks/>
            </p:cNvCxnSpPr>
            <p:nvPr/>
          </p:nvCxnSpPr>
          <p:spPr>
            <a:xfrm>
              <a:off x="7244993" y="2097088"/>
              <a:ext cx="0" cy="190242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9CF0F1EA-57C0-4FEF-B3BA-0429754DB866}"/>
                </a:ext>
              </a:extLst>
            </p:cNvPr>
            <p:cNvSpPr/>
            <p:nvPr/>
          </p:nvSpPr>
          <p:spPr>
            <a:xfrm>
              <a:off x="6864849" y="3429000"/>
              <a:ext cx="760288" cy="760288"/>
            </a:xfrm>
            <a:prstGeom prst="ellipse">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39" name="组合 38">
            <a:extLst>
              <a:ext uri="{FF2B5EF4-FFF2-40B4-BE49-F238E27FC236}">
                <a16:creationId xmlns:a16="http://schemas.microsoft.com/office/drawing/2014/main" id="{76E9F03E-CF16-4013-B1D9-F634C751BFC1}"/>
              </a:ext>
            </a:extLst>
          </p:cNvPr>
          <p:cNvGrpSpPr/>
          <p:nvPr/>
        </p:nvGrpSpPr>
        <p:grpSpPr>
          <a:xfrm>
            <a:off x="8358027" y="2097089"/>
            <a:ext cx="760288" cy="2747325"/>
            <a:chOff x="8358026" y="2097088"/>
            <a:chExt cx="760288" cy="2747325"/>
          </a:xfrm>
        </p:grpSpPr>
        <p:cxnSp>
          <p:nvCxnSpPr>
            <p:cNvPr id="19" name="直接连接符 18">
              <a:extLst>
                <a:ext uri="{FF2B5EF4-FFF2-40B4-BE49-F238E27FC236}">
                  <a16:creationId xmlns:a16="http://schemas.microsoft.com/office/drawing/2014/main" id="{C4513B9D-F0D5-4AAC-8AC2-F9DCE517ECE7}"/>
                </a:ext>
              </a:extLst>
            </p:cNvPr>
            <p:cNvCxnSpPr>
              <a:cxnSpLocks/>
            </p:cNvCxnSpPr>
            <p:nvPr/>
          </p:nvCxnSpPr>
          <p:spPr>
            <a:xfrm flipH="1">
              <a:off x="8689195" y="2097088"/>
              <a:ext cx="1" cy="2282566"/>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E0B97197-EAFC-45A6-BC7E-929F3AF68ECE}"/>
                </a:ext>
              </a:extLst>
            </p:cNvPr>
            <p:cNvSpPr/>
            <p:nvPr/>
          </p:nvSpPr>
          <p:spPr>
            <a:xfrm>
              <a:off x="8358026" y="4084125"/>
              <a:ext cx="760288" cy="760288"/>
            </a:xfrm>
            <a:prstGeom prst="ellipse">
              <a:avLst/>
            </a:prstGeom>
            <a:solidFill>
              <a:srgbClr val="F4D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41" name="组合 40">
            <a:extLst>
              <a:ext uri="{FF2B5EF4-FFF2-40B4-BE49-F238E27FC236}">
                <a16:creationId xmlns:a16="http://schemas.microsoft.com/office/drawing/2014/main" id="{5E9D84FB-C032-46A3-9EDA-84A01E37BB6A}"/>
              </a:ext>
            </a:extLst>
          </p:cNvPr>
          <p:cNvGrpSpPr/>
          <p:nvPr/>
        </p:nvGrpSpPr>
        <p:grpSpPr>
          <a:xfrm>
            <a:off x="10703162" y="2159313"/>
            <a:ext cx="760288" cy="2220342"/>
            <a:chOff x="10520487" y="2159312"/>
            <a:chExt cx="760288" cy="2220342"/>
          </a:xfrm>
        </p:grpSpPr>
        <p:cxnSp>
          <p:nvCxnSpPr>
            <p:cNvPr id="26" name="直接连接符 25">
              <a:extLst>
                <a:ext uri="{FF2B5EF4-FFF2-40B4-BE49-F238E27FC236}">
                  <a16:creationId xmlns:a16="http://schemas.microsoft.com/office/drawing/2014/main" id="{65C77424-47F6-4A2C-BA72-E9A17988C76C}"/>
                </a:ext>
              </a:extLst>
            </p:cNvPr>
            <p:cNvCxnSpPr>
              <a:cxnSpLocks/>
            </p:cNvCxnSpPr>
            <p:nvPr/>
          </p:nvCxnSpPr>
          <p:spPr>
            <a:xfrm flipH="1">
              <a:off x="10900631" y="2159312"/>
              <a:ext cx="2" cy="164983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FAFCB6B7-AE3C-4038-9386-BBA6067F7299}"/>
                </a:ext>
              </a:extLst>
            </p:cNvPr>
            <p:cNvSpPr/>
            <p:nvPr/>
          </p:nvSpPr>
          <p:spPr>
            <a:xfrm>
              <a:off x="10520487" y="3619366"/>
              <a:ext cx="760288" cy="760288"/>
            </a:xfrm>
            <a:prstGeom prst="ellipse">
              <a:avLst/>
            </a:prstGeom>
            <a:solidFill>
              <a:srgbClr val="7B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40" name="组合 39">
            <a:extLst>
              <a:ext uri="{FF2B5EF4-FFF2-40B4-BE49-F238E27FC236}">
                <a16:creationId xmlns:a16="http://schemas.microsoft.com/office/drawing/2014/main" id="{BD8B3E41-79B6-4C87-97DD-048D8309FF09}"/>
              </a:ext>
            </a:extLst>
          </p:cNvPr>
          <p:cNvGrpSpPr/>
          <p:nvPr/>
        </p:nvGrpSpPr>
        <p:grpSpPr>
          <a:xfrm>
            <a:off x="9118315" y="2097090"/>
            <a:ext cx="760288" cy="1483963"/>
            <a:chOff x="9118314" y="2097088"/>
            <a:chExt cx="760288" cy="1483963"/>
          </a:xfrm>
        </p:grpSpPr>
        <p:cxnSp>
          <p:nvCxnSpPr>
            <p:cNvPr id="24" name="直接连接符 23">
              <a:extLst>
                <a:ext uri="{FF2B5EF4-FFF2-40B4-BE49-F238E27FC236}">
                  <a16:creationId xmlns:a16="http://schemas.microsoft.com/office/drawing/2014/main" id="{72D9088C-9548-4EB4-AFED-FA38CEF7B30A}"/>
                </a:ext>
              </a:extLst>
            </p:cNvPr>
            <p:cNvCxnSpPr>
              <a:cxnSpLocks/>
            </p:cNvCxnSpPr>
            <p:nvPr/>
          </p:nvCxnSpPr>
          <p:spPr>
            <a:xfrm flipH="1">
              <a:off x="9543195" y="2097088"/>
              <a:ext cx="1" cy="84132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753B6891-B2CC-4C00-BA35-409461C5C73B}"/>
                </a:ext>
              </a:extLst>
            </p:cNvPr>
            <p:cNvSpPr/>
            <p:nvPr/>
          </p:nvSpPr>
          <p:spPr>
            <a:xfrm>
              <a:off x="9118314" y="2820763"/>
              <a:ext cx="760288" cy="760288"/>
            </a:xfrm>
            <a:prstGeom prst="ellipse">
              <a:avLst/>
            </a:prstGeom>
            <a:solidFill>
              <a:srgbClr val="D5F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sp>
        <p:nvSpPr>
          <p:cNvPr id="32" name="箭头: 右 31">
            <a:extLst>
              <a:ext uri="{FF2B5EF4-FFF2-40B4-BE49-F238E27FC236}">
                <a16:creationId xmlns:a16="http://schemas.microsoft.com/office/drawing/2014/main" id="{9641BE4F-A88A-4C57-B699-6235577343D3}"/>
              </a:ext>
            </a:extLst>
          </p:cNvPr>
          <p:cNvSpPr/>
          <p:nvPr/>
        </p:nvSpPr>
        <p:spPr>
          <a:xfrm>
            <a:off x="7434070" y="3664771"/>
            <a:ext cx="276447" cy="2887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3" name="五边形 32">
            <a:extLst>
              <a:ext uri="{FF2B5EF4-FFF2-40B4-BE49-F238E27FC236}">
                <a16:creationId xmlns:a16="http://schemas.microsoft.com/office/drawing/2014/main" id="{164CF2C7-9FBB-41FE-B754-A8AF39AF7EF6}"/>
              </a:ext>
            </a:extLst>
          </p:cNvPr>
          <p:cNvSpPr/>
          <p:nvPr/>
        </p:nvSpPr>
        <p:spPr>
          <a:xfrm>
            <a:off x="9371074" y="3085112"/>
            <a:ext cx="254769" cy="24454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4" name="闪电形 33">
            <a:extLst>
              <a:ext uri="{FF2B5EF4-FFF2-40B4-BE49-F238E27FC236}">
                <a16:creationId xmlns:a16="http://schemas.microsoft.com/office/drawing/2014/main" id="{CAD2B29D-FBE0-459E-B34E-9759E9AA55DD}"/>
              </a:ext>
            </a:extLst>
          </p:cNvPr>
          <p:cNvSpPr/>
          <p:nvPr/>
        </p:nvSpPr>
        <p:spPr>
          <a:xfrm>
            <a:off x="8602430" y="4379656"/>
            <a:ext cx="265124" cy="256141"/>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5" name="泪滴形 34">
            <a:extLst>
              <a:ext uri="{FF2B5EF4-FFF2-40B4-BE49-F238E27FC236}">
                <a16:creationId xmlns:a16="http://schemas.microsoft.com/office/drawing/2014/main" id="{DC5AD654-4E3D-4A3D-9D78-0CE0F615A681}"/>
              </a:ext>
            </a:extLst>
          </p:cNvPr>
          <p:cNvSpPr/>
          <p:nvPr/>
        </p:nvSpPr>
        <p:spPr>
          <a:xfrm>
            <a:off x="10983220" y="3950552"/>
            <a:ext cx="200171" cy="20861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6" name="箭头: 十字 35">
            <a:extLst>
              <a:ext uri="{FF2B5EF4-FFF2-40B4-BE49-F238E27FC236}">
                <a16:creationId xmlns:a16="http://schemas.microsoft.com/office/drawing/2014/main" id="{FE04CEBE-095B-4446-9BAF-90EC6BAF0EBF}"/>
              </a:ext>
            </a:extLst>
          </p:cNvPr>
          <p:cNvSpPr/>
          <p:nvPr/>
        </p:nvSpPr>
        <p:spPr>
          <a:xfrm>
            <a:off x="10184526" y="4335423"/>
            <a:ext cx="289939" cy="208618"/>
          </a:xfrm>
          <a:prstGeom prst="quad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43" name="Freeform 29">
            <a:extLst>
              <a:ext uri="{FF2B5EF4-FFF2-40B4-BE49-F238E27FC236}">
                <a16:creationId xmlns:a16="http://schemas.microsoft.com/office/drawing/2014/main" id="{448617AB-5BA3-431C-B6B8-E4B093E6EF86}"/>
              </a:ext>
            </a:extLst>
          </p:cNvPr>
          <p:cNvSpPr>
            <a:spLocks noEditPoints="1"/>
          </p:cNvSpPr>
          <p:nvPr/>
        </p:nvSpPr>
        <p:spPr bwMode="auto">
          <a:xfrm>
            <a:off x="521297" y="470019"/>
            <a:ext cx="6294577" cy="611878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宋体" panose="02010600030101010101" pitchFamily="2" charset="-122"/>
              <a:cs typeface="+mn-cs"/>
            </a:endParaRPr>
          </a:p>
        </p:txBody>
      </p:sp>
      <p:pic>
        <p:nvPicPr>
          <p:cNvPr id="14" name="Graphic 13" descr="Line arrow Slight curve">
            <a:extLst>
              <a:ext uri="{FF2B5EF4-FFF2-40B4-BE49-F238E27FC236}">
                <a16:creationId xmlns:a16="http://schemas.microsoft.com/office/drawing/2014/main" id="{0A63B032-364E-4DB6-B5F4-CCBCBF920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1783935"/>
            <a:ext cx="914400" cy="914400"/>
          </a:xfrm>
          <a:prstGeom prst="rect">
            <a:avLst/>
          </a:prstGeom>
        </p:spPr>
      </p:pic>
      <p:pic>
        <p:nvPicPr>
          <p:cNvPr id="44" name="Graphic 43" descr="Line arrow Slight curve">
            <a:extLst>
              <a:ext uri="{FF2B5EF4-FFF2-40B4-BE49-F238E27FC236}">
                <a16:creationId xmlns:a16="http://schemas.microsoft.com/office/drawing/2014/main" id="{8804EB74-F5F2-4A49-9570-1D301C62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2704967"/>
            <a:ext cx="914400" cy="914400"/>
          </a:xfrm>
          <a:prstGeom prst="rect">
            <a:avLst/>
          </a:prstGeom>
        </p:spPr>
      </p:pic>
      <p:pic>
        <p:nvPicPr>
          <p:cNvPr id="45" name="Graphic 44" descr="Line arrow Slight curve">
            <a:extLst>
              <a:ext uri="{FF2B5EF4-FFF2-40B4-BE49-F238E27FC236}">
                <a16:creationId xmlns:a16="http://schemas.microsoft.com/office/drawing/2014/main" id="{F4671164-BFA6-402E-B58C-51A58EE537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3625999"/>
            <a:ext cx="914400" cy="914400"/>
          </a:xfrm>
          <a:prstGeom prst="rect">
            <a:avLst/>
          </a:prstGeom>
        </p:spPr>
      </p:pic>
      <p:pic>
        <p:nvPicPr>
          <p:cNvPr id="46" name="Graphic 45" descr="Line arrow Slight curve">
            <a:extLst>
              <a:ext uri="{FF2B5EF4-FFF2-40B4-BE49-F238E27FC236}">
                <a16:creationId xmlns:a16="http://schemas.microsoft.com/office/drawing/2014/main" id="{8BC31563-90C6-4CDE-81BC-0EA5DE1677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4547031"/>
            <a:ext cx="914400" cy="914400"/>
          </a:xfrm>
          <a:prstGeom prst="rect">
            <a:avLst/>
          </a:prstGeom>
        </p:spPr>
      </p:pic>
      <p:sp>
        <p:nvSpPr>
          <p:cNvPr id="31" name="Google Shape;1847;p34">
            <a:extLst>
              <a:ext uri="{FF2B5EF4-FFF2-40B4-BE49-F238E27FC236}">
                <a16:creationId xmlns:a16="http://schemas.microsoft.com/office/drawing/2014/main" id="{292D21D8-AE1A-4F9E-91F2-65F544AE63ED}"/>
              </a:ext>
            </a:extLst>
          </p:cNvPr>
          <p:cNvSpPr/>
          <p:nvPr/>
        </p:nvSpPr>
        <p:spPr>
          <a:xfrm>
            <a:off x="2634935" y="1727458"/>
            <a:ext cx="2364600" cy="1070100"/>
          </a:xfrm>
          <a:prstGeom prst="roundRect">
            <a:avLst>
              <a:gd name="adj" fmla="val 50000"/>
            </a:avLst>
          </a:prstGeom>
          <a:solidFill>
            <a:srgbClr val="FFFFFF"/>
          </a:solidFill>
          <a:ln>
            <a:noFill/>
          </a:ln>
          <a:effectLst>
            <a:outerShdw blurRad="57150" dist="19050" dir="5400000" algn="bl" rotWithShape="0">
              <a:srgbClr val="041F5A">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850;p34">
            <a:extLst>
              <a:ext uri="{FF2B5EF4-FFF2-40B4-BE49-F238E27FC236}">
                <a16:creationId xmlns:a16="http://schemas.microsoft.com/office/drawing/2014/main" id="{46BB2AEA-4DD9-4497-93E4-E5C9E88A1498}"/>
              </a:ext>
            </a:extLst>
          </p:cNvPr>
          <p:cNvSpPr txBox="1">
            <a:spLocks/>
          </p:cNvSpPr>
          <p:nvPr/>
        </p:nvSpPr>
        <p:spPr>
          <a:xfrm>
            <a:off x="3178085" y="1866982"/>
            <a:ext cx="1278600" cy="76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000"/>
              <a:buFont typeface="Balsamiq Sans"/>
              <a:buNone/>
              <a:defRPr sz="7000" b="1" i="0" u="none" strike="noStrike" cap="none">
                <a:solidFill>
                  <a:schemeClr val="accent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2pPr>
            <a:lvl3pPr marR="0" lvl="2"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3pPr>
            <a:lvl4pPr marR="0" lvl="3"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4pPr>
            <a:lvl5pPr marR="0" lvl="4"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5pPr>
            <a:lvl6pPr marR="0" lvl="5"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6pPr>
            <a:lvl7pPr marR="0" lvl="6"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7pPr>
            <a:lvl8pPr marR="0" lvl="7"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8pPr>
            <a:lvl9pPr marR="0" lvl="8"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9pPr>
          </a:lstStyle>
          <a:p>
            <a:pPr marL="0" marR="0" lvl="0" indent="0" algn="ctr" defTabSz="914400" rtl="0" eaLnBrk="1" fontAlgn="auto" latinLnBrk="0" hangingPunct="1">
              <a:lnSpc>
                <a:spcPct val="100000"/>
              </a:lnSpc>
              <a:spcBef>
                <a:spcPts val="0"/>
              </a:spcBef>
              <a:spcAft>
                <a:spcPts val="0"/>
              </a:spcAft>
              <a:buClr>
                <a:srgbClr val="373545"/>
              </a:buClr>
              <a:buSzPts val="5000"/>
              <a:buFont typeface="Balsamiq Sans"/>
              <a:buNone/>
              <a:tabLst/>
              <a:defRPr/>
            </a:pPr>
            <a:r>
              <a:rPr kumimoji="0" lang="en" sz="7000" b="1" i="0" u="none" strike="noStrike" kern="0" cap="none" spc="0" normalizeH="0" baseline="0" noProof="0">
                <a:ln>
                  <a:noFill/>
                </a:ln>
                <a:solidFill>
                  <a:srgbClr val="EB8539"/>
                </a:solidFill>
                <a:effectLst/>
                <a:uLnTx/>
                <a:uFillTx/>
                <a:latin typeface="#9Slide03 AllRoundGothic" panose="020B0703020202020104" pitchFamily="34" charset="0"/>
                <a:sym typeface="Balsamiq Sans"/>
              </a:rPr>
              <a:t>02</a:t>
            </a:r>
            <a:endParaRPr kumimoji="0" lang="en" sz="7000" b="1" i="0" u="none" strike="noStrike" kern="0" cap="none" spc="0" normalizeH="0" baseline="0" noProof="0" dirty="0">
              <a:ln>
                <a:noFill/>
              </a:ln>
              <a:solidFill>
                <a:srgbClr val="EB8539"/>
              </a:solidFill>
              <a:effectLst/>
              <a:uLnTx/>
              <a:uFillTx/>
              <a:latin typeface="#9Slide03 AllRoundGothic" panose="020B0703020202020104" pitchFamily="34" charset="0"/>
              <a:sym typeface="Balsamiq Sans"/>
            </a:endParaRPr>
          </a:p>
        </p:txBody>
      </p:sp>
      <p:sp>
        <p:nvSpPr>
          <p:cNvPr id="47" name="TextBox 46">
            <a:extLst>
              <a:ext uri="{FF2B5EF4-FFF2-40B4-BE49-F238E27FC236}">
                <a16:creationId xmlns:a16="http://schemas.microsoft.com/office/drawing/2014/main" id="{A0055ECB-432C-4CAA-9E16-B9732AE609D6}"/>
              </a:ext>
            </a:extLst>
          </p:cNvPr>
          <p:cNvSpPr txBox="1"/>
          <p:nvPr/>
        </p:nvSpPr>
        <p:spPr>
          <a:xfrm>
            <a:off x="1742431" y="3060078"/>
            <a:ext cx="46658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b="1" kern="0">
                <a:solidFill>
                  <a:srgbClr val="00B0F0"/>
                </a:solidFill>
                <a:latin typeface="Times New Roman" panose="02020603050405020304" pitchFamily="18" charset="0"/>
                <a:cs typeface="Times New Roman" panose="02020603050405020304" pitchFamily="18" charset="0"/>
                <a:sym typeface="Arial"/>
              </a:rPr>
              <a:t>Tìm hiểu bài</a:t>
            </a:r>
            <a:endParaRPr kumimoji="0" lang="en-US" sz="5400" b="1" i="0" u="none" strike="noStrike" kern="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724215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heel(1)">
                                      <p:cBhvr>
                                        <p:cTn id="33" dur="2000"/>
                                        <p:tgtEl>
                                          <p:spTgt spid="4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42"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651E942-49C2-4FDE-8A10-09B396F5E06A}"/>
              </a:ext>
            </a:extLst>
          </p:cNvPr>
          <p:cNvSpPr/>
          <p:nvPr/>
        </p:nvSpPr>
        <p:spPr>
          <a:xfrm>
            <a:off x="1198056" y="166521"/>
            <a:ext cx="10517693" cy="71200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rgbClr val="FF0000"/>
                </a:solidFill>
                <a:latin typeface="Times New Roman" panose="02020603050405020304" pitchFamily="18" charset="0"/>
                <a:cs typeface="Times New Roman" panose="02020603050405020304" pitchFamily="18" charset="0"/>
                <a:sym typeface="+mn-lt"/>
              </a:rPr>
              <a:t>Vì sao Cóc phải lên kiện Trời?</a:t>
            </a:r>
          </a:p>
        </p:txBody>
      </p:sp>
      <p:grpSp>
        <p:nvGrpSpPr>
          <p:cNvPr id="19" name="组合 14">
            <a:extLst>
              <a:ext uri="{FF2B5EF4-FFF2-40B4-BE49-F238E27FC236}">
                <a16:creationId xmlns:a16="http://schemas.microsoft.com/office/drawing/2014/main" id="{2F5A8242-17E6-4F9F-A3D8-8E3C731AD630}"/>
              </a:ext>
            </a:extLst>
          </p:cNvPr>
          <p:cNvGrpSpPr/>
          <p:nvPr/>
        </p:nvGrpSpPr>
        <p:grpSpPr>
          <a:xfrm>
            <a:off x="294028" y="238047"/>
            <a:ext cx="660559" cy="640483"/>
            <a:chOff x="6321175" y="2384859"/>
            <a:chExt cx="660559" cy="640483"/>
          </a:xfrm>
        </p:grpSpPr>
        <p:sp>
          <p:nvSpPr>
            <p:cNvPr id="20" name="任意多边形 6">
              <a:extLst>
                <a:ext uri="{FF2B5EF4-FFF2-40B4-BE49-F238E27FC236}">
                  <a16:creationId xmlns:a16="http://schemas.microsoft.com/office/drawing/2014/main" id="{52B117EF-B771-467B-94D6-7934C1D3BAE2}"/>
                </a:ext>
              </a:extLst>
            </p:cNvPr>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highlight>
                  <a:srgbClr val="FFFF00"/>
                </a:highlight>
                <a:latin typeface="印品黑体" panose="00000500000000000000" pitchFamily="2" charset="-122"/>
              </a:endParaRPr>
            </a:p>
          </p:txBody>
        </p:sp>
        <p:sp>
          <p:nvSpPr>
            <p:cNvPr id="21" name="矩形 13">
              <a:extLst>
                <a:ext uri="{FF2B5EF4-FFF2-40B4-BE49-F238E27FC236}">
                  <a16:creationId xmlns:a16="http://schemas.microsoft.com/office/drawing/2014/main" id="{7F6ADC5D-43A6-4DB9-B9C1-BBA63C5DAD2F}"/>
                </a:ext>
              </a:extLst>
            </p:cNvPr>
            <p:cNvSpPr/>
            <p:nvPr/>
          </p:nvSpPr>
          <p:spPr>
            <a:xfrm>
              <a:off x="6335689" y="2443943"/>
              <a:ext cx="646045" cy="56560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a:solidFill>
                    <a:srgbClr val="20558B"/>
                  </a:solidFill>
                  <a:highlight>
                    <a:srgbClr val="FFFF00"/>
                  </a:highlight>
                  <a:latin typeface="印品黑体" panose="00000500000000000000" pitchFamily="2" charset="-122"/>
                  <a:ea typeface="印品黑体" panose="00000500000000000000" pitchFamily="2" charset="-122"/>
                </a:rPr>
                <a:t>01</a:t>
              </a:r>
              <a:endParaRPr lang="zh-CN" altLang="en-US" sz="2800" b="1" dirty="0">
                <a:solidFill>
                  <a:srgbClr val="20558B"/>
                </a:solidFill>
                <a:highlight>
                  <a:srgbClr val="FFFF00"/>
                </a:highlight>
                <a:latin typeface="印品黑体" panose="00000500000000000000" pitchFamily="2" charset="-122"/>
                <a:ea typeface="印品黑体" panose="00000500000000000000" pitchFamily="2" charset="-122"/>
              </a:endParaRPr>
            </a:p>
          </p:txBody>
        </p:sp>
      </p:grpSp>
      <p:sp>
        <p:nvSpPr>
          <p:cNvPr id="38" name="Freeform 9">
            <a:extLst>
              <a:ext uri="{FF2B5EF4-FFF2-40B4-BE49-F238E27FC236}">
                <a16:creationId xmlns:a16="http://schemas.microsoft.com/office/drawing/2014/main" id="{1E883EEC-78C7-41CC-B2F9-A2D5A57B2D9B}"/>
              </a:ext>
            </a:extLst>
          </p:cNvPr>
          <p:cNvSpPr>
            <a:spLocks noEditPoints="1"/>
          </p:cNvSpPr>
          <p:nvPr/>
        </p:nvSpPr>
        <p:spPr bwMode="auto">
          <a:xfrm>
            <a:off x="294028" y="5563912"/>
            <a:ext cx="1808058" cy="1127567"/>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solidFill>
              <a:srgbClr val="7BAAB4"/>
            </a:solidFill>
          </a:ln>
        </p:spPr>
        <p:txBody>
          <a:bodyPr vert="horz" wrap="square" lIns="91440" tIns="45720" rIns="91440" bIns="45720" numCol="1" anchor="t" anchorCtr="0" compatLnSpc="1">
            <a:prstTxWarp prst="textNoShape">
              <a:avLst/>
            </a:prstTxWarp>
          </a:bodyPr>
          <a:lstStyle/>
          <a:p>
            <a:endParaRPr lang="zh-CN" altLang="en-US" dirty="0">
              <a:latin typeface="SVN-Aguda" pitchFamily="50" charset="0"/>
              <a:cs typeface="SVN-Aguda" pitchFamily="50" charset="0"/>
            </a:endParaRPr>
          </a:p>
        </p:txBody>
      </p:sp>
      <p:sp>
        <p:nvSpPr>
          <p:cNvPr id="8" name="Text Box 3">
            <a:extLst>
              <a:ext uri="{FF2B5EF4-FFF2-40B4-BE49-F238E27FC236}">
                <a16:creationId xmlns:a16="http://schemas.microsoft.com/office/drawing/2014/main" id="{DD8847B0-8D15-4EB0-B2DC-20152650EE4B}"/>
              </a:ext>
            </a:extLst>
          </p:cNvPr>
          <p:cNvSpPr txBox="1">
            <a:spLocks noChangeArrowheads="1"/>
          </p:cNvSpPr>
          <p:nvPr/>
        </p:nvSpPr>
        <p:spPr bwMode="auto">
          <a:xfrm>
            <a:off x="837153" y="1353800"/>
            <a:ext cx="1051769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0"/>
              </a:spcBef>
              <a:spcAft>
                <a:spcPct val="0"/>
              </a:spcAft>
              <a:buFont typeface="Wingdings" panose="05000000000000000000" pitchFamily="2" charset="2"/>
              <a:buChar char="ü"/>
            </a:pPr>
            <a:r>
              <a:rPr lang="en-US" altLang="en-US" sz="4400" b="1" i="1">
                <a:solidFill>
                  <a:srgbClr val="7030A0"/>
                </a:solidFill>
                <a:latin typeface="Times New Roman" panose="02020603050405020304" pitchFamily="18" charset="0"/>
                <a:cs typeface="Times New Roman" panose="02020603050405020304" pitchFamily="18" charset="0"/>
              </a:rPr>
              <a:t> Vì Trời lâu ngày không mưa, hạ giới bị hạn lớn, muôn loài đều khổ sở.</a:t>
            </a:r>
          </a:p>
        </p:txBody>
      </p:sp>
      <p:sp>
        <p:nvSpPr>
          <p:cNvPr id="9" name="Text Box 6">
            <a:extLst>
              <a:ext uri="{FF2B5EF4-FFF2-40B4-BE49-F238E27FC236}">
                <a16:creationId xmlns:a16="http://schemas.microsoft.com/office/drawing/2014/main" id="{A128F091-E6F0-4A53-BAFA-121A97AADA70}"/>
              </a:ext>
            </a:extLst>
          </p:cNvPr>
          <p:cNvSpPr txBox="1">
            <a:spLocks noChangeArrowheads="1"/>
          </p:cNvSpPr>
          <p:nvPr/>
        </p:nvSpPr>
        <p:spPr bwMode="auto">
          <a:xfrm>
            <a:off x="294028" y="3105834"/>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b="1" i="1">
                <a:solidFill>
                  <a:srgbClr val="00B050"/>
                </a:solidFill>
                <a:latin typeface="Times New Roman" panose="02020603050405020304" pitchFamily="18" charset="0"/>
                <a:cs typeface="Times New Roman" panose="02020603050405020304" pitchFamily="18" charset="0"/>
              </a:rPr>
              <a:t> ** Nạn hạn hán, hay lũ lụt do đâu mà có?</a:t>
            </a:r>
          </a:p>
        </p:txBody>
      </p:sp>
      <p:sp>
        <p:nvSpPr>
          <p:cNvPr id="10" name="Text Box 6">
            <a:extLst>
              <a:ext uri="{FF2B5EF4-FFF2-40B4-BE49-F238E27FC236}">
                <a16:creationId xmlns:a16="http://schemas.microsoft.com/office/drawing/2014/main" id="{4D1627AC-AEC4-45FD-928F-AC90DA296A53}"/>
              </a:ext>
            </a:extLst>
          </p:cNvPr>
          <p:cNvSpPr txBox="1">
            <a:spLocks noChangeArrowheads="1"/>
          </p:cNvSpPr>
          <p:nvPr/>
        </p:nvSpPr>
        <p:spPr bwMode="auto">
          <a:xfrm>
            <a:off x="308542" y="3752165"/>
            <a:ext cx="11589430" cy="1754326"/>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b="1" i="1">
                <a:solidFill>
                  <a:srgbClr val="C00000"/>
                </a:solidFill>
                <a:latin typeface="Times New Roman" panose="02020603050405020304" pitchFamily="18" charset="0"/>
                <a:cs typeface="Times New Roman" panose="02020603050405020304" pitchFamily="18" charset="0"/>
              </a:rPr>
              <a:t>   **Nạn hạn hán hay lũ lụt do thiên nhiên ( “ Trời”) gây ra </a:t>
            </a:r>
          </a:p>
          <a:p>
            <a:pPr eaLnBrk="0" fontAlgn="base" hangingPunct="0">
              <a:spcBef>
                <a:spcPct val="0"/>
              </a:spcBef>
              <a:spcAft>
                <a:spcPct val="0"/>
              </a:spcAft>
              <a:buFontTx/>
              <a:buNone/>
            </a:pPr>
            <a:r>
              <a:rPr lang="en-US" altLang="en-US" sz="3600" b="1" i="1">
                <a:solidFill>
                  <a:srgbClr val="C00000"/>
                </a:solidFill>
                <a:latin typeface="Times New Roman" panose="02020603050405020304" pitchFamily="18" charset="0"/>
                <a:cs typeface="Times New Roman" panose="02020603050405020304" pitchFamily="18" charset="0"/>
              </a:rPr>
              <a:t>nhưng nếu con người không có ý thức BVMT thì cũng </a:t>
            </a:r>
          </a:p>
          <a:p>
            <a:pPr eaLnBrk="0" fontAlgn="base" hangingPunct="0">
              <a:spcBef>
                <a:spcPct val="0"/>
              </a:spcBef>
              <a:spcAft>
                <a:spcPct val="0"/>
              </a:spcAft>
              <a:buFontTx/>
              <a:buNone/>
            </a:pPr>
            <a:r>
              <a:rPr lang="en-US" altLang="en-US" sz="3600" b="1" i="1">
                <a:solidFill>
                  <a:srgbClr val="C00000"/>
                </a:solidFill>
                <a:latin typeface="Times New Roman" panose="02020603050405020304" pitchFamily="18" charset="0"/>
                <a:cs typeface="Times New Roman" panose="02020603050405020304" pitchFamily="18" charset="0"/>
              </a:rPr>
              <a:t>phải gánh chịu những hậu quả đó.</a:t>
            </a:r>
          </a:p>
        </p:txBody>
      </p:sp>
    </p:spTree>
    <p:extLst>
      <p:ext uri="{BB962C8B-B14F-4D97-AF65-F5344CB8AC3E}">
        <p14:creationId xmlns:p14="http://schemas.microsoft.com/office/powerpoint/2010/main" val="855110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8" grpId="0" autoUpdateAnimBg="0"/>
      <p:bldP spid="9" grpId="0" autoUpdateAnimBg="0"/>
      <p:bldP spid="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651E942-49C2-4FDE-8A10-09B396F5E06A}"/>
              </a:ext>
            </a:extLst>
          </p:cNvPr>
          <p:cNvSpPr/>
          <p:nvPr/>
        </p:nvSpPr>
        <p:spPr>
          <a:xfrm>
            <a:off x="1198056" y="166521"/>
            <a:ext cx="10517693" cy="13955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400" b="1">
                <a:solidFill>
                  <a:srgbClr val="FF0000"/>
                </a:solidFill>
                <a:latin typeface="Times New Roman" panose="02020603050405020304" pitchFamily="18" charset="0"/>
                <a:cs typeface="Times New Roman" panose="02020603050405020304" pitchFamily="18" charset="0"/>
                <a:sym typeface="+mn-lt"/>
              </a:rPr>
              <a:t>Cóc sắp xếp đội ngũ như thế nào trước khi đánh trống?</a:t>
            </a:r>
          </a:p>
        </p:txBody>
      </p:sp>
      <p:grpSp>
        <p:nvGrpSpPr>
          <p:cNvPr id="19" name="组合 14">
            <a:extLst>
              <a:ext uri="{FF2B5EF4-FFF2-40B4-BE49-F238E27FC236}">
                <a16:creationId xmlns:a16="http://schemas.microsoft.com/office/drawing/2014/main" id="{2F5A8242-17E6-4F9F-A3D8-8E3C731AD630}"/>
              </a:ext>
            </a:extLst>
          </p:cNvPr>
          <p:cNvGrpSpPr/>
          <p:nvPr/>
        </p:nvGrpSpPr>
        <p:grpSpPr>
          <a:xfrm>
            <a:off x="294028" y="238047"/>
            <a:ext cx="660559" cy="640483"/>
            <a:chOff x="6321175" y="2384859"/>
            <a:chExt cx="660559" cy="640483"/>
          </a:xfrm>
        </p:grpSpPr>
        <p:sp>
          <p:nvSpPr>
            <p:cNvPr id="20" name="任意多边形 6">
              <a:extLst>
                <a:ext uri="{FF2B5EF4-FFF2-40B4-BE49-F238E27FC236}">
                  <a16:creationId xmlns:a16="http://schemas.microsoft.com/office/drawing/2014/main" id="{52B117EF-B771-467B-94D6-7934C1D3BAE2}"/>
                </a:ext>
              </a:extLst>
            </p:cNvPr>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highlight>
                  <a:srgbClr val="FFFF00"/>
                </a:highlight>
                <a:latin typeface="印品黑体" panose="00000500000000000000" pitchFamily="2" charset="-122"/>
              </a:endParaRPr>
            </a:p>
          </p:txBody>
        </p:sp>
        <p:sp>
          <p:nvSpPr>
            <p:cNvPr id="21" name="矩形 13">
              <a:extLst>
                <a:ext uri="{FF2B5EF4-FFF2-40B4-BE49-F238E27FC236}">
                  <a16:creationId xmlns:a16="http://schemas.microsoft.com/office/drawing/2014/main" id="{7F6ADC5D-43A6-4DB9-B9C1-BBA63C5DAD2F}"/>
                </a:ext>
              </a:extLst>
            </p:cNvPr>
            <p:cNvSpPr/>
            <p:nvPr/>
          </p:nvSpPr>
          <p:spPr>
            <a:xfrm>
              <a:off x="6335689" y="2443943"/>
              <a:ext cx="646045" cy="56560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20558B"/>
                  </a:solidFill>
                  <a:highlight>
                    <a:srgbClr val="FFFF00"/>
                  </a:highlight>
                  <a:latin typeface="印品黑体" panose="00000500000000000000" pitchFamily="2" charset="-122"/>
                  <a:ea typeface="印品黑体" panose="00000500000000000000" pitchFamily="2" charset="-122"/>
                </a:rPr>
                <a:t>02</a:t>
              </a:r>
              <a:endParaRPr lang="zh-CN" altLang="en-US" sz="2800" b="1" dirty="0">
                <a:solidFill>
                  <a:srgbClr val="20558B"/>
                </a:solidFill>
                <a:highlight>
                  <a:srgbClr val="FFFF00"/>
                </a:highlight>
                <a:latin typeface="印品黑体" panose="00000500000000000000" pitchFamily="2" charset="-122"/>
                <a:ea typeface="印品黑体" panose="00000500000000000000" pitchFamily="2" charset="-122"/>
              </a:endParaRPr>
            </a:p>
          </p:txBody>
        </p:sp>
      </p:grpSp>
      <p:sp>
        <p:nvSpPr>
          <p:cNvPr id="38" name="Freeform 9">
            <a:extLst>
              <a:ext uri="{FF2B5EF4-FFF2-40B4-BE49-F238E27FC236}">
                <a16:creationId xmlns:a16="http://schemas.microsoft.com/office/drawing/2014/main" id="{1E883EEC-78C7-41CC-B2F9-A2D5A57B2D9B}"/>
              </a:ext>
            </a:extLst>
          </p:cNvPr>
          <p:cNvSpPr>
            <a:spLocks noEditPoints="1"/>
          </p:cNvSpPr>
          <p:nvPr/>
        </p:nvSpPr>
        <p:spPr bwMode="auto">
          <a:xfrm>
            <a:off x="294028" y="5563912"/>
            <a:ext cx="1808058" cy="1127567"/>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solidFill>
              <a:srgbClr val="7BAAB4"/>
            </a:solidFill>
          </a:ln>
        </p:spPr>
        <p:txBody>
          <a:bodyPr vert="horz" wrap="square" lIns="91440" tIns="45720" rIns="91440" bIns="45720" numCol="1" anchor="t" anchorCtr="0" compatLnSpc="1">
            <a:prstTxWarp prst="textNoShape">
              <a:avLst/>
            </a:prstTxWarp>
          </a:bodyPr>
          <a:lstStyle/>
          <a:p>
            <a:endParaRPr lang="zh-CN" altLang="en-US" dirty="0">
              <a:latin typeface="SVN-Aguda" pitchFamily="50" charset="0"/>
              <a:cs typeface="SVN-Aguda" pitchFamily="50" charset="0"/>
            </a:endParaRPr>
          </a:p>
        </p:txBody>
      </p:sp>
      <p:sp>
        <p:nvSpPr>
          <p:cNvPr id="16" name="Text Box 3">
            <a:extLst>
              <a:ext uri="{FF2B5EF4-FFF2-40B4-BE49-F238E27FC236}">
                <a16:creationId xmlns:a16="http://schemas.microsoft.com/office/drawing/2014/main" id="{2A9B796B-BD47-4C48-A153-DF722E9F078D}"/>
              </a:ext>
            </a:extLst>
          </p:cNvPr>
          <p:cNvSpPr txBox="1">
            <a:spLocks noChangeArrowheads="1"/>
          </p:cNvSpPr>
          <p:nvPr/>
        </p:nvSpPr>
        <p:spPr bwMode="auto">
          <a:xfrm>
            <a:off x="631564" y="1859387"/>
            <a:ext cx="11098699" cy="3477875"/>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0"/>
              </a:spcBef>
              <a:spcAft>
                <a:spcPct val="0"/>
              </a:spcAft>
              <a:buFontTx/>
              <a:buNone/>
            </a:pPr>
            <a:r>
              <a:rPr lang="en-US" altLang="en-US" sz="4400" b="1">
                <a:solidFill>
                  <a:srgbClr val="7030A0"/>
                </a:solidFill>
                <a:latin typeface="Times New Roman" panose="02020603050405020304" pitchFamily="18" charset="0"/>
                <a:cs typeface="Times New Roman" panose="02020603050405020304" pitchFamily="18" charset="0"/>
              </a:rPr>
              <a:t> Cóc bố trí lực lượng ở những nơi bất ngờ, phát huy được sức mạnh của mỗi con vật: Cua ở trong chum nước, Ong đợi  sau cánh cửa, Cáo, Gấu và Cọp nấp hai bên cửa…  </a:t>
            </a:r>
          </a:p>
        </p:txBody>
      </p:sp>
    </p:spTree>
    <p:extLst>
      <p:ext uri="{BB962C8B-B14F-4D97-AF65-F5344CB8AC3E}">
        <p14:creationId xmlns:p14="http://schemas.microsoft.com/office/powerpoint/2010/main" val="33340796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651E942-49C2-4FDE-8A10-09B396F5E06A}"/>
              </a:ext>
            </a:extLst>
          </p:cNvPr>
          <p:cNvSpPr/>
          <p:nvPr/>
        </p:nvSpPr>
        <p:spPr>
          <a:xfrm>
            <a:off x="1198056" y="166521"/>
            <a:ext cx="10517693" cy="11098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400" b="1">
                <a:solidFill>
                  <a:srgbClr val="FF0000"/>
                </a:solidFill>
                <a:latin typeface="Times New Roman" panose="02020603050405020304" pitchFamily="18" charset="0"/>
                <a:cs typeface="Times New Roman" panose="02020603050405020304" pitchFamily="18" charset="0"/>
                <a:sym typeface="+mn-lt"/>
              </a:rPr>
              <a:t>Kể lại cuộc chiến đấu giữa 2 bên</a:t>
            </a:r>
          </a:p>
        </p:txBody>
      </p:sp>
      <p:grpSp>
        <p:nvGrpSpPr>
          <p:cNvPr id="19" name="组合 14">
            <a:extLst>
              <a:ext uri="{FF2B5EF4-FFF2-40B4-BE49-F238E27FC236}">
                <a16:creationId xmlns:a16="http://schemas.microsoft.com/office/drawing/2014/main" id="{2F5A8242-17E6-4F9F-A3D8-8E3C731AD630}"/>
              </a:ext>
            </a:extLst>
          </p:cNvPr>
          <p:cNvGrpSpPr/>
          <p:nvPr/>
        </p:nvGrpSpPr>
        <p:grpSpPr>
          <a:xfrm>
            <a:off x="294028" y="238047"/>
            <a:ext cx="660559" cy="640483"/>
            <a:chOff x="6321175" y="2384859"/>
            <a:chExt cx="660559" cy="640483"/>
          </a:xfrm>
        </p:grpSpPr>
        <p:sp>
          <p:nvSpPr>
            <p:cNvPr id="20" name="任意多边形 6">
              <a:extLst>
                <a:ext uri="{FF2B5EF4-FFF2-40B4-BE49-F238E27FC236}">
                  <a16:creationId xmlns:a16="http://schemas.microsoft.com/office/drawing/2014/main" id="{52B117EF-B771-467B-94D6-7934C1D3BAE2}"/>
                </a:ext>
              </a:extLst>
            </p:cNvPr>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highlight>
                  <a:srgbClr val="FFFF00"/>
                </a:highlight>
                <a:latin typeface="印品黑体" panose="00000500000000000000" pitchFamily="2" charset="-122"/>
              </a:endParaRPr>
            </a:p>
          </p:txBody>
        </p:sp>
        <p:sp>
          <p:nvSpPr>
            <p:cNvPr id="21" name="矩形 13">
              <a:extLst>
                <a:ext uri="{FF2B5EF4-FFF2-40B4-BE49-F238E27FC236}">
                  <a16:creationId xmlns:a16="http://schemas.microsoft.com/office/drawing/2014/main" id="{7F6ADC5D-43A6-4DB9-B9C1-BBA63C5DAD2F}"/>
                </a:ext>
              </a:extLst>
            </p:cNvPr>
            <p:cNvSpPr/>
            <p:nvPr/>
          </p:nvSpPr>
          <p:spPr>
            <a:xfrm>
              <a:off x="6335689" y="2443943"/>
              <a:ext cx="646045" cy="56560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20558B"/>
                  </a:solidFill>
                  <a:highlight>
                    <a:srgbClr val="FFFF00"/>
                  </a:highlight>
                  <a:latin typeface="印品黑体" panose="00000500000000000000" pitchFamily="2" charset="-122"/>
                  <a:ea typeface="印品黑体" panose="00000500000000000000" pitchFamily="2" charset="-122"/>
                </a:rPr>
                <a:t>03</a:t>
              </a:r>
              <a:endParaRPr lang="zh-CN" altLang="en-US" sz="2800" b="1" dirty="0">
                <a:solidFill>
                  <a:srgbClr val="20558B"/>
                </a:solidFill>
                <a:highlight>
                  <a:srgbClr val="FFFF00"/>
                </a:highlight>
                <a:latin typeface="印品黑体" panose="00000500000000000000" pitchFamily="2" charset="-122"/>
                <a:ea typeface="印品黑体" panose="00000500000000000000" pitchFamily="2" charset="-122"/>
              </a:endParaRPr>
            </a:p>
          </p:txBody>
        </p:sp>
      </p:grpSp>
      <p:sp>
        <p:nvSpPr>
          <p:cNvPr id="38" name="Freeform 9">
            <a:extLst>
              <a:ext uri="{FF2B5EF4-FFF2-40B4-BE49-F238E27FC236}">
                <a16:creationId xmlns:a16="http://schemas.microsoft.com/office/drawing/2014/main" id="{1E883EEC-78C7-41CC-B2F9-A2D5A57B2D9B}"/>
              </a:ext>
            </a:extLst>
          </p:cNvPr>
          <p:cNvSpPr>
            <a:spLocks noEditPoints="1"/>
          </p:cNvSpPr>
          <p:nvPr/>
        </p:nvSpPr>
        <p:spPr bwMode="auto">
          <a:xfrm>
            <a:off x="294028" y="5563912"/>
            <a:ext cx="1808058" cy="1127567"/>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solidFill>
              <a:srgbClr val="7BAAB4"/>
            </a:solidFill>
          </a:ln>
        </p:spPr>
        <p:txBody>
          <a:bodyPr vert="horz" wrap="square" lIns="91440" tIns="45720" rIns="91440" bIns="45720" numCol="1" anchor="t" anchorCtr="0" compatLnSpc="1">
            <a:prstTxWarp prst="textNoShape">
              <a:avLst/>
            </a:prstTxWarp>
          </a:bodyPr>
          <a:lstStyle/>
          <a:p>
            <a:endParaRPr lang="zh-CN" altLang="en-US" dirty="0">
              <a:latin typeface="SVN-Aguda" pitchFamily="50" charset="0"/>
              <a:cs typeface="SVN-Aguda" pitchFamily="50" charset="0"/>
            </a:endParaRPr>
          </a:p>
        </p:txBody>
      </p:sp>
      <p:sp>
        <p:nvSpPr>
          <p:cNvPr id="16" name="Text Box 3">
            <a:extLst>
              <a:ext uri="{FF2B5EF4-FFF2-40B4-BE49-F238E27FC236}">
                <a16:creationId xmlns:a16="http://schemas.microsoft.com/office/drawing/2014/main" id="{2A9B796B-BD47-4C48-A153-DF722E9F078D}"/>
              </a:ext>
            </a:extLst>
          </p:cNvPr>
          <p:cNvSpPr txBox="1">
            <a:spLocks noChangeArrowheads="1"/>
          </p:cNvSpPr>
          <p:nvPr/>
        </p:nvSpPr>
        <p:spPr bwMode="auto">
          <a:xfrm>
            <a:off x="631564" y="1859387"/>
            <a:ext cx="11098699" cy="3477875"/>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0"/>
              </a:spcBef>
              <a:spcAft>
                <a:spcPct val="0"/>
              </a:spcAft>
              <a:buFontTx/>
              <a:buNone/>
            </a:pPr>
            <a:r>
              <a:rPr lang="en-US" altLang="en-US" sz="4400" b="1">
                <a:solidFill>
                  <a:srgbClr val="7030A0"/>
                </a:solidFill>
                <a:latin typeface="Times New Roman" panose="02020603050405020304" pitchFamily="18" charset="0"/>
                <a:cs typeface="Times New Roman" panose="02020603050405020304" pitchFamily="18" charset="0"/>
              </a:rPr>
              <a:t>    </a:t>
            </a:r>
            <a:r>
              <a:rPr lang="vi-VN" altLang="en-US" sz="4400" b="1">
                <a:solidFill>
                  <a:srgbClr val="7030A0"/>
                </a:solidFill>
                <a:latin typeface="Times New Roman" panose="02020603050405020304" pitchFamily="18" charset="0"/>
                <a:cs typeface="Times New Roman" panose="02020603050405020304" pitchFamily="18" charset="0"/>
              </a:rPr>
              <a:t>Cóc một mình bước tới, lấy dùi đánh 3 hồi trống. Trời nổi giận sai Gà ra trị tội, Gà vừa bay đến, Cóc ra hiệu, Cáo nhảy xổ tới, cắn cổ gà tha đi. Trời sai Chó ra bắt Cáo…</a:t>
            </a:r>
          </a:p>
        </p:txBody>
      </p:sp>
    </p:spTree>
    <p:extLst>
      <p:ext uri="{BB962C8B-B14F-4D97-AF65-F5344CB8AC3E}">
        <p14:creationId xmlns:p14="http://schemas.microsoft.com/office/powerpoint/2010/main" val="3400677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651E942-49C2-4FDE-8A10-09B396F5E06A}"/>
              </a:ext>
            </a:extLst>
          </p:cNvPr>
          <p:cNvSpPr/>
          <p:nvPr/>
        </p:nvSpPr>
        <p:spPr>
          <a:xfrm>
            <a:off x="1198056" y="166521"/>
            <a:ext cx="10517693" cy="14662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400" b="1">
                <a:solidFill>
                  <a:srgbClr val="FF0000"/>
                </a:solidFill>
                <a:latin typeface="Times New Roman" panose="02020603050405020304" pitchFamily="18" charset="0"/>
                <a:cs typeface="Times New Roman" panose="02020603050405020304" pitchFamily="18" charset="0"/>
                <a:sym typeface="+mn-lt"/>
              </a:rPr>
              <a:t>Sau cuộc chiến, thái độ của Trời thay đổi như thế nào?</a:t>
            </a:r>
          </a:p>
        </p:txBody>
      </p:sp>
      <p:grpSp>
        <p:nvGrpSpPr>
          <p:cNvPr id="19" name="组合 14">
            <a:extLst>
              <a:ext uri="{FF2B5EF4-FFF2-40B4-BE49-F238E27FC236}">
                <a16:creationId xmlns:a16="http://schemas.microsoft.com/office/drawing/2014/main" id="{2F5A8242-17E6-4F9F-A3D8-8E3C731AD630}"/>
              </a:ext>
            </a:extLst>
          </p:cNvPr>
          <p:cNvGrpSpPr/>
          <p:nvPr/>
        </p:nvGrpSpPr>
        <p:grpSpPr>
          <a:xfrm>
            <a:off x="294028" y="238047"/>
            <a:ext cx="660559" cy="640483"/>
            <a:chOff x="6321175" y="2384859"/>
            <a:chExt cx="660559" cy="640483"/>
          </a:xfrm>
        </p:grpSpPr>
        <p:sp>
          <p:nvSpPr>
            <p:cNvPr id="20" name="任意多边形 6">
              <a:extLst>
                <a:ext uri="{FF2B5EF4-FFF2-40B4-BE49-F238E27FC236}">
                  <a16:creationId xmlns:a16="http://schemas.microsoft.com/office/drawing/2014/main" id="{52B117EF-B771-467B-94D6-7934C1D3BAE2}"/>
                </a:ext>
              </a:extLst>
            </p:cNvPr>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highlight>
                  <a:srgbClr val="FFFF00"/>
                </a:highlight>
                <a:latin typeface="印品黑体" panose="00000500000000000000" pitchFamily="2" charset="-122"/>
              </a:endParaRPr>
            </a:p>
          </p:txBody>
        </p:sp>
        <p:sp>
          <p:nvSpPr>
            <p:cNvPr id="21" name="矩形 13">
              <a:extLst>
                <a:ext uri="{FF2B5EF4-FFF2-40B4-BE49-F238E27FC236}">
                  <a16:creationId xmlns:a16="http://schemas.microsoft.com/office/drawing/2014/main" id="{7F6ADC5D-43A6-4DB9-B9C1-BBA63C5DAD2F}"/>
                </a:ext>
              </a:extLst>
            </p:cNvPr>
            <p:cNvSpPr/>
            <p:nvPr/>
          </p:nvSpPr>
          <p:spPr>
            <a:xfrm>
              <a:off x="6335689" y="2443943"/>
              <a:ext cx="646045" cy="56560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20558B"/>
                  </a:solidFill>
                  <a:highlight>
                    <a:srgbClr val="FFFF00"/>
                  </a:highlight>
                  <a:latin typeface="印品黑体" panose="00000500000000000000" pitchFamily="2" charset="-122"/>
                  <a:ea typeface="印品黑体" panose="00000500000000000000" pitchFamily="2" charset="-122"/>
                </a:rPr>
                <a:t>04</a:t>
              </a:r>
              <a:endParaRPr lang="zh-CN" altLang="en-US" sz="2800" b="1" dirty="0">
                <a:solidFill>
                  <a:srgbClr val="20558B"/>
                </a:solidFill>
                <a:highlight>
                  <a:srgbClr val="FFFF00"/>
                </a:highlight>
                <a:latin typeface="印品黑体" panose="00000500000000000000" pitchFamily="2" charset="-122"/>
                <a:ea typeface="印品黑体" panose="00000500000000000000" pitchFamily="2" charset="-122"/>
              </a:endParaRPr>
            </a:p>
          </p:txBody>
        </p:sp>
      </p:grpSp>
      <p:sp>
        <p:nvSpPr>
          <p:cNvPr id="38" name="Freeform 9">
            <a:extLst>
              <a:ext uri="{FF2B5EF4-FFF2-40B4-BE49-F238E27FC236}">
                <a16:creationId xmlns:a16="http://schemas.microsoft.com/office/drawing/2014/main" id="{1E883EEC-78C7-41CC-B2F9-A2D5A57B2D9B}"/>
              </a:ext>
            </a:extLst>
          </p:cNvPr>
          <p:cNvSpPr>
            <a:spLocks noEditPoints="1"/>
          </p:cNvSpPr>
          <p:nvPr/>
        </p:nvSpPr>
        <p:spPr bwMode="auto">
          <a:xfrm>
            <a:off x="294028" y="5563912"/>
            <a:ext cx="1808058" cy="1127567"/>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solidFill>
              <a:srgbClr val="7BAAB4"/>
            </a:solidFill>
          </a:ln>
        </p:spPr>
        <p:txBody>
          <a:bodyPr vert="horz" wrap="square" lIns="91440" tIns="45720" rIns="91440" bIns="45720" numCol="1" anchor="t" anchorCtr="0" compatLnSpc="1">
            <a:prstTxWarp prst="textNoShape">
              <a:avLst/>
            </a:prstTxWarp>
          </a:bodyPr>
          <a:lstStyle/>
          <a:p>
            <a:endParaRPr lang="zh-CN" altLang="en-US" dirty="0">
              <a:latin typeface="SVN-Aguda" pitchFamily="50" charset="0"/>
              <a:cs typeface="SVN-Aguda" pitchFamily="50" charset="0"/>
            </a:endParaRPr>
          </a:p>
        </p:txBody>
      </p:sp>
      <p:sp>
        <p:nvSpPr>
          <p:cNvPr id="16" name="Text Box 3">
            <a:extLst>
              <a:ext uri="{FF2B5EF4-FFF2-40B4-BE49-F238E27FC236}">
                <a16:creationId xmlns:a16="http://schemas.microsoft.com/office/drawing/2014/main" id="{2A9B796B-BD47-4C48-A153-DF722E9F078D}"/>
              </a:ext>
            </a:extLst>
          </p:cNvPr>
          <p:cNvSpPr txBox="1">
            <a:spLocks noChangeArrowheads="1"/>
          </p:cNvSpPr>
          <p:nvPr/>
        </p:nvSpPr>
        <p:spPr bwMode="auto">
          <a:xfrm>
            <a:off x="617050" y="2280733"/>
            <a:ext cx="11098699" cy="212365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0"/>
              </a:spcBef>
              <a:spcAft>
                <a:spcPct val="0"/>
              </a:spcAft>
              <a:buFontTx/>
              <a:buNone/>
            </a:pPr>
            <a:r>
              <a:rPr lang="en-US" altLang="en-US" sz="4400" b="1">
                <a:solidFill>
                  <a:srgbClr val="7030A0"/>
                </a:solidFill>
                <a:latin typeface="Times New Roman" panose="02020603050405020304" pitchFamily="18" charset="0"/>
                <a:cs typeface="Times New Roman" panose="02020603050405020304" pitchFamily="18" charset="0"/>
              </a:rPr>
              <a:t>    </a:t>
            </a:r>
            <a:r>
              <a:rPr lang="vi-VN" altLang="en-US" sz="4400" b="1">
                <a:solidFill>
                  <a:srgbClr val="7030A0"/>
                </a:solidFill>
                <a:latin typeface="Times New Roman" panose="02020603050405020304" pitchFamily="18" charset="0"/>
                <a:cs typeface="Times New Roman" panose="02020603050405020304" pitchFamily="18" charset="0"/>
              </a:rPr>
              <a:t>Trời mời Cóc vào thương lượng, nói rất dịu giọng, lại còn hẹn với Cóc lần sau muốn mưa chỉ cần nghiến răng báo hiệu.</a:t>
            </a:r>
          </a:p>
        </p:txBody>
      </p:sp>
    </p:spTree>
    <p:extLst>
      <p:ext uri="{BB962C8B-B14F-4D97-AF65-F5344CB8AC3E}">
        <p14:creationId xmlns:p14="http://schemas.microsoft.com/office/powerpoint/2010/main" val="14526381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651E942-49C2-4FDE-8A10-09B396F5E06A}"/>
              </a:ext>
            </a:extLst>
          </p:cNvPr>
          <p:cNvSpPr/>
          <p:nvPr/>
        </p:nvSpPr>
        <p:spPr>
          <a:xfrm>
            <a:off x="1198056" y="166521"/>
            <a:ext cx="10699916" cy="95469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400" b="1">
                <a:solidFill>
                  <a:srgbClr val="FF0000"/>
                </a:solidFill>
                <a:latin typeface="Times New Roman" panose="02020603050405020304" pitchFamily="18" charset="0"/>
                <a:cs typeface="Times New Roman" panose="02020603050405020304" pitchFamily="18" charset="0"/>
                <a:sym typeface="+mn-lt"/>
              </a:rPr>
              <a:t>Theo em, Cóc có những điểm gì đáng khen?</a:t>
            </a:r>
          </a:p>
        </p:txBody>
      </p:sp>
      <p:grpSp>
        <p:nvGrpSpPr>
          <p:cNvPr id="19" name="组合 14">
            <a:extLst>
              <a:ext uri="{FF2B5EF4-FFF2-40B4-BE49-F238E27FC236}">
                <a16:creationId xmlns:a16="http://schemas.microsoft.com/office/drawing/2014/main" id="{2F5A8242-17E6-4F9F-A3D8-8E3C731AD630}"/>
              </a:ext>
            </a:extLst>
          </p:cNvPr>
          <p:cNvGrpSpPr/>
          <p:nvPr/>
        </p:nvGrpSpPr>
        <p:grpSpPr>
          <a:xfrm>
            <a:off x="294028" y="238047"/>
            <a:ext cx="660559" cy="640483"/>
            <a:chOff x="6321175" y="2384859"/>
            <a:chExt cx="660559" cy="640483"/>
          </a:xfrm>
        </p:grpSpPr>
        <p:sp>
          <p:nvSpPr>
            <p:cNvPr id="20" name="任意多边形 6">
              <a:extLst>
                <a:ext uri="{FF2B5EF4-FFF2-40B4-BE49-F238E27FC236}">
                  <a16:creationId xmlns:a16="http://schemas.microsoft.com/office/drawing/2014/main" id="{52B117EF-B771-467B-94D6-7934C1D3BAE2}"/>
                </a:ext>
              </a:extLst>
            </p:cNvPr>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highlight>
                  <a:srgbClr val="FFFF00"/>
                </a:highlight>
                <a:latin typeface="印品黑体" panose="00000500000000000000" pitchFamily="2" charset="-122"/>
              </a:endParaRPr>
            </a:p>
          </p:txBody>
        </p:sp>
        <p:sp>
          <p:nvSpPr>
            <p:cNvPr id="21" name="矩形 13">
              <a:extLst>
                <a:ext uri="{FF2B5EF4-FFF2-40B4-BE49-F238E27FC236}">
                  <a16:creationId xmlns:a16="http://schemas.microsoft.com/office/drawing/2014/main" id="{7F6ADC5D-43A6-4DB9-B9C1-BBA63C5DAD2F}"/>
                </a:ext>
              </a:extLst>
            </p:cNvPr>
            <p:cNvSpPr/>
            <p:nvPr/>
          </p:nvSpPr>
          <p:spPr>
            <a:xfrm>
              <a:off x="6335689" y="2443943"/>
              <a:ext cx="646045" cy="56560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a:solidFill>
                    <a:srgbClr val="20558B"/>
                  </a:solidFill>
                  <a:highlight>
                    <a:srgbClr val="FFFF00"/>
                  </a:highlight>
                  <a:latin typeface="印品黑体" panose="00000500000000000000" pitchFamily="2" charset="-122"/>
                  <a:ea typeface="印品黑体" panose="00000500000000000000" pitchFamily="2" charset="-122"/>
                </a:rPr>
                <a:t>05</a:t>
              </a:r>
              <a:endParaRPr lang="zh-CN" altLang="en-US" sz="2800" b="1" dirty="0">
                <a:solidFill>
                  <a:srgbClr val="20558B"/>
                </a:solidFill>
                <a:highlight>
                  <a:srgbClr val="FFFF00"/>
                </a:highlight>
                <a:latin typeface="印品黑体" panose="00000500000000000000" pitchFamily="2" charset="-122"/>
                <a:ea typeface="印品黑体" panose="00000500000000000000" pitchFamily="2" charset="-122"/>
              </a:endParaRPr>
            </a:p>
          </p:txBody>
        </p:sp>
      </p:grpSp>
      <p:sp>
        <p:nvSpPr>
          <p:cNvPr id="38" name="Freeform 9">
            <a:extLst>
              <a:ext uri="{FF2B5EF4-FFF2-40B4-BE49-F238E27FC236}">
                <a16:creationId xmlns:a16="http://schemas.microsoft.com/office/drawing/2014/main" id="{1E883EEC-78C7-41CC-B2F9-A2D5A57B2D9B}"/>
              </a:ext>
            </a:extLst>
          </p:cNvPr>
          <p:cNvSpPr>
            <a:spLocks noEditPoints="1"/>
          </p:cNvSpPr>
          <p:nvPr/>
        </p:nvSpPr>
        <p:spPr bwMode="auto">
          <a:xfrm>
            <a:off x="294028" y="5563912"/>
            <a:ext cx="1808058" cy="1127567"/>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solidFill>
              <a:srgbClr val="7BAAB4"/>
            </a:solidFill>
          </a:ln>
        </p:spPr>
        <p:txBody>
          <a:bodyPr vert="horz" wrap="square" lIns="91440" tIns="45720" rIns="91440" bIns="45720" numCol="1" anchor="t" anchorCtr="0" compatLnSpc="1">
            <a:prstTxWarp prst="textNoShape">
              <a:avLst/>
            </a:prstTxWarp>
          </a:bodyPr>
          <a:lstStyle/>
          <a:p>
            <a:endParaRPr lang="zh-CN" altLang="en-US" dirty="0">
              <a:latin typeface="SVN-Aguda" pitchFamily="50" charset="0"/>
              <a:cs typeface="SVN-Aguda" pitchFamily="50" charset="0"/>
            </a:endParaRPr>
          </a:p>
        </p:txBody>
      </p:sp>
      <p:sp>
        <p:nvSpPr>
          <p:cNvPr id="16" name="Text Box 3">
            <a:extLst>
              <a:ext uri="{FF2B5EF4-FFF2-40B4-BE49-F238E27FC236}">
                <a16:creationId xmlns:a16="http://schemas.microsoft.com/office/drawing/2014/main" id="{2A9B796B-BD47-4C48-A153-DF722E9F078D}"/>
              </a:ext>
            </a:extLst>
          </p:cNvPr>
          <p:cNvSpPr txBox="1">
            <a:spLocks noChangeArrowheads="1"/>
          </p:cNvSpPr>
          <p:nvPr/>
        </p:nvSpPr>
        <p:spPr bwMode="auto">
          <a:xfrm>
            <a:off x="546650" y="2151494"/>
            <a:ext cx="11098699" cy="212365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0"/>
              </a:spcBef>
              <a:spcAft>
                <a:spcPct val="0"/>
              </a:spcAft>
              <a:buFontTx/>
              <a:buNone/>
            </a:pPr>
            <a:r>
              <a:rPr lang="en-US" altLang="en-US" sz="4400" b="1">
                <a:solidFill>
                  <a:srgbClr val="7030A0"/>
                </a:solidFill>
                <a:latin typeface="Times New Roman" panose="02020603050405020304" pitchFamily="18" charset="0"/>
                <a:cs typeface="Times New Roman" panose="02020603050405020304" pitchFamily="18" charset="0"/>
              </a:rPr>
              <a:t>    </a:t>
            </a:r>
            <a:r>
              <a:rPr lang="vi-VN" altLang="en-US" sz="4400" b="1">
                <a:solidFill>
                  <a:srgbClr val="7030A0"/>
                </a:solidFill>
                <a:latin typeface="Times New Roman" panose="02020603050405020304" pitchFamily="18" charset="0"/>
                <a:cs typeface="Times New Roman" panose="02020603050405020304" pitchFamily="18" charset="0"/>
              </a:rPr>
              <a:t>Cóc có gan lớn, dám đi kiện Trời, mưu trí khi chiến đấu chống quân nhà Trời, cứng cỏi khi nói chuyện với Trời. </a:t>
            </a:r>
          </a:p>
        </p:txBody>
      </p:sp>
    </p:spTree>
    <p:extLst>
      <p:ext uri="{BB962C8B-B14F-4D97-AF65-F5344CB8AC3E}">
        <p14:creationId xmlns:p14="http://schemas.microsoft.com/office/powerpoint/2010/main" val="2263037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6"/>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20A9EC-B440-41B5-8396-9636728B8577}"/>
              </a:ext>
            </a:extLst>
          </p:cNvPr>
          <p:cNvSpPr/>
          <p:nvPr/>
        </p:nvSpPr>
        <p:spPr>
          <a:xfrm>
            <a:off x="259886" y="772868"/>
            <a:ext cx="11657203" cy="20928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0000"/>
              </a:solidFill>
              <a:latin typeface="Arial"/>
              <a:sym typeface="Arial"/>
            </a:endParaRPr>
          </a:p>
        </p:txBody>
      </p:sp>
      <p:sp>
        <p:nvSpPr>
          <p:cNvPr id="6" name="TextBox 5">
            <a:extLst>
              <a:ext uri="{FF2B5EF4-FFF2-40B4-BE49-F238E27FC236}">
                <a16:creationId xmlns:a16="http://schemas.microsoft.com/office/drawing/2014/main" id="{D7C53192-8FC8-4ABE-80DD-508BB46EFE8D}"/>
              </a:ext>
            </a:extLst>
          </p:cNvPr>
          <p:cNvSpPr txBox="1"/>
          <p:nvPr/>
        </p:nvSpPr>
        <p:spPr>
          <a:xfrm>
            <a:off x="274912" y="962394"/>
            <a:ext cx="11657202" cy="1815690"/>
          </a:xfrm>
          <a:prstGeom prst="rect">
            <a:avLst/>
          </a:prstGeom>
          <a:noFill/>
        </p:spPr>
        <p:txBody>
          <a:bodyPr wrap="square">
            <a:spAutoFit/>
          </a:bodyPr>
          <a:lstStyle/>
          <a:p>
            <a:pPr algn="ctr" defTabSz="1219170">
              <a:buClr>
                <a:srgbClr val="000000"/>
              </a:buClr>
            </a:pPr>
            <a:r>
              <a:rPr lang="vi-VN" sz="3733" b="1" kern="0">
                <a:solidFill>
                  <a:srgbClr val="FF0000"/>
                </a:solidFill>
                <a:latin typeface="Times New Roman" panose="02020603050405020304" pitchFamily="18" charset="0"/>
                <a:cs typeface="Times New Roman" panose="02020603050405020304" pitchFamily="18" charset="0"/>
                <a:sym typeface="Arial"/>
              </a:rPr>
              <a:t>Do có quyết tâm và biết phối hợp với nhau đấu tranh cho lẽ phải nên Cóc và các bạn đã thắng cả đội quân hùng hậu của Trời, buộc Trời phải làm mưa cho hạ giới. </a:t>
            </a:r>
            <a:endParaRPr lang="en-US" sz="3733" b="1" kern="0" dirty="0">
              <a:solidFill>
                <a:srgbClr val="FF0000"/>
              </a:solidFill>
              <a:latin typeface="Times New Roman" panose="02020603050405020304" pitchFamily="18" charset="0"/>
              <a:cs typeface="Times New Roman" panose="02020603050405020304" pitchFamily="18" charset="0"/>
              <a:sym typeface="Arial"/>
            </a:endParaRPr>
          </a:p>
        </p:txBody>
      </p:sp>
      <p:pic>
        <p:nvPicPr>
          <p:cNvPr id="5" name="Picture 4" descr="D:\My Documents\My Pictures\My Scans\2013-05 (May)\scan0001.jpg">
            <a:extLst>
              <a:ext uri="{FF2B5EF4-FFF2-40B4-BE49-F238E27FC236}">
                <a16:creationId xmlns:a16="http://schemas.microsoft.com/office/drawing/2014/main" id="{A6BB260F-0F0C-4105-ACB7-D59516577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0"/>
            <a:ext cx="5410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7F02F1-8BCE-4AD0-8094-4B61E5903E24}"/>
              </a:ext>
            </a:extLst>
          </p:cNvPr>
          <p:cNvSpPr txBox="1"/>
          <p:nvPr/>
        </p:nvSpPr>
        <p:spPr>
          <a:xfrm>
            <a:off x="666749" y="50928"/>
            <a:ext cx="11250340" cy="666786"/>
          </a:xfrm>
          <a:prstGeom prst="rect">
            <a:avLst/>
          </a:prstGeom>
          <a:noFill/>
        </p:spPr>
        <p:txBody>
          <a:bodyPr wrap="square">
            <a:spAutoFit/>
          </a:bodyPr>
          <a:lstStyle/>
          <a:p>
            <a:pPr algn="ctr" defTabSz="1219170">
              <a:buClr>
                <a:srgbClr val="000000"/>
              </a:buClr>
            </a:pPr>
            <a:r>
              <a:rPr lang="en-US" sz="3733" b="1" kern="0">
                <a:solidFill>
                  <a:srgbClr val="00B050"/>
                </a:solidFill>
                <a:highlight>
                  <a:srgbClr val="FFFF00"/>
                </a:highlight>
                <a:latin typeface="Times New Roman" panose="02020603050405020304" pitchFamily="18" charset="0"/>
                <a:cs typeface="Times New Roman" panose="02020603050405020304" pitchFamily="18" charset="0"/>
                <a:sym typeface="Arial"/>
              </a:rPr>
              <a:t>NỘI DUNG BÀI HỌC</a:t>
            </a:r>
            <a:endParaRPr lang="en-US" sz="3733" b="1" kern="0" dirty="0">
              <a:solidFill>
                <a:srgbClr val="00B050"/>
              </a:solidFill>
              <a:highlight>
                <a:srgbClr val="FFFF00"/>
              </a:highligh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19513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84CCA6A4-2D6D-4EE8-AFB0-EE5B7421C168}"/>
              </a:ext>
            </a:extLst>
          </p:cNvPr>
          <p:cNvSpPr/>
          <p:nvPr/>
        </p:nvSpPr>
        <p:spPr>
          <a:xfrm>
            <a:off x="9372600" y="4495706"/>
            <a:ext cx="3533309" cy="2997294"/>
          </a:xfrm>
          <a:custGeom>
            <a:avLst/>
            <a:gdLst>
              <a:gd name="connsiteX0" fmla="*/ 87096 w 3531505"/>
              <a:gd name="connsiteY0" fmla="*/ 2273394 h 2787263"/>
              <a:gd name="connsiteX1" fmla="*/ 963396 w 3531505"/>
              <a:gd name="connsiteY1" fmla="*/ 1384394 h 2787263"/>
              <a:gd name="connsiteX2" fmla="*/ 2106396 w 3531505"/>
              <a:gd name="connsiteY2" fmla="*/ 1524094 h 2787263"/>
              <a:gd name="connsiteX3" fmla="*/ 2474696 w 3531505"/>
              <a:gd name="connsiteY3" fmla="*/ 38194 h 2787263"/>
              <a:gd name="connsiteX4" fmla="*/ 3376396 w 3531505"/>
              <a:gd name="connsiteY4" fmla="*/ 635094 h 2787263"/>
              <a:gd name="connsiteX5" fmla="*/ 3185896 w 3531505"/>
              <a:gd name="connsiteY5" fmla="*/ 2705194 h 2787263"/>
              <a:gd name="connsiteX6" fmla="*/ 87096 w 3531505"/>
              <a:gd name="connsiteY6" fmla="*/ 2273394 h 278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505" h="2787263">
                <a:moveTo>
                  <a:pt x="87096" y="2273394"/>
                </a:moveTo>
                <a:cubicBezTo>
                  <a:pt x="-283321" y="2053261"/>
                  <a:pt x="626846" y="1509277"/>
                  <a:pt x="963396" y="1384394"/>
                </a:cubicBezTo>
                <a:cubicBezTo>
                  <a:pt x="1299946" y="1259511"/>
                  <a:pt x="1854513" y="1748461"/>
                  <a:pt x="2106396" y="1524094"/>
                </a:cubicBezTo>
                <a:cubicBezTo>
                  <a:pt x="2358279" y="1299727"/>
                  <a:pt x="2263029" y="186361"/>
                  <a:pt x="2474696" y="38194"/>
                </a:cubicBezTo>
                <a:cubicBezTo>
                  <a:pt x="2686363" y="-109973"/>
                  <a:pt x="3257863" y="190594"/>
                  <a:pt x="3376396" y="635094"/>
                </a:cubicBezTo>
                <a:cubicBezTo>
                  <a:pt x="3494929" y="1079594"/>
                  <a:pt x="3734113" y="2430027"/>
                  <a:pt x="3185896" y="2705194"/>
                </a:cubicBezTo>
                <a:cubicBezTo>
                  <a:pt x="2637679" y="2980361"/>
                  <a:pt x="457513" y="2493527"/>
                  <a:pt x="87096" y="2273394"/>
                </a:cubicBezTo>
                <a:close/>
              </a:path>
            </a:pathLst>
          </a:custGeom>
          <a:solidFill>
            <a:srgbClr val="FAF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F0C0F5A1-EC2C-40A7-BE11-B27948A9F78E}"/>
              </a:ext>
            </a:extLst>
          </p:cNvPr>
          <p:cNvSpPr/>
          <p:nvPr/>
        </p:nvSpPr>
        <p:spPr>
          <a:xfrm>
            <a:off x="6477001" y="-1933839"/>
            <a:ext cx="2959364" cy="2959364"/>
          </a:xfrm>
          <a:prstGeom prst="ellipse">
            <a:avLst/>
          </a:prstGeom>
          <a:pattFill prst="pct90">
            <a:fgClr>
              <a:srgbClr val="446E7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a:extLst>
              <a:ext uri="{FF2B5EF4-FFF2-40B4-BE49-F238E27FC236}">
                <a16:creationId xmlns:a16="http://schemas.microsoft.com/office/drawing/2014/main" id="{C41EEF37-9696-43BB-BD01-2D52C744309F}"/>
              </a:ext>
            </a:extLst>
          </p:cNvPr>
          <p:cNvSpPr/>
          <p:nvPr/>
        </p:nvSpPr>
        <p:spPr>
          <a:xfrm rot="5400000">
            <a:off x="-417680" y="2998454"/>
            <a:ext cx="2167490" cy="1332132"/>
          </a:xfrm>
          <a:prstGeom prst="triangl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pic>
        <p:nvPicPr>
          <p:cNvPr id="21" name="Picture 6" descr="D:\My Documents\My Pictures\My Scans\2013-05 (May)\scan0002.jpg">
            <a:extLst>
              <a:ext uri="{FF2B5EF4-FFF2-40B4-BE49-F238E27FC236}">
                <a16:creationId xmlns:a16="http://schemas.microsoft.com/office/drawing/2014/main" id="{B181EF7A-1A23-412B-809D-40CB34E69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64" y="0"/>
            <a:ext cx="54308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66847D58-0C31-45E4-879F-2A76015F3865}"/>
              </a:ext>
            </a:extLst>
          </p:cNvPr>
          <p:cNvSpPr>
            <a:spLocks noChangeArrowheads="1"/>
          </p:cNvSpPr>
          <p:nvPr/>
        </p:nvSpPr>
        <p:spPr bwMode="auto">
          <a:xfrm>
            <a:off x="7018407" y="1946795"/>
            <a:ext cx="3533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sz="4800" b="1">
                <a:solidFill>
                  <a:srgbClr val="002060"/>
                </a:solidFill>
                <a:highlight>
                  <a:srgbClr val="FFFF00"/>
                </a:highlight>
                <a:latin typeface="Times New Roman" panose="02020603050405020304" pitchFamily="18" charset="0"/>
                <a:cs typeface="Times New Roman" panose="02020603050405020304" pitchFamily="18" charset="0"/>
              </a:rPr>
              <a:t>Chủ điểm:</a:t>
            </a:r>
            <a:endParaRPr lang="en-US" altLang="en-US" sz="4800">
              <a:solidFill>
                <a:srgbClr val="000000"/>
              </a:solidFill>
              <a:highlight>
                <a:srgbClr val="FFFF00"/>
              </a:highlight>
            </a:endParaRPr>
          </a:p>
        </p:txBody>
      </p:sp>
      <p:sp>
        <p:nvSpPr>
          <p:cNvPr id="33" name="TextBox 5">
            <a:extLst>
              <a:ext uri="{FF2B5EF4-FFF2-40B4-BE49-F238E27FC236}">
                <a16:creationId xmlns:a16="http://schemas.microsoft.com/office/drawing/2014/main" id="{EB0659F1-9B0D-428D-8403-07B484F237A9}"/>
              </a:ext>
            </a:extLst>
          </p:cNvPr>
          <p:cNvSpPr txBox="1">
            <a:spLocks noChangeArrowheads="1"/>
          </p:cNvSpPr>
          <p:nvPr/>
        </p:nvSpPr>
        <p:spPr bwMode="auto">
          <a:xfrm>
            <a:off x="6096000" y="3247775"/>
            <a:ext cx="52297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Hãy quan sát bức tranh và cho biết bức tranh vẽ những gì?</a:t>
            </a:r>
          </a:p>
        </p:txBody>
      </p:sp>
    </p:spTree>
    <p:extLst>
      <p:ext uri="{BB962C8B-B14F-4D97-AF65-F5344CB8AC3E}">
        <p14:creationId xmlns:p14="http://schemas.microsoft.com/office/powerpoint/2010/main" val="2771713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WordArt 2">
            <a:extLst>
              <a:ext uri="{FF2B5EF4-FFF2-40B4-BE49-F238E27FC236}">
                <a16:creationId xmlns:a16="http://schemas.microsoft.com/office/drawing/2014/main" id="{20414247-15AA-4DFC-A117-3BF53DE9B610}"/>
              </a:ext>
            </a:extLst>
          </p:cNvPr>
          <p:cNvSpPr>
            <a:spLocks noChangeArrowheads="1" noChangeShapeType="1" noTextEdit="1"/>
          </p:cNvSpPr>
          <p:nvPr/>
        </p:nvSpPr>
        <p:spPr bwMode="auto">
          <a:xfrm>
            <a:off x="762000" y="228599"/>
            <a:ext cx="11125200" cy="1600200"/>
          </a:xfrm>
          <a:prstGeom prst="rect">
            <a:avLst/>
          </a:prstGeom>
        </p:spPr>
        <p:txBody>
          <a:bodyPr wrap="none" fromWordArt="1">
            <a:prstTxWarp prst="textWave1">
              <a:avLst>
                <a:gd name="adj1" fmla="val 13005"/>
                <a:gd name="adj2" fmla="val 0"/>
              </a:avLst>
            </a:prstTxWarp>
          </a:bodyPr>
          <a:lstStyle/>
          <a:p>
            <a:pPr algn="ctr" defTabSz="457200" eaLnBrk="0" fontAlgn="base" hangingPunct="0">
              <a:spcBef>
                <a:spcPct val="0"/>
              </a:spcBef>
              <a:spcAft>
                <a:spcPct val="0"/>
              </a:spcAft>
            </a:pPr>
            <a:r>
              <a:rPr lang="en-US" sz="3600" b="1" kern="10">
                <a:ln w="12700">
                  <a:solidFill>
                    <a:srgbClr val="E48312"/>
                  </a:solidFill>
                  <a:round/>
                  <a:headEnd/>
                  <a:tailEnd/>
                </a:ln>
                <a:solidFill>
                  <a:srgbClr val="FF0000"/>
                </a:solidFill>
                <a:effectLst>
                  <a:outerShdw dist="38100" dir="2639959" algn="bl" rotWithShape="0">
                    <a:srgbClr val="E48312"/>
                  </a:outerShdw>
                </a:effectLst>
                <a:latin typeface="Times New Roman" panose="02020603050405020304" pitchFamily="18" charset="0"/>
                <a:cs typeface="Times New Roman" panose="02020603050405020304" pitchFamily="18" charset="0"/>
              </a:rPr>
              <a:t>Qua câu chuyện giáo dục các em điều gì? </a:t>
            </a:r>
          </a:p>
        </p:txBody>
      </p:sp>
      <p:sp>
        <p:nvSpPr>
          <p:cNvPr id="26627" name="Rectangle 3">
            <a:extLst>
              <a:ext uri="{FF2B5EF4-FFF2-40B4-BE49-F238E27FC236}">
                <a16:creationId xmlns:a16="http://schemas.microsoft.com/office/drawing/2014/main" id="{2AB56E45-0723-465D-9FF8-A667BB45D0F1}"/>
              </a:ext>
            </a:extLst>
          </p:cNvPr>
          <p:cNvSpPr>
            <a:spLocks noChangeArrowheads="1"/>
          </p:cNvSpPr>
          <p:nvPr/>
        </p:nvSpPr>
        <p:spPr bwMode="auto">
          <a:xfrm>
            <a:off x="0" y="1"/>
            <a:ext cx="12192000" cy="6629400"/>
          </a:xfrm>
          <a:prstGeom prst="rect">
            <a:avLst/>
          </a:prstGeom>
          <a:noFill/>
          <a:ln w="76200" cap="rnd">
            <a:solidFill>
              <a:srgbClr val="CC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endParaRPr lang="vi-VN" altLang="en-US" b="1">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F3F3E1D6-BB29-43FD-8F57-279483DF1E50}"/>
              </a:ext>
            </a:extLst>
          </p:cNvPr>
          <p:cNvSpPr>
            <a:spLocks noChangeArrowheads="1"/>
          </p:cNvSpPr>
          <p:nvPr/>
        </p:nvSpPr>
        <p:spPr bwMode="auto">
          <a:xfrm>
            <a:off x="2124075" y="1828799"/>
            <a:ext cx="8915400" cy="2062163"/>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a:solidFill>
                  <a:srgbClr val="00B050"/>
                </a:solidFill>
                <a:latin typeface="Times New Roman" panose="02020603050405020304" pitchFamily="18" charset="0"/>
                <a:cs typeface="Times New Roman" panose="02020603050405020304" pitchFamily="18" charset="0"/>
              </a:rPr>
              <a:t> -  Nạn hạn hán hay lũ lụt do thiên nhiên ( “ Trời”) gây ra nhưng nếu con người không có ý thức BVMT thì cũng phải gánh chịu những hậu quả đó.</a:t>
            </a:r>
          </a:p>
          <a:p>
            <a:pPr algn="just">
              <a:spcBef>
                <a:spcPct val="0"/>
              </a:spcBef>
              <a:buFontTx/>
              <a:buNone/>
            </a:pPr>
            <a:r>
              <a:rPr lang="vi-VN" altLang="en-US" b="1" i="1">
                <a:solidFill>
                  <a:srgbClr val="00B05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866418"/>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nvGrpSpPr>
          <p:cNvPr id="37" name="组合 36">
            <a:extLst>
              <a:ext uri="{FF2B5EF4-FFF2-40B4-BE49-F238E27FC236}">
                <a16:creationId xmlns:a16="http://schemas.microsoft.com/office/drawing/2014/main" id="{F207F84B-6F7A-431E-8FE3-B417837CFA18}"/>
              </a:ext>
            </a:extLst>
          </p:cNvPr>
          <p:cNvGrpSpPr/>
          <p:nvPr/>
        </p:nvGrpSpPr>
        <p:grpSpPr>
          <a:xfrm>
            <a:off x="9943361" y="1876488"/>
            <a:ext cx="760288" cy="2967925"/>
            <a:chOff x="5715856" y="2097088"/>
            <a:chExt cx="760288" cy="2967925"/>
          </a:xfrm>
        </p:grpSpPr>
        <p:cxnSp>
          <p:nvCxnSpPr>
            <p:cNvPr id="15" name="直接连接符 14">
              <a:extLst>
                <a:ext uri="{FF2B5EF4-FFF2-40B4-BE49-F238E27FC236}">
                  <a16:creationId xmlns:a16="http://schemas.microsoft.com/office/drawing/2014/main" id="{0BA1F12D-4C2B-4D16-9DDB-593E81DD3DF8}"/>
                </a:ext>
              </a:extLst>
            </p:cNvPr>
            <p:cNvCxnSpPr>
              <a:cxnSpLocks/>
            </p:cNvCxnSpPr>
            <p:nvPr/>
          </p:nvCxnSpPr>
          <p:spPr>
            <a:xfrm>
              <a:off x="6096000" y="2097088"/>
              <a:ext cx="0" cy="236718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4C3E02F5-71DB-4532-9CBE-2A443103EA3E}"/>
                </a:ext>
              </a:extLst>
            </p:cNvPr>
            <p:cNvSpPr/>
            <p:nvPr/>
          </p:nvSpPr>
          <p:spPr>
            <a:xfrm>
              <a:off x="5715856" y="4304725"/>
              <a:ext cx="760288" cy="760288"/>
            </a:xfrm>
            <a:prstGeom prst="ellips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38" name="组合 37">
            <a:extLst>
              <a:ext uri="{FF2B5EF4-FFF2-40B4-BE49-F238E27FC236}">
                <a16:creationId xmlns:a16="http://schemas.microsoft.com/office/drawing/2014/main" id="{58898823-5415-4C8E-9DC4-9329511822CC}"/>
              </a:ext>
            </a:extLst>
          </p:cNvPr>
          <p:cNvGrpSpPr/>
          <p:nvPr/>
        </p:nvGrpSpPr>
        <p:grpSpPr>
          <a:xfrm>
            <a:off x="7170740" y="2097089"/>
            <a:ext cx="760288" cy="2092200"/>
            <a:chOff x="6864849" y="2097088"/>
            <a:chExt cx="760288" cy="2092200"/>
          </a:xfrm>
        </p:grpSpPr>
        <p:cxnSp>
          <p:nvCxnSpPr>
            <p:cNvPr id="17" name="直接连接符 16">
              <a:extLst>
                <a:ext uri="{FF2B5EF4-FFF2-40B4-BE49-F238E27FC236}">
                  <a16:creationId xmlns:a16="http://schemas.microsoft.com/office/drawing/2014/main" id="{AFCB0C0E-9A60-4CCA-993D-8C7A7E2071D2}"/>
                </a:ext>
              </a:extLst>
            </p:cNvPr>
            <p:cNvCxnSpPr>
              <a:cxnSpLocks/>
            </p:cNvCxnSpPr>
            <p:nvPr/>
          </p:nvCxnSpPr>
          <p:spPr>
            <a:xfrm>
              <a:off x="7244993" y="2097088"/>
              <a:ext cx="0" cy="190242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9CF0F1EA-57C0-4FEF-B3BA-0429754DB866}"/>
                </a:ext>
              </a:extLst>
            </p:cNvPr>
            <p:cNvSpPr/>
            <p:nvPr/>
          </p:nvSpPr>
          <p:spPr>
            <a:xfrm>
              <a:off x="6864849" y="3429000"/>
              <a:ext cx="760288" cy="760288"/>
            </a:xfrm>
            <a:prstGeom prst="ellipse">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39" name="组合 38">
            <a:extLst>
              <a:ext uri="{FF2B5EF4-FFF2-40B4-BE49-F238E27FC236}">
                <a16:creationId xmlns:a16="http://schemas.microsoft.com/office/drawing/2014/main" id="{76E9F03E-CF16-4013-B1D9-F634C751BFC1}"/>
              </a:ext>
            </a:extLst>
          </p:cNvPr>
          <p:cNvGrpSpPr/>
          <p:nvPr/>
        </p:nvGrpSpPr>
        <p:grpSpPr>
          <a:xfrm>
            <a:off x="8358027" y="2097089"/>
            <a:ext cx="760288" cy="2747325"/>
            <a:chOff x="8358026" y="2097088"/>
            <a:chExt cx="760288" cy="2747325"/>
          </a:xfrm>
        </p:grpSpPr>
        <p:cxnSp>
          <p:nvCxnSpPr>
            <p:cNvPr id="19" name="直接连接符 18">
              <a:extLst>
                <a:ext uri="{FF2B5EF4-FFF2-40B4-BE49-F238E27FC236}">
                  <a16:creationId xmlns:a16="http://schemas.microsoft.com/office/drawing/2014/main" id="{C4513B9D-F0D5-4AAC-8AC2-F9DCE517ECE7}"/>
                </a:ext>
              </a:extLst>
            </p:cNvPr>
            <p:cNvCxnSpPr>
              <a:cxnSpLocks/>
            </p:cNvCxnSpPr>
            <p:nvPr/>
          </p:nvCxnSpPr>
          <p:spPr>
            <a:xfrm flipH="1">
              <a:off x="8689195" y="2097088"/>
              <a:ext cx="1" cy="2282566"/>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E0B97197-EAFC-45A6-BC7E-929F3AF68ECE}"/>
                </a:ext>
              </a:extLst>
            </p:cNvPr>
            <p:cNvSpPr/>
            <p:nvPr/>
          </p:nvSpPr>
          <p:spPr>
            <a:xfrm>
              <a:off x="8358026" y="4084125"/>
              <a:ext cx="760288" cy="760288"/>
            </a:xfrm>
            <a:prstGeom prst="ellipse">
              <a:avLst/>
            </a:prstGeom>
            <a:solidFill>
              <a:srgbClr val="F4D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41" name="组合 40">
            <a:extLst>
              <a:ext uri="{FF2B5EF4-FFF2-40B4-BE49-F238E27FC236}">
                <a16:creationId xmlns:a16="http://schemas.microsoft.com/office/drawing/2014/main" id="{5E9D84FB-C032-46A3-9EDA-84A01E37BB6A}"/>
              </a:ext>
            </a:extLst>
          </p:cNvPr>
          <p:cNvGrpSpPr/>
          <p:nvPr/>
        </p:nvGrpSpPr>
        <p:grpSpPr>
          <a:xfrm>
            <a:off x="10703162" y="2159313"/>
            <a:ext cx="760288" cy="2220342"/>
            <a:chOff x="10520487" y="2159312"/>
            <a:chExt cx="760288" cy="2220342"/>
          </a:xfrm>
        </p:grpSpPr>
        <p:cxnSp>
          <p:nvCxnSpPr>
            <p:cNvPr id="26" name="直接连接符 25">
              <a:extLst>
                <a:ext uri="{FF2B5EF4-FFF2-40B4-BE49-F238E27FC236}">
                  <a16:creationId xmlns:a16="http://schemas.microsoft.com/office/drawing/2014/main" id="{65C77424-47F6-4A2C-BA72-E9A17988C76C}"/>
                </a:ext>
              </a:extLst>
            </p:cNvPr>
            <p:cNvCxnSpPr>
              <a:cxnSpLocks/>
            </p:cNvCxnSpPr>
            <p:nvPr/>
          </p:nvCxnSpPr>
          <p:spPr>
            <a:xfrm flipH="1">
              <a:off x="10900631" y="2159312"/>
              <a:ext cx="2" cy="164983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FAFCB6B7-AE3C-4038-9386-BBA6067F7299}"/>
                </a:ext>
              </a:extLst>
            </p:cNvPr>
            <p:cNvSpPr/>
            <p:nvPr/>
          </p:nvSpPr>
          <p:spPr>
            <a:xfrm>
              <a:off x="10520487" y="3619366"/>
              <a:ext cx="760288" cy="760288"/>
            </a:xfrm>
            <a:prstGeom prst="ellipse">
              <a:avLst/>
            </a:prstGeom>
            <a:solidFill>
              <a:srgbClr val="7B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grpSp>
        <p:nvGrpSpPr>
          <p:cNvPr id="40" name="组合 39">
            <a:extLst>
              <a:ext uri="{FF2B5EF4-FFF2-40B4-BE49-F238E27FC236}">
                <a16:creationId xmlns:a16="http://schemas.microsoft.com/office/drawing/2014/main" id="{BD8B3E41-79B6-4C87-97DD-048D8309FF09}"/>
              </a:ext>
            </a:extLst>
          </p:cNvPr>
          <p:cNvGrpSpPr/>
          <p:nvPr/>
        </p:nvGrpSpPr>
        <p:grpSpPr>
          <a:xfrm>
            <a:off x="9118315" y="2097090"/>
            <a:ext cx="760288" cy="1483963"/>
            <a:chOff x="9118314" y="2097088"/>
            <a:chExt cx="760288" cy="1483963"/>
          </a:xfrm>
        </p:grpSpPr>
        <p:cxnSp>
          <p:nvCxnSpPr>
            <p:cNvPr id="24" name="直接连接符 23">
              <a:extLst>
                <a:ext uri="{FF2B5EF4-FFF2-40B4-BE49-F238E27FC236}">
                  <a16:creationId xmlns:a16="http://schemas.microsoft.com/office/drawing/2014/main" id="{72D9088C-9548-4EB4-AFED-FA38CEF7B30A}"/>
                </a:ext>
              </a:extLst>
            </p:cNvPr>
            <p:cNvCxnSpPr>
              <a:cxnSpLocks/>
            </p:cNvCxnSpPr>
            <p:nvPr/>
          </p:nvCxnSpPr>
          <p:spPr>
            <a:xfrm flipH="1">
              <a:off x="9543195" y="2097088"/>
              <a:ext cx="1" cy="84132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753B6891-B2CC-4C00-BA35-409461C5C73B}"/>
                </a:ext>
              </a:extLst>
            </p:cNvPr>
            <p:cNvSpPr/>
            <p:nvPr/>
          </p:nvSpPr>
          <p:spPr>
            <a:xfrm>
              <a:off x="9118314" y="2820763"/>
              <a:ext cx="760288" cy="760288"/>
            </a:xfrm>
            <a:prstGeom prst="ellipse">
              <a:avLst/>
            </a:prstGeom>
            <a:solidFill>
              <a:srgbClr val="D5F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grpSp>
      <p:sp>
        <p:nvSpPr>
          <p:cNvPr id="32" name="箭头: 右 31">
            <a:extLst>
              <a:ext uri="{FF2B5EF4-FFF2-40B4-BE49-F238E27FC236}">
                <a16:creationId xmlns:a16="http://schemas.microsoft.com/office/drawing/2014/main" id="{9641BE4F-A88A-4C57-B699-6235577343D3}"/>
              </a:ext>
            </a:extLst>
          </p:cNvPr>
          <p:cNvSpPr/>
          <p:nvPr/>
        </p:nvSpPr>
        <p:spPr>
          <a:xfrm>
            <a:off x="7434070" y="3664771"/>
            <a:ext cx="276447" cy="2887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3" name="五边形 32">
            <a:extLst>
              <a:ext uri="{FF2B5EF4-FFF2-40B4-BE49-F238E27FC236}">
                <a16:creationId xmlns:a16="http://schemas.microsoft.com/office/drawing/2014/main" id="{164CF2C7-9FBB-41FE-B754-A8AF39AF7EF6}"/>
              </a:ext>
            </a:extLst>
          </p:cNvPr>
          <p:cNvSpPr/>
          <p:nvPr/>
        </p:nvSpPr>
        <p:spPr>
          <a:xfrm>
            <a:off x="9371074" y="3085112"/>
            <a:ext cx="254769" cy="24454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4" name="闪电形 33">
            <a:extLst>
              <a:ext uri="{FF2B5EF4-FFF2-40B4-BE49-F238E27FC236}">
                <a16:creationId xmlns:a16="http://schemas.microsoft.com/office/drawing/2014/main" id="{CAD2B29D-FBE0-459E-B34E-9759E9AA55DD}"/>
              </a:ext>
            </a:extLst>
          </p:cNvPr>
          <p:cNvSpPr/>
          <p:nvPr/>
        </p:nvSpPr>
        <p:spPr>
          <a:xfrm>
            <a:off x="8602430" y="4379656"/>
            <a:ext cx="265124" cy="256141"/>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5" name="泪滴形 34">
            <a:extLst>
              <a:ext uri="{FF2B5EF4-FFF2-40B4-BE49-F238E27FC236}">
                <a16:creationId xmlns:a16="http://schemas.microsoft.com/office/drawing/2014/main" id="{DC5AD654-4E3D-4A3D-9D78-0CE0F615A681}"/>
              </a:ext>
            </a:extLst>
          </p:cNvPr>
          <p:cNvSpPr/>
          <p:nvPr/>
        </p:nvSpPr>
        <p:spPr>
          <a:xfrm>
            <a:off x="10983220" y="3950552"/>
            <a:ext cx="200171" cy="20861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36" name="箭头: 十字 35">
            <a:extLst>
              <a:ext uri="{FF2B5EF4-FFF2-40B4-BE49-F238E27FC236}">
                <a16:creationId xmlns:a16="http://schemas.microsoft.com/office/drawing/2014/main" id="{FE04CEBE-095B-4446-9BAF-90EC6BAF0EBF}"/>
              </a:ext>
            </a:extLst>
          </p:cNvPr>
          <p:cNvSpPr/>
          <p:nvPr/>
        </p:nvSpPr>
        <p:spPr>
          <a:xfrm>
            <a:off x="10184526" y="4335423"/>
            <a:ext cx="289939" cy="208618"/>
          </a:xfrm>
          <a:prstGeom prst="quad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43" name="Freeform 29">
            <a:extLst>
              <a:ext uri="{FF2B5EF4-FFF2-40B4-BE49-F238E27FC236}">
                <a16:creationId xmlns:a16="http://schemas.microsoft.com/office/drawing/2014/main" id="{448617AB-5BA3-431C-B6B8-E4B093E6EF86}"/>
              </a:ext>
            </a:extLst>
          </p:cNvPr>
          <p:cNvSpPr>
            <a:spLocks noEditPoints="1"/>
          </p:cNvSpPr>
          <p:nvPr/>
        </p:nvSpPr>
        <p:spPr bwMode="auto">
          <a:xfrm>
            <a:off x="521297" y="470019"/>
            <a:ext cx="6294577" cy="611878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宋体" panose="02010600030101010101" pitchFamily="2" charset="-122"/>
              <a:cs typeface="+mn-cs"/>
            </a:endParaRPr>
          </a:p>
        </p:txBody>
      </p:sp>
      <p:pic>
        <p:nvPicPr>
          <p:cNvPr id="14" name="Graphic 13" descr="Line arrow Slight curve">
            <a:extLst>
              <a:ext uri="{FF2B5EF4-FFF2-40B4-BE49-F238E27FC236}">
                <a16:creationId xmlns:a16="http://schemas.microsoft.com/office/drawing/2014/main" id="{0A63B032-364E-4DB6-B5F4-CCBCBF920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1783935"/>
            <a:ext cx="914400" cy="914400"/>
          </a:xfrm>
          <a:prstGeom prst="rect">
            <a:avLst/>
          </a:prstGeom>
        </p:spPr>
      </p:pic>
      <p:pic>
        <p:nvPicPr>
          <p:cNvPr id="44" name="Graphic 43" descr="Line arrow Slight curve">
            <a:extLst>
              <a:ext uri="{FF2B5EF4-FFF2-40B4-BE49-F238E27FC236}">
                <a16:creationId xmlns:a16="http://schemas.microsoft.com/office/drawing/2014/main" id="{8804EB74-F5F2-4A49-9570-1D301C62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2704967"/>
            <a:ext cx="914400" cy="914400"/>
          </a:xfrm>
          <a:prstGeom prst="rect">
            <a:avLst/>
          </a:prstGeom>
        </p:spPr>
      </p:pic>
      <p:pic>
        <p:nvPicPr>
          <p:cNvPr id="45" name="Graphic 44" descr="Line arrow Slight curve">
            <a:extLst>
              <a:ext uri="{FF2B5EF4-FFF2-40B4-BE49-F238E27FC236}">
                <a16:creationId xmlns:a16="http://schemas.microsoft.com/office/drawing/2014/main" id="{F4671164-BFA6-402E-B58C-51A58EE537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3625999"/>
            <a:ext cx="914400" cy="914400"/>
          </a:xfrm>
          <a:prstGeom prst="rect">
            <a:avLst/>
          </a:prstGeom>
        </p:spPr>
      </p:pic>
      <p:pic>
        <p:nvPicPr>
          <p:cNvPr id="46" name="Graphic 45" descr="Line arrow Slight curve">
            <a:extLst>
              <a:ext uri="{FF2B5EF4-FFF2-40B4-BE49-F238E27FC236}">
                <a16:creationId xmlns:a16="http://schemas.microsoft.com/office/drawing/2014/main" id="{8BC31563-90C6-4CDE-81BC-0EA5DE1677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4547031"/>
            <a:ext cx="914400" cy="914400"/>
          </a:xfrm>
          <a:prstGeom prst="rect">
            <a:avLst/>
          </a:prstGeom>
        </p:spPr>
      </p:pic>
      <p:sp>
        <p:nvSpPr>
          <p:cNvPr id="31" name="Google Shape;1847;p34">
            <a:extLst>
              <a:ext uri="{FF2B5EF4-FFF2-40B4-BE49-F238E27FC236}">
                <a16:creationId xmlns:a16="http://schemas.microsoft.com/office/drawing/2014/main" id="{292D21D8-AE1A-4F9E-91F2-65F544AE63ED}"/>
              </a:ext>
            </a:extLst>
          </p:cNvPr>
          <p:cNvSpPr/>
          <p:nvPr/>
        </p:nvSpPr>
        <p:spPr>
          <a:xfrm>
            <a:off x="2634935" y="1727458"/>
            <a:ext cx="2364600" cy="1070100"/>
          </a:xfrm>
          <a:prstGeom prst="roundRect">
            <a:avLst>
              <a:gd name="adj" fmla="val 50000"/>
            </a:avLst>
          </a:prstGeom>
          <a:solidFill>
            <a:srgbClr val="FFFFFF"/>
          </a:solidFill>
          <a:ln>
            <a:noFill/>
          </a:ln>
          <a:effectLst>
            <a:outerShdw blurRad="57150" dist="19050" dir="5400000" algn="bl" rotWithShape="0">
              <a:srgbClr val="041F5A">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850;p34">
            <a:extLst>
              <a:ext uri="{FF2B5EF4-FFF2-40B4-BE49-F238E27FC236}">
                <a16:creationId xmlns:a16="http://schemas.microsoft.com/office/drawing/2014/main" id="{46BB2AEA-4DD9-4497-93E4-E5C9E88A1498}"/>
              </a:ext>
            </a:extLst>
          </p:cNvPr>
          <p:cNvSpPr txBox="1">
            <a:spLocks/>
          </p:cNvSpPr>
          <p:nvPr/>
        </p:nvSpPr>
        <p:spPr>
          <a:xfrm>
            <a:off x="3178085" y="1866982"/>
            <a:ext cx="1278600" cy="76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000"/>
              <a:buFont typeface="Balsamiq Sans"/>
              <a:buNone/>
              <a:defRPr sz="7000" b="1" i="0" u="none" strike="noStrike" cap="none">
                <a:solidFill>
                  <a:schemeClr val="accent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2pPr>
            <a:lvl3pPr marR="0" lvl="2"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3pPr>
            <a:lvl4pPr marR="0" lvl="3"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4pPr>
            <a:lvl5pPr marR="0" lvl="4"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5pPr>
            <a:lvl6pPr marR="0" lvl="5"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6pPr>
            <a:lvl7pPr marR="0" lvl="6"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7pPr>
            <a:lvl8pPr marR="0" lvl="7"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8pPr>
            <a:lvl9pPr marR="0" lvl="8"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9pPr>
          </a:lstStyle>
          <a:p>
            <a:pPr marL="0" marR="0" lvl="0" indent="0" algn="ctr" defTabSz="914400" rtl="0" eaLnBrk="1" fontAlgn="auto" latinLnBrk="0" hangingPunct="1">
              <a:lnSpc>
                <a:spcPct val="100000"/>
              </a:lnSpc>
              <a:spcBef>
                <a:spcPts val="0"/>
              </a:spcBef>
              <a:spcAft>
                <a:spcPts val="0"/>
              </a:spcAft>
              <a:buClr>
                <a:srgbClr val="373545"/>
              </a:buClr>
              <a:buSzPts val="5000"/>
              <a:buFont typeface="Balsamiq Sans"/>
              <a:buNone/>
              <a:tabLst/>
              <a:defRPr/>
            </a:pPr>
            <a:r>
              <a:rPr kumimoji="0" lang="en" sz="7000" b="1" i="0" u="none" strike="noStrike" kern="0" cap="none" spc="0" normalizeH="0" baseline="0" noProof="0">
                <a:ln>
                  <a:noFill/>
                </a:ln>
                <a:solidFill>
                  <a:srgbClr val="EB8539"/>
                </a:solidFill>
                <a:effectLst/>
                <a:uLnTx/>
                <a:uFillTx/>
                <a:latin typeface="#9Slide03 AllRoundGothic" panose="020B0703020202020104" pitchFamily="34" charset="0"/>
                <a:sym typeface="Balsamiq Sans"/>
              </a:rPr>
              <a:t>03</a:t>
            </a:r>
            <a:endParaRPr kumimoji="0" lang="en" sz="7000" b="1" i="0" u="none" strike="noStrike" kern="0" cap="none" spc="0" normalizeH="0" baseline="0" noProof="0" dirty="0">
              <a:ln>
                <a:noFill/>
              </a:ln>
              <a:solidFill>
                <a:srgbClr val="EB8539"/>
              </a:solidFill>
              <a:effectLst/>
              <a:uLnTx/>
              <a:uFillTx/>
              <a:latin typeface="#9Slide03 AllRoundGothic" panose="020B0703020202020104" pitchFamily="34" charset="0"/>
              <a:sym typeface="Balsamiq Sans"/>
            </a:endParaRPr>
          </a:p>
        </p:txBody>
      </p:sp>
      <p:sp>
        <p:nvSpPr>
          <p:cNvPr id="47" name="TextBox 46">
            <a:extLst>
              <a:ext uri="{FF2B5EF4-FFF2-40B4-BE49-F238E27FC236}">
                <a16:creationId xmlns:a16="http://schemas.microsoft.com/office/drawing/2014/main" id="{A0055ECB-432C-4CAA-9E16-B9732AE609D6}"/>
              </a:ext>
            </a:extLst>
          </p:cNvPr>
          <p:cNvSpPr txBox="1"/>
          <p:nvPr/>
        </p:nvSpPr>
        <p:spPr>
          <a:xfrm>
            <a:off x="1742431" y="3060078"/>
            <a:ext cx="46658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sym typeface="Arial"/>
              </a:rPr>
              <a:t>Luyện</a:t>
            </a:r>
            <a:r>
              <a:rPr kumimoji="0" lang="en-US" sz="5400" b="1" i="0" u="none" strike="noStrike" kern="0" cap="none" spc="0" normalizeH="0" noProof="0">
                <a:ln>
                  <a:noFill/>
                </a:ln>
                <a:solidFill>
                  <a:srgbClr val="00B0F0"/>
                </a:solidFill>
                <a:effectLst/>
                <a:uLnTx/>
                <a:uFillTx/>
                <a:latin typeface="Times New Roman" panose="02020603050405020304" pitchFamily="18" charset="0"/>
                <a:ea typeface="+mn-ea"/>
                <a:cs typeface="Times New Roman" panose="02020603050405020304" pitchFamily="18" charset="0"/>
                <a:sym typeface="Arial"/>
              </a:rPr>
              <a:t> đọc lại</a:t>
            </a:r>
            <a:endParaRPr kumimoji="0" lang="en-US" sz="5400" b="1" i="0" u="none" strike="noStrike" kern="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897544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heel(1)">
                                      <p:cBhvr>
                                        <p:cTn id="33" dur="2000"/>
                                        <p:tgtEl>
                                          <p:spTgt spid="4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42"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170377-D619-4FCA-8EF3-15EAB250570F}"/>
              </a:ext>
            </a:extLst>
          </p:cNvPr>
          <p:cNvSpPr txBox="1"/>
          <p:nvPr/>
        </p:nvSpPr>
        <p:spPr>
          <a:xfrm>
            <a:off x="89139" y="733246"/>
            <a:ext cx="12013721" cy="6124754"/>
          </a:xfrm>
          <a:prstGeom prst="rect">
            <a:avLst/>
          </a:prstGeom>
          <a:solidFill>
            <a:schemeClr val="accent6"/>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rgbClr val="FF0000"/>
                </a:solidFill>
                <a:effectLst/>
                <a:uLnTx/>
                <a:uFillTx/>
                <a:latin typeface="Times New Roman" panose="02020603050405020304" pitchFamily="18" charset="0"/>
                <a:ea typeface="+mn-ea"/>
                <a:cs typeface="Arial"/>
                <a:sym typeface="Arial"/>
              </a:rPr>
              <a:t>1</a:t>
            </a:r>
            <a:r>
              <a:rPr kumimoji="0" lang="vi-VN" sz="2800" b="0" i="0" u="none" strike="noStrike" kern="0" cap="none" spc="0" normalizeH="0" baseline="0" noProof="0">
                <a:ln>
                  <a:noFill/>
                </a:ln>
                <a:solidFill>
                  <a:srgbClr val="FF0000"/>
                </a:solidFill>
                <a:effectLst/>
                <a:uLnTx/>
                <a:uFillTx/>
                <a:latin typeface="Times New Roman" panose="02020603050405020304" pitchFamily="18" charset="0"/>
                <a:ea typeface="+mn-ea"/>
                <a:cs typeface="Arial"/>
                <a:sym typeface="Arial"/>
              </a:rPr>
              <a:t>. Ngày xưa, có một năm trời nắng hạn rất lâu, ruộng đồng nứt nẻ, cây cỏ trụi trơ, chim muông khát khô cả họng.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FF0000"/>
                </a:solidFill>
                <a:effectLst/>
                <a:uLnTx/>
                <a:uFillTx/>
                <a:latin typeface="Times New Roman" panose="02020603050405020304" pitchFamily="18" charset="0"/>
                <a:ea typeface="+mn-ea"/>
                <a:cs typeface="Arial"/>
                <a:sym typeface="Arial"/>
              </a:rPr>
              <a:t>    Cóc thấy nguy quá, bèn lên thiên đình kiện trời. Dọc đường, gặp Cua, Gấu, Cọp, Ong, Cáo. Tất cả đều xin đi theo</a:t>
            </a:r>
            <a:endParaRPr kumimoji="0" lang="en-US" sz="2800" b="0" i="0" u="none" strike="noStrike" kern="0" cap="none" spc="0" normalizeH="0" baseline="0" noProof="0">
              <a:ln>
                <a:noFill/>
              </a:ln>
              <a:solidFill>
                <a:srgbClr val="FF0000"/>
              </a:solidFill>
              <a:effectLst/>
              <a:uLnTx/>
              <a:uFillTx/>
              <a:latin typeface="Times New Roman" panose="02020603050405020304" pitchFamily="18" charset="0"/>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rgbClr val="7030A0"/>
                </a:solidFill>
                <a:effectLst/>
                <a:uLnTx/>
                <a:uFillTx/>
                <a:latin typeface="Times New Roman" panose="02020603050405020304" pitchFamily="18" charset="0"/>
                <a:ea typeface="+mn-ea"/>
                <a:cs typeface="Arial"/>
                <a:sym typeface="Arial"/>
              </a:rPr>
              <a:t>2.</a:t>
            </a:r>
            <a:r>
              <a:rPr kumimoji="0" lang="vi-VN" sz="2800" b="0" i="0" u="none" strike="noStrike" kern="0" cap="none" spc="0" normalizeH="0" baseline="0" noProof="0">
                <a:ln>
                  <a:noFill/>
                </a:ln>
                <a:solidFill>
                  <a:srgbClr val="7030A0"/>
                </a:solidFill>
                <a:effectLst/>
                <a:uLnTx/>
                <a:uFillTx/>
                <a:latin typeface="Times New Roman" panose="02020603050405020304" pitchFamily="18" charset="0"/>
                <a:ea typeface="+mn-ea"/>
                <a:cs typeface="Arial"/>
                <a:sym typeface="Arial"/>
              </a:rPr>
              <a:t> Đến cửa nhà Trời, chỉ thấy một cái trống to, Cóc bảo :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7030A0"/>
                </a:solidFill>
                <a:effectLst/>
                <a:uLnTx/>
                <a:uFillTx/>
                <a:latin typeface="Times New Roman" panose="02020603050405020304" pitchFamily="18" charset="0"/>
                <a:ea typeface="+mn-ea"/>
                <a:cs typeface="Arial"/>
                <a:sym typeface="Arial"/>
              </a:rPr>
              <a:t>- Anh Cua bò vào chum nước này, cô Ong đợi sau cánh cửa. Còn chị Cáo, anh Gấu, anh Cọp thì nấp hai bên.</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7030A0"/>
                </a:solidFill>
                <a:effectLst/>
                <a:uLnTx/>
                <a:uFillTx/>
                <a:latin typeface="Times New Roman" panose="02020603050405020304" pitchFamily="18" charset="0"/>
                <a:ea typeface="+mn-ea"/>
                <a:cs typeface="Arial"/>
                <a:sym typeface="Arial"/>
              </a:rPr>
              <a:t>    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quật Chó chết tươi. Trời càng tức, sai thần Sét trị Gấu. Thần Sét cầm lưỡi tầm sét hùng hổ đi ra, chưa kịp nhìn địch thủ đã bị Ong bay ra đốt túi bụi. Thần nhảy vào chum nước, lập tức Cua giơ càng ra kẹp. Thần đau quá, nhảy ra thì bị Cọp vồ.</a:t>
            </a:r>
          </a:p>
        </p:txBody>
      </p:sp>
      <p:sp>
        <p:nvSpPr>
          <p:cNvPr id="5" name="TextBox 4">
            <a:extLst>
              <a:ext uri="{FF2B5EF4-FFF2-40B4-BE49-F238E27FC236}">
                <a16:creationId xmlns:a16="http://schemas.microsoft.com/office/drawing/2014/main" id="{ADA138A3-7214-4F3F-92B8-C9A6A49722B8}"/>
              </a:ext>
            </a:extLst>
          </p:cNvPr>
          <p:cNvSpPr txBox="1"/>
          <p:nvPr/>
        </p:nvSpPr>
        <p:spPr>
          <a:xfrm>
            <a:off x="3201912" y="-166713"/>
            <a:ext cx="5788174" cy="99520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041F5A">
                    <a:lumMod val="75000"/>
                    <a:lumOff val="25000"/>
                  </a:srgbClr>
                </a:solidFill>
                <a:effectLst/>
                <a:uLnTx/>
                <a:uFillTx/>
                <a:latin typeface="HP001 5H" panose="020B0603050302020204" pitchFamily="34" charset="0"/>
                <a:ea typeface="+mn-ea"/>
                <a:cs typeface="HP001 5H" panose="020B0603050302020204" pitchFamily="34" charset="0"/>
                <a:sym typeface="Arial"/>
              </a:rPr>
              <a:t>Cóc kiện Trời</a:t>
            </a:r>
            <a:endParaRPr kumimoji="0" lang="en-US" sz="5867" b="1" i="0" u="none" strike="noStrike" kern="0" cap="none" spc="0" normalizeH="0" baseline="0" noProof="0" dirty="0">
              <a:ln>
                <a:noFill/>
              </a:ln>
              <a:solidFill>
                <a:srgbClr val="041F5A">
                  <a:lumMod val="75000"/>
                  <a:lumOff val="25000"/>
                </a:srgbClr>
              </a:solidFill>
              <a:effectLst/>
              <a:uLnTx/>
              <a:uFillTx/>
              <a:latin typeface="HP001 5H" panose="020B0603050302020204" pitchFamily="34" charset="0"/>
              <a:ea typeface="+mn-ea"/>
              <a:cs typeface="HP001 5H" panose="020B0603050302020204" pitchFamily="34" charset="0"/>
              <a:sym typeface="Arial"/>
            </a:endParaRPr>
          </a:p>
        </p:txBody>
      </p:sp>
    </p:spTree>
    <p:extLst>
      <p:ext uri="{BB962C8B-B14F-4D97-AF65-F5344CB8AC3E}">
        <p14:creationId xmlns:p14="http://schemas.microsoft.com/office/powerpoint/2010/main" val="3059158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170377-D619-4FCA-8EF3-15EAB250570F}"/>
              </a:ext>
            </a:extLst>
          </p:cNvPr>
          <p:cNvSpPr txBox="1"/>
          <p:nvPr/>
        </p:nvSpPr>
        <p:spPr>
          <a:xfrm>
            <a:off x="89139" y="1012954"/>
            <a:ext cx="12013721" cy="4832092"/>
          </a:xfrm>
          <a:prstGeom prst="rect">
            <a:avLst/>
          </a:prstGeom>
          <a:solidFill>
            <a:schemeClr val="accent6"/>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3.</a:t>
            </a: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Trời túng thế, đành mời Cóc vào. Cóc tâu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Muôn tâu Thượng đế ! Đã lâu lắm rồi, trần gian không hề được một giọt nước mưa. Thượng đế cần làm mưa ngay để cứu muôn loài.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Trời sợ trần gian nổi loạn, dịu giọng nói :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Thôi cậu về đi. Ta sẽ cho mưa xuống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Lại còn dặn thêm:</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Lần sau, hễ muốn mưa, cậu chỉ cần nghiến răng báo hiệu cho ta, khỏi phải lên đây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Cóc về đến trần gian thì nước đã ngập cả ruộng đồng.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    Từ đó, hễ Cóc nghiến răng là trời đổ mưa.</a:t>
            </a:r>
          </a:p>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70C0"/>
                </a:solidFill>
                <a:effectLst/>
                <a:uLnTx/>
                <a:uFillTx/>
                <a:latin typeface="Times New Roman" panose="02020603050405020304" pitchFamily="18" charset="0"/>
                <a:ea typeface="+mn-ea"/>
                <a:cs typeface="Arial"/>
                <a:sym typeface="Arial"/>
              </a:rPr>
              <a:t>TRUYỆN CỔ VIỆT NAM</a:t>
            </a:r>
          </a:p>
        </p:txBody>
      </p:sp>
      <p:sp>
        <p:nvSpPr>
          <p:cNvPr id="5" name="TextBox 4">
            <a:extLst>
              <a:ext uri="{FF2B5EF4-FFF2-40B4-BE49-F238E27FC236}">
                <a16:creationId xmlns:a16="http://schemas.microsoft.com/office/drawing/2014/main" id="{ADA138A3-7214-4F3F-92B8-C9A6A49722B8}"/>
              </a:ext>
            </a:extLst>
          </p:cNvPr>
          <p:cNvSpPr txBox="1"/>
          <p:nvPr/>
        </p:nvSpPr>
        <p:spPr>
          <a:xfrm>
            <a:off x="3201913" y="-34699"/>
            <a:ext cx="5788174" cy="99520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041F5A">
                    <a:lumMod val="75000"/>
                    <a:lumOff val="25000"/>
                  </a:srgbClr>
                </a:solidFill>
                <a:effectLst/>
                <a:uLnTx/>
                <a:uFillTx/>
                <a:latin typeface="HP001 5H" panose="020B0603050302020204" pitchFamily="34" charset="0"/>
                <a:ea typeface="+mn-ea"/>
                <a:cs typeface="HP001 5H" panose="020B0603050302020204" pitchFamily="34" charset="0"/>
                <a:sym typeface="Arial"/>
              </a:rPr>
              <a:t>Cóc kiện Trời</a:t>
            </a:r>
            <a:endParaRPr kumimoji="0" lang="en-US" sz="5867" b="1" i="0" u="none" strike="noStrike" kern="0" cap="none" spc="0" normalizeH="0" baseline="0" noProof="0" dirty="0">
              <a:ln>
                <a:noFill/>
              </a:ln>
              <a:solidFill>
                <a:srgbClr val="041F5A">
                  <a:lumMod val="75000"/>
                  <a:lumOff val="25000"/>
                </a:srgbClr>
              </a:solidFill>
              <a:effectLst/>
              <a:uLnTx/>
              <a:uFillTx/>
              <a:latin typeface="HP001 5H" panose="020B0603050302020204" pitchFamily="34" charset="0"/>
              <a:ea typeface="+mn-ea"/>
              <a:cs typeface="HP001 5H" panose="020B0603050302020204" pitchFamily="34" charset="0"/>
              <a:sym typeface="Arial"/>
            </a:endParaRPr>
          </a:p>
        </p:txBody>
      </p:sp>
    </p:spTree>
    <p:extLst>
      <p:ext uri="{BB962C8B-B14F-4D97-AF65-F5344CB8AC3E}">
        <p14:creationId xmlns:p14="http://schemas.microsoft.com/office/powerpoint/2010/main" val="2491455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489054"/>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WordArt 3">
            <a:extLst>
              <a:ext uri="{FF2B5EF4-FFF2-40B4-BE49-F238E27FC236}">
                <a16:creationId xmlns:a16="http://schemas.microsoft.com/office/drawing/2014/main" id="{DBBFBCD8-84B6-4CD8-AD0A-ECD43AFAFE82}"/>
              </a:ext>
            </a:extLst>
          </p:cNvPr>
          <p:cNvSpPr>
            <a:spLocks noChangeArrowheads="1" noChangeShapeType="1" noTextEdit="1"/>
          </p:cNvSpPr>
          <p:nvPr/>
        </p:nvSpPr>
        <p:spPr bwMode="auto">
          <a:xfrm>
            <a:off x="3429000" y="38100"/>
            <a:ext cx="5334000" cy="10668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Kể chuyện</a:t>
            </a:r>
          </a:p>
        </p:txBody>
      </p:sp>
      <p:sp>
        <p:nvSpPr>
          <p:cNvPr id="17" name="Text Box 4">
            <a:extLst>
              <a:ext uri="{FF2B5EF4-FFF2-40B4-BE49-F238E27FC236}">
                <a16:creationId xmlns:a16="http://schemas.microsoft.com/office/drawing/2014/main" id="{61768B25-F5C7-477E-B578-72BEC4032F28}"/>
              </a:ext>
            </a:extLst>
          </p:cNvPr>
          <p:cNvSpPr txBox="1">
            <a:spLocks noChangeArrowheads="1"/>
          </p:cNvSpPr>
          <p:nvPr/>
        </p:nvSpPr>
        <p:spPr bwMode="auto">
          <a:xfrm>
            <a:off x="3962400" y="33528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None/>
            </a:pPr>
            <a:endParaRPr lang="vi-VN" altLang="en-US" sz="1800">
              <a:solidFill>
                <a:prstClr val="black"/>
              </a:solidFill>
              <a:latin typeface="Arial" panose="020B0604020202020204" pitchFamily="34" charset="0"/>
            </a:endParaRPr>
          </a:p>
        </p:txBody>
      </p:sp>
      <p:sp>
        <p:nvSpPr>
          <p:cNvPr id="18" name="WordArt 10">
            <a:extLst>
              <a:ext uri="{FF2B5EF4-FFF2-40B4-BE49-F238E27FC236}">
                <a16:creationId xmlns:a16="http://schemas.microsoft.com/office/drawing/2014/main" id="{733A8F73-5ECC-443A-B73F-9FDB86563361}"/>
              </a:ext>
            </a:extLst>
          </p:cNvPr>
          <p:cNvSpPr>
            <a:spLocks noChangeArrowheads="1" noChangeShapeType="1" noTextEdit="1"/>
          </p:cNvSpPr>
          <p:nvPr/>
        </p:nvSpPr>
        <p:spPr bwMode="auto">
          <a:xfrm>
            <a:off x="1905000" y="1104900"/>
            <a:ext cx="8382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Bằng lời nhân vật trong truyện.</a:t>
            </a:r>
          </a:p>
        </p:txBody>
      </p:sp>
      <p:pic>
        <p:nvPicPr>
          <p:cNvPr id="19" name="Picture 8" descr="D:\My Documents\My Pictures\My Scans\2013-05 (May)\scan0001.jpg">
            <a:extLst>
              <a:ext uri="{FF2B5EF4-FFF2-40B4-BE49-F238E27FC236}">
                <a16:creationId xmlns:a16="http://schemas.microsoft.com/office/drawing/2014/main" id="{CCE80395-E0E9-4792-AF5F-190377C83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767364"/>
            <a:ext cx="9696450" cy="50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537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My Documents\My Pictures\My Scans\2013-05 (May)\scan0003.jpg">
            <a:extLst>
              <a:ext uri="{FF2B5EF4-FFF2-40B4-BE49-F238E27FC236}">
                <a16:creationId xmlns:a16="http://schemas.microsoft.com/office/drawing/2014/main" id="{EEB6F30B-5F31-47E7-BDE6-C556470F0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B3C7A87-E977-4A91-81DF-2E622BADEB31}"/>
              </a:ext>
            </a:extLst>
          </p:cNvPr>
          <p:cNvSpPr>
            <a:spLocks noChangeArrowheads="1"/>
          </p:cNvSpPr>
          <p:nvPr/>
        </p:nvSpPr>
        <p:spPr bwMode="auto">
          <a:xfrm>
            <a:off x="5146675" y="304801"/>
            <a:ext cx="454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b="1" i="1">
                <a:solidFill>
                  <a:srgbClr val="FF0000"/>
                </a:solidFill>
                <a:latin typeface="Times New Roman" panose="02020603050405020304" pitchFamily="18" charset="0"/>
                <a:cs typeface="Times New Roman" panose="02020603050405020304" pitchFamily="18" charset="0"/>
              </a:rPr>
              <a:t>N</a:t>
            </a:r>
            <a:r>
              <a:rPr lang="vi-VN" altLang="en-US" sz="2400" b="1" i="1">
                <a:solidFill>
                  <a:srgbClr val="FF0000"/>
                </a:solidFill>
                <a:latin typeface="Times New Roman" panose="02020603050405020304" pitchFamily="18" charset="0"/>
                <a:cs typeface="Times New Roman" panose="02020603050405020304" pitchFamily="18" charset="0"/>
              </a:rPr>
              <a:t>ội dung truyện trong từng tranh</a:t>
            </a:r>
            <a:r>
              <a:rPr lang="vi-VN" altLang="en-US" sz="1800" b="1" i="1">
                <a:solidFill>
                  <a:srgbClr val="000000"/>
                </a:solidFill>
                <a:latin typeface="Times New Roman" panose="02020603050405020304" pitchFamily="18" charset="0"/>
                <a:cs typeface="Times New Roman" panose="02020603050405020304" pitchFamily="18" charset="0"/>
              </a:rPr>
              <a:t>.</a:t>
            </a:r>
            <a:endParaRPr lang="en-US" altLang="en-US" sz="1800">
              <a:solidFill>
                <a:srgbClr val="000000"/>
              </a:solidFill>
            </a:endParaRPr>
          </a:p>
        </p:txBody>
      </p:sp>
      <p:sp>
        <p:nvSpPr>
          <p:cNvPr id="4" name="Rectangle 3">
            <a:extLst>
              <a:ext uri="{FF2B5EF4-FFF2-40B4-BE49-F238E27FC236}">
                <a16:creationId xmlns:a16="http://schemas.microsoft.com/office/drawing/2014/main" id="{D08AF524-D055-41DE-82BC-6DCF302BFAB2}"/>
              </a:ext>
            </a:extLst>
          </p:cNvPr>
          <p:cNvSpPr>
            <a:spLocks noChangeArrowheads="1"/>
          </p:cNvSpPr>
          <p:nvPr/>
        </p:nvSpPr>
        <p:spPr bwMode="auto">
          <a:xfrm>
            <a:off x="304800" y="1776412"/>
            <a:ext cx="1809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b="1" i="1">
                <a:solidFill>
                  <a:srgbClr val="00B050"/>
                </a:solidFill>
                <a:latin typeface="Times New Roman" panose="02020603050405020304" pitchFamily="18" charset="0"/>
                <a:cs typeface="Times New Roman" panose="02020603050405020304" pitchFamily="18" charset="0"/>
              </a:rPr>
              <a:t>Tranh 1: Cóc rủ các bạn đi kiện Trời.</a:t>
            </a:r>
          </a:p>
        </p:txBody>
      </p:sp>
      <p:sp>
        <p:nvSpPr>
          <p:cNvPr id="5" name="Rectangle 4">
            <a:extLst>
              <a:ext uri="{FF2B5EF4-FFF2-40B4-BE49-F238E27FC236}">
                <a16:creationId xmlns:a16="http://schemas.microsoft.com/office/drawing/2014/main" id="{43887DA5-4914-48B6-9BD2-5E5A38DA537F}"/>
              </a:ext>
            </a:extLst>
          </p:cNvPr>
          <p:cNvSpPr>
            <a:spLocks noChangeArrowheads="1"/>
          </p:cNvSpPr>
          <p:nvPr/>
        </p:nvSpPr>
        <p:spPr bwMode="auto">
          <a:xfrm>
            <a:off x="409574" y="4432300"/>
            <a:ext cx="18097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400" b="1" i="1">
                <a:solidFill>
                  <a:srgbClr val="00B050"/>
                </a:solidFill>
                <a:latin typeface="Times New Roman" panose="02020603050405020304" pitchFamily="18" charset="0"/>
                <a:cs typeface="Times New Roman" panose="02020603050405020304" pitchFamily="18" charset="0"/>
              </a:rPr>
              <a:t>Tranh 3: Trời thua phải thương lượng với Cóc.</a:t>
            </a:r>
          </a:p>
          <a:p>
            <a:pPr eaLnBrk="0" fontAlgn="base" hangingPunct="0">
              <a:spcBef>
                <a:spcPct val="0"/>
              </a:spcBef>
              <a:spcAft>
                <a:spcPct val="0"/>
              </a:spcAft>
            </a:pPr>
            <a:endParaRPr lang="en-US" altLang="en-US" sz="2400" b="1" i="1">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FF30ED-C20C-4803-B034-558CAD9C0E23}"/>
              </a:ext>
            </a:extLst>
          </p:cNvPr>
          <p:cNvSpPr>
            <a:spLocks noChangeArrowheads="1"/>
          </p:cNvSpPr>
          <p:nvPr/>
        </p:nvSpPr>
        <p:spPr bwMode="auto">
          <a:xfrm>
            <a:off x="10653712" y="1685924"/>
            <a:ext cx="15382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i="1">
                <a:solidFill>
                  <a:srgbClr val="00B050"/>
                </a:solidFill>
                <a:latin typeface="Times New Roman" panose="02020603050405020304" pitchFamily="18" charset="0"/>
                <a:cs typeface="Times New Roman" panose="02020603050405020304" pitchFamily="18" charset="0"/>
              </a:rPr>
              <a:t>Tranh 2: Cóc đánh trống kiện Trời</a:t>
            </a:r>
            <a:r>
              <a:rPr lang="en-US" altLang="en-US" sz="2400" b="1" i="1">
                <a:solidFill>
                  <a:srgbClr val="00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7CA6E6D0-7416-472D-B8DF-D77EDA0856B3}"/>
              </a:ext>
            </a:extLst>
          </p:cNvPr>
          <p:cNvSpPr>
            <a:spLocks noChangeArrowheads="1"/>
          </p:cNvSpPr>
          <p:nvPr/>
        </p:nvSpPr>
        <p:spPr bwMode="auto">
          <a:xfrm>
            <a:off x="10653712" y="4203700"/>
            <a:ext cx="1366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US" altLang="en-US" sz="2400" b="1" i="1">
                <a:solidFill>
                  <a:srgbClr val="00B050"/>
                </a:solidFill>
                <a:latin typeface="Times New Roman" panose="02020603050405020304" pitchFamily="18" charset="0"/>
                <a:cs typeface="Times New Roman" panose="02020603050405020304" pitchFamily="18" charset="0"/>
              </a:rPr>
              <a:t>Tranh 4: Trời làm mưa</a:t>
            </a:r>
            <a:r>
              <a:rPr lang="en-US" altLang="en-US" sz="2400" b="1" i="1">
                <a:solidFill>
                  <a:srgbClr val="000000"/>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endParaRPr lang="en-US" altLang="en-US" sz="2400" b="1" i="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445512"/>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a:extLst>
              <a:ext uri="{FF2B5EF4-FFF2-40B4-BE49-F238E27FC236}">
                <a16:creationId xmlns:a16="http://schemas.microsoft.com/office/drawing/2014/main" id="{A302DF99-1E65-43C7-B789-42826DB4A7FC}"/>
              </a:ext>
            </a:extLst>
          </p:cNvPr>
          <p:cNvGrpSpPr/>
          <p:nvPr/>
        </p:nvGrpSpPr>
        <p:grpSpPr>
          <a:xfrm>
            <a:off x="6765674" y="2133602"/>
            <a:ext cx="7078149" cy="6201533"/>
            <a:chOff x="6448372" y="1905489"/>
            <a:chExt cx="7078149" cy="6201533"/>
          </a:xfrm>
        </p:grpSpPr>
        <p:sp>
          <p:nvSpPr>
            <p:cNvPr id="13" name="任意多边形: 形状 12">
              <a:extLst>
                <a:ext uri="{FF2B5EF4-FFF2-40B4-BE49-F238E27FC236}">
                  <a16:creationId xmlns:a16="http://schemas.microsoft.com/office/drawing/2014/main" id="{429D4485-45A0-488A-AB90-FCFE315CC858}"/>
                </a:ext>
              </a:extLst>
            </p:cNvPr>
            <p:cNvSpPr/>
            <p:nvPr/>
          </p:nvSpPr>
          <p:spPr>
            <a:xfrm>
              <a:off x="8655494" y="27794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9A0D2FAF-9213-4464-B50E-6601E408C796}"/>
                </a:ext>
              </a:extLst>
            </p:cNvPr>
            <p:cNvGrpSpPr/>
            <p:nvPr/>
          </p:nvGrpSpPr>
          <p:grpSpPr>
            <a:xfrm>
              <a:off x="6448372" y="1905489"/>
              <a:ext cx="7078149" cy="6201533"/>
              <a:chOff x="6756844" y="2135209"/>
              <a:chExt cx="7078149" cy="6201533"/>
            </a:xfrm>
          </p:grpSpPr>
          <p:grpSp>
            <p:nvGrpSpPr>
              <p:cNvPr id="31" name="组合 30">
                <a:extLst>
                  <a:ext uri="{FF2B5EF4-FFF2-40B4-BE49-F238E27FC236}">
                    <a16:creationId xmlns:a16="http://schemas.microsoft.com/office/drawing/2014/main" id="{ACB11497-8DFE-491D-921D-7B5040B9108D}"/>
                  </a:ext>
                </a:extLst>
              </p:cNvPr>
              <p:cNvGrpSpPr/>
              <p:nvPr/>
            </p:nvGrpSpPr>
            <p:grpSpPr>
              <a:xfrm>
                <a:off x="6756844" y="2135209"/>
                <a:ext cx="5702300" cy="5402631"/>
                <a:chOff x="8807894" y="2931872"/>
                <a:chExt cx="4303199" cy="4910768"/>
              </a:xfrm>
            </p:grpSpPr>
            <p:sp>
              <p:nvSpPr>
                <p:cNvPr id="27" name="任意多边形: 形状 26">
                  <a:extLst>
                    <a:ext uri="{FF2B5EF4-FFF2-40B4-BE49-F238E27FC236}">
                      <a16:creationId xmlns:a16="http://schemas.microsoft.com/office/drawing/2014/main" id="{36B840D4-FF24-4ECC-AD38-38956D09DA13}"/>
                    </a:ext>
                  </a:extLst>
                </p:cNvPr>
                <p:cNvSpPr/>
                <p:nvPr/>
              </p:nvSpPr>
              <p:spPr>
                <a:xfrm>
                  <a:off x="8807894" y="29318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a16="http://schemas.microsoft.com/office/drawing/2014/main" id="{E7AC4E61-9468-42AA-AF5C-AE9E73AA2155}"/>
                    </a:ext>
                  </a:extLst>
                </p:cNvPr>
                <p:cNvSpPr/>
                <p:nvPr/>
              </p:nvSpPr>
              <p:spPr>
                <a:xfrm>
                  <a:off x="8960294" y="30842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836E33E2-2A8E-4AC6-ABA7-BFD86CD388B1}"/>
                    </a:ext>
                  </a:extLst>
                </p:cNvPr>
                <p:cNvSpPr/>
                <p:nvPr/>
              </p:nvSpPr>
              <p:spPr>
                <a:xfrm>
                  <a:off x="9112694" y="32366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D0D84D96-9211-46EF-8CB1-39EF73C94FF6}"/>
                    </a:ext>
                  </a:extLst>
                </p:cNvPr>
                <p:cNvSpPr/>
                <p:nvPr/>
              </p:nvSpPr>
              <p:spPr>
                <a:xfrm>
                  <a:off x="9265094" y="33890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任意多边形: 形状 14">
                <a:extLst>
                  <a:ext uri="{FF2B5EF4-FFF2-40B4-BE49-F238E27FC236}">
                    <a16:creationId xmlns:a16="http://schemas.microsoft.com/office/drawing/2014/main" id="{FCDB3081-57CE-4511-9213-05FBB0353DD9}"/>
                  </a:ext>
                </a:extLst>
              </p:cNvPr>
              <p:cNvSpPr/>
              <p:nvPr/>
            </p:nvSpPr>
            <p:spPr>
              <a:xfrm>
                <a:off x="8940800" y="3169253"/>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B175DEB0-5D9B-4B4E-9FDD-0BC2038DF79B}"/>
                  </a:ext>
                </a:extLst>
              </p:cNvPr>
              <p:cNvGrpSpPr/>
              <p:nvPr/>
            </p:nvGrpSpPr>
            <p:grpSpPr>
              <a:xfrm>
                <a:off x="9531794" y="3425974"/>
                <a:ext cx="4303199" cy="4910768"/>
                <a:chOff x="9531794" y="3425974"/>
                <a:chExt cx="4303199" cy="4910768"/>
              </a:xfrm>
            </p:grpSpPr>
            <p:sp>
              <p:nvSpPr>
                <p:cNvPr id="22" name="任意多边形: 形状 21">
                  <a:extLst>
                    <a:ext uri="{FF2B5EF4-FFF2-40B4-BE49-F238E27FC236}">
                      <a16:creationId xmlns:a16="http://schemas.microsoft.com/office/drawing/2014/main" id="{8779BBCA-0EF7-48BB-A8AC-15D139846EAF}"/>
                    </a:ext>
                  </a:extLst>
                </p:cNvPr>
                <p:cNvSpPr/>
                <p:nvPr/>
              </p:nvSpPr>
              <p:spPr>
                <a:xfrm>
                  <a:off x="9531794" y="34259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AF0AF280-4242-4B26-9072-BCCCFC328233}"/>
                    </a:ext>
                  </a:extLst>
                </p:cNvPr>
                <p:cNvSpPr/>
                <p:nvPr/>
              </p:nvSpPr>
              <p:spPr>
                <a:xfrm>
                  <a:off x="9684194" y="35783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A154E34-B6A1-4225-9934-74B721319EA0}"/>
                    </a:ext>
                  </a:extLst>
                </p:cNvPr>
                <p:cNvSpPr/>
                <p:nvPr/>
              </p:nvSpPr>
              <p:spPr>
                <a:xfrm>
                  <a:off x="9836594" y="37307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5F84F86B-0E44-4347-99BE-9043BCA5CDC3}"/>
                    </a:ext>
                  </a:extLst>
                </p:cNvPr>
                <p:cNvSpPr/>
                <p:nvPr/>
              </p:nvSpPr>
              <p:spPr>
                <a:xfrm>
                  <a:off x="9988994" y="38831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40" name="Picture 9" descr="docu0047">
            <a:extLst>
              <a:ext uri="{FF2B5EF4-FFF2-40B4-BE49-F238E27FC236}">
                <a16:creationId xmlns:a16="http://schemas.microsoft.com/office/drawing/2014/main" id="{BA97528E-799F-4DFB-A3A0-AFE53692A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418" y="819331"/>
            <a:ext cx="5726528" cy="5144857"/>
          </a:xfrm>
          <a:prstGeom prst="rect">
            <a:avLst/>
          </a:prstGeom>
          <a:solidFill>
            <a:schemeClr val="bg1"/>
          </a:solidFill>
          <a:ln>
            <a:noFill/>
          </a:ln>
        </p:spPr>
      </p:pic>
      <p:sp>
        <p:nvSpPr>
          <p:cNvPr id="41" name="Text Box 11">
            <a:extLst>
              <a:ext uri="{FF2B5EF4-FFF2-40B4-BE49-F238E27FC236}">
                <a16:creationId xmlns:a16="http://schemas.microsoft.com/office/drawing/2014/main" id="{EEE329F2-A97E-4743-B73E-29668196D15E}"/>
              </a:ext>
            </a:extLst>
          </p:cNvPr>
          <p:cNvSpPr txBox="1">
            <a:spLocks noChangeArrowheads="1"/>
          </p:cNvSpPr>
          <p:nvPr/>
        </p:nvSpPr>
        <p:spPr bwMode="auto">
          <a:xfrm>
            <a:off x="162658" y="6172579"/>
            <a:ext cx="11515238" cy="646113"/>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3600" b="1">
                <a:solidFill>
                  <a:srgbClr val="00B050"/>
                </a:solidFill>
                <a:latin typeface="Times New Roman" panose="02020603050405020304" pitchFamily="18" charset="0"/>
                <a:cs typeface="Times New Roman" panose="02020603050405020304" pitchFamily="18" charset="0"/>
              </a:rPr>
              <a:t>* Cóc cùng đi kiện với những ai?</a:t>
            </a:r>
          </a:p>
        </p:txBody>
      </p:sp>
      <p:sp>
        <p:nvSpPr>
          <p:cNvPr id="42" name="Text Box 12">
            <a:extLst>
              <a:ext uri="{FF2B5EF4-FFF2-40B4-BE49-F238E27FC236}">
                <a16:creationId xmlns:a16="http://schemas.microsoft.com/office/drawing/2014/main" id="{FDB18ADF-7150-49B1-A0ED-83D03E9751F1}"/>
              </a:ext>
            </a:extLst>
          </p:cNvPr>
          <p:cNvSpPr txBox="1">
            <a:spLocks noChangeArrowheads="1"/>
          </p:cNvSpPr>
          <p:nvPr/>
        </p:nvSpPr>
        <p:spPr bwMode="auto">
          <a:xfrm>
            <a:off x="0" y="0"/>
            <a:ext cx="9144000" cy="64611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vi-VN" sz="3600" b="1">
                <a:solidFill>
                  <a:srgbClr val="FF0000"/>
                </a:solidFill>
                <a:latin typeface="Times New Roman" panose="02020603050405020304" pitchFamily="18" charset="0"/>
                <a:cs typeface="Times New Roman" panose="02020603050405020304" pitchFamily="18" charset="0"/>
              </a:rPr>
              <a:t>* Tranh 1: </a:t>
            </a:r>
            <a:r>
              <a:rPr lang="en-US" altLang="vi-VN" sz="3600" b="1">
                <a:solidFill>
                  <a:srgbClr val="0000FF"/>
                </a:solidFill>
                <a:latin typeface="Times New Roman" panose="02020603050405020304" pitchFamily="18" charset="0"/>
                <a:cs typeface="Times New Roman" panose="02020603050405020304" pitchFamily="18" charset="0"/>
              </a:rPr>
              <a:t>Cóc và các bạn trên đường đi kiện.</a:t>
            </a:r>
          </a:p>
        </p:txBody>
      </p:sp>
      <p:sp>
        <p:nvSpPr>
          <p:cNvPr id="43" name="Text Box 14">
            <a:extLst>
              <a:ext uri="{FF2B5EF4-FFF2-40B4-BE49-F238E27FC236}">
                <a16:creationId xmlns:a16="http://schemas.microsoft.com/office/drawing/2014/main" id="{6EE5EFFE-1A42-4832-B3AB-B90D68EB50D9}"/>
              </a:ext>
            </a:extLst>
          </p:cNvPr>
          <p:cNvSpPr txBox="1">
            <a:spLocks noChangeArrowheads="1"/>
          </p:cNvSpPr>
          <p:nvPr/>
        </p:nvSpPr>
        <p:spPr bwMode="auto">
          <a:xfrm>
            <a:off x="0" y="762000"/>
            <a:ext cx="6083468" cy="4408899"/>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vi-VN" sz="3300" b="1">
                <a:solidFill>
                  <a:prstClr val="black"/>
                </a:solidFill>
                <a:latin typeface="Times New Roman" panose="02020603050405020304" pitchFamily="18" charset="0"/>
                <a:cs typeface="Times New Roman" panose="02020603050405020304" pitchFamily="18" charset="0"/>
              </a:rPr>
              <a:t>     Ngày xưa, có một năm trời nắng hạn lâu, ruộng đồng nứt nẻ, cây cỏ trụi trơ, chim muông khát khô cả họng.</a:t>
            </a:r>
          </a:p>
          <a:p>
            <a:pPr fontAlgn="base">
              <a:spcBef>
                <a:spcPct val="50000"/>
              </a:spcBef>
              <a:spcAft>
                <a:spcPct val="0"/>
              </a:spcAft>
              <a:buFontTx/>
              <a:buNone/>
            </a:pPr>
            <a:r>
              <a:rPr lang="en-US" altLang="vi-VN" sz="3300" b="1">
                <a:solidFill>
                  <a:prstClr val="black"/>
                </a:solidFill>
                <a:latin typeface="Times New Roman" panose="02020603050405020304" pitchFamily="18" charset="0"/>
                <a:cs typeface="Times New Roman" panose="02020603050405020304" pitchFamily="18" charset="0"/>
              </a:rPr>
              <a:t>    Tôi thấy nguy quá, bèn lên thiên đình kiện Trời. Dọc đường, tôi gặp Cua, Gấu, Cọp, Ong và Cáo. Tất cả đều xin đi theo.</a:t>
            </a:r>
          </a:p>
        </p:txBody>
      </p:sp>
    </p:spTree>
    <p:extLst>
      <p:ext uri="{BB962C8B-B14F-4D97-AF65-F5344CB8AC3E}">
        <p14:creationId xmlns:p14="http://schemas.microsoft.com/office/powerpoint/2010/main" val="8126831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0" fill="hold"/>
                                        <p:tgtEl>
                                          <p:spTgt spid="40"/>
                                        </p:tgtEl>
                                        <p:attrNameLst>
                                          <p:attrName>ppt_x</p:attrName>
                                        </p:attrNameLst>
                                      </p:cBhvr>
                                      <p:tavLst>
                                        <p:tav tm="0">
                                          <p:val>
                                            <p:strVal val="#ppt_x-.2"/>
                                          </p:val>
                                        </p:tav>
                                        <p:tav tm="100000">
                                          <p:val>
                                            <p:strVal val="#ppt_x"/>
                                          </p:val>
                                        </p:tav>
                                      </p:tavLst>
                                    </p:anim>
                                    <p:anim calcmode="lin" valueType="num">
                                      <p:cBhvr>
                                        <p:cTn id="12" dur="3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3" dur="3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fade">
                                      <p:cBhvr>
                                        <p:cTn id="18" dur="2000"/>
                                        <p:tgtEl>
                                          <p:spTgt spid="41">
                                            <p:txEl>
                                              <p:pRg st="0" end="0"/>
                                            </p:txEl>
                                          </p:spTgt>
                                        </p:tgtEl>
                                      </p:cBhvr>
                                    </p:animEffect>
                                    <p:anim calcmode="lin" valueType="num">
                                      <p:cBhvr>
                                        <p:cTn id="19" dur="2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0" dur="1800" decel="100000" fill="hold"/>
                                        <p:tgtEl>
                                          <p:spTgt spid="41">
                                            <p:txEl>
                                              <p:pRg st="0" end="0"/>
                                            </p:txEl>
                                          </p:spTgt>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6" dur="500"/>
                                        <p:tgtEl>
                                          <p:spTgt spid="41">
                                            <p:txEl>
                                              <p:pRg st="0" end="0"/>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41">
                                            <p:txEl>
                                              <p:pRg st="0" end="0"/>
                                            </p:txEl>
                                          </p:spTgt>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500"/>
                                        <p:tgtEl>
                                          <p:spTgt spid="41">
                                            <p:bg/>
                                          </p:spTgt>
                                        </p:tgtEl>
                                        <p:attrNameLst>
                                          <p:attrName>ppt_x</p:attrName>
                                        </p:attrNameLst>
                                      </p:cBhvr>
                                      <p:tavLst>
                                        <p:tav tm="0">
                                          <p:val>
                                            <p:strVal val="ppt_x"/>
                                          </p:val>
                                        </p:tav>
                                        <p:tav tm="100000">
                                          <p:val>
                                            <p:strVal val="ppt_x"/>
                                          </p:val>
                                        </p:tav>
                                      </p:tavLst>
                                    </p:anim>
                                    <p:anim calcmode="lin" valueType="num">
                                      <p:cBhvr additive="base">
                                        <p:cTn id="30" dur="500"/>
                                        <p:tgtEl>
                                          <p:spTgt spid="41">
                                            <p:bg/>
                                          </p:spTgt>
                                        </p:tgtEl>
                                        <p:attrNameLst>
                                          <p:attrName>ppt_y</p:attrName>
                                        </p:attrNameLst>
                                      </p:cBhvr>
                                      <p:tavLst>
                                        <p:tav tm="0">
                                          <p:val>
                                            <p:strVal val="ppt_y"/>
                                          </p:val>
                                        </p:tav>
                                        <p:tav tm="100000">
                                          <p:val>
                                            <p:strVal val="1+ppt_h/2"/>
                                          </p:val>
                                        </p:tav>
                                      </p:tavLst>
                                    </p:anim>
                                    <p:set>
                                      <p:cBhvr>
                                        <p:cTn id="31" dur="1" fill="hold">
                                          <p:stCondLst>
                                            <p:cond delay="499"/>
                                          </p:stCondLst>
                                        </p:cTn>
                                        <p:tgtEl>
                                          <p:spTgt spid="41">
                                            <p:bg/>
                                          </p:spTgt>
                                        </p:tgtEl>
                                        <p:attrNameLst>
                                          <p:attrName>style.visibility</p:attrName>
                                        </p:attrNameLst>
                                      </p:cBhvr>
                                      <p:to>
                                        <p:strVal val="hidden"/>
                                      </p:to>
                                    </p:set>
                                  </p:childTnLst>
                                </p:cTn>
                              </p:par>
                            </p:childTnLst>
                          </p:cTn>
                        </p:par>
                        <p:par>
                          <p:cTn id="32" fill="hold">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42"/>
                                        </p:tgtEl>
                                        <p:attrNameLst>
                                          <p:attrName>style.visibility</p:attrName>
                                        </p:attrNameLst>
                                      </p:cBhvr>
                                      <p:to>
                                        <p:strVal val="visible"/>
                                      </p:to>
                                    </p:set>
                                    <p:anim calcmode="discrete" valueType="clr">
                                      <p:cBhvr override="childStyle">
                                        <p:cTn id="3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2"/>
                                        </p:tgtEl>
                                        <p:attrNameLst>
                                          <p:attrName>fillcolor</p:attrName>
                                        </p:attrNameLst>
                                      </p:cBhvr>
                                      <p:tavLst>
                                        <p:tav tm="0">
                                          <p:val>
                                            <p:clrVal>
                                              <a:schemeClr val="accent2"/>
                                            </p:clrVal>
                                          </p:val>
                                        </p:tav>
                                        <p:tav tm="50000">
                                          <p:val>
                                            <p:clrVal>
                                              <a:schemeClr val="hlink"/>
                                            </p:clrVal>
                                          </p:val>
                                        </p:tav>
                                      </p:tavLst>
                                    </p:anim>
                                    <p:set>
                                      <p:cBhvr>
                                        <p:cTn id="37" dur="80"/>
                                        <p:tgtEl>
                                          <p:spTgt spid="4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3"/>
                                        </p:tgtEl>
                                        <p:attrNameLst>
                                          <p:attrName>style.visibility</p:attrName>
                                        </p:attrNameLst>
                                      </p:cBhvr>
                                      <p:to>
                                        <p:strVal val="visible"/>
                                      </p:to>
                                    </p:set>
                                    <p:anim calcmode="discrete" valueType="clr">
                                      <p:cBhvr override="childStyle">
                                        <p:cTn id="42"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3"/>
                                        </p:tgtEl>
                                        <p:attrNameLst>
                                          <p:attrName>fillcolor</p:attrName>
                                        </p:attrNameLst>
                                      </p:cBhvr>
                                      <p:tavLst>
                                        <p:tav tm="0">
                                          <p:val>
                                            <p:clrVal>
                                              <a:schemeClr val="accent2"/>
                                            </p:clrVal>
                                          </p:val>
                                        </p:tav>
                                        <p:tav tm="50000">
                                          <p:val>
                                            <p:clrVal>
                                              <a:schemeClr val="hlink"/>
                                            </p:clrVal>
                                          </p:val>
                                        </p:tav>
                                      </p:tavLst>
                                    </p:anim>
                                    <p:set>
                                      <p:cBhvr>
                                        <p:cTn id="44" dur="80"/>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allAtOnce"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A302DF99-1E65-43C7-B789-42826DB4A7FC}"/>
              </a:ext>
            </a:extLst>
          </p:cNvPr>
          <p:cNvGrpSpPr/>
          <p:nvPr/>
        </p:nvGrpSpPr>
        <p:grpSpPr>
          <a:xfrm>
            <a:off x="6765674" y="2133602"/>
            <a:ext cx="7078149" cy="6201533"/>
            <a:chOff x="6448372" y="1905489"/>
            <a:chExt cx="7078149" cy="6201533"/>
          </a:xfrm>
        </p:grpSpPr>
        <p:sp>
          <p:nvSpPr>
            <p:cNvPr id="13" name="任意多边形: 形状 12">
              <a:extLst>
                <a:ext uri="{FF2B5EF4-FFF2-40B4-BE49-F238E27FC236}">
                  <a16:creationId xmlns:a16="http://schemas.microsoft.com/office/drawing/2014/main" id="{429D4485-45A0-488A-AB90-FCFE315CC858}"/>
                </a:ext>
              </a:extLst>
            </p:cNvPr>
            <p:cNvSpPr/>
            <p:nvPr/>
          </p:nvSpPr>
          <p:spPr>
            <a:xfrm>
              <a:off x="8655494" y="27794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9A0D2FAF-9213-4464-B50E-6601E408C796}"/>
                </a:ext>
              </a:extLst>
            </p:cNvPr>
            <p:cNvGrpSpPr/>
            <p:nvPr/>
          </p:nvGrpSpPr>
          <p:grpSpPr>
            <a:xfrm>
              <a:off x="6448372" y="1905489"/>
              <a:ext cx="7078149" cy="6201533"/>
              <a:chOff x="6756844" y="2135209"/>
              <a:chExt cx="7078149" cy="6201533"/>
            </a:xfrm>
          </p:grpSpPr>
          <p:grpSp>
            <p:nvGrpSpPr>
              <p:cNvPr id="31" name="组合 30">
                <a:extLst>
                  <a:ext uri="{FF2B5EF4-FFF2-40B4-BE49-F238E27FC236}">
                    <a16:creationId xmlns:a16="http://schemas.microsoft.com/office/drawing/2014/main" id="{ACB11497-8DFE-491D-921D-7B5040B9108D}"/>
                  </a:ext>
                </a:extLst>
              </p:cNvPr>
              <p:cNvGrpSpPr/>
              <p:nvPr/>
            </p:nvGrpSpPr>
            <p:grpSpPr>
              <a:xfrm>
                <a:off x="6756844" y="2135209"/>
                <a:ext cx="5702300" cy="5402631"/>
                <a:chOff x="8807894" y="2931872"/>
                <a:chExt cx="4303199" cy="4910768"/>
              </a:xfrm>
            </p:grpSpPr>
            <p:sp>
              <p:nvSpPr>
                <p:cNvPr id="27" name="任意多边形: 形状 26">
                  <a:extLst>
                    <a:ext uri="{FF2B5EF4-FFF2-40B4-BE49-F238E27FC236}">
                      <a16:creationId xmlns:a16="http://schemas.microsoft.com/office/drawing/2014/main" id="{36B840D4-FF24-4ECC-AD38-38956D09DA13}"/>
                    </a:ext>
                  </a:extLst>
                </p:cNvPr>
                <p:cNvSpPr/>
                <p:nvPr/>
              </p:nvSpPr>
              <p:spPr>
                <a:xfrm>
                  <a:off x="8807894" y="29318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a16="http://schemas.microsoft.com/office/drawing/2014/main" id="{E7AC4E61-9468-42AA-AF5C-AE9E73AA2155}"/>
                    </a:ext>
                  </a:extLst>
                </p:cNvPr>
                <p:cNvSpPr/>
                <p:nvPr/>
              </p:nvSpPr>
              <p:spPr>
                <a:xfrm>
                  <a:off x="8960294" y="30842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836E33E2-2A8E-4AC6-ABA7-BFD86CD388B1}"/>
                    </a:ext>
                  </a:extLst>
                </p:cNvPr>
                <p:cNvSpPr/>
                <p:nvPr/>
              </p:nvSpPr>
              <p:spPr>
                <a:xfrm>
                  <a:off x="9112694" y="32366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D0D84D96-9211-46EF-8CB1-39EF73C94FF6}"/>
                    </a:ext>
                  </a:extLst>
                </p:cNvPr>
                <p:cNvSpPr/>
                <p:nvPr/>
              </p:nvSpPr>
              <p:spPr>
                <a:xfrm>
                  <a:off x="9265094" y="33890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任意多边形: 形状 14">
                <a:extLst>
                  <a:ext uri="{FF2B5EF4-FFF2-40B4-BE49-F238E27FC236}">
                    <a16:creationId xmlns:a16="http://schemas.microsoft.com/office/drawing/2014/main" id="{FCDB3081-57CE-4511-9213-05FBB0353DD9}"/>
                  </a:ext>
                </a:extLst>
              </p:cNvPr>
              <p:cNvSpPr/>
              <p:nvPr/>
            </p:nvSpPr>
            <p:spPr>
              <a:xfrm>
                <a:off x="8940800" y="3169253"/>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B175DEB0-5D9B-4B4E-9FDD-0BC2038DF79B}"/>
                  </a:ext>
                </a:extLst>
              </p:cNvPr>
              <p:cNvGrpSpPr/>
              <p:nvPr/>
            </p:nvGrpSpPr>
            <p:grpSpPr>
              <a:xfrm>
                <a:off x="9531794" y="3425974"/>
                <a:ext cx="4303199" cy="4910768"/>
                <a:chOff x="9531794" y="3425974"/>
                <a:chExt cx="4303199" cy="4910768"/>
              </a:xfrm>
            </p:grpSpPr>
            <p:sp>
              <p:nvSpPr>
                <p:cNvPr id="22" name="任意多边形: 形状 21">
                  <a:extLst>
                    <a:ext uri="{FF2B5EF4-FFF2-40B4-BE49-F238E27FC236}">
                      <a16:creationId xmlns:a16="http://schemas.microsoft.com/office/drawing/2014/main" id="{8779BBCA-0EF7-48BB-A8AC-15D139846EAF}"/>
                    </a:ext>
                  </a:extLst>
                </p:cNvPr>
                <p:cNvSpPr/>
                <p:nvPr/>
              </p:nvSpPr>
              <p:spPr>
                <a:xfrm>
                  <a:off x="9531794" y="34259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AF0AF280-4242-4B26-9072-BCCCFC328233}"/>
                    </a:ext>
                  </a:extLst>
                </p:cNvPr>
                <p:cNvSpPr/>
                <p:nvPr/>
              </p:nvSpPr>
              <p:spPr>
                <a:xfrm>
                  <a:off x="9684194" y="35783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A154E34-B6A1-4225-9934-74B721319EA0}"/>
                    </a:ext>
                  </a:extLst>
                </p:cNvPr>
                <p:cNvSpPr/>
                <p:nvPr/>
              </p:nvSpPr>
              <p:spPr>
                <a:xfrm>
                  <a:off x="9836594" y="37307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5F84F86B-0E44-4347-99BE-9043BCA5CDC3}"/>
                    </a:ext>
                  </a:extLst>
                </p:cNvPr>
                <p:cNvSpPr/>
                <p:nvPr/>
              </p:nvSpPr>
              <p:spPr>
                <a:xfrm>
                  <a:off x="9988994" y="38831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21" name="Picture 8" descr="docu0048">
            <a:extLst>
              <a:ext uri="{FF2B5EF4-FFF2-40B4-BE49-F238E27FC236}">
                <a16:creationId xmlns:a16="http://schemas.microsoft.com/office/drawing/2014/main" id="{AA72A1D2-2818-4559-9E81-7FD9381F8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6" t="2637"/>
          <a:stretch>
            <a:fillRect/>
          </a:stretch>
        </p:blipFill>
        <p:spPr bwMode="auto">
          <a:xfrm>
            <a:off x="7622362" y="574988"/>
            <a:ext cx="4442402" cy="3658449"/>
          </a:xfrm>
          <a:prstGeom prst="rect">
            <a:avLst/>
          </a:prstGeom>
          <a:solidFill>
            <a:schemeClr val="bg1"/>
          </a:solidFill>
          <a:ln>
            <a:noFill/>
          </a:ln>
        </p:spPr>
      </p:pic>
      <p:sp>
        <p:nvSpPr>
          <p:cNvPr id="32" name="Text Box 10">
            <a:extLst>
              <a:ext uri="{FF2B5EF4-FFF2-40B4-BE49-F238E27FC236}">
                <a16:creationId xmlns:a16="http://schemas.microsoft.com/office/drawing/2014/main" id="{24F7A13A-7E2E-4081-B713-860073BAF98A}"/>
              </a:ext>
            </a:extLst>
          </p:cNvPr>
          <p:cNvSpPr txBox="1">
            <a:spLocks noChangeArrowheads="1"/>
          </p:cNvSpPr>
          <p:nvPr/>
        </p:nvSpPr>
        <p:spPr bwMode="auto">
          <a:xfrm>
            <a:off x="7772586" y="4583421"/>
            <a:ext cx="4569638" cy="1200329"/>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B050"/>
                </a:solidFill>
                <a:latin typeface="Times New Roman" panose="02020603050405020304" pitchFamily="18" charset="0"/>
                <a:cs typeface="Times New Roman" panose="02020603050405020304" pitchFamily="18" charset="0"/>
              </a:rPr>
              <a:t>Cóc sắp xếp các bạn ra sao?</a:t>
            </a:r>
          </a:p>
        </p:txBody>
      </p:sp>
      <p:sp>
        <p:nvSpPr>
          <p:cNvPr id="33" name="Text Box 11">
            <a:extLst>
              <a:ext uri="{FF2B5EF4-FFF2-40B4-BE49-F238E27FC236}">
                <a16:creationId xmlns:a16="http://schemas.microsoft.com/office/drawing/2014/main" id="{6AB9411E-2195-4ED4-9FFE-48E0BE9A38D6}"/>
              </a:ext>
            </a:extLst>
          </p:cNvPr>
          <p:cNvSpPr txBox="1">
            <a:spLocks noChangeArrowheads="1"/>
          </p:cNvSpPr>
          <p:nvPr/>
        </p:nvSpPr>
        <p:spPr bwMode="auto">
          <a:xfrm>
            <a:off x="0" y="0"/>
            <a:ext cx="7169574" cy="113823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vi-VN" sz="3400" b="1">
                <a:solidFill>
                  <a:srgbClr val="FF0000"/>
                </a:solidFill>
                <a:latin typeface="Times New Roman" panose="02020603050405020304" pitchFamily="18" charset="0"/>
                <a:cs typeface="Times New Roman" panose="02020603050405020304" pitchFamily="18" charset="0"/>
              </a:rPr>
              <a:t>* Tranh 2: </a:t>
            </a:r>
            <a:r>
              <a:rPr lang="en-US" altLang="vi-VN" sz="3400" b="1">
                <a:solidFill>
                  <a:srgbClr val="0000FF"/>
                </a:solidFill>
                <a:latin typeface="Times New Roman" panose="02020603050405020304" pitchFamily="18" charset="0"/>
                <a:cs typeface="Times New Roman" panose="02020603050405020304" pitchFamily="18" charset="0"/>
              </a:rPr>
              <a:t>Cuộc chiến giữa Cóc, các bạn với quân nhà Trời.</a:t>
            </a:r>
          </a:p>
        </p:txBody>
      </p:sp>
      <p:sp>
        <p:nvSpPr>
          <p:cNvPr id="34" name="Text Box 13">
            <a:extLst>
              <a:ext uri="{FF2B5EF4-FFF2-40B4-BE49-F238E27FC236}">
                <a16:creationId xmlns:a16="http://schemas.microsoft.com/office/drawing/2014/main" id="{537C327F-C9AB-43CE-8EE1-887B56A25CBC}"/>
              </a:ext>
            </a:extLst>
          </p:cNvPr>
          <p:cNvSpPr txBox="1">
            <a:spLocks noChangeArrowheads="1"/>
          </p:cNvSpPr>
          <p:nvPr/>
        </p:nvSpPr>
        <p:spPr bwMode="auto">
          <a:xfrm>
            <a:off x="0" y="1133476"/>
            <a:ext cx="7371524" cy="541686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ts val="600"/>
              </a:spcBef>
              <a:spcAft>
                <a:spcPct val="0"/>
              </a:spcAft>
              <a:buFontTx/>
              <a:buNone/>
            </a:pPr>
            <a:r>
              <a:rPr lang="en-US" altLang="vi-VN" sz="2800" b="1">
                <a:solidFill>
                  <a:prstClr val="black"/>
                </a:solidFill>
                <a:latin typeface="Times New Roman" panose="02020603050405020304" pitchFamily="18" charset="0"/>
                <a:cs typeface="Times New Roman" panose="02020603050405020304" pitchFamily="18" charset="0"/>
              </a:rPr>
              <a:t>   Lên đến Trời, chỉ vào cái trống to, tôi bảo:</a:t>
            </a:r>
          </a:p>
          <a:p>
            <a:pPr fontAlgn="base">
              <a:spcBef>
                <a:spcPts val="600"/>
              </a:spcBef>
              <a:spcAft>
                <a:spcPct val="0"/>
              </a:spcAft>
              <a:buFontTx/>
              <a:buNone/>
            </a:pPr>
            <a:r>
              <a:rPr lang="en-US" altLang="vi-VN" sz="2800" b="1">
                <a:solidFill>
                  <a:prstClr val="black"/>
                </a:solidFill>
                <a:latin typeface="Times New Roman" panose="02020603050405020304" pitchFamily="18" charset="0"/>
                <a:cs typeface="Times New Roman" panose="02020603050405020304" pitchFamily="18" charset="0"/>
              </a:rPr>
              <a:t>  - Anh Cua vào chum nước. Cô Ong nấp sau cánh cửa. Chị Cáo, anh Gấu, anh Cọp thì nấp ở hai bên.</a:t>
            </a:r>
          </a:p>
          <a:p>
            <a:pPr fontAlgn="base">
              <a:spcBef>
                <a:spcPts val="600"/>
              </a:spcBef>
              <a:spcAft>
                <a:spcPct val="0"/>
              </a:spcAft>
              <a:buFontTx/>
              <a:buNone/>
            </a:pPr>
            <a:r>
              <a:rPr lang="en-US" altLang="vi-VN" sz="2800" b="1">
                <a:solidFill>
                  <a:prstClr val="black"/>
                </a:solidFill>
                <a:latin typeface="Times New Roman" panose="02020603050405020304" pitchFamily="18" charset="0"/>
                <a:cs typeface="Times New Roman" panose="02020603050405020304" pitchFamily="18" charset="0"/>
              </a:rPr>
              <a:t>   Sắp đặt xong, tôi bước tới đánh ba hồi trống. Thấy tôi bé mà dám làm náo động thiên đình, Trời nổi giận sai Gà sang mổ tôi. Gà vừa ra, Cáo đã căn cổ Gà tha đi. Trời sai Chó ra cắn Cáo, Chưa tới nơi Gấu đã quật chết tươi. Trời nổi giận sai thần sét ra trị gấu liền bị ong đốt cho túi bụi, Thần nhảy vào chum nước liền bị cua kẹp đau quá nhảy ra thì bị Cọp vồ.</a:t>
            </a:r>
          </a:p>
        </p:txBody>
      </p:sp>
    </p:spTree>
    <p:extLst>
      <p:ext uri="{BB962C8B-B14F-4D97-AF65-F5344CB8AC3E}">
        <p14:creationId xmlns:p14="http://schemas.microsoft.com/office/powerpoint/2010/main" val="2061356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edge">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p:cTn id="16" dur="1000" fill="hold"/>
                                        <p:tgtEl>
                                          <p:spTgt spid="32">
                                            <p:txEl>
                                              <p:pRg st="0" end="0"/>
                                            </p:txEl>
                                          </p:spTgt>
                                        </p:tgtEl>
                                        <p:attrNameLst>
                                          <p:attrName>ppt_w</p:attrName>
                                        </p:attrNameLst>
                                      </p:cBhvr>
                                      <p:tavLst>
                                        <p:tav tm="0">
                                          <p:val>
                                            <p:strVal val="#ppt_w*2.5"/>
                                          </p:val>
                                        </p:tav>
                                        <p:tav tm="100000">
                                          <p:val>
                                            <p:strVal val="#ppt_w"/>
                                          </p:val>
                                        </p:tav>
                                      </p:tavLst>
                                    </p:anim>
                                    <p:anim calcmode="lin" valueType="num">
                                      <p:cBhvr>
                                        <p:cTn id="17" dur="1000" fill="hold"/>
                                        <p:tgtEl>
                                          <p:spTgt spid="32">
                                            <p:txEl>
                                              <p:pRg st="0" end="0"/>
                                            </p:txEl>
                                          </p:spTgt>
                                        </p:tgtEl>
                                        <p:attrNameLst>
                                          <p:attrName>ppt_h</p:attrName>
                                        </p:attrNameLst>
                                      </p:cBhvr>
                                      <p:tavLst>
                                        <p:tav tm="0">
                                          <p:val>
                                            <p:strVal val="#ppt_h*0.01"/>
                                          </p:val>
                                        </p:tav>
                                        <p:tav tm="100000">
                                          <p:val>
                                            <p:strVal val="#ppt_h"/>
                                          </p:val>
                                        </p:tav>
                                      </p:tavLst>
                                    </p:anim>
                                    <p:anim calcmode="lin" valueType="num">
                                      <p:cBhvr>
                                        <p:cTn id="1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2">
                                            <p:txEl>
                                              <p:pRg st="0" end="0"/>
                                            </p:txEl>
                                          </p:spTgt>
                                        </p:tgtEl>
                                        <p:attrNameLst>
                                          <p:attrName>ppt_y</p:attrName>
                                        </p:attrNameLst>
                                      </p:cBhvr>
                                      <p:tavLst>
                                        <p:tav tm="0">
                                          <p:val>
                                            <p:strVal val="#ppt_h+1"/>
                                          </p:val>
                                        </p:tav>
                                        <p:tav tm="100000">
                                          <p:val>
                                            <p:strVal val="#ppt_y"/>
                                          </p:val>
                                        </p:tav>
                                      </p:tavLst>
                                    </p:anim>
                                    <p:animEffect transition="in" filter="fade">
                                      <p:cBhvr>
                                        <p:cTn id="20" dur="10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2">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2">
                                            <p:bg/>
                                          </p:spTgt>
                                        </p:tgtEl>
                                        <p:attrNameLst>
                                          <p:attrName>ppt_x</p:attrName>
                                        </p:attrNameLst>
                                      </p:cBhvr>
                                      <p:tavLst>
                                        <p:tav tm="0">
                                          <p:val>
                                            <p:strVal val="ppt_x"/>
                                          </p:val>
                                        </p:tav>
                                        <p:tav tm="100000">
                                          <p:val>
                                            <p:strVal val="ppt_x"/>
                                          </p:val>
                                        </p:tav>
                                      </p:tavLst>
                                    </p:anim>
                                    <p:anim calcmode="lin" valueType="num">
                                      <p:cBhvr additive="base">
                                        <p:cTn id="31" dur="500"/>
                                        <p:tgtEl>
                                          <p:spTgt spid="32">
                                            <p:bg/>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2">
                                            <p:bg/>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3"/>
                                        </p:tgtEl>
                                        <p:attrNameLst>
                                          <p:attrName>style.visibility</p:attrName>
                                        </p:attrNameLst>
                                      </p:cBhvr>
                                      <p:to>
                                        <p:strVal val="visible"/>
                                      </p:to>
                                    </p:set>
                                    <p:anim calcmode="discrete" valueType="clr">
                                      <p:cBhvr override="childStyle">
                                        <p:cTn id="3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3"/>
                                        </p:tgtEl>
                                        <p:attrNameLst>
                                          <p:attrName>fillcolor</p:attrName>
                                        </p:attrNameLst>
                                      </p:cBhvr>
                                      <p:tavLst>
                                        <p:tav tm="0">
                                          <p:val>
                                            <p:clrVal>
                                              <a:schemeClr val="accent2"/>
                                            </p:clrVal>
                                          </p:val>
                                        </p:tav>
                                        <p:tav tm="50000">
                                          <p:val>
                                            <p:clrVal>
                                              <a:schemeClr val="hlink"/>
                                            </p:clrVal>
                                          </p:val>
                                        </p:tav>
                                      </p:tavLst>
                                    </p:anim>
                                    <p:set>
                                      <p:cBhvr>
                                        <p:cTn id="39" dur="80"/>
                                        <p:tgtEl>
                                          <p:spTgt spid="33"/>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4"/>
                                        </p:tgtEl>
                                        <p:attrNameLst>
                                          <p:attrName>style.visibility</p:attrName>
                                        </p:attrNameLst>
                                      </p:cBhvr>
                                      <p:to>
                                        <p:strVal val="visible"/>
                                      </p:to>
                                    </p:set>
                                    <p:anim calcmode="discrete" valueType="clr">
                                      <p:cBhvr override="childStyle">
                                        <p:cTn id="44"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4"/>
                                        </p:tgtEl>
                                        <p:attrNameLst>
                                          <p:attrName>fillcolor</p:attrName>
                                        </p:attrNameLst>
                                      </p:cBhvr>
                                      <p:tavLst>
                                        <p:tav tm="0">
                                          <p:val>
                                            <p:clrVal>
                                              <a:schemeClr val="accent2"/>
                                            </p:clrVal>
                                          </p:val>
                                        </p:tav>
                                        <p:tav tm="50000">
                                          <p:val>
                                            <p:clrVal>
                                              <a:schemeClr val="hlink"/>
                                            </p:clrVal>
                                          </p:val>
                                        </p:tav>
                                      </p:tavLst>
                                    </p:anim>
                                    <p:set>
                                      <p:cBhvr>
                                        <p:cTn id="46"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A302DF99-1E65-43C7-B789-42826DB4A7FC}"/>
              </a:ext>
            </a:extLst>
          </p:cNvPr>
          <p:cNvGrpSpPr/>
          <p:nvPr/>
        </p:nvGrpSpPr>
        <p:grpSpPr>
          <a:xfrm>
            <a:off x="6765674" y="2133602"/>
            <a:ext cx="7078149" cy="6201533"/>
            <a:chOff x="6448372" y="1905489"/>
            <a:chExt cx="7078149" cy="6201533"/>
          </a:xfrm>
        </p:grpSpPr>
        <p:sp>
          <p:nvSpPr>
            <p:cNvPr id="13" name="任意多边形: 形状 12">
              <a:extLst>
                <a:ext uri="{FF2B5EF4-FFF2-40B4-BE49-F238E27FC236}">
                  <a16:creationId xmlns:a16="http://schemas.microsoft.com/office/drawing/2014/main" id="{429D4485-45A0-488A-AB90-FCFE315CC858}"/>
                </a:ext>
              </a:extLst>
            </p:cNvPr>
            <p:cNvSpPr/>
            <p:nvPr/>
          </p:nvSpPr>
          <p:spPr>
            <a:xfrm>
              <a:off x="8655494" y="27794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9A0D2FAF-9213-4464-B50E-6601E408C796}"/>
                </a:ext>
              </a:extLst>
            </p:cNvPr>
            <p:cNvGrpSpPr/>
            <p:nvPr/>
          </p:nvGrpSpPr>
          <p:grpSpPr>
            <a:xfrm>
              <a:off x="6448372" y="1905489"/>
              <a:ext cx="7078149" cy="6201533"/>
              <a:chOff x="6756844" y="2135209"/>
              <a:chExt cx="7078149" cy="6201533"/>
            </a:xfrm>
          </p:grpSpPr>
          <p:grpSp>
            <p:nvGrpSpPr>
              <p:cNvPr id="31" name="组合 30">
                <a:extLst>
                  <a:ext uri="{FF2B5EF4-FFF2-40B4-BE49-F238E27FC236}">
                    <a16:creationId xmlns:a16="http://schemas.microsoft.com/office/drawing/2014/main" id="{ACB11497-8DFE-491D-921D-7B5040B9108D}"/>
                  </a:ext>
                </a:extLst>
              </p:cNvPr>
              <p:cNvGrpSpPr/>
              <p:nvPr/>
            </p:nvGrpSpPr>
            <p:grpSpPr>
              <a:xfrm>
                <a:off x="6756844" y="2135209"/>
                <a:ext cx="5702300" cy="5402631"/>
                <a:chOff x="8807894" y="2931872"/>
                <a:chExt cx="4303199" cy="4910768"/>
              </a:xfrm>
            </p:grpSpPr>
            <p:sp>
              <p:nvSpPr>
                <p:cNvPr id="27" name="任意多边形: 形状 26">
                  <a:extLst>
                    <a:ext uri="{FF2B5EF4-FFF2-40B4-BE49-F238E27FC236}">
                      <a16:creationId xmlns:a16="http://schemas.microsoft.com/office/drawing/2014/main" id="{36B840D4-FF24-4ECC-AD38-38956D09DA13}"/>
                    </a:ext>
                  </a:extLst>
                </p:cNvPr>
                <p:cNvSpPr/>
                <p:nvPr/>
              </p:nvSpPr>
              <p:spPr>
                <a:xfrm>
                  <a:off x="8807894" y="29318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a16="http://schemas.microsoft.com/office/drawing/2014/main" id="{E7AC4E61-9468-42AA-AF5C-AE9E73AA2155}"/>
                    </a:ext>
                  </a:extLst>
                </p:cNvPr>
                <p:cNvSpPr/>
                <p:nvPr/>
              </p:nvSpPr>
              <p:spPr>
                <a:xfrm>
                  <a:off x="8960294" y="30842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836E33E2-2A8E-4AC6-ABA7-BFD86CD388B1}"/>
                    </a:ext>
                  </a:extLst>
                </p:cNvPr>
                <p:cNvSpPr/>
                <p:nvPr/>
              </p:nvSpPr>
              <p:spPr>
                <a:xfrm>
                  <a:off x="9112694" y="32366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D0D84D96-9211-46EF-8CB1-39EF73C94FF6}"/>
                    </a:ext>
                  </a:extLst>
                </p:cNvPr>
                <p:cNvSpPr/>
                <p:nvPr/>
              </p:nvSpPr>
              <p:spPr>
                <a:xfrm>
                  <a:off x="9265094" y="33890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任意多边形: 形状 14">
                <a:extLst>
                  <a:ext uri="{FF2B5EF4-FFF2-40B4-BE49-F238E27FC236}">
                    <a16:creationId xmlns:a16="http://schemas.microsoft.com/office/drawing/2014/main" id="{FCDB3081-57CE-4511-9213-05FBB0353DD9}"/>
                  </a:ext>
                </a:extLst>
              </p:cNvPr>
              <p:cNvSpPr/>
              <p:nvPr/>
            </p:nvSpPr>
            <p:spPr>
              <a:xfrm>
                <a:off x="8940800" y="3169253"/>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B175DEB0-5D9B-4B4E-9FDD-0BC2038DF79B}"/>
                  </a:ext>
                </a:extLst>
              </p:cNvPr>
              <p:cNvGrpSpPr/>
              <p:nvPr/>
            </p:nvGrpSpPr>
            <p:grpSpPr>
              <a:xfrm>
                <a:off x="9531794" y="3425974"/>
                <a:ext cx="4303199" cy="4910768"/>
                <a:chOff x="9531794" y="3425974"/>
                <a:chExt cx="4303199" cy="4910768"/>
              </a:xfrm>
            </p:grpSpPr>
            <p:sp>
              <p:nvSpPr>
                <p:cNvPr id="22" name="任意多边形: 形状 21">
                  <a:extLst>
                    <a:ext uri="{FF2B5EF4-FFF2-40B4-BE49-F238E27FC236}">
                      <a16:creationId xmlns:a16="http://schemas.microsoft.com/office/drawing/2014/main" id="{8779BBCA-0EF7-48BB-A8AC-15D139846EAF}"/>
                    </a:ext>
                  </a:extLst>
                </p:cNvPr>
                <p:cNvSpPr/>
                <p:nvPr/>
              </p:nvSpPr>
              <p:spPr>
                <a:xfrm>
                  <a:off x="9531794" y="34259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AF0AF280-4242-4B26-9072-BCCCFC328233}"/>
                    </a:ext>
                  </a:extLst>
                </p:cNvPr>
                <p:cNvSpPr/>
                <p:nvPr/>
              </p:nvSpPr>
              <p:spPr>
                <a:xfrm>
                  <a:off x="9684194" y="35783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A154E34-B6A1-4225-9934-74B721319EA0}"/>
                    </a:ext>
                  </a:extLst>
                </p:cNvPr>
                <p:cNvSpPr/>
                <p:nvPr/>
              </p:nvSpPr>
              <p:spPr>
                <a:xfrm>
                  <a:off x="9836594" y="37307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5F84F86B-0E44-4347-99BE-9043BCA5CDC3}"/>
                    </a:ext>
                  </a:extLst>
                </p:cNvPr>
                <p:cNvSpPr/>
                <p:nvPr/>
              </p:nvSpPr>
              <p:spPr>
                <a:xfrm>
                  <a:off x="9988994" y="38831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16" name="Picture 9" descr="docu0049">
            <a:extLst>
              <a:ext uri="{FF2B5EF4-FFF2-40B4-BE49-F238E27FC236}">
                <a16:creationId xmlns:a16="http://schemas.microsoft.com/office/drawing/2014/main" id="{025D71DE-C8BD-4621-B84A-8A5FF1CB4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48" y="1201593"/>
            <a:ext cx="4421952" cy="3418664"/>
          </a:xfrm>
          <a:prstGeom prst="rect">
            <a:avLst/>
          </a:prstGeom>
          <a:solidFill>
            <a:schemeClr val="bg1"/>
          </a:solidFill>
          <a:ln>
            <a:noFill/>
          </a:ln>
        </p:spPr>
      </p:pic>
      <p:sp>
        <p:nvSpPr>
          <p:cNvPr id="18" name="Text Box 10">
            <a:extLst>
              <a:ext uri="{FF2B5EF4-FFF2-40B4-BE49-F238E27FC236}">
                <a16:creationId xmlns:a16="http://schemas.microsoft.com/office/drawing/2014/main" id="{7385D61E-3080-48F1-903B-A185BE4A664E}"/>
              </a:ext>
            </a:extLst>
          </p:cNvPr>
          <p:cNvSpPr txBox="1">
            <a:spLocks noChangeArrowheads="1"/>
          </p:cNvSpPr>
          <p:nvPr/>
        </p:nvSpPr>
        <p:spPr bwMode="auto">
          <a:xfrm>
            <a:off x="7869324" y="5328094"/>
            <a:ext cx="4217916" cy="646113"/>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600" b="1">
                <a:solidFill>
                  <a:srgbClr val="00B050"/>
                </a:solidFill>
                <a:latin typeface="Times New Roman" panose="02020603050405020304" pitchFamily="18" charset="0"/>
                <a:cs typeface="Times New Roman" panose="02020603050405020304" pitchFamily="18" charset="0"/>
              </a:rPr>
              <a:t>Trời nói gì với Cóc?</a:t>
            </a:r>
            <a:endParaRPr lang="en-US" altLang="vi-VN" sz="3600" b="1">
              <a:solidFill>
                <a:srgbClr val="00B050"/>
              </a:solidFill>
              <a:latin typeface="Times New Roman" panose="02020603050405020304" pitchFamily="18" charset="0"/>
              <a:cs typeface="Times New Roman" panose="02020603050405020304" pitchFamily="18" charset="0"/>
            </a:endParaRPr>
          </a:p>
        </p:txBody>
      </p:sp>
      <p:sp>
        <p:nvSpPr>
          <p:cNvPr id="19" name="Text Box 11">
            <a:extLst>
              <a:ext uri="{FF2B5EF4-FFF2-40B4-BE49-F238E27FC236}">
                <a16:creationId xmlns:a16="http://schemas.microsoft.com/office/drawing/2014/main" id="{ADEBDA56-93ED-4D1E-B4D1-4E3D133465EE}"/>
              </a:ext>
            </a:extLst>
          </p:cNvPr>
          <p:cNvSpPr txBox="1">
            <a:spLocks noChangeArrowheads="1"/>
          </p:cNvSpPr>
          <p:nvPr/>
        </p:nvSpPr>
        <p:spPr bwMode="auto">
          <a:xfrm>
            <a:off x="0" y="0"/>
            <a:ext cx="9144000" cy="7080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 Tranh 3: </a:t>
            </a:r>
            <a:r>
              <a:rPr lang="en-US" altLang="vi-VN" sz="4000" b="1">
                <a:solidFill>
                  <a:srgbClr val="0000FF"/>
                </a:solidFill>
                <a:latin typeface="Times New Roman" panose="02020603050405020304" pitchFamily="18" charset="0"/>
                <a:cs typeface="Times New Roman" panose="02020603050405020304" pitchFamily="18" charset="0"/>
              </a:rPr>
              <a:t>Trời thương lượng với Cóc.</a:t>
            </a:r>
          </a:p>
        </p:txBody>
      </p:sp>
      <p:sp>
        <p:nvSpPr>
          <p:cNvPr id="20" name="Text Box 12">
            <a:extLst>
              <a:ext uri="{FF2B5EF4-FFF2-40B4-BE49-F238E27FC236}">
                <a16:creationId xmlns:a16="http://schemas.microsoft.com/office/drawing/2014/main" id="{DB25C16A-8A7A-49A1-B3CB-C1803CBCBEEB}"/>
              </a:ext>
            </a:extLst>
          </p:cNvPr>
          <p:cNvSpPr txBox="1">
            <a:spLocks noChangeArrowheads="1"/>
          </p:cNvSpPr>
          <p:nvPr/>
        </p:nvSpPr>
        <p:spPr bwMode="auto">
          <a:xfrm>
            <a:off x="0" y="762000"/>
            <a:ext cx="7741398" cy="589392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Trời túng thế, mời tôi vào. Tôi tâu:</a:t>
            </a:r>
          </a:p>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Muôn tâu Thượng đế! Đã lâu lắm rồi, trần gian không hề được một giọt mưa. Thượng đế cần làm mưa ngay để cứu muôn loài. </a:t>
            </a:r>
          </a:p>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Trời sợ trần gian nổi loạn, đành dịu giọng:</a:t>
            </a:r>
          </a:p>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 Thôi cậu hãy về đi, ta sẽ cho mưa xuống!</a:t>
            </a:r>
          </a:p>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Trước khi tôi về còn dặn thêm: </a:t>
            </a:r>
          </a:p>
          <a:p>
            <a:pPr eaLnBrk="1" hangingPunct="1">
              <a:spcBef>
                <a:spcPts val="600"/>
              </a:spcBef>
              <a:buFontTx/>
              <a:buNone/>
            </a:pPr>
            <a:r>
              <a:rPr lang="en-US" altLang="vi-VN" b="1">
                <a:latin typeface="Times New Roman" panose="02020603050405020304" pitchFamily="18" charset="0"/>
                <a:cs typeface="Times New Roman" panose="02020603050405020304" pitchFamily="18" charset="0"/>
              </a:rPr>
              <a:t> - Lần sau hễ muốn mưa, cậu chỉ cần nghến răng báo hiệu cho ta, khỏi phải lên đây. </a:t>
            </a:r>
          </a:p>
        </p:txBody>
      </p:sp>
    </p:spTree>
    <p:extLst>
      <p:ext uri="{BB962C8B-B14F-4D97-AF65-F5344CB8AC3E}">
        <p14:creationId xmlns:p14="http://schemas.microsoft.com/office/powerpoint/2010/main" val="654238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20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18">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8">
                                            <p:bg/>
                                          </p:spTgt>
                                        </p:tgtEl>
                                        <p:attrNameLst>
                                          <p:attrName>ppt_x</p:attrName>
                                        </p:attrNameLst>
                                      </p:cBhvr>
                                      <p:tavLst>
                                        <p:tav tm="0">
                                          <p:val>
                                            <p:strVal val="ppt_x"/>
                                          </p:val>
                                        </p:tav>
                                        <p:tav tm="100000">
                                          <p:val>
                                            <p:strVal val="ppt_x"/>
                                          </p:val>
                                        </p:tav>
                                      </p:tavLst>
                                    </p:anim>
                                    <p:anim calcmode="lin" valueType="num">
                                      <p:cBhvr additive="base">
                                        <p:cTn id="27" dur="500"/>
                                        <p:tgtEl>
                                          <p:spTgt spid="18">
                                            <p:bg/>
                                          </p:spTgt>
                                        </p:tgtEl>
                                        <p:attrNameLst>
                                          <p:attrName>ppt_y</p:attrName>
                                        </p:attrNameLst>
                                      </p:cBhvr>
                                      <p:tavLst>
                                        <p:tav tm="0">
                                          <p:val>
                                            <p:strVal val="ppt_y"/>
                                          </p:val>
                                        </p:tav>
                                        <p:tav tm="100000">
                                          <p:val>
                                            <p:strVal val="1+ppt_h/2"/>
                                          </p:val>
                                        </p:tav>
                                      </p:tavLst>
                                    </p:anim>
                                    <p:set>
                                      <p:cBhvr>
                                        <p:cTn id="28" dur="1" fill="hold">
                                          <p:stCondLst>
                                            <p:cond delay="499"/>
                                          </p:stCondLst>
                                        </p:cTn>
                                        <p:tgtEl>
                                          <p:spTgt spid="18">
                                            <p:bg/>
                                          </p:spTgt>
                                        </p:tgtEl>
                                        <p:attrNameLst>
                                          <p:attrName>style.visibility</p:attrName>
                                        </p:attrNameLst>
                                      </p:cBhvr>
                                      <p:to>
                                        <p:strVal val="hidden"/>
                                      </p:to>
                                    </p:set>
                                  </p:childTnLst>
                                </p:cTn>
                              </p:par>
                            </p:childTnLst>
                          </p:cTn>
                        </p:par>
                        <p:par>
                          <p:cTn id="29" fill="hold">
                            <p:stCondLst>
                              <p:cond delay="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9"/>
                                        </p:tgtEl>
                                        <p:attrNameLst>
                                          <p:attrName>style.visibility</p:attrName>
                                        </p:attrNameLst>
                                      </p:cBhvr>
                                      <p:to>
                                        <p:strVal val="visible"/>
                                      </p:to>
                                    </p:set>
                                    <p:anim calcmode="discrete" valueType="clr">
                                      <p:cBhvr override="childStyle">
                                        <p:cTn id="32"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9"/>
                                        </p:tgtEl>
                                        <p:attrNameLst>
                                          <p:attrName>fillcolor</p:attrName>
                                        </p:attrNameLst>
                                      </p:cBhvr>
                                      <p:tavLst>
                                        <p:tav tm="0">
                                          <p:val>
                                            <p:clrVal>
                                              <a:schemeClr val="accent2"/>
                                            </p:clrVal>
                                          </p:val>
                                        </p:tav>
                                        <p:tav tm="50000">
                                          <p:val>
                                            <p:clrVal>
                                              <a:schemeClr val="hlink"/>
                                            </p:clrVal>
                                          </p:val>
                                        </p:tav>
                                      </p:tavLst>
                                    </p:anim>
                                    <p:set>
                                      <p:cBhvr>
                                        <p:cTn id="34" dur="80"/>
                                        <p:tgtEl>
                                          <p:spTgt spid="1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0"/>
                                        </p:tgtEl>
                                        <p:attrNameLst>
                                          <p:attrName>style.visibility</p:attrName>
                                        </p:attrNameLst>
                                      </p:cBhvr>
                                      <p:to>
                                        <p:strVal val="visible"/>
                                      </p:to>
                                    </p:set>
                                    <p:anim calcmode="discrete" valueType="clr">
                                      <p:cBhvr override="childStyle">
                                        <p:cTn id="3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0"/>
                                        </p:tgtEl>
                                        <p:attrNameLst>
                                          <p:attrName>fillcolor</p:attrName>
                                        </p:attrNameLst>
                                      </p:cBhvr>
                                      <p:tavLst>
                                        <p:tav tm="0">
                                          <p:val>
                                            <p:clrVal>
                                              <a:schemeClr val="accent2"/>
                                            </p:clrVal>
                                          </p:val>
                                        </p:tav>
                                        <p:tav tm="50000">
                                          <p:val>
                                            <p:clrVal>
                                              <a:schemeClr val="hlink"/>
                                            </p:clrVal>
                                          </p:val>
                                        </p:tav>
                                      </p:tavLst>
                                    </p:anim>
                                    <p:set>
                                      <p:cBhvr>
                                        <p:cTn id="4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A302DF99-1E65-43C7-B789-42826DB4A7FC}"/>
              </a:ext>
            </a:extLst>
          </p:cNvPr>
          <p:cNvGrpSpPr/>
          <p:nvPr/>
        </p:nvGrpSpPr>
        <p:grpSpPr>
          <a:xfrm>
            <a:off x="6765674" y="2133602"/>
            <a:ext cx="7078149" cy="6201533"/>
            <a:chOff x="6448372" y="1905489"/>
            <a:chExt cx="7078149" cy="6201533"/>
          </a:xfrm>
        </p:grpSpPr>
        <p:sp>
          <p:nvSpPr>
            <p:cNvPr id="13" name="任意多边形: 形状 12">
              <a:extLst>
                <a:ext uri="{FF2B5EF4-FFF2-40B4-BE49-F238E27FC236}">
                  <a16:creationId xmlns:a16="http://schemas.microsoft.com/office/drawing/2014/main" id="{429D4485-45A0-488A-AB90-FCFE315CC858}"/>
                </a:ext>
              </a:extLst>
            </p:cNvPr>
            <p:cNvSpPr/>
            <p:nvPr/>
          </p:nvSpPr>
          <p:spPr>
            <a:xfrm>
              <a:off x="8655494" y="27794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9A0D2FAF-9213-4464-B50E-6601E408C796}"/>
                </a:ext>
              </a:extLst>
            </p:cNvPr>
            <p:cNvGrpSpPr/>
            <p:nvPr/>
          </p:nvGrpSpPr>
          <p:grpSpPr>
            <a:xfrm>
              <a:off x="6448372" y="1905489"/>
              <a:ext cx="7078149" cy="6201533"/>
              <a:chOff x="6756844" y="2135209"/>
              <a:chExt cx="7078149" cy="6201533"/>
            </a:xfrm>
          </p:grpSpPr>
          <p:grpSp>
            <p:nvGrpSpPr>
              <p:cNvPr id="31" name="组合 30">
                <a:extLst>
                  <a:ext uri="{FF2B5EF4-FFF2-40B4-BE49-F238E27FC236}">
                    <a16:creationId xmlns:a16="http://schemas.microsoft.com/office/drawing/2014/main" id="{ACB11497-8DFE-491D-921D-7B5040B9108D}"/>
                  </a:ext>
                </a:extLst>
              </p:cNvPr>
              <p:cNvGrpSpPr/>
              <p:nvPr/>
            </p:nvGrpSpPr>
            <p:grpSpPr>
              <a:xfrm>
                <a:off x="6756844" y="2135209"/>
                <a:ext cx="5702300" cy="5402631"/>
                <a:chOff x="8807894" y="2931872"/>
                <a:chExt cx="4303199" cy="4910768"/>
              </a:xfrm>
            </p:grpSpPr>
            <p:sp>
              <p:nvSpPr>
                <p:cNvPr id="27" name="任意多边形: 形状 26">
                  <a:extLst>
                    <a:ext uri="{FF2B5EF4-FFF2-40B4-BE49-F238E27FC236}">
                      <a16:creationId xmlns:a16="http://schemas.microsoft.com/office/drawing/2014/main" id="{36B840D4-FF24-4ECC-AD38-38956D09DA13}"/>
                    </a:ext>
                  </a:extLst>
                </p:cNvPr>
                <p:cNvSpPr/>
                <p:nvPr/>
              </p:nvSpPr>
              <p:spPr>
                <a:xfrm>
                  <a:off x="8807894" y="29318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a16="http://schemas.microsoft.com/office/drawing/2014/main" id="{E7AC4E61-9468-42AA-AF5C-AE9E73AA2155}"/>
                    </a:ext>
                  </a:extLst>
                </p:cNvPr>
                <p:cNvSpPr/>
                <p:nvPr/>
              </p:nvSpPr>
              <p:spPr>
                <a:xfrm>
                  <a:off x="8960294" y="30842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a16="http://schemas.microsoft.com/office/drawing/2014/main" id="{836E33E2-2A8E-4AC6-ABA7-BFD86CD388B1}"/>
                    </a:ext>
                  </a:extLst>
                </p:cNvPr>
                <p:cNvSpPr/>
                <p:nvPr/>
              </p:nvSpPr>
              <p:spPr>
                <a:xfrm>
                  <a:off x="9112694" y="32366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a16="http://schemas.microsoft.com/office/drawing/2014/main" id="{D0D84D96-9211-46EF-8CB1-39EF73C94FF6}"/>
                    </a:ext>
                  </a:extLst>
                </p:cNvPr>
                <p:cNvSpPr/>
                <p:nvPr/>
              </p:nvSpPr>
              <p:spPr>
                <a:xfrm>
                  <a:off x="9265094" y="3389072"/>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任意多边形: 形状 14">
                <a:extLst>
                  <a:ext uri="{FF2B5EF4-FFF2-40B4-BE49-F238E27FC236}">
                    <a16:creationId xmlns:a16="http://schemas.microsoft.com/office/drawing/2014/main" id="{FCDB3081-57CE-4511-9213-05FBB0353DD9}"/>
                  </a:ext>
                </a:extLst>
              </p:cNvPr>
              <p:cNvSpPr/>
              <p:nvPr/>
            </p:nvSpPr>
            <p:spPr>
              <a:xfrm>
                <a:off x="8940800" y="3169253"/>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B175DEB0-5D9B-4B4E-9FDD-0BC2038DF79B}"/>
                  </a:ext>
                </a:extLst>
              </p:cNvPr>
              <p:cNvGrpSpPr/>
              <p:nvPr/>
            </p:nvGrpSpPr>
            <p:grpSpPr>
              <a:xfrm>
                <a:off x="9531794" y="3425974"/>
                <a:ext cx="4303199" cy="4910768"/>
                <a:chOff x="9531794" y="3425974"/>
                <a:chExt cx="4303199" cy="4910768"/>
              </a:xfrm>
            </p:grpSpPr>
            <p:sp>
              <p:nvSpPr>
                <p:cNvPr id="22" name="任意多边形: 形状 21">
                  <a:extLst>
                    <a:ext uri="{FF2B5EF4-FFF2-40B4-BE49-F238E27FC236}">
                      <a16:creationId xmlns:a16="http://schemas.microsoft.com/office/drawing/2014/main" id="{8779BBCA-0EF7-48BB-A8AC-15D139846EAF}"/>
                    </a:ext>
                  </a:extLst>
                </p:cNvPr>
                <p:cNvSpPr/>
                <p:nvPr/>
              </p:nvSpPr>
              <p:spPr>
                <a:xfrm>
                  <a:off x="9531794" y="34259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F4D96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AF0AF280-4242-4B26-9072-BCCCFC328233}"/>
                    </a:ext>
                  </a:extLst>
                </p:cNvPr>
                <p:cNvSpPr/>
                <p:nvPr/>
              </p:nvSpPr>
              <p:spPr>
                <a:xfrm>
                  <a:off x="9684194" y="35783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446E7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a16="http://schemas.microsoft.com/office/drawing/2014/main" id="{CA154E34-B6A1-4225-9934-74B721319EA0}"/>
                    </a:ext>
                  </a:extLst>
                </p:cNvPr>
                <p:cNvSpPr/>
                <p:nvPr/>
              </p:nvSpPr>
              <p:spPr>
                <a:xfrm>
                  <a:off x="9836594" y="37307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D5F4D3">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a16="http://schemas.microsoft.com/office/drawing/2014/main" id="{5F84F86B-0E44-4347-99BE-9043BCA5CDC3}"/>
                    </a:ext>
                  </a:extLst>
                </p:cNvPr>
                <p:cNvSpPr/>
                <p:nvPr/>
              </p:nvSpPr>
              <p:spPr>
                <a:xfrm>
                  <a:off x="9988994" y="3883174"/>
                  <a:ext cx="3845999" cy="4453568"/>
                </a:xfrm>
                <a:custGeom>
                  <a:avLst/>
                  <a:gdLst>
                    <a:gd name="connsiteX0" fmla="*/ 3473006 w 3845999"/>
                    <a:gd name="connsiteY0" fmla="*/ 27228 h 4453568"/>
                    <a:gd name="connsiteX1" fmla="*/ 1974406 w 3845999"/>
                    <a:gd name="connsiteY1" fmla="*/ 700328 h 4453568"/>
                    <a:gd name="connsiteX2" fmla="*/ 1809306 w 3845999"/>
                    <a:gd name="connsiteY2" fmla="*/ 2529128 h 4453568"/>
                    <a:gd name="connsiteX3" fmla="*/ 18606 w 3845999"/>
                    <a:gd name="connsiteY3" fmla="*/ 4218228 h 4453568"/>
                    <a:gd name="connsiteX4" fmla="*/ 971106 w 3845999"/>
                    <a:gd name="connsiteY4" fmla="*/ 4281728 h 4453568"/>
                    <a:gd name="connsiteX5" fmla="*/ 2495106 w 3845999"/>
                    <a:gd name="connsiteY5" fmla="*/ 2732328 h 4453568"/>
                    <a:gd name="connsiteX6" fmla="*/ 2545906 w 3845999"/>
                    <a:gd name="connsiteY6" fmla="*/ 1017828 h 4453568"/>
                    <a:gd name="connsiteX7" fmla="*/ 3790506 w 3845999"/>
                    <a:gd name="connsiteY7" fmla="*/ 217728 h 4453568"/>
                    <a:gd name="connsiteX8" fmla="*/ 3473006 w 3845999"/>
                    <a:gd name="connsiteY8" fmla="*/ 27228 h 445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999" h="4453568">
                      <a:moveTo>
                        <a:pt x="3473006" y="27228"/>
                      </a:moveTo>
                      <a:cubicBezTo>
                        <a:pt x="3170323" y="107661"/>
                        <a:pt x="2251689" y="283345"/>
                        <a:pt x="1974406" y="700328"/>
                      </a:cubicBezTo>
                      <a:cubicBezTo>
                        <a:pt x="1697123" y="1117311"/>
                        <a:pt x="2135273" y="1942811"/>
                        <a:pt x="1809306" y="2529128"/>
                      </a:cubicBezTo>
                      <a:cubicBezTo>
                        <a:pt x="1483339" y="3115445"/>
                        <a:pt x="158306" y="3926128"/>
                        <a:pt x="18606" y="4218228"/>
                      </a:cubicBezTo>
                      <a:cubicBezTo>
                        <a:pt x="-121094" y="4510328"/>
                        <a:pt x="558356" y="4529378"/>
                        <a:pt x="971106" y="4281728"/>
                      </a:cubicBezTo>
                      <a:cubicBezTo>
                        <a:pt x="1383856" y="4034078"/>
                        <a:pt x="2232639" y="3276311"/>
                        <a:pt x="2495106" y="2732328"/>
                      </a:cubicBezTo>
                      <a:cubicBezTo>
                        <a:pt x="2757573" y="2188345"/>
                        <a:pt x="2330006" y="1436928"/>
                        <a:pt x="2545906" y="1017828"/>
                      </a:cubicBezTo>
                      <a:cubicBezTo>
                        <a:pt x="2761806" y="598728"/>
                        <a:pt x="3642339" y="380711"/>
                        <a:pt x="3790506" y="217728"/>
                      </a:cubicBezTo>
                      <a:cubicBezTo>
                        <a:pt x="3938673" y="54745"/>
                        <a:pt x="3775689" y="-53205"/>
                        <a:pt x="3473006" y="27228"/>
                      </a:cubicBezTo>
                      <a:close/>
                    </a:path>
                  </a:pathLst>
                </a:custGeom>
                <a:solidFill>
                  <a:srgbClr val="94D9D4">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16" name="Picture 9" descr="CON COC">
            <a:extLst>
              <a:ext uri="{FF2B5EF4-FFF2-40B4-BE49-F238E27FC236}">
                <a16:creationId xmlns:a16="http://schemas.microsoft.com/office/drawing/2014/main" id="{D9996F5A-6443-46D1-A752-5A0E7E2F5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786" y="1101086"/>
            <a:ext cx="6134775" cy="54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
            <a:extLst>
              <a:ext uri="{FF2B5EF4-FFF2-40B4-BE49-F238E27FC236}">
                <a16:creationId xmlns:a16="http://schemas.microsoft.com/office/drawing/2014/main" id="{382AC9E2-8250-43A4-AD9D-B8824F1F752E}"/>
              </a:ext>
            </a:extLst>
          </p:cNvPr>
          <p:cNvSpPr txBox="1">
            <a:spLocks noChangeArrowheads="1"/>
          </p:cNvSpPr>
          <p:nvPr/>
        </p:nvSpPr>
        <p:spPr bwMode="auto">
          <a:xfrm>
            <a:off x="53300" y="210755"/>
            <a:ext cx="6914324" cy="707886"/>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vi-VN" sz="4000" b="1">
                <a:solidFill>
                  <a:srgbClr val="FF0000"/>
                </a:solidFill>
                <a:latin typeface="Times New Roman" panose="02020603050405020304" pitchFamily="18" charset="0"/>
                <a:cs typeface="Times New Roman" panose="02020603050405020304" pitchFamily="18" charset="0"/>
              </a:rPr>
              <a:t>* Tranh 4: </a:t>
            </a:r>
            <a:r>
              <a:rPr lang="en-US" altLang="vi-VN" sz="4000" b="1">
                <a:solidFill>
                  <a:srgbClr val="0000FF"/>
                </a:solidFill>
                <a:latin typeface="Times New Roman" panose="02020603050405020304" pitchFamily="18" charset="0"/>
                <a:cs typeface="Times New Roman" panose="02020603050405020304" pitchFamily="18" charset="0"/>
              </a:rPr>
              <a:t>Trời làm mưa.</a:t>
            </a:r>
          </a:p>
        </p:txBody>
      </p:sp>
      <p:sp>
        <p:nvSpPr>
          <p:cNvPr id="19" name="Text Box 12">
            <a:extLst>
              <a:ext uri="{FF2B5EF4-FFF2-40B4-BE49-F238E27FC236}">
                <a16:creationId xmlns:a16="http://schemas.microsoft.com/office/drawing/2014/main" id="{1CFEE5D3-91A7-4A92-A225-12C095E4BF64}"/>
              </a:ext>
            </a:extLst>
          </p:cNvPr>
          <p:cNvSpPr txBox="1">
            <a:spLocks noChangeArrowheads="1"/>
          </p:cNvSpPr>
          <p:nvPr/>
        </p:nvSpPr>
        <p:spPr bwMode="auto">
          <a:xfrm>
            <a:off x="351594" y="1611764"/>
            <a:ext cx="4975537" cy="313932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vi-VN" sz="3600" b="1">
                <a:solidFill>
                  <a:prstClr val="black"/>
                </a:solidFill>
                <a:latin typeface="Times New Roman" panose="02020603050405020304" pitchFamily="18" charset="0"/>
                <a:cs typeface="Times New Roman" panose="02020603050405020304" pitchFamily="18" charset="0"/>
              </a:rPr>
              <a:t>     Tôi về đến trần gian thì mưa nước đã ngập hết cả đồng ruộng.</a:t>
            </a:r>
          </a:p>
          <a:p>
            <a:pPr fontAlgn="base">
              <a:spcBef>
                <a:spcPct val="50000"/>
              </a:spcBef>
              <a:spcAft>
                <a:spcPct val="0"/>
              </a:spcAft>
              <a:buFontTx/>
              <a:buNone/>
            </a:pPr>
            <a:r>
              <a:rPr lang="en-US" altLang="vi-VN" sz="3600" b="1">
                <a:solidFill>
                  <a:prstClr val="black"/>
                </a:solidFill>
                <a:latin typeface="Times New Roman" panose="02020603050405020304" pitchFamily="18" charset="0"/>
                <a:cs typeface="Times New Roman" panose="02020603050405020304" pitchFamily="18" charset="0"/>
              </a:rPr>
              <a:t>      Từ đó hễ tôi nghiến răng thì trời đổ mưa.</a:t>
            </a:r>
          </a:p>
        </p:txBody>
      </p:sp>
    </p:spTree>
    <p:extLst>
      <p:ext uri="{BB962C8B-B14F-4D97-AF65-F5344CB8AC3E}">
        <p14:creationId xmlns:p14="http://schemas.microsoft.com/office/powerpoint/2010/main" val="3292741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9"/>
                                        </p:tgtEl>
                                        <p:attrNameLst>
                                          <p:attrName>style.visibility</p:attrName>
                                        </p:attrNameLst>
                                      </p:cBhvr>
                                      <p:to>
                                        <p:strVal val="visible"/>
                                      </p:to>
                                    </p:set>
                                    <p:anim calcmode="discrete" valueType="clr">
                                      <p:cBhvr override="childStyle">
                                        <p:cTn id="26"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
                                        </p:tgtEl>
                                        <p:attrNameLst>
                                          <p:attrName>fillcolor</p:attrName>
                                        </p:attrNameLst>
                                      </p:cBhvr>
                                      <p:tavLst>
                                        <p:tav tm="0">
                                          <p:val>
                                            <p:clrVal>
                                              <a:schemeClr val="accent2"/>
                                            </p:clrVal>
                                          </p:val>
                                        </p:tav>
                                        <p:tav tm="50000">
                                          <p:val>
                                            <p:clrVal>
                                              <a:schemeClr val="hlink"/>
                                            </p:clrVal>
                                          </p:val>
                                        </p:tav>
                                      </p:tavLst>
                                    </p:anim>
                                    <p:set>
                                      <p:cBhvr>
                                        <p:cTn id="28"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84CCA6A4-2D6D-4EE8-AFB0-EE5B7421C168}"/>
              </a:ext>
            </a:extLst>
          </p:cNvPr>
          <p:cNvSpPr/>
          <p:nvPr/>
        </p:nvSpPr>
        <p:spPr>
          <a:xfrm>
            <a:off x="9372600" y="4495706"/>
            <a:ext cx="3533309" cy="2997294"/>
          </a:xfrm>
          <a:custGeom>
            <a:avLst/>
            <a:gdLst>
              <a:gd name="connsiteX0" fmla="*/ 87096 w 3531505"/>
              <a:gd name="connsiteY0" fmla="*/ 2273394 h 2787263"/>
              <a:gd name="connsiteX1" fmla="*/ 963396 w 3531505"/>
              <a:gd name="connsiteY1" fmla="*/ 1384394 h 2787263"/>
              <a:gd name="connsiteX2" fmla="*/ 2106396 w 3531505"/>
              <a:gd name="connsiteY2" fmla="*/ 1524094 h 2787263"/>
              <a:gd name="connsiteX3" fmla="*/ 2474696 w 3531505"/>
              <a:gd name="connsiteY3" fmla="*/ 38194 h 2787263"/>
              <a:gd name="connsiteX4" fmla="*/ 3376396 w 3531505"/>
              <a:gd name="connsiteY4" fmla="*/ 635094 h 2787263"/>
              <a:gd name="connsiteX5" fmla="*/ 3185896 w 3531505"/>
              <a:gd name="connsiteY5" fmla="*/ 2705194 h 2787263"/>
              <a:gd name="connsiteX6" fmla="*/ 87096 w 3531505"/>
              <a:gd name="connsiteY6" fmla="*/ 2273394 h 278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505" h="2787263">
                <a:moveTo>
                  <a:pt x="87096" y="2273394"/>
                </a:moveTo>
                <a:cubicBezTo>
                  <a:pt x="-283321" y="2053261"/>
                  <a:pt x="626846" y="1509277"/>
                  <a:pt x="963396" y="1384394"/>
                </a:cubicBezTo>
                <a:cubicBezTo>
                  <a:pt x="1299946" y="1259511"/>
                  <a:pt x="1854513" y="1748461"/>
                  <a:pt x="2106396" y="1524094"/>
                </a:cubicBezTo>
                <a:cubicBezTo>
                  <a:pt x="2358279" y="1299727"/>
                  <a:pt x="2263029" y="186361"/>
                  <a:pt x="2474696" y="38194"/>
                </a:cubicBezTo>
                <a:cubicBezTo>
                  <a:pt x="2686363" y="-109973"/>
                  <a:pt x="3257863" y="190594"/>
                  <a:pt x="3376396" y="635094"/>
                </a:cubicBezTo>
                <a:cubicBezTo>
                  <a:pt x="3494929" y="1079594"/>
                  <a:pt x="3734113" y="2430027"/>
                  <a:pt x="3185896" y="2705194"/>
                </a:cubicBezTo>
                <a:cubicBezTo>
                  <a:pt x="2637679" y="2980361"/>
                  <a:pt x="457513" y="2493527"/>
                  <a:pt x="87096" y="2273394"/>
                </a:cubicBezTo>
                <a:close/>
              </a:path>
            </a:pathLst>
          </a:custGeom>
          <a:solidFill>
            <a:srgbClr val="FAF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F0C0F5A1-EC2C-40A7-BE11-B27948A9F78E}"/>
              </a:ext>
            </a:extLst>
          </p:cNvPr>
          <p:cNvSpPr/>
          <p:nvPr/>
        </p:nvSpPr>
        <p:spPr>
          <a:xfrm>
            <a:off x="6477001" y="-1933839"/>
            <a:ext cx="2959364" cy="2959364"/>
          </a:xfrm>
          <a:prstGeom prst="ellipse">
            <a:avLst/>
          </a:prstGeom>
          <a:pattFill prst="pct90">
            <a:fgClr>
              <a:srgbClr val="446E7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a:extLst>
              <a:ext uri="{FF2B5EF4-FFF2-40B4-BE49-F238E27FC236}">
                <a16:creationId xmlns:a16="http://schemas.microsoft.com/office/drawing/2014/main" id="{C41EEF37-9696-43BB-BD01-2D52C744309F}"/>
              </a:ext>
            </a:extLst>
          </p:cNvPr>
          <p:cNvSpPr/>
          <p:nvPr/>
        </p:nvSpPr>
        <p:spPr>
          <a:xfrm rot="5400000">
            <a:off x="-417680" y="2998454"/>
            <a:ext cx="2167490" cy="1332132"/>
          </a:xfrm>
          <a:prstGeom prst="triangl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pic>
        <p:nvPicPr>
          <p:cNvPr id="7" name="Picture 8" descr="D:\My Documents\My Pictures\My Scans\2013-05 (May)\scan0001.jpg">
            <a:extLst>
              <a:ext uri="{FF2B5EF4-FFF2-40B4-BE49-F238E27FC236}">
                <a16:creationId xmlns:a16="http://schemas.microsoft.com/office/drawing/2014/main" id="{2B66D651-24D5-471A-B6B9-0BB8E3F59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8" y="40252"/>
            <a:ext cx="11678653" cy="681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8353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339805"/>
            <a:ext cx="1283247" cy="757130"/>
          </a:xfrm>
          <a:prstGeom prst="star7">
            <a:avLst>
              <a:gd name="adj" fmla="val 0"/>
              <a:gd name="hf" fmla="val 102572"/>
              <a:gd name="vf" fmla="val 105210"/>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Google Shape;3125;p51">
            <a:extLst>
              <a:ext uri="{FF2B5EF4-FFF2-40B4-BE49-F238E27FC236}">
                <a16:creationId xmlns:a16="http://schemas.microsoft.com/office/drawing/2014/main" id="{9F9B8F30-A201-4BBF-9CE5-6884A4F23245}"/>
              </a:ext>
            </a:extLst>
          </p:cNvPr>
          <p:cNvGrpSpPr/>
          <p:nvPr/>
        </p:nvGrpSpPr>
        <p:grpSpPr>
          <a:xfrm rot="-2369755">
            <a:off x="349027" y="3576719"/>
            <a:ext cx="1839556" cy="1920218"/>
            <a:chOff x="4637302" y="294038"/>
            <a:chExt cx="466400" cy="500800"/>
          </a:xfrm>
        </p:grpSpPr>
        <p:sp>
          <p:nvSpPr>
            <p:cNvPr id="15" name="Google Shape;3126;p51">
              <a:extLst>
                <a:ext uri="{FF2B5EF4-FFF2-40B4-BE49-F238E27FC236}">
                  <a16:creationId xmlns:a16="http://schemas.microsoft.com/office/drawing/2014/main" id="{D478331B-FCE1-42C5-A3C3-F4856423E144}"/>
                </a:ext>
              </a:extLst>
            </p:cNvPr>
            <p:cNvSpPr/>
            <p:nvPr/>
          </p:nvSpPr>
          <p:spPr>
            <a:xfrm>
              <a:off x="4637302" y="294038"/>
              <a:ext cx="466400" cy="500800"/>
            </a:xfrm>
            <a:custGeom>
              <a:avLst/>
              <a:gdLst/>
              <a:ahLst/>
              <a:cxnLst/>
              <a:rect l="l" t="t" r="r" b="b"/>
              <a:pathLst>
                <a:path w="18656" h="20032" extrusionOk="0">
                  <a:moveTo>
                    <a:pt x="4713" y="0"/>
                  </a:moveTo>
                  <a:cubicBezTo>
                    <a:pt x="4314" y="0"/>
                    <a:pt x="3912" y="128"/>
                    <a:pt x="3575" y="389"/>
                  </a:cubicBezTo>
                  <a:cubicBezTo>
                    <a:pt x="3208" y="674"/>
                    <a:pt x="2681" y="1111"/>
                    <a:pt x="2123" y="1568"/>
                  </a:cubicBezTo>
                  <a:cubicBezTo>
                    <a:pt x="1613" y="1991"/>
                    <a:pt x="1083" y="2428"/>
                    <a:pt x="761" y="2674"/>
                  </a:cubicBezTo>
                  <a:cubicBezTo>
                    <a:pt x="348" y="2996"/>
                    <a:pt x="88" y="3471"/>
                    <a:pt x="43" y="3991"/>
                  </a:cubicBezTo>
                  <a:cubicBezTo>
                    <a:pt x="1" y="4511"/>
                    <a:pt x="175" y="5028"/>
                    <a:pt x="528" y="5413"/>
                  </a:cubicBezTo>
                  <a:cubicBezTo>
                    <a:pt x="1894" y="6900"/>
                    <a:pt x="3312" y="8498"/>
                    <a:pt x="4681" y="10044"/>
                  </a:cubicBezTo>
                  <a:cubicBezTo>
                    <a:pt x="7191" y="12873"/>
                    <a:pt x="9785" y="15799"/>
                    <a:pt x="12340" y="18375"/>
                  </a:cubicBezTo>
                  <a:cubicBezTo>
                    <a:pt x="12527" y="18563"/>
                    <a:pt x="12748" y="18708"/>
                    <a:pt x="12998" y="18805"/>
                  </a:cubicBezTo>
                  <a:cubicBezTo>
                    <a:pt x="13605" y="19033"/>
                    <a:pt x="14080" y="19197"/>
                    <a:pt x="14541" y="19353"/>
                  </a:cubicBezTo>
                  <a:cubicBezTo>
                    <a:pt x="14680" y="19401"/>
                    <a:pt x="14818" y="19449"/>
                    <a:pt x="14961" y="19499"/>
                  </a:cubicBezTo>
                  <a:cubicBezTo>
                    <a:pt x="14967" y="19502"/>
                    <a:pt x="14974" y="19502"/>
                    <a:pt x="14982" y="19505"/>
                  </a:cubicBezTo>
                  <a:cubicBezTo>
                    <a:pt x="15942" y="19897"/>
                    <a:pt x="16281" y="20032"/>
                    <a:pt x="16607" y="20032"/>
                  </a:cubicBezTo>
                  <a:cubicBezTo>
                    <a:pt x="16735" y="20032"/>
                    <a:pt x="16857" y="20011"/>
                    <a:pt x="17013" y="19980"/>
                  </a:cubicBezTo>
                  <a:cubicBezTo>
                    <a:pt x="18011" y="19769"/>
                    <a:pt x="18656" y="18795"/>
                    <a:pt x="18459" y="17796"/>
                  </a:cubicBezTo>
                  <a:lnTo>
                    <a:pt x="18424" y="17619"/>
                  </a:lnTo>
                  <a:cubicBezTo>
                    <a:pt x="18379" y="17384"/>
                    <a:pt x="18334" y="17158"/>
                    <a:pt x="18264" y="16870"/>
                  </a:cubicBezTo>
                  <a:cubicBezTo>
                    <a:pt x="18143" y="16260"/>
                    <a:pt x="17969" y="15411"/>
                    <a:pt x="17824" y="14769"/>
                  </a:cubicBezTo>
                  <a:cubicBezTo>
                    <a:pt x="17758" y="14486"/>
                    <a:pt x="17630" y="14225"/>
                    <a:pt x="17449" y="14007"/>
                  </a:cubicBezTo>
                  <a:cubicBezTo>
                    <a:pt x="16791" y="13196"/>
                    <a:pt x="16139" y="12388"/>
                    <a:pt x="15491" y="11584"/>
                  </a:cubicBezTo>
                  <a:cubicBezTo>
                    <a:pt x="12419" y="7767"/>
                    <a:pt x="9518" y="4165"/>
                    <a:pt x="6061" y="573"/>
                  </a:cubicBezTo>
                  <a:cubicBezTo>
                    <a:pt x="5696" y="195"/>
                    <a:pt x="5206" y="0"/>
                    <a:pt x="4713" y="0"/>
                  </a:cubicBezTo>
                  <a:close/>
                </a:path>
              </a:pathLst>
            </a:custGeom>
            <a:solidFill>
              <a:srgbClr val="FFFFFF"/>
            </a:solidFill>
            <a:ln>
              <a:noFill/>
            </a:ln>
            <a:effectLst>
              <a:outerShdw blurRad="57150" dist="19050"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16" name="Google Shape;3127;p51">
              <a:extLst>
                <a:ext uri="{FF2B5EF4-FFF2-40B4-BE49-F238E27FC236}">
                  <a16:creationId xmlns:a16="http://schemas.microsoft.com/office/drawing/2014/main" id="{ED7AB797-1902-4F97-BC1B-00FD1B478D13}"/>
                </a:ext>
              </a:extLst>
            </p:cNvPr>
            <p:cNvSpPr/>
            <p:nvPr/>
          </p:nvSpPr>
          <p:spPr>
            <a:xfrm>
              <a:off x="4688069" y="344226"/>
              <a:ext cx="352600" cy="380000"/>
            </a:xfrm>
            <a:custGeom>
              <a:avLst/>
              <a:gdLst/>
              <a:ahLst/>
              <a:cxnLst/>
              <a:rect l="l" t="t" r="r" b="b"/>
              <a:pathLst>
                <a:path w="14104" h="15200" extrusionOk="0">
                  <a:moveTo>
                    <a:pt x="2816" y="1"/>
                  </a:moveTo>
                  <a:cubicBezTo>
                    <a:pt x="2125" y="535"/>
                    <a:pt x="690" y="1755"/>
                    <a:pt x="0" y="2285"/>
                  </a:cubicBezTo>
                  <a:cubicBezTo>
                    <a:pt x="3852" y="6487"/>
                    <a:pt x="7842" y="11244"/>
                    <a:pt x="11764" y="15199"/>
                  </a:cubicBezTo>
                  <a:cubicBezTo>
                    <a:pt x="12131" y="14953"/>
                    <a:pt x="13046" y="14277"/>
                    <a:pt x="13660" y="13781"/>
                  </a:cubicBezTo>
                  <a:cubicBezTo>
                    <a:pt x="13857" y="13622"/>
                    <a:pt x="13986" y="13400"/>
                    <a:pt x="14103" y="13324"/>
                  </a:cubicBezTo>
                  <a:cubicBezTo>
                    <a:pt x="10383" y="8741"/>
                    <a:pt x="6951" y="4300"/>
                    <a:pt x="2816" y="1"/>
                  </a:cubicBezTo>
                  <a:close/>
                </a:path>
              </a:pathLst>
            </a:custGeom>
            <a:solidFill>
              <a:srgbClr val="9CDF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17" name="Google Shape;3128;p51">
              <a:extLst>
                <a:ext uri="{FF2B5EF4-FFF2-40B4-BE49-F238E27FC236}">
                  <a16:creationId xmlns:a16="http://schemas.microsoft.com/office/drawing/2014/main" id="{95222AEB-6197-4EC5-ABBC-D42F77482E00}"/>
                </a:ext>
              </a:extLst>
            </p:cNvPr>
            <p:cNvSpPr/>
            <p:nvPr/>
          </p:nvSpPr>
          <p:spPr>
            <a:xfrm>
              <a:off x="4982144" y="677301"/>
              <a:ext cx="73525" cy="73075"/>
            </a:xfrm>
            <a:custGeom>
              <a:avLst/>
              <a:gdLst/>
              <a:ahLst/>
              <a:cxnLst/>
              <a:rect l="l" t="t" r="r" b="b"/>
              <a:pathLst>
                <a:path w="2941" h="2923" extrusionOk="0">
                  <a:moveTo>
                    <a:pt x="2340" y="1"/>
                  </a:moveTo>
                  <a:lnTo>
                    <a:pt x="1" y="1876"/>
                  </a:lnTo>
                  <a:cubicBezTo>
                    <a:pt x="1141" y="2310"/>
                    <a:pt x="1799" y="2486"/>
                    <a:pt x="2940" y="2923"/>
                  </a:cubicBezTo>
                  <a:cubicBezTo>
                    <a:pt x="2940" y="2923"/>
                    <a:pt x="2597" y="1121"/>
                    <a:pt x="2340" y="1"/>
                  </a:cubicBezTo>
                  <a:close/>
                </a:path>
              </a:pathLst>
            </a:custGeom>
            <a:solidFill>
              <a:srgbClr val="FDC1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18" name="Google Shape;3129;p51">
              <a:extLst>
                <a:ext uri="{FF2B5EF4-FFF2-40B4-BE49-F238E27FC236}">
                  <a16:creationId xmlns:a16="http://schemas.microsoft.com/office/drawing/2014/main" id="{900B130B-F5A8-43F6-9D88-FF257475F509}"/>
                </a:ext>
              </a:extLst>
            </p:cNvPr>
            <p:cNvSpPr/>
            <p:nvPr/>
          </p:nvSpPr>
          <p:spPr>
            <a:xfrm>
              <a:off x="5032494" y="728526"/>
              <a:ext cx="23775" cy="23000"/>
            </a:xfrm>
            <a:custGeom>
              <a:avLst/>
              <a:gdLst/>
              <a:ahLst/>
              <a:cxnLst/>
              <a:rect l="l" t="t" r="r" b="b"/>
              <a:pathLst>
                <a:path w="951" h="920" extrusionOk="0">
                  <a:moveTo>
                    <a:pt x="753" y="0"/>
                  </a:moveTo>
                  <a:cubicBezTo>
                    <a:pt x="454" y="67"/>
                    <a:pt x="160" y="278"/>
                    <a:pt x="1" y="541"/>
                  </a:cubicBezTo>
                  <a:cubicBezTo>
                    <a:pt x="1" y="541"/>
                    <a:pt x="932" y="920"/>
                    <a:pt x="950" y="920"/>
                  </a:cubicBezTo>
                  <a:cubicBezTo>
                    <a:pt x="950" y="920"/>
                    <a:pt x="950" y="920"/>
                    <a:pt x="950" y="920"/>
                  </a:cubicBezTo>
                  <a:cubicBezTo>
                    <a:pt x="881" y="573"/>
                    <a:pt x="843" y="347"/>
                    <a:pt x="753" y="0"/>
                  </a:cubicBez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19" name="Google Shape;3130;p51">
              <a:extLst>
                <a:ext uri="{FF2B5EF4-FFF2-40B4-BE49-F238E27FC236}">
                  <a16:creationId xmlns:a16="http://schemas.microsoft.com/office/drawing/2014/main" id="{C8D9BA0C-28FB-4513-8B63-855D4B3EAAA6}"/>
                </a:ext>
              </a:extLst>
            </p:cNvPr>
            <p:cNvSpPr/>
            <p:nvPr/>
          </p:nvSpPr>
          <p:spPr>
            <a:xfrm>
              <a:off x="4842019" y="485951"/>
              <a:ext cx="24875" cy="21900"/>
            </a:xfrm>
            <a:custGeom>
              <a:avLst/>
              <a:gdLst/>
              <a:ahLst/>
              <a:cxnLst/>
              <a:rect l="l" t="t" r="r" b="b"/>
              <a:pathLst>
                <a:path w="995" h="876" extrusionOk="0">
                  <a:moveTo>
                    <a:pt x="489" y="0"/>
                  </a:moveTo>
                  <a:cubicBezTo>
                    <a:pt x="226" y="0"/>
                    <a:pt x="0" y="270"/>
                    <a:pt x="52" y="527"/>
                  </a:cubicBezTo>
                  <a:cubicBezTo>
                    <a:pt x="93" y="729"/>
                    <a:pt x="300" y="876"/>
                    <a:pt x="504" y="876"/>
                  </a:cubicBezTo>
                  <a:cubicBezTo>
                    <a:pt x="559" y="876"/>
                    <a:pt x="614" y="865"/>
                    <a:pt x="665" y="842"/>
                  </a:cubicBezTo>
                  <a:cubicBezTo>
                    <a:pt x="905" y="735"/>
                    <a:pt x="995" y="385"/>
                    <a:pt x="835" y="173"/>
                  </a:cubicBezTo>
                  <a:cubicBezTo>
                    <a:pt x="763" y="79"/>
                    <a:pt x="645" y="18"/>
                    <a:pt x="530" y="18"/>
                  </a:cubicBezTo>
                  <a:cubicBezTo>
                    <a:pt x="487" y="18"/>
                    <a:pt x="444" y="27"/>
                    <a:pt x="405" y="45"/>
                  </a:cubicBezTo>
                  <a:lnTo>
                    <a:pt x="405" y="45"/>
                  </a:lnTo>
                  <a:lnTo>
                    <a:pt x="499" y="0"/>
                  </a:lnTo>
                  <a:cubicBezTo>
                    <a:pt x="495" y="0"/>
                    <a:pt x="492" y="0"/>
                    <a:pt x="489"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20" name="Google Shape;3131;p51">
              <a:extLst>
                <a:ext uri="{FF2B5EF4-FFF2-40B4-BE49-F238E27FC236}">
                  <a16:creationId xmlns:a16="http://schemas.microsoft.com/office/drawing/2014/main" id="{60F9C1F8-E7AE-4275-848E-09D5AD938C36}"/>
                </a:ext>
              </a:extLst>
            </p:cNvPr>
            <p:cNvSpPr/>
            <p:nvPr/>
          </p:nvSpPr>
          <p:spPr>
            <a:xfrm>
              <a:off x="4892794" y="541051"/>
              <a:ext cx="24825" cy="21925"/>
            </a:xfrm>
            <a:custGeom>
              <a:avLst/>
              <a:gdLst/>
              <a:ahLst/>
              <a:cxnLst/>
              <a:rect l="l" t="t" r="r" b="b"/>
              <a:pathLst>
                <a:path w="993" h="877" extrusionOk="0">
                  <a:moveTo>
                    <a:pt x="487" y="1"/>
                  </a:moveTo>
                  <a:cubicBezTo>
                    <a:pt x="227" y="1"/>
                    <a:pt x="1" y="271"/>
                    <a:pt x="49" y="528"/>
                  </a:cubicBezTo>
                  <a:cubicBezTo>
                    <a:pt x="90" y="732"/>
                    <a:pt x="295" y="877"/>
                    <a:pt x="499" y="877"/>
                  </a:cubicBezTo>
                  <a:cubicBezTo>
                    <a:pt x="555" y="877"/>
                    <a:pt x="611" y="866"/>
                    <a:pt x="663" y="843"/>
                  </a:cubicBezTo>
                  <a:cubicBezTo>
                    <a:pt x="901" y="736"/>
                    <a:pt x="992" y="385"/>
                    <a:pt x="832" y="177"/>
                  </a:cubicBezTo>
                  <a:cubicBezTo>
                    <a:pt x="763" y="83"/>
                    <a:pt x="645" y="21"/>
                    <a:pt x="530" y="21"/>
                  </a:cubicBezTo>
                  <a:cubicBezTo>
                    <a:pt x="484" y="21"/>
                    <a:pt x="438" y="31"/>
                    <a:pt x="395" y="53"/>
                  </a:cubicBezTo>
                  <a:lnTo>
                    <a:pt x="496" y="1"/>
                  </a:lnTo>
                  <a:cubicBezTo>
                    <a:pt x="493" y="1"/>
                    <a:pt x="490" y="1"/>
                    <a:pt x="487"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26" name="Google Shape;3132;p51">
              <a:extLst>
                <a:ext uri="{FF2B5EF4-FFF2-40B4-BE49-F238E27FC236}">
                  <a16:creationId xmlns:a16="http://schemas.microsoft.com/office/drawing/2014/main" id="{12F4B577-76A8-474C-B5D5-6992500CFF3A}"/>
                </a:ext>
              </a:extLst>
            </p:cNvPr>
            <p:cNvSpPr/>
            <p:nvPr/>
          </p:nvSpPr>
          <p:spPr>
            <a:xfrm>
              <a:off x="4859344" y="512051"/>
              <a:ext cx="30000" cy="30950"/>
            </a:xfrm>
            <a:custGeom>
              <a:avLst/>
              <a:gdLst/>
              <a:ahLst/>
              <a:cxnLst/>
              <a:rect l="l" t="t" r="r" b="b"/>
              <a:pathLst>
                <a:path w="1200" h="1238" extrusionOk="0">
                  <a:moveTo>
                    <a:pt x="420" y="1"/>
                  </a:moveTo>
                  <a:cubicBezTo>
                    <a:pt x="374" y="1"/>
                    <a:pt x="329" y="21"/>
                    <a:pt x="298" y="62"/>
                  </a:cubicBezTo>
                  <a:cubicBezTo>
                    <a:pt x="218" y="169"/>
                    <a:pt x="128" y="291"/>
                    <a:pt x="69" y="433"/>
                  </a:cubicBezTo>
                  <a:cubicBezTo>
                    <a:pt x="0" y="609"/>
                    <a:pt x="0" y="790"/>
                    <a:pt x="69" y="939"/>
                  </a:cubicBezTo>
                  <a:cubicBezTo>
                    <a:pt x="149" y="1105"/>
                    <a:pt x="319" y="1223"/>
                    <a:pt x="503" y="1233"/>
                  </a:cubicBezTo>
                  <a:cubicBezTo>
                    <a:pt x="513" y="1238"/>
                    <a:pt x="527" y="1238"/>
                    <a:pt x="537" y="1238"/>
                  </a:cubicBezTo>
                  <a:cubicBezTo>
                    <a:pt x="783" y="1238"/>
                    <a:pt x="978" y="1071"/>
                    <a:pt x="1140" y="905"/>
                  </a:cubicBezTo>
                  <a:cubicBezTo>
                    <a:pt x="1199" y="846"/>
                    <a:pt x="1196" y="748"/>
                    <a:pt x="1137" y="689"/>
                  </a:cubicBezTo>
                  <a:cubicBezTo>
                    <a:pt x="1108" y="661"/>
                    <a:pt x="1071" y="647"/>
                    <a:pt x="1033" y="647"/>
                  </a:cubicBezTo>
                  <a:cubicBezTo>
                    <a:pt x="993" y="647"/>
                    <a:pt x="953" y="663"/>
                    <a:pt x="922" y="693"/>
                  </a:cubicBezTo>
                  <a:cubicBezTo>
                    <a:pt x="802" y="817"/>
                    <a:pt x="663" y="933"/>
                    <a:pt x="539" y="933"/>
                  </a:cubicBezTo>
                  <a:cubicBezTo>
                    <a:pt x="534" y="933"/>
                    <a:pt x="529" y="933"/>
                    <a:pt x="524" y="932"/>
                  </a:cubicBezTo>
                  <a:cubicBezTo>
                    <a:pt x="447" y="929"/>
                    <a:pt x="375" y="876"/>
                    <a:pt x="343" y="811"/>
                  </a:cubicBezTo>
                  <a:cubicBezTo>
                    <a:pt x="312" y="738"/>
                    <a:pt x="316" y="641"/>
                    <a:pt x="354" y="544"/>
                  </a:cubicBezTo>
                  <a:cubicBezTo>
                    <a:pt x="396" y="440"/>
                    <a:pt x="468" y="339"/>
                    <a:pt x="541" y="242"/>
                  </a:cubicBezTo>
                  <a:cubicBezTo>
                    <a:pt x="593" y="177"/>
                    <a:pt x="579" y="83"/>
                    <a:pt x="513" y="31"/>
                  </a:cubicBezTo>
                  <a:cubicBezTo>
                    <a:pt x="484" y="11"/>
                    <a:pt x="452" y="1"/>
                    <a:pt x="42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27" name="Google Shape;3133;p51">
              <a:extLst>
                <a:ext uri="{FF2B5EF4-FFF2-40B4-BE49-F238E27FC236}">
                  <a16:creationId xmlns:a16="http://schemas.microsoft.com/office/drawing/2014/main" id="{F93667AB-7CFA-472E-B744-FDAFDC843B1F}"/>
                </a:ext>
              </a:extLst>
            </p:cNvPr>
            <p:cNvSpPr/>
            <p:nvPr/>
          </p:nvSpPr>
          <p:spPr>
            <a:xfrm>
              <a:off x="4896944" y="580251"/>
              <a:ext cx="44325" cy="42950"/>
            </a:xfrm>
            <a:custGeom>
              <a:avLst/>
              <a:gdLst/>
              <a:ahLst/>
              <a:cxnLst/>
              <a:rect l="l" t="t" r="r" b="b"/>
              <a:pathLst>
                <a:path w="1773" h="1718" extrusionOk="0">
                  <a:moveTo>
                    <a:pt x="912" y="1"/>
                  </a:moveTo>
                  <a:cubicBezTo>
                    <a:pt x="546" y="1"/>
                    <a:pt x="177" y="252"/>
                    <a:pt x="84" y="689"/>
                  </a:cubicBezTo>
                  <a:cubicBezTo>
                    <a:pt x="1" y="1085"/>
                    <a:pt x="239" y="1521"/>
                    <a:pt x="618" y="1667"/>
                  </a:cubicBezTo>
                  <a:cubicBezTo>
                    <a:pt x="709" y="1701"/>
                    <a:pt x="805" y="1717"/>
                    <a:pt x="901" y="1717"/>
                  </a:cubicBezTo>
                  <a:cubicBezTo>
                    <a:pt x="1205" y="1717"/>
                    <a:pt x="1511" y="1556"/>
                    <a:pt x="1661" y="1289"/>
                  </a:cubicBezTo>
                  <a:cubicBezTo>
                    <a:pt x="1734" y="1161"/>
                    <a:pt x="1772" y="1016"/>
                    <a:pt x="1765" y="870"/>
                  </a:cubicBezTo>
                  <a:cubicBezTo>
                    <a:pt x="1751" y="686"/>
                    <a:pt x="1668" y="516"/>
                    <a:pt x="1564" y="361"/>
                  </a:cubicBezTo>
                  <a:cubicBezTo>
                    <a:pt x="1404" y="114"/>
                    <a:pt x="1159" y="1"/>
                    <a:pt x="912" y="1"/>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28" name="Google Shape;3134;p51">
              <a:extLst>
                <a:ext uri="{FF2B5EF4-FFF2-40B4-BE49-F238E27FC236}">
                  <a16:creationId xmlns:a16="http://schemas.microsoft.com/office/drawing/2014/main" id="{EAE682E7-03C0-459E-901E-C66A5F8C6B0F}"/>
                </a:ext>
              </a:extLst>
            </p:cNvPr>
            <p:cNvSpPr/>
            <p:nvPr/>
          </p:nvSpPr>
          <p:spPr>
            <a:xfrm>
              <a:off x="4785219" y="469626"/>
              <a:ext cx="44225" cy="42950"/>
            </a:xfrm>
            <a:custGeom>
              <a:avLst/>
              <a:gdLst/>
              <a:ahLst/>
              <a:cxnLst/>
              <a:rect l="l" t="t" r="r" b="b"/>
              <a:pathLst>
                <a:path w="1769" h="1718" extrusionOk="0">
                  <a:moveTo>
                    <a:pt x="910" y="1"/>
                  </a:moveTo>
                  <a:cubicBezTo>
                    <a:pt x="544" y="1"/>
                    <a:pt x="178" y="252"/>
                    <a:pt x="84" y="691"/>
                  </a:cubicBezTo>
                  <a:cubicBezTo>
                    <a:pt x="1" y="1087"/>
                    <a:pt x="236" y="1523"/>
                    <a:pt x="615" y="1666"/>
                  </a:cubicBezTo>
                  <a:cubicBezTo>
                    <a:pt x="707" y="1701"/>
                    <a:pt x="803" y="1718"/>
                    <a:pt x="901" y="1718"/>
                  </a:cubicBezTo>
                  <a:cubicBezTo>
                    <a:pt x="1204" y="1718"/>
                    <a:pt x="1509" y="1555"/>
                    <a:pt x="1662" y="1287"/>
                  </a:cubicBezTo>
                  <a:cubicBezTo>
                    <a:pt x="1731" y="1162"/>
                    <a:pt x="1769" y="1017"/>
                    <a:pt x="1762" y="871"/>
                  </a:cubicBezTo>
                  <a:cubicBezTo>
                    <a:pt x="1751" y="688"/>
                    <a:pt x="1665" y="514"/>
                    <a:pt x="1564" y="362"/>
                  </a:cubicBezTo>
                  <a:cubicBezTo>
                    <a:pt x="1402" y="115"/>
                    <a:pt x="1156" y="1"/>
                    <a:pt x="910" y="1"/>
                  </a:cubicBez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29" name="Google Shape;3135;p51">
              <a:extLst>
                <a:ext uri="{FF2B5EF4-FFF2-40B4-BE49-F238E27FC236}">
                  <a16:creationId xmlns:a16="http://schemas.microsoft.com/office/drawing/2014/main" id="{EB5DE2C8-C157-457C-95CE-828532347395}"/>
                </a:ext>
              </a:extLst>
            </p:cNvPr>
            <p:cNvSpPr/>
            <p:nvPr/>
          </p:nvSpPr>
          <p:spPr>
            <a:xfrm>
              <a:off x="4711044" y="383551"/>
              <a:ext cx="67200" cy="72250"/>
            </a:xfrm>
            <a:custGeom>
              <a:avLst/>
              <a:gdLst/>
              <a:ahLst/>
              <a:cxnLst/>
              <a:rect l="l" t="t" r="r" b="b"/>
              <a:pathLst>
                <a:path w="2688" h="2890" extrusionOk="0">
                  <a:moveTo>
                    <a:pt x="169" y="0"/>
                  </a:moveTo>
                  <a:cubicBezTo>
                    <a:pt x="135" y="0"/>
                    <a:pt x="101" y="12"/>
                    <a:pt x="73" y="37"/>
                  </a:cubicBezTo>
                  <a:cubicBezTo>
                    <a:pt x="8" y="88"/>
                    <a:pt x="0" y="186"/>
                    <a:pt x="56" y="248"/>
                  </a:cubicBezTo>
                  <a:cubicBezTo>
                    <a:pt x="805" y="1139"/>
                    <a:pt x="1595" y="2013"/>
                    <a:pt x="2410" y="2845"/>
                  </a:cubicBezTo>
                  <a:cubicBezTo>
                    <a:pt x="2441" y="2876"/>
                    <a:pt x="2479" y="2890"/>
                    <a:pt x="2517" y="2890"/>
                  </a:cubicBezTo>
                  <a:cubicBezTo>
                    <a:pt x="2555" y="2890"/>
                    <a:pt x="2597" y="2876"/>
                    <a:pt x="2625" y="2845"/>
                  </a:cubicBezTo>
                  <a:cubicBezTo>
                    <a:pt x="2683" y="2789"/>
                    <a:pt x="2687" y="2692"/>
                    <a:pt x="2628" y="2633"/>
                  </a:cubicBezTo>
                  <a:cubicBezTo>
                    <a:pt x="1817" y="1805"/>
                    <a:pt x="1030" y="938"/>
                    <a:pt x="285" y="54"/>
                  </a:cubicBezTo>
                  <a:cubicBezTo>
                    <a:pt x="256" y="19"/>
                    <a:pt x="213" y="0"/>
                    <a:pt x="169"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30" name="Google Shape;3136;p51">
              <a:extLst>
                <a:ext uri="{FF2B5EF4-FFF2-40B4-BE49-F238E27FC236}">
                  <a16:creationId xmlns:a16="http://schemas.microsoft.com/office/drawing/2014/main" id="{690D9432-64BB-41E6-BBD4-22516B4DBA63}"/>
                </a:ext>
              </a:extLst>
            </p:cNvPr>
            <p:cNvSpPr/>
            <p:nvPr/>
          </p:nvSpPr>
          <p:spPr>
            <a:xfrm>
              <a:off x="4737819" y="363226"/>
              <a:ext cx="62950" cy="68150"/>
            </a:xfrm>
            <a:custGeom>
              <a:avLst/>
              <a:gdLst/>
              <a:ahLst/>
              <a:cxnLst/>
              <a:rect l="l" t="t" r="r" b="b"/>
              <a:pathLst>
                <a:path w="2518" h="2726" extrusionOk="0">
                  <a:moveTo>
                    <a:pt x="167" y="0"/>
                  </a:moveTo>
                  <a:cubicBezTo>
                    <a:pt x="131" y="0"/>
                    <a:pt x="95" y="13"/>
                    <a:pt x="66" y="38"/>
                  </a:cubicBezTo>
                  <a:cubicBezTo>
                    <a:pt x="7" y="93"/>
                    <a:pt x="1" y="191"/>
                    <a:pt x="56" y="253"/>
                  </a:cubicBezTo>
                  <a:lnTo>
                    <a:pt x="2236" y="2677"/>
                  </a:lnTo>
                  <a:cubicBezTo>
                    <a:pt x="2265" y="2708"/>
                    <a:pt x="2306" y="2725"/>
                    <a:pt x="2348" y="2725"/>
                  </a:cubicBezTo>
                  <a:cubicBezTo>
                    <a:pt x="2386" y="2725"/>
                    <a:pt x="2420" y="2711"/>
                    <a:pt x="2448" y="2687"/>
                  </a:cubicBezTo>
                  <a:cubicBezTo>
                    <a:pt x="2511" y="2631"/>
                    <a:pt x="2518" y="2535"/>
                    <a:pt x="2462" y="2472"/>
                  </a:cubicBezTo>
                  <a:lnTo>
                    <a:pt x="281" y="52"/>
                  </a:lnTo>
                  <a:cubicBezTo>
                    <a:pt x="251" y="18"/>
                    <a:pt x="209" y="0"/>
                    <a:pt x="167"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31" name="Google Shape;3137;p51">
              <a:extLst>
                <a:ext uri="{FF2B5EF4-FFF2-40B4-BE49-F238E27FC236}">
                  <a16:creationId xmlns:a16="http://schemas.microsoft.com/office/drawing/2014/main" id="{935A5532-ED54-4D52-8C77-5C5D976333F1}"/>
                </a:ext>
              </a:extLst>
            </p:cNvPr>
            <p:cNvSpPr/>
            <p:nvPr/>
          </p:nvSpPr>
          <p:spPr>
            <a:xfrm>
              <a:off x="4938894" y="637076"/>
              <a:ext cx="68400" cy="69300"/>
            </a:xfrm>
            <a:custGeom>
              <a:avLst/>
              <a:gdLst/>
              <a:ahLst/>
              <a:cxnLst/>
              <a:rect l="l" t="t" r="r" b="b"/>
              <a:pathLst>
                <a:path w="2736" h="2772" extrusionOk="0">
                  <a:moveTo>
                    <a:pt x="167" y="0"/>
                  </a:moveTo>
                  <a:cubicBezTo>
                    <a:pt x="129" y="0"/>
                    <a:pt x="92" y="14"/>
                    <a:pt x="63" y="43"/>
                  </a:cubicBezTo>
                  <a:cubicBezTo>
                    <a:pt x="1" y="101"/>
                    <a:pt x="1" y="199"/>
                    <a:pt x="59" y="258"/>
                  </a:cubicBezTo>
                  <a:lnTo>
                    <a:pt x="2459" y="2726"/>
                  </a:lnTo>
                  <a:cubicBezTo>
                    <a:pt x="2489" y="2754"/>
                    <a:pt x="2528" y="2771"/>
                    <a:pt x="2569" y="2771"/>
                  </a:cubicBezTo>
                  <a:cubicBezTo>
                    <a:pt x="2608" y="2771"/>
                    <a:pt x="2646" y="2757"/>
                    <a:pt x="2673" y="2726"/>
                  </a:cubicBezTo>
                  <a:cubicBezTo>
                    <a:pt x="2732" y="2671"/>
                    <a:pt x="2736" y="2573"/>
                    <a:pt x="2677" y="2514"/>
                  </a:cubicBezTo>
                  <a:lnTo>
                    <a:pt x="278" y="46"/>
                  </a:lnTo>
                  <a:cubicBezTo>
                    <a:pt x="248" y="16"/>
                    <a:pt x="207" y="0"/>
                    <a:pt x="167"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36" name="Google Shape;3138;p51">
              <a:extLst>
                <a:ext uri="{FF2B5EF4-FFF2-40B4-BE49-F238E27FC236}">
                  <a16:creationId xmlns:a16="http://schemas.microsoft.com/office/drawing/2014/main" id="{DCFA882B-3B10-4378-912F-FCBB27F8F3E1}"/>
                </a:ext>
              </a:extLst>
            </p:cNvPr>
            <p:cNvSpPr/>
            <p:nvPr/>
          </p:nvSpPr>
          <p:spPr>
            <a:xfrm>
              <a:off x="4958144" y="613026"/>
              <a:ext cx="70825" cy="76875"/>
            </a:xfrm>
            <a:custGeom>
              <a:avLst/>
              <a:gdLst/>
              <a:ahLst/>
              <a:cxnLst/>
              <a:rect l="l" t="t" r="r" b="b"/>
              <a:pathLst>
                <a:path w="2833" h="3075" extrusionOk="0">
                  <a:moveTo>
                    <a:pt x="170" y="1"/>
                  </a:moveTo>
                  <a:cubicBezTo>
                    <a:pt x="137" y="1"/>
                    <a:pt x="104" y="12"/>
                    <a:pt x="76" y="34"/>
                  </a:cubicBezTo>
                  <a:cubicBezTo>
                    <a:pt x="10" y="86"/>
                    <a:pt x="0" y="183"/>
                    <a:pt x="52" y="249"/>
                  </a:cubicBezTo>
                  <a:cubicBezTo>
                    <a:pt x="836" y="1216"/>
                    <a:pt x="1678" y="2152"/>
                    <a:pt x="2559" y="3029"/>
                  </a:cubicBezTo>
                  <a:cubicBezTo>
                    <a:pt x="2586" y="3060"/>
                    <a:pt x="2625" y="3074"/>
                    <a:pt x="2666" y="3074"/>
                  </a:cubicBezTo>
                  <a:cubicBezTo>
                    <a:pt x="2705" y="3074"/>
                    <a:pt x="2742" y="3060"/>
                    <a:pt x="2774" y="3029"/>
                  </a:cubicBezTo>
                  <a:cubicBezTo>
                    <a:pt x="2833" y="2970"/>
                    <a:pt x="2833" y="2873"/>
                    <a:pt x="2770" y="2815"/>
                  </a:cubicBezTo>
                  <a:cubicBezTo>
                    <a:pt x="1900" y="1944"/>
                    <a:pt x="1065" y="1018"/>
                    <a:pt x="288" y="58"/>
                  </a:cubicBezTo>
                  <a:cubicBezTo>
                    <a:pt x="258" y="21"/>
                    <a:pt x="214" y="1"/>
                    <a:pt x="17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grpSp>
      <p:grpSp>
        <p:nvGrpSpPr>
          <p:cNvPr id="37" name="Google Shape;3139;p51">
            <a:extLst>
              <a:ext uri="{FF2B5EF4-FFF2-40B4-BE49-F238E27FC236}">
                <a16:creationId xmlns:a16="http://schemas.microsoft.com/office/drawing/2014/main" id="{9B7E66EC-CB95-4203-AE8E-2E2FFA8AC1FD}"/>
              </a:ext>
            </a:extLst>
          </p:cNvPr>
          <p:cNvGrpSpPr/>
          <p:nvPr/>
        </p:nvGrpSpPr>
        <p:grpSpPr>
          <a:xfrm rot="376131">
            <a:off x="9047167" y="4543737"/>
            <a:ext cx="1687589" cy="1736067"/>
            <a:chOff x="3359752" y="551613"/>
            <a:chExt cx="698475" cy="861125"/>
          </a:xfrm>
        </p:grpSpPr>
        <p:sp>
          <p:nvSpPr>
            <p:cNvPr id="38" name="Google Shape;3140;p51">
              <a:extLst>
                <a:ext uri="{FF2B5EF4-FFF2-40B4-BE49-F238E27FC236}">
                  <a16:creationId xmlns:a16="http://schemas.microsoft.com/office/drawing/2014/main" id="{1734EFF1-5163-4E90-A18C-C393B081CBFA}"/>
                </a:ext>
              </a:extLst>
            </p:cNvPr>
            <p:cNvSpPr/>
            <p:nvPr/>
          </p:nvSpPr>
          <p:spPr>
            <a:xfrm>
              <a:off x="3359752" y="551613"/>
              <a:ext cx="698475" cy="861125"/>
            </a:xfrm>
            <a:custGeom>
              <a:avLst/>
              <a:gdLst/>
              <a:ahLst/>
              <a:cxnLst/>
              <a:rect l="l" t="t" r="r" b="b"/>
              <a:pathLst>
                <a:path w="27939" h="34445" extrusionOk="0">
                  <a:moveTo>
                    <a:pt x="15811" y="0"/>
                  </a:moveTo>
                  <a:cubicBezTo>
                    <a:pt x="10806" y="0"/>
                    <a:pt x="7044" y="1559"/>
                    <a:pt x="4327" y="4744"/>
                  </a:cubicBezTo>
                  <a:cubicBezTo>
                    <a:pt x="1272" y="8329"/>
                    <a:pt x="0" y="13927"/>
                    <a:pt x="1077" y="19010"/>
                  </a:cubicBezTo>
                  <a:cubicBezTo>
                    <a:pt x="2152" y="24065"/>
                    <a:pt x="5869" y="28259"/>
                    <a:pt x="10542" y="29694"/>
                  </a:cubicBezTo>
                  <a:cubicBezTo>
                    <a:pt x="11239" y="29910"/>
                    <a:pt x="12009" y="30051"/>
                    <a:pt x="12775" y="30145"/>
                  </a:cubicBezTo>
                  <a:cubicBezTo>
                    <a:pt x="12431" y="30329"/>
                    <a:pt x="12089" y="30537"/>
                    <a:pt x="11769" y="30779"/>
                  </a:cubicBezTo>
                  <a:cubicBezTo>
                    <a:pt x="11087" y="31293"/>
                    <a:pt x="10802" y="32187"/>
                    <a:pt x="11062" y="33002"/>
                  </a:cubicBezTo>
                  <a:cubicBezTo>
                    <a:pt x="11322" y="33816"/>
                    <a:pt x="12071" y="34378"/>
                    <a:pt x="12924" y="34403"/>
                  </a:cubicBezTo>
                  <a:cubicBezTo>
                    <a:pt x="13853" y="34430"/>
                    <a:pt x="14793" y="34444"/>
                    <a:pt x="15718" y="34444"/>
                  </a:cubicBezTo>
                  <a:cubicBezTo>
                    <a:pt x="18318" y="34444"/>
                    <a:pt x="20783" y="34336"/>
                    <a:pt x="23043" y="34125"/>
                  </a:cubicBezTo>
                  <a:cubicBezTo>
                    <a:pt x="23927" y="34045"/>
                    <a:pt x="24645" y="33404"/>
                    <a:pt x="24828" y="32537"/>
                  </a:cubicBezTo>
                  <a:cubicBezTo>
                    <a:pt x="25012" y="31670"/>
                    <a:pt x="24617" y="30797"/>
                    <a:pt x="23848" y="30360"/>
                  </a:cubicBezTo>
                  <a:lnTo>
                    <a:pt x="22724" y="29729"/>
                  </a:lnTo>
                  <a:cubicBezTo>
                    <a:pt x="22374" y="29531"/>
                    <a:pt x="22028" y="29331"/>
                    <a:pt x="21716" y="29126"/>
                  </a:cubicBezTo>
                  <a:cubicBezTo>
                    <a:pt x="21747" y="29084"/>
                    <a:pt x="21778" y="29039"/>
                    <a:pt x="21809" y="28994"/>
                  </a:cubicBezTo>
                  <a:cubicBezTo>
                    <a:pt x="22104" y="28526"/>
                    <a:pt x="22194" y="27950"/>
                    <a:pt x="22059" y="27417"/>
                  </a:cubicBezTo>
                  <a:lnTo>
                    <a:pt x="21649" y="25812"/>
                  </a:lnTo>
                  <a:cubicBezTo>
                    <a:pt x="21591" y="25579"/>
                    <a:pt x="21494" y="25364"/>
                    <a:pt x="21366" y="25177"/>
                  </a:cubicBezTo>
                  <a:cubicBezTo>
                    <a:pt x="23012" y="24335"/>
                    <a:pt x="24472" y="23145"/>
                    <a:pt x="25581" y="21689"/>
                  </a:cubicBezTo>
                  <a:cubicBezTo>
                    <a:pt x="25785" y="21419"/>
                    <a:pt x="25969" y="21169"/>
                    <a:pt x="26132" y="20934"/>
                  </a:cubicBezTo>
                  <a:cubicBezTo>
                    <a:pt x="26156" y="20906"/>
                    <a:pt x="26181" y="20878"/>
                    <a:pt x="26201" y="20851"/>
                  </a:cubicBezTo>
                  <a:cubicBezTo>
                    <a:pt x="26652" y="20244"/>
                    <a:pt x="27027" y="19572"/>
                    <a:pt x="27307" y="18850"/>
                  </a:cubicBezTo>
                  <a:cubicBezTo>
                    <a:pt x="27515" y="18345"/>
                    <a:pt x="27661" y="17866"/>
                    <a:pt x="27751" y="17388"/>
                  </a:cubicBezTo>
                  <a:cubicBezTo>
                    <a:pt x="27810" y="17072"/>
                    <a:pt x="27855" y="16739"/>
                    <a:pt x="27879" y="16396"/>
                  </a:cubicBezTo>
                  <a:cubicBezTo>
                    <a:pt x="27914" y="16056"/>
                    <a:pt x="27931" y="15765"/>
                    <a:pt x="27935" y="15477"/>
                  </a:cubicBezTo>
                  <a:cubicBezTo>
                    <a:pt x="27939" y="15020"/>
                    <a:pt x="27897" y="14676"/>
                    <a:pt x="27855" y="14343"/>
                  </a:cubicBezTo>
                  <a:lnTo>
                    <a:pt x="27831" y="14153"/>
                  </a:lnTo>
                  <a:cubicBezTo>
                    <a:pt x="27751" y="13494"/>
                    <a:pt x="27553" y="12732"/>
                    <a:pt x="27224" y="11823"/>
                  </a:cubicBezTo>
                  <a:cubicBezTo>
                    <a:pt x="26988" y="11172"/>
                    <a:pt x="26631" y="10464"/>
                    <a:pt x="26593" y="10385"/>
                  </a:cubicBezTo>
                  <a:cubicBezTo>
                    <a:pt x="26569" y="10336"/>
                    <a:pt x="26542" y="10291"/>
                    <a:pt x="26513" y="10246"/>
                  </a:cubicBezTo>
                  <a:cubicBezTo>
                    <a:pt x="26382" y="9993"/>
                    <a:pt x="26243" y="9743"/>
                    <a:pt x="26094" y="9500"/>
                  </a:cubicBezTo>
                  <a:cubicBezTo>
                    <a:pt x="25660" y="8696"/>
                    <a:pt x="24977" y="7854"/>
                    <a:pt x="24516" y="7368"/>
                  </a:cubicBezTo>
                  <a:cubicBezTo>
                    <a:pt x="24444" y="7289"/>
                    <a:pt x="24364" y="7202"/>
                    <a:pt x="24281" y="7108"/>
                  </a:cubicBezTo>
                  <a:cubicBezTo>
                    <a:pt x="23958" y="6754"/>
                    <a:pt x="23591" y="6353"/>
                    <a:pt x="23175" y="6037"/>
                  </a:cubicBezTo>
                  <a:lnTo>
                    <a:pt x="22988" y="5895"/>
                  </a:lnTo>
                  <a:cubicBezTo>
                    <a:pt x="22433" y="5476"/>
                    <a:pt x="22065" y="5199"/>
                    <a:pt x="21417" y="4841"/>
                  </a:cubicBezTo>
                  <a:cubicBezTo>
                    <a:pt x="20915" y="4564"/>
                    <a:pt x="20409" y="4335"/>
                    <a:pt x="19913" y="4158"/>
                  </a:cubicBezTo>
                  <a:cubicBezTo>
                    <a:pt x="19573" y="4026"/>
                    <a:pt x="19230" y="3909"/>
                    <a:pt x="18879" y="3805"/>
                  </a:cubicBezTo>
                  <a:cubicBezTo>
                    <a:pt x="18900" y="3666"/>
                    <a:pt x="18904" y="3524"/>
                    <a:pt x="18894" y="3381"/>
                  </a:cubicBezTo>
                  <a:lnTo>
                    <a:pt x="18790" y="1895"/>
                  </a:lnTo>
                  <a:cubicBezTo>
                    <a:pt x="18716" y="868"/>
                    <a:pt x="17889" y="64"/>
                    <a:pt x="16862" y="22"/>
                  </a:cubicBezTo>
                  <a:cubicBezTo>
                    <a:pt x="16506" y="8"/>
                    <a:pt x="16156" y="0"/>
                    <a:pt x="15811" y="0"/>
                  </a:cubicBezTo>
                  <a:close/>
                </a:path>
              </a:pathLst>
            </a:custGeom>
            <a:solidFill>
              <a:srgbClr val="FFFFFF"/>
            </a:solidFill>
            <a:ln>
              <a:noFill/>
            </a:ln>
            <a:effectLst>
              <a:outerShdw blurRad="57150" dist="19050"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grpSp>
          <p:nvGrpSpPr>
            <p:cNvPr id="39" name="Google Shape;3141;p51">
              <a:extLst>
                <a:ext uri="{FF2B5EF4-FFF2-40B4-BE49-F238E27FC236}">
                  <a16:creationId xmlns:a16="http://schemas.microsoft.com/office/drawing/2014/main" id="{BBC4066D-03E8-4918-B225-3C7E89018077}"/>
                </a:ext>
              </a:extLst>
            </p:cNvPr>
            <p:cNvGrpSpPr/>
            <p:nvPr/>
          </p:nvGrpSpPr>
          <p:grpSpPr>
            <a:xfrm>
              <a:off x="3400018" y="609863"/>
              <a:ext cx="617975" cy="767925"/>
              <a:chOff x="3835368" y="1217200"/>
              <a:chExt cx="617975" cy="767925"/>
            </a:xfrm>
          </p:grpSpPr>
          <p:sp>
            <p:nvSpPr>
              <p:cNvPr id="40" name="Google Shape;3142;p51">
                <a:extLst>
                  <a:ext uri="{FF2B5EF4-FFF2-40B4-BE49-F238E27FC236}">
                    <a16:creationId xmlns:a16="http://schemas.microsoft.com/office/drawing/2014/main" id="{4B4488B1-B290-477A-A6C7-A5F714F9DBE9}"/>
                  </a:ext>
                </a:extLst>
              </p:cNvPr>
              <p:cNvSpPr/>
              <p:nvPr/>
            </p:nvSpPr>
            <p:spPr>
              <a:xfrm>
                <a:off x="3922818" y="1300425"/>
                <a:ext cx="530525" cy="488425"/>
              </a:xfrm>
              <a:custGeom>
                <a:avLst/>
                <a:gdLst/>
                <a:ahLst/>
                <a:cxnLst/>
                <a:rect l="l" t="t" r="r" b="b"/>
                <a:pathLst>
                  <a:path w="21221" h="19537" extrusionOk="0">
                    <a:moveTo>
                      <a:pt x="10114" y="1"/>
                    </a:moveTo>
                    <a:cubicBezTo>
                      <a:pt x="6887" y="1"/>
                      <a:pt x="3748" y="1572"/>
                      <a:pt x="2045" y="4642"/>
                    </a:cubicBezTo>
                    <a:cubicBezTo>
                      <a:pt x="613" y="7222"/>
                      <a:pt x="0" y="11021"/>
                      <a:pt x="1133" y="13815"/>
                    </a:cubicBezTo>
                    <a:cubicBezTo>
                      <a:pt x="2517" y="17223"/>
                      <a:pt x="6441" y="19497"/>
                      <a:pt x="10029" y="19536"/>
                    </a:cubicBezTo>
                    <a:cubicBezTo>
                      <a:pt x="10069" y="19536"/>
                      <a:pt x="10108" y="19536"/>
                      <a:pt x="10147" y="19536"/>
                    </a:cubicBezTo>
                    <a:cubicBezTo>
                      <a:pt x="13402" y="19536"/>
                      <a:pt x="16671" y="17975"/>
                      <a:pt x="18662" y="15369"/>
                    </a:cubicBezTo>
                    <a:cubicBezTo>
                      <a:pt x="19470" y="14308"/>
                      <a:pt x="20236" y="13160"/>
                      <a:pt x="20481" y="11854"/>
                    </a:cubicBezTo>
                    <a:cubicBezTo>
                      <a:pt x="21220" y="7915"/>
                      <a:pt x="18679" y="3505"/>
                      <a:pt x="15364" y="1481"/>
                    </a:cubicBezTo>
                    <a:cubicBezTo>
                      <a:pt x="13743" y="490"/>
                      <a:pt x="11915" y="1"/>
                      <a:pt x="10114" y="1"/>
                    </a:cubicBezTo>
                    <a:close/>
                  </a:path>
                </a:pathLst>
              </a:custGeom>
              <a:solidFill>
                <a:srgbClr val="9CDF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1" name="Google Shape;3143;p51">
                <a:extLst>
                  <a:ext uri="{FF2B5EF4-FFF2-40B4-BE49-F238E27FC236}">
                    <a16:creationId xmlns:a16="http://schemas.microsoft.com/office/drawing/2014/main" id="{8741C0B0-1563-48F1-8AAB-9C5284F3F447}"/>
                  </a:ext>
                </a:extLst>
              </p:cNvPr>
              <p:cNvSpPr/>
              <p:nvPr/>
            </p:nvSpPr>
            <p:spPr>
              <a:xfrm>
                <a:off x="4123643" y="1495250"/>
                <a:ext cx="37000" cy="26425"/>
              </a:xfrm>
              <a:custGeom>
                <a:avLst/>
                <a:gdLst/>
                <a:ahLst/>
                <a:cxnLst/>
                <a:rect l="l" t="t" r="r" b="b"/>
                <a:pathLst>
                  <a:path w="1480" h="1057" extrusionOk="0">
                    <a:moveTo>
                      <a:pt x="773" y="1"/>
                    </a:moveTo>
                    <a:cubicBezTo>
                      <a:pt x="363" y="1"/>
                      <a:pt x="0" y="497"/>
                      <a:pt x="350" y="878"/>
                    </a:cubicBezTo>
                    <a:cubicBezTo>
                      <a:pt x="467" y="1004"/>
                      <a:pt x="594" y="1057"/>
                      <a:pt x="717" y="1057"/>
                    </a:cubicBezTo>
                    <a:cubicBezTo>
                      <a:pt x="765" y="1057"/>
                      <a:pt x="813" y="1048"/>
                      <a:pt x="859" y="1034"/>
                    </a:cubicBezTo>
                    <a:cubicBezTo>
                      <a:pt x="1230" y="915"/>
                      <a:pt x="1480" y="365"/>
                      <a:pt x="1057" y="88"/>
                    </a:cubicBezTo>
                    <a:cubicBezTo>
                      <a:pt x="965" y="27"/>
                      <a:pt x="868" y="1"/>
                      <a:pt x="77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2" name="Google Shape;3144;p51">
                <a:extLst>
                  <a:ext uri="{FF2B5EF4-FFF2-40B4-BE49-F238E27FC236}">
                    <a16:creationId xmlns:a16="http://schemas.microsoft.com/office/drawing/2014/main" id="{4AB3CF79-EE87-4E5C-9DD0-6B9CE95A5E07}"/>
                  </a:ext>
                </a:extLst>
              </p:cNvPr>
              <p:cNvSpPr/>
              <p:nvPr/>
            </p:nvSpPr>
            <p:spPr>
              <a:xfrm>
                <a:off x="4233493" y="1491225"/>
                <a:ext cx="30975" cy="27025"/>
              </a:xfrm>
              <a:custGeom>
                <a:avLst/>
                <a:gdLst/>
                <a:ahLst/>
                <a:cxnLst/>
                <a:rect l="l" t="t" r="r" b="b"/>
                <a:pathLst>
                  <a:path w="1239" h="1081" extrusionOk="0">
                    <a:moveTo>
                      <a:pt x="693" y="0"/>
                    </a:moveTo>
                    <a:cubicBezTo>
                      <a:pt x="595" y="0"/>
                      <a:pt x="492" y="34"/>
                      <a:pt x="393" y="113"/>
                    </a:cubicBezTo>
                    <a:cubicBezTo>
                      <a:pt x="1" y="428"/>
                      <a:pt x="255" y="1081"/>
                      <a:pt x="705" y="1081"/>
                    </a:cubicBezTo>
                    <a:cubicBezTo>
                      <a:pt x="776" y="1081"/>
                      <a:pt x="852" y="1065"/>
                      <a:pt x="930" y="1028"/>
                    </a:cubicBezTo>
                    <a:cubicBezTo>
                      <a:pt x="1148" y="928"/>
                      <a:pt x="1236" y="761"/>
                      <a:pt x="1236" y="591"/>
                    </a:cubicBezTo>
                    <a:cubicBezTo>
                      <a:pt x="1238" y="300"/>
                      <a:pt x="986" y="0"/>
                      <a:pt x="693"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3" name="Google Shape;3145;p51">
                <a:extLst>
                  <a:ext uri="{FF2B5EF4-FFF2-40B4-BE49-F238E27FC236}">
                    <a16:creationId xmlns:a16="http://schemas.microsoft.com/office/drawing/2014/main" id="{566BC1CD-6DA4-4C08-B432-22B02124155D}"/>
                  </a:ext>
                </a:extLst>
              </p:cNvPr>
              <p:cNvSpPr/>
              <p:nvPr/>
            </p:nvSpPr>
            <p:spPr>
              <a:xfrm>
                <a:off x="4176393" y="1500325"/>
                <a:ext cx="41550" cy="31175"/>
              </a:xfrm>
              <a:custGeom>
                <a:avLst/>
                <a:gdLst/>
                <a:ahLst/>
                <a:cxnLst/>
                <a:rect l="l" t="t" r="r" b="b"/>
                <a:pathLst>
                  <a:path w="1662" h="1247" extrusionOk="0">
                    <a:moveTo>
                      <a:pt x="1401" y="0"/>
                    </a:moveTo>
                    <a:cubicBezTo>
                      <a:pt x="1388" y="0"/>
                      <a:pt x="1376" y="2"/>
                      <a:pt x="1363" y="5"/>
                    </a:cubicBezTo>
                    <a:cubicBezTo>
                      <a:pt x="1287" y="30"/>
                      <a:pt x="1242" y="109"/>
                      <a:pt x="1263" y="186"/>
                    </a:cubicBezTo>
                    <a:cubicBezTo>
                      <a:pt x="1297" y="301"/>
                      <a:pt x="1387" y="696"/>
                      <a:pt x="1173" y="879"/>
                    </a:cubicBezTo>
                    <a:cubicBezTo>
                      <a:pt x="1108" y="934"/>
                      <a:pt x="1024" y="958"/>
                      <a:pt x="938" y="958"/>
                    </a:cubicBezTo>
                    <a:cubicBezTo>
                      <a:pt x="813" y="958"/>
                      <a:pt x="682" y="907"/>
                      <a:pt x="594" y="827"/>
                    </a:cubicBezTo>
                    <a:cubicBezTo>
                      <a:pt x="396" y="654"/>
                      <a:pt x="323" y="373"/>
                      <a:pt x="299" y="168"/>
                    </a:cubicBezTo>
                    <a:cubicBezTo>
                      <a:pt x="289" y="98"/>
                      <a:pt x="226" y="42"/>
                      <a:pt x="154" y="42"/>
                    </a:cubicBezTo>
                    <a:cubicBezTo>
                      <a:pt x="148" y="42"/>
                      <a:pt x="142" y="43"/>
                      <a:pt x="136" y="44"/>
                    </a:cubicBezTo>
                    <a:cubicBezTo>
                      <a:pt x="59" y="54"/>
                      <a:pt x="0" y="127"/>
                      <a:pt x="11" y="207"/>
                    </a:cubicBezTo>
                    <a:cubicBezTo>
                      <a:pt x="56" y="571"/>
                      <a:pt x="192" y="862"/>
                      <a:pt x="400" y="1045"/>
                    </a:cubicBezTo>
                    <a:cubicBezTo>
                      <a:pt x="541" y="1167"/>
                      <a:pt x="743" y="1247"/>
                      <a:pt x="941" y="1247"/>
                    </a:cubicBezTo>
                    <a:cubicBezTo>
                      <a:pt x="1089" y="1247"/>
                      <a:pt x="1238" y="1202"/>
                      <a:pt x="1360" y="1098"/>
                    </a:cubicBezTo>
                    <a:cubicBezTo>
                      <a:pt x="1595" y="896"/>
                      <a:pt x="1661" y="533"/>
                      <a:pt x="1544" y="106"/>
                    </a:cubicBezTo>
                    <a:cubicBezTo>
                      <a:pt x="1523" y="43"/>
                      <a:pt x="1464" y="0"/>
                      <a:pt x="1401"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4" name="Google Shape;3146;p51">
                <a:extLst>
                  <a:ext uri="{FF2B5EF4-FFF2-40B4-BE49-F238E27FC236}">
                    <a16:creationId xmlns:a16="http://schemas.microsoft.com/office/drawing/2014/main" id="{273AECD4-0735-4D84-B131-07DD8BD25420}"/>
                  </a:ext>
                </a:extLst>
              </p:cNvPr>
              <p:cNvSpPr/>
              <p:nvPr/>
            </p:nvSpPr>
            <p:spPr>
              <a:xfrm>
                <a:off x="4081743" y="1580000"/>
                <a:ext cx="162200" cy="203975"/>
              </a:xfrm>
              <a:custGeom>
                <a:avLst/>
                <a:gdLst/>
                <a:ahLst/>
                <a:cxnLst/>
                <a:rect l="l" t="t" r="r" b="b"/>
                <a:pathLst>
                  <a:path w="6488" h="8159" extrusionOk="0">
                    <a:moveTo>
                      <a:pt x="715" y="1"/>
                    </a:moveTo>
                    <a:cubicBezTo>
                      <a:pt x="98" y="431"/>
                      <a:pt x="1" y="1191"/>
                      <a:pt x="229" y="1839"/>
                    </a:cubicBezTo>
                    <a:cubicBezTo>
                      <a:pt x="458" y="2490"/>
                      <a:pt x="923" y="2597"/>
                      <a:pt x="972" y="3277"/>
                    </a:cubicBezTo>
                    <a:cubicBezTo>
                      <a:pt x="986" y="3485"/>
                      <a:pt x="968" y="3700"/>
                      <a:pt x="1061" y="3890"/>
                    </a:cubicBezTo>
                    <a:cubicBezTo>
                      <a:pt x="1159" y="4098"/>
                      <a:pt x="1370" y="4244"/>
                      <a:pt x="1561" y="4394"/>
                    </a:cubicBezTo>
                    <a:cubicBezTo>
                      <a:pt x="2071" y="4796"/>
                      <a:pt x="2816" y="5527"/>
                      <a:pt x="3097" y="6075"/>
                    </a:cubicBezTo>
                    <a:cubicBezTo>
                      <a:pt x="3277" y="6432"/>
                      <a:pt x="3506" y="7514"/>
                      <a:pt x="3766" y="7833"/>
                    </a:cubicBezTo>
                    <a:cubicBezTo>
                      <a:pt x="3927" y="8030"/>
                      <a:pt x="4097" y="8158"/>
                      <a:pt x="4280" y="8158"/>
                    </a:cubicBezTo>
                    <a:cubicBezTo>
                      <a:pt x="4393" y="8158"/>
                      <a:pt x="4510" y="8110"/>
                      <a:pt x="4633" y="7999"/>
                    </a:cubicBezTo>
                    <a:cubicBezTo>
                      <a:pt x="4716" y="7444"/>
                      <a:pt x="4543" y="6581"/>
                      <a:pt x="4626" y="6023"/>
                    </a:cubicBezTo>
                    <a:cubicBezTo>
                      <a:pt x="4671" y="5718"/>
                      <a:pt x="4650" y="4639"/>
                      <a:pt x="4761" y="4348"/>
                    </a:cubicBezTo>
                    <a:cubicBezTo>
                      <a:pt x="4969" y="3801"/>
                      <a:pt x="5392" y="3333"/>
                      <a:pt x="5687" y="2816"/>
                    </a:cubicBezTo>
                    <a:cubicBezTo>
                      <a:pt x="5985" y="2300"/>
                      <a:pt x="6487" y="2300"/>
                      <a:pt x="6154" y="1807"/>
                    </a:cubicBezTo>
                    <a:cubicBezTo>
                      <a:pt x="5978" y="1547"/>
                      <a:pt x="5687" y="1353"/>
                      <a:pt x="5538" y="1082"/>
                    </a:cubicBezTo>
                    <a:cubicBezTo>
                      <a:pt x="5434" y="895"/>
                      <a:pt x="5405" y="677"/>
                      <a:pt x="5263" y="507"/>
                    </a:cubicBezTo>
                    <a:cubicBezTo>
                      <a:pt x="5042" y="244"/>
                      <a:pt x="4618" y="188"/>
                      <a:pt x="4241" y="157"/>
                    </a:cubicBezTo>
                    <a:cubicBezTo>
                      <a:pt x="3069" y="60"/>
                      <a:pt x="1893" y="8"/>
                      <a:pt x="715"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5" name="Google Shape;3147;p51">
                <a:extLst>
                  <a:ext uri="{FF2B5EF4-FFF2-40B4-BE49-F238E27FC236}">
                    <a16:creationId xmlns:a16="http://schemas.microsoft.com/office/drawing/2014/main" id="{C9B87703-6B19-46DC-8318-D88A87C4F77E}"/>
                  </a:ext>
                </a:extLst>
              </p:cNvPr>
              <p:cNvSpPr/>
              <p:nvPr/>
            </p:nvSpPr>
            <p:spPr>
              <a:xfrm>
                <a:off x="3959893" y="1303800"/>
                <a:ext cx="201625" cy="339950"/>
              </a:xfrm>
              <a:custGeom>
                <a:avLst/>
                <a:gdLst/>
                <a:ahLst/>
                <a:cxnLst/>
                <a:rect l="l" t="t" r="r" b="b"/>
                <a:pathLst>
                  <a:path w="8065" h="13598" extrusionOk="0">
                    <a:moveTo>
                      <a:pt x="7021" y="0"/>
                    </a:moveTo>
                    <a:cubicBezTo>
                      <a:pt x="6903" y="0"/>
                      <a:pt x="5759" y="34"/>
                      <a:pt x="3523" y="1293"/>
                    </a:cubicBezTo>
                    <a:cubicBezTo>
                      <a:pt x="548" y="2968"/>
                      <a:pt x="1" y="5703"/>
                      <a:pt x="1" y="5703"/>
                    </a:cubicBezTo>
                    <a:cubicBezTo>
                      <a:pt x="1" y="5703"/>
                      <a:pt x="18" y="5745"/>
                      <a:pt x="28" y="5765"/>
                    </a:cubicBezTo>
                    <a:cubicBezTo>
                      <a:pt x="81" y="5880"/>
                      <a:pt x="150" y="5988"/>
                      <a:pt x="233" y="6088"/>
                    </a:cubicBezTo>
                    <a:cubicBezTo>
                      <a:pt x="611" y="6546"/>
                      <a:pt x="1249" y="6775"/>
                      <a:pt x="1540" y="7295"/>
                    </a:cubicBezTo>
                    <a:cubicBezTo>
                      <a:pt x="2913" y="9749"/>
                      <a:pt x="4396" y="11514"/>
                      <a:pt x="6338" y="13597"/>
                    </a:cubicBezTo>
                    <a:lnTo>
                      <a:pt x="6341" y="12442"/>
                    </a:lnTo>
                    <a:cubicBezTo>
                      <a:pt x="5804" y="11836"/>
                      <a:pt x="5267" y="11229"/>
                      <a:pt x="4729" y="10623"/>
                    </a:cubicBezTo>
                    <a:cubicBezTo>
                      <a:pt x="4362" y="10207"/>
                      <a:pt x="3367" y="8786"/>
                      <a:pt x="3908" y="8144"/>
                    </a:cubicBezTo>
                    <a:cubicBezTo>
                      <a:pt x="4005" y="8029"/>
                      <a:pt x="4105" y="7982"/>
                      <a:pt x="4204" y="7982"/>
                    </a:cubicBezTo>
                    <a:cubicBezTo>
                      <a:pt x="4518" y="7982"/>
                      <a:pt x="4820" y="8455"/>
                      <a:pt x="4962" y="8706"/>
                    </a:cubicBezTo>
                    <a:cubicBezTo>
                      <a:pt x="5010" y="8789"/>
                      <a:pt x="5084" y="8890"/>
                      <a:pt x="5173" y="8890"/>
                    </a:cubicBezTo>
                    <a:cubicBezTo>
                      <a:pt x="5187" y="8890"/>
                      <a:pt x="5201" y="8887"/>
                      <a:pt x="5215" y="8882"/>
                    </a:cubicBezTo>
                    <a:cubicBezTo>
                      <a:pt x="5284" y="8861"/>
                      <a:pt x="5316" y="8781"/>
                      <a:pt x="5336" y="8709"/>
                    </a:cubicBezTo>
                    <a:cubicBezTo>
                      <a:pt x="5596" y="7679"/>
                      <a:pt x="4497" y="6373"/>
                      <a:pt x="5346" y="5453"/>
                    </a:cubicBezTo>
                    <a:cubicBezTo>
                      <a:pt x="5703" y="5066"/>
                      <a:pt x="6335" y="5155"/>
                      <a:pt x="6830" y="4982"/>
                    </a:cubicBezTo>
                    <a:cubicBezTo>
                      <a:pt x="7433" y="4767"/>
                      <a:pt x="7822" y="4154"/>
                      <a:pt x="7943" y="3526"/>
                    </a:cubicBezTo>
                    <a:cubicBezTo>
                      <a:pt x="8065" y="2899"/>
                      <a:pt x="7967" y="2254"/>
                      <a:pt x="7867" y="1623"/>
                    </a:cubicBezTo>
                    <a:cubicBezTo>
                      <a:pt x="7787" y="1106"/>
                      <a:pt x="7683" y="552"/>
                      <a:pt x="7305" y="195"/>
                    </a:cubicBezTo>
                    <a:cubicBezTo>
                      <a:pt x="7239" y="133"/>
                      <a:pt x="7167" y="80"/>
                      <a:pt x="7090" y="35"/>
                    </a:cubicBezTo>
                    <a:cubicBezTo>
                      <a:pt x="7070" y="24"/>
                      <a:pt x="7031" y="0"/>
                      <a:pt x="7031" y="0"/>
                    </a:cubicBezTo>
                    <a:cubicBezTo>
                      <a:pt x="7031" y="0"/>
                      <a:pt x="7028" y="0"/>
                      <a:pt x="7021"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6" name="Google Shape;3148;p51">
                <a:extLst>
                  <a:ext uri="{FF2B5EF4-FFF2-40B4-BE49-F238E27FC236}">
                    <a16:creationId xmlns:a16="http://schemas.microsoft.com/office/drawing/2014/main" id="{7EAA3383-C0CE-48ED-9E91-AEA4FF71966E}"/>
                  </a:ext>
                </a:extLst>
              </p:cNvPr>
              <p:cNvSpPr/>
              <p:nvPr/>
            </p:nvSpPr>
            <p:spPr>
              <a:xfrm>
                <a:off x="3960493" y="1448200"/>
                <a:ext cx="50900" cy="79075"/>
              </a:xfrm>
              <a:custGeom>
                <a:avLst/>
                <a:gdLst/>
                <a:ahLst/>
                <a:cxnLst/>
                <a:rect l="l" t="t" r="r" b="b"/>
                <a:pathLst>
                  <a:path w="2036" h="3163" extrusionOk="0">
                    <a:moveTo>
                      <a:pt x="1990" y="820"/>
                    </a:moveTo>
                    <a:lnTo>
                      <a:pt x="2036" y="839"/>
                    </a:lnTo>
                    <a:cubicBezTo>
                      <a:pt x="2021" y="831"/>
                      <a:pt x="2005" y="825"/>
                      <a:pt x="1990" y="820"/>
                    </a:cubicBezTo>
                    <a:close/>
                    <a:moveTo>
                      <a:pt x="1" y="0"/>
                    </a:moveTo>
                    <a:lnTo>
                      <a:pt x="1" y="0"/>
                    </a:lnTo>
                    <a:cubicBezTo>
                      <a:pt x="396" y="360"/>
                      <a:pt x="517" y="925"/>
                      <a:pt x="570" y="1456"/>
                    </a:cubicBezTo>
                    <a:cubicBezTo>
                      <a:pt x="618" y="1986"/>
                      <a:pt x="628" y="2538"/>
                      <a:pt x="868" y="3016"/>
                    </a:cubicBezTo>
                    <a:cubicBezTo>
                      <a:pt x="892" y="3065"/>
                      <a:pt x="923" y="3114"/>
                      <a:pt x="972" y="3141"/>
                    </a:cubicBezTo>
                    <a:cubicBezTo>
                      <a:pt x="996" y="3156"/>
                      <a:pt x="1022" y="3162"/>
                      <a:pt x="1048" y="3162"/>
                    </a:cubicBezTo>
                    <a:cubicBezTo>
                      <a:pt x="1151" y="3162"/>
                      <a:pt x="1255" y="3061"/>
                      <a:pt x="1294" y="2954"/>
                    </a:cubicBezTo>
                    <a:cubicBezTo>
                      <a:pt x="1409" y="2656"/>
                      <a:pt x="1270" y="2323"/>
                      <a:pt x="1256" y="2004"/>
                    </a:cubicBezTo>
                    <a:cubicBezTo>
                      <a:pt x="1245" y="1778"/>
                      <a:pt x="1298" y="1549"/>
                      <a:pt x="1370" y="1335"/>
                    </a:cubicBezTo>
                    <a:cubicBezTo>
                      <a:pt x="1419" y="1186"/>
                      <a:pt x="1485" y="1037"/>
                      <a:pt x="1599" y="930"/>
                    </a:cubicBezTo>
                    <a:cubicBezTo>
                      <a:pt x="1680" y="855"/>
                      <a:pt x="1791" y="806"/>
                      <a:pt x="1897" y="806"/>
                    </a:cubicBezTo>
                    <a:cubicBezTo>
                      <a:pt x="1928" y="806"/>
                      <a:pt x="1960" y="810"/>
                      <a:pt x="1990" y="820"/>
                    </a:cubicBezTo>
                    <a:lnTo>
                      <a:pt x="1990" y="820"/>
                    </a:lnTo>
                    <a:lnTo>
                      <a:pt x="1" y="0"/>
                    </a:ln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7" name="Google Shape;3149;p51">
                <a:extLst>
                  <a:ext uri="{FF2B5EF4-FFF2-40B4-BE49-F238E27FC236}">
                    <a16:creationId xmlns:a16="http://schemas.microsoft.com/office/drawing/2014/main" id="{9B7DC27D-91FD-49F4-853B-7E91D51A3035}"/>
                  </a:ext>
                </a:extLst>
              </p:cNvPr>
              <p:cNvSpPr/>
              <p:nvPr/>
            </p:nvSpPr>
            <p:spPr>
              <a:xfrm>
                <a:off x="4003318" y="1485325"/>
                <a:ext cx="76125" cy="108850"/>
              </a:xfrm>
              <a:custGeom>
                <a:avLst/>
                <a:gdLst/>
                <a:ahLst/>
                <a:cxnLst/>
                <a:rect l="l" t="t" r="r" b="b"/>
                <a:pathLst>
                  <a:path w="3045" h="4354" extrusionOk="0">
                    <a:moveTo>
                      <a:pt x="410" y="1"/>
                    </a:moveTo>
                    <a:cubicBezTo>
                      <a:pt x="274" y="1"/>
                      <a:pt x="133" y="32"/>
                      <a:pt x="1" y="89"/>
                    </a:cubicBezTo>
                    <a:cubicBezTo>
                      <a:pt x="441" y="571"/>
                      <a:pt x="708" y="1205"/>
                      <a:pt x="753" y="1857"/>
                    </a:cubicBezTo>
                    <a:cubicBezTo>
                      <a:pt x="781" y="2263"/>
                      <a:pt x="732" y="2710"/>
                      <a:pt x="971" y="3043"/>
                    </a:cubicBezTo>
                    <a:cubicBezTo>
                      <a:pt x="1283" y="3476"/>
                      <a:pt x="1915" y="3497"/>
                      <a:pt x="2379" y="3760"/>
                    </a:cubicBezTo>
                    <a:cubicBezTo>
                      <a:pt x="2638" y="3906"/>
                      <a:pt x="2843" y="4131"/>
                      <a:pt x="3044" y="4354"/>
                    </a:cubicBezTo>
                    <a:cubicBezTo>
                      <a:pt x="2809" y="3618"/>
                      <a:pt x="2341" y="3026"/>
                      <a:pt x="1977" y="2349"/>
                    </a:cubicBezTo>
                    <a:cubicBezTo>
                      <a:pt x="1616" y="1677"/>
                      <a:pt x="1401" y="928"/>
                      <a:pt x="982" y="290"/>
                    </a:cubicBezTo>
                    <a:cubicBezTo>
                      <a:pt x="850" y="88"/>
                      <a:pt x="637" y="1"/>
                      <a:pt x="410"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8" name="Google Shape;3150;p51">
                <a:extLst>
                  <a:ext uri="{FF2B5EF4-FFF2-40B4-BE49-F238E27FC236}">
                    <a16:creationId xmlns:a16="http://schemas.microsoft.com/office/drawing/2014/main" id="{3AB1EBF9-F8D0-4F8D-A593-3236D0FDD7EC}"/>
                  </a:ext>
                </a:extLst>
              </p:cNvPr>
              <p:cNvSpPr/>
              <p:nvPr/>
            </p:nvSpPr>
            <p:spPr>
              <a:xfrm>
                <a:off x="4328743" y="1450725"/>
                <a:ext cx="110025" cy="213225"/>
              </a:xfrm>
              <a:custGeom>
                <a:avLst/>
                <a:gdLst/>
                <a:ahLst/>
                <a:cxnLst/>
                <a:rect l="l" t="t" r="r" b="b"/>
                <a:pathLst>
                  <a:path w="4401" h="8529" extrusionOk="0">
                    <a:moveTo>
                      <a:pt x="2888" y="1"/>
                    </a:moveTo>
                    <a:cubicBezTo>
                      <a:pt x="2263" y="1"/>
                      <a:pt x="1090" y="117"/>
                      <a:pt x="729" y="523"/>
                    </a:cubicBezTo>
                    <a:cubicBezTo>
                      <a:pt x="341" y="963"/>
                      <a:pt x="95" y="1532"/>
                      <a:pt x="43" y="2118"/>
                    </a:cubicBezTo>
                    <a:cubicBezTo>
                      <a:pt x="1" y="2565"/>
                      <a:pt x="71" y="3019"/>
                      <a:pt x="140" y="3463"/>
                    </a:cubicBezTo>
                    <a:cubicBezTo>
                      <a:pt x="178" y="3712"/>
                      <a:pt x="220" y="3969"/>
                      <a:pt x="351" y="4184"/>
                    </a:cubicBezTo>
                    <a:cubicBezTo>
                      <a:pt x="469" y="4385"/>
                      <a:pt x="681" y="4545"/>
                      <a:pt x="908" y="4545"/>
                    </a:cubicBezTo>
                    <a:cubicBezTo>
                      <a:pt x="928" y="4545"/>
                      <a:pt x="948" y="4544"/>
                      <a:pt x="969" y="4541"/>
                    </a:cubicBezTo>
                    <a:cubicBezTo>
                      <a:pt x="1340" y="4496"/>
                      <a:pt x="1682" y="4181"/>
                      <a:pt x="2057" y="4160"/>
                    </a:cubicBezTo>
                    <a:cubicBezTo>
                      <a:pt x="2063" y="4160"/>
                      <a:pt x="2068" y="4160"/>
                      <a:pt x="2074" y="4160"/>
                    </a:cubicBezTo>
                    <a:cubicBezTo>
                      <a:pt x="2213" y="4160"/>
                      <a:pt x="2339" y="4247"/>
                      <a:pt x="2439" y="4347"/>
                    </a:cubicBezTo>
                    <a:cubicBezTo>
                      <a:pt x="2767" y="4683"/>
                      <a:pt x="2837" y="5103"/>
                      <a:pt x="2927" y="5543"/>
                    </a:cubicBezTo>
                    <a:cubicBezTo>
                      <a:pt x="3038" y="6080"/>
                      <a:pt x="2900" y="6362"/>
                      <a:pt x="2809" y="6885"/>
                    </a:cubicBezTo>
                    <a:cubicBezTo>
                      <a:pt x="2719" y="7418"/>
                      <a:pt x="2785" y="8046"/>
                      <a:pt x="3034" y="8528"/>
                    </a:cubicBezTo>
                    <a:cubicBezTo>
                      <a:pt x="3957" y="7293"/>
                      <a:pt x="4380" y="5842"/>
                      <a:pt x="4397" y="4253"/>
                    </a:cubicBezTo>
                    <a:cubicBezTo>
                      <a:pt x="4401" y="3851"/>
                      <a:pt x="4352" y="3570"/>
                      <a:pt x="4303" y="3172"/>
                    </a:cubicBezTo>
                    <a:cubicBezTo>
                      <a:pt x="4228" y="2534"/>
                      <a:pt x="4002" y="1816"/>
                      <a:pt x="3797" y="1255"/>
                    </a:cubicBezTo>
                    <a:cubicBezTo>
                      <a:pt x="3593" y="690"/>
                      <a:pt x="3253" y="24"/>
                      <a:pt x="3253" y="24"/>
                    </a:cubicBezTo>
                    <a:cubicBezTo>
                      <a:pt x="3194" y="10"/>
                      <a:pt x="3063" y="1"/>
                      <a:pt x="2888"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49" name="Google Shape;3151;p51">
                <a:extLst>
                  <a:ext uri="{FF2B5EF4-FFF2-40B4-BE49-F238E27FC236}">
                    <a16:creationId xmlns:a16="http://schemas.microsoft.com/office/drawing/2014/main" id="{26B2E29B-2B1B-4E7D-9CE7-0DADAD7ADE4A}"/>
                  </a:ext>
                </a:extLst>
              </p:cNvPr>
              <p:cNvSpPr/>
              <p:nvPr/>
            </p:nvSpPr>
            <p:spPr>
              <a:xfrm>
                <a:off x="4255693" y="1318425"/>
                <a:ext cx="143125" cy="122450"/>
              </a:xfrm>
              <a:custGeom>
                <a:avLst/>
                <a:gdLst/>
                <a:ahLst/>
                <a:cxnLst/>
                <a:rect l="l" t="t" r="r" b="b"/>
                <a:pathLst>
                  <a:path w="5725" h="4898" extrusionOk="0">
                    <a:moveTo>
                      <a:pt x="524" y="1"/>
                    </a:moveTo>
                    <a:lnTo>
                      <a:pt x="524" y="1"/>
                    </a:lnTo>
                    <a:cubicBezTo>
                      <a:pt x="649" y="279"/>
                      <a:pt x="531" y="663"/>
                      <a:pt x="385" y="930"/>
                    </a:cubicBezTo>
                    <a:cubicBezTo>
                      <a:pt x="244" y="1197"/>
                      <a:pt x="52" y="1450"/>
                      <a:pt x="1" y="1752"/>
                    </a:cubicBezTo>
                    <a:cubicBezTo>
                      <a:pt x="28" y="1759"/>
                      <a:pt x="55" y="1763"/>
                      <a:pt x="81" y="1763"/>
                    </a:cubicBezTo>
                    <a:cubicBezTo>
                      <a:pt x="411" y="1763"/>
                      <a:pt x="646" y="1246"/>
                      <a:pt x="990" y="1246"/>
                    </a:cubicBezTo>
                    <a:cubicBezTo>
                      <a:pt x="1006" y="1246"/>
                      <a:pt x="1022" y="1247"/>
                      <a:pt x="1038" y="1249"/>
                    </a:cubicBezTo>
                    <a:cubicBezTo>
                      <a:pt x="1300" y="1284"/>
                      <a:pt x="1404" y="1603"/>
                      <a:pt x="1454" y="1866"/>
                    </a:cubicBezTo>
                    <a:cubicBezTo>
                      <a:pt x="1529" y="2272"/>
                      <a:pt x="1603" y="2695"/>
                      <a:pt x="1498" y="3094"/>
                    </a:cubicBezTo>
                    <a:cubicBezTo>
                      <a:pt x="1464" y="3225"/>
                      <a:pt x="1404" y="3357"/>
                      <a:pt x="1300" y="3447"/>
                    </a:cubicBezTo>
                    <a:cubicBezTo>
                      <a:pt x="1228" y="3510"/>
                      <a:pt x="1134" y="3548"/>
                      <a:pt x="1048" y="3590"/>
                    </a:cubicBezTo>
                    <a:cubicBezTo>
                      <a:pt x="805" y="3711"/>
                      <a:pt x="590" y="3881"/>
                      <a:pt x="417" y="4089"/>
                    </a:cubicBezTo>
                    <a:cubicBezTo>
                      <a:pt x="295" y="4234"/>
                      <a:pt x="191" y="4422"/>
                      <a:pt x="240" y="4605"/>
                    </a:cubicBezTo>
                    <a:cubicBezTo>
                      <a:pt x="289" y="4797"/>
                      <a:pt x="489" y="4898"/>
                      <a:pt x="690" y="4898"/>
                    </a:cubicBezTo>
                    <a:cubicBezTo>
                      <a:pt x="762" y="4898"/>
                      <a:pt x="834" y="4885"/>
                      <a:pt x="899" y="4858"/>
                    </a:cubicBezTo>
                    <a:cubicBezTo>
                      <a:pt x="1148" y="4758"/>
                      <a:pt x="1318" y="4532"/>
                      <a:pt x="1478" y="4321"/>
                    </a:cubicBezTo>
                    <a:cubicBezTo>
                      <a:pt x="1637" y="4106"/>
                      <a:pt x="1817" y="3884"/>
                      <a:pt x="2070" y="3801"/>
                    </a:cubicBezTo>
                    <a:cubicBezTo>
                      <a:pt x="2100" y="3792"/>
                      <a:pt x="2131" y="3784"/>
                      <a:pt x="2162" y="3784"/>
                    </a:cubicBezTo>
                    <a:cubicBezTo>
                      <a:pt x="2178" y="3784"/>
                      <a:pt x="2194" y="3786"/>
                      <a:pt x="2209" y="3791"/>
                    </a:cubicBezTo>
                    <a:cubicBezTo>
                      <a:pt x="2282" y="3815"/>
                      <a:pt x="2324" y="3895"/>
                      <a:pt x="2351" y="3967"/>
                    </a:cubicBezTo>
                    <a:cubicBezTo>
                      <a:pt x="2455" y="4241"/>
                      <a:pt x="2577" y="4591"/>
                      <a:pt x="2868" y="4626"/>
                    </a:cubicBezTo>
                    <a:cubicBezTo>
                      <a:pt x="2884" y="4628"/>
                      <a:pt x="2900" y="4629"/>
                      <a:pt x="2915" y="4629"/>
                    </a:cubicBezTo>
                    <a:cubicBezTo>
                      <a:pt x="3078" y="4629"/>
                      <a:pt x="3232" y="4520"/>
                      <a:pt x="3336" y="4390"/>
                    </a:cubicBezTo>
                    <a:cubicBezTo>
                      <a:pt x="3450" y="4244"/>
                      <a:pt x="3526" y="4078"/>
                      <a:pt x="3644" y="3936"/>
                    </a:cubicBezTo>
                    <a:cubicBezTo>
                      <a:pt x="3813" y="3730"/>
                      <a:pt x="4088" y="3612"/>
                      <a:pt x="4352" y="3612"/>
                    </a:cubicBezTo>
                    <a:cubicBezTo>
                      <a:pt x="4554" y="3612"/>
                      <a:pt x="4749" y="3681"/>
                      <a:pt x="4886" y="3832"/>
                    </a:cubicBezTo>
                    <a:cubicBezTo>
                      <a:pt x="4972" y="3929"/>
                      <a:pt x="5031" y="4050"/>
                      <a:pt x="5111" y="4154"/>
                    </a:cubicBezTo>
                    <a:cubicBezTo>
                      <a:pt x="5246" y="4332"/>
                      <a:pt x="5510" y="4466"/>
                      <a:pt x="5724" y="4515"/>
                    </a:cubicBezTo>
                    <a:cubicBezTo>
                      <a:pt x="5419" y="3932"/>
                      <a:pt x="4865" y="3215"/>
                      <a:pt x="4414" y="2740"/>
                    </a:cubicBezTo>
                    <a:cubicBezTo>
                      <a:pt x="4088" y="2397"/>
                      <a:pt x="3676" y="1898"/>
                      <a:pt x="3301" y="1613"/>
                    </a:cubicBezTo>
                    <a:cubicBezTo>
                      <a:pt x="2628" y="1108"/>
                      <a:pt x="2355" y="885"/>
                      <a:pt x="1769" y="563"/>
                    </a:cubicBezTo>
                    <a:cubicBezTo>
                      <a:pt x="1394" y="359"/>
                      <a:pt x="964" y="157"/>
                      <a:pt x="52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0" name="Google Shape;3152;p51">
                <a:extLst>
                  <a:ext uri="{FF2B5EF4-FFF2-40B4-BE49-F238E27FC236}">
                    <a16:creationId xmlns:a16="http://schemas.microsoft.com/office/drawing/2014/main" id="{E3CC38F5-C292-4965-80F9-2DB6D8385C07}"/>
                  </a:ext>
                </a:extLst>
              </p:cNvPr>
              <p:cNvSpPr/>
              <p:nvPr/>
            </p:nvSpPr>
            <p:spPr>
              <a:xfrm>
                <a:off x="3989968" y="1688475"/>
                <a:ext cx="121800" cy="79900"/>
              </a:xfrm>
              <a:custGeom>
                <a:avLst/>
                <a:gdLst/>
                <a:ahLst/>
                <a:cxnLst/>
                <a:rect l="l" t="t" r="r" b="b"/>
                <a:pathLst>
                  <a:path w="4872" h="3196" extrusionOk="0">
                    <a:moveTo>
                      <a:pt x="162" y="1"/>
                    </a:moveTo>
                    <a:cubicBezTo>
                      <a:pt x="127" y="1"/>
                      <a:pt x="91" y="14"/>
                      <a:pt x="63" y="41"/>
                    </a:cubicBezTo>
                    <a:cubicBezTo>
                      <a:pt x="4" y="92"/>
                      <a:pt x="1" y="186"/>
                      <a:pt x="56" y="245"/>
                    </a:cubicBezTo>
                    <a:cubicBezTo>
                      <a:pt x="1311" y="1597"/>
                      <a:pt x="2906" y="2617"/>
                      <a:pt x="4663" y="3188"/>
                    </a:cubicBezTo>
                    <a:cubicBezTo>
                      <a:pt x="4678" y="3196"/>
                      <a:pt x="4691" y="3196"/>
                      <a:pt x="4708" y="3196"/>
                    </a:cubicBezTo>
                    <a:cubicBezTo>
                      <a:pt x="4767" y="3196"/>
                      <a:pt x="4826" y="3157"/>
                      <a:pt x="4844" y="3095"/>
                    </a:cubicBezTo>
                    <a:cubicBezTo>
                      <a:pt x="4871" y="3022"/>
                      <a:pt x="4830" y="2939"/>
                      <a:pt x="4753" y="2915"/>
                    </a:cubicBezTo>
                    <a:cubicBezTo>
                      <a:pt x="3041" y="2356"/>
                      <a:pt x="1492" y="1365"/>
                      <a:pt x="268" y="47"/>
                    </a:cubicBezTo>
                    <a:cubicBezTo>
                      <a:pt x="239" y="17"/>
                      <a:pt x="200" y="1"/>
                      <a:pt x="162"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1" name="Google Shape;3153;p51">
                <a:extLst>
                  <a:ext uri="{FF2B5EF4-FFF2-40B4-BE49-F238E27FC236}">
                    <a16:creationId xmlns:a16="http://schemas.microsoft.com/office/drawing/2014/main" id="{DC33AE46-9639-4550-80F5-94408285AA17}"/>
                  </a:ext>
                </a:extLst>
              </p:cNvPr>
              <p:cNvSpPr/>
              <p:nvPr/>
            </p:nvSpPr>
            <p:spPr>
              <a:xfrm>
                <a:off x="4072918" y="1734175"/>
                <a:ext cx="45525" cy="21800"/>
              </a:xfrm>
              <a:custGeom>
                <a:avLst/>
                <a:gdLst/>
                <a:ahLst/>
                <a:cxnLst/>
                <a:rect l="l" t="t" r="r" b="b"/>
                <a:pathLst>
                  <a:path w="1821" h="872" extrusionOk="0">
                    <a:moveTo>
                      <a:pt x="169" y="1"/>
                    </a:moveTo>
                    <a:cubicBezTo>
                      <a:pt x="118" y="1"/>
                      <a:pt x="68" y="27"/>
                      <a:pt x="42" y="74"/>
                    </a:cubicBezTo>
                    <a:cubicBezTo>
                      <a:pt x="0" y="144"/>
                      <a:pt x="25" y="230"/>
                      <a:pt x="94" y="272"/>
                    </a:cubicBezTo>
                    <a:cubicBezTo>
                      <a:pt x="576" y="546"/>
                      <a:pt x="1092" y="747"/>
                      <a:pt x="1630" y="869"/>
                    </a:cubicBezTo>
                    <a:cubicBezTo>
                      <a:pt x="1640" y="872"/>
                      <a:pt x="1654" y="872"/>
                      <a:pt x="1664" y="872"/>
                    </a:cubicBezTo>
                    <a:cubicBezTo>
                      <a:pt x="1731" y="872"/>
                      <a:pt x="1789" y="827"/>
                      <a:pt x="1803" y="760"/>
                    </a:cubicBezTo>
                    <a:cubicBezTo>
                      <a:pt x="1820" y="681"/>
                      <a:pt x="1772" y="605"/>
                      <a:pt x="1696" y="587"/>
                    </a:cubicBezTo>
                    <a:cubicBezTo>
                      <a:pt x="1182" y="469"/>
                      <a:pt x="694" y="279"/>
                      <a:pt x="240" y="19"/>
                    </a:cubicBezTo>
                    <a:cubicBezTo>
                      <a:pt x="217" y="7"/>
                      <a:pt x="193" y="1"/>
                      <a:pt x="169"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2" name="Google Shape;3154;p51">
                <a:extLst>
                  <a:ext uri="{FF2B5EF4-FFF2-40B4-BE49-F238E27FC236}">
                    <a16:creationId xmlns:a16="http://schemas.microsoft.com/office/drawing/2014/main" id="{98D4F804-F223-4F8D-86BF-DB84CB03B59F}"/>
                  </a:ext>
                </a:extLst>
              </p:cNvPr>
              <p:cNvSpPr/>
              <p:nvPr/>
            </p:nvSpPr>
            <p:spPr>
              <a:xfrm>
                <a:off x="4135743" y="1770725"/>
                <a:ext cx="30100" cy="11000"/>
              </a:xfrm>
              <a:custGeom>
                <a:avLst/>
                <a:gdLst/>
                <a:ahLst/>
                <a:cxnLst/>
                <a:rect l="l" t="t" r="r" b="b"/>
                <a:pathLst>
                  <a:path w="1204" h="440" extrusionOk="0">
                    <a:moveTo>
                      <a:pt x="157" y="0"/>
                    </a:moveTo>
                    <a:cubicBezTo>
                      <a:pt x="89" y="0"/>
                      <a:pt x="27" y="49"/>
                      <a:pt x="15" y="120"/>
                    </a:cubicBezTo>
                    <a:cubicBezTo>
                      <a:pt x="1" y="200"/>
                      <a:pt x="53" y="273"/>
                      <a:pt x="133" y="287"/>
                    </a:cubicBezTo>
                    <a:lnTo>
                      <a:pt x="1023" y="436"/>
                    </a:lnTo>
                    <a:cubicBezTo>
                      <a:pt x="1031" y="439"/>
                      <a:pt x="1037" y="439"/>
                      <a:pt x="1048" y="439"/>
                    </a:cubicBezTo>
                    <a:cubicBezTo>
                      <a:pt x="1117" y="439"/>
                      <a:pt x="1176" y="391"/>
                      <a:pt x="1190" y="318"/>
                    </a:cubicBezTo>
                    <a:cubicBezTo>
                      <a:pt x="1204" y="242"/>
                      <a:pt x="1148" y="165"/>
                      <a:pt x="1072" y="151"/>
                    </a:cubicBezTo>
                    <a:lnTo>
                      <a:pt x="181" y="2"/>
                    </a:lnTo>
                    <a:cubicBezTo>
                      <a:pt x="173" y="1"/>
                      <a:pt x="165" y="0"/>
                      <a:pt x="157"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3" name="Google Shape;3155;p51">
                <a:extLst>
                  <a:ext uri="{FF2B5EF4-FFF2-40B4-BE49-F238E27FC236}">
                    <a16:creationId xmlns:a16="http://schemas.microsoft.com/office/drawing/2014/main" id="{437C670F-D42D-46D1-8C5E-763461DB5009}"/>
                  </a:ext>
                </a:extLst>
              </p:cNvPr>
              <p:cNvSpPr/>
              <p:nvPr/>
            </p:nvSpPr>
            <p:spPr>
              <a:xfrm>
                <a:off x="4272068" y="1684625"/>
                <a:ext cx="100225" cy="71950"/>
              </a:xfrm>
              <a:custGeom>
                <a:avLst/>
                <a:gdLst/>
                <a:ahLst/>
                <a:cxnLst/>
                <a:rect l="l" t="t" r="r" b="b"/>
                <a:pathLst>
                  <a:path w="4009" h="2878" extrusionOk="0">
                    <a:moveTo>
                      <a:pt x="3848" y="1"/>
                    </a:moveTo>
                    <a:cubicBezTo>
                      <a:pt x="3808" y="1"/>
                      <a:pt x="3768" y="17"/>
                      <a:pt x="3738" y="49"/>
                    </a:cubicBezTo>
                    <a:cubicBezTo>
                      <a:pt x="2653" y="1273"/>
                      <a:pt x="1561" y="2389"/>
                      <a:pt x="133" y="2590"/>
                    </a:cubicBezTo>
                    <a:cubicBezTo>
                      <a:pt x="56" y="2601"/>
                      <a:pt x="1" y="2673"/>
                      <a:pt x="11" y="2753"/>
                    </a:cubicBezTo>
                    <a:cubicBezTo>
                      <a:pt x="21" y="2826"/>
                      <a:pt x="84" y="2878"/>
                      <a:pt x="154" y="2878"/>
                    </a:cubicBezTo>
                    <a:lnTo>
                      <a:pt x="175" y="2878"/>
                    </a:lnTo>
                    <a:cubicBezTo>
                      <a:pt x="1700" y="2663"/>
                      <a:pt x="2834" y="1508"/>
                      <a:pt x="3957" y="243"/>
                    </a:cubicBezTo>
                    <a:cubicBezTo>
                      <a:pt x="4009" y="181"/>
                      <a:pt x="4005" y="91"/>
                      <a:pt x="3943" y="38"/>
                    </a:cubicBezTo>
                    <a:cubicBezTo>
                      <a:pt x="3916" y="13"/>
                      <a:pt x="3882" y="1"/>
                      <a:pt x="3848"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4" name="Google Shape;3156;p51">
                <a:extLst>
                  <a:ext uri="{FF2B5EF4-FFF2-40B4-BE49-F238E27FC236}">
                    <a16:creationId xmlns:a16="http://schemas.microsoft.com/office/drawing/2014/main" id="{471F871D-C050-433B-BC4F-3A63547328CE}"/>
                  </a:ext>
                </a:extLst>
              </p:cNvPr>
              <p:cNvSpPr/>
              <p:nvPr/>
            </p:nvSpPr>
            <p:spPr>
              <a:xfrm>
                <a:off x="4172668" y="1309325"/>
                <a:ext cx="58450" cy="18425"/>
              </a:xfrm>
              <a:custGeom>
                <a:avLst/>
                <a:gdLst/>
                <a:ahLst/>
                <a:cxnLst/>
                <a:rect l="l" t="t" r="r" b="b"/>
                <a:pathLst>
                  <a:path w="2338" h="737" extrusionOk="0">
                    <a:moveTo>
                      <a:pt x="148" y="1"/>
                    </a:moveTo>
                    <a:cubicBezTo>
                      <a:pt x="74" y="1"/>
                      <a:pt x="11" y="61"/>
                      <a:pt x="8" y="136"/>
                    </a:cubicBezTo>
                    <a:cubicBezTo>
                      <a:pt x="0" y="216"/>
                      <a:pt x="59" y="286"/>
                      <a:pt x="139" y="289"/>
                    </a:cubicBezTo>
                    <a:cubicBezTo>
                      <a:pt x="819" y="341"/>
                      <a:pt x="1485" y="490"/>
                      <a:pt x="2122" y="729"/>
                    </a:cubicBezTo>
                    <a:cubicBezTo>
                      <a:pt x="2140" y="733"/>
                      <a:pt x="2157" y="736"/>
                      <a:pt x="2174" y="736"/>
                    </a:cubicBezTo>
                    <a:cubicBezTo>
                      <a:pt x="2234" y="736"/>
                      <a:pt x="2288" y="702"/>
                      <a:pt x="2309" y="643"/>
                    </a:cubicBezTo>
                    <a:cubicBezTo>
                      <a:pt x="2338" y="570"/>
                      <a:pt x="2299" y="486"/>
                      <a:pt x="2223" y="456"/>
                    </a:cubicBezTo>
                    <a:cubicBezTo>
                      <a:pt x="1560" y="209"/>
                      <a:pt x="867" y="57"/>
                      <a:pt x="160" y="1"/>
                    </a:cubicBezTo>
                    <a:cubicBezTo>
                      <a:pt x="156" y="1"/>
                      <a:pt x="152" y="1"/>
                      <a:pt x="148"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5" name="Google Shape;3157;p51">
                <a:extLst>
                  <a:ext uri="{FF2B5EF4-FFF2-40B4-BE49-F238E27FC236}">
                    <a16:creationId xmlns:a16="http://schemas.microsoft.com/office/drawing/2014/main" id="{6AB26FA4-EBF9-4D85-BB63-2813418095AE}"/>
                  </a:ext>
                </a:extLst>
              </p:cNvPr>
              <p:cNvSpPr/>
              <p:nvPr/>
            </p:nvSpPr>
            <p:spPr>
              <a:xfrm>
                <a:off x="4276593" y="1515725"/>
                <a:ext cx="65025" cy="58350"/>
              </a:xfrm>
              <a:custGeom>
                <a:avLst/>
                <a:gdLst/>
                <a:ahLst/>
                <a:cxnLst/>
                <a:rect l="l" t="t" r="r" b="b"/>
                <a:pathLst>
                  <a:path w="2601" h="2334" extrusionOk="0">
                    <a:moveTo>
                      <a:pt x="1055" y="0"/>
                    </a:moveTo>
                    <a:cubicBezTo>
                      <a:pt x="764" y="0"/>
                      <a:pt x="509" y="113"/>
                      <a:pt x="333" y="437"/>
                    </a:cubicBezTo>
                    <a:cubicBezTo>
                      <a:pt x="94" y="877"/>
                      <a:pt x="0" y="1379"/>
                      <a:pt x="306" y="1823"/>
                    </a:cubicBezTo>
                    <a:cubicBezTo>
                      <a:pt x="526" y="2149"/>
                      <a:pt x="921" y="2334"/>
                      <a:pt x="1312" y="2334"/>
                    </a:cubicBezTo>
                    <a:cubicBezTo>
                      <a:pt x="1488" y="2334"/>
                      <a:pt x="1663" y="2297"/>
                      <a:pt x="1821" y="2218"/>
                    </a:cubicBezTo>
                    <a:cubicBezTo>
                      <a:pt x="2330" y="1962"/>
                      <a:pt x="2600" y="1310"/>
                      <a:pt x="2420" y="770"/>
                    </a:cubicBezTo>
                    <a:cubicBezTo>
                      <a:pt x="2357" y="589"/>
                      <a:pt x="2250" y="419"/>
                      <a:pt x="2094" y="312"/>
                    </a:cubicBezTo>
                    <a:cubicBezTo>
                      <a:pt x="1997" y="242"/>
                      <a:pt x="1886" y="197"/>
                      <a:pt x="1772" y="156"/>
                    </a:cubicBezTo>
                    <a:cubicBezTo>
                      <a:pt x="1523" y="67"/>
                      <a:pt x="1278" y="0"/>
                      <a:pt x="1055" y="0"/>
                    </a:cubicBezTo>
                    <a:close/>
                  </a:path>
                </a:pathLst>
              </a:custGeom>
              <a:solidFill>
                <a:srgbClr val="F961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6" name="Google Shape;3158;p51">
                <a:extLst>
                  <a:ext uri="{FF2B5EF4-FFF2-40B4-BE49-F238E27FC236}">
                    <a16:creationId xmlns:a16="http://schemas.microsoft.com/office/drawing/2014/main" id="{4DC68AA9-01C0-4058-982C-B9E9D31627A5}"/>
                  </a:ext>
                </a:extLst>
              </p:cNvPr>
              <p:cNvSpPr/>
              <p:nvPr/>
            </p:nvSpPr>
            <p:spPr>
              <a:xfrm>
                <a:off x="4051343" y="1523150"/>
                <a:ext cx="65025" cy="58300"/>
              </a:xfrm>
              <a:custGeom>
                <a:avLst/>
                <a:gdLst/>
                <a:ahLst/>
                <a:cxnLst/>
                <a:rect l="l" t="t" r="r" b="b"/>
                <a:pathLst>
                  <a:path w="2601" h="2332" extrusionOk="0">
                    <a:moveTo>
                      <a:pt x="1052" y="0"/>
                    </a:moveTo>
                    <a:cubicBezTo>
                      <a:pt x="763" y="0"/>
                      <a:pt x="512" y="112"/>
                      <a:pt x="336" y="434"/>
                    </a:cubicBezTo>
                    <a:cubicBezTo>
                      <a:pt x="93" y="874"/>
                      <a:pt x="0" y="1377"/>
                      <a:pt x="306" y="1825"/>
                    </a:cubicBezTo>
                    <a:cubicBezTo>
                      <a:pt x="528" y="2147"/>
                      <a:pt x="922" y="2332"/>
                      <a:pt x="1313" y="2332"/>
                    </a:cubicBezTo>
                    <a:cubicBezTo>
                      <a:pt x="1488" y="2332"/>
                      <a:pt x="1662" y="2295"/>
                      <a:pt x="1820" y="2216"/>
                    </a:cubicBezTo>
                    <a:cubicBezTo>
                      <a:pt x="2330" y="1963"/>
                      <a:pt x="2600" y="1311"/>
                      <a:pt x="2420" y="770"/>
                    </a:cubicBezTo>
                    <a:cubicBezTo>
                      <a:pt x="2361" y="590"/>
                      <a:pt x="2250" y="420"/>
                      <a:pt x="2098" y="309"/>
                    </a:cubicBezTo>
                    <a:cubicBezTo>
                      <a:pt x="2000" y="240"/>
                      <a:pt x="1886" y="195"/>
                      <a:pt x="1772" y="157"/>
                    </a:cubicBezTo>
                    <a:cubicBezTo>
                      <a:pt x="1522" y="68"/>
                      <a:pt x="1276" y="0"/>
                      <a:pt x="1052" y="0"/>
                    </a:cubicBezTo>
                    <a:close/>
                  </a:path>
                </a:pathLst>
              </a:custGeom>
              <a:solidFill>
                <a:srgbClr val="F961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7" name="Google Shape;3159;p51">
                <a:extLst>
                  <a:ext uri="{FF2B5EF4-FFF2-40B4-BE49-F238E27FC236}">
                    <a16:creationId xmlns:a16="http://schemas.microsoft.com/office/drawing/2014/main" id="{66593BD4-882C-4EDE-A2EB-5003F08FD4DA}"/>
                  </a:ext>
                </a:extLst>
              </p:cNvPr>
              <p:cNvSpPr/>
              <p:nvPr/>
            </p:nvSpPr>
            <p:spPr>
              <a:xfrm>
                <a:off x="3835368" y="1217200"/>
                <a:ext cx="458050" cy="664550"/>
              </a:xfrm>
              <a:custGeom>
                <a:avLst/>
                <a:gdLst/>
                <a:ahLst/>
                <a:cxnLst/>
                <a:rect l="l" t="t" r="r" b="b"/>
                <a:pathLst>
                  <a:path w="18322" h="26582" extrusionOk="0">
                    <a:moveTo>
                      <a:pt x="13839" y="303"/>
                    </a:moveTo>
                    <a:cubicBezTo>
                      <a:pt x="14120" y="303"/>
                      <a:pt x="14408" y="310"/>
                      <a:pt x="14699" y="320"/>
                    </a:cubicBezTo>
                    <a:lnTo>
                      <a:pt x="14782" y="1502"/>
                    </a:lnTo>
                    <a:cubicBezTo>
                      <a:pt x="14585" y="1496"/>
                      <a:pt x="14389" y="1493"/>
                      <a:pt x="14196" y="1493"/>
                    </a:cubicBezTo>
                    <a:cubicBezTo>
                      <a:pt x="10333" y="1493"/>
                      <a:pt x="7200" y="2738"/>
                      <a:pt x="5103" y="5115"/>
                    </a:cubicBezTo>
                    <a:cubicBezTo>
                      <a:pt x="2694" y="7850"/>
                      <a:pt x="1713" y="12197"/>
                      <a:pt x="2604" y="16198"/>
                    </a:cubicBezTo>
                    <a:cubicBezTo>
                      <a:pt x="3457" y="20039"/>
                      <a:pt x="6361" y="23225"/>
                      <a:pt x="10005" y="24314"/>
                    </a:cubicBezTo>
                    <a:cubicBezTo>
                      <a:pt x="11185" y="24667"/>
                      <a:pt x="12906" y="24853"/>
                      <a:pt x="14595" y="24853"/>
                    </a:cubicBezTo>
                    <a:cubicBezTo>
                      <a:pt x="15675" y="24853"/>
                      <a:pt x="16742" y="24777"/>
                      <a:pt x="17646" y="24619"/>
                    </a:cubicBezTo>
                    <a:lnTo>
                      <a:pt x="17979" y="25932"/>
                    </a:lnTo>
                    <a:cubicBezTo>
                      <a:pt x="16794" y="26150"/>
                      <a:pt x="15272" y="26278"/>
                      <a:pt x="13757" y="26278"/>
                    </a:cubicBezTo>
                    <a:cubicBezTo>
                      <a:pt x="12088" y="26278"/>
                      <a:pt x="10428" y="26123"/>
                      <a:pt x="9239" y="25759"/>
                    </a:cubicBezTo>
                    <a:cubicBezTo>
                      <a:pt x="5308" y="24549"/>
                      <a:pt x="2174" y="20993"/>
                      <a:pt x="1262" y="16693"/>
                    </a:cubicBezTo>
                    <a:cubicBezTo>
                      <a:pt x="316" y="12245"/>
                      <a:pt x="1404" y="7378"/>
                      <a:pt x="4039" y="4286"/>
                    </a:cubicBezTo>
                    <a:cubicBezTo>
                      <a:pt x="6344" y="1582"/>
                      <a:pt x="9478" y="303"/>
                      <a:pt x="13839" y="303"/>
                    </a:cubicBezTo>
                    <a:close/>
                    <a:moveTo>
                      <a:pt x="13834" y="1"/>
                    </a:moveTo>
                    <a:cubicBezTo>
                      <a:pt x="9380" y="1"/>
                      <a:pt x="6176" y="1313"/>
                      <a:pt x="3807" y="4092"/>
                    </a:cubicBezTo>
                    <a:cubicBezTo>
                      <a:pt x="1116" y="7250"/>
                      <a:pt x="0" y="12221"/>
                      <a:pt x="964" y="16756"/>
                    </a:cubicBezTo>
                    <a:cubicBezTo>
                      <a:pt x="1900" y="21159"/>
                      <a:pt x="5113" y="24806"/>
                      <a:pt x="9153" y="26047"/>
                    </a:cubicBezTo>
                    <a:cubicBezTo>
                      <a:pt x="10366" y="26422"/>
                      <a:pt x="12057" y="26581"/>
                      <a:pt x="13756" y="26581"/>
                    </a:cubicBezTo>
                    <a:cubicBezTo>
                      <a:pt x="15361" y="26581"/>
                      <a:pt x="16974" y="26439"/>
                      <a:pt x="18193" y="26199"/>
                    </a:cubicBezTo>
                    <a:cubicBezTo>
                      <a:pt x="18235" y="26193"/>
                      <a:pt x="18270" y="26169"/>
                      <a:pt x="18294" y="26130"/>
                    </a:cubicBezTo>
                    <a:cubicBezTo>
                      <a:pt x="18315" y="26095"/>
                      <a:pt x="18321" y="26054"/>
                      <a:pt x="18311" y="26012"/>
                    </a:cubicBezTo>
                    <a:lnTo>
                      <a:pt x="17902" y="24404"/>
                    </a:lnTo>
                    <a:cubicBezTo>
                      <a:pt x="17887" y="24336"/>
                      <a:pt x="17823" y="24291"/>
                      <a:pt x="17756" y="24291"/>
                    </a:cubicBezTo>
                    <a:cubicBezTo>
                      <a:pt x="17747" y="24291"/>
                      <a:pt x="17738" y="24292"/>
                      <a:pt x="17729" y="24293"/>
                    </a:cubicBezTo>
                    <a:cubicBezTo>
                      <a:pt x="16810" y="24466"/>
                      <a:pt x="15703" y="24550"/>
                      <a:pt x="14584" y="24550"/>
                    </a:cubicBezTo>
                    <a:cubicBezTo>
                      <a:pt x="12929" y="24550"/>
                      <a:pt x="11246" y="24368"/>
                      <a:pt x="10092" y="24023"/>
                    </a:cubicBezTo>
                    <a:cubicBezTo>
                      <a:pt x="6552" y="22965"/>
                      <a:pt x="3730" y="19866"/>
                      <a:pt x="2898" y="16132"/>
                    </a:cubicBezTo>
                    <a:cubicBezTo>
                      <a:pt x="2028" y="12225"/>
                      <a:pt x="2985" y="7978"/>
                      <a:pt x="5332" y="5316"/>
                    </a:cubicBezTo>
                    <a:cubicBezTo>
                      <a:pt x="7392" y="2977"/>
                      <a:pt x="10361" y="1795"/>
                      <a:pt x="14161" y="1795"/>
                    </a:cubicBezTo>
                    <a:cubicBezTo>
                      <a:pt x="14416" y="1795"/>
                      <a:pt x="14675" y="1800"/>
                      <a:pt x="14938" y="1811"/>
                    </a:cubicBezTo>
                    <a:cubicBezTo>
                      <a:pt x="14942" y="1811"/>
                      <a:pt x="14945" y="1811"/>
                      <a:pt x="14949" y="1811"/>
                    </a:cubicBezTo>
                    <a:cubicBezTo>
                      <a:pt x="14987" y="1811"/>
                      <a:pt x="15027" y="1794"/>
                      <a:pt x="15052" y="1766"/>
                    </a:cubicBezTo>
                    <a:cubicBezTo>
                      <a:pt x="15084" y="1734"/>
                      <a:pt x="15097" y="1693"/>
                      <a:pt x="15094" y="1651"/>
                    </a:cubicBezTo>
                    <a:lnTo>
                      <a:pt x="14990" y="160"/>
                    </a:lnTo>
                    <a:cubicBezTo>
                      <a:pt x="14983" y="85"/>
                      <a:pt x="14921" y="25"/>
                      <a:pt x="14844" y="22"/>
                    </a:cubicBezTo>
                    <a:cubicBezTo>
                      <a:pt x="14501" y="8"/>
                      <a:pt x="14164" y="1"/>
                      <a:pt x="1383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8" name="Google Shape;3160;p51">
                <a:extLst>
                  <a:ext uri="{FF2B5EF4-FFF2-40B4-BE49-F238E27FC236}">
                    <a16:creationId xmlns:a16="http://schemas.microsoft.com/office/drawing/2014/main" id="{F25137EA-4FAA-4F17-AFB6-015ABDA6900B}"/>
                  </a:ext>
                </a:extLst>
              </p:cNvPr>
              <p:cNvSpPr/>
              <p:nvPr/>
            </p:nvSpPr>
            <p:spPr>
              <a:xfrm>
                <a:off x="4100568" y="1232325"/>
                <a:ext cx="61550" cy="15925"/>
              </a:xfrm>
              <a:custGeom>
                <a:avLst/>
                <a:gdLst/>
                <a:ahLst/>
                <a:cxnLst/>
                <a:rect l="l" t="t" r="r" b="b"/>
                <a:pathLst>
                  <a:path w="2462" h="637" extrusionOk="0">
                    <a:moveTo>
                      <a:pt x="2304" y="1"/>
                    </a:moveTo>
                    <a:cubicBezTo>
                      <a:pt x="2295" y="1"/>
                      <a:pt x="2287" y="1"/>
                      <a:pt x="2278" y="3"/>
                    </a:cubicBezTo>
                    <a:lnTo>
                      <a:pt x="139" y="336"/>
                    </a:lnTo>
                    <a:cubicBezTo>
                      <a:pt x="59" y="346"/>
                      <a:pt x="1" y="426"/>
                      <a:pt x="14" y="509"/>
                    </a:cubicBezTo>
                    <a:cubicBezTo>
                      <a:pt x="25" y="582"/>
                      <a:pt x="90" y="637"/>
                      <a:pt x="163" y="637"/>
                    </a:cubicBezTo>
                    <a:cubicBezTo>
                      <a:pt x="170" y="637"/>
                      <a:pt x="180" y="634"/>
                      <a:pt x="188" y="634"/>
                    </a:cubicBezTo>
                    <a:lnTo>
                      <a:pt x="2323" y="301"/>
                    </a:lnTo>
                    <a:cubicBezTo>
                      <a:pt x="2406" y="287"/>
                      <a:pt x="2462" y="211"/>
                      <a:pt x="2451" y="128"/>
                    </a:cubicBezTo>
                    <a:cubicBezTo>
                      <a:pt x="2439" y="53"/>
                      <a:pt x="2376" y="1"/>
                      <a:pt x="230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59" name="Google Shape;3161;p51">
                <a:extLst>
                  <a:ext uri="{FF2B5EF4-FFF2-40B4-BE49-F238E27FC236}">
                    <a16:creationId xmlns:a16="http://schemas.microsoft.com/office/drawing/2014/main" id="{4F4DCEDB-B969-447E-B95B-DF301C6B7E57}"/>
                  </a:ext>
                </a:extLst>
              </p:cNvPr>
              <p:cNvSpPr/>
              <p:nvPr/>
            </p:nvSpPr>
            <p:spPr>
              <a:xfrm>
                <a:off x="4171818" y="1230550"/>
                <a:ext cx="20900" cy="8525"/>
              </a:xfrm>
              <a:custGeom>
                <a:avLst/>
                <a:gdLst/>
                <a:ahLst/>
                <a:cxnLst/>
                <a:rect l="l" t="t" r="r" b="b"/>
                <a:pathLst>
                  <a:path w="836" h="341" extrusionOk="0">
                    <a:moveTo>
                      <a:pt x="160" y="1"/>
                    </a:moveTo>
                    <a:cubicBezTo>
                      <a:pt x="76" y="1"/>
                      <a:pt x="10" y="62"/>
                      <a:pt x="4" y="143"/>
                    </a:cubicBezTo>
                    <a:cubicBezTo>
                      <a:pt x="0" y="226"/>
                      <a:pt x="63" y="299"/>
                      <a:pt x="146" y="303"/>
                    </a:cubicBezTo>
                    <a:lnTo>
                      <a:pt x="669" y="341"/>
                    </a:lnTo>
                    <a:lnTo>
                      <a:pt x="679" y="341"/>
                    </a:lnTo>
                    <a:cubicBezTo>
                      <a:pt x="756" y="341"/>
                      <a:pt x="825" y="282"/>
                      <a:pt x="828" y="202"/>
                    </a:cubicBezTo>
                    <a:cubicBezTo>
                      <a:pt x="836" y="119"/>
                      <a:pt x="773" y="46"/>
                      <a:pt x="690" y="39"/>
                    </a:cubicBezTo>
                    <a:lnTo>
                      <a:pt x="167" y="1"/>
                    </a:lnTo>
                    <a:cubicBezTo>
                      <a:pt x="164" y="1"/>
                      <a:pt x="162" y="1"/>
                      <a:pt x="1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0" name="Google Shape;3162;p51">
                <a:extLst>
                  <a:ext uri="{FF2B5EF4-FFF2-40B4-BE49-F238E27FC236}">
                    <a16:creationId xmlns:a16="http://schemas.microsoft.com/office/drawing/2014/main" id="{CBFD43A8-F125-4947-AB60-20AF4E344849}"/>
                  </a:ext>
                </a:extLst>
              </p:cNvPr>
              <p:cNvSpPr/>
              <p:nvPr/>
            </p:nvSpPr>
            <p:spPr>
              <a:xfrm>
                <a:off x="4153418" y="1858200"/>
                <a:ext cx="121975" cy="11325"/>
              </a:xfrm>
              <a:custGeom>
                <a:avLst/>
                <a:gdLst/>
                <a:ahLst/>
                <a:cxnLst/>
                <a:rect l="l" t="t" r="r" b="b"/>
                <a:pathLst>
                  <a:path w="4879" h="453" extrusionOk="0">
                    <a:moveTo>
                      <a:pt x="4726" y="0"/>
                    </a:moveTo>
                    <a:cubicBezTo>
                      <a:pt x="4720" y="0"/>
                      <a:pt x="4715" y="0"/>
                      <a:pt x="4709" y="1"/>
                    </a:cubicBezTo>
                    <a:cubicBezTo>
                      <a:pt x="3499" y="99"/>
                      <a:pt x="2274" y="149"/>
                      <a:pt x="1056" y="149"/>
                    </a:cubicBezTo>
                    <a:cubicBezTo>
                      <a:pt x="756" y="149"/>
                      <a:pt x="456" y="146"/>
                      <a:pt x="157" y="140"/>
                    </a:cubicBezTo>
                    <a:lnTo>
                      <a:pt x="154" y="140"/>
                    </a:lnTo>
                    <a:cubicBezTo>
                      <a:pt x="71" y="140"/>
                      <a:pt x="4" y="206"/>
                      <a:pt x="1" y="289"/>
                    </a:cubicBezTo>
                    <a:cubicBezTo>
                      <a:pt x="1" y="372"/>
                      <a:pt x="67" y="442"/>
                      <a:pt x="150" y="445"/>
                    </a:cubicBezTo>
                    <a:cubicBezTo>
                      <a:pt x="448" y="449"/>
                      <a:pt x="750" y="452"/>
                      <a:pt x="1052" y="452"/>
                    </a:cubicBezTo>
                    <a:cubicBezTo>
                      <a:pt x="2279" y="452"/>
                      <a:pt x="3513" y="404"/>
                      <a:pt x="4733" y="303"/>
                    </a:cubicBezTo>
                    <a:cubicBezTo>
                      <a:pt x="4817" y="296"/>
                      <a:pt x="4879" y="223"/>
                      <a:pt x="4871" y="140"/>
                    </a:cubicBezTo>
                    <a:cubicBezTo>
                      <a:pt x="4865" y="62"/>
                      <a:pt x="4802" y="0"/>
                      <a:pt x="472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1" name="Google Shape;3163;p51">
                <a:extLst>
                  <a:ext uri="{FF2B5EF4-FFF2-40B4-BE49-F238E27FC236}">
                    <a16:creationId xmlns:a16="http://schemas.microsoft.com/office/drawing/2014/main" id="{4C16B09A-1C81-42B3-9C78-1569AD73FFB9}"/>
                  </a:ext>
                </a:extLst>
              </p:cNvPr>
              <p:cNvSpPr/>
              <p:nvPr/>
            </p:nvSpPr>
            <p:spPr>
              <a:xfrm>
                <a:off x="4107418" y="1875525"/>
                <a:ext cx="255000" cy="109600"/>
              </a:xfrm>
              <a:custGeom>
                <a:avLst/>
                <a:gdLst/>
                <a:ahLst/>
                <a:cxnLst/>
                <a:rect l="l" t="t" r="r" b="b"/>
                <a:pathLst>
                  <a:path w="10200" h="4384" extrusionOk="0">
                    <a:moveTo>
                      <a:pt x="5574" y="1"/>
                    </a:moveTo>
                    <a:cubicBezTo>
                      <a:pt x="5558" y="1"/>
                      <a:pt x="5542" y="3"/>
                      <a:pt x="5526" y="9"/>
                    </a:cubicBezTo>
                    <a:cubicBezTo>
                      <a:pt x="5447" y="36"/>
                      <a:pt x="5405" y="123"/>
                      <a:pt x="5433" y="203"/>
                    </a:cubicBezTo>
                    <a:cubicBezTo>
                      <a:pt x="5946" y="1690"/>
                      <a:pt x="7340" y="2574"/>
                      <a:pt x="8841" y="3420"/>
                    </a:cubicBezTo>
                    <a:lnTo>
                      <a:pt x="9537" y="3815"/>
                    </a:lnTo>
                    <a:cubicBezTo>
                      <a:pt x="7484" y="3990"/>
                      <a:pt x="5241" y="4079"/>
                      <a:pt x="2922" y="4079"/>
                    </a:cubicBezTo>
                    <a:cubicBezTo>
                      <a:pt x="2167" y="4079"/>
                      <a:pt x="1405" y="4069"/>
                      <a:pt x="638" y="4051"/>
                    </a:cubicBezTo>
                    <a:cubicBezTo>
                      <a:pt x="981" y="3843"/>
                      <a:pt x="1366" y="3660"/>
                      <a:pt x="1765" y="3465"/>
                    </a:cubicBezTo>
                    <a:cubicBezTo>
                      <a:pt x="2649" y="3042"/>
                      <a:pt x="3564" y="2602"/>
                      <a:pt x="4081" y="1842"/>
                    </a:cubicBezTo>
                    <a:cubicBezTo>
                      <a:pt x="4361" y="1426"/>
                      <a:pt x="4569" y="969"/>
                      <a:pt x="4694" y="484"/>
                    </a:cubicBezTo>
                    <a:cubicBezTo>
                      <a:pt x="4715" y="404"/>
                      <a:pt x="4666" y="321"/>
                      <a:pt x="4586" y="300"/>
                    </a:cubicBezTo>
                    <a:cubicBezTo>
                      <a:pt x="4573" y="297"/>
                      <a:pt x="4560" y="295"/>
                      <a:pt x="4547" y="295"/>
                    </a:cubicBezTo>
                    <a:cubicBezTo>
                      <a:pt x="4479" y="295"/>
                      <a:pt x="4417" y="340"/>
                      <a:pt x="4399" y="407"/>
                    </a:cubicBezTo>
                    <a:cubicBezTo>
                      <a:pt x="4285" y="861"/>
                      <a:pt x="4091" y="1284"/>
                      <a:pt x="3828" y="1673"/>
                    </a:cubicBezTo>
                    <a:cubicBezTo>
                      <a:pt x="3359" y="2362"/>
                      <a:pt x="2482" y="2786"/>
                      <a:pt x="1633" y="3191"/>
                    </a:cubicBezTo>
                    <a:cubicBezTo>
                      <a:pt x="1089" y="3455"/>
                      <a:pt x="524" y="3729"/>
                      <a:pt x="73" y="4071"/>
                    </a:cubicBezTo>
                    <a:cubicBezTo>
                      <a:pt x="21" y="4110"/>
                      <a:pt x="0" y="4175"/>
                      <a:pt x="18" y="4238"/>
                    </a:cubicBezTo>
                    <a:cubicBezTo>
                      <a:pt x="39" y="4297"/>
                      <a:pt x="94" y="4339"/>
                      <a:pt x="159" y="4342"/>
                    </a:cubicBezTo>
                    <a:cubicBezTo>
                      <a:pt x="1079" y="4370"/>
                      <a:pt x="1994" y="4383"/>
                      <a:pt x="2898" y="4383"/>
                    </a:cubicBezTo>
                    <a:cubicBezTo>
                      <a:pt x="5418" y="4383"/>
                      <a:pt x="7852" y="4276"/>
                      <a:pt x="10050" y="4071"/>
                    </a:cubicBezTo>
                    <a:cubicBezTo>
                      <a:pt x="10116" y="4065"/>
                      <a:pt x="10172" y="4017"/>
                      <a:pt x="10185" y="3954"/>
                    </a:cubicBezTo>
                    <a:cubicBezTo>
                      <a:pt x="10199" y="3888"/>
                      <a:pt x="10169" y="3822"/>
                      <a:pt x="10109" y="3788"/>
                    </a:cubicBezTo>
                    <a:lnTo>
                      <a:pt x="8990" y="3156"/>
                    </a:lnTo>
                    <a:cubicBezTo>
                      <a:pt x="7540" y="2338"/>
                      <a:pt x="6199" y="1489"/>
                      <a:pt x="5717" y="103"/>
                    </a:cubicBezTo>
                    <a:cubicBezTo>
                      <a:pt x="5695" y="42"/>
                      <a:pt x="5637" y="1"/>
                      <a:pt x="557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2" name="Google Shape;3164;p51">
                <a:extLst>
                  <a:ext uri="{FF2B5EF4-FFF2-40B4-BE49-F238E27FC236}">
                    <a16:creationId xmlns:a16="http://schemas.microsoft.com/office/drawing/2014/main" id="{967957B0-5CBE-4ADC-A439-0E762E7674A7}"/>
                  </a:ext>
                </a:extLst>
              </p:cNvPr>
              <p:cNvSpPr/>
              <p:nvPr/>
            </p:nvSpPr>
            <p:spPr>
              <a:xfrm>
                <a:off x="4235343" y="1786025"/>
                <a:ext cx="11100" cy="46850"/>
              </a:xfrm>
              <a:custGeom>
                <a:avLst/>
                <a:gdLst/>
                <a:ahLst/>
                <a:cxnLst/>
                <a:rect l="l" t="t" r="r" b="b"/>
                <a:pathLst>
                  <a:path w="444" h="1874" extrusionOk="0">
                    <a:moveTo>
                      <a:pt x="159" y="0"/>
                    </a:moveTo>
                    <a:cubicBezTo>
                      <a:pt x="155" y="0"/>
                      <a:pt x="150" y="1"/>
                      <a:pt x="146" y="1"/>
                    </a:cubicBezTo>
                    <a:cubicBezTo>
                      <a:pt x="63" y="8"/>
                      <a:pt x="0" y="80"/>
                      <a:pt x="7" y="163"/>
                    </a:cubicBezTo>
                    <a:lnTo>
                      <a:pt x="135" y="1734"/>
                    </a:lnTo>
                    <a:cubicBezTo>
                      <a:pt x="143" y="1814"/>
                      <a:pt x="208" y="1873"/>
                      <a:pt x="288" y="1873"/>
                    </a:cubicBezTo>
                    <a:lnTo>
                      <a:pt x="298" y="1873"/>
                    </a:lnTo>
                    <a:cubicBezTo>
                      <a:pt x="381" y="1866"/>
                      <a:pt x="444" y="1793"/>
                      <a:pt x="437" y="1710"/>
                    </a:cubicBezTo>
                    <a:lnTo>
                      <a:pt x="309" y="139"/>
                    </a:lnTo>
                    <a:cubicBezTo>
                      <a:pt x="302" y="60"/>
                      <a:pt x="237" y="0"/>
                      <a:pt x="159"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3" name="Google Shape;3165;p51">
                <a:extLst>
                  <a:ext uri="{FF2B5EF4-FFF2-40B4-BE49-F238E27FC236}">
                    <a16:creationId xmlns:a16="http://schemas.microsoft.com/office/drawing/2014/main" id="{D889097C-9B7D-413C-801F-8B0CD9395227}"/>
                  </a:ext>
                </a:extLst>
              </p:cNvPr>
              <p:cNvSpPr/>
              <p:nvPr/>
            </p:nvSpPr>
            <p:spPr>
              <a:xfrm>
                <a:off x="4211343" y="1791275"/>
                <a:ext cx="10300" cy="44000"/>
              </a:xfrm>
              <a:custGeom>
                <a:avLst/>
                <a:gdLst/>
                <a:ahLst/>
                <a:cxnLst/>
                <a:rect l="l" t="t" r="r" b="b"/>
                <a:pathLst>
                  <a:path w="412" h="1760" extrusionOk="0">
                    <a:moveTo>
                      <a:pt x="163" y="0"/>
                    </a:moveTo>
                    <a:cubicBezTo>
                      <a:pt x="155" y="0"/>
                      <a:pt x="147" y="1"/>
                      <a:pt x="138" y="2"/>
                    </a:cubicBezTo>
                    <a:cubicBezTo>
                      <a:pt x="55" y="16"/>
                      <a:pt x="0" y="95"/>
                      <a:pt x="13" y="179"/>
                    </a:cubicBezTo>
                    <a:cubicBezTo>
                      <a:pt x="90" y="647"/>
                      <a:pt x="107" y="1122"/>
                      <a:pt x="69" y="1593"/>
                    </a:cubicBezTo>
                    <a:cubicBezTo>
                      <a:pt x="63" y="1680"/>
                      <a:pt x="125" y="1753"/>
                      <a:pt x="208" y="1760"/>
                    </a:cubicBezTo>
                    <a:lnTo>
                      <a:pt x="221" y="1760"/>
                    </a:lnTo>
                    <a:cubicBezTo>
                      <a:pt x="298" y="1760"/>
                      <a:pt x="364" y="1697"/>
                      <a:pt x="370" y="1621"/>
                    </a:cubicBezTo>
                    <a:cubicBezTo>
                      <a:pt x="412" y="1122"/>
                      <a:pt x="391" y="623"/>
                      <a:pt x="312" y="130"/>
                    </a:cubicBezTo>
                    <a:cubicBezTo>
                      <a:pt x="299" y="56"/>
                      <a:pt x="236" y="0"/>
                      <a:pt x="163" y="0"/>
                    </a:cubicBezTo>
                    <a:close/>
                  </a:path>
                </a:pathLst>
              </a:custGeom>
              <a:solidFill>
                <a:srgbClr val="193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4" name="Google Shape;3166;p51">
                <a:extLst>
                  <a:ext uri="{FF2B5EF4-FFF2-40B4-BE49-F238E27FC236}">
                    <a16:creationId xmlns:a16="http://schemas.microsoft.com/office/drawing/2014/main" id="{24DB2A9D-97CB-44C2-B45D-0BF5BDC75D54}"/>
                  </a:ext>
                </a:extLst>
              </p:cNvPr>
              <p:cNvSpPr/>
              <p:nvPr/>
            </p:nvSpPr>
            <p:spPr>
              <a:xfrm>
                <a:off x="4192168" y="1255325"/>
                <a:ext cx="10775" cy="45375"/>
              </a:xfrm>
              <a:custGeom>
                <a:avLst/>
                <a:gdLst/>
                <a:ahLst/>
                <a:cxnLst/>
                <a:rect l="l" t="t" r="r" b="b"/>
                <a:pathLst>
                  <a:path w="431" h="1815" extrusionOk="0">
                    <a:moveTo>
                      <a:pt x="164" y="0"/>
                    </a:moveTo>
                    <a:cubicBezTo>
                      <a:pt x="158" y="0"/>
                      <a:pt x="152" y="1"/>
                      <a:pt x="146" y="1"/>
                    </a:cubicBezTo>
                    <a:cubicBezTo>
                      <a:pt x="63" y="8"/>
                      <a:pt x="1" y="81"/>
                      <a:pt x="8" y="165"/>
                    </a:cubicBezTo>
                    <a:lnTo>
                      <a:pt x="122" y="1676"/>
                    </a:lnTo>
                    <a:cubicBezTo>
                      <a:pt x="129" y="1755"/>
                      <a:pt x="195" y="1814"/>
                      <a:pt x="275" y="1814"/>
                    </a:cubicBezTo>
                    <a:lnTo>
                      <a:pt x="285" y="1814"/>
                    </a:lnTo>
                    <a:cubicBezTo>
                      <a:pt x="368" y="1808"/>
                      <a:pt x="430" y="1735"/>
                      <a:pt x="424" y="1651"/>
                    </a:cubicBezTo>
                    <a:lnTo>
                      <a:pt x="310" y="140"/>
                    </a:lnTo>
                    <a:cubicBezTo>
                      <a:pt x="303" y="63"/>
                      <a:pt x="242" y="0"/>
                      <a:pt x="1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5" name="Google Shape;3167;p51">
                <a:extLst>
                  <a:ext uri="{FF2B5EF4-FFF2-40B4-BE49-F238E27FC236}">
                    <a16:creationId xmlns:a16="http://schemas.microsoft.com/office/drawing/2014/main" id="{18008901-FA54-46BB-A429-FB620C4A5081}"/>
                  </a:ext>
                </a:extLst>
              </p:cNvPr>
              <p:cNvSpPr/>
              <p:nvPr/>
            </p:nvSpPr>
            <p:spPr>
              <a:xfrm>
                <a:off x="4162093" y="1259250"/>
                <a:ext cx="10150" cy="42500"/>
              </a:xfrm>
              <a:custGeom>
                <a:avLst/>
                <a:gdLst/>
                <a:ahLst/>
                <a:cxnLst/>
                <a:rect l="l" t="t" r="r" b="b"/>
                <a:pathLst>
                  <a:path w="406" h="1700" extrusionOk="0">
                    <a:moveTo>
                      <a:pt x="154" y="1"/>
                    </a:moveTo>
                    <a:cubicBezTo>
                      <a:pt x="152" y="1"/>
                      <a:pt x="149" y="1"/>
                      <a:pt x="146" y="1"/>
                    </a:cubicBezTo>
                    <a:cubicBezTo>
                      <a:pt x="63" y="8"/>
                      <a:pt x="1" y="80"/>
                      <a:pt x="4" y="163"/>
                    </a:cubicBezTo>
                    <a:lnTo>
                      <a:pt x="98" y="1557"/>
                    </a:lnTo>
                    <a:cubicBezTo>
                      <a:pt x="101" y="1637"/>
                      <a:pt x="170" y="1699"/>
                      <a:pt x="247" y="1699"/>
                    </a:cubicBezTo>
                    <a:lnTo>
                      <a:pt x="257" y="1699"/>
                    </a:lnTo>
                    <a:cubicBezTo>
                      <a:pt x="340" y="1692"/>
                      <a:pt x="406" y="1623"/>
                      <a:pt x="399" y="1540"/>
                    </a:cubicBezTo>
                    <a:lnTo>
                      <a:pt x="306" y="142"/>
                    </a:lnTo>
                    <a:cubicBezTo>
                      <a:pt x="302" y="62"/>
                      <a:pt x="234" y="1"/>
                      <a:pt x="154"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grpSp>
      </p:grpSp>
      <p:grpSp>
        <p:nvGrpSpPr>
          <p:cNvPr id="66" name="Google Shape;3168;p51">
            <a:extLst>
              <a:ext uri="{FF2B5EF4-FFF2-40B4-BE49-F238E27FC236}">
                <a16:creationId xmlns:a16="http://schemas.microsoft.com/office/drawing/2014/main" id="{E6793655-D832-4000-A232-10E1901D7E9F}"/>
              </a:ext>
            </a:extLst>
          </p:cNvPr>
          <p:cNvGrpSpPr/>
          <p:nvPr/>
        </p:nvGrpSpPr>
        <p:grpSpPr>
          <a:xfrm rot="899988">
            <a:off x="9182678" y="715957"/>
            <a:ext cx="1921402" cy="1405057"/>
            <a:chOff x="3279119" y="3697202"/>
            <a:chExt cx="436050" cy="376859"/>
          </a:xfrm>
        </p:grpSpPr>
        <p:sp>
          <p:nvSpPr>
            <p:cNvPr id="67" name="Google Shape;3169;p51">
              <a:extLst>
                <a:ext uri="{FF2B5EF4-FFF2-40B4-BE49-F238E27FC236}">
                  <a16:creationId xmlns:a16="http://schemas.microsoft.com/office/drawing/2014/main" id="{F9216C7A-DD10-4707-A1AB-308CC1A2C465}"/>
                </a:ext>
              </a:extLst>
            </p:cNvPr>
            <p:cNvSpPr/>
            <p:nvPr/>
          </p:nvSpPr>
          <p:spPr>
            <a:xfrm>
              <a:off x="3279119" y="3697202"/>
              <a:ext cx="436050" cy="376859"/>
            </a:xfrm>
            <a:custGeom>
              <a:avLst/>
              <a:gdLst/>
              <a:ahLst/>
              <a:cxnLst/>
              <a:rect l="l" t="t" r="r" b="b"/>
              <a:pathLst>
                <a:path w="304398" h="263078" extrusionOk="0">
                  <a:moveTo>
                    <a:pt x="44796" y="0"/>
                  </a:moveTo>
                  <a:cubicBezTo>
                    <a:pt x="20076" y="0"/>
                    <a:pt x="0" y="20076"/>
                    <a:pt x="0" y="44795"/>
                  </a:cubicBezTo>
                  <a:lnTo>
                    <a:pt x="0" y="59941"/>
                  </a:lnTo>
                  <a:cubicBezTo>
                    <a:pt x="0" y="84089"/>
                    <a:pt x="19171" y="103831"/>
                    <a:pt x="43105" y="104712"/>
                  </a:cubicBezTo>
                  <a:lnTo>
                    <a:pt x="43105" y="151602"/>
                  </a:lnTo>
                  <a:cubicBezTo>
                    <a:pt x="43105" y="179489"/>
                    <a:pt x="65776" y="202184"/>
                    <a:pt x="93663" y="202184"/>
                  </a:cubicBezTo>
                  <a:lnTo>
                    <a:pt x="195208" y="202184"/>
                  </a:lnTo>
                  <a:cubicBezTo>
                    <a:pt x="194922" y="207352"/>
                    <a:pt x="194708" y="212781"/>
                    <a:pt x="194589" y="218402"/>
                  </a:cubicBezTo>
                  <a:cubicBezTo>
                    <a:pt x="194327" y="232857"/>
                    <a:pt x="201257" y="246550"/>
                    <a:pt x="213188" y="255052"/>
                  </a:cubicBezTo>
                  <a:cubicBezTo>
                    <a:pt x="220618" y="260291"/>
                    <a:pt x="229453" y="263077"/>
                    <a:pt x="238693" y="263077"/>
                  </a:cubicBezTo>
                  <a:lnTo>
                    <a:pt x="260007" y="263077"/>
                  </a:lnTo>
                  <a:cubicBezTo>
                    <a:pt x="269295" y="263077"/>
                    <a:pt x="278154" y="260291"/>
                    <a:pt x="285584" y="255004"/>
                  </a:cubicBezTo>
                  <a:cubicBezTo>
                    <a:pt x="297467" y="246550"/>
                    <a:pt x="304397" y="232905"/>
                    <a:pt x="304135" y="218402"/>
                  </a:cubicBezTo>
                  <a:cubicBezTo>
                    <a:pt x="304040" y="210924"/>
                    <a:pt x="303707" y="203756"/>
                    <a:pt x="303206" y="197088"/>
                  </a:cubicBezTo>
                  <a:cubicBezTo>
                    <a:pt x="302111" y="182466"/>
                    <a:pt x="300182" y="170439"/>
                    <a:pt x="297396" y="161199"/>
                  </a:cubicBezTo>
                  <a:cubicBezTo>
                    <a:pt x="297039" y="154817"/>
                    <a:pt x="295419" y="148602"/>
                    <a:pt x="292633" y="142886"/>
                  </a:cubicBezTo>
                  <a:lnTo>
                    <a:pt x="292633" y="85255"/>
                  </a:lnTo>
                  <a:cubicBezTo>
                    <a:pt x="297515" y="78754"/>
                    <a:pt x="301563" y="70276"/>
                    <a:pt x="301539" y="60084"/>
                  </a:cubicBezTo>
                  <a:lnTo>
                    <a:pt x="301539" y="45128"/>
                  </a:lnTo>
                  <a:cubicBezTo>
                    <a:pt x="301563" y="33078"/>
                    <a:pt x="296634" y="21338"/>
                    <a:pt x="287989" y="12931"/>
                  </a:cubicBezTo>
                  <a:cubicBezTo>
                    <a:pt x="279897" y="5092"/>
                    <a:pt x="268959" y="407"/>
                    <a:pt x="257702" y="407"/>
                  </a:cubicBezTo>
                  <a:cubicBezTo>
                    <a:pt x="257264" y="407"/>
                    <a:pt x="256826" y="414"/>
                    <a:pt x="256387" y="429"/>
                  </a:cubicBezTo>
                  <a:lnTo>
                    <a:pt x="102665" y="429"/>
                  </a:lnTo>
                  <a:cubicBezTo>
                    <a:pt x="102372" y="423"/>
                    <a:pt x="102078" y="420"/>
                    <a:pt x="101785" y="420"/>
                  </a:cubicBezTo>
                  <a:cubicBezTo>
                    <a:pt x="99698" y="420"/>
                    <a:pt x="97615" y="571"/>
                    <a:pt x="95568" y="905"/>
                  </a:cubicBezTo>
                  <a:cubicBezTo>
                    <a:pt x="92996" y="286"/>
                    <a:pt x="90281" y="0"/>
                    <a:pt x="87471" y="0"/>
                  </a:cubicBezTo>
                  <a:close/>
                </a:path>
              </a:pathLst>
            </a:custGeom>
            <a:solidFill>
              <a:srgbClr val="FFFFFF"/>
            </a:solidFill>
            <a:ln>
              <a:noFill/>
            </a:ln>
            <a:effectLst>
              <a:outerShdw blurRad="28575" dist="28575" dir="138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8" name="Google Shape;3170;p51">
              <a:extLst>
                <a:ext uri="{FF2B5EF4-FFF2-40B4-BE49-F238E27FC236}">
                  <a16:creationId xmlns:a16="http://schemas.microsoft.com/office/drawing/2014/main" id="{8BCBDDE2-E3E8-4678-8243-B9D14C333D1C}"/>
                </a:ext>
              </a:extLst>
            </p:cNvPr>
            <p:cNvSpPr/>
            <p:nvPr/>
          </p:nvSpPr>
          <p:spPr>
            <a:xfrm>
              <a:off x="3609653" y="3967488"/>
              <a:ext cx="54004" cy="55676"/>
            </a:xfrm>
            <a:custGeom>
              <a:avLst/>
              <a:gdLst/>
              <a:ahLst/>
              <a:cxnLst/>
              <a:rect l="l" t="t" r="r" b="b"/>
              <a:pathLst>
                <a:path w="37699" h="38866" extrusionOk="0">
                  <a:moveTo>
                    <a:pt x="18837" y="0"/>
                  </a:moveTo>
                  <a:lnTo>
                    <a:pt x="905" y="11312"/>
                  </a:lnTo>
                  <a:cubicBezTo>
                    <a:pt x="500" y="16861"/>
                    <a:pt x="167" y="23267"/>
                    <a:pt x="48" y="30602"/>
                  </a:cubicBezTo>
                  <a:cubicBezTo>
                    <a:pt x="0" y="35126"/>
                    <a:pt x="3644" y="38865"/>
                    <a:pt x="8168" y="38865"/>
                  </a:cubicBezTo>
                  <a:lnTo>
                    <a:pt x="29482" y="38865"/>
                  </a:lnTo>
                  <a:cubicBezTo>
                    <a:pt x="34031" y="38865"/>
                    <a:pt x="37698" y="35174"/>
                    <a:pt x="37603" y="30602"/>
                  </a:cubicBezTo>
                  <a:cubicBezTo>
                    <a:pt x="37484" y="23291"/>
                    <a:pt x="37174" y="16885"/>
                    <a:pt x="36746" y="11312"/>
                  </a:cubicBezTo>
                  <a:lnTo>
                    <a:pt x="18837" y="0"/>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69" name="Google Shape;3171;p51">
              <a:extLst>
                <a:ext uri="{FF2B5EF4-FFF2-40B4-BE49-F238E27FC236}">
                  <a16:creationId xmlns:a16="http://schemas.microsoft.com/office/drawing/2014/main" id="{C23ABCB5-6444-46F1-AA09-420091A99539}"/>
                </a:ext>
              </a:extLst>
            </p:cNvPr>
            <p:cNvSpPr/>
            <p:nvPr/>
          </p:nvSpPr>
          <p:spPr>
            <a:xfrm>
              <a:off x="3391798" y="3772185"/>
              <a:ext cx="205983" cy="133318"/>
            </a:xfrm>
            <a:custGeom>
              <a:avLst/>
              <a:gdLst/>
              <a:ahLst/>
              <a:cxnLst/>
              <a:rect l="l" t="t" r="r" b="b"/>
              <a:pathLst>
                <a:path w="143793" h="93067" extrusionOk="0">
                  <a:moveTo>
                    <a:pt x="1" y="0"/>
                  </a:moveTo>
                  <a:lnTo>
                    <a:pt x="1" y="76849"/>
                  </a:lnTo>
                  <a:lnTo>
                    <a:pt x="71897" y="93067"/>
                  </a:lnTo>
                  <a:lnTo>
                    <a:pt x="143793" y="76849"/>
                  </a:lnTo>
                  <a:lnTo>
                    <a:pt x="143793" y="0"/>
                  </a:lnTo>
                  <a:close/>
                </a:path>
              </a:pathLst>
            </a:custGeom>
            <a:solidFill>
              <a:srgbClr val="5C58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0" name="Google Shape;3172;p51">
              <a:extLst>
                <a:ext uri="{FF2B5EF4-FFF2-40B4-BE49-F238E27FC236}">
                  <a16:creationId xmlns:a16="http://schemas.microsoft.com/office/drawing/2014/main" id="{D2EAFDFE-DDF7-4CB4-A9CD-304F41964FB2}"/>
                </a:ext>
              </a:extLst>
            </p:cNvPr>
            <p:cNvSpPr/>
            <p:nvPr/>
          </p:nvSpPr>
          <p:spPr>
            <a:xfrm>
              <a:off x="3391764" y="3772185"/>
              <a:ext cx="113057" cy="133318"/>
            </a:xfrm>
            <a:custGeom>
              <a:avLst/>
              <a:gdLst/>
              <a:ahLst/>
              <a:cxnLst/>
              <a:rect l="l" t="t" r="r" b="b"/>
              <a:pathLst>
                <a:path w="78923" h="93067" extrusionOk="0">
                  <a:moveTo>
                    <a:pt x="1" y="0"/>
                  </a:moveTo>
                  <a:lnTo>
                    <a:pt x="1" y="76849"/>
                  </a:lnTo>
                  <a:lnTo>
                    <a:pt x="71897" y="93067"/>
                  </a:lnTo>
                  <a:lnTo>
                    <a:pt x="78922" y="91495"/>
                  </a:lnTo>
                  <a:lnTo>
                    <a:pt x="14051" y="76849"/>
                  </a:lnTo>
                  <a:lnTo>
                    <a:pt x="14051" y="0"/>
                  </a:lnTo>
                  <a:close/>
                </a:path>
              </a:pathLst>
            </a:custGeom>
            <a:solidFill>
              <a:srgbClr val="4F4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1" name="Google Shape;3173;p51">
              <a:extLst>
                <a:ext uri="{FF2B5EF4-FFF2-40B4-BE49-F238E27FC236}">
                  <a16:creationId xmlns:a16="http://schemas.microsoft.com/office/drawing/2014/main" id="{12969B99-7F96-475A-B9D0-15A6732AD818}"/>
                </a:ext>
              </a:extLst>
            </p:cNvPr>
            <p:cNvSpPr/>
            <p:nvPr/>
          </p:nvSpPr>
          <p:spPr>
            <a:xfrm>
              <a:off x="3391832" y="3882304"/>
              <a:ext cx="205949" cy="53663"/>
            </a:xfrm>
            <a:custGeom>
              <a:avLst/>
              <a:gdLst/>
              <a:ahLst/>
              <a:cxnLst/>
              <a:rect l="l" t="t" r="r" b="b"/>
              <a:pathLst>
                <a:path w="143769" h="37461" extrusionOk="0">
                  <a:moveTo>
                    <a:pt x="1" y="1"/>
                  </a:moveTo>
                  <a:lnTo>
                    <a:pt x="1" y="22648"/>
                  </a:lnTo>
                  <a:cubicBezTo>
                    <a:pt x="1" y="30817"/>
                    <a:pt x="6597" y="37461"/>
                    <a:pt x="14789" y="37461"/>
                  </a:cubicBezTo>
                  <a:lnTo>
                    <a:pt x="128980" y="37461"/>
                  </a:lnTo>
                  <a:cubicBezTo>
                    <a:pt x="137124" y="37461"/>
                    <a:pt x="143769" y="30840"/>
                    <a:pt x="143769" y="22648"/>
                  </a:cubicBezTo>
                  <a:lnTo>
                    <a:pt x="143769" y="1"/>
                  </a:lnTo>
                  <a:close/>
                </a:path>
              </a:pathLst>
            </a:custGeom>
            <a:solidFill>
              <a:srgbClr val="FF8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2" name="Google Shape;3174;p51">
              <a:extLst>
                <a:ext uri="{FF2B5EF4-FFF2-40B4-BE49-F238E27FC236}">
                  <a16:creationId xmlns:a16="http://schemas.microsoft.com/office/drawing/2014/main" id="{EE588C18-D437-42C4-BCCD-AAEA62007CBC}"/>
                </a:ext>
              </a:extLst>
            </p:cNvPr>
            <p:cNvSpPr/>
            <p:nvPr/>
          </p:nvSpPr>
          <p:spPr>
            <a:xfrm>
              <a:off x="3391764" y="3882304"/>
              <a:ext cx="41315" cy="53697"/>
            </a:xfrm>
            <a:custGeom>
              <a:avLst/>
              <a:gdLst/>
              <a:ahLst/>
              <a:cxnLst/>
              <a:rect l="l" t="t" r="r" b="b"/>
              <a:pathLst>
                <a:path w="28841" h="37485" extrusionOk="0">
                  <a:moveTo>
                    <a:pt x="1" y="1"/>
                  </a:moveTo>
                  <a:lnTo>
                    <a:pt x="1" y="22672"/>
                  </a:lnTo>
                  <a:cubicBezTo>
                    <a:pt x="1" y="30864"/>
                    <a:pt x="6645" y="37485"/>
                    <a:pt x="14790" y="37485"/>
                  </a:cubicBezTo>
                  <a:lnTo>
                    <a:pt x="28840" y="37485"/>
                  </a:lnTo>
                  <a:cubicBezTo>
                    <a:pt x="20696" y="37437"/>
                    <a:pt x="14051" y="30817"/>
                    <a:pt x="14051" y="22624"/>
                  </a:cubicBezTo>
                  <a:lnTo>
                    <a:pt x="14051" y="1"/>
                  </a:lnTo>
                  <a:close/>
                </a:path>
              </a:pathLst>
            </a:custGeom>
            <a:solidFill>
              <a:srgbClr val="F94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3" name="Google Shape;3175;p51">
              <a:extLst>
                <a:ext uri="{FF2B5EF4-FFF2-40B4-BE49-F238E27FC236}">
                  <a16:creationId xmlns:a16="http://schemas.microsoft.com/office/drawing/2014/main" id="{6FC3EF15-23F6-42A8-AE24-DD0FD4008966}"/>
                </a:ext>
              </a:extLst>
            </p:cNvPr>
            <p:cNvSpPr/>
            <p:nvPr/>
          </p:nvSpPr>
          <p:spPr>
            <a:xfrm>
              <a:off x="3625959" y="3774879"/>
              <a:ext cx="21493" cy="154333"/>
            </a:xfrm>
            <a:custGeom>
              <a:avLst/>
              <a:gdLst/>
              <a:ahLst/>
              <a:cxnLst/>
              <a:rect l="l" t="t" r="r" b="b"/>
              <a:pathLst>
                <a:path w="15004" h="107737" extrusionOk="0">
                  <a:moveTo>
                    <a:pt x="0" y="0"/>
                  </a:moveTo>
                  <a:lnTo>
                    <a:pt x="0" y="107737"/>
                  </a:lnTo>
                  <a:lnTo>
                    <a:pt x="15003" y="107737"/>
                  </a:lnTo>
                  <a:lnTo>
                    <a:pt x="15003" y="0"/>
                  </a:ln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4" name="Google Shape;3176;p51">
              <a:extLst>
                <a:ext uri="{FF2B5EF4-FFF2-40B4-BE49-F238E27FC236}">
                  <a16:creationId xmlns:a16="http://schemas.microsoft.com/office/drawing/2014/main" id="{CAC47E2C-A2BB-4A99-9752-835A32F03B8E}"/>
                </a:ext>
              </a:extLst>
            </p:cNvPr>
            <p:cNvSpPr/>
            <p:nvPr/>
          </p:nvSpPr>
          <p:spPr>
            <a:xfrm>
              <a:off x="3610880" y="3935931"/>
              <a:ext cx="51514" cy="47659"/>
            </a:xfrm>
            <a:custGeom>
              <a:avLst/>
              <a:gdLst/>
              <a:ahLst/>
              <a:cxnLst/>
              <a:rect l="l" t="t" r="r" b="b"/>
              <a:pathLst>
                <a:path w="35961" h="33270" extrusionOk="0">
                  <a:moveTo>
                    <a:pt x="6121" y="1"/>
                  </a:moveTo>
                  <a:cubicBezTo>
                    <a:pt x="6121" y="1"/>
                    <a:pt x="1905" y="7645"/>
                    <a:pt x="0" y="33270"/>
                  </a:cubicBezTo>
                  <a:lnTo>
                    <a:pt x="35960" y="33270"/>
                  </a:lnTo>
                  <a:cubicBezTo>
                    <a:pt x="34055" y="7645"/>
                    <a:pt x="29816" y="1"/>
                    <a:pt x="29816" y="1"/>
                  </a:cubicBezTo>
                  <a:close/>
                </a:path>
              </a:pathLst>
            </a:custGeom>
            <a:solidFill>
              <a:srgbClr val="F8E8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5" name="Google Shape;3177;p51">
              <a:extLst>
                <a:ext uri="{FF2B5EF4-FFF2-40B4-BE49-F238E27FC236}">
                  <a16:creationId xmlns:a16="http://schemas.microsoft.com/office/drawing/2014/main" id="{7011D5A0-5801-49AD-98C7-E2C8CC9F8856}"/>
                </a:ext>
              </a:extLst>
            </p:cNvPr>
            <p:cNvSpPr/>
            <p:nvPr/>
          </p:nvSpPr>
          <p:spPr>
            <a:xfrm>
              <a:off x="3483020" y="3822911"/>
              <a:ext cx="23881" cy="26782"/>
            </a:xfrm>
            <a:custGeom>
              <a:avLst/>
              <a:gdLst/>
              <a:ahLst/>
              <a:cxnLst/>
              <a:rect l="l" t="t" r="r" b="b"/>
              <a:pathLst>
                <a:path w="16671" h="18696" extrusionOk="0">
                  <a:moveTo>
                    <a:pt x="8336" y="1"/>
                  </a:moveTo>
                  <a:cubicBezTo>
                    <a:pt x="3740" y="1"/>
                    <a:pt x="1" y="4168"/>
                    <a:pt x="1" y="9336"/>
                  </a:cubicBezTo>
                  <a:cubicBezTo>
                    <a:pt x="1" y="14504"/>
                    <a:pt x="3740" y="18695"/>
                    <a:pt x="8336" y="18695"/>
                  </a:cubicBezTo>
                  <a:cubicBezTo>
                    <a:pt x="12956" y="18695"/>
                    <a:pt x="16671" y="14504"/>
                    <a:pt x="16671" y="9336"/>
                  </a:cubicBezTo>
                  <a:cubicBezTo>
                    <a:pt x="16671" y="4168"/>
                    <a:pt x="12956" y="1"/>
                    <a:pt x="8336" y="1"/>
                  </a:cubicBezTo>
                  <a:close/>
                </a:path>
              </a:pathLst>
            </a:custGeom>
            <a:solidFill>
              <a:srgbClr val="4F4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6" name="Google Shape;3178;p51">
              <a:extLst>
                <a:ext uri="{FF2B5EF4-FFF2-40B4-BE49-F238E27FC236}">
                  <a16:creationId xmlns:a16="http://schemas.microsoft.com/office/drawing/2014/main" id="{A1A00263-6759-467E-B086-6D53DF6DB8F9}"/>
                </a:ext>
              </a:extLst>
            </p:cNvPr>
            <p:cNvSpPr/>
            <p:nvPr/>
          </p:nvSpPr>
          <p:spPr>
            <a:xfrm>
              <a:off x="3625924" y="3774914"/>
              <a:ext cx="21493" cy="41585"/>
            </a:xfrm>
            <a:custGeom>
              <a:avLst/>
              <a:gdLst/>
              <a:ahLst/>
              <a:cxnLst/>
              <a:rect l="l" t="t" r="r" b="b"/>
              <a:pathLst>
                <a:path w="15004" h="29030" extrusionOk="0">
                  <a:moveTo>
                    <a:pt x="1" y="0"/>
                  </a:moveTo>
                  <a:lnTo>
                    <a:pt x="24" y="29030"/>
                  </a:lnTo>
                  <a:lnTo>
                    <a:pt x="15004" y="29030"/>
                  </a:lnTo>
                  <a:lnTo>
                    <a:pt x="15004" y="0"/>
                  </a:ln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7" name="Google Shape;3179;p51">
              <a:extLst>
                <a:ext uri="{FF2B5EF4-FFF2-40B4-BE49-F238E27FC236}">
                  <a16:creationId xmlns:a16="http://schemas.microsoft.com/office/drawing/2014/main" id="{494BCAFC-290C-4BB1-8AD5-7E47EF4D88A5}"/>
                </a:ext>
              </a:extLst>
            </p:cNvPr>
            <p:cNvSpPr/>
            <p:nvPr/>
          </p:nvSpPr>
          <p:spPr>
            <a:xfrm>
              <a:off x="3330051" y="3748748"/>
              <a:ext cx="330160" cy="47625"/>
            </a:xfrm>
            <a:custGeom>
              <a:avLst/>
              <a:gdLst/>
              <a:ahLst/>
              <a:cxnLst/>
              <a:rect l="l" t="t" r="r" b="b"/>
              <a:pathLst>
                <a:path w="230478" h="33246" extrusionOk="0">
                  <a:moveTo>
                    <a:pt x="9050" y="1"/>
                  </a:moveTo>
                  <a:cubicBezTo>
                    <a:pt x="4049" y="1"/>
                    <a:pt x="0" y="4049"/>
                    <a:pt x="0" y="9050"/>
                  </a:cubicBezTo>
                  <a:lnTo>
                    <a:pt x="0" y="24196"/>
                  </a:lnTo>
                  <a:cubicBezTo>
                    <a:pt x="0" y="29197"/>
                    <a:pt x="4049" y="33245"/>
                    <a:pt x="9050" y="33245"/>
                  </a:cubicBezTo>
                  <a:lnTo>
                    <a:pt x="221428" y="33245"/>
                  </a:lnTo>
                  <a:cubicBezTo>
                    <a:pt x="226429" y="33245"/>
                    <a:pt x="230477" y="29197"/>
                    <a:pt x="230477" y="24196"/>
                  </a:cubicBezTo>
                  <a:lnTo>
                    <a:pt x="230477" y="9050"/>
                  </a:lnTo>
                  <a:cubicBezTo>
                    <a:pt x="230453" y="4049"/>
                    <a:pt x="226405" y="1"/>
                    <a:pt x="221428" y="1"/>
                  </a:cubicBezTo>
                  <a:close/>
                </a:path>
              </a:pathLst>
            </a:custGeom>
            <a:solidFill>
              <a:srgbClr val="4F4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8" name="Google Shape;3180;p51">
              <a:extLst>
                <a:ext uri="{FF2B5EF4-FFF2-40B4-BE49-F238E27FC236}">
                  <a16:creationId xmlns:a16="http://schemas.microsoft.com/office/drawing/2014/main" id="{EDEDBAEF-1A05-4259-9AD0-F86FD1717DD3}"/>
                </a:ext>
              </a:extLst>
            </p:cNvPr>
            <p:cNvSpPr/>
            <p:nvPr/>
          </p:nvSpPr>
          <p:spPr>
            <a:xfrm>
              <a:off x="3330017" y="3748748"/>
              <a:ext cx="33092" cy="47625"/>
            </a:xfrm>
            <a:custGeom>
              <a:avLst/>
              <a:gdLst/>
              <a:ahLst/>
              <a:cxnLst/>
              <a:rect l="l" t="t" r="r" b="b"/>
              <a:pathLst>
                <a:path w="23101" h="33246" extrusionOk="0">
                  <a:moveTo>
                    <a:pt x="9050" y="1"/>
                  </a:moveTo>
                  <a:cubicBezTo>
                    <a:pt x="4049" y="1"/>
                    <a:pt x="1" y="4049"/>
                    <a:pt x="1" y="9050"/>
                  </a:cubicBezTo>
                  <a:lnTo>
                    <a:pt x="1" y="24196"/>
                  </a:lnTo>
                  <a:cubicBezTo>
                    <a:pt x="1" y="29197"/>
                    <a:pt x="4049" y="33245"/>
                    <a:pt x="9050" y="33245"/>
                  </a:cubicBezTo>
                  <a:lnTo>
                    <a:pt x="23101" y="33245"/>
                  </a:lnTo>
                  <a:cubicBezTo>
                    <a:pt x="18100" y="33245"/>
                    <a:pt x="14051" y="29173"/>
                    <a:pt x="14051" y="24172"/>
                  </a:cubicBezTo>
                  <a:lnTo>
                    <a:pt x="14051" y="9074"/>
                  </a:lnTo>
                  <a:cubicBezTo>
                    <a:pt x="14051" y="4073"/>
                    <a:pt x="18100" y="1"/>
                    <a:pt x="23101" y="1"/>
                  </a:cubicBezTo>
                  <a:close/>
                </a:path>
              </a:pathLst>
            </a:custGeom>
            <a:solidFill>
              <a:srgbClr val="423E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79" name="Google Shape;3181;p51">
              <a:extLst>
                <a:ext uri="{FF2B5EF4-FFF2-40B4-BE49-F238E27FC236}">
                  <a16:creationId xmlns:a16="http://schemas.microsoft.com/office/drawing/2014/main" id="{8669DA48-4F3F-4FF7-9AA3-100D3F010FB9}"/>
                </a:ext>
              </a:extLst>
            </p:cNvPr>
            <p:cNvSpPr/>
            <p:nvPr/>
          </p:nvSpPr>
          <p:spPr>
            <a:xfrm>
              <a:off x="3619237" y="3914542"/>
              <a:ext cx="34798" cy="34797"/>
            </a:xfrm>
            <a:custGeom>
              <a:avLst/>
              <a:gdLst/>
              <a:ahLst/>
              <a:cxnLst/>
              <a:rect l="l" t="t" r="r" b="b"/>
              <a:pathLst>
                <a:path w="24292" h="24291" extrusionOk="0">
                  <a:moveTo>
                    <a:pt x="12146" y="0"/>
                  </a:moveTo>
                  <a:cubicBezTo>
                    <a:pt x="5431" y="0"/>
                    <a:pt x="1" y="5430"/>
                    <a:pt x="1" y="12146"/>
                  </a:cubicBezTo>
                  <a:cubicBezTo>
                    <a:pt x="1" y="18861"/>
                    <a:pt x="5431" y="24291"/>
                    <a:pt x="12146" y="24291"/>
                  </a:cubicBezTo>
                  <a:cubicBezTo>
                    <a:pt x="18838" y="24291"/>
                    <a:pt x="24292" y="18861"/>
                    <a:pt x="24292" y="12146"/>
                  </a:cubicBezTo>
                  <a:cubicBezTo>
                    <a:pt x="24292" y="5430"/>
                    <a:pt x="18838" y="0"/>
                    <a:pt x="12146" y="0"/>
                  </a:cubicBezTo>
                  <a:close/>
                </a:path>
              </a:pathLst>
            </a:custGeom>
            <a:solidFill>
              <a:srgbClr val="FAB6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80" name="Google Shape;3182;p51">
              <a:extLst>
                <a:ext uri="{FF2B5EF4-FFF2-40B4-BE49-F238E27FC236}">
                  <a16:creationId xmlns:a16="http://schemas.microsoft.com/office/drawing/2014/main" id="{BB42A18D-D130-40DD-832C-7178EF5DE474}"/>
                </a:ext>
              </a:extLst>
            </p:cNvPr>
            <p:cNvSpPr/>
            <p:nvPr/>
          </p:nvSpPr>
          <p:spPr>
            <a:xfrm>
              <a:off x="3477937" y="3817863"/>
              <a:ext cx="34013" cy="36844"/>
            </a:xfrm>
            <a:custGeom>
              <a:avLst/>
              <a:gdLst/>
              <a:ahLst/>
              <a:cxnLst/>
              <a:rect l="l" t="t" r="r" b="b"/>
              <a:pathLst>
                <a:path w="23744" h="25720" extrusionOk="0">
                  <a:moveTo>
                    <a:pt x="11884" y="7026"/>
                  </a:moveTo>
                  <a:cubicBezTo>
                    <a:pt x="14575" y="7026"/>
                    <a:pt x="16718" y="9645"/>
                    <a:pt x="16718" y="12860"/>
                  </a:cubicBezTo>
                  <a:cubicBezTo>
                    <a:pt x="16718" y="16075"/>
                    <a:pt x="14527" y="18695"/>
                    <a:pt x="11884" y="18695"/>
                  </a:cubicBezTo>
                  <a:cubicBezTo>
                    <a:pt x="9216" y="18695"/>
                    <a:pt x="7073" y="16075"/>
                    <a:pt x="7073" y="12860"/>
                  </a:cubicBezTo>
                  <a:cubicBezTo>
                    <a:pt x="7026" y="9645"/>
                    <a:pt x="9216" y="7026"/>
                    <a:pt x="11884" y="7026"/>
                  </a:cubicBezTo>
                  <a:close/>
                  <a:moveTo>
                    <a:pt x="11884" y="0"/>
                  </a:moveTo>
                  <a:cubicBezTo>
                    <a:pt x="5335" y="0"/>
                    <a:pt x="48" y="5787"/>
                    <a:pt x="48" y="12860"/>
                  </a:cubicBezTo>
                  <a:cubicBezTo>
                    <a:pt x="0" y="19957"/>
                    <a:pt x="5335" y="25720"/>
                    <a:pt x="11884" y="25720"/>
                  </a:cubicBezTo>
                  <a:cubicBezTo>
                    <a:pt x="18433" y="25720"/>
                    <a:pt x="23743" y="19957"/>
                    <a:pt x="23743" y="12860"/>
                  </a:cubicBezTo>
                  <a:cubicBezTo>
                    <a:pt x="23743" y="5787"/>
                    <a:pt x="18409" y="0"/>
                    <a:pt x="11884"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81" name="Google Shape;3183;p51">
              <a:extLst>
                <a:ext uri="{FF2B5EF4-FFF2-40B4-BE49-F238E27FC236}">
                  <a16:creationId xmlns:a16="http://schemas.microsoft.com/office/drawing/2014/main" id="{C9C320EF-58FE-4D93-BAC0-F3996ADA3F1E}"/>
                </a:ext>
              </a:extLst>
            </p:cNvPr>
            <p:cNvSpPr/>
            <p:nvPr/>
          </p:nvSpPr>
          <p:spPr>
            <a:xfrm>
              <a:off x="3434680" y="3813223"/>
              <a:ext cx="30090" cy="20095"/>
            </a:xfrm>
            <a:custGeom>
              <a:avLst/>
              <a:gdLst/>
              <a:ahLst/>
              <a:cxnLst/>
              <a:rect l="l" t="t" r="r" b="b"/>
              <a:pathLst>
                <a:path w="21005" h="14028" extrusionOk="0">
                  <a:moveTo>
                    <a:pt x="10503" y="1"/>
                  </a:moveTo>
                  <a:cubicBezTo>
                    <a:pt x="4692" y="1"/>
                    <a:pt x="1" y="4692"/>
                    <a:pt x="1" y="10503"/>
                  </a:cubicBezTo>
                  <a:cubicBezTo>
                    <a:pt x="1" y="12432"/>
                    <a:pt x="1572" y="14027"/>
                    <a:pt x="3501" y="14027"/>
                  </a:cubicBezTo>
                  <a:cubicBezTo>
                    <a:pt x="5454" y="14027"/>
                    <a:pt x="7026" y="12432"/>
                    <a:pt x="7026" y="10503"/>
                  </a:cubicBezTo>
                  <a:cubicBezTo>
                    <a:pt x="7026" y="8598"/>
                    <a:pt x="8574" y="7026"/>
                    <a:pt x="10503" y="7026"/>
                  </a:cubicBezTo>
                  <a:cubicBezTo>
                    <a:pt x="12432" y="7026"/>
                    <a:pt x="13980" y="8574"/>
                    <a:pt x="13980" y="10503"/>
                  </a:cubicBezTo>
                  <a:cubicBezTo>
                    <a:pt x="13980" y="12432"/>
                    <a:pt x="15575" y="14027"/>
                    <a:pt x="17504" y="14027"/>
                  </a:cubicBezTo>
                  <a:cubicBezTo>
                    <a:pt x="19433" y="14027"/>
                    <a:pt x="21005" y="12432"/>
                    <a:pt x="21005" y="10503"/>
                  </a:cubicBezTo>
                  <a:cubicBezTo>
                    <a:pt x="21005" y="4692"/>
                    <a:pt x="16313" y="1"/>
                    <a:pt x="1050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82" name="Google Shape;3184;p51">
              <a:extLst>
                <a:ext uri="{FF2B5EF4-FFF2-40B4-BE49-F238E27FC236}">
                  <a16:creationId xmlns:a16="http://schemas.microsoft.com/office/drawing/2014/main" id="{C9B32F82-9857-4A1D-B283-9303EA967A43}"/>
                </a:ext>
              </a:extLst>
            </p:cNvPr>
            <p:cNvSpPr/>
            <p:nvPr/>
          </p:nvSpPr>
          <p:spPr>
            <a:xfrm>
              <a:off x="3524264" y="3813223"/>
              <a:ext cx="30124" cy="20095"/>
            </a:xfrm>
            <a:custGeom>
              <a:avLst/>
              <a:gdLst/>
              <a:ahLst/>
              <a:cxnLst/>
              <a:rect l="l" t="t" r="r" b="b"/>
              <a:pathLst>
                <a:path w="21029" h="14028" extrusionOk="0">
                  <a:moveTo>
                    <a:pt x="10503" y="1"/>
                  </a:moveTo>
                  <a:cubicBezTo>
                    <a:pt x="4692" y="1"/>
                    <a:pt x="0" y="4692"/>
                    <a:pt x="0" y="10503"/>
                  </a:cubicBezTo>
                  <a:cubicBezTo>
                    <a:pt x="0" y="12432"/>
                    <a:pt x="1572" y="14027"/>
                    <a:pt x="3501" y="14027"/>
                  </a:cubicBezTo>
                  <a:cubicBezTo>
                    <a:pt x="5454" y="14027"/>
                    <a:pt x="7026" y="12432"/>
                    <a:pt x="7026" y="10503"/>
                  </a:cubicBezTo>
                  <a:cubicBezTo>
                    <a:pt x="7026" y="8598"/>
                    <a:pt x="8574" y="7026"/>
                    <a:pt x="10503" y="7026"/>
                  </a:cubicBezTo>
                  <a:cubicBezTo>
                    <a:pt x="12432" y="7026"/>
                    <a:pt x="13979" y="8574"/>
                    <a:pt x="13979" y="10503"/>
                  </a:cubicBezTo>
                  <a:cubicBezTo>
                    <a:pt x="13979" y="12432"/>
                    <a:pt x="15575" y="14027"/>
                    <a:pt x="17504" y="14027"/>
                  </a:cubicBezTo>
                  <a:cubicBezTo>
                    <a:pt x="19433" y="14027"/>
                    <a:pt x="21029" y="12432"/>
                    <a:pt x="21029" y="10503"/>
                  </a:cubicBezTo>
                  <a:cubicBezTo>
                    <a:pt x="21029" y="4692"/>
                    <a:pt x="16313" y="1"/>
                    <a:pt x="10503" y="1"/>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sp>
          <p:nvSpPr>
            <p:cNvPr id="83" name="Google Shape;3185;p51">
              <a:extLst>
                <a:ext uri="{FF2B5EF4-FFF2-40B4-BE49-F238E27FC236}">
                  <a16:creationId xmlns:a16="http://schemas.microsoft.com/office/drawing/2014/main" id="{3DB48AF9-0B30-4185-862A-C4BF05E1B30F}"/>
                </a:ext>
              </a:extLst>
            </p:cNvPr>
            <p:cNvSpPr/>
            <p:nvPr/>
          </p:nvSpPr>
          <p:spPr>
            <a:xfrm>
              <a:off x="3325344" y="3743324"/>
              <a:ext cx="343395" cy="284546"/>
            </a:xfrm>
            <a:custGeom>
              <a:avLst/>
              <a:gdLst/>
              <a:ahLst/>
              <a:cxnLst/>
              <a:rect l="l" t="t" r="r" b="b"/>
              <a:pathLst>
                <a:path w="239717" h="198636" extrusionOk="0">
                  <a:moveTo>
                    <a:pt x="221118" y="40318"/>
                  </a:moveTo>
                  <a:lnTo>
                    <a:pt x="221118" y="116357"/>
                  </a:lnTo>
                  <a:cubicBezTo>
                    <a:pt x="219855" y="116047"/>
                    <a:pt x="218546" y="115881"/>
                    <a:pt x="217236" y="115881"/>
                  </a:cubicBezTo>
                  <a:cubicBezTo>
                    <a:pt x="215926" y="115881"/>
                    <a:pt x="214616" y="116047"/>
                    <a:pt x="213378" y="116357"/>
                  </a:cubicBezTo>
                  <a:lnTo>
                    <a:pt x="213378" y="40318"/>
                  </a:lnTo>
                  <a:close/>
                  <a:moveTo>
                    <a:pt x="186944" y="40342"/>
                  </a:moveTo>
                  <a:lnTo>
                    <a:pt x="186944" y="93710"/>
                  </a:lnTo>
                  <a:lnTo>
                    <a:pt x="158033" y="93710"/>
                  </a:lnTo>
                  <a:cubicBezTo>
                    <a:pt x="156247" y="93710"/>
                    <a:pt x="154628" y="94996"/>
                    <a:pt x="154413" y="96782"/>
                  </a:cubicBezTo>
                  <a:cubicBezTo>
                    <a:pt x="154127" y="98925"/>
                    <a:pt x="155794" y="100735"/>
                    <a:pt x="157890" y="100735"/>
                  </a:cubicBezTo>
                  <a:lnTo>
                    <a:pt x="186896" y="100735"/>
                  </a:lnTo>
                  <a:lnTo>
                    <a:pt x="186896" y="119905"/>
                  </a:lnTo>
                  <a:cubicBezTo>
                    <a:pt x="186896" y="126121"/>
                    <a:pt x="181848" y="131193"/>
                    <a:pt x="175632" y="131193"/>
                  </a:cubicBezTo>
                  <a:lnTo>
                    <a:pt x="61441" y="131193"/>
                  </a:lnTo>
                  <a:cubicBezTo>
                    <a:pt x="55178" y="131193"/>
                    <a:pt x="50153" y="126121"/>
                    <a:pt x="50153" y="119905"/>
                  </a:cubicBezTo>
                  <a:lnTo>
                    <a:pt x="50153" y="100759"/>
                  </a:lnTo>
                  <a:lnTo>
                    <a:pt x="143863" y="100759"/>
                  </a:lnTo>
                  <a:cubicBezTo>
                    <a:pt x="145649" y="100759"/>
                    <a:pt x="147269" y="99496"/>
                    <a:pt x="147483" y="97710"/>
                  </a:cubicBezTo>
                  <a:cubicBezTo>
                    <a:pt x="147769" y="95567"/>
                    <a:pt x="146102" y="93733"/>
                    <a:pt x="144006" y="93733"/>
                  </a:cubicBezTo>
                  <a:lnTo>
                    <a:pt x="50153" y="93733"/>
                  </a:lnTo>
                  <a:lnTo>
                    <a:pt x="50153" y="40342"/>
                  </a:lnTo>
                  <a:close/>
                  <a:moveTo>
                    <a:pt x="217307" y="123049"/>
                  </a:moveTo>
                  <a:cubicBezTo>
                    <a:pt x="221999" y="123049"/>
                    <a:pt x="225928" y="127002"/>
                    <a:pt x="225928" y="131670"/>
                  </a:cubicBezTo>
                  <a:cubicBezTo>
                    <a:pt x="225928" y="136313"/>
                    <a:pt x="221951" y="140314"/>
                    <a:pt x="217307" y="140314"/>
                  </a:cubicBezTo>
                  <a:cubicBezTo>
                    <a:pt x="212592" y="140314"/>
                    <a:pt x="208663" y="136337"/>
                    <a:pt x="208663" y="131670"/>
                  </a:cubicBezTo>
                  <a:cubicBezTo>
                    <a:pt x="208663" y="128836"/>
                    <a:pt x="210163" y="126216"/>
                    <a:pt x="212378" y="124644"/>
                  </a:cubicBezTo>
                  <a:cubicBezTo>
                    <a:pt x="213783" y="123644"/>
                    <a:pt x="215521" y="123049"/>
                    <a:pt x="217307" y="123049"/>
                  </a:cubicBezTo>
                  <a:close/>
                  <a:moveTo>
                    <a:pt x="228190" y="142743"/>
                  </a:moveTo>
                  <a:cubicBezTo>
                    <a:pt x="229262" y="147125"/>
                    <a:pt x="230524" y="153912"/>
                    <a:pt x="231405" y="163986"/>
                  </a:cubicBezTo>
                  <a:lnTo>
                    <a:pt x="203185" y="163986"/>
                  </a:lnTo>
                  <a:cubicBezTo>
                    <a:pt x="204114" y="153936"/>
                    <a:pt x="205352" y="147125"/>
                    <a:pt x="206424" y="142743"/>
                  </a:cubicBezTo>
                  <a:cubicBezTo>
                    <a:pt x="208734" y="144934"/>
                    <a:pt x="211663" y="146435"/>
                    <a:pt x="214878" y="146935"/>
                  </a:cubicBezTo>
                  <a:lnTo>
                    <a:pt x="214926" y="146935"/>
                  </a:lnTo>
                  <a:cubicBezTo>
                    <a:pt x="215712" y="147054"/>
                    <a:pt x="216504" y="147113"/>
                    <a:pt x="217298" y="147113"/>
                  </a:cubicBezTo>
                  <a:cubicBezTo>
                    <a:pt x="218093" y="147113"/>
                    <a:pt x="218891" y="147054"/>
                    <a:pt x="219689" y="146935"/>
                  </a:cubicBezTo>
                  <a:lnTo>
                    <a:pt x="219713" y="146935"/>
                  </a:lnTo>
                  <a:cubicBezTo>
                    <a:pt x="222951" y="146435"/>
                    <a:pt x="225904" y="144934"/>
                    <a:pt x="228190" y="142743"/>
                  </a:cubicBezTo>
                  <a:close/>
                  <a:moveTo>
                    <a:pt x="232072" y="171011"/>
                  </a:moveTo>
                  <a:cubicBezTo>
                    <a:pt x="232382" y="176036"/>
                    <a:pt x="232596" y="181346"/>
                    <a:pt x="232691" y="186919"/>
                  </a:cubicBezTo>
                  <a:cubicBezTo>
                    <a:pt x="232715" y="188467"/>
                    <a:pt x="232001" y="189896"/>
                    <a:pt x="230691" y="190825"/>
                  </a:cubicBezTo>
                  <a:cubicBezTo>
                    <a:pt x="229834" y="191348"/>
                    <a:pt x="228881" y="191610"/>
                    <a:pt x="227929" y="191610"/>
                  </a:cubicBezTo>
                  <a:lnTo>
                    <a:pt x="206734" y="191610"/>
                  </a:lnTo>
                  <a:cubicBezTo>
                    <a:pt x="205781" y="191610"/>
                    <a:pt x="204805" y="191372"/>
                    <a:pt x="204019" y="190825"/>
                  </a:cubicBezTo>
                  <a:cubicBezTo>
                    <a:pt x="202709" y="189896"/>
                    <a:pt x="201995" y="188467"/>
                    <a:pt x="202042" y="186919"/>
                  </a:cubicBezTo>
                  <a:cubicBezTo>
                    <a:pt x="202114" y="181346"/>
                    <a:pt x="202328" y="176012"/>
                    <a:pt x="202661" y="171011"/>
                  </a:cubicBezTo>
                  <a:close/>
                  <a:moveTo>
                    <a:pt x="12550" y="0"/>
                  </a:moveTo>
                  <a:cubicBezTo>
                    <a:pt x="5620" y="0"/>
                    <a:pt x="0" y="5620"/>
                    <a:pt x="0" y="12574"/>
                  </a:cubicBezTo>
                  <a:lnTo>
                    <a:pt x="0" y="27720"/>
                  </a:lnTo>
                  <a:cubicBezTo>
                    <a:pt x="0" y="34650"/>
                    <a:pt x="5620" y="40270"/>
                    <a:pt x="12550" y="40270"/>
                  </a:cubicBezTo>
                  <a:lnTo>
                    <a:pt x="43104" y="40270"/>
                  </a:lnTo>
                  <a:lnTo>
                    <a:pt x="43104" y="119405"/>
                  </a:lnTo>
                  <a:cubicBezTo>
                    <a:pt x="43104" y="129526"/>
                    <a:pt x="51273" y="137719"/>
                    <a:pt x="61394" y="137719"/>
                  </a:cubicBezTo>
                  <a:lnTo>
                    <a:pt x="175584" y="137719"/>
                  </a:lnTo>
                  <a:cubicBezTo>
                    <a:pt x="185705" y="137719"/>
                    <a:pt x="193898" y="129503"/>
                    <a:pt x="193898" y="119405"/>
                  </a:cubicBezTo>
                  <a:lnTo>
                    <a:pt x="193898" y="40270"/>
                  </a:lnTo>
                  <a:lnTo>
                    <a:pt x="206067" y="40270"/>
                  </a:lnTo>
                  <a:lnTo>
                    <a:pt x="206067" y="120286"/>
                  </a:lnTo>
                  <a:cubicBezTo>
                    <a:pt x="203090" y="123144"/>
                    <a:pt x="201256" y="127145"/>
                    <a:pt x="201256" y="131551"/>
                  </a:cubicBezTo>
                  <a:cubicBezTo>
                    <a:pt x="201256" y="132384"/>
                    <a:pt x="201304" y="133194"/>
                    <a:pt x="201471" y="133980"/>
                  </a:cubicBezTo>
                  <a:cubicBezTo>
                    <a:pt x="200113" y="137147"/>
                    <a:pt x="197017" y="146411"/>
                    <a:pt x="195446" y="167320"/>
                  </a:cubicBezTo>
                  <a:cubicBezTo>
                    <a:pt x="194993" y="173369"/>
                    <a:pt x="194707" y="179918"/>
                    <a:pt x="194588" y="186800"/>
                  </a:cubicBezTo>
                  <a:cubicBezTo>
                    <a:pt x="194517" y="190634"/>
                    <a:pt x="196303" y="194206"/>
                    <a:pt x="199589" y="196540"/>
                  </a:cubicBezTo>
                  <a:cubicBezTo>
                    <a:pt x="201590" y="197969"/>
                    <a:pt x="204019" y="198636"/>
                    <a:pt x="206472" y="198636"/>
                  </a:cubicBezTo>
                  <a:lnTo>
                    <a:pt x="227786" y="198636"/>
                  </a:lnTo>
                  <a:cubicBezTo>
                    <a:pt x="230215" y="198636"/>
                    <a:pt x="232668" y="197969"/>
                    <a:pt x="234644" y="196540"/>
                  </a:cubicBezTo>
                  <a:cubicBezTo>
                    <a:pt x="237931" y="194206"/>
                    <a:pt x="239717" y="190634"/>
                    <a:pt x="239645" y="186800"/>
                  </a:cubicBezTo>
                  <a:cubicBezTo>
                    <a:pt x="239502" y="179918"/>
                    <a:pt x="239240" y="173345"/>
                    <a:pt x="238764" y="167320"/>
                  </a:cubicBezTo>
                  <a:cubicBezTo>
                    <a:pt x="237192" y="146411"/>
                    <a:pt x="234096" y="137147"/>
                    <a:pt x="232739" y="133980"/>
                  </a:cubicBezTo>
                  <a:cubicBezTo>
                    <a:pt x="232858" y="133194"/>
                    <a:pt x="232953" y="132384"/>
                    <a:pt x="232953" y="131551"/>
                  </a:cubicBezTo>
                  <a:cubicBezTo>
                    <a:pt x="232953" y="127145"/>
                    <a:pt x="231120" y="123144"/>
                    <a:pt x="228143" y="120286"/>
                  </a:cubicBezTo>
                  <a:lnTo>
                    <a:pt x="228143" y="39865"/>
                  </a:lnTo>
                  <a:cubicBezTo>
                    <a:pt x="228143" y="39865"/>
                    <a:pt x="237073" y="33483"/>
                    <a:pt x="237026" y="27863"/>
                  </a:cubicBezTo>
                  <a:lnTo>
                    <a:pt x="237026" y="12836"/>
                  </a:lnTo>
                  <a:cubicBezTo>
                    <a:pt x="237072" y="6047"/>
                    <a:pt x="231634" y="493"/>
                    <a:pt x="224920" y="493"/>
                  </a:cubicBezTo>
                  <a:cubicBezTo>
                    <a:pt x="224781" y="493"/>
                    <a:pt x="224640" y="495"/>
                    <a:pt x="224499" y="500"/>
                  </a:cubicBezTo>
                  <a:lnTo>
                    <a:pt x="69538" y="500"/>
                  </a:lnTo>
                  <a:cubicBezTo>
                    <a:pt x="69410" y="484"/>
                    <a:pt x="69282" y="477"/>
                    <a:pt x="69157" y="477"/>
                  </a:cubicBezTo>
                  <a:cubicBezTo>
                    <a:pt x="67403" y="477"/>
                    <a:pt x="66014" y="1986"/>
                    <a:pt x="66014" y="3787"/>
                  </a:cubicBezTo>
                  <a:cubicBezTo>
                    <a:pt x="66014" y="5716"/>
                    <a:pt x="69538" y="7049"/>
                    <a:pt x="69538" y="7049"/>
                  </a:cubicBezTo>
                  <a:lnTo>
                    <a:pt x="224475" y="7049"/>
                  </a:lnTo>
                  <a:cubicBezTo>
                    <a:pt x="227547" y="7049"/>
                    <a:pt x="230024" y="9526"/>
                    <a:pt x="230024" y="12598"/>
                  </a:cubicBezTo>
                  <a:lnTo>
                    <a:pt x="230024" y="27744"/>
                  </a:lnTo>
                  <a:cubicBezTo>
                    <a:pt x="230024" y="30744"/>
                    <a:pt x="227595" y="33197"/>
                    <a:pt x="224618" y="33293"/>
                  </a:cubicBezTo>
                  <a:lnTo>
                    <a:pt x="12098" y="33293"/>
                  </a:lnTo>
                  <a:cubicBezTo>
                    <a:pt x="9050" y="33293"/>
                    <a:pt x="6573" y="30816"/>
                    <a:pt x="6573" y="27744"/>
                  </a:cubicBezTo>
                  <a:lnTo>
                    <a:pt x="6573" y="11431"/>
                  </a:lnTo>
                  <a:cubicBezTo>
                    <a:pt x="6573" y="9264"/>
                    <a:pt x="8335" y="7502"/>
                    <a:pt x="10502" y="7502"/>
                  </a:cubicBezTo>
                  <a:lnTo>
                    <a:pt x="55774" y="7502"/>
                  </a:lnTo>
                  <a:cubicBezTo>
                    <a:pt x="56631" y="7502"/>
                    <a:pt x="57441" y="7097"/>
                    <a:pt x="57917" y="6382"/>
                  </a:cubicBezTo>
                  <a:cubicBezTo>
                    <a:pt x="59965" y="3310"/>
                    <a:pt x="57988" y="0"/>
                    <a:pt x="55250" y="0"/>
                  </a:cubicBezTo>
                  <a:close/>
                </a:path>
              </a:pathLst>
            </a:custGeom>
            <a:solidFill>
              <a:srgbClr val="041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highlight>
                  <a:srgbClr val="FFFF00"/>
                </a:highlight>
                <a:uLnTx/>
                <a:uFillTx/>
                <a:latin typeface="Arial"/>
                <a:cs typeface="Arial"/>
                <a:sym typeface="Arial"/>
              </a:endParaRPr>
            </a:p>
          </p:txBody>
        </p:sp>
      </p:grpSp>
      <p:sp>
        <p:nvSpPr>
          <p:cNvPr id="84" name="TextBox 83">
            <a:extLst>
              <a:ext uri="{FF2B5EF4-FFF2-40B4-BE49-F238E27FC236}">
                <a16:creationId xmlns:a16="http://schemas.microsoft.com/office/drawing/2014/main" id="{79F4E126-C3F5-4D72-8A1C-D4800A8F9E64}"/>
              </a:ext>
            </a:extLst>
          </p:cNvPr>
          <p:cNvSpPr txBox="1"/>
          <p:nvPr/>
        </p:nvSpPr>
        <p:spPr>
          <a:xfrm>
            <a:off x="2511368" y="2062440"/>
            <a:ext cx="7190432" cy="3377075"/>
          </a:xfrm>
          <a:prstGeom prst="rect">
            <a:avLst/>
          </a:prstGeom>
          <a:noFill/>
        </p:spPr>
        <p:txBody>
          <a:bodyPr wrap="square" rtlCol="0">
            <a:prstTxWarp prst="textArchUp">
              <a:avLst/>
            </a:prstTxWarp>
            <a:spAutoFit/>
          </a:bodyPr>
          <a:lstStyle/>
          <a:p>
            <a:pPr algn="ctr">
              <a:buClr>
                <a:srgbClr val="000000"/>
              </a:buClr>
              <a:buFont typeface="Arial"/>
              <a:buNone/>
            </a:pPr>
            <a:r>
              <a:rPr lang="en-US" sz="9600" kern="0" dirty="0" err="1">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Thực</a:t>
            </a:r>
            <a:r>
              <a:rPr lang="en-US" sz="9600" kern="0" dirty="0">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 </a:t>
            </a:r>
            <a:r>
              <a:rPr lang="en-US" sz="9600" kern="0" dirty="0" err="1">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hành</a:t>
            </a:r>
            <a:r>
              <a:rPr lang="en-US" sz="9600" kern="0" dirty="0">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 </a:t>
            </a:r>
            <a:r>
              <a:rPr lang="en-US" sz="9600" kern="0" dirty="0" err="1">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kể</a:t>
            </a:r>
            <a:r>
              <a:rPr lang="en-US" sz="9600" kern="0" dirty="0">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 </a:t>
            </a:r>
            <a:r>
              <a:rPr lang="en-US" sz="9600" kern="0" dirty="0" err="1">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rPr>
              <a:t>chuyện</a:t>
            </a:r>
            <a:endParaRPr lang="en-US" sz="9600" kern="0" dirty="0">
              <a:solidFill>
                <a:srgbClr val="FD7254">
                  <a:lumMod val="75000"/>
                </a:srgbClr>
              </a:solidFill>
              <a:highlight>
                <a:srgbClr val="FFFF00"/>
              </a:highligh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54247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cTn>
                              </p:par>
                            </p:childTnLst>
                          </p:cTn>
                        </p:par>
                        <p:par>
                          <p:cTn id="8" fill="hold">
                            <p:stCondLst>
                              <p:cond delay="500"/>
                            </p:stCondLst>
                            <p:childTnLst>
                              <p:par>
                                <p:cTn id="9" presetID="6" presetClass="emph" presetSubtype="0" repeatCount="indefinite" autoRev="1" fill="hold" grpId="1" nodeType="afterEffect">
                                  <p:stCondLst>
                                    <p:cond delay="0"/>
                                  </p:stCondLst>
                                  <p:childTnLst>
                                    <p:animScale>
                                      <p:cBhvr>
                                        <p:cTn id="10" dur="2000" fill="hold"/>
                                        <p:tgtEl>
                                          <p:spTgt spid="8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8009422" y="329400"/>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DE3597CA-5B39-4140-90E9-1094DB36DB1D}"/>
              </a:ext>
            </a:extLst>
          </p:cNvPr>
          <p:cNvSpPr/>
          <p:nvPr/>
        </p:nvSpPr>
        <p:spPr>
          <a:xfrm>
            <a:off x="-27943" y="2187997"/>
            <a:ext cx="12192000" cy="4678822"/>
          </a:xfrm>
          <a:prstGeom prst="rect">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E6C02F71-61B5-46D9-AF7D-FC66176073F4}"/>
              </a:ext>
            </a:extLst>
          </p:cNvPr>
          <p:cNvSpPr/>
          <p:nvPr/>
        </p:nvSpPr>
        <p:spPr>
          <a:xfrm>
            <a:off x="899727" y="1813547"/>
            <a:ext cx="924675" cy="924674"/>
          </a:xfrm>
          <a:prstGeom prst="ellipse">
            <a:avLst/>
          </a:prstGeom>
          <a:solidFill>
            <a:srgbClr val="F4D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7300C0A6-BAED-444F-BA20-F7D4CDE37B58}"/>
              </a:ext>
            </a:extLst>
          </p:cNvPr>
          <p:cNvSpPr/>
          <p:nvPr/>
        </p:nvSpPr>
        <p:spPr>
          <a:xfrm>
            <a:off x="5459001" y="1813548"/>
            <a:ext cx="924675" cy="924674"/>
          </a:xfrm>
          <a:prstGeom prst="ellips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F3911511-2035-44E5-B85B-5E93D9E0C957}"/>
              </a:ext>
            </a:extLst>
          </p:cNvPr>
          <p:cNvSpPr/>
          <p:nvPr/>
        </p:nvSpPr>
        <p:spPr>
          <a:xfrm>
            <a:off x="10018275" y="1813548"/>
            <a:ext cx="924675" cy="924674"/>
          </a:xfrm>
          <a:prstGeom prst="ellipse">
            <a:avLst/>
          </a:prstGeom>
          <a:solidFill>
            <a:srgbClr val="D5F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闪电形 20">
            <a:extLst>
              <a:ext uri="{FF2B5EF4-FFF2-40B4-BE49-F238E27FC236}">
                <a16:creationId xmlns:a16="http://schemas.microsoft.com/office/drawing/2014/main" id="{BC74A675-6E5A-4C1D-9DE9-8E3E8F8C5304}"/>
              </a:ext>
            </a:extLst>
          </p:cNvPr>
          <p:cNvSpPr/>
          <p:nvPr/>
        </p:nvSpPr>
        <p:spPr>
          <a:xfrm>
            <a:off x="1178827" y="2019030"/>
            <a:ext cx="343719" cy="513708"/>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禁止符 21">
            <a:extLst>
              <a:ext uri="{FF2B5EF4-FFF2-40B4-BE49-F238E27FC236}">
                <a16:creationId xmlns:a16="http://schemas.microsoft.com/office/drawing/2014/main" id="{A455CCCE-CBE3-4BFC-9409-A612B86C97F2}"/>
              </a:ext>
            </a:extLst>
          </p:cNvPr>
          <p:cNvSpPr/>
          <p:nvPr/>
        </p:nvSpPr>
        <p:spPr>
          <a:xfrm>
            <a:off x="5746679" y="2120732"/>
            <a:ext cx="349321" cy="310306"/>
          </a:xfrm>
          <a:prstGeom prst="noSmoking">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a:extLst>
              <a:ext uri="{FF2B5EF4-FFF2-40B4-BE49-F238E27FC236}">
                <a16:creationId xmlns:a16="http://schemas.microsoft.com/office/drawing/2014/main" id="{0203045B-8549-46B5-8208-15E5CD0DCE2F}"/>
              </a:ext>
            </a:extLst>
          </p:cNvPr>
          <p:cNvSpPr/>
          <p:nvPr/>
        </p:nvSpPr>
        <p:spPr>
          <a:xfrm>
            <a:off x="10291770" y="2100183"/>
            <a:ext cx="377684" cy="351403"/>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TextBox 9">
            <a:extLst>
              <a:ext uri="{FF2B5EF4-FFF2-40B4-BE49-F238E27FC236}">
                <a16:creationId xmlns:a16="http://schemas.microsoft.com/office/drawing/2014/main" id="{F445968E-EE58-4BB7-9CF7-149D7E4664D4}"/>
              </a:ext>
            </a:extLst>
          </p:cNvPr>
          <p:cNvSpPr txBox="1"/>
          <p:nvPr/>
        </p:nvSpPr>
        <p:spPr>
          <a:xfrm>
            <a:off x="2756653" y="3607420"/>
            <a:ext cx="5607170" cy="1938992"/>
          </a:xfrm>
          <a:prstGeom prst="rect">
            <a:avLst/>
          </a:prstGeom>
          <a:noFill/>
        </p:spPr>
        <p:txBody>
          <a:bodyPr wrap="square" rtlCol="0">
            <a:spAutoFit/>
          </a:bodyPr>
          <a:lstStyle/>
          <a:p>
            <a:pPr algn="ctr"/>
            <a:r>
              <a:rPr lang="en-US" sz="6000" dirty="0">
                <a:highlight>
                  <a:srgbClr val="FFFF00"/>
                </a:highlight>
                <a:latin typeface="Times New Roman" panose="02020603050405020304" pitchFamily="18" charset="0"/>
                <a:cs typeface="Times New Roman" panose="02020603050405020304" pitchFamily="18" charset="0"/>
              </a:rPr>
              <a:t>Tiết </a:t>
            </a:r>
            <a:r>
              <a:rPr lang="en-US" sz="6000" dirty="0" err="1">
                <a:highlight>
                  <a:srgbClr val="FFFF00"/>
                </a:highlight>
                <a:latin typeface="Times New Roman" panose="02020603050405020304" pitchFamily="18" charset="0"/>
                <a:cs typeface="Times New Roman" panose="02020603050405020304" pitchFamily="18" charset="0"/>
              </a:rPr>
              <a:t>học</a:t>
            </a:r>
            <a:r>
              <a:rPr lang="en-US" sz="6000" dirty="0">
                <a:highlight>
                  <a:srgbClr val="FFFF00"/>
                </a:highlight>
                <a:latin typeface="Times New Roman" panose="02020603050405020304" pitchFamily="18" charset="0"/>
                <a:cs typeface="Times New Roman" panose="02020603050405020304" pitchFamily="18" charset="0"/>
              </a:rPr>
              <a:t> </a:t>
            </a:r>
            <a:r>
              <a:rPr lang="en-US" sz="6000" dirty="0" err="1">
                <a:highlight>
                  <a:srgbClr val="FFFF00"/>
                </a:highlight>
                <a:latin typeface="Times New Roman" panose="02020603050405020304" pitchFamily="18" charset="0"/>
                <a:cs typeface="Times New Roman" panose="02020603050405020304" pitchFamily="18" charset="0"/>
              </a:rPr>
              <a:t>kết</a:t>
            </a:r>
            <a:r>
              <a:rPr lang="en-US" sz="6000" dirty="0">
                <a:highlight>
                  <a:srgbClr val="FFFF00"/>
                </a:highlight>
                <a:latin typeface="Times New Roman" panose="02020603050405020304" pitchFamily="18" charset="0"/>
                <a:cs typeface="Times New Roman" panose="02020603050405020304" pitchFamily="18" charset="0"/>
              </a:rPr>
              <a:t> </a:t>
            </a:r>
            <a:r>
              <a:rPr lang="en-US" sz="6000" dirty="0" err="1">
                <a:highlight>
                  <a:srgbClr val="FFFF00"/>
                </a:highlight>
                <a:latin typeface="Times New Roman" panose="02020603050405020304" pitchFamily="18" charset="0"/>
                <a:cs typeface="Times New Roman" panose="02020603050405020304" pitchFamily="18" charset="0"/>
              </a:rPr>
              <a:t>thúc</a:t>
            </a:r>
            <a:r>
              <a:rPr lang="en-US" sz="6000" dirty="0">
                <a:highlight>
                  <a:srgbClr val="FFFF00"/>
                </a:highlight>
                <a:latin typeface="Times New Roman" panose="02020603050405020304" pitchFamily="18" charset="0"/>
                <a:cs typeface="Times New Roman" panose="02020603050405020304" pitchFamily="18" charset="0"/>
              </a:rPr>
              <a:t>.</a:t>
            </a:r>
          </a:p>
          <a:p>
            <a:pPr algn="ctr"/>
            <a:r>
              <a:rPr lang="en-US" sz="6000" dirty="0" err="1">
                <a:highlight>
                  <a:srgbClr val="FFFF00"/>
                </a:highlight>
                <a:latin typeface="Times New Roman" panose="02020603050405020304" pitchFamily="18" charset="0"/>
                <a:cs typeface="Times New Roman" panose="02020603050405020304" pitchFamily="18" charset="0"/>
              </a:rPr>
              <a:t>Tạm</a:t>
            </a:r>
            <a:r>
              <a:rPr lang="en-US" sz="6000" dirty="0">
                <a:highlight>
                  <a:srgbClr val="FFFF00"/>
                </a:highlight>
                <a:latin typeface="Times New Roman" panose="02020603050405020304" pitchFamily="18" charset="0"/>
                <a:cs typeface="Times New Roman" panose="02020603050405020304" pitchFamily="18" charset="0"/>
              </a:rPr>
              <a:t> </a:t>
            </a:r>
            <a:r>
              <a:rPr lang="en-US" sz="6000" dirty="0" err="1">
                <a:highlight>
                  <a:srgbClr val="FFFF00"/>
                </a:highlight>
                <a:latin typeface="Times New Roman" panose="02020603050405020304" pitchFamily="18" charset="0"/>
                <a:cs typeface="Times New Roman" panose="02020603050405020304" pitchFamily="18" charset="0"/>
              </a:rPr>
              <a:t>biệt</a:t>
            </a:r>
            <a:r>
              <a:rPr lang="en-US" sz="6000" dirty="0">
                <a:highlight>
                  <a:srgbClr val="FFFF00"/>
                </a:highlight>
                <a:latin typeface="Times New Roman" panose="02020603050405020304" pitchFamily="18" charset="0"/>
                <a:cs typeface="Times New Roman" panose="02020603050405020304" pitchFamily="18" charset="0"/>
              </a:rPr>
              <a:t> </a:t>
            </a:r>
            <a:r>
              <a:rPr lang="en-US" sz="6000" dirty="0" err="1">
                <a:highlight>
                  <a:srgbClr val="FFFF00"/>
                </a:highlight>
                <a:latin typeface="Times New Roman" panose="02020603050405020304" pitchFamily="18" charset="0"/>
                <a:cs typeface="Times New Roman" panose="02020603050405020304" pitchFamily="18" charset="0"/>
              </a:rPr>
              <a:t>các</a:t>
            </a:r>
            <a:r>
              <a:rPr lang="en-US" sz="6000" dirty="0">
                <a:highlight>
                  <a:srgbClr val="FFFF00"/>
                </a:highlight>
                <a:latin typeface="Times New Roman" panose="02020603050405020304" pitchFamily="18" charset="0"/>
                <a:cs typeface="Times New Roman" panose="02020603050405020304" pitchFamily="18" charset="0"/>
              </a:rPr>
              <a:t> </a:t>
            </a:r>
            <a:r>
              <a:rPr lang="en-US" sz="6000" dirty="0" err="1">
                <a:highlight>
                  <a:srgbClr val="FFFF00"/>
                </a:highlight>
                <a:latin typeface="Times New Roman" panose="02020603050405020304" pitchFamily="18" charset="0"/>
                <a:cs typeface="Times New Roman" panose="02020603050405020304" pitchFamily="18" charset="0"/>
              </a:rPr>
              <a:t>em</a:t>
            </a:r>
            <a:r>
              <a:rPr lang="en-US" sz="6000" dirty="0">
                <a:highlight>
                  <a:srgbClr val="FF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226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326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星形: 七角 2">
            <a:extLst>
              <a:ext uri="{FF2B5EF4-FFF2-40B4-BE49-F238E27FC236}">
                <a16:creationId xmlns:a16="http://schemas.microsoft.com/office/drawing/2014/main" id="{31125A57-1573-43AC-9BC0-0DD867047E3C}"/>
              </a:ext>
            </a:extLst>
          </p:cNvPr>
          <p:cNvSpPr/>
          <p:nvPr/>
        </p:nvSpPr>
        <p:spPr>
          <a:xfrm>
            <a:off x="7980394" y="866418"/>
            <a:ext cx="708803" cy="682215"/>
          </a:xfrm>
          <a:prstGeom prst="star7">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a:extLst>
              <a:ext uri="{FF2B5EF4-FFF2-40B4-BE49-F238E27FC236}">
                <a16:creationId xmlns:a16="http://schemas.microsoft.com/office/drawing/2014/main" id="{F207F84B-6F7A-431E-8FE3-B417837CFA18}"/>
              </a:ext>
            </a:extLst>
          </p:cNvPr>
          <p:cNvGrpSpPr/>
          <p:nvPr/>
        </p:nvGrpSpPr>
        <p:grpSpPr>
          <a:xfrm>
            <a:off x="9943361" y="1876488"/>
            <a:ext cx="760288" cy="2967925"/>
            <a:chOff x="5715856" y="2097088"/>
            <a:chExt cx="760288" cy="2967925"/>
          </a:xfrm>
        </p:grpSpPr>
        <p:cxnSp>
          <p:nvCxnSpPr>
            <p:cNvPr id="15" name="直接连接符 14">
              <a:extLst>
                <a:ext uri="{FF2B5EF4-FFF2-40B4-BE49-F238E27FC236}">
                  <a16:creationId xmlns:a16="http://schemas.microsoft.com/office/drawing/2014/main" id="{0BA1F12D-4C2B-4D16-9DDB-593E81DD3DF8}"/>
                </a:ext>
              </a:extLst>
            </p:cNvPr>
            <p:cNvCxnSpPr>
              <a:cxnSpLocks/>
            </p:cNvCxnSpPr>
            <p:nvPr/>
          </p:nvCxnSpPr>
          <p:spPr>
            <a:xfrm>
              <a:off x="6096000" y="2097088"/>
              <a:ext cx="0" cy="236718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4C3E02F5-71DB-4532-9CBE-2A443103EA3E}"/>
                </a:ext>
              </a:extLst>
            </p:cNvPr>
            <p:cNvSpPr/>
            <p:nvPr/>
          </p:nvSpPr>
          <p:spPr>
            <a:xfrm>
              <a:off x="5715856" y="4304725"/>
              <a:ext cx="760288" cy="760288"/>
            </a:xfrm>
            <a:prstGeom prst="ellipse">
              <a:avLst/>
            </a:prstGeom>
            <a:solidFill>
              <a:srgbClr val="94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a:extLst>
              <a:ext uri="{FF2B5EF4-FFF2-40B4-BE49-F238E27FC236}">
                <a16:creationId xmlns:a16="http://schemas.microsoft.com/office/drawing/2014/main" id="{58898823-5415-4C8E-9DC4-9329511822CC}"/>
              </a:ext>
            </a:extLst>
          </p:cNvPr>
          <p:cNvGrpSpPr/>
          <p:nvPr/>
        </p:nvGrpSpPr>
        <p:grpSpPr>
          <a:xfrm>
            <a:off x="7170740" y="2097089"/>
            <a:ext cx="760288" cy="2092200"/>
            <a:chOff x="6864849" y="2097088"/>
            <a:chExt cx="760288" cy="2092200"/>
          </a:xfrm>
        </p:grpSpPr>
        <p:cxnSp>
          <p:nvCxnSpPr>
            <p:cNvPr id="17" name="直接连接符 16">
              <a:extLst>
                <a:ext uri="{FF2B5EF4-FFF2-40B4-BE49-F238E27FC236}">
                  <a16:creationId xmlns:a16="http://schemas.microsoft.com/office/drawing/2014/main" id="{AFCB0C0E-9A60-4CCA-993D-8C7A7E2071D2}"/>
                </a:ext>
              </a:extLst>
            </p:cNvPr>
            <p:cNvCxnSpPr>
              <a:cxnSpLocks/>
            </p:cNvCxnSpPr>
            <p:nvPr/>
          </p:nvCxnSpPr>
          <p:spPr>
            <a:xfrm>
              <a:off x="7244993" y="2097088"/>
              <a:ext cx="0" cy="190242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9CF0F1EA-57C0-4FEF-B3BA-0429754DB866}"/>
                </a:ext>
              </a:extLst>
            </p:cNvPr>
            <p:cNvSpPr/>
            <p:nvPr/>
          </p:nvSpPr>
          <p:spPr>
            <a:xfrm>
              <a:off x="6864849" y="3429000"/>
              <a:ext cx="760288" cy="760288"/>
            </a:xfrm>
            <a:prstGeom prst="ellipse">
              <a:avLst/>
            </a:prstGeom>
            <a:solidFill>
              <a:srgbClr val="44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a:extLst>
              <a:ext uri="{FF2B5EF4-FFF2-40B4-BE49-F238E27FC236}">
                <a16:creationId xmlns:a16="http://schemas.microsoft.com/office/drawing/2014/main" id="{76E9F03E-CF16-4013-B1D9-F634C751BFC1}"/>
              </a:ext>
            </a:extLst>
          </p:cNvPr>
          <p:cNvGrpSpPr/>
          <p:nvPr/>
        </p:nvGrpSpPr>
        <p:grpSpPr>
          <a:xfrm>
            <a:off x="8358027" y="2097089"/>
            <a:ext cx="760288" cy="2747325"/>
            <a:chOff x="8358026" y="2097088"/>
            <a:chExt cx="760288" cy="2747325"/>
          </a:xfrm>
        </p:grpSpPr>
        <p:cxnSp>
          <p:nvCxnSpPr>
            <p:cNvPr id="19" name="直接连接符 18">
              <a:extLst>
                <a:ext uri="{FF2B5EF4-FFF2-40B4-BE49-F238E27FC236}">
                  <a16:creationId xmlns:a16="http://schemas.microsoft.com/office/drawing/2014/main" id="{C4513B9D-F0D5-4AAC-8AC2-F9DCE517ECE7}"/>
                </a:ext>
              </a:extLst>
            </p:cNvPr>
            <p:cNvCxnSpPr>
              <a:cxnSpLocks/>
            </p:cNvCxnSpPr>
            <p:nvPr/>
          </p:nvCxnSpPr>
          <p:spPr>
            <a:xfrm flipH="1">
              <a:off x="8689195" y="2097088"/>
              <a:ext cx="1" cy="2282566"/>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E0B97197-EAFC-45A6-BC7E-929F3AF68ECE}"/>
                </a:ext>
              </a:extLst>
            </p:cNvPr>
            <p:cNvSpPr/>
            <p:nvPr/>
          </p:nvSpPr>
          <p:spPr>
            <a:xfrm>
              <a:off x="8358026" y="4084125"/>
              <a:ext cx="760288" cy="760288"/>
            </a:xfrm>
            <a:prstGeom prst="ellipse">
              <a:avLst/>
            </a:prstGeom>
            <a:solidFill>
              <a:srgbClr val="F4D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a:extLst>
              <a:ext uri="{FF2B5EF4-FFF2-40B4-BE49-F238E27FC236}">
                <a16:creationId xmlns:a16="http://schemas.microsoft.com/office/drawing/2014/main" id="{5E9D84FB-C032-46A3-9EDA-84A01E37BB6A}"/>
              </a:ext>
            </a:extLst>
          </p:cNvPr>
          <p:cNvGrpSpPr/>
          <p:nvPr/>
        </p:nvGrpSpPr>
        <p:grpSpPr>
          <a:xfrm>
            <a:off x="10703162" y="2159313"/>
            <a:ext cx="760288" cy="2220342"/>
            <a:chOff x="10520487" y="2159312"/>
            <a:chExt cx="760288" cy="2220342"/>
          </a:xfrm>
        </p:grpSpPr>
        <p:cxnSp>
          <p:nvCxnSpPr>
            <p:cNvPr id="26" name="直接连接符 25">
              <a:extLst>
                <a:ext uri="{FF2B5EF4-FFF2-40B4-BE49-F238E27FC236}">
                  <a16:creationId xmlns:a16="http://schemas.microsoft.com/office/drawing/2014/main" id="{65C77424-47F6-4A2C-BA72-E9A17988C76C}"/>
                </a:ext>
              </a:extLst>
            </p:cNvPr>
            <p:cNvCxnSpPr>
              <a:cxnSpLocks/>
            </p:cNvCxnSpPr>
            <p:nvPr/>
          </p:nvCxnSpPr>
          <p:spPr>
            <a:xfrm flipH="1">
              <a:off x="10900631" y="2159312"/>
              <a:ext cx="2" cy="1649832"/>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FAFCB6B7-AE3C-4038-9386-BBA6067F7299}"/>
                </a:ext>
              </a:extLst>
            </p:cNvPr>
            <p:cNvSpPr/>
            <p:nvPr/>
          </p:nvSpPr>
          <p:spPr>
            <a:xfrm>
              <a:off x="10520487" y="3619366"/>
              <a:ext cx="760288" cy="760288"/>
            </a:xfrm>
            <a:prstGeom prst="ellipse">
              <a:avLst/>
            </a:prstGeom>
            <a:solidFill>
              <a:srgbClr val="7B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a:extLst>
              <a:ext uri="{FF2B5EF4-FFF2-40B4-BE49-F238E27FC236}">
                <a16:creationId xmlns:a16="http://schemas.microsoft.com/office/drawing/2014/main" id="{BD8B3E41-79B6-4C87-97DD-048D8309FF09}"/>
              </a:ext>
            </a:extLst>
          </p:cNvPr>
          <p:cNvGrpSpPr/>
          <p:nvPr/>
        </p:nvGrpSpPr>
        <p:grpSpPr>
          <a:xfrm>
            <a:off x="9118315" y="2097090"/>
            <a:ext cx="760288" cy="1483963"/>
            <a:chOff x="9118314" y="2097088"/>
            <a:chExt cx="760288" cy="1483963"/>
          </a:xfrm>
        </p:grpSpPr>
        <p:cxnSp>
          <p:nvCxnSpPr>
            <p:cNvPr id="24" name="直接连接符 23">
              <a:extLst>
                <a:ext uri="{FF2B5EF4-FFF2-40B4-BE49-F238E27FC236}">
                  <a16:creationId xmlns:a16="http://schemas.microsoft.com/office/drawing/2014/main" id="{72D9088C-9548-4EB4-AFED-FA38CEF7B30A}"/>
                </a:ext>
              </a:extLst>
            </p:cNvPr>
            <p:cNvCxnSpPr>
              <a:cxnSpLocks/>
            </p:cNvCxnSpPr>
            <p:nvPr/>
          </p:nvCxnSpPr>
          <p:spPr>
            <a:xfrm flipH="1">
              <a:off x="9543195" y="2097088"/>
              <a:ext cx="1" cy="841321"/>
            </a:xfrm>
            <a:prstGeom prst="line">
              <a:avLst/>
            </a:prstGeom>
            <a:ln>
              <a:solidFill>
                <a:srgbClr val="446E7E"/>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753B6891-B2CC-4C00-BA35-409461C5C73B}"/>
                </a:ext>
              </a:extLst>
            </p:cNvPr>
            <p:cNvSpPr/>
            <p:nvPr/>
          </p:nvSpPr>
          <p:spPr>
            <a:xfrm>
              <a:off x="9118314" y="2820763"/>
              <a:ext cx="760288" cy="760288"/>
            </a:xfrm>
            <a:prstGeom prst="ellipse">
              <a:avLst/>
            </a:prstGeom>
            <a:solidFill>
              <a:srgbClr val="D5F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箭头: 右 31">
            <a:extLst>
              <a:ext uri="{FF2B5EF4-FFF2-40B4-BE49-F238E27FC236}">
                <a16:creationId xmlns:a16="http://schemas.microsoft.com/office/drawing/2014/main" id="{9641BE4F-A88A-4C57-B699-6235577343D3}"/>
              </a:ext>
            </a:extLst>
          </p:cNvPr>
          <p:cNvSpPr/>
          <p:nvPr/>
        </p:nvSpPr>
        <p:spPr>
          <a:xfrm>
            <a:off x="7434070" y="3664771"/>
            <a:ext cx="276447" cy="2887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五边形 32">
            <a:extLst>
              <a:ext uri="{FF2B5EF4-FFF2-40B4-BE49-F238E27FC236}">
                <a16:creationId xmlns:a16="http://schemas.microsoft.com/office/drawing/2014/main" id="{164CF2C7-9FBB-41FE-B754-A8AF39AF7EF6}"/>
              </a:ext>
            </a:extLst>
          </p:cNvPr>
          <p:cNvSpPr/>
          <p:nvPr/>
        </p:nvSpPr>
        <p:spPr>
          <a:xfrm>
            <a:off x="9371074" y="3085112"/>
            <a:ext cx="254769" cy="24454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闪电形 33">
            <a:extLst>
              <a:ext uri="{FF2B5EF4-FFF2-40B4-BE49-F238E27FC236}">
                <a16:creationId xmlns:a16="http://schemas.microsoft.com/office/drawing/2014/main" id="{CAD2B29D-FBE0-459E-B34E-9759E9AA55DD}"/>
              </a:ext>
            </a:extLst>
          </p:cNvPr>
          <p:cNvSpPr/>
          <p:nvPr/>
        </p:nvSpPr>
        <p:spPr>
          <a:xfrm>
            <a:off x="8602430" y="4379656"/>
            <a:ext cx="265124" cy="256141"/>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泪滴形 34">
            <a:extLst>
              <a:ext uri="{FF2B5EF4-FFF2-40B4-BE49-F238E27FC236}">
                <a16:creationId xmlns:a16="http://schemas.microsoft.com/office/drawing/2014/main" id="{DC5AD654-4E3D-4A3D-9D78-0CE0F615A681}"/>
              </a:ext>
            </a:extLst>
          </p:cNvPr>
          <p:cNvSpPr/>
          <p:nvPr/>
        </p:nvSpPr>
        <p:spPr>
          <a:xfrm>
            <a:off x="10983220" y="3950552"/>
            <a:ext cx="200171" cy="20861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箭头: 十字 35">
            <a:extLst>
              <a:ext uri="{FF2B5EF4-FFF2-40B4-BE49-F238E27FC236}">
                <a16:creationId xmlns:a16="http://schemas.microsoft.com/office/drawing/2014/main" id="{FE04CEBE-095B-4446-9BAF-90EC6BAF0EBF}"/>
              </a:ext>
            </a:extLst>
          </p:cNvPr>
          <p:cNvSpPr/>
          <p:nvPr/>
        </p:nvSpPr>
        <p:spPr>
          <a:xfrm>
            <a:off x="10184526" y="4335423"/>
            <a:ext cx="289939" cy="208618"/>
          </a:xfrm>
          <a:prstGeom prst="quad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29">
            <a:extLst>
              <a:ext uri="{FF2B5EF4-FFF2-40B4-BE49-F238E27FC236}">
                <a16:creationId xmlns:a16="http://schemas.microsoft.com/office/drawing/2014/main" id="{448617AB-5BA3-431C-B6B8-E4B093E6EF86}"/>
              </a:ext>
            </a:extLst>
          </p:cNvPr>
          <p:cNvSpPr>
            <a:spLocks noEditPoints="1"/>
          </p:cNvSpPr>
          <p:nvPr/>
        </p:nvSpPr>
        <p:spPr bwMode="auto">
          <a:xfrm>
            <a:off x="521297" y="470019"/>
            <a:ext cx="6294577" cy="611878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印品黑体" panose="00000500000000000000" pitchFamily="2" charset="-122"/>
            </a:endParaRPr>
          </a:p>
        </p:txBody>
      </p:sp>
      <p:pic>
        <p:nvPicPr>
          <p:cNvPr id="14" name="Graphic 13" descr="Line arrow Slight curve">
            <a:extLst>
              <a:ext uri="{FF2B5EF4-FFF2-40B4-BE49-F238E27FC236}">
                <a16:creationId xmlns:a16="http://schemas.microsoft.com/office/drawing/2014/main" id="{0A63B032-364E-4DB6-B5F4-CCBCBF920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1783935"/>
            <a:ext cx="914400" cy="914400"/>
          </a:xfrm>
          <a:prstGeom prst="rect">
            <a:avLst/>
          </a:prstGeom>
        </p:spPr>
      </p:pic>
      <p:pic>
        <p:nvPicPr>
          <p:cNvPr id="44" name="Graphic 43" descr="Line arrow Slight curve">
            <a:extLst>
              <a:ext uri="{FF2B5EF4-FFF2-40B4-BE49-F238E27FC236}">
                <a16:creationId xmlns:a16="http://schemas.microsoft.com/office/drawing/2014/main" id="{8804EB74-F5F2-4A49-9570-1D301C62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2704967"/>
            <a:ext cx="914400" cy="914400"/>
          </a:xfrm>
          <a:prstGeom prst="rect">
            <a:avLst/>
          </a:prstGeom>
        </p:spPr>
      </p:pic>
      <p:pic>
        <p:nvPicPr>
          <p:cNvPr id="45" name="Graphic 44" descr="Line arrow Slight curve">
            <a:extLst>
              <a:ext uri="{FF2B5EF4-FFF2-40B4-BE49-F238E27FC236}">
                <a16:creationId xmlns:a16="http://schemas.microsoft.com/office/drawing/2014/main" id="{F4671164-BFA6-402E-B58C-51A58EE537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3625999"/>
            <a:ext cx="914400" cy="914400"/>
          </a:xfrm>
          <a:prstGeom prst="rect">
            <a:avLst/>
          </a:prstGeom>
        </p:spPr>
      </p:pic>
      <p:pic>
        <p:nvPicPr>
          <p:cNvPr id="46" name="Graphic 45" descr="Line arrow Slight curve">
            <a:extLst>
              <a:ext uri="{FF2B5EF4-FFF2-40B4-BE49-F238E27FC236}">
                <a16:creationId xmlns:a16="http://schemas.microsoft.com/office/drawing/2014/main" id="{8BC31563-90C6-4CDE-81BC-0EA5DE1677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492" y="4547031"/>
            <a:ext cx="914400" cy="914400"/>
          </a:xfrm>
          <a:prstGeom prst="rect">
            <a:avLst/>
          </a:prstGeom>
        </p:spPr>
      </p:pic>
      <p:sp>
        <p:nvSpPr>
          <p:cNvPr id="31" name="Google Shape;1847;p34">
            <a:extLst>
              <a:ext uri="{FF2B5EF4-FFF2-40B4-BE49-F238E27FC236}">
                <a16:creationId xmlns:a16="http://schemas.microsoft.com/office/drawing/2014/main" id="{292D21D8-AE1A-4F9E-91F2-65F544AE63ED}"/>
              </a:ext>
            </a:extLst>
          </p:cNvPr>
          <p:cNvSpPr/>
          <p:nvPr/>
        </p:nvSpPr>
        <p:spPr>
          <a:xfrm>
            <a:off x="2634935" y="1727458"/>
            <a:ext cx="2364600" cy="1070100"/>
          </a:xfrm>
          <a:prstGeom prst="roundRect">
            <a:avLst>
              <a:gd name="adj" fmla="val 50000"/>
            </a:avLst>
          </a:prstGeom>
          <a:solidFill>
            <a:srgbClr val="FFFFFF"/>
          </a:solidFill>
          <a:ln>
            <a:noFill/>
          </a:ln>
          <a:effectLst>
            <a:outerShdw blurRad="57150" dist="19050" dir="5400000" algn="bl" rotWithShape="0">
              <a:srgbClr val="041F5A">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50;p34">
            <a:extLst>
              <a:ext uri="{FF2B5EF4-FFF2-40B4-BE49-F238E27FC236}">
                <a16:creationId xmlns:a16="http://schemas.microsoft.com/office/drawing/2014/main" id="{46BB2AEA-4DD9-4497-93E4-E5C9E88A1498}"/>
              </a:ext>
            </a:extLst>
          </p:cNvPr>
          <p:cNvSpPr txBox="1">
            <a:spLocks/>
          </p:cNvSpPr>
          <p:nvPr/>
        </p:nvSpPr>
        <p:spPr>
          <a:xfrm>
            <a:off x="3178085" y="1866982"/>
            <a:ext cx="1278600" cy="76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000"/>
              <a:buFont typeface="Balsamiq Sans"/>
              <a:buNone/>
              <a:defRPr sz="7000" b="1" i="0" u="none" strike="noStrike" cap="none">
                <a:solidFill>
                  <a:schemeClr val="accent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2pPr>
            <a:lvl3pPr marR="0" lvl="2"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3pPr>
            <a:lvl4pPr marR="0" lvl="3"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4pPr>
            <a:lvl5pPr marR="0" lvl="4"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5pPr>
            <a:lvl6pPr marR="0" lvl="5"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6pPr>
            <a:lvl7pPr marR="0" lvl="6"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7pPr>
            <a:lvl8pPr marR="0" lvl="7"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8pPr>
            <a:lvl9pPr marR="0" lvl="8" algn="ctr" rtl="0">
              <a:lnSpc>
                <a:spcPct val="100000"/>
              </a:lnSpc>
              <a:spcBef>
                <a:spcPts val="0"/>
              </a:spcBef>
              <a:spcAft>
                <a:spcPts val="0"/>
              </a:spcAft>
              <a:buClr>
                <a:schemeClr val="dk2"/>
              </a:buClr>
              <a:buSzPts val="5000"/>
              <a:buFont typeface="Balsamiq Sans"/>
              <a:buNone/>
              <a:defRPr sz="5000" b="0" i="0" u="none" strike="noStrike" cap="none">
                <a:solidFill>
                  <a:schemeClr val="dk2"/>
                </a:solidFill>
                <a:latin typeface="Balsamiq Sans"/>
                <a:ea typeface="Balsamiq Sans"/>
                <a:cs typeface="Balsamiq Sans"/>
                <a:sym typeface="Balsamiq Sans"/>
              </a:defRPr>
            </a:lvl9pPr>
          </a:lstStyle>
          <a:p>
            <a:r>
              <a:rPr lang="en" kern="0">
                <a:solidFill>
                  <a:srgbClr val="EB8539"/>
                </a:solidFill>
                <a:latin typeface="#9Slide03 AllRoundGothic" panose="020B0703020202020104" pitchFamily="34" charset="0"/>
              </a:rPr>
              <a:t>01</a:t>
            </a:r>
            <a:endParaRPr lang="en" kern="0" dirty="0">
              <a:solidFill>
                <a:srgbClr val="EB8539"/>
              </a:solidFill>
              <a:latin typeface="#9Slide03 AllRoundGothic" panose="020B0703020202020104" pitchFamily="34" charset="0"/>
            </a:endParaRPr>
          </a:p>
        </p:txBody>
      </p:sp>
      <p:sp>
        <p:nvSpPr>
          <p:cNvPr id="47" name="TextBox 46">
            <a:extLst>
              <a:ext uri="{FF2B5EF4-FFF2-40B4-BE49-F238E27FC236}">
                <a16:creationId xmlns:a16="http://schemas.microsoft.com/office/drawing/2014/main" id="{A0055ECB-432C-4CAA-9E16-B9732AE609D6}"/>
              </a:ext>
            </a:extLst>
          </p:cNvPr>
          <p:cNvSpPr txBox="1"/>
          <p:nvPr/>
        </p:nvSpPr>
        <p:spPr>
          <a:xfrm>
            <a:off x="1742431" y="3060078"/>
            <a:ext cx="4665874" cy="923330"/>
          </a:xfrm>
          <a:prstGeom prst="rect">
            <a:avLst/>
          </a:prstGeom>
          <a:noFill/>
        </p:spPr>
        <p:txBody>
          <a:bodyPr wrap="square" rtlCol="0">
            <a:spAutoFit/>
          </a:bodyPr>
          <a:lstStyle/>
          <a:p>
            <a:pPr algn="ctr">
              <a:buClr>
                <a:srgbClr val="000000"/>
              </a:buClr>
              <a:buFont typeface="Arial"/>
              <a:buNone/>
            </a:pPr>
            <a:r>
              <a:rPr lang="en-US" sz="5400" b="1" kern="0" dirty="0">
                <a:solidFill>
                  <a:srgbClr val="00B0F0"/>
                </a:solidFill>
                <a:latin typeface="Times New Roman" panose="02020603050405020304" pitchFamily="18" charset="0"/>
                <a:cs typeface="Times New Roman" panose="02020603050405020304" pitchFamily="18" charset="0"/>
                <a:sym typeface="Arial"/>
              </a:rPr>
              <a:t>Nghe </a:t>
            </a:r>
            <a:r>
              <a:rPr lang="en-US" sz="5400" b="1" kern="0" dirty="0" err="1">
                <a:solidFill>
                  <a:srgbClr val="00B0F0"/>
                </a:solidFill>
                <a:latin typeface="Times New Roman" panose="02020603050405020304" pitchFamily="18" charset="0"/>
                <a:cs typeface="Times New Roman" panose="02020603050405020304" pitchFamily="18" charset="0"/>
                <a:sym typeface="Arial"/>
              </a:rPr>
              <a:t>đọc</a:t>
            </a:r>
            <a:r>
              <a:rPr lang="en-US" sz="5400" b="1" kern="0" dirty="0">
                <a:solidFill>
                  <a:srgbClr val="00B0F0"/>
                </a:solidFill>
                <a:latin typeface="Times New Roman" panose="02020603050405020304" pitchFamily="18" charset="0"/>
                <a:cs typeface="Times New Roman" panose="02020603050405020304" pitchFamily="18" charset="0"/>
                <a:sym typeface="Arial"/>
              </a:rPr>
              <a:t> </a:t>
            </a:r>
            <a:r>
              <a:rPr lang="en-US" sz="5400" b="1" kern="0" dirty="0" err="1">
                <a:solidFill>
                  <a:srgbClr val="00B0F0"/>
                </a:solidFill>
                <a:latin typeface="Times New Roman" panose="02020603050405020304" pitchFamily="18" charset="0"/>
                <a:cs typeface="Times New Roman" panose="02020603050405020304" pitchFamily="18" charset="0"/>
                <a:sym typeface="Arial"/>
              </a:rPr>
              <a:t>mẫu</a:t>
            </a:r>
            <a:endParaRPr lang="en-US" sz="5400" b="1" kern="0" dirty="0">
              <a:solidFill>
                <a:srgbClr val="00B0F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55645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heel(1)">
                                      <p:cBhvr>
                                        <p:cTn id="33" dur="2000"/>
                                        <p:tgtEl>
                                          <p:spTgt spid="43"/>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42"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170377-D619-4FCA-8EF3-15EAB250570F}"/>
              </a:ext>
            </a:extLst>
          </p:cNvPr>
          <p:cNvSpPr txBox="1"/>
          <p:nvPr/>
        </p:nvSpPr>
        <p:spPr>
          <a:xfrm>
            <a:off x="89139" y="733246"/>
            <a:ext cx="12013721" cy="6124754"/>
          </a:xfrm>
          <a:prstGeom prst="rect">
            <a:avLst/>
          </a:prstGeom>
          <a:solidFill>
            <a:schemeClr val="accent6"/>
          </a:solidFill>
        </p:spPr>
        <p:txBody>
          <a:bodyPr wrap="square">
            <a:spAutoFit/>
          </a:bodyPr>
          <a:lstStyle/>
          <a:p>
            <a:pPr algn="just" defTabSz="1219170">
              <a:buClr>
                <a:srgbClr val="000000"/>
              </a:buClr>
            </a:pPr>
            <a:r>
              <a:rPr lang="vi-VN" sz="2800" b="1" kern="0">
                <a:solidFill>
                  <a:srgbClr val="FF0000"/>
                </a:solidFill>
                <a:latin typeface="Times New Roman" panose="02020603050405020304" pitchFamily="18" charset="0"/>
                <a:cs typeface="Arial"/>
                <a:sym typeface="Arial"/>
              </a:rPr>
              <a:t>1</a:t>
            </a:r>
            <a:r>
              <a:rPr lang="vi-VN" sz="2800" kern="0">
                <a:solidFill>
                  <a:srgbClr val="FF0000"/>
                </a:solidFill>
                <a:latin typeface="Times New Roman" panose="02020603050405020304" pitchFamily="18" charset="0"/>
                <a:cs typeface="Arial"/>
                <a:sym typeface="Arial"/>
              </a:rPr>
              <a:t>. Ngày xưa, có một năm trời nắng hạn rất lâu, ruộng đồng nứt nẻ, cây cỏ trụi trơ, chim muông khát khô cả họng. </a:t>
            </a:r>
          </a:p>
          <a:p>
            <a:pPr algn="just" defTabSz="1219170">
              <a:buClr>
                <a:srgbClr val="000000"/>
              </a:buClr>
            </a:pPr>
            <a:r>
              <a:rPr lang="vi-VN" sz="2800" kern="0">
                <a:solidFill>
                  <a:srgbClr val="FF0000"/>
                </a:solidFill>
                <a:latin typeface="Times New Roman" panose="02020603050405020304" pitchFamily="18" charset="0"/>
                <a:cs typeface="Arial"/>
                <a:sym typeface="Arial"/>
              </a:rPr>
              <a:t>    Cóc thấy nguy quá, bèn lên thiên đình kiện trời. Dọc đường, gặp Cua, Gấu, Cọp, Ong, Cáo. Tất cả đều xin đi theo</a:t>
            </a:r>
            <a:endParaRPr lang="en-US" sz="2800" kern="0">
              <a:solidFill>
                <a:srgbClr val="FF0000"/>
              </a:solidFill>
              <a:latin typeface="Times New Roman" panose="02020603050405020304" pitchFamily="18" charset="0"/>
              <a:cs typeface="Arial"/>
              <a:sym typeface="Arial"/>
            </a:endParaRPr>
          </a:p>
          <a:p>
            <a:pPr algn="just" defTabSz="1219170">
              <a:buClr>
                <a:srgbClr val="000000"/>
              </a:buClr>
            </a:pPr>
            <a:r>
              <a:rPr lang="vi-VN" sz="2800" b="1" kern="0">
                <a:solidFill>
                  <a:srgbClr val="7030A0"/>
                </a:solidFill>
                <a:latin typeface="Times New Roman" panose="02020603050405020304" pitchFamily="18" charset="0"/>
                <a:cs typeface="Arial"/>
                <a:sym typeface="Arial"/>
              </a:rPr>
              <a:t>2.</a:t>
            </a:r>
            <a:r>
              <a:rPr lang="vi-VN" sz="2800" kern="0">
                <a:solidFill>
                  <a:srgbClr val="7030A0"/>
                </a:solidFill>
                <a:latin typeface="Times New Roman" panose="02020603050405020304" pitchFamily="18" charset="0"/>
                <a:cs typeface="Arial"/>
                <a:sym typeface="Arial"/>
              </a:rPr>
              <a:t> Đến cửa nhà Trời, chỉ thấy một cái trống to, Cóc bảo : </a:t>
            </a:r>
          </a:p>
          <a:p>
            <a:pPr algn="just" defTabSz="1219170">
              <a:buClr>
                <a:srgbClr val="000000"/>
              </a:buClr>
            </a:pPr>
            <a:r>
              <a:rPr lang="vi-VN" sz="2800" kern="0">
                <a:solidFill>
                  <a:srgbClr val="7030A0"/>
                </a:solidFill>
                <a:latin typeface="Times New Roman" panose="02020603050405020304" pitchFamily="18" charset="0"/>
                <a:cs typeface="Arial"/>
                <a:sym typeface="Arial"/>
              </a:rPr>
              <a:t>- Anh Cua bò vào chum nước này, cô Ong đợi sau cánh cửa. Còn chị Cáo, anh Gấu, anh Cọp thì nấp hai bên.</a:t>
            </a:r>
          </a:p>
          <a:p>
            <a:pPr algn="just" defTabSz="1219170">
              <a:buClr>
                <a:srgbClr val="000000"/>
              </a:buClr>
            </a:pPr>
            <a:r>
              <a:rPr lang="vi-VN" sz="2800" kern="0">
                <a:solidFill>
                  <a:srgbClr val="7030A0"/>
                </a:solidFill>
                <a:latin typeface="Times New Roman" panose="02020603050405020304" pitchFamily="18" charset="0"/>
                <a:cs typeface="Arial"/>
                <a:sym typeface="Arial"/>
              </a:rPr>
              <a:t>    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quật Chó chết tươi. Trời càng tức, sai thần Sét trị Gấu. Thần Sét cầm lưỡi tầm sét hùng hổ đi ra, chưa kịp nhìn địch thủ đã bị Ong bay ra đốt túi bụi. Thần nhảy vào chum nước, lập tức Cua giơ càng ra kẹp. Thần đau quá, nhảy ra thì bị Cọp vồ.</a:t>
            </a:r>
          </a:p>
        </p:txBody>
      </p:sp>
      <p:sp>
        <p:nvSpPr>
          <p:cNvPr id="5" name="TextBox 4">
            <a:extLst>
              <a:ext uri="{FF2B5EF4-FFF2-40B4-BE49-F238E27FC236}">
                <a16:creationId xmlns:a16="http://schemas.microsoft.com/office/drawing/2014/main" id="{ADA138A3-7214-4F3F-92B8-C9A6A49722B8}"/>
              </a:ext>
            </a:extLst>
          </p:cNvPr>
          <p:cNvSpPr txBox="1"/>
          <p:nvPr/>
        </p:nvSpPr>
        <p:spPr>
          <a:xfrm>
            <a:off x="3201912" y="-166713"/>
            <a:ext cx="5788174" cy="995209"/>
          </a:xfrm>
          <a:prstGeom prst="rect">
            <a:avLst/>
          </a:prstGeom>
          <a:noFill/>
        </p:spPr>
        <p:txBody>
          <a:bodyPr wrap="square" rtlCol="0">
            <a:spAutoFit/>
          </a:bodyPr>
          <a:lstStyle/>
          <a:p>
            <a:pPr algn="ctr" defTabSz="1219170">
              <a:buClr>
                <a:srgbClr val="000000"/>
              </a:buClr>
            </a:pPr>
            <a:r>
              <a:rPr lang="en-US" sz="5867" b="1" kern="0">
                <a:solidFill>
                  <a:srgbClr val="041F5A">
                    <a:lumMod val="75000"/>
                    <a:lumOff val="25000"/>
                  </a:srgbClr>
                </a:solidFill>
                <a:latin typeface="HP001 5H" panose="020B0603050302020204" pitchFamily="34" charset="0"/>
                <a:cs typeface="HP001 5H" panose="020B0603050302020204" pitchFamily="34" charset="0"/>
                <a:sym typeface="Arial"/>
              </a:rPr>
              <a:t>Cóc kiện Trời</a:t>
            </a:r>
            <a:endParaRPr lang="en-US" sz="5867" b="1" kern="0" dirty="0">
              <a:solidFill>
                <a:srgbClr val="041F5A">
                  <a:lumMod val="75000"/>
                  <a:lumOff val="25000"/>
                </a:srgbClr>
              </a:solidFill>
              <a:latin typeface="HP001 5H" panose="020B0603050302020204" pitchFamily="34" charset="0"/>
              <a:cs typeface="HP001 5H" panose="020B0603050302020204" pitchFamily="34" charset="0"/>
              <a:sym typeface="Arial"/>
            </a:endParaRPr>
          </a:p>
        </p:txBody>
      </p:sp>
    </p:spTree>
    <p:extLst>
      <p:ext uri="{BB962C8B-B14F-4D97-AF65-F5344CB8AC3E}">
        <p14:creationId xmlns:p14="http://schemas.microsoft.com/office/powerpoint/2010/main" val="2673261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170377-D619-4FCA-8EF3-15EAB250570F}"/>
              </a:ext>
            </a:extLst>
          </p:cNvPr>
          <p:cNvSpPr txBox="1"/>
          <p:nvPr/>
        </p:nvSpPr>
        <p:spPr>
          <a:xfrm>
            <a:off x="89139" y="1012954"/>
            <a:ext cx="12013721" cy="4832092"/>
          </a:xfrm>
          <a:prstGeom prst="rect">
            <a:avLst/>
          </a:prstGeom>
          <a:solidFill>
            <a:schemeClr val="accent6"/>
          </a:solidFill>
        </p:spPr>
        <p:txBody>
          <a:bodyPr wrap="square">
            <a:spAutoFit/>
          </a:bodyPr>
          <a:lstStyle/>
          <a:p>
            <a:pPr algn="just" defTabSz="1219170">
              <a:buClr>
                <a:srgbClr val="000000"/>
              </a:buClr>
            </a:pPr>
            <a:r>
              <a:rPr lang="vi-VN" sz="2800" b="1" kern="0">
                <a:solidFill>
                  <a:srgbClr val="0070C0"/>
                </a:solidFill>
                <a:latin typeface="Times New Roman" panose="02020603050405020304" pitchFamily="18" charset="0"/>
                <a:cs typeface="Arial"/>
                <a:sym typeface="Arial"/>
              </a:rPr>
              <a:t>3.</a:t>
            </a:r>
            <a:r>
              <a:rPr lang="vi-VN" sz="2800" kern="0">
                <a:solidFill>
                  <a:srgbClr val="0070C0"/>
                </a:solidFill>
                <a:latin typeface="Times New Roman" panose="02020603050405020304" pitchFamily="18" charset="0"/>
                <a:cs typeface="Arial"/>
                <a:sym typeface="Arial"/>
              </a:rPr>
              <a:t> Trời túng thế, đành mời Cóc vào. Cóc tâu :</a:t>
            </a:r>
          </a:p>
          <a:p>
            <a:pPr algn="just" defTabSz="1219170">
              <a:buClr>
                <a:srgbClr val="000000"/>
              </a:buClr>
            </a:pPr>
            <a:r>
              <a:rPr lang="vi-VN" sz="2800" kern="0">
                <a:solidFill>
                  <a:srgbClr val="0070C0"/>
                </a:solidFill>
                <a:latin typeface="Times New Roman" panose="02020603050405020304" pitchFamily="18" charset="0"/>
                <a:cs typeface="Arial"/>
                <a:sym typeface="Arial"/>
              </a:rPr>
              <a:t>- Muôn tâu Thượng đế ! Đã lâu lắm rồi, trần gian không hề được một giọt nước mưa. Thượng đế cần làm mưa ngay để cứu muôn loài.</a:t>
            </a:r>
          </a:p>
          <a:p>
            <a:pPr algn="just" defTabSz="1219170">
              <a:buClr>
                <a:srgbClr val="000000"/>
              </a:buClr>
            </a:pPr>
            <a:r>
              <a:rPr lang="vi-VN" sz="2800" kern="0">
                <a:solidFill>
                  <a:srgbClr val="0070C0"/>
                </a:solidFill>
                <a:latin typeface="Times New Roman" panose="02020603050405020304" pitchFamily="18" charset="0"/>
                <a:cs typeface="Arial"/>
                <a:sym typeface="Arial"/>
              </a:rPr>
              <a:t>    Trời sợ trần gian nổi loạn, dịu giọng nói : </a:t>
            </a:r>
          </a:p>
          <a:p>
            <a:pPr algn="just" defTabSz="1219170">
              <a:buClr>
                <a:srgbClr val="000000"/>
              </a:buClr>
            </a:pPr>
            <a:r>
              <a:rPr lang="vi-VN" sz="2800" kern="0">
                <a:solidFill>
                  <a:srgbClr val="0070C0"/>
                </a:solidFill>
                <a:latin typeface="Times New Roman" panose="02020603050405020304" pitchFamily="18" charset="0"/>
                <a:cs typeface="Arial"/>
                <a:sym typeface="Arial"/>
              </a:rPr>
              <a:t>- Thôi cậu về đi. Ta sẽ cho mưa xuống !</a:t>
            </a:r>
          </a:p>
          <a:p>
            <a:pPr algn="just" defTabSz="1219170">
              <a:buClr>
                <a:srgbClr val="000000"/>
              </a:buClr>
            </a:pPr>
            <a:r>
              <a:rPr lang="vi-VN" sz="2800" kern="0">
                <a:solidFill>
                  <a:srgbClr val="0070C0"/>
                </a:solidFill>
                <a:latin typeface="Times New Roman" panose="02020603050405020304" pitchFamily="18" charset="0"/>
                <a:cs typeface="Arial"/>
                <a:sym typeface="Arial"/>
              </a:rPr>
              <a:t>    Lại còn dặn thêm:</a:t>
            </a:r>
          </a:p>
          <a:p>
            <a:pPr algn="just" defTabSz="1219170">
              <a:buClr>
                <a:srgbClr val="000000"/>
              </a:buClr>
            </a:pPr>
            <a:r>
              <a:rPr lang="vi-VN" sz="2800" kern="0">
                <a:solidFill>
                  <a:srgbClr val="0070C0"/>
                </a:solidFill>
                <a:latin typeface="Times New Roman" panose="02020603050405020304" pitchFamily="18" charset="0"/>
                <a:cs typeface="Arial"/>
                <a:sym typeface="Arial"/>
              </a:rPr>
              <a:t>- Lần sau, hễ muốn mưa, cậu chỉ cần nghiến răng báo hiệu cho ta, khỏi phải lên đây !</a:t>
            </a:r>
          </a:p>
          <a:p>
            <a:pPr algn="just" defTabSz="1219170">
              <a:buClr>
                <a:srgbClr val="000000"/>
              </a:buClr>
            </a:pPr>
            <a:r>
              <a:rPr lang="vi-VN" sz="2800" kern="0">
                <a:solidFill>
                  <a:srgbClr val="0070C0"/>
                </a:solidFill>
                <a:latin typeface="Times New Roman" panose="02020603050405020304" pitchFamily="18" charset="0"/>
                <a:cs typeface="Arial"/>
                <a:sym typeface="Arial"/>
              </a:rPr>
              <a:t>    Cóc về đến trần gian thì nước đã ngập cả ruộng đồng.</a:t>
            </a:r>
          </a:p>
          <a:p>
            <a:pPr algn="just" defTabSz="1219170">
              <a:buClr>
                <a:srgbClr val="000000"/>
              </a:buClr>
            </a:pPr>
            <a:r>
              <a:rPr lang="vi-VN" sz="2800" kern="0">
                <a:solidFill>
                  <a:srgbClr val="0070C0"/>
                </a:solidFill>
                <a:latin typeface="Times New Roman" panose="02020603050405020304" pitchFamily="18" charset="0"/>
                <a:cs typeface="Arial"/>
                <a:sym typeface="Arial"/>
              </a:rPr>
              <a:t>    Từ đó, hễ Cóc nghiến răng là trời đổ mưa.</a:t>
            </a:r>
          </a:p>
          <a:p>
            <a:pPr algn="r" defTabSz="1219170">
              <a:buClr>
                <a:srgbClr val="000000"/>
              </a:buClr>
            </a:pPr>
            <a:r>
              <a:rPr lang="vi-VN" sz="2800" kern="0">
                <a:solidFill>
                  <a:srgbClr val="0070C0"/>
                </a:solidFill>
                <a:latin typeface="Times New Roman" panose="02020603050405020304" pitchFamily="18" charset="0"/>
                <a:cs typeface="Arial"/>
                <a:sym typeface="Arial"/>
              </a:rPr>
              <a:t>TRUYỆN CỔ VIỆT NAM</a:t>
            </a:r>
          </a:p>
        </p:txBody>
      </p:sp>
      <p:sp>
        <p:nvSpPr>
          <p:cNvPr id="5" name="TextBox 4">
            <a:extLst>
              <a:ext uri="{FF2B5EF4-FFF2-40B4-BE49-F238E27FC236}">
                <a16:creationId xmlns:a16="http://schemas.microsoft.com/office/drawing/2014/main" id="{ADA138A3-7214-4F3F-92B8-C9A6A49722B8}"/>
              </a:ext>
            </a:extLst>
          </p:cNvPr>
          <p:cNvSpPr txBox="1"/>
          <p:nvPr/>
        </p:nvSpPr>
        <p:spPr>
          <a:xfrm>
            <a:off x="3201913" y="-34699"/>
            <a:ext cx="5788174" cy="995209"/>
          </a:xfrm>
          <a:prstGeom prst="rect">
            <a:avLst/>
          </a:prstGeom>
          <a:noFill/>
        </p:spPr>
        <p:txBody>
          <a:bodyPr wrap="square" rtlCol="0">
            <a:spAutoFit/>
          </a:bodyPr>
          <a:lstStyle/>
          <a:p>
            <a:pPr algn="ctr" defTabSz="1219170">
              <a:buClr>
                <a:srgbClr val="000000"/>
              </a:buClr>
            </a:pPr>
            <a:r>
              <a:rPr lang="en-US" sz="5867" b="1" kern="0">
                <a:solidFill>
                  <a:srgbClr val="041F5A">
                    <a:lumMod val="75000"/>
                    <a:lumOff val="25000"/>
                  </a:srgbClr>
                </a:solidFill>
                <a:latin typeface="HP001 5H" panose="020B0603050302020204" pitchFamily="34" charset="0"/>
                <a:cs typeface="HP001 5H" panose="020B0603050302020204" pitchFamily="34" charset="0"/>
                <a:sym typeface="Arial"/>
              </a:rPr>
              <a:t>Cóc kiện Trời</a:t>
            </a:r>
            <a:endParaRPr lang="en-US" sz="5867" b="1" kern="0" dirty="0">
              <a:solidFill>
                <a:srgbClr val="041F5A">
                  <a:lumMod val="75000"/>
                  <a:lumOff val="25000"/>
                </a:srgbClr>
              </a:solidFill>
              <a:latin typeface="HP001 5H" panose="020B0603050302020204" pitchFamily="34" charset="0"/>
              <a:cs typeface="HP001 5H" panose="020B0603050302020204" pitchFamily="34" charset="0"/>
              <a:sym typeface="Arial"/>
            </a:endParaRPr>
          </a:p>
        </p:txBody>
      </p:sp>
    </p:spTree>
    <p:extLst>
      <p:ext uri="{BB962C8B-B14F-4D97-AF65-F5344CB8AC3E}">
        <p14:creationId xmlns:p14="http://schemas.microsoft.com/office/powerpoint/2010/main" val="18018400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E8EFBF2F-764C-46EF-B497-6058F676A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连接符 16">
            <a:extLst>
              <a:ext uri="{FF2B5EF4-FFF2-40B4-BE49-F238E27FC236}">
                <a16:creationId xmlns:a16="http://schemas.microsoft.com/office/drawing/2014/main" id="{9995E494-0F17-43BA-8E7C-C17239C7B4DF}"/>
              </a:ext>
            </a:extLst>
          </p:cNvPr>
          <p:cNvCxnSpPr/>
          <p:nvPr/>
        </p:nvCxnSpPr>
        <p:spPr>
          <a:xfrm>
            <a:off x="3846513" y="3621088"/>
            <a:ext cx="819150" cy="0"/>
          </a:xfrm>
          <a:prstGeom prst="line">
            <a:avLst/>
          </a:prstGeom>
          <a:ln w="9525">
            <a:solidFill>
              <a:srgbClr val="A6C03B"/>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87B8016-C31C-47A8-AE5B-8C4E4D8372CF}"/>
              </a:ext>
            </a:extLst>
          </p:cNvPr>
          <p:cNvCxnSpPr/>
          <p:nvPr/>
        </p:nvCxnSpPr>
        <p:spPr>
          <a:xfrm>
            <a:off x="7850189" y="3621088"/>
            <a:ext cx="776287" cy="0"/>
          </a:xfrm>
          <a:prstGeom prst="line">
            <a:avLst/>
          </a:prstGeom>
          <a:ln w="9525">
            <a:solidFill>
              <a:srgbClr val="A6C03B"/>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026A44CA-EED2-4068-9CE1-DA8558553399}"/>
              </a:ext>
            </a:extLst>
          </p:cNvPr>
          <p:cNvSpPr/>
          <p:nvPr/>
        </p:nvSpPr>
        <p:spPr>
          <a:xfrm>
            <a:off x="3689351" y="1447800"/>
            <a:ext cx="4937125" cy="254793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4213">
              <a:defRPr sz="3000">
                <a:solidFill>
                  <a:schemeClr val="tx1"/>
                </a:solidFill>
                <a:latin typeface="Times New Roman" panose="02020603050405020304" pitchFamily="18" charset="0"/>
              </a:defRPr>
            </a:lvl1pPr>
            <a:lvl2pPr marL="742950" indent="-285750" defTabSz="684213">
              <a:defRPr sz="3000">
                <a:solidFill>
                  <a:schemeClr val="tx1"/>
                </a:solidFill>
                <a:latin typeface="Times New Roman" panose="02020603050405020304" pitchFamily="18" charset="0"/>
              </a:defRPr>
            </a:lvl2pPr>
            <a:lvl3pPr marL="1143000" indent="-228600" defTabSz="684213">
              <a:defRPr sz="3000">
                <a:solidFill>
                  <a:schemeClr val="tx1"/>
                </a:solidFill>
                <a:latin typeface="Times New Roman" panose="02020603050405020304" pitchFamily="18" charset="0"/>
              </a:defRPr>
            </a:lvl3pPr>
            <a:lvl4pPr marL="1600200" indent="-228600" defTabSz="684213">
              <a:defRPr sz="3000">
                <a:solidFill>
                  <a:schemeClr val="tx1"/>
                </a:solidFill>
                <a:latin typeface="Times New Roman" panose="02020603050405020304" pitchFamily="18" charset="0"/>
              </a:defRPr>
            </a:lvl4pPr>
            <a:lvl5pPr marL="2057400" indent="-228600" defTabSz="684213">
              <a:defRPr sz="3000">
                <a:solidFill>
                  <a:schemeClr val="tx1"/>
                </a:solidFill>
                <a:latin typeface="Times New Roman" panose="02020603050405020304" pitchFamily="18" charset="0"/>
              </a:defRPr>
            </a:lvl5pPr>
            <a:lvl6pPr marL="2514600" indent="-228600" defTabSz="684213"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defTabSz="684213"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defTabSz="684213"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defTabSz="684213"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0" fontAlgn="base" hangingPunct="0">
              <a:spcBef>
                <a:spcPct val="0"/>
              </a:spcBef>
              <a:spcAft>
                <a:spcPct val="0"/>
              </a:spcAft>
              <a:defRPr/>
            </a:pPr>
            <a:r>
              <a:rPr lang="vi-VN" altLang="zh-CN" sz="4875">
                <a:solidFill>
                  <a:srgbClr val="006600"/>
                </a:solidFill>
                <a:ea typeface="Microsoft YaHei" panose="020B0503020204020204" pitchFamily="34" charset="-122"/>
                <a:cs typeface="Times New Roman" panose="02020603050405020304" pitchFamily="18" charset="0"/>
              </a:rPr>
              <a:t>Bài được chia làm bao nhiêu đoạn?</a:t>
            </a:r>
            <a:endParaRPr lang="vi-VN" altLang="zh-CN" sz="4875" dirty="0" err="1">
              <a:solidFill>
                <a:srgbClr val="006600"/>
              </a:solidFill>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1000"/>
                                        <p:tgtEl>
                                          <p:spTgt spid="14"/>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E8EFBF2F-764C-46EF-B497-6058F676A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连接符 16">
            <a:extLst>
              <a:ext uri="{FF2B5EF4-FFF2-40B4-BE49-F238E27FC236}">
                <a16:creationId xmlns:a16="http://schemas.microsoft.com/office/drawing/2014/main" id="{9995E494-0F17-43BA-8E7C-C17239C7B4DF}"/>
              </a:ext>
            </a:extLst>
          </p:cNvPr>
          <p:cNvCxnSpPr/>
          <p:nvPr/>
        </p:nvCxnSpPr>
        <p:spPr>
          <a:xfrm>
            <a:off x="3846513" y="3621088"/>
            <a:ext cx="819150" cy="0"/>
          </a:xfrm>
          <a:prstGeom prst="line">
            <a:avLst/>
          </a:prstGeom>
          <a:ln w="9525">
            <a:solidFill>
              <a:srgbClr val="A6C03B"/>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87B8016-C31C-47A8-AE5B-8C4E4D8372CF}"/>
              </a:ext>
            </a:extLst>
          </p:cNvPr>
          <p:cNvCxnSpPr/>
          <p:nvPr/>
        </p:nvCxnSpPr>
        <p:spPr>
          <a:xfrm>
            <a:off x="7850189" y="3621088"/>
            <a:ext cx="776287" cy="0"/>
          </a:xfrm>
          <a:prstGeom prst="line">
            <a:avLst/>
          </a:prstGeom>
          <a:ln w="9525">
            <a:solidFill>
              <a:srgbClr val="A6C03B"/>
            </a:solidFill>
          </a:ln>
        </p:spPr>
        <p:style>
          <a:lnRef idx="1">
            <a:schemeClr val="accent1"/>
          </a:lnRef>
          <a:fillRef idx="0">
            <a:schemeClr val="accent1"/>
          </a:fillRef>
          <a:effectRef idx="0">
            <a:schemeClr val="accent1"/>
          </a:effectRef>
          <a:fontRef idx="minor">
            <a:schemeClr val="tx1"/>
          </a:fontRef>
        </p:style>
      </p:cxnSp>
      <p:sp>
        <p:nvSpPr>
          <p:cNvPr id="9" name="Rectangle 4">
            <a:extLst>
              <a:ext uri="{FF2B5EF4-FFF2-40B4-BE49-F238E27FC236}">
                <a16:creationId xmlns:a16="http://schemas.microsoft.com/office/drawing/2014/main" id="{CE4FB1B4-6CA6-42D6-A361-9997FD672714}"/>
              </a:ext>
            </a:extLst>
          </p:cNvPr>
          <p:cNvSpPr>
            <a:spLocks noChangeArrowheads="1"/>
          </p:cNvSpPr>
          <p:nvPr/>
        </p:nvSpPr>
        <p:spPr bwMode="auto">
          <a:xfrm>
            <a:off x="800100" y="4991100"/>
            <a:ext cx="10306050" cy="1323975"/>
          </a:xfrm>
          <a:prstGeom prst="rect">
            <a:avLst/>
          </a:prstGeom>
          <a:solidFill>
            <a:schemeClr val="bg1"/>
          </a:solidFill>
          <a:ln>
            <a:noFill/>
          </a:ln>
        </p:spPr>
        <p:txBody>
          <a:bodyPr wrap="square" anchor="ctr">
            <a:spAutoFit/>
          </a:bodyPr>
          <a:lstStyle>
            <a:lvl1pPr marL="342900" indent="-342900">
              <a:spcBef>
                <a:spcPct val="20000"/>
              </a:spcBef>
              <a:buFont typeface="Arial" panose="020B0604020202020204" pitchFamily="34" charset="0"/>
              <a:buChar char="•"/>
              <a:tabLst>
                <a:tab pos="2286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228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28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9pPr>
          </a:lstStyle>
          <a:p>
            <a:pPr lvl="1" eaLnBrk="1" hangingPunct="1">
              <a:spcBef>
                <a:spcPct val="0"/>
              </a:spcBef>
              <a:buFontTx/>
              <a:buNone/>
            </a:pPr>
            <a:r>
              <a:rPr lang="en-US" altLang="en-US" sz="4000" b="1">
                <a:latin typeface="Times New Roman" panose="02020603050405020304" pitchFamily="18" charset="0"/>
                <a:cs typeface="Times New Roman" panose="02020603050405020304" pitchFamily="18" charset="0"/>
              </a:rPr>
              <a:t> - </a:t>
            </a:r>
            <a:r>
              <a:rPr lang="en-US" altLang="en-US" sz="4000" b="1">
                <a:solidFill>
                  <a:srgbClr val="FF0000"/>
                </a:solidFill>
                <a:latin typeface="Times New Roman" panose="02020603050405020304" pitchFamily="18" charset="0"/>
                <a:cs typeface="Times New Roman" panose="02020603050405020304" pitchFamily="18" charset="0"/>
              </a:rPr>
              <a:t>Đoạn 3: </a:t>
            </a:r>
            <a:r>
              <a:rPr lang="en-US" altLang="en-US" sz="4000" b="1">
                <a:latin typeface="Times New Roman" panose="02020603050405020304" pitchFamily="18" charset="0"/>
                <a:cs typeface="Times New Roman" panose="02020603050405020304" pitchFamily="18" charset="0"/>
              </a:rPr>
              <a:t>Giọng phấn chấn, thể hiện niềm vui chiến thắng.</a:t>
            </a:r>
            <a:endParaRPr lang="vi-VN" altLang="en-US" sz="4000" b="1">
              <a:latin typeface="Times New Roman" panose="02020603050405020304" pitchFamily="18" charset="0"/>
              <a:cs typeface="Times New Roman" panose="02020603050405020304" pitchFamily="18" charset="0"/>
            </a:endParaRPr>
          </a:p>
        </p:txBody>
      </p:sp>
      <p:sp>
        <p:nvSpPr>
          <p:cNvPr id="10" name="Rectangle 12">
            <a:extLst>
              <a:ext uri="{FF2B5EF4-FFF2-40B4-BE49-F238E27FC236}">
                <a16:creationId xmlns:a16="http://schemas.microsoft.com/office/drawing/2014/main" id="{842D8613-45F6-4BFC-9C32-F6F35C2450AE}"/>
              </a:ext>
            </a:extLst>
          </p:cNvPr>
          <p:cNvSpPr>
            <a:spLocks noChangeArrowheads="1"/>
          </p:cNvSpPr>
          <p:nvPr/>
        </p:nvSpPr>
        <p:spPr bwMode="auto">
          <a:xfrm>
            <a:off x="800099" y="876300"/>
            <a:ext cx="9275445" cy="70167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000" b="1">
                <a:solidFill>
                  <a:srgbClr val="002060"/>
                </a:solidFill>
                <a:latin typeface="Times New Roman" panose="02020603050405020304" pitchFamily="18" charset="0"/>
                <a:cs typeface="Times New Roman" panose="02020603050405020304" pitchFamily="18" charset="0"/>
              </a:rPr>
              <a:t>   -  </a:t>
            </a:r>
            <a:r>
              <a:rPr lang="en-US" altLang="en-US" sz="4000" b="1">
                <a:solidFill>
                  <a:srgbClr val="FF0000"/>
                </a:solidFill>
                <a:latin typeface="Times New Roman" panose="02020603050405020304" pitchFamily="18" charset="0"/>
                <a:cs typeface="Times New Roman" panose="02020603050405020304" pitchFamily="18" charset="0"/>
              </a:rPr>
              <a:t>Đoạn 1:  </a:t>
            </a:r>
            <a:r>
              <a:rPr lang="en-US" altLang="en-US" sz="4000" b="1">
                <a:latin typeface="Times New Roman" panose="02020603050405020304" pitchFamily="18" charset="0"/>
                <a:cs typeface="Times New Roman" panose="02020603050405020304" pitchFamily="18" charset="0"/>
              </a:rPr>
              <a:t>Giọng đọc khoan thai.</a:t>
            </a:r>
            <a:endParaRPr lang="en-US" altLang="en-US" sz="4000" b="1">
              <a:solidFill>
                <a:srgbClr val="002060"/>
              </a:solidFill>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6D51D2C6-3854-41DE-B810-898E7C923C52}"/>
              </a:ext>
            </a:extLst>
          </p:cNvPr>
          <p:cNvSpPr>
            <a:spLocks noChangeArrowheads="1"/>
          </p:cNvSpPr>
          <p:nvPr/>
        </p:nvSpPr>
        <p:spPr bwMode="auto">
          <a:xfrm>
            <a:off x="800100" y="1893630"/>
            <a:ext cx="10306050" cy="2554545"/>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tabLst>
                <a:tab pos="2286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28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28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4000" b="1">
                <a:latin typeface="Times New Roman" panose="02020603050405020304" pitchFamily="18" charset="0"/>
                <a:cs typeface="Times New Roman" panose="02020603050405020304" pitchFamily="18" charset="0"/>
              </a:rPr>
              <a:t>    - </a:t>
            </a:r>
            <a:r>
              <a:rPr lang="en-US" altLang="en-US" sz="4000" b="1">
                <a:solidFill>
                  <a:srgbClr val="FF0000"/>
                </a:solidFill>
                <a:latin typeface="Times New Roman" panose="02020603050405020304" pitchFamily="18" charset="0"/>
                <a:cs typeface="Times New Roman" panose="02020603050405020304" pitchFamily="18" charset="0"/>
              </a:rPr>
              <a:t>Đoạn 2: </a:t>
            </a:r>
            <a:r>
              <a:rPr lang="en-US" altLang="en-US" sz="4000" b="1">
                <a:latin typeface="Times New Roman" panose="02020603050405020304" pitchFamily="18" charset="0"/>
                <a:cs typeface="Times New Roman" panose="02020603050405020304" pitchFamily="18" charset="0"/>
              </a:rPr>
              <a:t>Giọng hồi hộp, càng về sau càng khẩn trương. Nhấn giọng những từ ngữ tả cuộc chiến đấu của Cóc và các bạn: </a:t>
            </a:r>
            <a:r>
              <a:rPr lang="en-US" altLang="en-US" sz="4000" b="1" i="1">
                <a:latin typeface="Times New Roman" panose="02020603050405020304" pitchFamily="18" charset="0"/>
                <a:cs typeface="Times New Roman" panose="02020603050405020304" pitchFamily="18" charset="0"/>
              </a:rPr>
              <a:t>một mình, ba hồi trống, bé tẹo, náo động, nổi giận,…</a:t>
            </a:r>
            <a:r>
              <a:rPr lang="en-US" altLang="en-US" sz="4000" b="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59507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1000"/>
                                        <p:tgtEl>
                                          <p:spTgt spid="14"/>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Private Tutoring Center by Slidesgo">
  <a:themeElements>
    <a:clrScheme name="Simple Light">
      <a:dk1>
        <a:srgbClr val="041F5A"/>
      </a:dk1>
      <a:lt1>
        <a:srgbClr val="B3F0DA"/>
      </a:lt1>
      <a:dk2>
        <a:srgbClr val="9CDFD7"/>
      </a:dk2>
      <a:lt2>
        <a:srgbClr val="F8E86A"/>
      </a:lt2>
      <a:accent1>
        <a:srgbClr val="FD7254"/>
      </a:accent1>
      <a:accent2>
        <a:srgbClr val="FF889E"/>
      </a:accent2>
      <a:accent3>
        <a:srgbClr val="F9496E"/>
      </a:accent3>
      <a:accent4>
        <a:srgbClr val="5C586F"/>
      </a:accent4>
      <a:accent5>
        <a:srgbClr val="B2B0BC"/>
      </a:accent5>
      <a:accent6>
        <a:srgbClr val="FFFFFF"/>
      </a:accent6>
      <a:hlink>
        <a:srgbClr val="041F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1890</Words>
  <Application>Microsoft Office PowerPoint</Application>
  <PresentationFormat>Màn hình rộng</PresentationFormat>
  <Paragraphs>131</Paragraphs>
  <Slides>31</Slides>
  <Notes>4</Notes>
  <HiddenSlides>0</HiddenSlides>
  <MMClips>0</MMClips>
  <ScaleCrop>false</ScaleCrop>
  <HeadingPairs>
    <vt:vector size="6" baseType="variant">
      <vt:variant>
        <vt:lpstr>Phông được Dùng</vt:lpstr>
      </vt:variant>
      <vt:variant>
        <vt:i4>18</vt:i4>
      </vt:variant>
      <vt:variant>
        <vt:lpstr>Chủ đề</vt:lpstr>
      </vt:variant>
      <vt:variant>
        <vt:i4>5</vt:i4>
      </vt:variant>
      <vt:variant>
        <vt:lpstr>Tiêu đề Bản chiếu</vt:lpstr>
      </vt:variant>
      <vt:variant>
        <vt:i4>31</vt:i4>
      </vt:variant>
    </vt:vector>
  </HeadingPairs>
  <TitlesOfParts>
    <vt:vector size="54" baseType="lpstr">
      <vt:lpstr>等线</vt:lpstr>
      <vt:lpstr>#9Slide03 AllRoundGothic</vt:lpstr>
      <vt:lpstr>Anaheim</vt:lpstr>
      <vt:lpstr>Arial</vt:lpstr>
      <vt:lpstr>Balsamiq Sans</vt:lpstr>
      <vt:lpstr>Barlow</vt:lpstr>
      <vt:lpstr>Bebas Neue</vt:lpstr>
      <vt:lpstr>Calibri</vt:lpstr>
      <vt:lpstr>Calibri Light</vt:lpstr>
      <vt:lpstr>Fredoka One</vt:lpstr>
      <vt:lpstr>HP001 5H</vt:lpstr>
      <vt:lpstr>Roboto Condensed Light</vt:lpstr>
      <vt:lpstr>SVN-Aguda</vt:lpstr>
      <vt:lpstr>Times New Roman</vt:lpstr>
      <vt:lpstr>Tw Cen MT</vt:lpstr>
      <vt:lpstr>Wingdings</vt:lpstr>
      <vt:lpstr>印品黑体</vt:lpstr>
      <vt:lpstr>方正正黑简体</vt:lpstr>
      <vt:lpstr>自定义设计方案</vt:lpstr>
      <vt:lpstr>Droplet</vt:lpstr>
      <vt:lpstr>Private Tutoring Center by Slidesgo</vt:lpstr>
      <vt:lpstr>Retrospect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https://www.ypppt.com/</dc:subject>
  <dc:creator>优品PPT</dc:creator>
  <cp:keywords>https:/www.ypppt.com</cp:keywords>
  <dc:description>https://www.ypppt.com/</dc:description>
  <cp:lastModifiedBy>Hà Nguyễn Thị Thu</cp:lastModifiedBy>
  <cp:revision>86</cp:revision>
  <dcterms:created xsi:type="dcterms:W3CDTF">2020-08-15T05:11:15Z</dcterms:created>
  <dcterms:modified xsi:type="dcterms:W3CDTF">2022-05-09T00:20:39Z</dcterms:modified>
</cp:coreProperties>
</file>