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6" r:id="rId5"/>
    <p:sldId id="293" r:id="rId6"/>
    <p:sldId id="297" r:id="rId7"/>
    <p:sldId id="270" r:id="rId8"/>
    <p:sldId id="294" r:id="rId9"/>
    <p:sldId id="269" r:id="rId10"/>
    <p:sldId id="272" r:id="rId11"/>
    <p:sldId id="273" r:id="rId12"/>
    <p:sldId id="283" r:id="rId13"/>
    <p:sldId id="262" r:id="rId14"/>
    <p:sldId id="289" r:id="rId15"/>
    <p:sldId id="287" r:id="rId16"/>
    <p:sldId id="288" r:id="rId17"/>
    <p:sldId id="286" r:id="rId18"/>
    <p:sldId id="268" r:id="rId19"/>
    <p:sldId id="276" r:id="rId20"/>
    <p:sldId id="284" r:id="rId21"/>
    <p:sldId id="290" r:id="rId22"/>
    <p:sldId id="291" r:id="rId23"/>
    <p:sldId id="292" r:id="rId24"/>
    <p:sldId id="267" r:id="rId25"/>
    <p:sldId id="278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D1AE12-FFEC-44D1-9C8B-BC20A8477302}" v="2865" dt="2020-06-08T05:29:11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nh Thi Thuy Huyen" userId="ff40b541-6025-4f89-8b32-e2f0b90acbaa" providerId="ADAL" clId="{DAD1AE12-FFEC-44D1-9C8B-BC20A8477302}"/>
    <pc:docChg chg="undo custSel mod addSld delSld modSld sldOrd">
      <pc:chgData name="Trinh Thi Thuy Huyen" userId="ff40b541-6025-4f89-8b32-e2f0b90acbaa" providerId="ADAL" clId="{DAD1AE12-FFEC-44D1-9C8B-BC20A8477302}" dt="2020-06-08T05:29:11.131" v="7301"/>
      <pc:docMkLst>
        <pc:docMk/>
      </pc:docMkLst>
      <pc:sldChg chg="addSp delSp modSp mod delAnim modAnim">
        <pc:chgData name="Trinh Thi Thuy Huyen" userId="ff40b541-6025-4f89-8b32-e2f0b90acbaa" providerId="ADAL" clId="{DAD1AE12-FFEC-44D1-9C8B-BC20A8477302}" dt="2020-06-08T02:27:33.966" v="6940" actId="1076"/>
        <pc:sldMkLst>
          <pc:docMk/>
          <pc:sldMk cId="2392661169" sldId="256"/>
        </pc:sldMkLst>
        <pc:picChg chg="add mod">
          <ac:chgData name="Trinh Thi Thuy Huyen" userId="ff40b541-6025-4f89-8b32-e2f0b90acbaa" providerId="ADAL" clId="{DAD1AE12-FFEC-44D1-9C8B-BC20A8477302}" dt="2020-06-08T02:27:33.966" v="6940" actId="1076"/>
          <ac:picMkLst>
            <pc:docMk/>
            <pc:sldMk cId="2392661169" sldId="256"/>
            <ac:picMk id="2" creationId="{0C1BA97C-CC29-43E8-AC7B-7568AA8462E7}"/>
          </ac:picMkLst>
        </pc:picChg>
        <pc:picChg chg="del mod">
          <ac:chgData name="Trinh Thi Thuy Huyen" userId="ff40b541-6025-4f89-8b32-e2f0b90acbaa" providerId="ADAL" clId="{DAD1AE12-FFEC-44D1-9C8B-BC20A8477302}" dt="2020-06-07T13:59:32.306" v="6937" actId="478"/>
          <ac:picMkLst>
            <pc:docMk/>
            <pc:sldMk cId="2392661169" sldId="256"/>
            <ac:picMk id="4" creationId="{71F80D31-AA77-4F79-9E72-6E47A7CD1E29}"/>
          </ac:picMkLst>
        </pc:picChg>
      </pc:sldChg>
      <pc:sldChg chg="addSp delSp modSp del mod">
        <pc:chgData name="Trinh Thi Thuy Huyen" userId="ff40b541-6025-4f89-8b32-e2f0b90acbaa" providerId="ADAL" clId="{DAD1AE12-FFEC-44D1-9C8B-BC20A8477302}" dt="2020-06-07T06:06:12.845" v="6201" actId="2696"/>
        <pc:sldMkLst>
          <pc:docMk/>
          <pc:sldMk cId="3116692447" sldId="257"/>
        </pc:sldMkLst>
        <pc:spChg chg="mod">
          <ac:chgData name="Trinh Thi Thuy Huyen" userId="ff40b541-6025-4f89-8b32-e2f0b90acbaa" providerId="ADAL" clId="{DAD1AE12-FFEC-44D1-9C8B-BC20A8477302}" dt="2020-06-02T01:36:14.522" v="51" actId="20577"/>
          <ac:spMkLst>
            <pc:docMk/>
            <pc:sldMk cId="3116692447" sldId="257"/>
            <ac:spMk id="3" creationId="{0C2F63BA-E205-49DA-8A41-6FE58529F5E5}"/>
          </ac:spMkLst>
        </pc:spChg>
        <pc:picChg chg="add mod">
          <ac:chgData name="Trinh Thi Thuy Huyen" userId="ff40b541-6025-4f89-8b32-e2f0b90acbaa" providerId="ADAL" clId="{DAD1AE12-FFEC-44D1-9C8B-BC20A8477302}" dt="2020-06-02T06:52:11.667" v="1002" actId="1076"/>
          <ac:picMkLst>
            <pc:docMk/>
            <pc:sldMk cId="3116692447" sldId="257"/>
            <ac:picMk id="4" creationId="{F0D72AD0-BFD1-4AA7-8BD1-3D0AD801330F}"/>
          </ac:picMkLst>
        </pc:picChg>
        <pc:picChg chg="add mod">
          <ac:chgData name="Trinh Thi Thuy Huyen" userId="ff40b541-6025-4f89-8b32-e2f0b90acbaa" providerId="ADAL" clId="{DAD1AE12-FFEC-44D1-9C8B-BC20A8477302}" dt="2020-06-02T06:52:37.033" v="1008" actId="1076"/>
          <ac:picMkLst>
            <pc:docMk/>
            <pc:sldMk cId="3116692447" sldId="257"/>
            <ac:picMk id="6" creationId="{3E54F8B5-0A26-4BCA-99D3-2896B19F3E0E}"/>
          </ac:picMkLst>
        </pc:picChg>
        <pc:picChg chg="add mod">
          <ac:chgData name="Trinh Thi Thuy Huyen" userId="ff40b541-6025-4f89-8b32-e2f0b90acbaa" providerId="ADAL" clId="{DAD1AE12-FFEC-44D1-9C8B-BC20A8477302}" dt="2020-06-02T06:53:11.246" v="1017" actId="1076"/>
          <ac:picMkLst>
            <pc:docMk/>
            <pc:sldMk cId="3116692447" sldId="257"/>
            <ac:picMk id="8" creationId="{08C8C0C1-46E5-4F60-A88D-4CED474E88CD}"/>
          </ac:picMkLst>
        </pc:picChg>
        <pc:picChg chg="add del mod">
          <ac:chgData name="Trinh Thi Thuy Huyen" userId="ff40b541-6025-4f89-8b32-e2f0b90acbaa" providerId="ADAL" clId="{DAD1AE12-FFEC-44D1-9C8B-BC20A8477302}" dt="2020-06-02T06:12:36.273" v="473"/>
          <ac:picMkLst>
            <pc:docMk/>
            <pc:sldMk cId="3116692447" sldId="257"/>
            <ac:picMk id="10" creationId="{C6B89002-50FC-44CA-B7C2-27513470632C}"/>
          </ac:picMkLst>
        </pc:picChg>
        <pc:picChg chg="add mod">
          <ac:chgData name="Trinh Thi Thuy Huyen" userId="ff40b541-6025-4f89-8b32-e2f0b90acbaa" providerId="ADAL" clId="{DAD1AE12-FFEC-44D1-9C8B-BC20A8477302}" dt="2020-06-02T06:53:49.323" v="1027"/>
          <ac:picMkLst>
            <pc:docMk/>
            <pc:sldMk cId="3116692447" sldId="257"/>
            <ac:picMk id="11" creationId="{EA7B0731-B2BC-4CFC-B121-775601FAA77E}"/>
          </ac:picMkLst>
        </pc:picChg>
        <pc:picChg chg="add mod">
          <ac:chgData name="Trinh Thi Thuy Huyen" userId="ff40b541-6025-4f89-8b32-e2f0b90acbaa" providerId="ADAL" clId="{DAD1AE12-FFEC-44D1-9C8B-BC20A8477302}" dt="2020-06-02T06:54:50.244" v="1050" actId="1076"/>
          <ac:picMkLst>
            <pc:docMk/>
            <pc:sldMk cId="3116692447" sldId="257"/>
            <ac:picMk id="13" creationId="{DF696442-9FBF-4A06-AC54-272A8D2513F2}"/>
          </ac:picMkLst>
        </pc:picChg>
        <pc:picChg chg="add mod">
          <ac:chgData name="Trinh Thi Thuy Huyen" userId="ff40b541-6025-4f89-8b32-e2f0b90acbaa" providerId="ADAL" clId="{DAD1AE12-FFEC-44D1-9C8B-BC20A8477302}" dt="2020-06-02T06:55:48.798" v="1061" actId="1076"/>
          <ac:picMkLst>
            <pc:docMk/>
            <pc:sldMk cId="3116692447" sldId="257"/>
            <ac:picMk id="15" creationId="{B2060A0F-B404-409E-8CD0-7DA2D9BD4234}"/>
          </ac:picMkLst>
        </pc:picChg>
        <pc:picChg chg="add mod">
          <ac:chgData name="Trinh Thi Thuy Huyen" userId="ff40b541-6025-4f89-8b32-e2f0b90acbaa" providerId="ADAL" clId="{DAD1AE12-FFEC-44D1-9C8B-BC20A8477302}" dt="2020-06-02T06:56:41.558" v="1073" actId="1076"/>
          <ac:picMkLst>
            <pc:docMk/>
            <pc:sldMk cId="3116692447" sldId="257"/>
            <ac:picMk id="17" creationId="{F054D6D5-67B0-4565-ABCD-97465F381385}"/>
          </ac:picMkLst>
        </pc:picChg>
        <pc:picChg chg="add mod">
          <ac:chgData name="Trinh Thi Thuy Huyen" userId="ff40b541-6025-4f89-8b32-e2f0b90acbaa" providerId="ADAL" clId="{DAD1AE12-FFEC-44D1-9C8B-BC20A8477302}" dt="2020-06-02T06:57:48.541" v="1088" actId="1076"/>
          <ac:picMkLst>
            <pc:docMk/>
            <pc:sldMk cId="3116692447" sldId="257"/>
            <ac:picMk id="19" creationId="{0A7F6C4D-6765-4839-BFAC-462F490B07AA}"/>
          </ac:picMkLst>
        </pc:picChg>
        <pc:picChg chg="add mod">
          <ac:chgData name="Trinh Thi Thuy Huyen" userId="ff40b541-6025-4f89-8b32-e2f0b90acbaa" providerId="ADAL" clId="{DAD1AE12-FFEC-44D1-9C8B-BC20A8477302}" dt="2020-06-02T06:58:36.302" v="1101" actId="1076"/>
          <ac:picMkLst>
            <pc:docMk/>
            <pc:sldMk cId="3116692447" sldId="257"/>
            <ac:picMk id="21" creationId="{7C0F567A-67CB-46EE-BB80-72F8A2A29082}"/>
          </ac:picMkLst>
        </pc:picChg>
        <pc:picChg chg="add mod">
          <ac:chgData name="Trinh Thi Thuy Huyen" userId="ff40b541-6025-4f89-8b32-e2f0b90acbaa" providerId="ADAL" clId="{DAD1AE12-FFEC-44D1-9C8B-BC20A8477302}" dt="2020-06-02T06:59:30.652" v="1135" actId="1076"/>
          <ac:picMkLst>
            <pc:docMk/>
            <pc:sldMk cId="3116692447" sldId="257"/>
            <ac:picMk id="23" creationId="{ACBADBD6-0C55-4959-88BB-19B61D7F5968}"/>
          </ac:picMkLst>
        </pc:picChg>
      </pc:sldChg>
      <pc:sldChg chg="addSp delSp modSp del mod ord modClrScheme modAnim chgLayout">
        <pc:chgData name="Trinh Thi Thuy Huyen" userId="ff40b541-6025-4f89-8b32-e2f0b90acbaa" providerId="ADAL" clId="{DAD1AE12-FFEC-44D1-9C8B-BC20A8477302}" dt="2020-06-07T06:06:12.845" v="6201" actId="2696"/>
        <pc:sldMkLst>
          <pc:docMk/>
          <pc:sldMk cId="150877670" sldId="258"/>
        </pc:sldMkLst>
        <pc:spChg chg="del">
          <ac:chgData name="Trinh Thi Thuy Huyen" userId="ff40b541-6025-4f89-8b32-e2f0b90acbaa" providerId="ADAL" clId="{DAD1AE12-FFEC-44D1-9C8B-BC20A8477302}" dt="2020-06-02T06:14:24.615" v="484" actId="700"/>
          <ac:spMkLst>
            <pc:docMk/>
            <pc:sldMk cId="150877670" sldId="258"/>
            <ac:spMk id="2" creationId="{FAADB8E7-B207-41EB-AA65-0B37F0DD09F8}"/>
          </ac:spMkLst>
        </pc:spChg>
        <pc:spChg chg="del">
          <ac:chgData name="Trinh Thi Thuy Huyen" userId="ff40b541-6025-4f89-8b32-e2f0b90acbaa" providerId="ADAL" clId="{DAD1AE12-FFEC-44D1-9C8B-BC20A8477302}" dt="2020-06-02T06:14:24.615" v="484" actId="700"/>
          <ac:spMkLst>
            <pc:docMk/>
            <pc:sldMk cId="150877670" sldId="258"/>
            <ac:spMk id="3" creationId="{0C2F63BA-E205-49DA-8A41-6FE58529F5E5}"/>
          </ac:spMkLst>
        </pc:spChg>
        <pc:spChg chg="add mod">
          <ac:chgData name="Trinh Thi Thuy Huyen" userId="ff40b541-6025-4f89-8b32-e2f0b90acbaa" providerId="ADAL" clId="{DAD1AE12-FFEC-44D1-9C8B-BC20A8477302}" dt="2020-06-02T07:39:12.609" v="1784" actId="13822"/>
          <ac:spMkLst>
            <pc:docMk/>
            <pc:sldMk cId="150877670" sldId="258"/>
            <ac:spMk id="6" creationId="{4EC911D6-A028-4267-8A4E-9BDF8B57AED9}"/>
          </ac:spMkLst>
        </pc:spChg>
        <pc:picChg chg="add mod">
          <ac:chgData name="Trinh Thi Thuy Huyen" userId="ff40b541-6025-4f89-8b32-e2f0b90acbaa" providerId="ADAL" clId="{DAD1AE12-FFEC-44D1-9C8B-BC20A8477302}" dt="2020-06-02T06:14:19.569" v="483"/>
          <ac:picMkLst>
            <pc:docMk/>
            <pc:sldMk cId="150877670" sldId="258"/>
            <ac:picMk id="4" creationId="{56677F4E-9EFC-41B8-9480-9860C579510B}"/>
          </ac:picMkLst>
        </pc:picChg>
        <pc:picChg chg="add mod">
          <ac:chgData name="Trinh Thi Thuy Huyen" userId="ff40b541-6025-4f89-8b32-e2f0b90acbaa" providerId="ADAL" clId="{DAD1AE12-FFEC-44D1-9C8B-BC20A8477302}" dt="2020-06-02T06:29:29.750" v="738" actId="1076"/>
          <ac:picMkLst>
            <pc:docMk/>
            <pc:sldMk cId="150877670" sldId="258"/>
            <ac:picMk id="5" creationId="{9BDC3355-9106-4DB0-BA33-7FAEB61BFC7D}"/>
          </ac:picMkLst>
        </pc:picChg>
      </pc:sldChg>
      <pc:sldChg chg="addSp delSp modSp del mod ord modClrScheme chgLayout">
        <pc:chgData name="Trinh Thi Thuy Huyen" userId="ff40b541-6025-4f89-8b32-e2f0b90acbaa" providerId="ADAL" clId="{DAD1AE12-FFEC-44D1-9C8B-BC20A8477302}" dt="2020-06-02T07:20:30.983" v="1151" actId="47"/>
        <pc:sldMkLst>
          <pc:docMk/>
          <pc:sldMk cId="2122557724" sldId="259"/>
        </pc:sldMkLst>
        <pc:spChg chg="del">
          <ac:chgData name="Trinh Thi Thuy Huyen" userId="ff40b541-6025-4f89-8b32-e2f0b90acbaa" providerId="ADAL" clId="{DAD1AE12-FFEC-44D1-9C8B-BC20A8477302}" dt="2020-06-02T06:15:10.764" v="488" actId="700"/>
          <ac:spMkLst>
            <pc:docMk/>
            <pc:sldMk cId="2122557724" sldId="259"/>
            <ac:spMk id="2" creationId="{FAADB8E7-B207-41EB-AA65-0B37F0DD09F8}"/>
          </ac:spMkLst>
        </pc:spChg>
        <pc:spChg chg="del">
          <ac:chgData name="Trinh Thi Thuy Huyen" userId="ff40b541-6025-4f89-8b32-e2f0b90acbaa" providerId="ADAL" clId="{DAD1AE12-FFEC-44D1-9C8B-BC20A8477302}" dt="2020-06-02T06:15:10.764" v="488" actId="700"/>
          <ac:spMkLst>
            <pc:docMk/>
            <pc:sldMk cId="2122557724" sldId="259"/>
            <ac:spMk id="3" creationId="{0C2F63BA-E205-49DA-8A41-6FE58529F5E5}"/>
          </ac:spMkLst>
        </pc:spChg>
        <pc:picChg chg="add mod">
          <ac:chgData name="Trinh Thi Thuy Huyen" userId="ff40b541-6025-4f89-8b32-e2f0b90acbaa" providerId="ADAL" clId="{DAD1AE12-FFEC-44D1-9C8B-BC20A8477302}" dt="2020-06-02T06:30:30.728" v="747" actId="1076"/>
          <ac:picMkLst>
            <pc:docMk/>
            <pc:sldMk cId="2122557724" sldId="259"/>
            <ac:picMk id="5" creationId="{ECDB3B3C-82F2-471B-9D03-9D95D84FE264}"/>
          </ac:picMkLst>
        </pc:picChg>
        <pc:picChg chg="add mod">
          <ac:chgData name="Trinh Thi Thuy Huyen" userId="ff40b541-6025-4f89-8b32-e2f0b90acbaa" providerId="ADAL" clId="{DAD1AE12-FFEC-44D1-9C8B-BC20A8477302}" dt="2020-06-02T06:19:38.764" v="523" actId="14100"/>
          <ac:picMkLst>
            <pc:docMk/>
            <pc:sldMk cId="2122557724" sldId="259"/>
            <ac:picMk id="3074" creationId="{B256C93F-84CF-44A9-82A1-1B919C2C379A}"/>
          </ac:picMkLst>
        </pc:picChg>
      </pc:sldChg>
      <pc:sldChg chg="addSp delSp modSp del mod ord setBg modClrScheme modAnim chgLayout">
        <pc:chgData name="Trinh Thi Thuy Huyen" userId="ff40b541-6025-4f89-8b32-e2f0b90acbaa" providerId="ADAL" clId="{DAD1AE12-FFEC-44D1-9C8B-BC20A8477302}" dt="2020-06-07T06:05:27.399" v="6200" actId="2696"/>
        <pc:sldMkLst>
          <pc:docMk/>
          <pc:sldMk cId="3650339257" sldId="260"/>
        </pc:sldMkLst>
        <pc:spChg chg="del">
          <ac:chgData name="Trinh Thi Thuy Huyen" userId="ff40b541-6025-4f89-8b32-e2f0b90acbaa" providerId="ADAL" clId="{DAD1AE12-FFEC-44D1-9C8B-BC20A8477302}" dt="2020-06-02T06:15:14.731" v="489" actId="700"/>
          <ac:spMkLst>
            <pc:docMk/>
            <pc:sldMk cId="3650339257" sldId="260"/>
            <ac:spMk id="2" creationId="{FAADB8E7-B207-41EB-AA65-0B37F0DD09F8}"/>
          </ac:spMkLst>
        </pc:spChg>
        <pc:spChg chg="del">
          <ac:chgData name="Trinh Thi Thuy Huyen" userId="ff40b541-6025-4f89-8b32-e2f0b90acbaa" providerId="ADAL" clId="{DAD1AE12-FFEC-44D1-9C8B-BC20A8477302}" dt="2020-06-02T06:15:14.731" v="489" actId="700"/>
          <ac:spMkLst>
            <pc:docMk/>
            <pc:sldMk cId="3650339257" sldId="260"/>
            <ac:spMk id="3" creationId="{0C2F63BA-E205-49DA-8A41-6FE58529F5E5}"/>
          </ac:spMkLst>
        </pc:spChg>
        <pc:spChg chg="add mod">
          <ac:chgData name="Trinh Thi Thuy Huyen" userId="ff40b541-6025-4f89-8b32-e2f0b90acbaa" providerId="ADAL" clId="{DAD1AE12-FFEC-44D1-9C8B-BC20A8477302}" dt="2020-06-02T08:27:32.835" v="2922" actId="20577"/>
          <ac:spMkLst>
            <pc:docMk/>
            <pc:sldMk cId="3650339257" sldId="260"/>
            <ac:spMk id="4" creationId="{A276A51B-86DE-4762-97EC-D7F295DDEBD2}"/>
          </ac:spMkLst>
        </pc:spChg>
        <pc:picChg chg="add mod">
          <ac:chgData name="Trinh Thi Thuy Huyen" userId="ff40b541-6025-4f89-8b32-e2f0b90acbaa" providerId="ADAL" clId="{DAD1AE12-FFEC-44D1-9C8B-BC20A8477302}" dt="2020-06-02T08:14:12.098" v="2759" actId="14100"/>
          <ac:picMkLst>
            <pc:docMk/>
            <pc:sldMk cId="3650339257" sldId="260"/>
            <ac:picMk id="7" creationId="{FFC95322-3D3F-4715-9AFE-30E3372539D4}"/>
          </ac:picMkLst>
        </pc:picChg>
        <pc:picChg chg="add del mod">
          <ac:chgData name="Trinh Thi Thuy Huyen" userId="ff40b541-6025-4f89-8b32-e2f0b90acbaa" providerId="ADAL" clId="{DAD1AE12-FFEC-44D1-9C8B-BC20A8477302}" dt="2020-06-02T06:16:02.640" v="495" actId="478"/>
          <ac:picMkLst>
            <pc:docMk/>
            <pc:sldMk cId="3650339257" sldId="260"/>
            <ac:picMk id="5122" creationId="{EE4D4F86-8FF6-4ED0-9E1D-AE16997219CC}"/>
          </ac:picMkLst>
        </pc:picChg>
        <pc:picChg chg="add del mod">
          <ac:chgData name="Trinh Thi Thuy Huyen" userId="ff40b541-6025-4f89-8b32-e2f0b90acbaa" providerId="ADAL" clId="{DAD1AE12-FFEC-44D1-9C8B-BC20A8477302}" dt="2020-06-02T06:18:50.079" v="515" actId="478"/>
          <ac:picMkLst>
            <pc:docMk/>
            <pc:sldMk cId="3650339257" sldId="260"/>
            <ac:picMk id="5124" creationId="{33AF9557-8F1E-4740-934E-8BBB5135C5C5}"/>
          </ac:picMkLst>
        </pc:picChg>
        <pc:picChg chg="add mod">
          <ac:chgData name="Trinh Thi Thuy Huyen" userId="ff40b541-6025-4f89-8b32-e2f0b90acbaa" providerId="ADAL" clId="{DAD1AE12-FFEC-44D1-9C8B-BC20A8477302}" dt="2020-06-02T06:42:43.182" v="807" actId="1076"/>
          <ac:picMkLst>
            <pc:docMk/>
            <pc:sldMk cId="3650339257" sldId="260"/>
            <ac:picMk id="5126" creationId="{7ED9A0F5-3EEC-4217-8285-7FC5400FC06C}"/>
          </ac:picMkLst>
        </pc:picChg>
      </pc:sldChg>
      <pc:sldChg chg="addSp delSp modSp del mod ord modClrScheme chgLayout">
        <pc:chgData name="Trinh Thi Thuy Huyen" userId="ff40b541-6025-4f89-8b32-e2f0b90acbaa" providerId="ADAL" clId="{DAD1AE12-FFEC-44D1-9C8B-BC20A8477302}" dt="2020-06-07T06:23:12.562" v="6466" actId="2696"/>
        <pc:sldMkLst>
          <pc:docMk/>
          <pc:sldMk cId="1593389489" sldId="261"/>
        </pc:sldMkLst>
        <pc:spChg chg="del">
          <ac:chgData name="Trinh Thi Thuy Huyen" userId="ff40b541-6025-4f89-8b32-e2f0b90acbaa" providerId="ADAL" clId="{DAD1AE12-FFEC-44D1-9C8B-BC20A8477302}" dt="2020-06-02T06:15:19.668" v="490" actId="700"/>
          <ac:spMkLst>
            <pc:docMk/>
            <pc:sldMk cId="1593389489" sldId="261"/>
            <ac:spMk id="2" creationId="{FAADB8E7-B207-41EB-AA65-0B37F0DD09F8}"/>
          </ac:spMkLst>
        </pc:spChg>
        <pc:spChg chg="del">
          <ac:chgData name="Trinh Thi Thuy Huyen" userId="ff40b541-6025-4f89-8b32-e2f0b90acbaa" providerId="ADAL" clId="{DAD1AE12-FFEC-44D1-9C8B-BC20A8477302}" dt="2020-06-02T06:15:19.668" v="490" actId="700"/>
          <ac:spMkLst>
            <pc:docMk/>
            <pc:sldMk cId="1593389489" sldId="261"/>
            <ac:spMk id="3" creationId="{0C2F63BA-E205-49DA-8A41-6FE58529F5E5}"/>
          </ac:spMkLst>
        </pc:spChg>
        <pc:picChg chg="add mod">
          <ac:chgData name="Trinh Thi Thuy Huyen" userId="ff40b541-6025-4f89-8b32-e2f0b90acbaa" providerId="ADAL" clId="{DAD1AE12-FFEC-44D1-9C8B-BC20A8477302}" dt="2020-06-04T07:19:34.870" v="3387" actId="1076"/>
          <ac:picMkLst>
            <pc:docMk/>
            <pc:sldMk cId="1593389489" sldId="261"/>
            <ac:picMk id="8" creationId="{7DAEE788-0EE8-4CFE-AF53-CCA689F49708}"/>
          </ac:picMkLst>
        </pc:picChg>
        <pc:picChg chg="add mod">
          <ac:chgData name="Trinh Thi Thuy Huyen" userId="ff40b541-6025-4f89-8b32-e2f0b90acbaa" providerId="ADAL" clId="{DAD1AE12-FFEC-44D1-9C8B-BC20A8477302}" dt="2020-06-04T07:15:30.450" v="3355" actId="167"/>
          <ac:picMkLst>
            <pc:docMk/>
            <pc:sldMk cId="1593389489" sldId="261"/>
            <ac:picMk id="1026" creationId="{D6E4EC75-0DB1-4053-816D-9004D13A5250}"/>
          </ac:picMkLst>
        </pc:picChg>
        <pc:picChg chg="add del mod">
          <ac:chgData name="Trinh Thi Thuy Huyen" userId="ff40b541-6025-4f89-8b32-e2f0b90acbaa" providerId="ADAL" clId="{DAD1AE12-FFEC-44D1-9C8B-BC20A8477302}" dt="2020-06-02T06:17:03.323" v="502" actId="478"/>
          <ac:picMkLst>
            <pc:docMk/>
            <pc:sldMk cId="1593389489" sldId="261"/>
            <ac:picMk id="6146" creationId="{309DE857-9EB9-447D-8DB9-628F6FE5633A}"/>
          </ac:picMkLst>
        </pc:picChg>
        <pc:picChg chg="add del mod">
          <ac:chgData name="Trinh Thi Thuy Huyen" userId="ff40b541-6025-4f89-8b32-e2f0b90acbaa" providerId="ADAL" clId="{DAD1AE12-FFEC-44D1-9C8B-BC20A8477302}" dt="2020-06-02T06:17:20.559" v="506" actId="478"/>
          <ac:picMkLst>
            <pc:docMk/>
            <pc:sldMk cId="1593389489" sldId="261"/>
            <ac:picMk id="6148" creationId="{BBEF81AC-C728-4A74-9EAB-60A2C335E9B7}"/>
          </ac:picMkLst>
        </pc:picChg>
        <pc:picChg chg="add del mod">
          <ac:chgData name="Trinh Thi Thuy Huyen" userId="ff40b541-6025-4f89-8b32-e2f0b90acbaa" providerId="ADAL" clId="{DAD1AE12-FFEC-44D1-9C8B-BC20A8477302}" dt="2020-06-02T06:17:44.541" v="509" actId="478"/>
          <ac:picMkLst>
            <pc:docMk/>
            <pc:sldMk cId="1593389489" sldId="261"/>
            <ac:picMk id="6150" creationId="{4EE2FC75-4635-4D2E-A3D6-259D949E3AA5}"/>
          </ac:picMkLst>
        </pc:picChg>
        <pc:picChg chg="add del mod">
          <ac:chgData name="Trinh Thi Thuy Huyen" userId="ff40b541-6025-4f89-8b32-e2f0b90acbaa" providerId="ADAL" clId="{DAD1AE12-FFEC-44D1-9C8B-BC20A8477302}" dt="2020-06-04T07:15:03.701" v="3350" actId="478"/>
          <ac:picMkLst>
            <pc:docMk/>
            <pc:sldMk cId="1593389489" sldId="261"/>
            <ac:picMk id="6152" creationId="{5C62908A-411F-4692-9143-0826665FB21A}"/>
          </ac:picMkLst>
        </pc:picChg>
      </pc:sldChg>
      <pc:sldChg chg="addSp delSp modSp mod ord delAnim modAnim">
        <pc:chgData name="Trinh Thi Thuy Huyen" userId="ff40b541-6025-4f89-8b32-e2f0b90acbaa" providerId="ADAL" clId="{DAD1AE12-FFEC-44D1-9C8B-BC20A8477302}" dt="2020-06-08T05:29:11.131" v="7301"/>
        <pc:sldMkLst>
          <pc:docMk/>
          <pc:sldMk cId="1869073281" sldId="262"/>
        </pc:sldMkLst>
        <pc:spChg chg="add del mod">
          <ac:chgData name="Trinh Thi Thuy Huyen" userId="ff40b541-6025-4f89-8b32-e2f0b90acbaa" providerId="ADAL" clId="{DAD1AE12-FFEC-44D1-9C8B-BC20A8477302}" dt="2020-06-08T02:27:48.944" v="6941" actId="478"/>
          <ac:spMkLst>
            <pc:docMk/>
            <pc:sldMk cId="1869073281" sldId="262"/>
            <ac:spMk id="3" creationId="{55960F30-F262-45A8-8A56-78BF60CFA98D}"/>
          </ac:spMkLst>
        </pc:spChg>
        <pc:spChg chg="add del mod">
          <ac:chgData name="Trinh Thi Thuy Huyen" userId="ff40b541-6025-4f89-8b32-e2f0b90acbaa" providerId="ADAL" clId="{DAD1AE12-FFEC-44D1-9C8B-BC20A8477302}" dt="2020-06-08T05:07:38.156" v="6951" actId="478"/>
          <ac:spMkLst>
            <pc:docMk/>
            <pc:sldMk cId="1869073281" sldId="262"/>
            <ac:spMk id="4" creationId="{7F250B03-76AF-4E4D-8E81-20759EBF3143}"/>
          </ac:spMkLst>
        </pc:spChg>
        <pc:spChg chg="mod">
          <ac:chgData name="Trinh Thi Thuy Huyen" userId="ff40b541-6025-4f89-8b32-e2f0b90acbaa" providerId="ADAL" clId="{DAD1AE12-FFEC-44D1-9C8B-BC20A8477302}" dt="2020-06-02T01:39:43.264" v="87" actId="20577"/>
          <ac:spMkLst>
            <pc:docMk/>
            <pc:sldMk cId="1869073281" sldId="262"/>
            <ac:spMk id="4" creationId="{8568D70F-02C5-4156-AFA2-BD8F734AE2D3}"/>
          </ac:spMkLst>
        </pc:spChg>
        <pc:spChg chg="del mod">
          <ac:chgData name="Trinh Thi Thuy Huyen" userId="ff40b541-6025-4f89-8b32-e2f0b90acbaa" providerId="ADAL" clId="{DAD1AE12-FFEC-44D1-9C8B-BC20A8477302}" dt="2020-06-02T01:39:46.332" v="88" actId="478"/>
          <ac:spMkLst>
            <pc:docMk/>
            <pc:sldMk cId="1869073281" sldId="262"/>
            <ac:spMk id="5" creationId="{FC072015-9FD8-4012-9B8C-B3DF3866728D}"/>
          </ac:spMkLst>
        </pc:spChg>
        <pc:spChg chg="mod">
          <ac:chgData name="Trinh Thi Thuy Huyen" userId="ff40b541-6025-4f89-8b32-e2f0b90acbaa" providerId="ADAL" clId="{DAD1AE12-FFEC-44D1-9C8B-BC20A8477302}" dt="2020-06-02T01:39:38.567" v="86"/>
          <ac:spMkLst>
            <pc:docMk/>
            <pc:sldMk cId="1869073281" sldId="262"/>
            <ac:spMk id="6" creationId="{5B7E1282-DD6B-4AAF-9B18-06FB35971DC5}"/>
          </ac:spMkLst>
        </pc:spChg>
        <pc:spChg chg="add mod ord">
          <ac:chgData name="Trinh Thi Thuy Huyen" userId="ff40b541-6025-4f89-8b32-e2f0b90acbaa" providerId="ADAL" clId="{DAD1AE12-FFEC-44D1-9C8B-BC20A8477302}" dt="2020-06-08T05:28:42.708" v="7298" actId="207"/>
          <ac:spMkLst>
            <pc:docMk/>
            <pc:sldMk cId="1869073281" sldId="262"/>
            <ac:spMk id="7" creationId="{A667828C-BA1E-4578-9F38-F357325EDEF5}"/>
          </ac:spMkLst>
        </pc:spChg>
        <pc:spChg chg="add del mod">
          <ac:chgData name="Trinh Thi Thuy Huyen" userId="ff40b541-6025-4f89-8b32-e2f0b90acbaa" providerId="ADAL" clId="{DAD1AE12-FFEC-44D1-9C8B-BC20A8477302}" dt="2020-06-08T02:27:53.137" v="6942" actId="478"/>
          <ac:spMkLst>
            <pc:docMk/>
            <pc:sldMk cId="1869073281" sldId="262"/>
            <ac:spMk id="8" creationId="{05E868A0-00A8-4A15-A318-33817305EA4D}"/>
          </ac:spMkLst>
        </pc:spChg>
        <pc:spChg chg="add del mod">
          <ac:chgData name="Trinh Thi Thuy Huyen" userId="ff40b541-6025-4f89-8b32-e2f0b90acbaa" providerId="ADAL" clId="{DAD1AE12-FFEC-44D1-9C8B-BC20A8477302}" dt="2020-06-08T05:22:10.329" v="7172" actId="478"/>
          <ac:spMkLst>
            <pc:docMk/>
            <pc:sldMk cId="1869073281" sldId="262"/>
            <ac:spMk id="9" creationId="{322095F9-95BB-433D-895F-B64D590B49A7}"/>
          </ac:spMkLst>
        </pc:spChg>
        <pc:spChg chg="add del mod">
          <ac:chgData name="Trinh Thi Thuy Huyen" userId="ff40b541-6025-4f89-8b32-e2f0b90acbaa" providerId="ADAL" clId="{DAD1AE12-FFEC-44D1-9C8B-BC20A8477302}" dt="2020-06-08T05:22:18.582" v="7173" actId="478"/>
          <ac:spMkLst>
            <pc:docMk/>
            <pc:sldMk cId="1869073281" sldId="262"/>
            <ac:spMk id="14" creationId="{3DEF42D2-0D9A-45D1-A120-E357DB70AA28}"/>
          </ac:spMkLst>
        </pc:spChg>
        <pc:spChg chg="add del mod">
          <ac:chgData name="Trinh Thi Thuy Huyen" userId="ff40b541-6025-4f89-8b32-e2f0b90acbaa" providerId="ADAL" clId="{DAD1AE12-FFEC-44D1-9C8B-BC20A8477302}" dt="2020-06-08T05:22:18.582" v="7173" actId="478"/>
          <ac:spMkLst>
            <pc:docMk/>
            <pc:sldMk cId="1869073281" sldId="262"/>
            <ac:spMk id="15" creationId="{2511E52F-8890-4FE1-B17D-6F0F180A3095}"/>
          </ac:spMkLst>
        </pc:spChg>
        <pc:spChg chg="add del mod">
          <ac:chgData name="Trinh Thi Thuy Huyen" userId="ff40b541-6025-4f89-8b32-e2f0b90acbaa" providerId="ADAL" clId="{DAD1AE12-FFEC-44D1-9C8B-BC20A8477302}" dt="2020-06-08T05:22:10.329" v="7172" actId="478"/>
          <ac:spMkLst>
            <pc:docMk/>
            <pc:sldMk cId="1869073281" sldId="262"/>
            <ac:spMk id="16" creationId="{C18F8956-1131-4FDE-A58A-492086B7C49B}"/>
          </ac:spMkLst>
        </pc:spChg>
        <pc:spChg chg="add del mod">
          <ac:chgData name="Trinh Thi Thuy Huyen" userId="ff40b541-6025-4f89-8b32-e2f0b90acbaa" providerId="ADAL" clId="{DAD1AE12-FFEC-44D1-9C8B-BC20A8477302}" dt="2020-06-08T05:22:27.915" v="7179" actId="478"/>
          <ac:spMkLst>
            <pc:docMk/>
            <pc:sldMk cId="1869073281" sldId="262"/>
            <ac:spMk id="34" creationId="{B551AEFA-2148-42C1-AB33-DA3B1E520205}"/>
          </ac:spMkLst>
        </pc:spChg>
        <pc:spChg chg="add del mod">
          <ac:chgData name="Trinh Thi Thuy Huyen" userId="ff40b541-6025-4f89-8b32-e2f0b90acbaa" providerId="ADAL" clId="{DAD1AE12-FFEC-44D1-9C8B-BC20A8477302}" dt="2020-06-08T05:22:22.750" v="7176" actId="478"/>
          <ac:spMkLst>
            <pc:docMk/>
            <pc:sldMk cId="1869073281" sldId="262"/>
            <ac:spMk id="39" creationId="{AD76746B-FE1D-40A9-A5E9-18B49A1C6EEA}"/>
          </ac:spMkLst>
        </pc:spChg>
        <pc:spChg chg="add del mod">
          <ac:chgData name="Trinh Thi Thuy Huyen" userId="ff40b541-6025-4f89-8b32-e2f0b90acbaa" providerId="ADAL" clId="{DAD1AE12-FFEC-44D1-9C8B-BC20A8477302}" dt="2020-06-08T05:22:18.582" v="7173" actId="478"/>
          <ac:spMkLst>
            <pc:docMk/>
            <pc:sldMk cId="1869073281" sldId="262"/>
            <ac:spMk id="40" creationId="{45863205-F93D-4F17-8D27-A16E64A9919B}"/>
          </ac:spMkLst>
        </pc:spChg>
        <pc:spChg chg="add del mod">
          <ac:chgData name="Trinh Thi Thuy Huyen" userId="ff40b541-6025-4f89-8b32-e2f0b90acbaa" providerId="ADAL" clId="{DAD1AE12-FFEC-44D1-9C8B-BC20A8477302}" dt="2020-06-08T05:22:18.582" v="7173" actId="478"/>
          <ac:spMkLst>
            <pc:docMk/>
            <pc:sldMk cId="1869073281" sldId="262"/>
            <ac:spMk id="41" creationId="{0E8B4FD7-7B45-4F1D-8A09-8612C9FB998B}"/>
          </ac:spMkLst>
        </pc:spChg>
        <pc:spChg chg="add mod">
          <ac:chgData name="Trinh Thi Thuy Huyen" userId="ff40b541-6025-4f89-8b32-e2f0b90acbaa" providerId="ADAL" clId="{DAD1AE12-FFEC-44D1-9C8B-BC20A8477302}" dt="2020-06-08T05:27:52.616" v="7294" actId="1076"/>
          <ac:spMkLst>
            <pc:docMk/>
            <pc:sldMk cId="1869073281" sldId="262"/>
            <ac:spMk id="42" creationId="{C496B929-0006-425A-85BF-8EDA7C200E72}"/>
          </ac:spMkLst>
        </pc:spChg>
        <pc:spChg chg="add mod ord">
          <ac:chgData name="Trinh Thi Thuy Huyen" userId="ff40b541-6025-4f89-8b32-e2f0b90acbaa" providerId="ADAL" clId="{DAD1AE12-FFEC-44D1-9C8B-BC20A8477302}" dt="2020-06-08T05:28:51.443" v="7299" actId="167"/>
          <ac:spMkLst>
            <pc:docMk/>
            <pc:sldMk cId="1869073281" sldId="262"/>
            <ac:spMk id="44" creationId="{66BD7475-A899-4233-90CC-930ADFB5CC75}"/>
          </ac:spMkLst>
        </pc:spChg>
        <pc:spChg chg="add mod ord">
          <ac:chgData name="Trinh Thi Thuy Huyen" userId="ff40b541-6025-4f89-8b32-e2f0b90acbaa" providerId="ADAL" clId="{DAD1AE12-FFEC-44D1-9C8B-BC20A8477302}" dt="2020-06-08T05:28:51.443" v="7299" actId="167"/>
          <ac:spMkLst>
            <pc:docMk/>
            <pc:sldMk cId="1869073281" sldId="262"/>
            <ac:spMk id="45" creationId="{6CA7AA08-C359-4DC5-BB13-85FE6F2DAB66}"/>
          </ac:spMkLst>
        </pc:spChg>
        <pc:spChg chg="add mod ord">
          <ac:chgData name="Trinh Thi Thuy Huyen" userId="ff40b541-6025-4f89-8b32-e2f0b90acbaa" providerId="ADAL" clId="{DAD1AE12-FFEC-44D1-9C8B-BC20A8477302}" dt="2020-06-08T05:28:51.443" v="7299" actId="167"/>
          <ac:spMkLst>
            <pc:docMk/>
            <pc:sldMk cId="1869073281" sldId="262"/>
            <ac:spMk id="46" creationId="{BA6583D1-B836-4303-86D6-DB8037FCA4B2}"/>
          </ac:spMkLst>
        </pc:spChg>
        <pc:spChg chg="add mod">
          <ac:chgData name="Trinh Thi Thuy Huyen" userId="ff40b541-6025-4f89-8b32-e2f0b90acbaa" providerId="ADAL" clId="{DAD1AE12-FFEC-44D1-9C8B-BC20A8477302}" dt="2020-06-08T05:24:06.463" v="7260" actId="1076"/>
          <ac:spMkLst>
            <pc:docMk/>
            <pc:sldMk cId="1869073281" sldId="262"/>
            <ac:spMk id="5121" creationId="{4545F9C6-F66A-410D-A225-2BCF348E537A}"/>
          </ac:spMkLst>
        </pc:spChg>
        <pc:grpChg chg="add del mod">
          <ac:chgData name="Trinh Thi Thuy Huyen" userId="ff40b541-6025-4f89-8b32-e2f0b90acbaa" providerId="ADAL" clId="{DAD1AE12-FFEC-44D1-9C8B-BC20A8477302}" dt="2020-06-02T01:40:02.991" v="91" actId="478"/>
          <ac:grpSpMkLst>
            <pc:docMk/>
            <pc:sldMk cId="1869073281" sldId="262"/>
            <ac:grpSpMk id="3" creationId="{93F8059A-5AB0-4039-BAD6-695EF71079CC}"/>
          </ac:grpSpMkLst>
        </pc:grpChg>
        <pc:grpChg chg="add mod">
          <ac:chgData name="Trinh Thi Thuy Huyen" userId="ff40b541-6025-4f89-8b32-e2f0b90acbaa" providerId="ADAL" clId="{DAD1AE12-FFEC-44D1-9C8B-BC20A8477302}" dt="2020-06-08T05:19:30.332" v="7106" actId="1076"/>
          <ac:grpSpMkLst>
            <pc:docMk/>
            <pc:sldMk cId="1869073281" sldId="262"/>
            <ac:grpSpMk id="10" creationId="{6A1ADDAD-4FD6-4A9F-82A5-C6EC18EE7320}"/>
          </ac:grpSpMkLst>
        </pc:grpChg>
        <pc:grpChg chg="add del mod">
          <ac:chgData name="Trinh Thi Thuy Huyen" userId="ff40b541-6025-4f89-8b32-e2f0b90acbaa" providerId="ADAL" clId="{DAD1AE12-FFEC-44D1-9C8B-BC20A8477302}" dt="2020-06-08T05:22:10.329" v="7172" actId="478"/>
          <ac:grpSpMkLst>
            <pc:docMk/>
            <pc:sldMk cId="1869073281" sldId="262"/>
            <ac:grpSpMk id="21" creationId="{C71426B9-1A4C-45CE-93E2-2FEFBDAA1680}"/>
          </ac:grpSpMkLst>
        </pc:grpChg>
        <pc:grpChg chg="add del mod">
          <ac:chgData name="Trinh Thi Thuy Huyen" userId="ff40b541-6025-4f89-8b32-e2f0b90acbaa" providerId="ADAL" clId="{DAD1AE12-FFEC-44D1-9C8B-BC20A8477302}" dt="2020-06-08T05:22:18.582" v="7173" actId="478"/>
          <ac:grpSpMkLst>
            <pc:docMk/>
            <pc:sldMk cId="1869073281" sldId="262"/>
            <ac:grpSpMk id="35" creationId="{693FBE03-96BC-4F46-82B1-E2D2C7500F50}"/>
          </ac:grpSpMkLst>
        </pc:grpChg>
        <pc:picChg chg="add del mod">
          <ac:chgData name="Trinh Thi Thuy Huyen" userId="ff40b541-6025-4f89-8b32-e2f0b90acbaa" providerId="ADAL" clId="{DAD1AE12-FFEC-44D1-9C8B-BC20A8477302}" dt="2020-06-06T14:10:20.846" v="5404" actId="478"/>
          <ac:picMkLst>
            <pc:docMk/>
            <pc:sldMk cId="1869073281" sldId="262"/>
            <ac:picMk id="2" creationId="{3CFEF4D5-D50A-4534-9BA4-4ED1F339E022}"/>
          </ac:picMkLst>
        </pc:picChg>
        <pc:picChg chg="add mod">
          <ac:chgData name="Trinh Thi Thuy Huyen" userId="ff40b541-6025-4f89-8b32-e2f0b90acbaa" providerId="ADAL" clId="{DAD1AE12-FFEC-44D1-9C8B-BC20A8477302}" dt="2020-06-08T05:29:01.125" v="7300" actId="167"/>
          <ac:picMkLst>
            <pc:docMk/>
            <pc:sldMk cId="1869073281" sldId="262"/>
            <ac:picMk id="5122" creationId="{DC7F5803-5FAD-4E55-88CA-35ED767EBC3F}"/>
          </ac:picMkLst>
        </pc:picChg>
        <pc:cxnChg chg="add del mod">
          <ac:chgData name="Trinh Thi Thuy Huyen" userId="ff40b541-6025-4f89-8b32-e2f0b90acbaa" providerId="ADAL" clId="{DAD1AE12-FFEC-44D1-9C8B-BC20A8477302}" dt="2020-06-08T02:27:55.821" v="6943" actId="478"/>
          <ac:cxnSpMkLst>
            <pc:docMk/>
            <pc:sldMk cId="1869073281" sldId="262"/>
            <ac:cxnSpMk id="6" creationId="{72A9C960-B44E-4F93-9043-592A40A228AB}"/>
          </ac:cxnSpMkLst>
        </pc:cxnChg>
        <pc:cxnChg chg="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1" creationId="{E47441D5-C56A-4473-A805-1E1864CB73F9}"/>
          </ac:cxnSpMkLst>
        </pc:cxnChg>
        <pc:cxnChg chg="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2" creationId="{734BCCA2-95BB-48EF-AAE1-CF765A72D496}"/>
          </ac:cxnSpMkLst>
        </pc:cxnChg>
        <pc:cxnChg chg="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3" creationId="{CD9771B6-C7F5-4841-B391-82575FE4ABB3}"/>
          </ac:cxnSpMkLst>
        </pc:cxnChg>
        <pc:cxnChg chg="add mod or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7" creationId="{B27CF918-D136-4CA6-B358-214886D33F9D}"/>
          </ac:cxnSpMkLst>
        </pc:cxnChg>
        <pc:cxnChg chg="add 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8" creationId="{2A550B24-DE3E-46A2-9FFF-F74E7E1B9BC0}"/>
          </ac:cxnSpMkLst>
        </pc:cxnChg>
        <pc:cxnChg chg="add 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19" creationId="{DF56C5A6-ECA1-4CCD-ABB4-9EBCCCF5CA45}"/>
          </ac:cxnSpMkLst>
        </pc:cxnChg>
        <pc:cxnChg chg="add 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20" creationId="{F0532FB8-3EDE-4C66-8A85-254D3AD38DF1}"/>
          </ac:cxnSpMkLst>
        </pc:cxnChg>
        <pc:cxnChg chg="add 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22" creationId="{BAB3B171-5337-4311-BDC0-A63C47505A88}"/>
          </ac:cxnSpMkLst>
        </pc:cxnChg>
        <pc:cxnChg chg="add mod">
          <ac:chgData name="Trinh Thi Thuy Huyen" userId="ff40b541-6025-4f89-8b32-e2f0b90acbaa" providerId="ADAL" clId="{DAD1AE12-FFEC-44D1-9C8B-BC20A8477302}" dt="2020-06-08T05:19:30.332" v="7106" actId="1076"/>
          <ac:cxnSpMkLst>
            <pc:docMk/>
            <pc:sldMk cId="1869073281" sldId="262"/>
            <ac:cxnSpMk id="23" creationId="{CE1773FC-29C4-4275-87B2-359507854FE0}"/>
          </ac:cxnSpMkLst>
        </pc:cxnChg>
        <pc:cxnChg chg="add del mod">
          <ac:chgData name="Trinh Thi Thuy Huyen" userId="ff40b541-6025-4f89-8b32-e2f0b90acbaa" providerId="ADAL" clId="{DAD1AE12-FFEC-44D1-9C8B-BC20A8477302}" dt="2020-06-08T05:15:24.312" v="7016" actId="478"/>
          <ac:cxnSpMkLst>
            <pc:docMk/>
            <pc:sldMk cId="1869073281" sldId="262"/>
            <ac:cxnSpMk id="25" creationId="{8939ECC9-D61D-498E-A6F9-3E16CB487874}"/>
          </ac:cxnSpMkLst>
        </pc:cxnChg>
        <pc:cxnChg chg="add del mod">
          <ac:chgData name="Trinh Thi Thuy Huyen" userId="ff40b541-6025-4f89-8b32-e2f0b90acbaa" providerId="ADAL" clId="{DAD1AE12-FFEC-44D1-9C8B-BC20A8477302}" dt="2020-06-08T05:14:24.405" v="7009" actId="478"/>
          <ac:cxnSpMkLst>
            <pc:docMk/>
            <pc:sldMk cId="1869073281" sldId="262"/>
            <ac:cxnSpMk id="28" creationId="{0821E8BD-DF98-49E3-B464-551695E71BF1}"/>
          </ac:cxnSpMkLst>
        </pc:cxnChg>
        <pc:cxnChg chg="add del mod">
          <ac:chgData name="Trinh Thi Thuy Huyen" userId="ff40b541-6025-4f89-8b32-e2f0b90acbaa" providerId="ADAL" clId="{DAD1AE12-FFEC-44D1-9C8B-BC20A8477302}" dt="2020-06-08T05:14:21.284" v="7008" actId="478"/>
          <ac:cxnSpMkLst>
            <pc:docMk/>
            <pc:sldMk cId="1869073281" sldId="262"/>
            <ac:cxnSpMk id="29" creationId="{CDB5066D-3D01-48FE-9CF7-549516B173B0}"/>
          </ac:cxnSpMkLst>
        </pc:cxnChg>
        <pc:cxnChg chg="mod">
          <ac:chgData name="Trinh Thi Thuy Huyen" userId="ff40b541-6025-4f89-8b32-e2f0b90acbaa" providerId="ADAL" clId="{DAD1AE12-FFEC-44D1-9C8B-BC20A8477302}" dt="2020-06-08T05:17:57.823" v="7095" actId="1076"/>
          <ac:cxnSpMkLst>
            <pc:docMk/>
            <pc:sldMk cId="1869073281" sldId="262"/>
            <ac:cxnSpMk id="36" creationId="{8AFC5A53-59D9-461B-8851-F4A4010A9E41}"/>
          </ac:cxnSpMkLst>
        </pc:cxnChg>
        <pc:cxnChg chg="mod">
          <ac:chgData name="Trinh Thi Thuy Huyen" userId="ff40b541-6025-4f89-8b32-e2f0b90acbaa" providerId="ADAL" clId="{DAD1AE12-FFEC-44D1-9C8B-BC20A8477302}" dt="2020-06-08T05:17:57.823" v="7095" actId="1076"/>
          <ac:cxnSpMkLst>
            <pc:docMk/>
            <pc:sldMk cId="1869073281" sldId="262"/>
            <ac:cxnSpMk id="37" creationId="{2E7B631F-2B9F-4836-9931-517D1C9D3C6C}"/>
          </ac:cxnSpMkLst>
        </pc:cxnChg>
        <pc:cxnChg chg="mod">
          <ac:chgData name="Trinh Thi Thuy Huyen" userId="ff40b541-6025-4f89-8b32-e2f0b90acbaa" providerId="ADAL" clId="{DAD1AE12-FFEC-44D1-9C8B-BC20A8477302}" dt="2020-06-08T05:17:57.823" v="7095" actId="1076"/>
          <ac:cxnSpMkLst>
            <pc:docMk/>
            <pc:sldMk cId="1869073281" sldId="262"/>
            <ac:cxnSpMk id="38" creationId="{15731F58-95C7-40D8-9795-BD0477B39BA7}"/>
          </ac:cxnSpMkLst>
        </pc:cxnChg>
        <pc:cxnChg chg="add mod">
          <ac:chgData name="Trinh Thi Thuy Huyen" userId="ff40b541-6025-4f89-8b32-e2f0b90acbaa" providerId="ADAL" clId="{DAD1AE12-FFEC-44D1-9C8B-BC20A8477302}" dt="2020-06-08T05:26:03.354" v="7274" actId="14100"/>
          <ac:cxnSpMkLst>
            <pc:docMk/>
            <pc:sldMk cId="1869073281" sldId="262"/>
            <ac:cxnSpMk id="47" creationId="{1D4CF26B-0A3E-41F4-B4DD-1E76C65EBEBA}"/>
          </ac:cxnSpMkLst>
        </pc:cxnChg>
        <pc:cxnChg chg="add mod">
          <ac:chgData name="Trinh Thi Thuy Huyen" userId="ff40b541-6025-4f89-8b32-e2f0b90acbaa" providerId="ADAL" clId="{DAD1AE12-FFEC-44D1-9C8B-BC20A8477302}" dt="2020-06-08T05:26:12.105" v="7276" actId="14100"/>
          <ac:cxnSpMkLst>
            <pc:docMk/>
            <pc:sldMk cId="1869073281" sldId="262"/>
            <ac:cxnSpMk id="48" creationId="{B80F35A5-0778-4236-B177-B35057C4BABA}"/>
          </ac:cxnSpMkLst>
        </pc:cxnChg>
        <pc:cxnChg chg="add mod">
          <ac:chgData name="Trinh Thi Thuy Huyen" userId="ff40b541-6025-4f89-8b32-e2f0b90acbaa" providerId="ADAL" clId="{DAD1AE12-FFEC-44D1-9C8B-BC20A8477302}" dt="2020-06-08T05:26:25.598" v="7279" actId="14100"/>
          <ac:cxnSpMkLst>
            <pc:docMk/>
            <pc:sldMk cId="1869073281" sldId="262"/>
            <ac:cxnSpMk id="49" creationId="{76FE6E58-A298-4DE5-BB6A-6CE1D8024F22}"/>
          </ac:cxnSpMkLst>
        </pc:cxnChg>
        <pc:cxnChg chg="add del mod">
          <ac:chgData name="Trinh Thi Thuy Huyen" userId="ff40b541-6025-4f89-8b32-e2f0b90acbaa" providerId="ADAL" clId="{DAD1AE12-FFEC-44D1-9C8B-BC20A8477302}" dt="2020-06-08T05:26:54.727" v="7287" actId="478"/>
          <ac:cxnSpMkLst>
            <pc:docMk/>
            <pc:sldMk cId="1869073281" sldId="262"/>
            <ac:cxnSpMk id="50" creationId="{4DD41DCC-EB2A-4E76-A7AC-4B1442CF9F7B}"/>
          </ac:cxnSpMkLst>
        </pc:cxnChg>
      </pc:sldChg>
      <pc:sldChg chg="addSp modSp del mod modAnim">
        <pc:chgData name="Trinh Thi Thuy Huyen" userId="ff40b541-6025-4f89-8b32-e2f0b90acbaa" providerId="ADAL" clId="{DAD1AE12-FFEC-44D1-9C8B-BC20A8477302}" dt="2020-06-07T06:23:12.562" v="6466" actId="2696"/>
        <pc:sldMkLst>
          <pc:docMk/>
          <pc:sldMk cId="2734922049" sldId="263"/>
        </pc:sldMkLst>
        <pc:spChg chg="mod">
          <ac:chgData name="Trinh Thi Thuy Huyen" userId="ff40b541-6025-4f89-8b32-e2f0b90acbaa" providerId="ADAL" clId="{DAD1AE12-FFEC-44D1-9C8B-BC20A8477302}" dt="2020-06-02T01:39:14.929" v="85"/>
          <ac:spMkLst>
            <pc:docMk/>
            <pc:sldMk cId="2734922049" sldId="263"/>
            <ac:spMk id="4" creationId="{88427E76-EEAF-4A5E-87C2-745D4BBCBE7F}"/>
          </ac:spMkLst>
        </pc:spChg>
        <pc:spChg chg="mod">
          <ac:chgData name="Trinh Thi Thuy Huyen" userId="ff40b541-6025-4f89-8b32-e2f0b90acbaa" providerId="ADAL" clId="{DAD1AE12-FFEC-44D1-9C8B-BC20A8477302}" dt="2020-06-02T01:39:14.929" v="85"/>
          <ac:spMkLst>
            <pc:docMk/>
            <pc:sldMk cId="2734922049" sldId="263"/>
            <ac:spMk id="5" creationId="{336296FA-8A67-4480-8EEB-1296ECC11861}"/>
          </ac:spMkLst>
        </pc:spChg>
        <pc:spChg chg="mod">
          <ac:chgData name="Trinh Thi Thuy Huyen" userId="ff40b541-6025-4f89-8b32-e2f0b90acbaa" providerId="ADAL" clId="{DAD1AE12-FFEC-44D1-9C8B-BC20A8477302}" dt="2020-06-02T01:39:14.929" v="85"/>
          <ac:spMkLst>
            <pc:docMk/>
            <pc:sldMk cId="2734922049" sldId="263"/>
            <ac:spMk id="6" creationId="{BC7FE0F5-9766-43D2-BAC1-0079DB1BF740}"/>
          </ac:spMkLst>
        </pc:spChg>
        <pc:spChg chg="add mod">
          <ac:chgData name="Trinh Thi Thuy Huyen" userId="ff40b541-6025-4f89-8b32-e2f0b90acbaa" providerId="ADAL" clId="{DAD1AE12-FFEC-44D1-9C8B-BC20A8477302}" dt="2020-06-02T01:45:59.650" v="314" actId="1076"/>
          <ac:spMkLst>
            <pc:docMk/>
            <pc:sldMk cId="2734922049" sldId="263"/>
            <ac:spMk id="7" creationId="{794D5158-AA9D-4D38-96BE-59E34DBC0ADC}"/>
          </ac:spMkLst>
        </pc:spChg>
        <pc:spChg chg="add mod">
          <ac:chgData name="Trinh Thi Thuy Huyen" userId="ff40b541-6025-4f89-8b32-e2f0b90acbaa" providerId="ADAL" clId="{DAD1AE12-FFEC-44D1-9C8B-BC20A8477302}" dt="2020-06-02T01:54:44.880" v="346" actId="14100"/>
          <ac:spMkLst>
            <pc:docMk/>
            <pc:sldMk cId="2734922049" sldId="263"/>
            <ac:spMk id="8" creationId="{9DFF3C37-3EAA-41D3-BDB9-91BE1DB1467E}"/>
          </ac:spMkLst>
        </pc:spChg>
        <pc:spChg chg="add mod">
          <ac:chgData name="Trinh Thi Thuy Huyen" userId="ff40b541-6025-4f89-8b32-e2f0b90acbaa" providerId="ADAL" clId="{DAD1AE12-FFEC-44D1-9C8B-BC20A8477302}" dt="2020-06-02T01:46:13.540" v="316" actId="1076"/>
          <ac:spMkLst>
            <pc:docMk/>
            <pc:sldMk cId="2734922049" sldId="263"/>
            <ac:spMk id="9" creationId="{DA5E8817-ADDE-4E0D-90AF-391138804F73}"/>
          </ac:spMkLst>
        </pc:spChg>
        <pc:spChg chg="add mod ord">
          <ac:chgData name="Trinh Thi Thuy Huyen" userId="ff40b541-6025-4f89-8b32-e2f0b90acbaa" providerId="ADAL" clId="{DAD1AE12-FFEC-44D1-9C8B-BC20A8477302}" dt="2020-06-02T02:05:30.134" v="377" actId="166"/>
          <ac:spMkLst>
            <pc:docMk/>
            <pc:sldMk cId="2734922049" sldId="263"/>
            <ac:spMk id="10" creationId="{8209D1C5-208D-43BC-94D2-16CC1023956B}"/>
          </ac:spMkLst>
        </pc:spChg>
        <pc:spChg chg="add mod ord">
          <ac:chgData name="Trinh Thi Thuy Huyen" userId="ff40b541-6025-4f89-8b32-e2f0b90acbaa" providerId="ADAL" clId="{DAD1AE12-FFEC-44D1-9C8B-BC20A8477302}" dt="2020-06-02T02:05:42.272" v="379" actId="166"/>
          <ac:spMkLst>
            <pc:docMk/>
            <pc:sldMk cId="2734922049" sldId="263"/>
            <ac:spMk id="11" creationId="{89D53293-2E3C-4679-98C4-ADB76C89FE97}"/>
          </ac:spMkLst>
        </pc:spChg>
        <pc:spChg chg="add mod ord">
          <ac:chgData name="Trinh Thi Thuy Huyen" userId="ff40b541-6025-4f89-8b32-e2f0b90acbaa" providerId="ADAL" clId="{DAD1AE12-FFEC-44D1-9C8B-BC20A8477302}" dt="2020-06-02T02:05:50.141" v="380" actId="166"/>
          <ac:spMkLst>
            <pc:docMk/>
            <pc:sldMk cId="2734922049" sldId="263"/>
            <ac:spMk id="12" creationId="{777E3255-0BCB-4B20-B033-BC50E1256C77}"/>
          </ac:spMkLst>
        </pc:spChg>
        <pc:grpChg chg="add mod">
          <ac:chgData name="Trinh Thi Thuy Huyen" userId="ff40b541-6025-4f89-8b32-e2f0b90acbaa" providerId="ADAL" clId="{DAD1AE12-FFEC-44D1-9C8B-BC20A8477302}" dt="2020-06-02T01:39:14.929" v="85"/>
          <ac:grpSpMkLst>
            <pc:docMk/>
            <pc:sldMk cId="2734922049" sldId="263"/>
            <ac:grpSpMk id="3" creationId="{98F3C0AD-3E52-4E7E-98A3-AFEE9923B2CA}"/>
          </ac:grpSpMkLst>
        </pc:grpChg>
        <pc:picChg chg="add mod">
          <ac:chgData name="Trinh Thi Thuy Huyen" userId="ff40b541-6025-4f89-8b32-e2f0b90acbaa" providerId="ADAL" clId="{DAD1AE12-FFEC-44D1-9C8B-BC20A8477302}" dt="2020-06-02T01:37:05.056" v="53"/>
          <ac:picMkLst>
            <pc:docMk/>
            <pc:sldMk cId="2734922049" sldId="263"/>
            <ac:picMk id="2" creationId="{57B295E3-FFB8-497A-BD3D-C02039CEA3FE}"/>
          </ac:picMkLst>
        </pc:picChg>
        <pc:picChg chg="add mod">
          <ac:chgData name="Trinh Thi Thuy Huyen" userId="ff40b541-6025-4f89-8b32-e2f0b90acbaa" providerId="ADAL" clId="{DAD1AE12-FFEC-44D1-9C8B-BC20A8477302}" dt="2020-06-02T02:07:11.248" v="386"/>
          <ac:picMkLst>
            <pc:docMk/>
            <pc:sldMk cId="2734922049" sldId="263"/>
            <ac:picMk id="13" creationId="{308FDD66-2531-4A1D-A7C1-C23C8BE93B0B}"/>
          </ac:picMkLst>
        </pc:picChg>
        <pc:picChg chg="add mod">
          <ac:chgData name="Trinh Thi Thuy Huyen" userId="ff40b541-6025-4f89-8b32-e2f0b90acbaa" providerId="ADAL" clId="{DAD1AE12-FFEC-44D1-9C8B-BC20A8477302}" dt="2020-06-02T02:07:00.967" v="384"/>
          <ac:picMkLst>
            <pc:docMk/>
            <pc:sldMk cId="2734922049" sldId="263"/>
            <ac:picMk id="14" creationId="{ECE26AFA-3E3C-4E29-98EE-860823C4A82F}"/>
          </ac:picMkLst>
        </pc:picChg>
        <pc:picChg chg="add mod">
          <ac:chgData name="Trinh Thi Thuy Huyen" userId="ff40b541-6025-4f89-8b32-e2f0b90acbaa" providerId="ADAL" clId="{DAD1AE12-FFEC-44D1-9C8B-BC20A8477302}" dt="2020-06-02T02:06:54.802" v="382"/>
          <ac:picMkLst>
            <pc:docMk/>
            <pc:sldMk cId="2734922049" sldId="263"/>
            <ac:picMk id="15" creationId="{A13CF4FC-89B3-47A8-9351-D3A2100EC8E3}"/>
          </ac:picMkLst>
        </pc:picChg>
      </pc:sldChg>
      <pc:sldChg chg="addSp modSp del mod">
        <pc:chgData name="Trinh Thi Thuy Huyen" userId="ff40b541-6025-4f89-8b32-e2f0b90acbaa" providerId="ADAL" clId="{DAD1AE12-FFEC-44D1-9C8B-BC20A8477302}" dt="2020-06-07T06:23:12.562" v="6466" actId="2696"/>
        <pc:sldMkLst>
          <pc:docMk/>
          <pc:sldMk cId="1352719526" sldId="264"/>
        </pc:sldMkLst>
        <pc:spChg chg="add mod">
          <ac:chgData name="Trinh Thi Thuy Huyen" userId="ff40b541-6025-4f89-8b32-e2f0b90acbaa" providerId="ADAL" clId="{DAD1AE12-FFEC-44D1-9C8B-BC20A8477302}" dt="2020-06-02T01:42:12.409" v="247" actId="20577"/>
          <ac:spMkLst>
            <pc:docMk/>
            <pc:sldMk cId="1352719526" sldId="264"/>
            <ac:spMk id="3" creationId="{07B8CBDE-F79A-4A44-90E4-ABACCAEC2FC6}"/>
          </ac:spMkLst>
        </pc:spChg>
        <pc:spChg chg="add mod">
          <ac:chgData name="Trinh Thi Thuy Huyen" userId="ff40b541-6025-4f89-8b32-e2f0b90acbaa" providerId="ADAL" clId="{DAD1AE12-FFEC-44D1-9C8B-BC20A8477302}" dt="2020-06-02T01:39:02.287" v="82" actId="164"/>
          <ac:spMkLst>
            <pc:docMk/>
            <pc:sldMk cId="1352719526" sldId="264"/>
            <ac:spMk id="4" creationId="{A4E5FC63-69E7-48C5-A3E2-E53A41A1326D}"/>
          </ac:spMkLst>
        </pc:spChg>
        <pc:spChg chg="add mod">
          <ac:chgData name="Trinh Thi Thuy Huyen" userId="ff40b541-6025-4f89-8b32-e2f0b90acbaa" providerId="ADAL" clId="{DAD1AE12-FFEC-44D1-9C8B-BC20A8477302}" dt="2020-06-02T01:39:02.287" v="82" actId="164"/>
          <ac:spMkLst>
            <pc:docMk/>
            <pc:sldMk cId="1352719526" sldId="264"/>
            <ac:spMk id="5" creationId="{27A369E4-FCCA-4064-8AF6-79B1C80F40F1}"/>
          </ac:spMkLst>
        </pc:spChg>
        <pc:spChg chg="add mod">
          <ac:chgData name="Trinh Thi Thuy Huyen" userId="ff40b541-6025-4f89-8b32-e2f0b90acbaa" providerId="ADAL" clId="{DAD1AE12-FFEC-44D1-9C8B-BC20A8477302}" dt="2020-06-02T01:46:23.104" v="317"/>
          <ac:spMkLst>
            <pc:docMk/>
            <pc:sldMk cId="1352719526" sldId="264"/>
            <ac:spMk id="7" creationId="{15A868F9-0221-4824-8ACD-B33EAE7908D7}"/>
          </ac:spMkLst>
        </pc:spChg>
        <pc:spChg chg="add mod">
          <ac:chgData name="Trinh Thi Thuy Huyen" userId="ff40b541-6025-4f89-8b32-e2f0b90acbaa" providerId="ADAL" clId="{DAD1AE12-FFEC-44D1-9C8B-BC20A8477302}" dt="2020-06-02T01:46:23.104" v="317"/>
          <ac:spMkLst>
            <pc:docMk/>
            <pc:sldMk cId="1352719526" sldId="264"/>
            <ac:spMk id="8" creationId="{3A7DF97F-799E-4B02-8D83-B04D81111301}"/>
          </ac:spMkLst>
        </pc:spChg>
        <pc:spChg chg="add mod">
          <ac:chgData name="Trinh Thi Thuy Huyen" userId="ff40b541-6025-4f89-8b32-e2f0b90acbaa" providerId="ADAL" clId="{DAD1AE12-FFEC-44D1-9C8B-BC20A8477302}" dt="2020-06-02T01:46:23.104" v="317"/>
          <ac:spMkLst>
            <pc:docMk/>
            <pc:sldMk cId="1352719526" sldId="264"/>
            <ac:spMk id="9" creationId="{7F76372D-97D0-461F-B18F-0BF9F2A19C7F}"/>
          </ac:spMkLst>
        </pc:spChg>
        <pc:spChg chg="add mod">
          <ac:chgData name="Trinh Thi Thuy Huyen" userId="ff40b541-6025-4f89-8b32-e2f0b90acbaa" providerId="ADAL" clId="{DAD1AE12-FFEC-44D1-9C8B-BC20A8477302}" dt="2020-06-02T01:47:42.304" v="341"/>
          <ac:spMkLst>
            <pc:docMk/>
            <pc:sldMk cId="1352719526" sldId="264"/>
            <ac:spMk id="10" creationId="{9246F1F9-1666-40F1-8CE6-10CA96EFBC22}"/>
          </ac:spMkLst>
        </pc:spChg>
        <pc:spChg chg="add mod">
          <ac:chgData name="Trinh Thi Thuy Huyen" userId="ff40b541-6025-4f89-8b32-e2f0b90acbaa" providerId="ADAL" clId="{DAD1AE12-FFEC-44D1-9C8B-BC20A8477302}" dt="2020-06-02T01:47:42.304" v="341"/>
          <ac:spMkLst>
            <pc:docMk/>
            <pc:sldMk cId="1352719526" sldId="264"/>
            <ac:spMk id="11" creationId="{CEE6B4FC-1E19-4447-93CA-8ADC9B0FB5C0}"/>
          </ac:spMkLst>
        </pc:spChg>
        <pc:spChg chg="add mod">
          <ac:chgData name="Trinh Thi Thuy Huyen" userId="ff40b541-6025-4f89-8b32-e2f0b90acbaa" providerId="ADAL" clId="{DAD1AE12-FFEC-44D1-9C8B-BC20A8477302}" dt="2020-06-02T01:47:42.304" v="341"/>
          <ac:spMkLst>
            <pc:docMk/>
            <pc:sldMk cId="1352719526" sldId="264"/>
            <ac:spMk id="12" creationId="{45097F8F-EFCC-4996-8B9D-48028575BEDD}"/>
          </ac:spMkLst>
        </pc:spChg>
        <pc:grpChg chg="add mod">
          <ac:chgData name="Trinh Thi Thuy Huyen" userId="ff40b541-6025-4f89-8b32-e2f0b90acbaa" providerId="ADAL" clId="{DAD1AE12-FFEC-44D1-9C8B-BC20A8477302}" dt="2020-06-02T01:39:02.287" v="82" actId="164"/>
          <ac:grpSpMkLst>
            <pc:docMk/>
            <pc:sldMk cId="1352719526" sldId="264"/>
            <ac:grpSpMk id="6" creationId="{7476E7CD-29F5-4750-8287-80ED3C675B4D}"/>
          </ac:grpSpMkLst>
        </pc:grpChg>
        <pc:picChg chg="add mod">
          <ac:chgData name="Trinh Thi Thuy Huyen" userId="ff40b541-6025-4f89-8b32-e2f0b90acbaa" providerId="ADAL" clId="{DAD1AE12-FFEC-44D1-9C8B-BC20A8477302}" dt="2020-06-02T01:37:10.278" v="54"/>
          <ac:picMkLst>
            <pc:docMk/>
            <pc:sldMk cId="1352719526" sldId="264"/>
            <ac:picMk id="2" creationId="{F7B4AFD8-69E9-4821-B1CF-AB65C27D7C30}"/>
          </ac:picMkLst>
        </pc:picChg>
      </pc:sldChg>
      <pc:sldChg chg="addSp modSp del mod">
        <pc:chgData name="Trinh Thi Thuy Huyen" userId="ff40b541-6025-4f89-8b32-e2f0b90acbaa" providerId="ADAL" clId="{DAD1AE12-FFEC-44D1-9C8B-BC20A8477302}" dt="2020-06-07T06:23:12.562" v="6466" actId="2696"/>
        <pc:sldMkLst>
          <pc:docMk/>
          <pc:sldMk cId="908699787" sldId="265"/>
        </pc:sldMkLst>
        <pc:spChg chg="mod">
          <ac:chgData name="Trinh Thi Thuy Huyen" userId="ff40b541-6025-4f89-8b32-e2f0b90acbaa" providerId="ADAL" clId="{DAD1AE12-FFEC-44D1-9C8B-BC20A8477302}" dt="2020-06-02T01:42:28.399" v="256" actId="20577"/>
          <ac:spMkLst>
            <pc:docMk/>
            <pc:sldMk cId="908699787" sldId="265"/>
            <ac:spMk id="4" creationId="{1A5D341E-E22C-42E1-A163-B546DC8FAF9A}"/>
          </ac:spMkLst>
        </pc:spChg>
        <pc:spChg chg="mod">
          <ac:chgData name="Trinh Thi Thuy Huyen" userId="ff40b541-6025-4f89-8b32-e2f0b90acbaa" providerId="ADAL" clId="{DAD1AE12-FFEC-44D1-9C8B-BC20A8477302}" dt="2020-06-02T01:39:08.456" v="83"/>
          <ac:spMkLst>
            <pc:docMk/>
            <pc:sldMk cId="908699787" sldId="265"/>
            <ac:spMk id="5" creationId="{74A79B77-30AC-4831-AFED-37244CE17145}"/>
          </ac:spMkLst>
        </pc:spChg>
        <pc:spChg chg="mod">
          <ac:chgData name="Trinh Thi Thuy Huyen" userId="ff40b541-6025-4f89-8b32-e2f0b90acbaa" providerId="ADAL" clId="{DAD1AE12-FFEC-44D1-9C8B-BC20A8477302}" dt="2020-06-02T01:39:08.456" v="83"/>
          <ac:spMkLst>
            <pc:docMk/>
            <pc:sldMk cId="908699787" sldId="265"/>
            <ac:spMk id="6" creationId="{B74349EB-926E-45E6-AFD6-50B86C71E59B}"/>
          </ac:spMkLst>
        </pc:spChg>
        <pc:spChg chg="add mod">
          <ac:chgData name="Trinh Thi Thuy Huyen" userId="ff40b541-6025-4f89-8b32-e2f0b90acbaa" providerId="ADAL" clId="{DAD1AE12-FFEC-44D1-9C8B-BC20A8477302}" dt="2020-06-02T01:46:25.667" v="318"/>
          <ac:spMkLst>
            <pc:docMk/>
            <pc:sldMk cId="908699787" sldId="265"/>
            <ac:spMk id="7" creationId="{F6F0CFE2-2643-431A-9806-04D4C066A201}"/>
          </ac:spMkLst>
        </pc:spChg>
        <pc:spChg chg="add mod">
          <ac:chgData name="Trinh Thi Thuy Huyen" userId="ff40b541-6025-4f89-8b32-e2f0b90acbaa" providerId="ADAL" clId="{DAD1AE12-FFEC-44D1-9C8B-BC20A8477302}" dt="2020-06-02T01:46:25.667" v="318"/>
          <ac:spMkLst>
            <pc:docMk/>
            <pc:sldMk cId="908699787" sldId="265"/>
            <ac:spMk id="8" creationId="{93DB1CC6-5759-4D19-8C96-21C7F75F000F}"/>
          </ac:spMkLst>
        </pc:spChg>
        <pc:spChg chg="add mod">
          <ac:chgData name="Trinh Thi Thuy Huyen" userId="ff40b541-6025-4f89-8b32-e2f0b90acbaa" providerId="ADAL" clId="{DAD1AE12-FFEC-44D1-9C8B-BC20A8477302}" dt="2020-06-02T01:46:25.667" v="318"/>
          <ac:spMkLst>
            <pc:docMk/>
            <pc:sldMk cId="908699787" sldId="265"/>
            <ac:spMk id="9" creationId="{0AF4FADB-E75D-4E02-ADA6-3E9100C1EE2E}"/>
          </ac:spMkLst>
        </pc:spChg>
        <pc:spChg chg="add mod">
          <ac:chgData name="Trinh Thi Thuy Huyen" userId="ff40b541-6025-4f89-8b32-e2f0b90acbaa" providerId="ADAL" clId="{DAD1AE12-FFEC-44D1-9C8B-BC20A8477302}" dt="2020-06-02T01:47:44.106" v="342"/>
          <ac:spMkLst>
            <pc:docMk/>
            <pc:sldMk cId="908699787" sldId="265"/>
            <ac:spMk id="10" creationId="{43749134-CF7A-400E-8CBF-4823E5BB11E2}"/>
          </ac:spMkLst>
        </pc:spChg>
        <pc:spChg chg="add mod">
          <ac:chgData name="Trinh Thi Thuy Huyen" userId="ff40b541-6025-4f89-8b32-e2f0b90acbaa" providerId="ADAL" clId="{DAD1AE12-FFEC-44D1-9C8B-BC20A8477302}" dt="2020-06-02T01:47:44.106" v="342"/>
          <ac:spMkLst>
            <pc:docMk/>
            <pc:sldMk cId="908699787" sldId="265"/>
            <ac:spMk id="11" creationId="{2E2C81CE-E9EA-4FD2-8B90-1653FAFB1C91}"/>
          </ac:spMkLst>
        </pc:spChg>
        <pc:spChg chg="add mod">
          <ac:chgData name="Trinh Thi Thuy Huyen" userId="ff40b541-6025-4f89-8b32-e2f0b90acbaa" providerId="ADAL" clId="{DAD1AE12-FFEC-44D1-9C8B-BC20A8477302}" dt="2020-06-02T01:47:44.106" v="342"/>
          <ac:spMkLst>
            <pc:docMk/>
            <pc:sldMk cId="908699787" sldId="265"/>
            <ac:spMk id="12" creationId="{C7128446-C953-4DBD-81B6-56E348BCBF4B}"/>
          </ac:spMkLst>
        </pc:spChg>
        <pc:grpChg chg="add mod">
          <ac:chgData name="Trinh Thi Thuy Huyen" userId="ff40b541-6025-4f89-8b32-e2f0b90acbaa" providerId="ADAL" clId="{DAD1AE12-FFEC-44D1-9C8B-BC20A8477302}" dt="2020-06-02T01:39:08.456" v="83"/>
          <ac:grpSpMkLst>
            <pc:docMk/>
            <pc:sldMk cId="908699787" sldId="265"/>
            <ac:grpSpMk id="3" creationId="{BF4EF089-DD2C-4A76-A9EF-51D0CEC55680}"/>
          </ac:grpSpMkLst>
        </pc:grpChg>
        <pc:picChg chg="add mod">
          <ac:chgData name="Trinh Thi Thuy Huyen" userId="ff40b541-6025-4f89-8b32-e2f0b90acbaa" providerId="ADAL" clId="{DAD1AE12-FFEC-44D1-9C8B-BC20A8477302}" dt="2020-06-02T01:37:15.033" v="55"/>
          <ac:picMkLst>
            <pc:docMk/>
            <pc:sldMk cId="908699787" sldId="265"/>
            <ac:picMk id="2" creationId="{054DD4EB-D900-4CF5-B234-20AD832C8D10}"/>
          </ac:picMkLst>
        </pc:picChg>
      </pc:sldChg>
      <pc:sldChg chg="addSp modSp del mod">
        <pc:chgData name="Trinh Thi Thuy Huyen" userId="ff40b541-6025-4f89-8b32-e2f0b90acbaa" providerId="ADAL" clId="{DAD1AE12-FFEC-44D1-9C8B-BC20A8477302}" dt="2020-06-07T06:23:12.562" v="6466" actId="2696"/>
        <pc:sldMkLst>
          <pc:docMk/>
          <pc:sldMk cId="3382937062" sldId="266"/>
        </pc:sldMkLst>
        <pc:spChg chg="mod">
          <ac:chgData name="Trinh Thi Thuy Huyen" userId="ff40b541-6025-4f89-8b32-e2f0b90acbaa" providerId="ADAL" clId="{DAD1AE12-FFEC-44D1-9C8B-BC20A8477302}" dt="2020-06-02T01:42:44.931" v="266" actId="20577"/>
          <ac:spMkLst>
            <pc:docMk/>
            <pc:sldMk cId="3382937062" sldId="266"/>
            <ac:spMk id="4" creationId="{C8F4E9D9-3A4B-416F-B2F2-07208D96DA3B}"/>
          </ac:spMkLst>
        </pc:spChg>
        <pc:spChg chg="mod">
          <ac:chgData name="Trinh Thi Thuy Huyen" userId="ff40b541-6025-4f89-8b32-e2f0b90acbaa" providerId="ADAL" clId="{DAD1AE12-FFEC-44D1-9C8B-BC20A8477302}" dt="2020-06-02T01:39:10.596" v="84"/>
          <ac:spMkLst>
            <pc:docMk/>
            <pc:sldMk cId="3382937062" sldId="266"/>
            <ac:spMk id="5" creationId="{44281D64-A12A-42D9-88EE-273BCCC8A52B}"/>
          </ac:spMkLst>
        </pc:spChg>
        <pc:spChg chg="mod">
          <ac:chgData name="Trinh Thi Thuy Huyen" userId="ff40b541-6025-4f89-8b32-e2f0b90acbaa" providerId="ADAL" clId="{DAD1AE12-FFEC-44D1-9C8B-BC20A8477302}" dt="2020-06-02T01:39:10.596" v="84"/>
          <ac:spMkLst>
            <pc:docMk/>
            <pc:sldMk cId="3382937062" sldId="266"/>
            <ac:spMk id="6" creationId="{CDF55F86-310A-498E-9B32-33B79B40DB4B}"/>
          </ac:spMkLst>
        </pc:spChg>
        <pc:spChg chg="add mod">
          <ac:chgData name="Trinh Thi Thuy Huyen" userId="ff40b541-6025-4f89-8b32-e2f0b90acbaa" providerId="ADAL" clId="{DAD1AE12-FFEC-44D1-9C8B-BC20A8477302}" dt="2020-06-02T01:46:28.374" v="319"/>
          <ac:spMkLst>
            <pc:docMk/>
            <pc:sldMk cId="3382937062" sldId="266"/>
            <ac:spMk id="7" creationId="{55748018-6F1E-49C0-8803-B7B585CF94DB}"/>
          </ac:spMkLst>
        </pc:spChg>
        <pc:spChg chg="add mod">
          <ac:chgData name="Trinh Thi Thuy Huyen" userId="ff40b541-6025-4f89-8b32-e2f0b90acbaa" providerId="ADAL" clId="{DAD1AE12-FFEC-44D1-9C8B-BC20A8477302}" dt="2020-06-02T01:46:28.374" v="319"/>
          <ac:spMkLst>
            <pc:docMk/>
            <pc:sldMk cId="3382937062" sldId="266"/>
            <ac:spMk id="8" creationId="{38242B8D-E30F-41D5-9D00-157E3C707C1E}"/>
          </ac:spMkLst>
        </pc:spChg>
        <pc:spChg chg="add mod">
          <ac:chgData name="Trinh Thi Thuy Huyen" userId="ff40b541-6025-4f89-8b32-e2f0b90acbaa" providerId="ADAL" clId="{DAD1AE12-FFEC-44D1-9C8B-BC20A8477302}" dt="2020-06-02T01:46:28.374" v="319"/>
          <ac:spMkLst>
            <pc:docMk/>
            <pc:sldMk cId="3382937062" sldId="266"/>
            <ac:spMk id="9" creationId="{C67E931E-A6D5-42C8-A762-8DEAA586EA2E}"/>
          </ac:spMkLst>
        </pc:spChg>
        <pc:spChg chg="add mod">
          <ac:chgData name="Trinh Thi Thuy Huyen" userId="ff40b541-6025-4f89-8b32-e2f0b90acbaa" providerId="ADAL" clId="{DAD1AE12-FFEC-44D1-9C8B-BC20A8477302}" dt="2020-06-02T01:47:46.129" v="343"/>
          <ac:spMkLst>
            <pc:docMk/>
            <pc:sldMk cId="3382937062" sldId="266"/>
            <ac:spMk id="10" creationId="{6858329D-4AFB-413D-B6AF-5EDC577ABFFD}"/>
          </ac:spMkLst>
        </pc:spChg>
        <pc:spChg chg="add mod">
          <ac:chgData name="Trinh Thi Thuy Huyen" userId="ff40b541-6025-4f89-8b32-e2f0b90acbaa" providerId="ADAL" clId="{DAD1AE12-FFEC-44D1-9C8B-BC20A8477302}" dt="2020-06-02T01:47:46.129" v="343"/>
          <ac:spMkLst>
            <pc:docMk/>
            <pc:sldMk cId="3382937062" sldId="266"/>
            <ac:spMk id="11" creationId="{C9951F77-5DF4-4C8A-A4F0-EB56F3C3F634}"/>
          </ac:spMkLst>
        </pc:spChg>
        <pc:spChg chg="add mod">
          <ac:chgData name="Trinh Thi Thuy Huyen" userId="ff40b541-6025-4f89-8b32-e2f0b90acbaa" providerId="ADAL" clId="{DAD1AE12-FFEC-44D1-9C8B-BC20A8477302}" dt="2020-06-02T01:47:46.129" v="343"/>
          <ac:spMkLst>
            <pc:docMk/>
            <pc:sldMk cId="3382937062" sldId="266"/>
            <ac:spMk id="12" creationId="{3907A4C5-7CBA-440C-A3B4-5B0BFD1FBC7D}"/>
          </ac:spMkLst>
        </pc:spChg>
        <pc:grpChg chg="add mod">
          <ac:chgData name="Trinh Thi Thuy Huyen" userId="ff40b541-6025-4f89-8b32-e2f0b90acbaa" providerId="ADAL" clId="{DAD1AE12-FFEC-44D1-9C8B-BC20A8477302}" dt="2020-06-02T01:39:10.596" v="84"/>
          <ac:grpSpMkLst>
            <pc:docMk/>
            <pc:sldMk cId="3382937062" sldId="266"/>
            <ac:grpSpMk id="3" creationId="{FC7AA026-345B-47D1-AD6E-DA645E9A07EE}"/>
          </ac:grpSpMkLst>
        </pc:grpChg>
        <pc:picChg chg="add mod">
          <ac:chgData name="Trinh Thi Thuy Huyen" userId="ff40b541-6025-4f89-8b32-e2f0b90acbaa" providerId="ADAL" clId="{DAD1AE12-FFEC-44D1-9C8B-BC20A8477302}" dt="2020-06-02T01:37:23.008" v="56"/>
          <ac:picMkLst>
            <pc:docMk/>
            <pc:sldMk cId="3382937062" sldId="266"/>
            <ac:picMk id="2" creationId="{5DAF8963-3F16-455B-8F94-90096E32C095}"/>
          </ac:picMkLst>
        </pc:picChg>
      </pc:sldChg>
      <pc:sldChg chg="addSp delSp modSp mod ord delAnim modAnim">
        <pc:chgData name="Trinh Thi Thuy Huyen" userId="ff40b541-6025-4f89-8b32-e2f0b90acbaa" providerId="ADAL" clId="{DAD1AE12-FFEC-44D1-9C8B-BC20A8477302}" dt="2020-06-06T15:02:38.867" v="6187"/>
        <pc:sldMkLst>
          <pc:docMk/>
          <pc:sldMk cId="551875717" sldId="267"/>
        </pc:sldMkLst>
        <pc:spChg chg="add del mod">
          <ac:chgData name="Trinh Thi Thuy Huyen" userId="ff40b541-6025-4f89-8b32-e2f0b90acbaa" providerId="ADAL" clId="{DAD1AE12-FFEC-44D1-9C8B-BC20A8477302}" dt="2020-06-02T07:27:53.637" v="1363" actId="478"/>
          <ac:spMkLst>
            <pc:docMk/>
            <pc:sldMk cId="551875717" sldId="267"/>
            <ac:spMk id="2" creationId="{896C5C64-FFC8-40B6-9BB5-88784187F50C}"/>
          </ac:spMkLst>
        </pc:spChg>
        <pc:spChg chg="add del mod">
          <ac:chgData name="Trinh Thi Thuy Huyen" userId="ff40b541-6025-4f89-8b32-e2f0b90acbaa" providerId="ADAL" clId="{DAD1AE12-FFEC-44D1-9C8B-BC20A8477302}" dt="2020-06-06T15:00:06.244" v="6132" actId="478"/>
          <ac:spMkLst>
            <pc:docMk/>
            <pc:sldMk cId="551875717" sldId="267"/>
            <ac:spMk id="3" creationId="{AA1E7B07-2C42-4D2D-9B97-3689383AA084}"/>
          </ac:spMkLst>
        </pc:spChg>
        <pc:spChg chg="add mod">
          <ac:chgData name="Trinh Thi Thuy Huyen" userId="ff40b541-6025-4f89-8b32-e2f0b90acbaa" providerId="ADAL" clId="{DAD1AE12-FFEC-44D1-9C8B-BC20A8477302}" dt="2020-06-06T15:00:37.719" v="6145" actId="14100"/>
          <ac:spMkLst>
            <pc:docMk/>
            <pc:sldMk cId="551875717" sldId="267"/>
            <ac:spMk id="4" creationId="{ED3FE843-C0BB-4D89-96B5-6A0EEAAB4E65}"/>
          </ac:spMkLst>
        </pc:spChg>
        <pc:spChg chg="add mod">
          <ac:chgData name="Trinh Thi Thuy Huyen" userId="ff40b541-6025-4f89-8b32-e2f0b90acbaa" providerId="ADAL" clId="{DAD1AE12-FFEC-44D1-9C8B-BC20A8477302}" dt="2020-06-06T15:01:54.370" v="6184" actId="1076"/>
          <ac:spMkLst>
            <pc:docMk/>
            <pc:sldMk cId="551875717" sldId="267"/>
            <ac:spMk id="5" creationId="{943C3822-F61C-449F-85D9-1C17B8BED45A}"/>
          </ac:spMkLst>
        </pc:spChg>
        <pc:spChg chg="add del mod">
          <ac:chgData name="Trinh Thi Thuy Huyen" userId="ff40b541-6025-4f89-8b32-e2f0b90acbaa" providerId="ADAL" clId="{DAD1AE12-FFEC-44D1-9C8B-BC20A8477302}" dt="2020-06-06T15:00:07.714" v="6133" actId="478"/>
          <ac:spMkLst>
            <pc:docMk/>
            <pc:sldMk cId="551875717" sldId="267"/>
            <ac:spMk id="10" creationId="{5341096E-7F71-4C0F-B146-2F5F4041E0B3}"/>
          </ac:spMkLst>
        </pc:spChg>
        <pc:spChg chg="add del mod">
          <ac:chgData name="Trinh Thi Thuy Huyen" userId="ff40b541-6025-4f89-8b32-e2f0b90acbaa" providerId="ADAL" clId="{DAD1AE12-FFEC-44D1-9C8B-BC20A8477302}" dt="2020-06-06T15:00:09.028" v="6134" actId="478"/>
          <ac:spMkLst>
            <pc:docMk/>
            <pc:sldMk cId="551875717" sldId="267"/>
            <ac:spMk id="11" creationId="{C60C86EF-A3C5-46FE-819E-0806F7A12C1B}"/>
          </ac:spMkLst>
        </pc:spChg>
        <pc:spChg chg="add del mod">
          <ac:chgData name="Trinh Thi Thuy Huyen" userId="ff40b541-6025-4f89-8b32-e2f0b90acbaa" providerId="ADAL" clId="{DAD1AE12-FFEC-44D1-9C8B-BC20A8477302}" dt="2020-06-02T07:29:12.765" v="1385" actId="478"/>
          <ac:spMkLst>
            <pc:docMk/>
            <pc:sldMk cId="551875717" sldId="267"/>
            <ac:spMk id="12" creationId="{6FCB2DD9-F689-413B-9843-8ECCE0001EE9}"/>
          </ac:spMkLst>
        </pc:spChg>
        <pc:spChg chg="mod">
          <ac:chgData name="Trinh Thi Thuy Huyen" userId="ff40b541-6025-4f89-8b32-e2f0b90acbaa" providerId="ADAL" clId="{DAD1AE12-FFEC-44D1-9C8B-BC20A8477302}" dt="2020-06-02T07:32:27.948" v="1503"/>
          <ac:spMkLst>
            <pc:docMk/>
            <pc:sldMk cId="551875717" sldId="267"/>
            <ac:spMk id="16" creationId="{269C0FB4-F8A8-48AF-AC98-8E778EAE3231}"/>
          </ac:spMkLst>
        </pc:spChg>
        <pc:spChg chg="mod">
          <ac:chgData name="Trinh Thi Thuy Huyen" userId="ff40b541-6025-4f89-8b32-e2f0b90acbaa" providerId="ADAL" clId="{DAD1AE12-FFEC-44D1-9C8B-BC20A8477302}" dt="2020-06-02T07:32:48.368" v="1537" actId="20577"/>
          <ac:spMkLst>
            <pc:docMk/>
            <pc:sldMk cId="551875717" sldId="267"/>
            <ac:spMk id="17" creationId="{37409AA2-CAD6-411D-A81F-901B1AE18F00}"/>
          </ac:spMkLst>
        </pc:spChg>
        <pc:spChg chg="mod">
          <ac:chgData name="Trinh Thi Thuy Huyen" userId="ff40b541-6025-4f89-8b32-e2f0b90acbaa" providerId="ADAL" clId="{DAD1AE12-FFEC-44D1-9C8B-BC20A8477302}" dt="2020-06-04T07:18:29.492" v="3382" actId="1076"/>
          <ac:spMkLst>
            <pc:docMk/>
            <pc:sldMk cId="551875717" sldId="267"/>
            <ac:spMk id="19" creationId="{9E3518F8-3D29-4DFA-9295-4DDE2F8BB017}"/>
          </ac:spMkLst>
        </pc:spChg>
        <pc:spChg chg="mod">
          <ac:chgData name="Trinh Thi Thuy Huyen" userId="ff40b541-6025-4f89-8b32-e2f0b90acbaa" providerId="ADAL" clId="{DAD1AE12-FFEC-44D1-9C8B-BC20A8477302}" dt="2020-06-04T07:18:33.768" v="3383" actId="1076"/>
          <ac:spMkLst>
            <pc:docMk/>
            <pc:sldMk cId="551875717" sldId="267"/>
            <ac:spMk id="20" creationId="{A9C50F2C-D63E-4D59-858B-04E36906C9AC}"/>
          </ac:spMkLst>
        </pc:spChg>
        <pc:spChg chg="mod topLvl">
          <ac:chgData name="Trinh Thi Thuy Huyen" userId="ff40b541-6025-4f89-8b32-e2f0b90acbaa" providerId="ADAL" clId="{DAD1AE12-FFEC-44D1-9C8B-BC20A8477302}" dt="2020-06-04T07:17:59.298" v="3375" actId="1076"/>
          <ac:spMkLst>
            <pc:docMk/>
            <pc:sldMk cId="551875717" sldId="267"/>
            <ac:spMk id="22" creationId="{2512053C-A4D0-4401-905F-A7FAF65FAFBA}"/>
          </ac:spMkLst>
        </pc:spChg>
        <pc:spChg chg="mod topLvl">
          <ac:chgData name="Trinh Thi Thuy Huyen" userId="ff40b541-6025-4f89-8b32-e2f0b90acbaa" providerId="ADAL" clId="{DAD1AE12-FFEC-44D1-9C8B-BC20A8477302}" dt="2020-06-04T07:17:59.298" v="3375" actId="1076"/>
          <ac:spMkLst>
            <pc:docMk/>
            <pc:sldMk cId="551875717" sldId="267"/>
            <ac:spMk id="23" creationId="{18505CE3-5E00-4174-A465-F559A30F8D44}"/>
          </ac:spMkLst>
        </pc:spChg>
        <pc:grpChg chg="add mod">
          <ac:chgData name="Trinh Thi Thuy Huyen" userId="ff40b541-6025-4f89-8b32-e2f0b90acbaa" providerId="ADAL" clId="{DAD1AE12-FFEC-44D1-9C8B-BC20A8477302}" dt="2020-06-06T15:01:33.460" v="6181" actId="14100"/>
          <ac:grpSpMkLst>
            <pc:docMk/>
            <pc:sldMk cId="551875717" sldId="267"/>
            <ac:grpSpMk id="6" creationId="{39127467-5097-4033-B22F-DEC77890734B}"/>
          </ac:grpSpMkLst>
        </pc:grpChg>
        <pc:grpChg chg="add del mod">
          <ac:chgData name="Trinh Thi Thuy Huyen" userId="ff40b541-6025-4f89-8b32-e2f0b90acbaa" providerId="ADAL" clId="{DAD1AE12-FFEC-44D1-9C8B-BC20A8477302}" dt="2020-06-02T08:13:50.777" v="2756" actId="165"/>
          <ac:grpSpMkLst>
            <pc:docMk/>
            <pc:sldMk cId="551875717" sldId="267"/>
            <ac:grpSpMk id="13" creationId="{04B93EB4-A472-41CC-9780-E2B8FA5E6B25}"/>
          </ac:grpSpMkLst>
        </pc:grpChg>
        <pc:grpChg chg="add del mod">
          <ac:chgData name="Trinh Thi Thuy Huyen" userId="ff40b541-6025-4f89-8b32-e2f0b90acbaa" providerId="ADAL" clId="{DAD1AE12-FFEC-44D1-9C8B-BC20A8477302}" dt="2020-06-06T14:59:57.578" v="6128" actId="478"/>
          <ac:grpSpMkLst>
            <pc:docMk/>
            <pc:sldMk cId="551875717" sldId="267"/>
            <ac:grpSpMk id="14" creationId="{7034BC15-A34B-403B-88B2-10E4F3AD75D6}"/>
          </ac:grpSpMkLst>
        </pc:grpChg>
        <pc:grpChg chg="add del mod">
          <ac:chgData name="Trinh Thi Thuy Huyen" userId="ff40b541-6025-4f89-8b32-e2f0b90acbaa" providerId="ADAL" clId="{DAD1AE12-FFEC-44D1-9C8B-BC20A8477302}" dt="2020-06-06T15:00:00.760" v="6130" actId="478"/>
          <ac:grpSpMkLst>
            <pc:docMk/>
            <pc:sldMk cId="551875717" sldId="267"/>
            <ac:grpSpMk id="15" creationId="{2AB3386B-3421-43EC-B677-E276308CA574}"/>
          </ac:grpSpMkLst>
        </pc:grpChg>
        <pc:grpChg chg="add del mod">
          <ac:chgData name="Trinh Thi Thuy Huyen" userId="ff40b541-6025-4f89-8b32-e2f0b90acbaa" providerId="ADAL" clId="{DAD1AE12-FFEC-44D1-9C8B-BC20A8477302}" dt="2020-06-06T14:59:59.216" v="6129" actId="478"/>
          <ac:grpSpMkLst>
            <pc:docMk/>
            <pc:sldMk cId="551875717" sldId="267"/>
            <ac:grpSpMk id="18" creationId="{0C88909D-6315-4144-998E-B043D678990A}"/>
          </ac:grpSpMkLst>
        </pc:grpChg>
        <pc:grpChg chg="add del mod">
          <ac:chgData name="Trinh Thi Thuy Huyen" userId="ff40b541-6025-4f89-8b32-e2f0b90acbaa" providerId="ADAL" clId="{DAD1AE12-FFEC-44D1-9C8B-BC20A8477302}" dt="2020-06-02T07:35:27.161" v="1629" actId="165"/>
          <ac:grpSpMkLst>
            <pc:docMk/>
            <pc:sldMk cId="551875717" sldId="267"/>
            <ac:grpSpMk id="21" creationId="{8FFDF841-CDE4-42E1-8C1F-C7220995EC9A}"/>
          </ac:grpSpMkLst>
        </pc:grpChg>
        <pc:picChg chg="add del mod">
          <ac:chgData name="Trinh Thi Thuy Huyen" userId="ff40b541-6025-4f89-8b32-e2f0b90acbaa" providerId="ADAL" clId="{DAD1AE12-FFEC-44D1-9C8B-BC20A8477302}" dt="2020-06-06T15:00:03.672" v="6131" actId="478"/>
          <ac:picMkLst>
            <pc:docMk/>
            <pc:sldMk cId="551875717" sldId="267"/>
            <ac:picMk id="7" creationId="{A0108A03-F4F4-453A-8D3C-1496D4456853}"/>
          </ac:picMkLst>
        </pc:picChg>
        <pc:picChg chg="add del mod">
          <ac:chgData name="Trinh Thi Thuy Huyen" userId="ff40b541-6025-4f89-8b32-e2f0b90acbaa" providerId="ADAL" clId="{DAD1AE12-FFEC-44D1-9C8B-BC20A8477302}" dt="2020-06-06T15:00:10.181" v="6136" actId="478"/>
          <ac:picMkLst>
            <pc:docMk/>
            <pc:sldMk cId="551875717" sldId="267"/>
            <ac:picMk id="8" creationId="{8296BE66-A2BE-4061-8CC2-8D544B6D3FDE}"/>
          </ac:picMkLst>
        </pc:picChg>
        <pc:picChg chg="add del mod">
          <ac:chgData name="Trinh Thi Thuy Huyen" userId="ff40b541-6025-4f89-8b32-e2f0b90acbaa" providerId="ADAL" clId="{DAD1AE12-FFEC-44D1-9C8B-BC20A8477302}" dt="2020-06-06T11:04:15.322" v="4304" actId="478"/>
          <ac:picMkLst>
            <pc:docMk/>
            <pc:sldMk cId="551875717" sldId="267"/>
            <ac:picMk id="9" creationId="{B8479346-3BA1-471E-A115-B47820A877EA}"/>
          </ac:picMkLst>
        </pc:picChg>
        <pc:picChg chg="add del mod">
          <ac:chgData name="Trinh Thi Thuy Huyen" userId="ff40b541-6025-4f89-8b32-e2f0b90acbaa" providerId="ADAL" clId="{DAD1AE12-FFEC-44D1-9C8B-BC20A8477302}" dt="2020-06-02T06:30:55.336" v="749" actId="478"/>
          <ac:picMkLst>
            <pc:docMk/>
            <pc:sldMk cId="551875717" sldId="267"/>
            <ac:picMk id="1026" creationId="{0D8AC22F-45D5-481E-B544-2E3658A02E4B}"/>
          </ac:picMkLst>
        </pc:picChg>
        <pc:picChg chg="add del mod">
          <ac:chgData name="Trinh Thi Thuy Huyen" userId="ff40b541-6025-4f89-8b32-e2f0b90acbaa" providerId="ADAL" clId="{DAD1AE12-FFEC-44D1-9C8B-BC20A8477302}" dt="2020-06-02T06:14:17.587" v="482" actId="21"/>
          <ac:picMkLst>
            <pc:docMk/>
            <pc:sldMk cId="551875717" sldId="267"/>
            <ac:picMk id="1028" creationId="{BECE3FA4-4E7C-4223-9FD2-50B95907D6A2}"/>
          </ac:picMkLst>
        </pc:picChg>
        <pc:picChg chg="add del mod">
          <ac:chgData name="Trinh Thi Thuy Huyen" userId="ff40b541-6025-4f89-8b32-e2f0b90acbaa" providerId="ADAL" clId="{DAD1AE12-FFEC-44D1-9C8B-BC20A8477302}" dt="2020-06-02T06:30:59.118" v="752" actId="478"/>
          <ac:picMkLst>
            <pc:docMk/>
            <pc:sldMk cId="551875717" sldId="267"/>
            <ac:picMk id="1030" creationId="{AF7F35BC-11F7-4F72-B4EF-CC240A07A497}"/>
          </ac:picMkLst>
        </pc:picChg>
        <pc:picChg chg="add mod">
          <ac:chgData name="Trinh Thi Thuy Huyen" userId="ff40b541-6025-4f89-8b32-e2f0b90acbaa" providerId="ADAL" clId="{DAD1AE12-FFEC-44D1-9C8B-BC20A8477302}" dt="2020-06-06T15:00:17.826" v="6139" actId="1076"/>
          <ac:picMkLst>
            <pc:docMk/>
            <pc:sldMk cId="551875717" sldId="267"/>
            <ac:picMk id="1032" creationId="{1B4CE505-BD07-4FA8-B3E1-77AE72FDC9C7}"/>
          </ac:picMkLst>
        </pc:picChg>
        <pc:picChg chg="add mod">
          <ac:chgData name="Trinh Thi Thuy Huyen" userId="ff40b541-6025-4f89-8b32-e2f0b90acbaa" providerId="ADAL" clId="{DAD1AE12-FFEC-44D1-9C8B-BC20A8477302}" dt="2020-06-02T07:28:28.005" v="1373" actId="1076"/>
          <ac:picMkLst>
            <pc:docMk/>
            <pc:sldMk cId="551875717" sldId="267"/>
            <ac:picMk id="1034" creationId="{F5AB3CBF-E271-4C71-AFDE-69EB2472FCB0}"/>
          </ac:picMkLst>
        </pc:picChg>
      </pc:sldChg>
      <pc:sldChg chg="addSp delSp modSp new mod ord">
        <pc:chgData name="Trinh Thi Thuy Huyen" userId="ff40b541-6025-4f89-8b32-e2f0b90acbaa" providerId="ADAL" clId="{DAD1AE12-FFEC-44D1-9C8B-BC20A8477302}" dt="2020-06-06T14:55:22.886" v="6121" actId="1076"/>
        <pc:sldMkLst>
          <pc:docMk/>
          <pc:sldMk cId="607836379" sldId="268"/>
        </pc:sldMkLst>
        <pc:spChg chg="add mod">
          <ac:chgData name="Trinh Thi Thuy Huyen" userId="ff40b541-6025-4f89-8b32-e2f0b90acbaa" providerId="ADAL" clId="{DAD1AE12-FFEC-44D1-9C8B-BC20A8477302}" dt="2020-06-06T12:06:51.242" v="4932" actId="1076"/>
          <ac:spMkLst>
            <pc:docMk/>
            <pc:sldMk cId="607836379" sldId="268"/>
            <ac:spMk id="2" creationId="{A3B7D4B8-8BBE-461F-883D-7DB34B955BCB}"/>
          </ac:spMkLst>
        </pc:spChg>
        <pc:spChg chg="add mod">
          <ac:chgData name="Trinh Thi Thuy Huyen" userId="ff40b541-6025-4f89-8b32-e2f0b90acbaa" providerId="ADAL" clId="{DAD1AE12-FFEC-44D1-9C8B-BC20A8477302}" dt="2020-06-06T14:55:17.674" v="6120" actId="14100"/>
          <ac:spMkLst>
            <pc:docMk/>
            <pc:sldMk cId="607836379" sldId="268"/>
            <ac:spMk id="3" creationId="{CC8C1801-5B35-4588-B9FB-321C61E4BA8D}"/>
          </ac:spMkLst>
        </pc:spChg>
        <pc:spChg chg="add del mod">
          <ac:chgData name="Trinh Thi Thuy Huyen" userId="ff40b541-6025-4f89-8b32-e2f0b90acbaa" providerId="ADAL" clId="{DAD1AE12-FFEC-44D1-9C8B-BC20A8477302}" dt="2020-06-06T11:55:14.348" v="4904" actId="478"/>
          <ac:spMkLst>
            <pc:docMk/>
            <pc:sldMk cId="607836379" sldId="268"/>
            <ac:spMk id="4" creationId="{6DA9FE8F-2ECD-4F08-A600-7ADC1DF56503}"/>
          </ac:spMkLst>
        </pc:spChg>
        <pc:spChg chg="add mod">
          <ac:chgData name="Trinh Thi Thuy Huyen" userId="ff40b541-6025-4f89-8b32-e2f0b90acbaa" providerId="ADAL" clId="{DAD1AE12-FFEC-44D1-9C8B-BC20A8477302}" dt="2020-06-06T14:55:22.886" v="6121" actId="1076"/>
          <ac:spMkLst>
            <pc:docMk/>
            <pc:sldMk cId="607836379" sldId="268"/>
            <ac:spMk id="6" creationId="{5AAC976C-61BF-4209-B8D1-D6D095F867B5}"/>
          </ac:spMkLst>
        </pc:spChg>
        <pc:spChg chg="add mod">
          <ac:chgData name="Trinh Thi Thuy Huyen" userId="ff40b541-6025-4f89-8b32-e2f0b90acbaa" providerId="ADAL" clId="{DAD1AE12-FFEC-44D1-9C8B-BC20A8477302}" dt="2020-06-06T11:49:28.411" v="4752" actId="1076"/>
          <ac:spMkLst>
            <pc:docMk/>
            <pc:sldMk cId="607836379" sldId="268"/>
            <ac:spMk id="9" creationId="{07086920-9048-48EB-B543-3D105DFC7B24}"/>
          </ac:spMkLst>
        </pc:spChg>
        <pc:spChg chg="add mod">
          <ac:chgData name="Trinh Thi Thuy Huyen" userId="ff40b541-6025-4f89-8b32-e2f0b90acbaa" providerId="ADAL" clId="{DAD1AE12-FFEC-44D1-9C8B-BC20A8477302}" dt="2020-06-06T11:49:28.411" v="4752" actId="1076"/>
          <ac:spMkLst>
            <pc:docMk/>
            <pc:sldMk cId="607836379" sldId="268"/>
            <ac:spMk id="10" creationId="{DF2BFE50-775C-46C5-B47E-CA8839BF63FD}"/>
          </ac:spMkLst>
        </pc:spChg>
        <pc:grpChg chg="add mod">
          <ac:chgData name="Trinh Thi Thuy Huyen" userId="ff40b541-6025-4f89-8b32-e2f0b90acbaa" providerId="ADAL" clId="{DAD1AE12-FFEC-44D1-9C8B-BC20A8477302}" dt="2020-06-06T12:06:51.242" v="4932" actId="1076"/>
          <ac:grpSpMkLst>
            <pc:docMk/>
            <pc:sldMk cId="607836379" sldId="268"/>
            <ac:grpSpMk id="32" creationId="{0246F465-C5D4-48C1-B5AD-353E91846331}"/>
          </ac:grpSpMkLst>
        </pc:grpChg>
        <pc:graphicFrameChg chg="add mod modGraphic">
          <ac:chgData name="Trinh Thi Thuy Huyen" userId="ff40b541-6025-4f89-8b32-e2f0b90acbaa" providerId="ADAL" clId="{DAD1AE12-FFEC-44D1-9C8B-BC20A8477302}" dt="2020-06-06T11:49:28.411" v="4752" actId="1076"/>
          <ac:graphicFrameMkLst>
            <pc:docMk/>
            <pc:sldMk cId="607836379" sldId="268"/>
            <ac:graphicFrameMk id="5" creationId="{FA403F7B-9601-4E48-B4B4-61B5C672D7DD}"/>
          </ac:graphicFrameMkLst>
        </pc:graphicFrameChg>
        <pc:picChg chg="add del mod">
          <ac:chgData name="Trinh Thi Thuy Huyen" userId="ff40b541-6025-4f89-8b32-e2f0b90acbaa" providerId="ADAL" clId="{DAD1AE12-FFEC-44D1-9C8B-BC20A8477302}" dt="2020-06-02T07:19:51.401" v="1144" actId="478"/>
          <ac:picMkLst>
            <pc:docMk/>
            <pc:sldMk cId="607836379" sldId="268"/>
            <ac:picMk id="2" creationId="{5B07167A-7D67-413F-A70A-18F4750A14CF}"/>
          </ac:picMkLst>
        </pc:picChg>
        <pc:picChg chg="add del mod">
          <ac:chgData name="Trinh Thi Thuy Huyen" userId="ff40b541-6025-4f89-8b32-e2f0b90acbaa" providerId="ADAL" clId="{DAD1AE12-FFEC-44D1-9C8B-BC20A8477302}" dt="2020-06-02T07:19:53.292" v="1145" actId="478"/>
          <ac:picMkLst>
            <pc:docMk/>
            <pc:sldMk cId="607836379" sldId="268"/>
            <ac:picMk id="3" creationId="{5B07167A-7D67-413F-A70A-18F4750A14CF}"/>
          </ac:picMkLst>
        </pc:picChg>
        <pc:picChg chg="add del mod">
          <ac:chgData name="Trinh Thi Thuy Huyen" userId="ff40b541-6025-4f89-8b32-e2f0b90acbaa" providerId="ADAL" clId="{DAD1AE12-FFEC-44D1-9C8B-BC20A8477302}" dt="2020-06-02T06:48:36.340" v="949" actId="478"/>
          <ac:picMkLst>
            <pc:docMk/>
            <pc:sldMk cId="607836379" sldId="268"/>
            <ac:picMk id="4" creationId="{4F313065-38F9-4941-ADE1-166E22A3EBC7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7" creationId="{8661A6AE-F8BB-46AD-99D1-F8A033285477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1" creationId="{76C87012-5F6D-4D4C-AFF4-A83F8500F960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2" creationId="{3A287BF0-F8F8-48B8-9905-3C42FA6933F6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3" creationId="{46622520-E61E-40A3-89F6-CD4A16C35019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4" creationId="{3DBFF45E-812F-40DD-A438-AB3BF4E99BB5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5" creationId="{76832720-5D65-4669-87AC-14292A7F68E6}"/>
          </ac:picMkLst>
        </pc:picChg>
        <pc:picChg chg="add mod">
          <ac:chgData name="Trinh Thi Thuy Huyen" userId="ff40b541-6025-4f89-8b32-e2f0b90acbaa" providerId="ADAL" clId="{DAD1AE12-FFEC-44D1-9C8B-BC20A8477302}" dt="2020-06-06T11:53:41.805" v="4867" actId="1076"/>
          <ac:picMkLst>
            <pc:docMk/>
            <pc:sldMk cId="607836379" sldId="268"/>
            <ac:picMk id="16" creationId="{A965BF92-AA01-4289-B11F-5D907300A6F1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7" creationId="{DDD56D5A-6072-44D1-9FD8-FFB2C0BB4642}"/>
          </ac:picMkLst>
        </pc:picChg>
        <pc:picChg chg="add mod">
          <ac:chgData name="Trinh Thi Thuy Huyen" userId="ff40b541-6025-4f89-8b32-e2f0b90acbaa" providerId="ADAL" clId="{DAD1AE12-FFEC-44D1-9C8B-BC20A8477302}" dt="2020-06-06T11:53:16.666" v="4858" actId="1076"/>
          <ac:picMkLst>
            <pc:docMk/>
            <pc:sldMk cId="607836379" sldId="268"/>
            <ac:picMk id="18" creationId="{AD681C0C-041E-46BF-BABB-682C6DA38128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19" creationId="{42D9CDE4-D898-44C6-A92D-022631D3E7E1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0" creationId="{3076F723-8526-4E67-8790-C9B7121F482E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1" creationId="{4E5B177E-2C8C-44D4-8EC8-0835A6BBAF10}"/>
          </ac:picMkLst>
        </pc:picChg>
        <pc:picChg chg="add mod">
          <ac:chgData name="Trinh Thi Thuy Huyen" userId="ff40b541-6025-4f89-8b32-e2f0b90acbaa" providerId="ADAL" clId="{DAD1AE12-FFEC-44D1-9C8B-BC20A8477302}" dt="2020-06-06T11:52:58.640" v="4853" actId="1076"/>
          <ac:picMkLst>
            <pc:docMk/>
            <pc:sldMk cId="607836379" sldId="268"/>
            <ac:picMk id="22" creationId="{EE76853F-4E93-463C-9C52-D66DCC590E40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3" creationId="{C4ADFEAB-606E-4457-B631-6A3B539F9392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4" creationId="{0D184698-E2BD-4836-949F-89548C2C36DF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5" creationId="{CCE0FC3D-9557-4786-8C3A-5B6EA0C143FF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6" creationId="{C86E1BC7-713A-40B8-AD8C-C35D567E659E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7" creationId="{27F606AE-8725-4FB5-AC6F-4149C6DF40B7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8" creationId="{649448E2-8618-40B2-B417-6C58266F9A32}"/>
          </ac:picMkLst>
        </pc:picChg>
        <pc:picChg chg="add mod">
          <ac:chgData name="Trinh Thi Thuy Huyen" userId="ff40b541-6025-4f89-8b32-e2f0b90acbaa" providerId="ADAL" clId="{DAD1AE12-FFEC-44D1-9C8B-BC20A8477302}" dt="2020-06-06T11:49:28.411" v="4752" actId="1076"/>
          <ac:picMkLst>
            <pc:docMk/>
            <pc:sldMk cId="607836379" sldId="268"/>
            <ac:picMk id="29" creationId="{61E56303-0924-4287-BB89-1FF60033480F}"/>
          </ac:picMkLst>
        </pc:picChg>
        <pc:picChg chg="add mod">
          <ac:chgData name="Trinh Thi Thuy Huyen" userId="ff40b541-6025-4f89-8b32-e2f0b90acbaa" providerId="ADAL" clId="{DAD1AE12-FFEC-44D1-9C8B-BC20A8477302}" dt="2020-06-06T11:50:08.699" v="4768" actId="1076"/>
          <ac:picMkLst>
            <pc:docMk/>
            <pc:sldMk cId="607836379" sldId="268"/>
            <ac:picMk id="30" creationId="{6663EE0E-8FFF-47CE-A260-9973B7BC98C4}"/>
          </ac:picMkLst>
        </pc:picChg>
        <pc:picChg chg="add mod">
          <ac:chgData name="Trinh Thi Thuy Huyen" userId="ff40b541-6025-4f89-8b32-e2f0b90acbaa" providerId="ADAL" clId="{DAD1AE12-FFEC-44D1-9C8B-BC20A8477302}" dt="2020-06-06T11:57:14.588" v="4923" actId="1076"/>
          <ac:picMkLst>
            <pc:docMk/>
            <pc:sldMk cId="607836379" sldId="268"/>
            <ac:picMk id="31" creationId="{6719A526-3DED-4A2F-9543-7820B2B95217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3" creationId="{98CE54E6-9A90-448E-A4A7-ECF1868E1EFD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4" creationId="{E7A1A551-B7F4-44F2-8835-B9E0951CE0E9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5" creationId="{E2FD7821-AD6E-496B-A2F1-58F6917D60F6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6" creationId="{F77A2FB3-F8A7-4417-8187-DCB89A5937DA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7" creationId="{E3686BB7-4198-43E0-BF20-2E0587A1B288}"/>
          </ac:picMkLst>
        </pc:picChg>
        <pc:picChg chg="add mod">
          <ac:chgData name="Trinh Thi Thuy Huyen" userId="ff40b541-6025-4f89-8b32-e2f0b90acbaa" providerId="ADAL" clId="{DAD1AE12-FFEC-44D1-9C8B-BC20A8477302}" dt="2020-06-06T12:06:51.242" v="4932" actId="1076"/>
          <ac:picMkLst>
            <pc:docMk/>
            <pc:sldMk cId="607836379" sldId="268"/>
            <ac:picMk id="38" creationId="{DDD79D85-7F01-46EF-BA02-E34CF09B594E}"/>
          </ac:picMkLst>
        </pc:picChg>
        <pc:picChg chg="add del mod">
          <ac:chgData name="Trinh Thi Thuy Huyen" userId="ff40b541-6025-4f89-8b32-e2f0b90acbaa" providerId="ADAL" clId="{DAD1AE12-FFEC-44D1-9C8B-BC20A8477302}" dt="2020-06-06T11:38:33.771" v="4345" actId="478"/>
          <ac:picMkLst>
            <pc:docMk/>
            <pc:sldMk cId="607836379" sldId="268"/>
            <ac:picMk id="1026" creationId="{415AC771-5318-43A4-9111-CA06C427BAA3}"/>
          </ac:picMkLst>
        </pc:picChg>
        <pc:picChg chg="add mod">
          <ac:chgData name="Trinh Thi Thuy Huyen" userId="ff40b541-6025-4f89-8b32-e2f0b90acbaa" providerId="ADAL" clId="{DAD1AE12-FFEC-44D1-9C8B-BC20A8477302}" dt="2020-06-06T11:49:34.181" v="4753" actId="1076"/>
          <ac:picMkLst>
            <pc:docMk/>
            <pc:sldMk cId="607836379" sldId="268"/>
            <ac:picMk id="1028" creationId="{2236FC8A-037D-4662-AB7E-3946F41DB2B5}"/>
          </ac:picMkLst>
        </pc:picChg>
        <pc:picChg chg="add mod">
          <ac:chgData name="Trinh Thi Thuy Huyen" userId="ff40b541-6025-4f89-8b32-e2f0b90acbaa" providerId="ADAL" clId="{DAD1AE12-FFEC-44D1-9C8B-BC20A8477302}" dt="2020-06-06T11:50:10.933" v="4769" actId="1076"/>
          <ac:picMkLst>
            <pc:docMk/>
            <pc:sldMk cId="607836379" sldId="268"/>
            <ac:picMk id="1030" creationId="{9806173D-10C6-41F2-BC1D-8137A12DE373}"/>
          </ac:picMkLst>
        </pc:picChg>
        <pc:picChg chg="add del mod">
          <ac:chgData name="Trinh Thi Thuy Huyen" userId="ff40b541-6025-4f89-8b32-e2f0b90acbaa" providerId="ADAL" clId="{DAD1AE12-FFEC-44D1-9C8B-BC20A8477302}" dt="2020-06-02T06:39:17.605" v="793" actId="21"/>
          <ac:picMkLst>
            <pc:docMk/>
            <pc:sldMk cId="607836379" sldId="268"/>
            <ac:picMk id="7170" creationId="{57946206-C991-43FC-8A2C-78707E329A58}"/>
          </ac:picMkLst>
        </pc:picChg>
        <pc:picChg chg="add del mod">
          <ac:chgData name="Trinh Thi Thuy Huyen" userId="ff40b541-6025-4f89-8b32-e2f0b90acbaa" providerId="ADAL" clId="{DAD1AE12-FFEC-44D1-9C8B-BC20A8477302}" dt="2020-06-02T06:40:57.178" v="798" actId="21"/>
          <ac:picMkLst>
            <pc:docMk/>
            <pc:sldMk cId="607836379" sldId="268"/>
            <ac:picMk id="7172" creationId="{A8F8B6FC-024C-43F2-81BC-D3711EBB5E9F}"/>
          </ac:picMkLst>
        </pc:picChg>
        <pc:picChg chg="add del mod">
          <ac:chgData name="Trinh Thi Thuy Huyen" userId="ff40b541-6025-4f89-8b32-e2f0b90acbaa" providerId="ADAL" clId="{DAD1AE12-FFEC-44D1-9C8B-BC20A8477302}" dt="2020-06-02T06:49:55.980" v="987" actId="21"/>
          <ac:picMkLst>
            <pc:docMk/>
            <pc:sldMk cId="607836379" sldId="268"/>
            <ac:picMk id="7174" creationId="{5B07167A-7D67-413F-A70A-18F4750A14CF}"/>
          </ac:picMkLst>
        </pc:picChg>
        <pc:cxnChg chg="add mod">
          <ac:chgData name="Trinh Thi Thuy Huyen" userId="ff40b541-6025-4f89-8b32-e2f0b90acbaa" providerId="ADAL" clId="{DAD1AE12-FFEC-44D1-9C8B-BC20A8477302}" dt="2020-06-06T11:49:28.411" v="4752" actId="1076"/>
          <ac:cxnSpMkLst>
            <pc:docMk/>
            <pc:sldMk cId="607836379" sldId="268"/>
            <ac:cxnSpMk id="8" creationId="{13819104-8FFC-4A52-9DD1-F2FA84303F9C}"/>
          </ac:cxnSpMkLst>
        </pc:cxnChg>
      </pc:sldChg>
      <pc:sldChg chg="addSp delSp modSp add mod ord delAnim modAnim">
        <pc:chgData name="Trinh Thi Thuy Huyen" userId="ff40b541-6025-4f89-8b32-e2f0b90acbaa" providerId="ADAL" clId="{DAD1AE12-FFEC-44D1-9C8B-BC20A8477302}" dt="2020-06-08T05:25:18.910" v="7268" actId="1076"/>
        <pc:sldMkLst>
          <pc:docMk/>
          <pc:sldMk cId="1074961715" sldId="269"/>
        </pc:sldMkLst>
        <pc:spChg chg="add mod">
          <ac:chgData name="Trinh Thi Thuy Huyen" userId="ff40b541-6025-4f89-8b32-e2f0b90acbaa" providerId="ADAL" clId="{DAD1AE12-FFEC-44D1-9C8B-BC20A8477302}" dt="2020-06-08T05:25:18.910" v="7268" actId="1076"/>
          <ac:spMkLst>
            <pc:docMk/>
            <pc:sldMk cId="1074961715" sldId="269"/>
            <ac:spMk id="2" creationId="{BD788CF7-63DB-4607-B705-52A036654FBA}"/>
          </ac:spMkLst>
        </pc:spChg>
        <pc:spChg chg="add del mod">
          <ac:chgData name="Trinh Thi Thuy Huyen" userId="ff40b541-6025-4f89-8b32-e2f0b90acbaa" providerId="ADAL" clId="{DAD1AE12-FFEC-44D1-9C8B-BC20A8477302}" dt="2020-06-07T06:04:00.727" v="6196" actId="478"/>
          <ac:spMkLst>
            <pc:docMk/>
            <pc:sldMk cId="1074961715" sldId="269"/>
            <ac:spMk id="4" creationId="{42DB3038-694B-4EBF-B167-CD4E0A39EAFD}"/>
          </ac:spMkLst>
        </pc:spChg>
        <pc:spChg chg="add del mod">
          <ac:chgData name="Trinh Thi Thuy Huyen" userId="ff40b541-6025-4f89-8b32-e2f0b90acbaa" providerId="ADAL" clId="{DAD1AE12-FFEC-44D1-9C8B-BC20A8477302}" dt="2020-06-07T06:03:58.814" v="6195" actId="478"/>
          <ac:spMkLst>
            <pc:docMk/>
            <pc:sldMk cId="1074961715" sldId="269"/>
            <ac:spMk id="5" creationId="{3BFF588B-B5D9-4C72-BD50-6B0902B4EE68}"/>
          </ac:spMkLst>
        </pc:spChg>
        <pc:spChg chg="add mod">
          <ac:chgData name="Trinh Thi Thuy Huyen" userId="ff40b541-6025-4f89-8b32-e2f0b90acbaa" providerId="ADAL" clId="{DAD1AE12-FFEC-44D1-9C8B-BC20A8477302}" dt="2020-06-08T05:24:26.802" v="7263" actId="1076"/>
          <ac:spMkLst>
            <pc:docMk/>
            <pc:sldMk cId="1074961715" sldId="269"/>
            <ac:spMk id="6" creationId="{D9AC34CB-54BD-4237-9432-C91B29332712}"/>
          </ac:spMkLst>
        </pc:spChg>
        <pc:spChg chg="add mod">
          <ac:chgData name="Trinh Thi Thuy Huyen" userId="ff40b541-6025-4f89-8b32-e2f0b90acbaa" providerId="ADAL" clId="{DAD1AE12-FFEC-44D1-9C8B-BC20A8477302}" dt="2020-06-08T05:24:31.739" v="7264" actId="1076"/>
          <ac:spMkLst>
            <pc:docMk/>
            <pc:sldMk cId="1074961715" sldId="269"/>
            <ac:spMk id="13" creationId="{016FE953-B8B4-402E-A601-2B208B38E994}"/>
          </ac:spMkLst>
        </pc:spChg>
        <pc:spChg chg="add mod ord">
          <ac:chgData name="Trinh Thi Thuy Huyen" userId="ff40b541-6025-4f89-8b32-e2f0b90acbaa" providerId="ADAL" clId="{DAD1AE12-FFEC-44D1-9C8B-BC20A8477302}" dt="2020-06-08T05:25:15.127" v="7267" actId="1076"/>
          <ac:spMkLst>
            <pc:docMk/>
            <pc:sldMk cId="1074961715" sldId="269"/>
            <ac:spMk id="17" creationId="{89367906-E55C-4BE4-BC39-D8E9C37C67AF}"/>
          </ac:spMkLst>
        </pc:spChg>
        <pc:spChg chg="add mod ord">
          <ac:chgData name="Trinh Thi Thuy Huyen" userId="ff40b541-6025-4f89-8b32-e2f0b90acbaa" providerId="ADAL" clId="{DAD1AE12-FFEC-44D1-9C8B-BC20A8477302}" dt="2020-06-08T05:25:15.127" v="7267" actId="1076"/>
          <ac:spMkLst>
            <pc:docMk/>
            <pc:sldMk cId="1074961715" sldId="269"/>
            <ac:spMk id="19" creationId="{0DEF5D75-FFA3-44F7-9F8E-1627BA1A2CFD}"/>
          </ac:spMkLst>
        </pc:spChg>
        <pc:spChg chg="add mod ord">
          <ac:chgData name="Trinh Thi Thuy Huyen" userId="ff40b541-6025-4f89-8b32-e2f0b90acbaa" providerId="ADAL" clId="{DAD1AE12-FFEC-44D1-9C8B-BC20A8477302}" dt="2020-06-08T05:25:15.127" v="7267" actId="1076"/>
          <ac:spMkLst>
            <pc:docMk/>
            <pc:sldMk cId="1074961715" sldId="269"/>
            <ac:spMk id="20" creationId="{8A365B1A-F2A7-422F-B094-680D48E62125}"/>
          </ac:spMkLst>
        </pc:spChg>
        <pc:picChg chg="add del mod">
          <ac:chgData name="Trinh Thi Thuy Huyen" userId="ff40b541-6025-4f89-8b32-e2f0b90acbaa" providerId="ADAL" clId="{DAD1AE12-FFEC-44D1-9C8B-BC20A8477302}" dt="2020-06-07T06:03:56.775" v="6194" actId="478"/>
          <ac:picMkLst>
            <pc:docMk/>
            <pc:sldMk cId="1074961715" sldId="269"/>
            <ac:picMk id="3" creationId="{F4F80D68-6426-454B-B8BC-E2630EC78C0B}"/>
          </ac:picMkLst>
        </pc:picChg>
        <pc:picChg chg="add mod">
          <ac:chgData name="Trinh Thi Thuy Huyen" userId="ff40b541-6025-4f89-8b32-e2f0b90acbaa" providerId="ADAL" clId="{DAD1AE12-FFEC-44D1-9C8B-BC20A8477302}" dt="2020-06-07T06:33:29.812" v="6527" actId="167"/>
          <ac:picMkLst>
            <pc:docMk/>
            <pc:sldMk cId="1074961715" sldId="269"/>
            <ac:picMk id="3074" creationId="{2F69E682-17F5-4BCD-9599-CC916000B73E}"/>
          </ac:picMkLst>
        </pc:picChg>
        <pc:cxnChg chg="add mod">
          <ac:chgData name="Trinh Thi Thuy Huyen" userId="ff40b541-6025-4f89-8b32-e2f0b90acbaa" providerId="ADAL" clId="{DAD1AE12-FFEC-44D1-9C8B-BC20A8477302}" dt="2020-06-08T05:25:15.127" v="7267" actId="1076"/>
          <ac:cxnSpMkLst>
            <pc:docMk/>
            <pc:sldMk cId="1074961715" sldId="269"/>
            <ac:cxnSpMk id="8" creationId="{719B717E-BA6C-4587-91F9-E1B5342E0698}"/>
          </ac:cxnSpMkLst>
        </pc:cxnChg>
        <pc:cxnChg chg="add mod">
          <ac:chgData name="Trinh Thi Thuy Huyen" userId="ff40b541-6025-4f89-8b32-e2f0b90acbaa" providerId="ADAL" clId="{DAD1AE12-FFEC-44D1-9C8B-BC20A8477302}" dt="2020-06-07T06:30:36.631" v="6504" actId="208"/>
          <ac:cxnSpMkLst>
            <pc:docMk/>
            <pc:sldMk cId="1074961715" sldId="269"/>
            <ac:cxnSpMk id="10" creationId="{ACF6A067-16D4-4DC8-8DAC-E6C4E4B59F0A}"/>
          </ac:cxnSpMkLst>
        </pc:cxnChg>
        <pc:cxnChg chg="add mod">
          <ac:chgData name="Trinh Thi Thuy Huyen" userId="ff40b541-6025-4f89-8b32-e2f0b90acbaa" providerId="ADAL" clId="{DAD1AE12-FFEC-44D1-9C8B-BC20A8477302}" dt="2020-06-07T06:30:36.631" v="6504" actId="208"/>
          <ac:cxnSpMkLst>
            <pc:docMk/>
            <pc:sldMk cId="1074961715" sldId="269"/>
            <ac:cxnSpMk id="12" creationId="{F771929F-188F-4425-B4C3-FE9C09764725}"/>
          </ac:cxnSpMkLst>
        </pc:cxnChg>
        <pc:cxnChg chg="add mod">
          <ac:chgData name="Trinh Thi Thuy Huyen" userId="ff40b541-6025-4f89-8b32-e2f0b90acbaa" providerId="ADAL" clId="{DAD1AE12-FFEC-44D1-9C8B-BC20A8477302}" dt="2020-06-08T05:25:15.127" v="7267" actId="1076"/>
          <ac:cxnSpMkLst>
            <pc:docMk/>
            <pc:sldMk cId="1074961715" sldId="269"/>
            <ac:cxnSpMk id="14" creationId="{39E90901-C16A-461A-8EB5-BCB132B8410B}"/>
          </ac:cxnSpMkLst>
        </pc:cxnChg>
      </pc:sldChg>
      <pc:sldChg chg="addSp delSp modSp new mod ord modAnim">
        <pc:chgData name="Trinh Thi Thuy Huyen" userId="ff40b541-6025-4f89-8b32-e2f0b90acbaa" providerId="ADAL" clId="{DAD1AE12-FFEC-44D1-9C8B-BC20A8477302}" dt="2020-06-06T14:51:05.568" v="6095"/>
        <pc:sldMkLst>
          <pc:docMk/>
          <pc:sldMk cId="91195281" sldId="270"/>
        </pc:sldMkLst>
        <pc:spChg chg="add mod">
          <ac:chgData name="Trinh Thi Thuy Huyen" userId="ff40b541-6025-4f89-8b32-e2f0b90acbaa" providerId="ADAL" clId="{DAD1AE12-FFEC-44D1-9C8B-BC20A8477302}" dt="2020-06-06T13:59:03.424" v="5359" actId="1076"/>
          <ac:spMkLst>
            <pc:docMk/>
            <pc:sldMk cId="91195281" sldId="270"/>
            <ac:spMk id="3" creationId="{EBA83663-24A3-47B8-9FE4-0662F5E8272C}"/>
          </ac:spMkLst>
        </pc:spChg>
        <pc:spChg chg="add mod">
          <ac:chgData name="Trinh Thi Thuy Huyen" userId="ff40b541-6025-4f89-8b32-e2f0b90acbaa" providerId="ADAL" clId="{DAD1AE12-FFEC-44D1-9C8B-BC20A8477302}" dt="2020-06-06T14:41:43.486" v="5821" actId="1076"/>
          <ac:spMkLst>
            <pc:docMk/>
            <pc:sldMk cId="91195281" sldId="270"/>
            <ac:spMk id="4" creationId="{E48DEE42-7DA9-4DDF-8488-5B8DD77AAABF}"/>
          </ac:spMkLst>
        </pc:spChg>
        <pc:spChg chg="add mod">
          <ac:chgData name="Trinh Thi Thuy Huyen" userId="ff40b541-6025-4f89-8b32-e2f0b90acbaa" providerId="ADAL" clId="{DAD1AE12-FFEC-44D1-9C8B-BC20A8477302}" dt="2020-06-06T14:43:11.976" v="5927" actId="207"/>
          <ac:spMkLst>
            <pc:docMk/>
            <pc:sldMk cId="91195281" sldId="270"/>
            <ac:spMk id="9" creationId="{A6E96459-21B2-48C2-B417-3618D614D198}"/>
          </ac:spMkLst>
        </pc:spChg>
        <pc:spChg chg="add mod">
          <ac:chgData name="Trinh Thi Thuy Huyen" userId="ff40b541-6025-4f89-8b32-e2f0b90acbaa" providerId="ADAL" clId="{DAD1AE12-FFEC-44D1-9C8B-BC20A8477302}" dt="2020-06-06T14:43:54.141" v="5976" actId="20577"/>
          <ac:spMkLst>
            <pc:docMk/>
            <pc:sldMk cId="91195281" sldId="270"/>
            <ac:spMk id="10" creationId="{242BDC4F-ED7F-435C-8BCB-F5818151D71C}"/>
          </ac:spMkLst>
        </pc:spChg>
        <pc:spChg chg="add mod">
          <ac:chgData name="Trinh Thi Thuy Huyen" userId="ff40b541-6025-4f89-8b32-e2f0b90acbaa" providerId="ADAL" clId="{DAD1AE12-FFEC-44D1-9C8B-BC20A8477302}" dt="2020-06-06T14:44:40.317" v="6075" actId="20577"/>
          <ac:spMkLst>
            <pc:docMk/>
            <pc:sldMk cId="91195281" sldId="270"/>
            <ac:spMk id="11" creationId="{1C8BBFD7-6C9C-4037-83D8-579DCAEFDA2F}"/>
          </ac:spMkLst>
        </pc:spChg>
        <pc:picChg chg="add mod">
          <ac:chgData name="Trinh Thi Thuy Huyen" userId="ff40b541-6025-4f89-8b32-e2f0b90acbaa" providerId="ADAL" clId="{DAD1AE12-FFEC-44D1-9C8B-BC20A8477302}" dt="2020-06-06T14:31:34.163" v="5793" actId="1076"/>
          <ac:picMkLst>
            <pc:docMk/>
            <pc:sldMk cId="91195281" sldId="270"/>
            <ac:picMk id="2" creationId="{F422ECA0-56D5-4529-B0D1-64D539A72A1B}"/>
          </ac:picMkLst>
        </pc:picChg>
        <pc:picChg chg="add del mod">
          <ac:chgData name="Trinh Thi Thuy Huyen" userId="ff40b541-6025-4f89-8b32-e2f0b90acbaa" providerId="ADAL" clId="{DAD1AE12-FFEC-44D1-9C8B-BC20A8477302}" dt="2020-06-06T14:09:44.162" v="5401"/>
          <ac:picMkLst>
            <pc:docMk/>
            <pc:sldMk cId="91195281" sldId="270"/>
            <ac:picMk id="8" creationId="{06C26737-A33D-4313-AA50-91C6DEB33CCB}"/>
          </ac:picMkLst>
        </pc:picChg>
        <pc:picChg chg="add del mod">
          <ac:chgData name="Trinh Thi Thuy Huyen" userId="ff40b541-6025-4f89-8b32-e2f0b90acbaa" providerId="ADAL" clId="{DAD1AE12-FFEC-44D1-9C8B-BC20A8477302}" dt="2020-06-06T13:56:31.210" v="5204" actId="478"/>
          <ac:picMkLst>
            <pc:docMk/>
            <pc:sldMk cId="91195281" sldId="270"/>
            <ac:picMk id="4098" creationId="{C68B60A0-5B4C-4506-88BD-586B18A871EC}"/>
          </ac:picMkLst>
        </pc:picChg>
        <pc:picChg chg="add del mod">
          <ac:chgData name="Trinh Thi Thuy Huyen" userId="ff40b541-6025-4f89-8b32-e2f0b90acbaa" providerId="ADAL" clId="{DAD1AE12-FFEC-44D1-9C8B-BC20A8477302}" dt="2020-06-06T13:56:28.056" v="5203" actId="478"/>
          <ac:picMkLst>
            <pc:docMk/>
            <pc:sldMk cId="91195281" sldId="270"/>
            <ac:picMk id="4100" creationId="{9441A276-F7B8-4149-AA03-BF33FBBA7995}"/>
          </ac:picMkLst>
        </pc:picChg>
        <pc:picChg chg="add mod">
          <ac:chgData name="Trinh Thi Thuy Huyen" userId="ff40b541-6025-4f89-8b32-e2f0b90acbaa" providerId="ADAL" clId="{DAD1AE12-FFEC-44D1-9C8B-BC20A8477302}" dt="2020-06-06T14:30:09.233" v="5710" actId="1076"/>
          <ac:picMkLst>
            <pc:docMk/>
            <pc:sldMk cId="91195281" sldId="270"/>
            <ac:picMk id="4102" creationId="{45F54219-3832-42E2-ACB0-BCB7B68239A2}"/>
          </ac:picMkLst>
        </pc:picChg>
      </pc:sldChg>
      <pc:sldChg chg="addSp modSp new mod modAnim">
        <pc:chgData name="Trinh Thi Thuy Huyen" userId="ff40b541-6025-4f89-8b32-e2f0b90acbaa" providerId="ADAL" clId="{DAD1AE12-FFEC-44D1-9C8B-BC20A8477302}" dt="2020-06-07T06:26:26.280" v="6476"/>
        <pc:sldMkLst>
          <pc:docMk/>
          <pc:sldMk cId="673651052" sldId="271"/>
        </pc:sldMkLst>
        <pc:spChg chg="add mod">
          <ac:chgData name="Trinh Thi Thuy Huyen" userId="ff40b541-6025-4f89-8b32-e2f0b90acbaa" providerId="ADAL" clId="{DAD1AE12-FFEC-44D1-9C8B-BC20A8477302}" dt="2020-06-06T13:41:48.574" v="5057" actId="1076"/>
          <ac:spMkLst>
            <pc:docMk/>
            <pc:sldMk cId="673651052" sldId="271"/>
            <ac:spMk id="2" creationId="{8B83C9CB-4755-470A-B917-7900463853AC}"/>
          </ac:spMkLst>
        </pc:spChg>
        <pc:spChg chg="add mod ord">
          <ac:chgData name="Trinh Thi Thuy Huyen" userId="ff40b541-6025-4f89-8b32-e2f0b90acbaa" providerId="ADAL" clId="{DAD1AE12-FFEC-44D1-9C8B-BC20A8477302}" dt="2020-06-06T13:41:41.294" v="5056" actId="1076"/>
          <ac:spMkLst>
            <pc:docMk/>
            <pc:sldMk cId="673651052" sldId="271"/>
            <ac:spMk id="3" creationId="{518B8DE6-6AAD-48CA-BE07-C6F8A511D519}"/>
          </ac:spMkLst>
        </pc:spChg>
        <pc:spChg chg="add mod">
          <ac:chgData name="Trinh Thi Thuy Huyen" userId="ff40b541-6025-4f89-8b32-e2f0b90acbaa" providerId="ADAL" clId="{DAD1AE12-FFEC-44D1-9C8B-BC20A8477302}" dt="2020-06-06T13:43:37.749" v="5096" actId="1076"/>
          <ac:spMkLst>
            <pc:docMk/>
            <pc:sldMk cId="673651052" sldId="271"/>
            <ac:spMk id="10" creationId="{371273F5-B7BD-41EB-BE04-56EC7B3C2AAC}"/>
          </ac:spMkLst>
        </pc:spChg>
        <pc:picChg chg="add mod">
          <ac:chgData name="Trinh Thi Thuy Huyen" userId="ff40b541-6025-4f89-8b32-e2f0b90acbaa" providerId="ADAL" clId="{DAD1AE12-FFEC-44D1-9C8B-BC20A8477302}" dt="2020-06-06T13:41:34.956" v="5055" actId="1076"/>
          <ac:picMkLst>
            <pc:docMk/>
            <pc:sldMk cId="673651052" sldId="271"/>
            <ac:picMk id="2050" creationId="{096EB7A0-0D4E-4440-835A-324A48045466}"/>
          </ac:picMkLst>
        </pc:picChg>
        <pc:cxnChg chg="add mod">
          <ac:chgData name="Trinh Thi Thuy Huyen" userId="ff40b541-6025-4f89-8b32-e2f0b90acbaa" providerId="ADAL" clId="{DAD1AE12-FFEC-44D1-9C8B-BC20A8477302}" dt="2020-06-06T13:42:08.442" v="5059" actId="1582"/>
          <ac:cxnSpMkLst>
            <pc:docMk/>
            <pc:sldMk cId="673651052" sldId="271"/>
            <ac:cxnSpMk id="5" creationId="{233CA9BF-949F-402C-9277-DE40FA555E09}"/>
          </ac:cxnSpMkLst>
        </pc:cxnChg>
        <pc:cxnChg chg="add mod">
          <ac:chgData name="Trinh Thi Thuy Huyen" userId="ff40b541-6025-4f89-8b32-e2f0b90acbaa" providerId="ADAL" clId="{DAD1AE12-FFEC-44D1-9C8B-BC20A8477302}" dt="2020-06-06T13:42:26.580" v="5063" actId="208"/>
          <ac:cxnSpMkLst>
            <pc:docMk/>
            <pc:sldMk cId="673651052" sldId="271"/>
            <ac:cxnSpMk id="7" creationId="{291DAFF3-A801-4B68-9941-492CEC450AB0}"/>
          </ac:cxnSpMkLst>
        </pc:cxnChg>
        <pc:cxnChg chg="add mod">
          <ac:chgData name="Trinh Thi Thuy Huyen" userId="ff40b541-6025-4f89-8b32-e2f0b90acbaa" providerId="ADAL" clId="{DAD1AE12-FFEC-44D1-9C8B-BC20A8477302}" dt="2020-06-06T13:42:40.382" v="5067" actId="208"/>
          <ac:cxnSpMkLst>
            <pc:docMk/>
            <pc:sldMk cId="673651052" sldId="271"/>
            <ac:cxnSpMk id="8" creationId="{34FFA168-36F0-4F2C-9E74-75C4EC416356}"/>
          </ac:cxnSpMkLst>
        </pc:cxnChg>
      </pc:sldChg>
      <pc:sldChg chg="addSp delSp modSp add mod delAnim modAnim">
        <pc:chgData name="Trinh Thi Thuy Huyen" userId="ff40b541-6025-4f89-8b32-e2f0b90acbaa" providerId="ADAL" clId="{DAD1AE12-FFEC-44D1-9C8B-BC20A8477302}" dt="2020-06-07T06:51:45.598" v="6710" actId="1076"/>
        <pc:sldMkLst>
          <pc:docMk/>
          <pc:sldMk cId="2291124468" sldId="272"/>
        </pc:sldMkLst>
        <pc:spChg chg="mod">
          <ac:chgData name="Trinh Thi Thuy Huyen" userId="ff40b541-6025-4f89-8b32-e2f0b90acbaa" providerId="ADAL" clId="{DAD1AE12-FFEC-44D1-9C8B-BC20A8477302}" dt="2020-06-07T06:37:38.256" v="6571" actId="1076"/>
          <ac:spMkLst>
            <pc:docMk/>
            <pc:sldMk cId="2291124468" sldId="272"/>
            <ac:spMk id="2" creationId="{BD788CF7-63DB-4607-B705-52A036654FBA}"/>
          </ac:spMkLst>
        </pc:spChg>
        <pc:spChg chg="add mod ord topLvl">
          <ac:chgData name="Trinh Thi Thuy Huyen" userId="ff40b541-6025-4f89-8b32-e2f0b90acbaa" providerId="ADAL" clId="{DAD1AE12-FFEC-44D1-9C8B-BC20A8477302}" dt="2020-06-07T06:46:18.818" v="6649" actId="164"/>
          <ac:spMkLst>
            <pc:docMk/>
            <pc:sldMk cId="2291124468" sldId="272"/>
            <ac:spMk id="4" creationId="{1DA33F24-00E3-4071-A23D-DB7BDAC3D008}"/>
          </ac:spMkLst>
        </pc:spChg>
        <pc:spChg chg="del">
          <ac:chgData name="Trinh Thi Thuy Huyen" userId="ff40b541-6025-4f89-8b32-e2f0b90acbaa" providerId="ADAL" clId="{DAD1AE12-FFEC-44D1-9C8B-BC20A8477302}" dt="2020-06-02T07:47:45.851" v="2270" actId="478"/>
          <ac:spMkLst>
            <pc:docMk/>
            <pc:sldMk cId="2291124468" sldId="272"/>
            <ac:spMk id="4" creationId="{42DB3038-694B-4EBF-B167-CD4E0A39EAFD}"/>
          </ac:spMkLst>
        </pc:spChg>
        <pc:spChg chg="mod">
          <ac:chgData name="Trinh Thi Thuy Huyen" userId="ff40b541-6025-4f89-8b32-e2f0b90acbaa" providerId="ADAL" clId="{DAD1AE12-FFEC-44D1-9C8B-BC20A8477302}" dt="2020-06-07T06:38:10.102" v="6595" actId="1076"/>
          <ac:spMkLst>
            <pc:docMk/>
            <pc:sldMk cId="2291124468" sldId="272"/>
            <ac:spMk id="5" creationId="{3BFF588B-B5D9-4C72-BD50-6B0902B4EE68}"/>
          </ac:spMkLst>
        </pc:spChg>
        <pc:spChg chg="del">
          <ac:chgData name="Trinh Thi Thuy Huyen" userId="ff40b541-6025-4f89-8b32-e2f0b90acbaa" providerId="ADAL" clId="{DAD1AE12-FFEC-44D1-9C8B-BC20A8477302}" dt="2020-06-02T07:48:16.454" v="2303" actId="478"/>
          <ac:spMkLst>
            <pc:docMk/>
            <pc:sldMk cId="2291124468" sldId="272"/>
            <ac:spMk id="6" creationId="{D9AC34CB-54BD-4237-9432-C91B29332712}"/>
          </ac:spMkLst>
        </pc:spChg>
        <pc:spChg chg="add mod ord">
          <ac:chgData name="Trinh Thi Thuy Huyen" userId="ff40b541-6025-4f89-8b32-e2f0b90acbaa" providerId="ADAL" clId="{DAD1AE12-FFEC-44D1-9C8B-BC20A8477302}" dt="2020-06-07T06:46:18.818" v="6649" actId="164"/>
          <ac:spMkLst>
            <pc:docMk/>
            <pc:sldMk cId="2291124468" sldId="272"/>
            <ac:spMk id="7" creationId="{6BDE6C52-C8B4-4A7F-8388-CAC2AB69670B}"/>
          </ac:spMkLst>
        </pc:spChg>
        <pc:spChg chg="add del mod topLvl">
          <ac:chgData name="Trinh Thi Thuy Huyen" userId="ff40b541-6025-4f89-8b32-e2f0b90acbaa" providerId="ADAL" clId="{DAD1AE12-FFEC-44D1-9C8B-BC20A8477302}" dt="2020-06-07T06:44:12.845" v="6635" actId="478"/>
          <ac:spMkLst>
            <pc:docMk/>
            <pc:sldMk cId="2291124468" sldId="272"/>
            <ac:spMk id="26" creationId="{6A2D3C2D-B9C4-4F8D-8E22-976036EA5FC1}"/>
          </ac:spMkLst>
        </pc:spChg>
        <pc:spChg chg="add del mod">
          <ac:chgData name="Trinh Thi Thuy Huyen" userId="ff40b541-6025-4f89-8b32-e2f0b90acbaa" providerId="ADAL" clId="{DAD1AE12-FFEC-44D1-9C8B-BC20A8477302}" dt="2020-06-02T07:54:26.725" v="2387" actId="478"/>
          <ac:spMkLst>
            <pc:docMk/>
            <pc:sldMk cId="2291124468" sldId="272"/>
            <ac:spMk id="29" creationId="{F342849A-563C-4336-8E72-2999103808CD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30" creationId="{B055E8D0-1901-4A4A-97D4-2B6559C4D912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31" creationId="{CE1E6AD0-56BE-455F-B99A-43536BC7D7C6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37" creationId="{4947A3B4-ABAA-4967-B7D5-30DC225C23B7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38" creationId="{25EFCCD1-98D4-4AF9-983F-9D4F2A1A6870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39" creationId="{97E6FF0B-76D4-43A0-9AB5-62F43DC833A9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40" creationId="{3C8A31F4-B48F-4779-A6AC-316DA34F1171}"/>
          </ac:spMkLst>
        </pc:spChg>
        <pc:spChg chg="add mod">
          <ac:chgData name="Trinh Thi Thuy Huyen" userId="ff40b541-6025-4f89-8b32-e2f0b90acbaa" providerId="ADAL" clId="{DAD1AE12-FFEC-44D1-9C8B-BC20A8477302}" dt="2020-06-07T06:39:24.443" v="6602" actId="1076"/>
          <ac:spMkLst>
            <pc:docMk/>
            <pc:sldMk cId="2291124468" sldId="272"/>
            <ac:spMk id="41" creationId="{C0248F9B-221D-4082-8164-BA2AE9616112}"/>
          </ac:spMkLst>
        </pc:spChg>
        <pc:spChg chg="add mod">
          <ac:chgData name="Trinh Thi Thuy Huyen" userId="ff40b541-6025-4f89-8b32-e2f0b90acbaa" providerId="ADAL" clId="{DAD1AE12-FFEC-44D1-9C8B-BC20A8477302}" dt="2020-06-07T06:51:32.616" v="6708" actId="14100"/>
          <ac:spMkLst>
            <pc:docMk/>
            <pc:sldMk cId="2291124468" sldId="272"/>
            <ac:spMk id="42" creationId="{AE685F1A-ADEF-4642-9222-86BE8638A104}"/>
          </ac:spMkLst>
        </pc:spChg>
        <pc:spChg chg="add mod">
          <ac:chgData name="Trinh Thi Thuy Huyen" userId="ff40b541-6025-4f89-8b32-e2f0b90acbaa" providerId="ADAL" clId="{DAD1AE12-FFEC-44D1-9C8B-BC20A8477302}" dt="2020-06-07T06:51:45.598" v="6710" actId="1076"/>
          <ac:spMkLst>
            <pc:docMk/>
            <pc:sldMk cId="2291124468" sldId="272"/>
            <ac:spMk id="43" creationId="{918C7720-5BE4-44B0-95E8-F2A108906C0D}"/>
          </ac:spMkLst>
        </pc:spChg>
        <pc:spChg chg="add mod">
          <ac:chgData name="Trinh Thi Thuy Huyen" userId="ff40b541-6025-4f89-8b32-e2f0b90acbaa" providerId="ADAL" clId="{DAD1AE12-FFEC-44D1-9C8B-BC20A8477302}" dt="2020-06-07T06:51:42.931" v="6709" actId="1076"/>
          <ac:spMkLst>
            <pc:docMk/>
            <pc:sldMk cId="2291124468" sldId="272"/>
            <ac:spMk id="44" creationId="{22EB7DCF-657C-4097-AB25-BD2067BF0051}"/>
          </ac:spMkLst>
        </pc:spChg>
        <pc:spChg chg="add mod">
          <ac:chgData name="Trinh Thi Thuy Huyen" userId="ff40b541-6025-4f89-8b32-e2f0b90acbaa" providerId="ADAL" clId="{DAD1AE12-FFEC-44D1-9C8B-BC20A8477302}" dt="2020-06-07T06:40:42.663" v="6605" actId="1076"/>
          <ac:spMkLst>
            <pc:docMk/>
            <pc:sldMk cId="2291124468" sldId="272"/>
            <ac:spMk id="45" creationId="{BCE77F50-7F37-4194-9F03-6800A93960BD}"/>
          </ac:spMkLst>
        </pc:spChg>
        <pc:spChg chg="add mod">
          <ac:chgData name="Trinh Thi Thuy Huyen" userId="ff40b541-6025-4f89-8b32-e2f0b90acbaa" providerId="ADAL" clId="{DAD1AE12-FFEC-44D1-9C8B-BC20A8477302}" dt="2020-06-07T06:47:05.672" v="6680" actId="1038"/>
          <ac:spMkLst>
            <pc:docMk/>
            <pc:sldMk cId="2291124468" sldId="272"/>
            <ac:spMk id="46" creationId="{6CBD9E4C-9398-49B5-ACAA-1A4C36D0319D}"/>
          </ac:spMkLst>
        </pc:spChg>
        <pc:grpChg chg="add del mod">
          <ac:chgData name="Trinh Thi Thuy Huyen" userId="ff40b541-6025-4f89-8b32-e2f0b90acbaa" providerId="ADAL" clId="{DAD1AE12-FFEC-44D1-9C8B-BC20A8477302}" dt="2020-06-07T06:43:48.068" v="6629" actId="165"/>
          <ac:grpSpMkLst>
            <pc:docMk/>
            <pc:sldMk cId="2291124468" sldId="272"/>
            <ac:grpSpMk id="6" creationId="{610ECC89-0E3D-490C-9D28-59A777204CFF}"/>
          </ac:grpSpMkLst>
        </pc:grpChg>
        <pc:grpChg chg="add del mod topLvl">
          <ac:chgData name="Trinh Thi Thuy Huyen" userId="ff40b541-6025-4f89-8b32-e2f0b90acbaa" providerId="ADAL" clId="{DAD1AE12-FFEC-44D1-9C8B-BC20A8477302}" dt="2020-06-02T07:56:00.818" v="2401" actId="165"/>
          <ac:grpSpMkLst>
            <pc:docMk/>
            <pc:sldMk cId="2291124468" sldId="272"/>
            <ac:grpSpMk id="7" creationId="{EF4D1C2E-9E90-4062-BA56-076FBF2C04A7}"/>
          </ac:grpSpMkLst>
        </pc:grpChg>
        <pc:grpChg chg="add mod">
          <ac:chgData name="Trinh Thi Thuy Huyen" userId="ff40b541-6025-4f89-8b32-e2f0b90acbaa" providerId="ADAL" clId="{DAD1AE12-FFEC-44D1-9C8B-BC20A8477302}" dt="2020-06-07T06:46:18.818" v="6649" actId="164"/>
          <ac:grpSpMkLst>
            <pc:docMk/>
            <pc:sldMk cId="2291124468" sldId="272"/>
            <ac:grpSpMk id="9" creationId="{9FFFD0B2-E763-4520-BA4A-6BD4E5FC580C}"/>
          </ac:grpSpMkLst>
        </pc:grpChg>
        <pc:grpChg chg="add del mod">
          <ac:chgData name="Trinh Thi Thuy Huyen" userId="ff40b541-6025-4f89-8b32-e2f0b90acbaa" providerId="ADAL" clId="{DAD1AE12-FFEC-44D1-9C8B-BC20A8477302}" dt="2020-06-02T07:55:31.201" v="2395" actId="165"/>
          <ac:grpSpMkLst>
            <pc:docMk/>
            <pc:sldMk cId="2291124468" sldId="272"/>
            <ac:grpSpMk id="22" creationId="{71B82802-DF9D-40F0-80A4-F4E3148434C5}"/>
          </ac:grpSpMkLst>
        </pc:grpChg>
        <pc:grpChg chg="add mod">
          <ac:chgData name="Trinh Thi Thuy Huyen" userId="ff40b541-6025-4f89-8b32-e2f0b90acbaa" providerId="ADAL" clId="{DAD1AE12-FFEC-44D1-9C8B-BC20A8477302}" dt="2020-06-07T06:47:05.672" v="6680" actId="1038"/>
          <ac:grpSpMkLst>
            <pc:docMk/>
            <pc:sldMk cId="2291124468" sldId="272"/>
            <ac:grpSpMk id="33" creationId="{C96E3267-4CFE-4E99-8447-C35A95F2BDCA}"/>
          </ac:grpSpMkLst>
        </pc:grpChg>
        <pc:grpChg chg="add mod">
          <ac:chgData name="Trinh Thi Thuy Huyen" userId="ff40b541-6025-4f89-8b32-e2f0b90acbaa" providerId="ADAL" clId="{DAD1AE12-FFEC-44D1-9C8B-BC20A8477302}" dt="2020-06-07T06:47:05.672" v="6680" actId="1038"/>
          <ac:grpSpMkLst>
            <pc:docMk/>
            <pc:sldMk cId="2291124468" sldId="272"/>
            <ac:grpSpMk id="36" creationId="{D574F278-F093-4F1B-AF1E-8ACC7573C38A}"/>
          </ac:grpSpMkLst>
        </pc:grpChg>
        <pc:picChg chg="del mod">
          <ac:chgData name="Trinh Thi Thuy Huyen" userId="ff40b541-6025-4f89-8b32-e2f0b90acbaa" providerId="ADAL" clId="{DAD1AE12-FFEC-44D1-9C8B-BC20A8477302}" dt="2020-06-07T06:03:35.385" v="6190" actId="478"/>
          <ac:picMkLst>
            <pc:docMk/>
            <pc:sldMk cId="2291124468" sldId="272"/>
            <ac:picMk id="3" creationId="{F4F80D68-6426-454B-B8BC-E2630EC78C0B}"/>
          </ac:picMkLst>
        </pc:picChg>
        <pc:picChg chg="add mod">
          <ac:chgData name="Trinh Thi Thuy Huyen" userId="ff40b541-6025-4f89-8b32-e2f0b90acbaa" providerId="ADAL" clId="{DAD1AE12-FFEC-44D1-9C8B-BC20A8477302}" dt="2020-06-07T06:38:37.852" v="6597" actId="1076"/>
          <ac:picMkLst>
            <pc:docMk/>
            <pc:sldMk cId="2291124468" sldId="272"/>
            <ac:picMk id="1026" creationId="{D71BF21C-F970-487B-9CD1-3609276A5CE4}"/>
          </ac:picMkLst>
        </pc:picChg>
        <pc:cxnChg chg="mod topLvl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8" creationId="{F45E0A01-C604-404D-880F-99654725F25B}"/>
          </ac:cxnSpMkLst>
        </pc:cxnChg>
        <pc:cxnChg chg="del mod">
          <ac:chgData name="Trinh Thi Thuy Huyen" userId="ff40b541-6025-4f89-8b32-e2f0b90acbaa" providerId="ADAL" clId="{DAD1AE12-FFEC-44D1-9C8B-BC20A8477302}" dt="2020-06-02T07:50:11.590" v="2311" actId="478"/>
          <ac:cxnSpMkLst>
            <pc:docMk/>
            <pc:sldMk cId="2291124468" sldId="272"/>
            <ac:cxnSpMk id="9" creationId="{695A03EC-DD6A-4B22-BF49-E4C8445AAE62}"/>
          </ac:cxnSpMkLst>
        </pc:cxnChg>
        <pc:cxnChg chg="del mod">
          <ac:chgData name="Trinh Thi Thuy Huyen" userId="ff40b541-6025-4f89-8b32-e2f0b90acbaa" providerId="ADAL" clId="{DAD1AE12-FFEC-44D1-9C8B-BC20A8477302}" dt="2020-06-02T07:50:09.645" v="2310" actId="478"/>
          <ac:cxnSpMkLst>
            <pc:docMk/>
            <pc:sldMk cId="2291124468" sldId="272"/>
            <ac:cxnSpMk id="10" creationId="{55ECBA08-E76E-4E8A-9678-11D159D6078B}"/>
          </ac:cxnSpMkLst>
        </pc:cxnChg>
        <pc:cxnChg chg="del mod">
          <ac:chgData name="Trinh Thi Thuy Huyen" userId="ff40b541-6025-4f89-8b32-e2f0b90acbaa" providerId="ADAL" clId="{DAD1AE12-FFEC-44D1-9C8B-BC20A8477302}" dt="2020-06-02T07:50:06.626" v="2309" actId="478"/>
          <ac:cxnSpMkLst>
            <pc:docMk/>
            <pc:sldMk cId="2291124468" sldId="272"/>
            <ac:cxnSpMk id="11" creationId="{BA8A323B-134E-46B3-9F1D-8F821A258B5F}"/>
          </ac:cxnSpMkLst>
        </pc:cxnChg>
        <pc:cxnChg chg="mod topLvl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12" creationId="{90D9D9B4-1ACD-429A-9674-393CA60CAAB2}"/>
          </ac:cxnSpMkLst>
        </pc:cxnChg>
        <pc:cxnChg chg="mod topLvl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13" creationId="{B8CEB302-8D0E-403E-8412-31FA28AF2785}"/>
          </ac:cxnSpMkLst>
        </pc:cxnChg>
        <pc:cxnChg chg="mod topLvl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14" creationId="{7989B656-6F2E-49EE-B5C8-02E1B6700727}"/>
          </ac:cxnSpMkLst>
        </pc:cxnChg>
        <pc:cxnChg chg="add mod topLvl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15" creationId="{CA1ADE9C-7EFD-483B-8670-5A4200688A82}"/>
          </ac:cxnSpMkLst>
        </pc:cxnChg>
        <pc:cxnChg chg="add mod">
          <ac:chgData name="Trinh Thi Thuy Huyen" userId="ff40b541-6025-4f89-8b32-e2f0b90acbaa" providerId="ADAL" clId="{DAD1AE12-FFEC-44D1-9C8B-BC20A8477302}" dt="2020-06-07T06:37:24.952" v="6569" actId="1035"/>
          <ac:cxnSpMkLst>
            <pc:docMk/>
            <pc:sldMk cId="2291124468" sldId="272"/>
            <ac:cxnSpMk id="32" creationId="{815F1FED-AFFE-46C7-A0D3-2C370403266A}"/>
          </ac:cxnSpMkLst>
        </pc:cxnChg>
      </pc:sldChg>
      <pc:sldChg chg="addSp delSp modSp add mod ord delAnim">
        <pc:chgData name="Trinh Thi Thuy Huyen" userId="ff40b541-6025-4f89-8b32-e2f0b90acbaa" providerId="ADAL" clId="{DAD1AE12-FFEC-44D1-9C8B-BC20A8477302}" dt="2020-06-07T06:20:35.396" v="6360" actId="1035"/>
        <pc:sldMkLst>
          <pc:docMk/>
          <pc:sldMk cId="895770657" sldId="273"/>
        </pc:sldMkLst>
        <pc:spChg chg="mod">
          <ac:chgData name="Trinh Thi Thuy Huyen" userId="ff40b541-6025-4f89-8b32-e2f0b90acbaa" providerId="ADAL" clId="{DAD1AE12-FFEC-44D1-9C8B-BC20A8477302}" dt="2020-06-07T06:19:54.820" v="6330" actId="14100"/>
          <ac:spMkLst>
            <pc:docMk/>
            <pc:sldMk cId="895770657" sldId="273"/>
            <ac:spMk id="2" creationId="{BD788CF7-63DB-4607-B705-52A036654FBA}"/>
          </ac:spMkLst>
        </pc:spChg>
        <pc:spChg chg="del">
          <ac:chgData name="Trinh Thi Thuy Huyen" userId="ff40b541-6025-4f89-8b32-e2f0b90acbaa" providerId="ADAL" clId="{DAD1AE12-FFEC-44D1-9C8B-BC20A8477302}" dt="2020-06-02T08:07:02.704" v="2622" actId="478"/>
          <ac:spMkLst>
            <pc:docMk/>
            <pc:sldMk cId="895770657" sldId="273"/>
            <ac:spMk id="4" creationId="{42DB3038-694B-4EBF-B167-CD4E0A39EAFD}"/>
          </ac:spMkLst>
        </pc:spChg>
        <pc:spChg chg="del mod">
          <ac:chgData name="Trinh Thi Thuy Huyen" userId="ff40b541-6025-4f89-8b32-e2f0b90acbaa" providerId="ADAL" clId="{DAD1AE12-FFEC-44D1-9C8B-BC20A8477302}" dt="2020-06-07T06:03:17.775" v="6188" actId="478"/>
          <ac:spMkLst>
            <pc:docMk/>
            <pc:sldMk cId="895770657" sldId="273"/>
            <ac:spMk id="5" creationId="{3BFF588B-B5D9-4C72-BD50-6B0902B4EE68}"/>
          </ac:spMkLst>
        </pc:spChg>
        <pc:spChg chg="del">
          <ac:chgData name="Trinh Thi Thuy Huyen" userId="ff40b541-6025-4f89-8b32-e2f0b90acbaa" providerId="ADAL" clId="{DAD1AE12-FFEC-44D1-9C8B-BC20A8477302}" dt="2020-06-02T08:07:00.488" v="2621" actId="478"/>
          <ac:spMkLst>
            <pc:docMk/>
            <pc:sldMk cId="895770657" sldId="273"/>
            <ac:spMk id="6" creationId="{D9AC34CB-54BD-4237-9432-C91B29332712}"/>
          </ac:spMkLst>
        </pc:spChg>
        <pc:spChg chg="add mod">
          <ac:chgData name="Trinh Thi Thuy Huyen" userId="ff40b541-6025-4f89-8b32-e2f0b90acbaa" providerId="ADAL" clId="{DAD1AE12-FFEC-44D1-9C8B-BC20A8477302}" dt="2020-06-07T06:19:26.846" v="6327" actId="1076"/>
          <ac:spMkLst>
            <pc:docMk/>
            <pc:sldMk cId="895770657" sldId="273"/>
            <ac:spMk id="7" creationId="{791A2B00-40A5-4817-979A-8E3AB9418C64}"/>
          </ac:spMkLst>
        </pc:spChg>
        <pc:picChg chg="del">
          <ac:chgData name="Trinh Thi Thuy Huyen" userId="ff40b541-6025-4f89-8b32-e2f0b90acbaa" providerId="ADAL" clId="{DAD1AE12-FFEC-44D1-9C8B-BC20A8477302}" dt="2020-06-07T06:03:19.368" v="6189" actId="478"/>
          <ac:picMkLst>
            <pc:docMk/>
            <pc:sldMk cId="895770657" sldId="273"/>
            <ac:picMk id="3" creationId="{F4F80D68-6426-454B-B8BC-E2630EC78C0B}"/>
          </ac:picMkLst>
        </pc:picChg>
        <pc:picChg chg="add mod">
          <ac:chgData name="Trinh Thi Thuy Huyen" userId="ff40b541-6025-4f89-8b32-e2f0b90acbaa" providerId="ADAL" clId="{DAD1AE12-FFEC-44D1-9C8B-BC20A8477302}" dt="2020-06-07T06:20:10.313" v="6333" actId="167"/>
          <ac:picMkLst>
            <pc:docMk/>
            <pc:sldMk cId="895770657" sldId="273"/>
            <ac:picMk id="2050" creationId="{2C6C4F1C-42F0-44E6-910E-92FE26FA220C}"/>
          </ac:picMkLst>
        </pc:picChg>
        <pc:cxnChg chg="add mod">
          <ac:chgData name="Trinh Thi Thuy Huyen" userId="ff40b541-6025-4f89-8b32-e2f0b90acbaa" providerId="ADAL" clId="{DAD1AE12-FFEC-44D1-9C8B-BC20A8477302}" dt="2020-06-07T06:20:35.396" v="6360" actId="1035"/>
          <ac:cxnSpMkLst>
            <pc:docMk/>
            <pc:sldMk cId="895770657" sldId="273"/>
            <ac:cxnSpMk id="6" creationId="{CAC53B9D-68A3-48E4-AD3E-1CB59BD22341}"/>
          </ac:cxnSpMkLst>
        </pc:cxnChg>
        <pc:cxnChg chg="add mod">
          <ac:chgData name="Trinh Thi Thuy Huyen" userId="ff40b541-6025-4f89-8b32-e2f0b90acbaa" providerId="ADAL" clId="{DAD1AE12-FFEC-44D1-9C8B-BC20A8477302}" dt="2020-06-07T06:20:35.396" v="6360" actId="1035"/>
          <ac:cxnSpMkLst>
            <pc:docMk/>
            <pc:sldMk cId="895770657" sldId="273"/>
            <ac:cxnSpMk id="8" creationId="{C29F685F-32FA-41EB-BAB8-C81D4FA19ABE}"/>
          </ac:cxnSpMkLst>
        </pc:cxnChg>
        <pc:cxnChg chg="add mod">
          <ac:chgData name="Trinh Thi Thuy Huyen" userId="ff40b541-6025-4f89-8b32-e2f0b90acbaa" providerId="ADAL" clId="{DAD1AE12-FFEC-44D1-9C8B-BC20A8477302}" dt="2020-06-07T06:20:35.396" v="6360" actId="1035"/>
          <ac:cxnSpMkLst>
            <pc:docMk/>
            <pc:sldMk cId="895770657" sldId="273"/>
            <ac:cxnSpMk id="9" creationId="{1CA524BE-5610-4205-B908-A840930E11FC}"/>
          </ac:cxnSpMkLst>
        </pc:cxnChg>
        <pc:cxnChg chg="add mod">
          <ac:chgData name="Trinh Thi Thuy Huyen" userId="ff40b541-6025-4f89-8b32-e2f0b90acbaa" providerId="ADAL" clId="{DAD1AE12-FFEC-44D1-9C8B-BC20A8477302}" dt="2020-06-07T06:20:35.396" v="6360" actId="1035"/>
          <ac:cxnSpMkLst>
            <pc:docMk/>
            <pc:sldMk cId="895770657" sldId="273"/>
            <ac:cxnSpMk id="10" creationId="{59D4884C-A6D5-4339-9C52-004B69E018BB}"/>
          </ac:cxnSpMkLst>
        </pc:cxnChg>
        <pc:cxnChg chg="add mod">
          <ac:chgData name="Trinh Thi Thuy Huyen" userId="ff40b541-6025-4f89-8b32-e2f0b90acbaa" providerId="ADAL" clId="{DAD1AE12-FFEC-44D1-9C8B-BC20A8477302}" dt="2020-06-07T06:20:35.396" v="6360" actId="1035"/>
          <ac:cxnSpMkLst>
            <pc:docMk/>
            <pc:sldMk cId="895770657" sldId="273"/>
            <ac:cxnSpMk id="11" creationId="{26FC03F9-918B-47FC-8485-647CAF7800AB}"/>
          </ac:cxnSpMkLst>
        </pc:cxnChg>
      </pc:sldChg>
      <pc:sldChg chg="addSp delSp modSp new del mod setBg modAnim">
        <pc:chgData name="Trinh Thi Thuy Huyen" userId="ff40b541-6025-4f89-8b32-e2f0b90acbaa" providerId="ADAL" clId="{DAD1AE12-FFEC-44D1-9C8B-BC20A8477302}" dt="2020-06-06T11:03:38.326" v="4297" actId="2696"/>
        <pc:sldMkLst>
          <pc:docMk/>
          <pc:sldMk cId="2126876152" sldId="274"/>
        </pc:sldMkLst>
        <pc:spChg chg="add mod">
          <ac:chgData name="Trinh Thi Thuy Huyen" userId="ff40b541-6025-4f89-8b32-e2f0b90acbaa" providerId="ADAL" clId="{DAD1AE12-FFEC-44D1-9C8B-BC20A8477302}" dt="2020-06-02T08:21:28.805" v="2921" actId="1076"/>
          <ac:spMkLst>
            <pc:docMk/>
            <pc:sldMk cId="2126876152" sldId="274"/>
            <ac:spMk id="20" creationId="{62125D85-3795-4AA0-9317-74AE1A9D913F}"/>
          </ac:spMkLst>
        </pc:spChg>
        <pc:spChg chg="add del">
          <ac:chgData name="Trinh Thi Thuy Huyen" userId="ff40b541-6025-4f89-8b32-e2f0b90acbaa" providerId="ADAL" clId="{DAD1AE12-FFEC-44D1-9C8B-BC20A8477302}" dt="2020-06-02T08:17:51.804" v="2832" actId="26606"/>
          <ac:spMkLst>
            <pc:docMk/>
            <pc:sldMk cId="2126876152" sldId="274"/>
            <ac:spMk id="71" creationId="{A2509F26-B5DC-4BA7-B476-4CB044237A2E}"/>
          </ac:spMkLst>
        </pc:spChg>
        <pc:spChg chg="add del">
          <ac:chgData name="Trinh Thi Thuy Huyen" userId="ff40b541-6025-4f89-8b32-e2f0b90acbaa" providerId="ADAL" clId="{DAD1AE12-FFEC-44D1-9C8B-BC20A8477302}" dt="2020-06-02T08:17:51.804" v="2832" actId="26606"/>
          <ac:spMkLst>
            <pc:docMk/>
            <pc:sldMk cId="2126876152" sldId="274"/>
            <ac:spMk id="73" creationId="{DB103EB1-B135-4526-B883-33228FC27FF1}"/>
          </ac:spMkLst>
        </pc:spChg>
        <pc:spChg chg="add del">
          <ac:chgData name="Trinh Thi Thuy Huyen" userId="ff40b541-6025-4f89-8b32-e2f0b90acbaa" providerId="ADAL" clId="{DAD1AE12-FFEC-44D1-9C8B-BC20A8477302}" dt="2020-06-02T08:17:59.676" v="2836" actId="26606"/>
          <ac:spMkLst>
            <pc:docMk/>
            <pc:sldMk cId="2126876152" sldId="274"/>
            <ac:spMk id="75" creationId="{864DE13E-58EB-4475-B79C-0D4FC651239B}"/>
          </ac:spMkLst>
        </pc:spChg>
        <pc:spChg chg="add del">
          <ac:chgData name="Trinh Thi Thuy Huyen" userId="ff40b541-6025-4f89-8b32-e2f0b90acbaa" providerId="ADAL" clId="{DAD1AE12-FFEC-44D1-9C8B-BC20A8477302}" dt="2020-06-02T08:19:24.384" v="2845" actId="26606"/>
          <ac:spMkLst>
            <pc:docMk/>
            <pc:sldMk cId="2126876152" sldId="274"/>
            <ac:spMk id="83" creationId="{7EBFDB7D-DD97-44CE-AFFB-458781A3DB9B}"/>
          </ac:spMkLst>
        </pc:spChg>
        <pc:spChg chg="add del">
          <ac:chgData name="Trinh Thi Thuy Huyen" userId="ff40b541-6025-4f89-8b32-e2f0b90acbaa" providerId="ADAL" clId="{DAD1AE12-FFEC-44D1-9C8B-BC20A8477302}" dt="2020-06-02T08:19:24.384" v="2845" actId="26606"/>
          <ac:spMkLst>
            <pc:docMk/>
            <pc:sldMk cId="2126876152" sldId="274"/>
            <ac:spMk id="85" creationId="{50F864A1-23CF-4954-887F-3C4458622A68}"/>
          </ac:spMkLst>
        </pc:spChg>
        <pc:spChg chg="add del">
          <ac:chgData name="Trinh Thi Thuy Huyen" userId="ff40b541-6025-4f89-8b32-e2f0b90acbaa" providerId="ADAL" clId="{DAD1AE12-FFEC-44D1-9C8B-BC20A8477302}" dt="2020-06-02T08:19:24.384" v="2845" actId="26606"/>
          <ac:spMkLst>
            <pc:docMk/>
            <pc:sldMk cId="2126876152" sldId="274"/>
            <ac:spMk id="87" creationId="{8D313E8C-7457-407E-BDA5-EACA44D38247}"/>
          </ac:spMkLst>
        </pc:spChg>
        <pc:spChg chg="add del">
          <ac:chgData name="Trinh Thi Thuy Huyen" userId="ff40b541-6025-4f89-8b32-e2f0b90acbaa" providerId="ADAL" clId="{DAD1AE12-FFEC-44D1-9C8B-BC20A8477302}" dt="2020-06-02T08:17:59.676" v="2836" actId="26606"/>
          <ac:spMkLst>
            <pc:docMk/>
            <pc:sldMk cId="2126876152" sldId="274"/>
            <ac:spMk id="1030" creationId="{69D184B2-2226-4E31-BCCB-444330767440}"/>
          </ac:spMkLst>
        </pc:spChg>
        <pc:spChg chg="add del">
          <ac:chgData name="Trinh Thi Thuy Huyen" userId="ff40b541-6025-4f89-8b32-e2f0b90acbaa" providerId="ADAL" clId="{DAD1AE12-FFEC-44D1-9C8B-BC20A8477302}" dt="2020-06-02T08:17:59.676" v="2836" actId="26606"/>
          <ac:spMkLst>
            <pc:docMk/>
            <pc:sldMk cId="2126876152" sldId="274"/>
            <ac:spMk id="1031" creationId="{1AC4D4E3-486A-464A-8EC8-D44881097267}"/>
          </ac:spMkLst>
        </pc:spChg>
        <pc:spChg chg="add del">
          <ac:chgData name="Trinh Thi Thuy Huyen" userId="ff40b541-6025-4f89-8b32-e2f0b90acbaa" providerId="ADAL" clId="{DAD1AE12-FFEC-44D1-9C8B-BC20A8477302}" dt="2020-06-02T08:18:11.490" v="2838" actId="26606"/>
          <ac:spMkLst>
            <pc:docMk/>
            <pc:sldMk cId="2126876152" sldId="274"/>
            <ac:spMk id="1033" creationId="{22F15A2D-2324-487D-A02A-BF46C5C580EB}"/>
          </ac:spMkLst>
        </pc:spChg>
        <pc:spChg chg="add del">
          <ac:chgData name="Trinh Thi Thuy Huyen" userId="ff40b541-6025-4f89-8b32-e2f0b90acbaa" providerId="ADAL" clId="{DAD1AE12-FFEC-44D1-9C8B-BC20A8477302}" dt="2020-06-02T08:18:11.490" v="2838" actId="26606"/>
          <ac:spMkLst>
            <pc:docMk/>
            <pc:sldMk cId="2126876152" sldId="274"/>
            <ac:spMk id="1034" creationId="{2AEAFA59-923A-4F54-8B49-44C970BCC323}"/>
          </ac:spMkLst>
        </pc:spChg>
        <pc:spChg chg="add del">
          <ac:chgData name="Trinh Thi Thuy Huyen" userId="ff40b541-6025-4f89-8b32-e2f0b90acbaa" providerId="ADAL" clId="{DAD1AE12-FFEC-44D1-9C8B-BC20A8477302}" dt="2020-06-02T08:18:11.490" v="2838" actId="26606"/>
          <ac:spMkLst>
            <pc:docMk/>
            <pc:sldMk cId="2126876152" sldId="274"/>
            <ac:spMk id="1035" creationId="{C37E9D4B-7BFA-4D10-B666-547BAC499469}"/>
          </ac:spMkLst>
        </pc:spChg>
        <pc:spChg chg="add del">
          <ac:chgData name="Trinh Thi Thuy Huyen" userId="ff40b541-6025-4f89-8b32-e2f0b90acbaa" providerId="ADAL" clId="{DAD1AE12-FFEC-44D1-9C8B-BC20A8477302}" dt="2020-06-02T08:19:24.417" v="2846" actId="26606"/>
          <ac:spMkLst>
            <pc:docMk/>
            <pc:sldMk cId="2126876152" sldId="274"/>
            <ac:spMk id="1037" creationId="{A2509F26-B5DC-4BA7-B476-4CB044237A2E}"/>
          </ac:spMkLst>
        </pc:spChg>
        <pc:spChg chg="add del">
          <ac:chgData name="Trinh Thi Thuy Huyen" userId="ff40b541-6025-4f89-8b32-e2f0b90acbaa" providerId="ADAL" clId="{DAD1AE12-FFEC-44D1-9C8B-BC20A8477302}" dt="2020-06-02T08:19:24.417" v="2846" actId="26606"/>
          <ac:spMkLst>
            <pc:docMk/>
            <pc:sldMk cId="2126876152" sldId="274"/>
            <ac:spMk id="1038" creationId="{DB103EB1-B135-4526-B883-33228FC27FF1}"/>
          </ac:spMkLst>
        </pc:spChg>
        <pc:spChg chg="add del">
          <ac:chgData name="Trinh Thi Thuy Huyen" userId="ff40b541-6025-4f89-8b32-e2f0b90acbaa" providerId="ADAL" clId="{DAD1AE12-FFEC-44D1-9C8B-BC20A8477302}" dt="2020-06-02T08:19:48.229" v="2850" actId="26606"/>
          <ac:spMkLst>
            <pc:docMk/>
            <pc:sldMk cId="2126876152" sldId="274"/>
            <ac:spMk id="1040" creationId="{CA815F2C-4E80-4019-8E59-FAD3F7F8473D}"/>
          </ac:spMkLst>
        </pc:spChg>
        <pc:picChg chg="add del mod">
          <ac:chgData name="Trinh Thi Thuy Huyen" userId="ff40b541-6025-4f89-8b32-e2f0b90acbaa" providerId="ADAL" clId="{DAD1AE12-FFEC-44D1-9C8B-BC20A8477302}" dt="2020-06-02T08:17:41.556" v="2830" actId="478"/>
          <ac:picMkLst>
            <pc:docMk/>
            <pc:sldMk cId="2126876152" sldId="274"/>
            <ac:picMk id="2" creationId="{48200B0D-0C5C-45CC-A3D5-C18BEEFA7EED}"/>
          </ac:picMkLst>
        </pc:picChg>
        <pc:picChg chg="add mod">
          <ac:chgData name="Trinh Thi Thuy Huyen" userId="ff40b541-6025-4f89-8b32-e2f0b90acbaa" providerId="ADAL" clId="{DAD1AE12-FFEC-44D1-9C8B-BC20A8477302}" dt="2020-06-02T08:19:48.229" v="2850" actId="26606"/>
          <ac:picMkLst>
            <pc:docMk/>
            <pc:sldMk cId="2126876152" sldId="274"/>
            <ac:picMk id="3" creationId="{C108B8BB-0D80-41F8-8B7D-F4B823308E72}"/>
          </ac:picMkLst>
        </pc:picChg>
        <pc:picChg chg="add del mod">
          <ac:chgData name="Trinh Thi Thuy Huyen" userId="ff40b541-6025-4f89-8b32-e2f0b90acbaa" providerId="ADAL" clId="{DAD1AE12-FFEC-44D1-9C8B-BC20A8477302}" dt="2020-06-02T08:18:13.580" v="2840" actId="478"/>
          <ac:picMkLst>
            <pc:docMk/>
            <pc:sldMk cId="2126876152" sldId="274"/>
            <ac:picMk id="1026" creationId="{B3F5594C-9082-4401-8394-7F2312AE042F}"/>
          </ac:picMkLst>
        </pc:picChg>
        <pc:cxnChg chg="add del">
          <ac:chgData name="Trinh Thi Thuy Huyen" userId="ff40b541-6025-4f89-8b32-e2f0b90acbaa" providerId="ADAL" clId="{DAD1AE12-FFEC-44D1-9C8B-BC20A8477302}" dt="2020-06-02T08:17:58.167" v="2834" actId="26606"/>
          <ac:cxnSpMkLst>
            <pc:docMk/>
            <pc:sldMk cId="2126876152" sldId="274"/>
            <ac:cxnSpMk id="1028" creationId="{E12350F3-DB83-413A-980B-1CEB92498664}"/>
          </ac:cxnSpMkLst>
        </pc:cxnChg>
      </pc:sldChg>
      <pc:sldChg chg="addSp delSp modSp add del mod">
        <pc:chgData name="Trinh Thi Thuy Huyen" userId="ff40b541-6025-4f89-8b32-e2f0b90acbaa" providerId="ADAL" clId="{DAD1AE12-FFEC-44D1-9C8B-BC20A8477302}" dt="2020-06-07T13:07:04.659" v="6914" actId="2696"/>
        <pc:sldMkLst>
          <pc:docMk/>
          <pc:sldMk cId="2785292729" sldId="275"/>
        </pc:sldMkLst>
        <pc:spChg chg="add mod">
          <ac:chgData name="Trinh Thi Thuy Huyen" userId="ff40b541-6025-4f89-8b32-e2f0b90acbaa" providerId="ADAL" clId="{DAD1AE12-FFEC-44D1-9C8B-BC20A8477302}" dt="2020-06-06T08:44:01.301" v="3821" actId="1076"/>
          <ac:spMkLst>
            <pc:docMk/>
            <pc:sldMk cId="2785292729" sldId="275"/>
            <ac:spMk id="2" creationId="{4FD8AF2D-29FC-4E32-B0B8-C31A208A2620}"/>
          </ac:spMkLst>
        </pc:spChg>
        <pc:spChg chg="add mod">
          <ac:chgData name="Trinh Thi Thuy Huyen" userId="ff40b541-6025-4f89-8b32-e2f0b90acbaa" providerId="ADAL" clId="{DAD1AE12-FFEC-44D1-9C8B-BC20A8477302}" dt="2020-06-06T08:49:36.062" v="4032" actId="1038"/>
          <ac:spMkLst>
            <pc:docMk/>
            <pc:sldMk cId="2785292729" sldId="275"/>
            <ac:spMk id="3" creationId="{E0979ABE-40BE-4B9C-A6D4-DE3532AF3A23}"/>
          </ac:spMkLst>
        </pc:spChg>
        <pc:spChg chg="add mod">
          <ac:chgData name="Trinh Thi Thuy Huyen" userId="ff40b541-6025-4f89-8b32-e2f0b90acbaa" providerId="ADAL" clId="{DAD1AE12-FFEC-44D1-9C8B-BC20A8477302}" dt="2020-06-06T08:43:49.599" v="3819" actId="1076"/>
          <ac:spMkLst>
            <pc:docMk/>
            <pc:sldMk cId="2785292729" sldId="275"/>
            <ac:spMk id="15" creationId="{5BEF9E7F-670C-4A40-AB37-3CB20360AC3F}"/>
          </ac:spMkLst>
        </pc:spChg>
        <pc:spChg chg="add mod">
          <ac:chgData name="Trinh Thi Thuy Huyen" userId="ff40b541-6025-4f89-8b32-e2f0b90acbaa" providerId="ADAL" clId="{DAD1AE12-FFEC-44D1-9C8B-BC20A8477302}" dt="2020-06-06T08:44:04.376" v="3822" actId="1076"/>
          <ac:spMkLst>
            <pc:docMk/>
            <pc:sldMk cId="2785292729" sldId="275"/>
            <ac:spMk id="17" creationId="{2A536A25-0EAF-4345-9CDF-A626A12AC7BF}"/>
          </ac:spMkLst>
        </pc:spChg>
        <pc:spChg chg="add mod">
          <ac:chgData name="Trinh Thi Thuy Huyen" userId="ff40b541-6025-4f89-8b32-e2f0b90acbaa" providerId="ADAL" clId="{DAD1AE12-FFEC-44D1-9C8B-BC20A8477302}" dt="2020-06-06T08:43:54.562" v="3820" actId="1076"/>
          <ac:spMkLst>
            <pc:docMk/>
            <pc:sldMk cId="2785292729" sldId="275"/>
            <ac:spMk id="19" creationId="{1563B72D-459C-4EEB-BFD4-F4C1ED93FF69}"/>
          </ac:spMkLst>
        </pc:spChg>
        <pc:spChg chg="add mod">
          <ac:chgData name="Trinh Thi Thuy Huyen" userId="ff40b541-6025-4f89-8b32-e2f0b90acbaa" providerId="ADAL" clId="{DAD1AE12-FFEC-44D1-9C8B-BC20A8477302}" dt="2020-06-06T08:44:08.260" v="3823" actId="1076"/>
          <ac:spMkLst>
            <pc:docMk/>
            <pc:sldMk cId="2785292729" sldId="275"/>
            <ac:spMk id="21" creationId="{9B337BEE-8CE3-448F-B87A-137265508255}"/>
          </ac:spMkLst>
        </pc:spChg>
        <pc:spChg chg="add mod">
          <ac:chgData name="Trinh Thi Thuy Huyen" userId="ff40b541-6025-4f89-8b32-e2f0b90acbaa" providerId="ADAL" clId="{DAD1AE12-FFEC-44D1-9C8B-BC20A8477302}" dt="2020-06-06T08:44:49.040" v="3830" actId="1076"/>
          <ac:spMkLst>
            <pc:docMk/>
            <pc:sldMk cId="2785292729" sldId="275"/>
            <ac:spMk id="22" creationId="{519DC424-CD22-4FC8-BC53-34939A71DE83}"/>
          </ac:spMkLst>
        </pc:spChg>
        <pc:grpChg chg="mod">
          <ac:chgData name="Trinh Thi Thuy Huyen" userId="ff40b541-6025-4f89-8b32-e2f0b90acbaa" providerId="ADAL" clId="{DAD1AE12-FFEC-44D1-9C8B-BC20A8477302}" dt="2020-06-06T08:43:30.641" v="3816" actId="14100"/>
          <ac:grpSpMkLst>
            <pc:docMk/>
            <pc:sldMk cId="2785292729" sldId="275"/>
            <ac:grpSpMk id="14" creationId="{8F748AA4-E088-4E2D-9DC6-FEE49EE70A05}"/>
          </ac:grpSpMkLst>
        </pc:grpChg>
        <pc:cxnChg chg="del">
          <ac:chgData name="Trinh Thi Thuy Huyen" userId="ff40b541-6025-4f89-8b32-e2f0b90acbaa" providerId="ADAL" clId="{DAD1AE12-FFEC-44D1-9C8B-BC20A8477302}" dt="2020-06-06T08:34:34.807" v="3528" actId="478"/>
          <ac:cxnSpMkLst>
            <pc:docMk/>
            <pc:sldMk cId="2785292729" sldId="275"/>
            <ac:cxnSpMk id="16" creationId="{747076CF-89B6-461E-AD3E-E315ADD506DD}"/>
          </ac:cxnSpMkLst>
        </pc:cxnChg>
        <pc:cxnChg chg="del">
          <ac:chgData name="Trinh Thi Thuy Huyen" userId="ff40b541-6025-4f89-8b32-e2f0b90acbaa" providerId="ADAL" clId="{DAD1AE12-FFEC-44D1-9C8B-BC20A8477302}" dt="2020-06-06T08:34:36.311" v="3529" actId="478"/>
          <ac:cxnSpMkLst>
            <pc:docMk/>
            <pc:sldMk cId="2785292729" sldId="275"/>
            <ac:cxnSpMk id="18" creationId="{C28F9C00-0FB0-4AF5-8A09-916703BDE5C4}"/>
          </ac:cxnSpMkLst>
        </pc:cxnChg>
        <pc:cxnChg chg="del">
          <ac:chgData name="Trinh Thi Thuy Huyen" userId="ff40b541-6025-4f89-8b32-e2f0b90acbaa" providerId="ADAL" clId="{DAD1AE12-FFEC-44D1-9C8B-BC20A8477302}" dt="2020-06-06T08:34:37.985" v="3530" actId="478"/>
          <ac:cxnSpMkLst>
            <pc:docMk/>
            <pc:sldMk cId="2785292729" sldId="275"/>
            <ac:cxnSpMk id="20" creationId="{884BBFA5-AF03-449E-9534-1072AB21823B}"/>
          </ac:cxnSpMkLst>
        </pc:cxnChg>
      </pc:sldChg>
      <pc:sldChg chg="addSp modSp add mod ord">
        <pc:chgData name="Trinh Thi Thuy Huyen" userId="ff40b541-6025-4f89-8b32-e2f0b90acbaa" providerId="ADAL" clId="{DAD1AE12-FFEC-44D1-9C8B-BC20A8477302}" dt="2020-06-07T07:02:42.070" v="6857" actId="1076"/>
        <pc:sldMkLst>
          <pc:docMk/>
          <pc:sldMk cId="479458052" sldId="276"/>
        </pc:sldMkLst>
        <pc:spChg chg="mod">
          <ac:chgData name="Trinh Thi Thuy Huyen" userId="ff40b541-6025-4f89-8b32-e2f0b90acbaa" providerId="ADAL" clId="{DAD1AE12-FFEC-44D1-9C8B-BC20A8477302}" dt="2020-06-05T17:42:00.153" v="3517" actId="164"/>
          <ac:spMkLst>
            <pc:docMk/>
            <pc:sldMk cId="479458052" sldId="276"/>
            <ac:spMk id="2" creationId="{BD991BC8-0ED4-4731-AF3B-1CE652D09546}"/>
          </ac:spMkLst>
        </pc:spChg>
        <pc:spChg chg="mod">
          <ac:chgData name="Trinh Thi Thuy Huyen" userId="ff40b541-6025-4f89-8b32-e2f0b90acbaa" providerId="ADAL" clId="{DAD1AE12-FFEC-44D1-9C8B-BC20A8477302}" dt="2020-06-05T17:42:37.301" v="3522" actId="255"/>
          <ac:spMkLst>
            <pc:docMk/>
            <pc:sldMk cId="479458052" sldId="276"/>
            <ac:spMk id="3" creationId="{978E0C33-18B9-4BD7-8C7B-500E0A220500}"/>
          </ac:spMkLst>
        </pc:spChg>
        <pc:spChg chg="mod">
          <ac:chgData name="Trinh Thi Thuy Huyen" userId="ff40b541-6025-4f89-8b32-e2f0b90acbaa" providerId="ADAL" clId="{DAD1AE12-FFEC-44D1-9C8B-BC20A8477302}" dt="2020-06-05T17:43:08.256" v="3526" actId="255"/>
          <ac:spMkLst>
            <pc:docMk/>
            <pc:sldMk cId="479458052" sldId="276"/>
            <ac:spMk id="12" creationId="{CDBDDF06-DA19-4A1F-AACB-5DE64D91A5CC}"/>
          </ac:spMkLst>
        </pc:spChg>
        <pc:spChg chg="mod">
          <ac:chgData name="Trinh Thi Thuy Huyen" userId="ff40b541-6025-4f89-8b32-e2f0b90acbaa" providerId="ADAL" clId="{DAD1AE12-FFEC-44D1-9C8B-BC20A8477302}" dt="2020-06-05T17:43:00.855" v="3525" actId="255"/>
          <ac:spMkLst>
            <pc:docMk/>
            <pc:sldMk cId="479458052" sldId="276"/>
            <ac:spMk id="13" creationId="{39A87E87-B4FE-42A5-A80B-F2F021B080EC}"/>
          </ac:spMkLst>
        </pc:spChg>
        <pc:spChg chg="mod">
          <ac:chgData name="Trinh Thi Thuy Huyen" userId="ff40b541-6025-4f89-8b32-e2f0b90acbaa" providerId="ADAL" clId="{DAD1AE12-FFEC-44D1-9C8B-BC20A8477302}" dt="2020-06-05T17:42:54.987" v="3524" actId="255"/>
          <ac:spMkLst>
            <pc:docMk/>
            <pc:sldMk cId="479458052" sldId="276"/>
            <ac:spMk id="14" creationId="{1A7305EC-CBFD-4E89-9764-0EFBC5E6AB9C}"/>
          </ac:spMkLst>
        </pc:spChg>
        <pc:spChg chg="add mod">
          <ac:chgData name="Trinh Thi Thuy Huyen" userId="ff40b541-6025-4f89-8b32-e2f0b90acbaa" providerId="ADAL" clId="{DAD1AE12-FFEC-44D1-9C8B-BC20A8477302}" dt="2020-06-07T07:02:42.070" v="6857" actId="1076"/>
          <ac:spMkLst>
            <pc:docMk/>
            <pc:sldMk cId="479458052" sldId="276"/>
            <ac:spMk id="15" creationId="{F0C3AA85-9609-4037-92A1-FE10979981B4}"/>
          </ac:spMkLst>
        </pc:spChg>
        <pc:spChg chg="mod">
          <ac:chgData name="Trinh Thi Thuy Huyen" userId="ff40b541-6025-4f89-8b32-e2f0b90acbaa" providerId="ADAL" clId="{DAD1AE12-FFEC-44D1-9C8B-BC20A8477302}" dt="2020-06-05T17:42:48.888" v="3523" actId="255"/>
          <ac:spMkLst>
            <pc:docMk/>
            <pc:sldMk cId="479458052" sldId="276"/>
            <ac:spMk id="16" creationId="{61BFAE73-EA73-402D-BE0F-02909586FAEB}"/>
          </ac:spMkLst>
        </pc:spChg>
        <pc:spChg chg="mod">
          <ac:chgData name="Trinh Thi Thuy Huyen" userId="ff40b541-6025-4f89-8b32-e2f0b90acbaa" providerId="ADAL" clId="{DAD1AE12-FFEC-44D1-9C8B-BC20A8477302}" dt="2020-06-05T17:42:00.153" v="3517" actId="164"/>
          <ac:spMkLst>
            <pc:docMk/>
            <pc:sldMk cId="479458052" sldId="276"/>
            <ac:spMk id="17" creationId="{614FA607-EC2E-4D54-A754-0965FEA1250B}"/>
          </ac:spMkLst>
        </pc:spChg>
        <pc:grpChg chg="add mod">
          <ac:chgData name="Trinh Thi Thuy Huyen" userId="ff40b541-6025-4f89-8b32-e2f0b90acbaa" providerId="ADAL" clId="{DAD1AE12-FFEC-44D1-9C8B-BC20A8477302}" dt="2020-06-07T07:02:33.325" v="6855" actId="1035"/>
          <ac:grpSpMkLst>
            <pc:docMk/>
            <pc:sldMk cId="479458052" sldId="276"/>
            <ac:grpSpMk id="4" creationId="{F537E79D-1B3C-4DBF-8187-9787B0974A07}"/>
          </ac:grpSpMkLst>
        </pc:grpChg>
        <pc:picChg chg="add mod">
          <ac:chgData name="Trinh Thi Thuy Huyen" userId="ff40b541-6025-4f89-8b32-e2f0b90acbaa" providerId="ADAL" clId="{DAD1AE12-FFEC-44D1-9C8B-BC20A8477302}" dt="2020-06-07T07:02:23.962" v="6848" actId="167"/>
          <ac:picMkLst>
            <pc:docMk/>
            <pc:sldMk cId="479458052" sldId="276"/>
            <ac:picMk id="6146" creationId="{E905D462-7BEA-43F3-8FD3-F951ED99BFEE}"/>
          </ac:picMkLst>
        </pc:picChg>
        <pc:cxnChg chg="mod">
          <ac:chgData name="Trinh Thi Thuy Huyen" userId="ff40b541-6025-4f89-8b32-e2f0b90acbaa" providerId="ADAL" clId="{DAD1AE12-FFEC-44D1-9C8B-BC20A8477302}" dt="2020-06-05T17:42:00.153" v="3517" actId="164"/>
          <ac:cxnSpMkLst>
            <pc:docMk/>
            <pc:sldMk cId="479458052" sldId="276"/>
            <ac:cxnSpMk id="5" creationId="{5B48D9CB-8EDE-4468-8E8A-2004F0A8CBD9}"/>
          </ac:cxnSpMkLst>
        </pc:cxnChg>
        <pc:cxnChg chg="mod">
          <ac:chgData name="Trinh Thi Thuy Huyen" userId="ff40b541-6025-4f89-8b32-e2f0b90acbaa" providerId="ADAL" clId="{DAD1AE12-FFEC-44D1-9C8B-BC20A8477302}" dt="2020-06-05T17:42:00.153" v="3517" actId="164"/>
          <ac:cxnSpMkLst>
            <pc:docMk/>
            <pc:sldMk cId="479458052" sldId="276"/>
            <ac:cxnSpMk id="6" creationId="{5639EA1B-337A-4F40-AFD9-FC9373489FD2}"/>
          </ac:cxnSpMkLst>
        </pc:cxnChg>
        <pc:cxnChg chg="mod">
          <ac:chgData name="Trinh Thi Thuy Huyen" userId="ff40b541-6025-4f89-8b32-e2f0b90acbaa" providerId="ADAL" clId="{DAD1AE12-FFEC-44D1-9C8B-BC20A8477302}" dt="2020-06-05T17:42:00.153" v="3517" actId="164"/>
          <ac:cxnSpMkLst>
            <pc:docMk/>
            <pc:sldMk cId="479458052" sldId="276"/>
            <ac:cxnSpMk id="10" creationId="{93EF3007-3C3F-4037-8411-90780DD63068}"/>
          </ac:cxnSpMkLst>
        </pc:cxnChg>
        <pc:cxnChg chg="mod">
          <ac:chgData name="Trinh Thi Thuy Huyen" userId="ff40b541-6025-4f89-8b32-e2f0b90acbaa" providerId="ADAL" clId="{DAD1AE12-FFEC-44D1-9C8B-BC20A8477302}" dt="2020-06-05T17:42:00.153" v="3517" actId="164"/>
          <ac:cxnSpMkLst>
            <pc:docMk/>
            <pc:sldMk cId="479458052" sldId="276"/>
            <ac:cxnSpMk id="11" creationId="{E9EC3E87-CBFA-4CA9-9C56-32ECB6936E36}"/>
          </ac:cxnSpMkLst>
        </pc:cxnChg>
      </pc:sldChg>
      <pc:sldChg chg="addSp delSp modSp add mod ord setBg">
        <pc:chgData name="Trinh Thi Thuy Huyen" userId="ff40b541-6025-4f89-8b32-e2f0b90acbaa" providerId="ADAL" clId="{DAD1AE12-FFEC-44D1-9C8B-BC20A8477302}" dt="2020-06-07T06:57:19.955" v="6841" actId="1076"/>
        <pc:sldMkLst>
          <pc:docMk/>
          <pc:sldMk cId="1426997312" sldId="277"/>
        </pc:sldMkLst>
        <pc:spChg chg="add mod">
          <ac:chgData name="Trinh Thi Thuy Huyen" userId="ff40b541-6025-4f89-8b32-e2f0b90acbaa" providerId="ADAL" clId="{DAD1AE12-FFEC-44D1-9C8B-BC20A8477302}" dt="2020-06-07T06:57:19.955" v="6841" actId="1076"/>
          <ac:spMkLst>
            <pc:docMk/>
            <pc:sldMk cId="1426997312" sldId="277"/>
            <ac:spMk id="2" creationId="{2A570D03-F72F-4AFE-A3D2-8BF9B0DACA99}"/>
          </ac:spMkLst>
        </pc:sp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26" creationId="{D6AD2920-3A67-4FAD-9433-7EC1D4CB7E97}"/>
          </ac:picMkLst>
        </pc:pic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28" creationId="{9D4D8BD4-0E5B-4F0C-94E3-9EC7F22C47F4}"/>
          </ac:picMkLst>
        </pc:pic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30" creationId="{EBB5D1F4-528E-4FE5-9FE3-F22B5DCF7E5A}"/>
          </ac:picMkLst>
        </pc:pic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32" creationId="{21A28EAF-58AA-493B-B1B2-9A106E7F37BE}"/>
          </ac:picMkLst>
        </pc:pic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34" creationId="{2A6CA723-BD4A-496A-A139-210F5F83EBDF}"/>
          </ac:picMkLst>
        </pc:picChg>
        <pc:picChg chg="del mod">
          <ac:chgData name="Trinh Thi Thuy Huyen" userId="ff40b541-6025-4f89-8b32-e2f0b90acbaa" providerId="ADAL" clId="{DAD1AE12-FFEC-44D1-9C8B-BC20A8477302}" dt="2020-06-07T06:55:26.099" v="6711" actId="478"/>
          <ac:picMkLst>
            <pc:docMk/>
            <pc:sldMk cId="1426997312" sldId="277"/>
            <ac:picMk id="1036" creationId="{74B815E2-F242-4560-8CDD-E5E6E39DACC0}"/>
          </ac:picMkLst>
        </pc:picChg>
        <pc:picChg chg="add mod">
          <ac:chgData name="Trinh Thi Thuy Huyen" userId="ff40b541-6025-4f89-8b32-e2f0b90acbaa" providerId="ADAL" clId="{DAD1AE12-FFEC-44D1-9C8B-BC20A8477302}" dt="2020-06-07T06:55:48.818" v="6717" actId="26606"/>
          <ac:picMkLst>
            <pc:docMk/>
            <pc:sldMk cId="1426997312" sldId="277"/>
            <ac:picMk id="5122" creationId="{B8AD2114-BA18-4F46-B55E-E4245B417EC5}"/>
          </ac:picMkLst>
        </pc:picChg>
      </pc:sldChg>
      <pc:sldChg chg="addSp delSp modSp add mod">
        <pc:chgData name="Trinh Thi Thuy Huyen" userId="ff40b541-6025-4f89-8b32-e2f0b90acbaa" providerId="ADAL" clId="{DAD1AE12-FFEC-44D1-9C8B-BC20A8477302}" dt="2020-06-07T13:06:27.461" v="6913" actId="1076"/>
        <pc:sldMkLst>
          <pc:docMk/>
          <pc:sldMk cId="472923367" sldId="278"/>
        </pc:sldMkLst>
        <pc:spChg chg="del">
          <ac:chgData name="Trinh Thi Thuy Huyen" userId="ff40b541-6025-4f89-8b32-e2f0b90acbaa" providerId="ADAL" clId="{DAD1AE12-FFEC-44D1-9C8B-BC20A8477302}" dt="2020-06-06T11:27:57.568" v="4308" actId="478"/>
          <ac:spMkLst>
            <pc:docMk/>
            <pc:sldMk cId="472923367" sldId="278"/>
            <ac:spMk id="4" creationId="{6DA9FE8F-2ECD-4F08-A600-7ADC1DF56503}"/>
          </ac:spMkLst>
        </pc:spChg>
        <pc:spChg chg="del mod">
          <ac:chgData name="Trinh Thi Thuy Huyen" userId="ff40b541-6025-4f89-8b32-e2f0b90acbaa" providerId="ADAL" clId="{DAD1AE12-FFEC-44D1-9C8B-BC20A8477302}" dt="2020-06-07T13:02:02.243" v="6905" actId="478"/>
          <ac:spMkLst>
            <pc:docMk/>
            <pc:sldMk cId="472923367" sldId="278"/>
            <ac:spMk id="9" creationId="{07086920-9048-48EB-B543-3D105DFC7B24}"/>
          </ac:spMkLst>
        </pc:spChg>
        <pc:spChg chg="del mod">
          <ac:chgData name="Trinh Thi Thuy Huyen" userId="ff40b541-6025-4f89-8b32-e2f0b90acbaa" providerId="ADAL" clId="{DAD1AE12-FFEC-44D1-9C8B-BC20A8477302}" dt="2020-06-07T13:02:02.243" v="6905" actId="478"/>
          <ac:spMkLst>
            <pc:docMk/>
            <pc:sldMk cId="472923367" sldId="278"/>
            <ac:spMk id="10" creationId="{DF2BFE50-775C-46C5-B47E-CA8839BF63FD}"/>
          </ac:spMkLst>
        </pc:spChg>
        <pc:spChg chg="add mod">
          <ac:chgData name="Trinh Thi Thuy Huyen" userId="ff40b541-6025-4f89-8b32-e2f0b90acbaa" providerId="ADAL" clId="{DAD1AE12-FFEC-44D1-9C8B-BC20A8477302}" dt="2020-06-07T13:06:27.461" v="6913" actId="1076"/>
          <ac:spMkLst>
            <pc:docMk/>
            <pc:sldMk cId="472923367" sldId="278"/>
            <ac:spMk id="30" creationId="{B56B1A3E-8AB4-4902-BB1F-53B0541CBD88}"/>
          </ac:spMkLst>
        </pc:spChg>
        <pc:spChg chg="add mod">
          <ac:chgData name="Trinh Thi Thuy Huyen" userId="ff40b541-6025-4f89-8b32-e2f0b90acbaa" providerId="ADAL" clId="{DAD1AE12-FFEC-44D1-9C8B-BC20A8477302}" dt="2020-06-07T13:06:20.072" v="6912" actId="1076"/>
          <ac:spMkLst>
            <pc:docMk/>
            <pc:sldMk cId="472923367" sldId="278"/>
            <ac:spMk id="31" creationId="{7C053089-F7F9-403F-8D01-21CFD9486849}"/>
          </ac:spMkLst>
        </pc:spChg>
        <pc:graphicFrameChg chg="del mod">
          <ac:chgData name="Trinh Thi Thuy Huyen" userId="ff40b541-6025-4f89-8b32-e2f0b90acbaa" providerId="ADAL" clId="{DAD1AE12-FFEC-44D1-9C8B-BC20A8477302}" dt="2020-06-07T13:02:02.243" v="6905" actId="478"/>
          <ac:graphicFrameMkLst>
            <pc:docMk/>
            <pc:sldMk cId="472923367" sldId="278"/>
            <ac:graphicFrameMk id="5" creationId="{FA403F7B-9601-4E48-B4B4-61B5C672D7DD}"/>
          </ac:graphicFrameMkLst>
        </pc:graphicFrame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7" creationId="{8661A6AE-F8BB-46AD-99D1-F8A033285477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1" creationId="{76C87012-5F6D-4D4C-AFF4-A83F8500F960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2" creationId="{3A287BF0-F8F8-48B8-9905-3C42FA6933F6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3" creationId="{46622520-E61E-40A3-89F6-CD4A16C35019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4" creationId="{3DBFF45E-812F-40DD-A438-AB3BF4E99BB5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5" creationId="{76832720-5D65-4669-87AC-14292A7F68E6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6" creationId="{A965BF92-AA01-4289-B11F-5D907300A6F1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7" creationId="{DDD56D5A-6072-44D1-9FD8-FFB2C0BB4642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8" creationId="{AD681C0C-041E-46BF-BABB-682C6DA38128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19" creationId="{42D9CDE4-D898-44C6-A92D-022631D3E7E1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0" creationId="{3076F723-8526-4E67-8790-C9B7121F482E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1" creationId="{4E5B177E-2C8C-44D4-8EC8-0835A6BBAF10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2" creationId="{EE76853F-4E93-463C-9C52-D66DCC590E40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3" creationId="{C4ADFEAB-606E-4457-B631-6A3B539F9392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4" creationId="{0D184698-E2BD-4836-949F-89548C2C36DF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5" creationId="{CCE0FC3D-9557-4786-8C3A-5B6EA0C143FF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6" creationId="{C86E1BC7-713A-40B8-AD8C-C35D567E659E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7" creationId="{27F606AE-8725-4FB5-AC6F-4149C6DF40B7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8" creationId="{649448E2-8618-40B2-B417-6C58266F9A32}"/>
          </ac:picMkLst>
        </pc:picChg>
        <pc:picChg chg="del mod">
          <ac:chgData name="Trinh Thi Thuy Huyen" userId="ff40b541-6025-4f89-8b32-e2f0b90acbaa" providerId="ADAL" clId="{DAD1AE12-FFEC-44D1-9C8B-BC20A8477302}" dt="2020-06-07T13:02:02.243" v="6905" actId="478"/>
          <ac:picMkLst>
            <pc:docMk/>
            <pc:sldMk cId="472923367" sldId="278"/>
            <ac:picMk id="29" creationId="{61E56303-0924-4287-BB89-1FF60033480F}"/>
          </ac:picMkLst>
        </pc:picChg>
        <pc:picChg chg="add mod">
          <ac:chgData name="Trinh Thi Thuy Huyen" userId="ff40b541-6025-4f89-8b32-e2f0b90acbaa" providerId="ADAL" clId="{DAD1AE12-FFEC-44D1-9C8B-BC20A8477302}" dt="2020-06-07T13:02:30.051" v="6910" actId="14100"/>
          <ac:picMkLst>
            <pc:docMk/>
            <pc:sldMk cId="472923367" sldId="278"/>
            <ac:picMk id="1026" creationId="{CF2A773F-48D0-4499-BD18-0E1FA7DC7946}"/>
          </ac:picMkLst>
        </pc:picChg>
        <pc:cxnChg chg="del mod">
          <ac:chgData name="Trinh Thi Thuy Huyen" userId="ff40b541-6025-4f89-8b32-e2f0b90acbaa" providerId="ADAL" clId="{DAD1AE12-FFEC-44D1-9C8B-BC20A8477302}" dt="2020-06-07T13:02:02.243" v="6905" actId="478"/>
          <ac:cxnSpMkLst>
            <pc:docMk/>
            <pc:sldMk cId="472923367" sldId="278"/>
            <ac:cxnSpMk id="8" creationId="{13819104-8FFC-4A52-9DD1-F2FA84303F9C}"/>
          </ac:cxnSpMkLst>
        </pc:cxnChg>
      </pc:sldChg>
      <pc:sldChg chg="add del">
        <pc:chgData name="Trinh Thi Thuy Huyen" userId="ff40b541-6025-4f89-8b32-e2f0b90acbaa" providerId="ADAL" clId="{DAD1AE12-FFEC-44D1-9C8B-BC20A8477302}" dt="2020-06-05T17:41:22.040" v="3515"/>
        <pc:sldMkLst>
          <pc:docMk/>
          <pc:sldMk cId="1409414704" sldId="278"/>
        </pc:sldMkLst>
      </pc:sldChg>
      <pc:sldChg chg="addSp delSp modSp add del mod">
        <pc:chgData name="Trinh Thi Thuy Huyen" userId="ff40b541-6025-4f89-8b32-e2f0b90acbaa" providerId="ADAL" clId="{DAD1AE12-FFEC-44D1-9C8B-BC20A8477302}" dt="2020-06-07T13:07:04.659" v="6914" actId="2696"/>
        <pc:sldMkLst>
          <pc:docMk/>
          <pc:sldMk cId="4051196294" sldId="279"/>
        </pc:sldMkLst>
        <pc:spChg chg="mod">
          <ac:chgData name="Trinh Thi Thuy Huyen" userId="ff40b541-6025-4f89-8b32-e2f0b90acbaa" providerId="ADAL" clId="{DAD1AE12-FFEC-44D1-9C8B-BC20A8477302}" dt="2020-06-06T09:00:08.627" v="4289" actId="1076"/>
          <ac:spMkLst>
            <pc:docMk/>
            <pc:sldMk cId="4051196294" sldId="279"/>
            <ac:spMk id="2" creationId="{4FD8AF2D-29FC-4E32-B0B8-C31A208A2620}"/>
          </ac:spMkLst>
        </pc:spChg>
        <pc:spChg chg="del">
          <ac:chgData name="Trinh Thi Thuy Huyen" userId="ff40b541-6025-4f89-8b32-e2f0b90acbaa" providerId="ADAL" clId="{DAD1AE12-FFEC-44D1-9C8B-BC20A8477302}" dt="2020-06-06T08:52:10.033" v="4124" actId="478"/>
          <ac:spMkLst>
            <pc:docMk/>
            <pc:sldMk cId="4051196294" sldId="279"/>
            <ac:spMk id="3" creationId="{E0979ABE-40BE-4B9C-A6D4-DE3532AF3A23}"/>
          </ac:spMkLst>
        </pc:spChg>
        <pc:spChg chg="mod">
          <ac:chgData name="Trinh Thi Thuy Huyen" userId="ff40b541-6025-4f89-8b32-e2f0b90acbaa" providerId="ADAL" clId="{DAD1AE12-FFEC-44D1-9C8B-BC20A8477302}" dt="2020-06-06T09:00:50.441" v="4296" actId="1076"/>
          <ac:spMkLst>
            <pc:docMk/>
            <pc:sldMk cId="4051196294" sldId="279"/>
            <ac:spMk id="15" creationId="{5BEF9E7F-670C-4A40-AB37-3CB20360AC3F}"/>
          </ac:spMkLst>
        </pc:spChg>
        <pc:spChg chg="add mod">
          <ac:chgData name="Trinh Thi Thuy Huyen" userId="ff40b541-6025-4f89-8b32-e2f0b90acbaa" providerId="ADAL" clId="{DAD1AE12-FFEC-44D1-9C8B-BC20A8477302}" dt="2020-06-06T08:57:05.294" v="4160" actId="1038"/>
          <ac:spMkLst>
            <pc:docMk/>
            <pc:sldMk cId="4051196294" sldId="279"/>
            <ac:spMk id="16" creationId="{8ABC696E-D439-4B2E-A156-D00B59954E3D}"/>
          </ac:spMkLst>
        </pc:spChg>
        <pc:spChg chg="mod">
          <ac:chgData name="Trinh Thi Thuy Huyen" userId="ff40b541-6025-4f89-8b32-e2f0b90acbaa" providerId="ADAL" clId="{DAD1AE12-FFEC-44D1-9C8B-BC20A8477302}" dt="2020-06-06T09:00:08.627" v="4289" actId="1076"/>
          <ac:spMkLst>
            <pc:docMk/>
            <pc:sldMk cId="4051196294" sldId="279"/>
            <ac:spMk id="17" creationId="{2A536A25-0EAF-4345-9CDF-A626A12AC7BF}"/>
          </ac:spMkLst>
        </pc:spChg>
        <pc:spChg chg="add mod">
          <ac:chgData name="Trinh Thi Thuy Huyen" userId="ff40b541-6025-4f89-8b32-e2f0b90acbaa" providerId="ADAL" clId="{DAD1AE12-FFEC-44D1-9C8B-BC20A8477302}" dt="2020-06-06T09:00:30.737" v="4293" actId="1076"/>
          <ac:spMkLst>
            <pc:docMk/>
            <pc:sldMk cId="4051196294" sldId="279"/>
            <ac:spMk id="18" creationId="{B279658B-BAE1-41FB-8AFD-F80CCA2A7076}"/>
          </ac:spMkLst>
        </pc:spChg>
        <pc:spChg chg="mod">
          <ac:chgData name="Trinh Thi Thuy Huyen" userId="ff40b541-6025-4f89-8b32-e2f0b90acbaa" providerId="ADAL" clId="{DAD1AE12-FFEC-44D1-9C8B-BC20A8477302}" dt="2020-06-06T09:00:26.080" v="4292" actId="1076"/>
          <ac:spMkLst>
            <pc:docMk/>
            <pc:sldMk cId="4051196294" sldId="279"/>
            <ac:spMk id="19" creationId="{1563B72D-459C-4EEB-BFD4-F4C1ED93FF69}"/>
          </ac:spMkLst>
        </pc:spChg>
        <pc:spChg chg="add mod">
          <ac:chgData name="Trinh Thi Thuy Huyen" userId="ff40b541-6025-4f89-8b32-e2f0b90acbaa" providerId="ADAL" clId="{DAD1AE12-FFEC-44D1-9C8B-BC20A8477302}" dt="2020-06-06T08:58:08.594" v="4228" actId="1076"/>
          <ac:spMkLst>
            <pc:docMk/>
            <pc:sldMk cId="4051196294" sldId="279"/>
            <ac:spMk id="20" creationId="{49DC5FA8-F21D-488F-A2B1-65ABB1AEE090}"/>
          </ac:spMkLst>
        </pc:spChg>
        <pc:spChg chg="mod">
          <ac:chgData name="Trinh Thi Thuy Huyen" userId="ff40b541-6025-4f89-8b32-e2f0b90acbaa" providerId="ADAL" clId="{DAD1AE12-FFEC-44D1-9C8B-BC20A8477302}" dt="2020-06-06T09:00:08.627" v="4289" actId="1076"/>
          <ac:spMkLst>
            <pc:docMk/>
            <pc:sldMk cId="4051196294" sldId="279"/>
            <ac:spMk id="21" creationId="{9B337BEE-8CE3-448F-B87A-137265508255}"/>
          </ac:spMkLst>
        </pc:spChg>
        <pc:spChg chg="mod">
          <ac:chgData name="Trinh Thi Thuy Huyen" userId="ff40b541-6025-4f89-8b32-e2f0b90acbaa" providerId="ADAL" clId="{DAD1AE12-FFEC-44D1-9C8B-BC20A8477302}" dt="2020-06-06T08:58:54.537" v="4266" actId="1076"/>
          <ac:spMkLst>
            <pc:docMk/>
            <pc:sldMk cId="4051196294" sldId="279"/>
            <ac:spMk id="22" creationId="{519DC424-CD22-4FC8-BC53-34939A71DE83}"/>
          </ac:spMkLst>
        </pc:spChg>
        <pc:spChg chg="add mod">
          <ac:chgData name="Trinh Thi Thuy Huyen" userId="ff40b541-6025-4f89-8b32-e2f0b90acbaa" providerId="ADAL" clId="{DAD1AE12-FFEC-44D1-9C8B-BC20A8477302}" dt="2020-06-06T08:58:17.709" v="4236" actId="20577"/>
          <ac:spMkLst>
            <pc:docMk/>
            <pc:sldMk cId="4051196294" sldId="279"/>
            <ac:spMk id="23" creationId="{8182C1B1-5B9B-43EF-BD6F-242914062240}"/>
          </ac:spMkLst>
        </pc:spChg>
        <pc:spChg chg="add mod">
          <ac:chgData name="Trinh Thi Thuy Huyen" userId="ff40b541-6025-4f89-8b32-e2f0b90acbaa" providerId="ADAL" clId="{DAD1AE12-FFEC-44D1-9C8B-BC20A8477302}" dt="2020-06-06T09:00:39.319" v="4294" actId="1076"/>
          <ac:spMkLst>
            <pc:docMk/>
            <pc:sldMk cId="4051196294" sldId="279"/>
            <ac:spMk id="24" creationId="{DE37167B-EDC5-4223-BA51-257658EC836B}"/>
          </ac:spMkLst>
        </pc:spChg>
        <pc:spChg chg="add mod">
          <ac:chgData name="Trinh Thi Thuy Huyen" userId="ff40b541-6025-4f89-8b32-e2f0b90acbaa" providerId="ADAL" clId="{DAD1AE12-FFEC-44D1-9C8B-BC20A8477302}" dt="2020-06-06T09:00:43.705" v="4295" actId="1076"/>
          <ac:spMkLst>
            <pc:docMk/>
            <pc:sldMk cId="4051196294" sldId="279"/>
            <ac:spMk id="25" creationId="{B9C1C99C-FD20-4A1F-95AF-E167E4DA423A}"/>
          </ac:spMkLst>
        </pc:spChg>
        <pc:spChg chg="add mod">
          <ac:chgData name="Trinh Thi Thuy Huyen" userId="ff40b541-6025-4f89-8b32-e2f0b90acbaa" providerId="ADAL" clId="{DAD1AE12-FFEC-44D1-9C8B-BC20A8477302}" dt="2020-06-06T09:00:17.005" v="4290" actId="1076"/>
          <ac:spMkLst>
            <pc:docMk/>
            <pc:sldMk cId="4051196294" sldId="279"/>
            <ac:spMk id="26" creationId="{E1BDC2C0-EB86-43AC-A2CA-C108C66E38A2}"/>
          </ac:spMkLst>
        </pc:spChg>
        <pc:spChg chg="add mod">
          <ac:chgData name="Trinh Thi Thuy Huyen" userId="ff40b541-6025-4f89-8b32-e2f0b90acbaa" providerId="ADAL" clId="{DAD1AE12-FFEC-44D1-9C8B-BC20A8477302}" dt="2020-06-06T09:00:21.733" v="4291" actId="1076"/>
          <ac:spMkLst>
            <pc:docMk/>
            <pc:sldMk cId="4051196294" sldId="279"/>
            <ac:spMk id="27" creationId="{B87EABCA-9FF0-4C0E-8BAE-1319F08AB56A}"/>
          </ac:spMkLst>
        </pc:spChg>
        <pc:grpChg chg="mod">
          <ac:chgData name="Trinh Thi Thuy Huyen" userId="ff40b541-6025-4f89-8b32-e2f0b90acbaa" providerId="ADAL" clId="{DAD1AE12-FFEC-44D1-9C8B-BC20A8477302}" dt="2020-06-06T09:00:08.627" v="4289" actId="1076"/>
          <ac:grpSpMkLst>
            <pc:docMk/>
            <pc:sldMk cId="4051196294" sldId="279"/>
            <ac:grpSpMk id="14" creationId="{8F748AA4-E088-4E2D-9DC6-FEE49EE70A05}"/>
          </ac:grpSpMkLst>
        </pc:grpChg>
      </pc:sldChg>
      <pc:sldChg chg="delSp add del mod">
        <pc:chgData name="Trinh Thi Thuy Huyen" userId="ff40b541-6025-4f89-8b32-e2f0b90acbaa" providerId="ADAL" clId="{DAD1AE12-FFEC-44D1-9C8B-BC20A8477302}" dt="2020-06-07T06:24:47.941" v="6471" actId="47"/>
        <pc:sldMkLst>
          <pc:docMk/>
          <pc:sldMk cId="3440226327" sldId="280"/>
        </pc:sldMkLst>
        <pc:spChg chg="del">
          <ac:chgData name="Trinh Thi Thuy Huyen" userId="ff40b541-6025-4f89-8b32-e2f0b90acbaa" providerId="ADAL" clId="{DAD1AE12-FFEC-44D1-9C8B-BC20A8477302}" dt="2020-06-07T06:24:39.555" v="6469" actId="21"/>
          <ac:spMkLst>
            <pc:docMk/>
            <pc:sldMk cId="3440226327" sldId="280"/>
            <ac:spMk id="4" creationId="{6DA9FE8F-2ECD-4F08-A600-7ADC1DF56503}"/>
          </ac:spMkLst>
        </pc:spChg>
      </pc:sldChg>
      <pc:sldChg chg="addSp delSp modSp add mod ord modAnim">
        <pc:chgData name="Trinh Thi Thuy Huyen" userId="ff40b541-6025-4f89-8b32-e2f0b90acbaa" providerId="ADAL" clId="{DAD1AE12-FFEC-44D1-9C8B-BC20A8477302}" dt="2020-06-07T07:08:42.539" v="6881" actId="1076"/>
        <pc:sldMkLst>
          <pc:docMk/>
          <pc:sldMk cId="3383562034" sldId="281"/>
        </pc:sldMkLst>
        <pc:spChg chg="add del mod">
          <ac:chgData name="Trinh Thi Thuy Huyen" userId="ff40b541-6025-4f89-8b32-e2f0b90acbaa" providerId="ADAL" clId="{DAD1AE12-FFEC-44D1-9C8B-BC20A8477302}" dt="2020-06-07T06:24:32.723" v="6468" actId="478"/>
          <ac:spMkLst>
            <pc:docMk/>
            <pc:sldMk cId="3383562034" sldId="281"/>
            <ac:spMk id="2" creationId="{F13C1F5C-9E8B-41ED-9E5F-93E2B82A0A53}"/>
          </ac:spMkLst>
        </pc:spChg>
        <pc:spChg chg="del">
          <ac:chgData name="Trinh Thi Thuy Huyen" userId="ff40b541-6025-4f89-8b32-e2f0b90acbaa" providerId="ADAL" clId="{DAD1AE12-FFEC-44D1-9C8B-BC20A8477302}" dt="2020-06-06T11:50:38.714" v="4773" actId="478"/>
          <ac:spMkLst>
            <pc:docMk/>
            <pc:sldMk cId="3383562034" sldId="281"/>
            <ac:spMk id="4" creationId="{6DA9FE8F-2ECD-4F08-A600-7ADC1DF56503}"/>
          </ac:spMkLst>
        </pc:spChg>
        <pc:spChg chg="add del mod">
          <ac:chgData name="Trinh Thi Thuy Huyen" userId="ff40b541-6025-4f89-8b32-e2f0b90acbaa" providerId="ADAL" clId="{DAD1AE12-FFEC-44D1-9C8B-BC20A8477302}" dt="2020-06-07T06:24:32.723" v="6468" actId="478"/>
          <ac:spMkLst>
            <pc:docMk/>
            <pc:sldMk cId="3383562034" sldId="281"/>
            <ac:spMk id="34" creationId="{45D5F1A5-B442-42DC-AC21-A5F7D461F106}"/>
          </ac:spMkLst>
        </pc:spChg>
        <pc:spChg chg="add del mod">
          <ac:chgData name="Trinh Thi Thuy Huyen" userId="ff40b541-6025-4f89-8b32-e2f0b90acbaa" providerId="ADAL" clId="{DAD1AE12-FFEC-44D1-9C8B-BC20A8477302}" dt="2020-06-07T06:24:32.723" v="6468" actId="478"/>
          <ac:spMkLst>
            <pc:docMk/>
            <pc:sldMk cId="3383562034" sldId="281"/>
            <ac:spMk id="35" creationId="{368D9DAC-E0B8-428C-9FF4-EF48980355DA}"/>
          </ac:spMkLst>
        </pc:spChg>
        <pc:spChg chg="add del mod">
          <ac:chgData name="Trinh Thi Thuy Huyen" userId="ff40b541-6025-4f89-8b32-e2f0b90acbaa" providerId="ADAL" clId="{DAD1AE12-FFEC-44D1-9C8B-BC20A8477302}" dt="2020-06-07T06:24:32.723" v="6468" actId="478"/>
          <ac:spMkLst>
            <pc:docMk/>
            <pc:sldMk cId="3383562034" sldId="281"/>
            <ac:spMk id="36" creationId="{DF1436B6-5AD2-4D9E-8C10-F2599DE8BEF2}"/>
          </ac:spMkLst>
        </pc:spChg>
        <pc:spChg chg="add del mod">
          <ac:chgData name="Trinh Thi Thuy Huyen" userId="ff40b541-6025-4f89-8b32-e2f0b90acbaa" providerId="ADAL" clId="{DAD1AE12-FFEC-44D1-9C8B-BC20A8477302}" dt="2020-06-07T06:24:32.723" v="6468" actId="478"/>
          <ac:spMkLst>
            <pc:docMk/>
            <pc:sldMk cId="3383562034" sldId="281"/>
            <ac:spMk id="37" creationId="{0E5024D7-4545-4BE3-B1C6-1CC175D4BA3E}"/>
          </ac:spMkLst>
        </pc:spChg>
        <pc:spChg chg="add mod">
          <ac:chgData name="Trinh Thi Thuy Huyen" userId="ff40b541-6025-4f89-8b32-e2f0b90acbaa" providerId="ADAL" clId="{DAD1AE12-FFEC-44D1-9C8B-BC20A8477302}" dt="2020-06-07T07:08:42.539" v="6881" actId="1076"/>
          <ac:spMkLst>
            <pc:docMk/>
            <pc:sldMk cId="3383562034" sldId="281"/>
            <ac:spMk id="40" creationId="{84202295-A542-492C-BB63-1A50410D09EC}"/>
          </ac:spMkLst>
        </pc:spChg>
        <pc:picChg chg="del">
          <ac:chgData name="Trinh Thi Thuy Huyen" userId="ff40b541-6025-4f89-8b32-e2f0b90acbaa" providerId="ADAL" clId="{DAD1AE12-FFEC-44D1-9C8B-BC20A8477302}" dt="2020-06-06T12:09:48.602" v="4938" actId="478"/>
          <ac:picMkLst>
            <pc:docMk/>
            <pc:sldMk cId="3383562034" sldId="281"/>
            <ac:picMk id="12" creationId="{3A287BF0-F8F8-48B8-9905-3C42FA6933F6}"/>
          </ac:picMkLst>
        </pc:picChg>
        <pc:picChg chg="del">
          <ac:chgData name="Trinh Thi Thuy Huyen" userId="ff40b541-6025-4f89-8b32-e2f0b90acbaa" providerId="ADAL" clId="{DAD1AE12-FFEC-44D1-9C8B-BC20A8477302}" dt="2020-06-06T12:09:50.702" v="4939" actId="478"/>
          <ac:picMkLst>
            <pc:docMk/>
            <pc:sldMk cId="3383562034" sldId="281"/>
            <ac:picMk id="13" creationId="{46622520-E61E-40A3-89F6-CD4A16C35019}"/>
          </ac:picMkLst>
        </pc:picChg>
        <pc:picChg chg="del mod">
          <ac:chgData name="Trinh Thi Thuy Huyen" userId="ff40b541-6025-4f89-8b32-e2f0b90acbaa" providerId="ADAL" clId="{DAD1AE12-FFEC-44D1-9C8B-BC20A8477302}" dt="2020-06-07T06:24:32.723" v="6468" actId="478"/>
          <ac:picMkLst>
            <pc:docMk/>
            <pc:sldMk cId="3383562034" sldId="281"/>
            <ac:picMk id="30" creationId="{6663EE0E-8FFF-47CE-A260-9973B7BC98C4}"/>
          </ac:picMkLst>
        </pc:picChg>
        <pc:picChg chg="del mod">
          <ac:chgData name="Trinh Thi Thuy Huyen" userId="ff40b541-6025-4f89-8b32-e2f0b90acbaa" providerId="ADAL" clId="{DAD1AE12-FFEC-44D1-9C8B-BC20A8477302}" dt="2020-06-07T06:24:32.723" v="6468" actId="478"/>
          <ac:picMkLst>
            <pc:docMk/>
            <pc:sldMk cId="3383562034" sldId="281"/>
            <ac:picMk id="31" creationId="{6719A526-3DED-4A2F-9543-7820B2B95217}"/>
          </ac:picMkLst>
        </pc:picChg>
        <pc:picChg chg="add del mod">
          <ac:chgData name="Trinh Thi Thuy Huyen" userId="ff40b541-6025-4f89-8b32-e2f0b90acbaa" providerId="ADAL" clId="{DAD1AE12-FFEC-44D1-9C8B-BC20A8477302}" dt="2020-06-07T06:24:32.723" v="6468" actId="478"/>
          <ac:picMkLst>
            <pc:docMk/>
            <pc:sldMk cId="3383562034" sldId="281"/>
            <ac:picMk id="32" creationId="{147E0271-21FE-4A70-A5D0-BC90E0AB7E72}"/>
          </ac:picMkLst>
        </pc:picChg>
        <pc:picChg chg="add del mod">
          <ac:chgData name="Trinh Thi Thuy Huyen" userId="ff40b541-6025-4f89-8b32-e2f0b90acbaa" providerId="ADAL" clId="{DAD1AE12-FFEC-44D1-9C8B-BC20A8477302}" dt="2020-06-07T06:24:32.723" v="6468" actId="478"/>
          <ac:picMkLst>
            <pc:docMk/>
            <pc:sldMk cId="3383562034" sldId="281"/>
            <ac:picMk id="33" creationId="{5A4FAF12-420E-4318-AE7A-3E5E7C55ECF3}"/>
          </ac:picMkLst>
        </pc:picChg>
        <pc:picChg chg="add mod">
          <ac:chgData name="Trinh Thi Thuy Huyen" userId="ff40b541-6025-4f89-8b32-e2f0b90acbaa" providerId="ADAL" clId="{DAD1AE12-FFEC-44D1-9C8B-BC20A8477302}" dt="2020-06-06T12:10:06.025" v="4941" actId="1076"/>
          <ac:picMkLst>
            <pc:docMk/>
            <pc:sldMk cId="3383562034" sldId="281"/>
            <ac:picMk id="38" creationId="{5CAC2539-1465-44BF-B3E4-9A2AD5C17764}"/>
          </ac:picMkLst>
        </pc:picChg>
        <pc:picChg chg="add mod">
          <ac:chgData name="Trinh Thi Thuy Huyen" userId="ff40b541-6025-4f89-8b32-e2f0b90acbaa" providerId="ADAL" clId="{DAD1AE12-FFEC-44D1-9C8B-BC20A8477302}" dt="2020-06-06T12:10:06.025" v="4941" actId="1076"/>
          <ac:picMkLst>
            <pc:docMk/>
            <pc:sldMk cId="3383562034" sldId="281"/>
            <ac:picMk id="39" creationId="{AB0D400B-88AE-42D5-B6AF-0A6DB504698A}"/>
          </ac:picMkLst>
        </pc:picChg>
        <pc:picChg chg="add mod">
          <ac:chgData name="Trinh Thi Thuy Huyen" userId="ff40b541-6025-4f89-8b32-e2f0b90acbaa" providerId="ADAL" clId="{DAD1AE12-FFEC-44D1-9C8B-BC20A8477302}" dt="2020-06-07T07:08:32.691" v="6880" actId="167"/>
          <ac:picMkLst>
            <pc:docMk/>
            <pc:sldMk cId="3383562034" sldId="281"/>
            <ac:picMk id="41" creationId="{9A698D01-C378-4261-AA1E-EA8CE3C5036B}"/>
          </ac:picMkLst>
        </pc:picChg>
        <pc:picChg chg="del mod">
          <ac:chgData name="Trinh Thi Thuy Huyen" userId="ff40b541-6025-4f89-8b32-e2f0b90acbaa" providerId="ADAL" clId="{DAD1AE12-FFEC-44D1-9C8B-BC20A8477302}" dt="2020-06-07T06:24:32.723" v="6468" actId="478"/>
          <ac:picMkLst>
            <pc:docMk/>
            <pc:sldMk cId="3383562034" sldId="281"/>
            <ac:picMk id="1030" creationId="{9806173D-10C6-41F2-BC1D-8137A12DE373}"/>
          </ac:picMkLst>
        </pc:picChg>
      </pc:sldChg>
      <pc:sldChg chg="addSp delSp modSp new mod ord setBg">
        <pc:chgData name="Trinh Thi Thuy Huyen" userId="ff40b541-6025-4f89-8b32-e2f0b90acbaa" providerId="ADAL" clId="{DAD1AE12-FFEC-44D1-9C8B-BC20A8477302}" dt="2020-06-06T14:29:18.849" v="5706" actId="1076"/>
        <pc:sldMkLst>
          <pc:docMk/>
          <pc:sldMk cId="1164089451" sldId="282"/>
        </pc:sldMkLst>
        <pc:spChg chg="add mod">
          <ac:chgData name="Trinh Thi Thuy Huyen" userId="ff40b541-6025-4f89-8b32-e2f0b90acbaa" providerId="ADAL" clId="{DAD1AE12-FFEC-44D1-9C8B-BC20A8477302}" dt="2020-06-06T14:29:14.056" v="5705" actId="1076"/>
          <ac:spMkLst>
            <pc:docMk/>
            <pc:sldMk cId="1164089451" sldId="282"/>
            <ac:spMk id="2" creationId="{5945CE56-2336-4166-9E74-B27CB6C8A3F9}"/>
          </ac:spMkLst>
        </pc:spChg>
        <pc:spChg chg="add mod">
          <ac:chgData name="Trinh Thi Thuy Huyen" userId="ff40b541-6025-4f89-8b32-e2f0b90acbaa" providerId="ADAL" clId="{DAD1AE12-FFEC-44D1-9C8B-BC20A8477302}" dt="2020-06-06T14:29:18.849" v="5706" actId="1076"/>
          <ac:spMkLst>
            <pc:docMk/>
            <pc:sldMk cId="1164089451" sldId="282"/>
            <ac:spMk id="9" creationId="{DE1A3E34-2B59-4D57-B5EE-1C0DF3777625}"/>
          </ac:spMkLst>
        </pc:spChg>
        <pc:spChg chg="add del">
          <ac:chgData name="Trinh Thi Thuy Huyen" userId="ff40b541-6025-4f89-8b32-e2f0b90acbaa" providerId="ADAL" clId="{DAD1AE12-FFEC-44D1-9C8B-BC20A8477302}" dt="2020-06-06T14:25:38.678" v="5580" actId="26606"/>
          <ac:spMkLst>
            <pc:docMk/>
            <pc:sldMk cId="1164089451" sldId="282"/>
            <ac:spMk id="75" creationId="{32BC26D8-82FB-445E-AA49-62A77D7C1EE0}"/>
          </ac:spMkLst>
        </pc:spChg>
        <pc:spChg chg="add del">
          <ac:chgData name="Trinh Thi Thuy Huyen" userId="ff40b541-6025-4f89-8b32-e2f0b90acbaa" providerId="ADAL" clId="{DAD1AE12-FFEC-44D1-9C8B-BC20A8477302}" dt="2020-06-06T14:25:38.678" v="5580" actId="26606"/>
          <ac:spMkLst>
            <pc:docMk/>
            <pc:sldMk cId="1164089451" sldId="282"/>
            <ac:spMk id="77" creationId="{CB44330D-EA18-4254-AA95-EB49948539B8}"/>
          </ac:spMkLst>
        </pc:spChg>
        <pc:picChg chg="add del mod">
          <ac:chgData name="Trinh Thi Thuy Huyen" userId="ff40b541-6025-4f89-8b32-e2f0b90acbaa" providerId="ADAL" clId="{DAD1AE12-FFEC-44D1-9C8B-BC20A8477302}" dt="2020-06-06T14:22:24.461" v="5570" actId="478"/>
          <ac:picMkLst>
            <pc:docMk/>
            <pc:sldMk cId="1164089451" sldId="282"/>
            <ac:picMk id="6146" creationId="{6E2212A9-081D-4900-A96A-95F98EE2B1ED}"/>
          </ac:picMkLst>
        </pc:picChg>
        <pc:picChg chg="add del mod">
          <ac:chgData name="Trinh Thi Thuy Huyen" userId="ff40b541-6025-4f89-8b32-e2f0b90acbaa" providerId="ADAL" clId="{DAD1AE12-FFEC-44D1-9C8B-BC20A8477302}" dt="2020-06-06T14:22:44.912" v="5575" actId="478"/>
          <ac:picMkLst>
            <pc:docMk/>
            <pc:sldMk cId="1164089451" sldId="282"/>
            <ac:picMk id="6148" creationId="{09158566-15C3-49FB-A098-B3734135A44B}"/>
          </ac:picMkLst>
        </pc:picChg>
        <pc:picChg chg="add del mod">
          <ac:chgData name="Trinh Thi Thuy Huyen" userId="ff40b541-6025-4f89-8b32-e2f0b90acbaa" providerId="ADAL" clId="{DAD1AE12-FFEC-44D1-9C8B-BC20A8477302}" dt="2020-06-06T14:25:44.841" v="5582" actId="478"/>
          <ac:picMkLst>
            <pc:docMk/>
            <pc:sldMk cId="1164089451" sldId="282"/>
            <ac:picMk id="6150" creationId="{B1D46EA6-6A90-4AEB-9373-F216335DE373}"/>
          </ac:picMkLst>
        </pc:picChg>
        <pc:picChg chg="add mod">
          <ac:chgData name="Trinh Thi Thuy Huyen" userId="ff40b541-6025-4f89-8b32-e2f0b90acbaa" providerId="ADAL" clId="{DAD1AE12-FFEC-44D1-9C8B-BC20A8477302}" dt="2020-06-06T14:25:56.962" v="5584" actId="26606"/>
          <ac:picMkLst>
            <pc:docMk/>
            <pc:sldMk cId="1164089451" sldId="282"/>
            <ac:picMk id="6152" creationId="{7EBBDBB8-C7E9-4A14-9D19-B03F56DE5BE1}"/>
          </ac:picMkLst>
        </pc:picChg>
      </pc:sldChg>
      <pc:sldChg chg="addSp modSp add mod">
        <pc:chgData name="Trinh Thi Thuy Huyen" userId="ff40b541-6025-4f89-8b32-e2f0b90acbaa" providerId="ADAL" clId="{DAD1AE12-FFEC-44D1-9C8B-BC20A8477302}" dt="2020-06-07T06:22:48.134" v="6465" actId="167"/>
        <pc:sldMkLst>
          <pc:docMk/>
          <pc:sldMk cId="2175257363" sldId="283"/>
        </pc:sldMkLst>
        <pc:spChg chg="mod">
          <ac:chgData name="Trinh Thi Thuy Huyen" userId="ff40b541-6025-4f89-8b32-e2f0b90acbaa" providerId="ADAL" clId="{DAD1AE12-FFEC-44D1-9C8B-BC20A8477302}" dt="2020-06-07T06:22:34.216" v="6463" actId="1076"/>
          <ac:spMkLst>
            <pc:docMk/>
            <pc:sldMk cId="2175257363" sldId="283"/>
            <ac:spMk id="7" creationId="{791A2B00-40A5-4817-979A-8E3AB9418C64}"/>
          </ac:spMkLst>
        </pc:spChg>
        <pc:picChg chg="add mod">
          <ac:chgData name="Trinh Thi Thuy Huyen" userId="ff40b541-6025-4f89-8b32-e2f0b90acbaa" providerId="ADAL" clId="{DAD1AE12-FFEC-44D1-9C8B-BC20A8477302}" dt="2020-06-07T06:22:48.134" v="6465" actId="167"/>
          <ac:picMkLst>
            <pc:docMk/>
            <pc:sldMk cId="2175257363" sldId="283"/>
            <ac:picMk id="4" creationId="{BBC30260-86D9-450A-9352-F128E72F6CBF}"/>
          </ac:picMkLst>
        </pc:picChg>
      </pc:sldChg>
      <pc:sldChg chg="addSp delSp modSp add mod">
        <pc:chgData name="Trinh Thi Thuy Huyen" userId="ff40b541-6025-4f89-8b32-e2f0b90acbaa" providerId="ADAL" clId="{DAD1AE12-FFEC-44D1-9C8B-BC20A8477302}" dt="2020-06-07T07:03:47.719" v="6866" actId="1076"/>
        <pc:sldMkLst>
          <pc:docMk/>
          <pc:sldMk cId="519997873" sldId="284"/>
        </pc:sldMkLst>
        <pc:spChg chg="mod">
          <ac:chgData name="Trinh Thi Thuy Huyen" userId="ff40b541-6025-4f89-8b32-e2f0b90acbaa" providerId="ADAL" clId="{DAD1AE12-FFEC-44D1-9C8B-BC20A8477302}" dt="2020-06-07T06:12:42.196" v="6262" actId="20577"/>
          <ac:spMkLst>
            <pc:docMk/>
            <pc:sldMk cId="519997873" sldId="284"/>
            <ac:spMk id="3" creationId="{978E0C33-18B9-4BD7-8C7B-500E0A220500}"/>
          </ac:spMkLst>
        </pc:spChg>
        <pc:spChg chg="mod">
          <ac:chgData name="Trinh Thi Thuy Huyen" userId="ff40b541-6025-4f89-8b32-e2f0b90acbaa" providerId="ADAL" clId="{DAD1AE12-FFEC-44D1-9C8B-BC20A8477302}" dt="2020-06-07T06:12:08.446" v="6254" actId="207"/>
          <ac:spMkLst>
            <pc:docMk/>
            <pc:sldMk cId="519997873" sldId="284"/>
            <ac:spMk id="12" creationId="{CDBDDF06-DA19-4A1F-AACB-5DE64D91A5CC}"/>
          </ac:spMkLst>
        </pc:spChg>
        <pc:spChg chg="mod">
          <ac:chgData name="Trinh Thi Thuy Huyen" userId="ff40b541-6025-4f89-8b32-e2f0b90acbaa" providerId="ADAL" clId="{DAD1AE12-FFEC-44D1-9C8B-BC20A8477302}" dt="2020-06-07T06:09:44.275" v="6223" actId="207"/>
          <ac:spMkLst>
            <pc:docMk/>
            <pc:sldMk cId="519997873" sldId="284"/>
            <ac:spMk id="13" creationId="{39A87E87-B4FE-42A5-A80B-F2F021B080EC}"/>
          </ac:spMkLst>
        </pc:spChg>
        <pc:spChg chg="mod">
          <ac:chgData name="Trinh Thi Thuy Huyen" userId="ff40b541-6025-4f89-8b32-e2f0b90acbaa" providerId="ADAL" clId="{DAD1AE12-FFEC-44D1-9C8B-BC20A8477302}" dt="2020-06-07T06:11:23.817" v="6243" actId="207"/>
          <ac:spMkLst>
            <pc:docMk/>
            <pc:sldMk cId="519997873" sldId="284"/>
            <ac:spMk id="14" creationId="{1A7305EC-CBFD-4E89-9764-0EFBC5E6AB9C}"/>
          </ac:spMkLst>
        </pc:spChg>
        <pc:spChg chg="del">
          <ac:chgData name="Trinh Thi Thuy Huyen" userId="ff40b541-6025-4f89-8b32-e2f0b90acbaa" providerId="ADAL" clId="{DAD1AE12-FFEC-44D1-9C8B-BC20A8477302}" dt="2020-06-07T07:03:43.453" v="6865" actId="478"/>
          <ac:spMkLst>
            <pc:docMk/>
            <pc:sldMk cId="519997873" sldId="284"/>
            <ac:spMk id="15" creationId="{F0C3AA85-9609-4037-92A1-FE10979981B4}"/>
          </ac:spMkLst>
        </pc:spChg>
        <pc:spChg chg="mod">
          <ac:chgData name="Trinh Thi Thuy Huyen" userId="ff40b541-6025-4f89-8b32-e2f0b90acbaa" providerId="ADAL" clId="{DAD1AE12-FFEC-44D1-9C8B-BC20A8477302}" dt="2020-06-07T06:11:59.079" v="6252" actId="207"/>
          <ac:spMkLst>
            <pc:docMk/>
            <pc:sldMk cId="519997873" sldId="284"/>
            <ac:spMk id="16" creationId="{61BFAE73-EA73-402D-BE0F-02909586FAEB}"/>
          </ac:spMkLst>
        </pc:spChg>
        <pc:grpChg chg="mod">
          <ac:chgData name="Trinh Thi Thuy Huyen" userId="ff40b541-6025-4f89-8b32-e2f0b90acbaa" providerId="ADAL" clId="{DAD1AE12-FFEC-44D1-9C8B-BC20A8477302}" dt="2020-06-07T07:03:47.719" v="6866" actId="1076"/>
          <ac:grpSpMkLst>
            <pc:docMk/>
            <pc:sldMk cId="519997873" sldId="284"/>
            <ac:grpSpMk id="4" creationId="{F537E79D-1B3C-4DBF-8187-9787B0974A07}"/>
          </ac:grpSpMkLst>
        </pc:grpChg>
        <pc:picChg chg="add mod">
          <ac:chgData name="Trinh Thi Thuy Huyen" userId="ff40b541-6025-4f89-8b32-e2f0b90acbaa" providerId="ADAL" clId="{DAD1AE12-FFEC-44D1-9C8B-BC20A8477302}" dt="2020-06-07T07:03:39.723" v="6864" actId="167"/>
          <ac:picMkLst>
            <pc:docMk/>
            <pc:sldMk cId="519997873" sldId="284"/>
            <ac:picMk id="7170" creationId="{6325D624-4ADE-4DF5-80E8-C78B7F30AB59}"/>
          </ac:picMkLst>
        </pc:picChg>
      </pc:sldChg>
      <pc:sldChg chg="add del">
        <pc:chgData name="Trinh Thi Thuy Huyen" userId="ff40b541-6025-4f89-8b32-e2f0b90acbaa" providerId="ADAL" clId="{DAD1AE12-FFEC-44D1-9C8B-BC20A8477302}" dt="2020-06-07T06:17:59.026" v="6293"/>
        <pc:sldMkLst>
          <pc:docMk/>
          <pc:sldMk cId="2374354902" sldId="285"/>
        </pc:sldMkLst>
      </pc:sldChg>
      <pc:sldChg chg="addSp modSp add mod modAnim">
        <pc:chgData name="Trinh Thi Thuy Huyen" userId="ff40b541-6025-4f89-8b32-e2f0b90acbaa" providerId="ADAL" clId="{DAD1AE12-FFEC-44D1-9C8B-BC20A8477302}" dt="2020-06-07T13:15:27.479" v="6936" actId="167"/>
        <pc:sldMkLst>
          <pc:docMk/>
          <pc:sldMk cId="2989259608" sldId="285"/>
        </pc:sldMkLst>
        <pc:spChg chg="mod">
          <ac:chgData name="Trinh Thi Thuy Huyen" userId="ff40b541-6025-4f89-8b32-e2f0b90acbaa" providerId="ADAL" clId="{DAD1AE12-FFEC-44D1-9C8B-BC20A8477302}" dt="2020-06-07T07:11:01.471" v="6890" actId="1076"/>
          <ac:spMkLst>
            <pc:docMk/>
            <pc:sldMk cId="2989259608" sldId="285"/>
            <ac:spMk id="2" creationId="{F13C1F5C-9E8B-41ED-9E5F-93E2B82A0A53}"/>
          </ac:spMkLst>
        </pc:spChg>
        <pc:spChg chg="mod">
          <ac:chgData name="Trinh Thi Thuy Huyen" userId="ff40b541-6025-4f89-8b32-e2f0b90acbaa" providerId="ADAL" clId="{DAD1AE12-FFEC-44D1-9C8B-BC20A8477302}" dt="2020-06-07T07:12:13.132" v="6904" actId="1076"/>
          <ac:spMkLst>
            <pc:docMk/>
            <pc:sldMk cId="2989259608" sldId="285"/>
            <ac:spMk id="35" creationId="{368D9DAC-E0B8-428C-9FF4-EF48980355DA}"/>
          </ac:spMkLst>
        </pc:spChg>
        <pc:spChg chg="mod">
          <ac:chgData name="Trinh Thi Thuy Huyen" userId="ff40b541-6025-4f89-8b32-e2f0b90acbaa" providerId="ADAL" clId="{DAD1AE12-FFEC-44D1-9C8B-BC20A8477302}" dt="2020-06-07T07:11:57.346" v="6899" actId="1076"/>
          <ac:spMkLst>
            <pc:docMk/>
            <pc:sldMk cId="2989259608" sldId="285"/>
            <ac:spMk id="36" creationId="{DF1436B6-5AD2-4D9E-8C10-F2599DE8BEF2}"/>
          </ac:spMkLst>
        </pc:spChg>
        <pc:spChg chg="mod">
          <ac:chgData name="Trinh Thi Thuy Huyen" userId="ff40b541-6025-4f89-8b32-e2f0b90acbaa" providerId="ADAL" clId="{DAD1AE12-FFEC-44D1-9C8B-BC20A8477302}" dt="2020-06-07T07:11:52.624" v="6898" actId="1076"/>
          <ac:spMkLst>
            <pc:docMk/>
            <pc:sldMk cId="2989259608" sldId="285"/>
            <ac:spMk id="37" creationId="{0E5024D7-4545-4BE3-B1C6-1CC175D4BA3E}"/>
          </ac:spMkLst>
        </pc:spChg>
        <pc:spChg chg="add mod">
          <ac:chgData name="Trinh Thi Thuy Huyen" userId="ff40b541-6025-4f89-8b32-e2f0b90acbaa" providerId="ADAL" clId="{DAD1AE12-FFEC-44D1-9C8B-BC20A8477302}" dt="2020-06-07T07:12:06.168" v="6903" actId="20577"/>
          <ac:spMkLst>
            <pc:docMk/>
            <pc:sldMk cId="2989259608" sldId="285"/>
            <ac:spMk id="41" creationId="{7A207233-C84E-40E1-A232-769588B06CDC}"/>
          </ac:spMkLst>
        </pc:spChg>
        <pc:picChg chg="mod">
          <ac:chgData name="Trinh Thi Thuy Huyen" userId="ff40b541-6025-4f89-8b32-e2f0b90acbaa" providerId="ADAL" clId="{DAD1AE12-FFEC-44D1-9C8B-BC20A8477302}" dt="2020-06-07T13:12:38.145" v="6923" actId="1076"/>
          <ac:picMkLst>
            <pc:docMk/>
            <pc:sldMk cId="2989259608" sldId="285"/>
            <ac:picMk id="18" creationId="{AD681C0C-041E-46BF-BABB-682C6DA38128}"/>
          </ac:picMkLst>
        </pc:picChg>
        <pc:picChg chg="mod">
          <ac:chgData name="Trinh Thi Thuy Huyen" userId="ff40b541-6025-4f89-8b32-e2f0b90acbaa" providerId="ADAL" clId="{DAD1AE12-FFEC-44D1-9C8B-BC20A8477302}" dt="2020-06-07T13:12:38.145" v="6923" actId="1076"/>
          <ac:picMkLst>
            <pc:docMk/>
            <pc:sldMk cId="2989259608" sldId="285"/>
            <ac:picMk id="19" creationId="{42D9CDE4-D898-44C6-A92D-022631D3E7E1}"/>
          </ac:picMkLst>
        </pc:picChg>
        <pc:picChg chg="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30" creationId="{6663EE0E-8FFF-47CE-A260-9973B7BC98C4}"/>
          </ac:picMkLst>
        </pc:picChg>
        <pc:picChg chg="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31" creationId="{6719A526-3DED-4A2F-9543-7820B2B95217}"/>
          </ac:picMkLst>
        </pc:picChg>
        <pc:picChg chg="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32" creationId="{147E0271-21FE-4A70-A5D0-BC90E0AB7E72}"/>
          </ac:picMkLst>
        </pc:picChg>
        <pc:picChg chg="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33" creationId="{5A4FAF12-420E-4318-AE7A-3E5E7C55ECF3}"/>
          </ac:picMkLst>
        </pc:picChg>
        <pc:picChg chg="add 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40" creationId="{7D5D17EB-A198-4D9B-BC44-45D3C10662E8}"/>
          </ac:picMkLst>
        </pc:picChg>
        <pc:picChg chg="mod">
          <ac:chgData name="Trinh Thi Thuy Huyen" userId="ff40b541-6025-4f89-8b32-e2f0b90acbaa" providerId="ADAL" clId="{DAD1AE12-FFEC-44D1-9C8B-BC20A8477302}" dt="2020-06-07T13:15:18.682" v="6935" actId="167"/>
          <ac:picMkLst>
            <pc:docMk/>
            <pc:sldMk cId="2989259608" sldId="285"/>
            <ac:picMk id="1030" creationId="{9806173D-10C6-41F2-BC1D-8137A12DE373}"/>
          </ac:picMkLst>
        </pc:picChg>
        <pc:picChg chg="add mod">
          <ac:chgData name="Trinh Thi Thuy Huyen" userId="ff40b541-6025-4f89-8b32-e2f0b90acbaa" providerId="ADAL" clId="{DAD1AE12-FFEC-44D1-9C8B-BC20A8477302}" dt="2020-06-07T13:15:27.479" v="6936" actId="167"/>
          <ac:picMkLst>
            <pc:docMk/>
            <pc:sldMk cId="2989259608" sldId="285"/>
            <ac:picMk id="9218" creationId="{11D69486-F77A-4A76-97C4-0293428CF505}"/>
          </ac:picMkLst>
        </pc:picChg>
      </pc:sldChg>
      <pc:sldChg chg="addSp modSp add mod ord">
        <pc:chgData name="Trinh Thi Thuy Huyen" userId="ff40b541-6025-4f89-8b32-e2f0b90acbaa" providerId="ADAL" clId="{DAD1AE12-FFEC-44D1-9C8B-BC20A8477302}" dt="2020-06-07T07:08:05.461" v="6878" actId="1076"/>
        <pc:sldMkLst>
          <pc:docMk/>
          <pc:sldMk cId="2922864348" sldId="286"/>
        </pc:sldMkLst>
        <pc:spChg chg="mod">
          <ac:chgData name="Trinh Thi Thuy Huyen" userId="ff40b541-6025-4f89-8b32-e2f0b90acbaa" providerId="ADAL" clId="{DAD1AE12-FFEC-44D1-9C8B-BC20A8477302}" dt="2020-06-07T07:08:05.461" v="6878" actId="1076"/>
          <ac:spMkLst>
            <pc:docMk/>
            <pc:sldMk cId="2922864348" sldId="286"/>
            <ac:spMk id="40" creationId="{84202295-A542-492C-BB63-1A50410D09EC}"/>
          </ac:spMkLst>
        </pc:spChg>
        <pc:picChg chg="mod">
          <ac:chgData name="Trinh Thi Thuy Huyen" userId="ff40b541-6025-4f89-8b32-e2f0b90acbaa" providerId="ADAL" clId="{DAD1AE12-FFEC-44D1-9C8B-BC20A8477302}" dt="2020-06-07T07:07:55.652" v="6877" actId="1037"/>
          <ac:picMkLst>
            <pc:docMk/>
            <pc:sldMk cId="2922864348" sldId="286"/>
            <ac:picMk id="1028" creationId="{2236FC8A-037D-4662-AB7E-3946F41DB2B5}"/>
          </ac:picMkLst>
        </pc:picChg>
        <pc:picChg chg="add mod">
          <ac:chgData name="Trinh Thi Thuy Huyen" userId="ff40b541-6025-4f89-8b32-e2f0b90acbaa" providerId="ADAL" clId="{DAD1AE12-FFEC-44D1-9C8B-BC20A8477302}" dt="2020-06-07T07:07:47.422" v="6870" actId="167"/>
          <ac:picMkLst>
            <pc:docMk/>
            <pc:sldMk cId="2922864348" sldId="286"/>
            <ac:picMk id="8194" creationId="{97BC737C-ECC4-4A24-B17F-29AC71DAE221}"/>
          </ac:picMkLst>
        </pc:picChg>
      </pc:sldChg>
      <pc:sldChg chg="addSp delSp modSp add mod">
        <pc:chgData name="Trinh Thi Thuy Huyen" userId="ff40b541-6025-4f89-8b32-e2f0b90acbaa" providerId="ADAL" clId="{DAD1AE12-FFEC-44D1-9C8B-BC20A8477302}" dt="2020-06-08T05:07:29.141" v="6950"/>
        <pc:sldMkLst>
          <pc:docMk/>
          <pc:sldMk cId="2593844291" sldId="287"/>
        </pc:sldMkLst>
        <pc:spChg chg="del">
          <ac:chgData name="Trinh Thi Thuy Huyen" userId="ff40b541-6025-4f89-8b32-e2f0b90acbaa" providerId="ADAL" clId="{DAD1AE12-FFEC-44D1-9C8B-BC20A8477302}" dt="2020-06-08T05:07:09.632" v="6949" actId="478"/>
          <ac:spMkLst>
            <pc:docMk/>
            <pc:sldMk cId="2593844291" sldId="287"/>
            <ac:spMk id="4" creationId="{7F250B03-76AF-4E4D-8E81-20759EBF3143}"/>
          </ac:spMkLst>
        </pc:spChg>
        <pc:spChg chg="add mod">
          <ac:chgData name="Trinh Thi Thuy Huyen" userId="ff40b541-6025-4f89-8b32-e2f0b90acbaa" providerId="ADAL" clId="{DAD1AE12-FFEC-44D1-9C8B-BC20A8477302}" dt="2020-06-08T05:07:29.141" v="6950"/>
          <ac:spMkLst>
            <pc:docMk/>
            <pc:sldMk cId="2593844291" sldId="287"/>
            <ac:spMk id="5" creationId="{238C6AA0-ADE8-4CF6-AC1C-6E2CC7D1C175}"/>
          </ac:spMkLst>
        </pc:spChg>
        <pc:cxnChg chg="add mod">
          <ac:chgData name="Trinh Thi Thuy Huyen" userId="ff40b541-6025-4f89-8b32-e2f0b90acbaa" providerId="ADAL" clId="{DAD1AE12-FFEC-44D1-9C8B-BC20A8477302}" dt="2020-06-08T05:07:29.141" v="6950"/>
          <ac:cxnSpMkLst>
            <pc:docMk/>
            <pc:sldMk cId="2593844291" sldId="287"/>
            <ac:cxnSpMk id="6" creationId="{C2A22CCB-BEDE-4B74-940D-E01BE7962BFD}"/>
          </ac:cxnSpMkLst>
        </pc:cxnChg>
        <pc:cxnChg chg="add mod">
          <ac:chgData name="Trinh Thi Thuy Huyen" userId="ff40b541-6025-4f89-8b32-e2f0b90acbaa" providerId="ADAL" clId="{DAD1AE12-FFEC-44D1-9C8B-BC20A8477302}" dt="2020-06-08T05:07:29.141" v="6950"/>
          <ac:cxnSpMkLst>
            <pc:docMk/>
            <pc:sldMk cId="2593844291" sldId="287"/>
            <ac:cxnSpMk id="8" creationId="{05DC3C42-B7AE-4B18-AAEC-423FB65A92D2}"/>
          </ac:cxnSpMkLst>
        </pc:cxnChg>
        <pc:cxnChg chg="add mod">
          <ac:chgData name="Trinh Thi Thuy Huyen" userId="ff40b541-6025-4f89-8b32-e2f0b90acbaa" providerId="ADAL" clId="{DAD1AE12-FFEC-44D1-9C8B-BC20A8477302}" dt="2020-06-08T05:07:29.141" v="6950"/>
          <ac:cxnSpMkLst>
            <pc:docMk/>
            <pc:sldMk cId="2593844291" sldId="287"/>
            <ac:cxnSpMk id="9" creationId="{27E395CE-B5C9-4943-9519-DF97BFF3AAA7}"/>
          </ac:cxnSpMkLst>
        </pc:cxnChg>
        <pc:cxnChg chg="add mod">
          <ac:chgData name="Trinh Thi Thuy Huyen" userId="ff40b541-6025-4f89-8b32-e2f0b90acbaa" providerId="ADAL" clId="{DAD1AE12-FFEC-44D1-9C8B-BC20A8477302}" dt="2020-06-08T05:07:29.141" v="6950"/>
          <ac:cxnSpMkLst>
            <pc:docMk/>
            <pc:sldMk cId="2593844291" sldId="287"/>
            <ac:cxnSpMk id="10" creationId="{61328560-1369-4E6B-9BF4-03D8F2EF6CA4}"/>
          </ac:cxnSpMkLst>
        </pc:cxnChg>
        <pc:cxnChg chg="add mod">
          <ac:chgData name="Trinh Thi Thuy Huyen" userId="ff40b541-6025-4f89-8b32-e2f0b90acbaa" providerId="ADAL" clId="{DAD1AE12-FFEC-44D1-9C8B-BC20A8477302}" dt="2020-06-08T05:07:29.141" v="6950"/>
          <ac:cxnSpMkLst>
            <pc:docMk/>
            <pc:sldMk cId="2593844291" sldId="287"/>
            <ac:cxnSpMk id="11" creationId="{9DE3E8B1-982D-4A2A-BE55-1D4BA3E9D0F8}"/>
          </ac:cxnSpMkLst>
        </pc:cxnChg>
      </pc:sldChg>
      <pc:sldChg chg="add">
        <pc:chgData name="Trinh Thi Thuy Huyen" userId="ff40b541-6025-4f89-8b32-e2f0b90acbaa" providerId="ADAL" clId="{DAD1AE12-FFEC-44D1-9C8B-BC20A8477302}" dt="2020-06-08T05:07:04.457" v="6948"/>
        <pc:sldMkLst>
          <pc:docMk/>
          <pc:sldMk cId="3184968028" sldId="288"/>
        </pc:sldMkLst>
      </pc:sldChg>
      <pc:sldChg chg="delSp modSp add mod delAnim">
        <pc:chgData name="Trinh Thi Thuy Huyen" userId="ff40b541-6025-4f89-8b32-e2f0b90acbaa" providerId="ADAL" clId="{DAD1AE12-FFEC-44D1-9C8B-BC20A8477302}" dt="2020-06-08T05:21:51.451" v="7170" actId="1076"/>
        <pc:sldMkLst>
          <pc:docMk/>
          <pc:sldMk cId="1445736910" sldId="289"/>
        </pc:sldMkLst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7" creationId="{A667828C-BA1E-4578-9F38-F357325EDEF5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9" creationId="{322095F9-95BB-433D-895F-B64D590B49A7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14" creationId="{3DEF42D2-0D9A-45D1-A120-E357DB70AA28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15" creationId="{2511E52F-8890-4FE1-B17D-6F0F180A3095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16" creationId="{C18F8956-1131-4FDE-A58A-492086B7C49B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34" creationId="{B551AEFA-2148-42C1-AB33-DA3B1E520205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39" creationId="{AD76746B-FE1D-40A9-A5E9-18B49A1C6EEA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40" creationId="{45863205-F93D-4F17-8D27-A16E64A9919B}"/>
          </ac:spMkLst>
        </pc:spChg>
        <pc:spChg chg="mod">
          <ac:chgData name="Trinh Thi Thuy Huyen" userId="ff40b541-6025-4f89-8b32-e2f0b90acbaa" providerId="ADAL" clId="{DAD1AE12-FFEC-44D1-9C8B-BC20A8477302}" dt="2020-06-08T05:21:41.634" v="7169" actId="1076"/>
          <ac:spMkLst>
            <pc:docMk/>
            <pc:sldMk cId="1445736910" sldId="289"/>
            <ac:spMk id="41" creationId="{0E8B4FD7-7B45-4F1D-8A09-8612C9FB998B}"/>
          </ac:spMkLst>
        </pc:spChg>
        <pc:spChg chg="del mod">
          <ac:chgData name="Trinh Thi Thuy Huyen" userId="ff40b541-6025-4f89-8b32-e2f0b90acbaa" providerId="ADAL" clId="{DAD1AE12-FFEC-44D1-9C8B-BC20A8477302}" dt="2020-06-08T05:21:33.755" v="7168" actId="478"/>
          <ac:spMkLst>
            <pc:docMk/>
            <pc:sldMk cId="1445736910" sldId="289"/>
            <ac:spMk id="42" creationId="{C496B929-0006-425A-85BF-8EDA7C200E72}"/>
          </ac:spMkLst>
        </pc:spChg>
        <pc:grpChg chg="mod">
          <ac:chgData name="Trinh Thi Thuy Huyen" userId="ff40b541-6025-4f89-8b32-e2f0b90acbaa" providerId="ADAL" clId="{DAD1AE12-FFEC-44D1-9C8B-BC20A8477302}" dt="2020-06-08T05:21:41.634" v="7169" actId="1076"/>
          <ac:grpSpMkLst>
            <pc:docMk/>
            <pc:sldMk cId="1445736910" sldId="289"/>
            <ac:grpSpMk id="10" creationId="{6A1ADDAD-4FD6-4A9F-82A5-C6EC18EE7320}"/>
          </ac:grpSpMkLst>
        </pc:grpChg>
        <pc:grpChg chg="mod">
          <ac:chgData name="Trinh Thi Thuy Huyen" userId="ff40b541-6025-4f89-8b32-e2f0b90acbaa" providerId="ADAL" clId="{DAD1AE12-FFEC-44D1-9C8B-BC20A8477302}" dt="2020-06-08T05:21:41.634" v="7169" actId="1076"/>
          <ac:grpSpMkLst>
            <pc:docMk/>
            <pc:sldMk cId="1445736910" sldId="289"/>
            <ac:grpSpMk id="21" creationId="{C71426B9-1A4C-45CE-93E2-2FEFBDAA1680}"/>
          </ac:grpSpMkLst>
        </pc:grpChg>
        <pc:grpChg chg="mod">
          <ac:chgData name="Trinh Thi Thuy Huyen" userId="ff40b541-6025-4f89-8b32-e2f0b90acbaa" providerId="ADAL" clId="{DAD1AE12-FFEC-44D1-9C8B-BC20A8477302}" dt="2020-06-08T05:21:41.634" v="7169" actId="1076"/>
          <ac:grpSpMkLst>
            <pc:docMk/>
            <pc:sldMk cId="1445736910" sldId="289"/>
            <ac:grpSpMk id="35" creationId="{693FBE03-96BC-4F46-82B1-E2D2C7500F50}"/>
          </ac:grpSpMkLst>
        </pc:grpChg>
        <pc:picChg chg="mod">
          <ac:chgData name="Trinh Thi Thuy Huyen" userId="ff40b541-6025-4f89-8b32-e2f0b90acbaa" providerId="ADAL" clId="{DAD1AE12-FFEC-44D1-9C8B-BC20A8477302}" dt="2020-06-08T05:21:51.451" v="7170" actId="1076"/>
          <ac:picMkLst>
            <pc:docMk/>
            <pc:sldMk cId="1445736910" sldId="289"/>
            <ac:picMk id="5122" creationId="{DC7F5803-5FAD-4E55-88CA-35ED767EBC3F}"/>
          </ac:picMkLst>
        </pc:pic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1" creationId="{E47441D5-C56A-4473-A805-1E1864CB73F9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2" creationId="{734BCCA2-95BB-48EF-AAE1-CF765A72D496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3" creationId="{CD9771B6-C7F5-4841-B391-82575FE4ABB3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7" creationId="{B27CF918-D136-4CA6-B358-214886D33F9D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8" creationId="{2A550B24-DE3E-46A2-9FFF-F74E7E1B9BC0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19" creationId="{DF56C5A6-ECA1-4CCD-ABB4-9EBCCCF5CA45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20" creationId="{F0532FB8-3EDE-4C66-8A85-254D3AD38DF1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22" creationId="{BAB3B171-5337-4311-BDC0-A63C47505A88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23" creationId="{CE1773FC-29C4-4275-87B2-359507854FE0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36" creationId="{8AFC5A53-59D9-461B-8851-F4A4010A9E41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37" creationId="{2E7B631F-2B9F-4836-9931-517D1C9D3C6C}"/>
          </ac:cxnSpMkLst>
        </pc:cxnChg>
        <pc:cxnChg chg="mod">
          <ac:chgData name="Trinh Thi Thuy Huyen" userId="ff40b541-6025-4f89-8b32-e2f0b90acbaa" providerId="ADAL" clId="{DAD1AE12-FFEC-44D1-9C8B-BC20A8477302}" dt="2020-06-08T05:21:41.634" v="7169" actId="1076"/>
          <ac:cxnSpMkLst>
            <pc:docMk/>
            <pc:sldMk cId="1445736910" sldId="289"/>
            <ac:cxnSpMk id="38" creationId="{15731F58-95C7-40D8-9795-BD0477B39BA7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DCED-76B9-4D48-B649-5E8247B97E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E2164B-FA0B-49D4-9D2D-3CF75B83D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B59A6-26A0-49B4-B2DD-74A33B54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A6398-0065-40E7-925D-448733A0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D471E-7BB0-48A3-80A6-FBA6F0C6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611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726C4-5D81-484A-BD3B-F65E2598D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C87F1-9E35-4922-8DF0-CCF388C91A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8B94B-0501-41A1-9B27-5F5B7281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D813E-5AB5-45A6-8048-B6F49D09F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8E44B-8C11-461F-B854-93D422722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6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5168E-8B44-4236-91E9-1DB1A64748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7DACB-BE22-49F5-B731-F2DEB925E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73833-A355-46A5-8BFA-75B656D4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7B55A-CF10-4656-A8D1-FDD5DB1B8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BFA76-E2F8-4A6E-8F30-EA4E9AB5F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06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ACD84-52DF-4A20-8F8F-FA13B3D3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7E82E-975D-4E35-964D-76BCE1D1F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0AFFE-F60D-43A8-B6F2-05F937E60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96C3B-7F81-4B9B-8CCC-5C358073E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171447-869B-4838-ABCB-DBE8932B8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19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8F2A2-0FA8-4A74-A270-7FDD10673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D713F-139F-4F6A-B949-19030AD7E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F4EEED-89F4-4180-BC6F-1B373F44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5F5198-44F5-4569-B3C4-40B74A19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81DCC-58E7-4944-B782-5A03719BA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6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8648-B364-4090-9480-02F70258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E481-048F-4BBF-A947-E388BB51A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1AA45-D656-4EAF-9A20-9BD411560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8BCEAE-CA45-4DAA-8F75-ED1A0F95B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77300F-78B6-4F76-85B2-4157BC015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AFD8B-2043-4E7A-A0BE-1FB987CA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93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7587D-91B9-4863-854E-D3E2D4320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E5648-B7B1-4AD4-8E29-1FF893BC8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F0968-B0E7-4D70-954C-209BCA20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BBAB11-5F96-49F8-A241-CE5C805F51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46CC3D-65BA-44FD-8DCF-098D36940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54CFB-971F-400D-9B2A-AC263A2F6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2A4687-E9BB-468D-BBA0-F9041582C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23EDBB-12CE-48AC-A43F-B65CA5CBB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55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9D4D-F87E-4FD1-BEE9-02688E5E2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E8BB8-78B9-4E42-9D3D-38721DCEA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3424D-91FD-490E-AA65-5914A7F8A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EB3A06-0BE3-4E48-ADA7-D7A932EF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25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7CCCFA-ADB3-4538-BF86-ED8FA03D0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F03DD-34FB-49F3-9A26-742CF4D8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302A9-C268-4B96-8760-A9F94A97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47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8F73-3D56-461B-B460-8002E204A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92D3-AF65-478F-8955-29F1C7794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F9EEC2-A5CE-4BDD-8EF8-B5913E0688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42D57-CD4D-4C4E-B7B7-E5A5157D1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461D3-F164-477D-9C92-9B4D973E9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6A72A-96EC-4F4F-BB39-A9A253BF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7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ED5E3-3E68-4ED5-9DCF-08926E6BA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D74F4E-704D-40E0-8351-A1C7118825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176E0-1496-46D5-8C67-8A621DDD8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81611D-C76E-4BAB-9114-0F7D85C95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75F000-52AC-4140-8F50-E883E846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785C65-3288-48AE-8FF5-5AE15D5E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6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2CE4F6-5FC7-4454-AF56-9BC242E02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F400C-5A69-4A31-9F98-1C16CB4AD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93A96-5050-4D95-A4B7-58BE29B1D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57E0A-18A9-49AE-958A-25990EE48335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155CA-C3A1-4B12-A03D-88CA9B7D9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31600-B9C6-4750-8932-3E95F5A2F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5440F-1CBA-4EFE-8F7C-04F23EF88C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4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jpe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1E4ED87-AD03-4ECF-9379-CC62DDB3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1796AF0-302E-42D4-8FA1-5522ECF56D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B8">
            <a:extLst>
              <a:ext uri="{FF2B5EF4-FFF2-40B4-BE49-F238E27FC236}">
                <a16:creationId xmlns:a16="http://schemas.microsoft.com/office/drawing/2014/main" id="{0544003E-E865-47DD-969A-01D05BD92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1AFDA0CF-BBA6-4E0F-9679-9DA01F4E7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3078" name="Picture 7" descr="BAR_EL~1">
            <a:extLst>
              <a:ext uri="{FF2B5EF4-FFF2-40B4-BE49-F238E27FC236}">
                <a16:creationId xmlns:a16="http://schemas.microsoft.com/office/drawing/2014/main" id="{1E790714-2EFF-408B-9B33-ED0C706FD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4" descr="1018265obiutmb6vk">
            <a:extLst>
              <a:ext uri="{FF2B5EF4-FFF2-40B4-BE49-F238E27FC236}">
                <a16:creationId xmlns:a16="http://schemas.microsoft.com/office/drawing/2014/main" id="{C5542A32-AC7F-4998-B705-BBFFA5793C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5" descr="1018265obiutmb6vk">
            <a:extLst>
              <a:ext uri="{FF2B5EF4-FFF2-40B4-BE49-F238E27FC236}">
                <a16:creationId xmlns:a16="http://schemas.microsoft.com/office/drawing/2014/main" id="{37CE4F3D-3FB5-477F-82AA-0CE5EF473E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6" descr="Bauernbar">
            <a:extLst>
              <a:ext uri="{FF2B5EF4-FFF2-40B4-BE49-F238E27FC236}">
                <a16:creationId xmlns:a16="http://schemas.microsoft.com/office/drawing/2014/main" id="{E75F371C-31A5-40E6-A4DD-7BFDA4487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WordArt 19">
            <a:extLst>
              <a:ext uri="{FF2B5EF4-FFF2-40B4-BE49-F238E27FC236}">
                <a16:creationId xmlns:a16="http://schemas.microsoft.com/office/drawing/2014/main" id="{83E6E8D9-932E-4455-BAAC-3ADA2093A52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4968" y="4893733"/>
            <a:ext cx="5044017" cy="984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F4CF50-EB0A-48F6-9F55-EBD53D4463FE}"/>
              </a:ext>
            </a:extLst>
          </p:cNvPr>
          <p:cNvSpPr/>
          <p:nvPr/>
        </p:nvSpPr>
        <p:spPr>
          <a:xfrm>
            <a:off x="2209800" y="3109914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3</a:t>
            </a:r>
          </a:p>
        </p:txBody>
      </p:sp>
      <p:pic>
        <p:nvPicPr>
          <p:cNvPr id="3084" name="Hình ảnh 3">
            <a:extLst>
              <a:ext uri="{FF2B5EF4-FFF2-40B4-BE49-F238E27FC236}">
                <a16:creationId xmlns:a16="http://schemas.microsoft.com/office/drawing/2014/main" id="{3856803D-5D32-4A2B-9167-76D71D177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đơn giản màu trắng - hinhanhsieudep.net">
            <a:extLst>
              <a:ext uri="{FF2B5EF4-FFF2-40B4-BE49-F238E27FC236}">
                <a16:creationId xmlns:a16="http://schemas.microsoft.com/office/drawing/2014/main" id="{DC7F5803-5FAD-4E55-88CA-35ED767E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20797" cy="68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7819" y="801247"/>
            <a:ext cx="115824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33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21kg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15kg </a:t>
            </a:r>
            <a:r>
              <a:rPr lang="en-US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400" y="2581390"/>
            <a:ext cx="203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u="sng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3733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u="sng" dirty="0" err="1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3200" y="372022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21 kg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: 7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túi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200" y="4329827"/>
            <a:ext cx="4470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15 kg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 :  …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869073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đơn giản màu trắng - hinhanhsieudep.net">
            <a:extLst>
              <a:ext uri="{FF2B5EF4-FFF2-40B4-BE49-F238E27FC236}">
                <a16:creationId xmlns:a16="http://schemas.microsoft.com/office/drawing/2014/main" id="{DC7F5803-5FAD-4E55-88CA-35ED767E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4" y="-27683"/>
            <a:ext cx="12120797" cy="68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7828C-BA1E-4578-9F38-F357325EDEF5}"/>
              </a:ext>
            </a:extLst>
          </p:cNvPr>
          <p:cNvSpPr txBox="1"/>
          <p:nvPr/>
        </p:nvSpPr>
        <p:spPr>
          <a:xfrm>
            <a:off x="260571" y="108017"/>
            <a:ext cx="11931429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2:Có 21kg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22095F9-95BB-433D-895F-B64D590B49A7}"/>
              </a:ext>
            </a:extLst>
          </p:cNvPr>
          <p:cNvSpPr/>
          <p:nvPr/>
        </p:nvSpPr>
        <p:spPr>
          <a:xfrm rot="16200000">
            <a:off x="7704783" y="280441"/>
            <a:ext cx="334539" cy="50312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EF42D2-0D9A-45D1-A120-E357DB70AA28}"/>
              </a:ext>
            </a:extLst>
          </p:cNvPr>
          <p:cNvSpPr/>
          <p:nvPr/>
        </p:nvSpPr>
        <p:spPr>
          <a:xfrm>
            <a:off x="7125320" y="2062654"/>
            <a:ext cx="187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kg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11E52F-8890-4FE1-B17D-6F0F180A3095}"/>
              </a:ext>
            </a:extLst>
          </p:cNvPr>
          <p:cNvSpPr/>
          <p:nvPr/>
        </p:nvSpPr>
        <p:spPr>
          <a:xfrm>
            <a:off x="4884838" y="3683994"/>
            <a:ext cx="23631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 kg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endParaRPr lang="en-US" sz="2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8F8956-1131-4FDE-A58A-492086B7C49B}"/>
              </a:ext>
            </a:extLst>
          </p:cNvPr>
          <p:cNvSpPr/>
          <p:nvPr/>
        </p:nvSpPr>
        <p:spPr>
          <a:xfrm>
            <a:off x="7872052" y="3789526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: 7 = 3 (kg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1426B9-1A4C-45CE-93E2-2FEFBDAA1680}"/>
              </a:ext>
            </a:extLst>
          </p:cNvPr>
          <p:cNvGrpSpPr/>
          <p:nvPr/>
        </p:nvGrpSpPr>
        <p:grpSpPr>
          <a:xfrm>
            <a:off x="5374225" y="3042340"/>
            <a:ext cx="5031257" cy="347959"/>
            <a:chOff x="6257177" y="3696020"/>
            <a:chExt cx="5031257" cy="34795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A1ADDAD-4FD6-4A9F-82A5-C6EC18EE7320}"/>
                </a:ext>
              </a:extLst>
            </p:cNvPr>
            <p:cNvGrpSpPr/>
            <p:nvPr/>
          </p:nvGrpSpPr>
          <p:grpSpPr>
            <a:xfrm>
              <a:off x="6257177" y="3696020"/>
              <a:ext cx="5031257" cy="347959"/>
              <a:chOff x="5691807" y="5481097"/>
              <a:chExt cx="2623930" cy="347959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47441D5-C56A-4473-A805-1E1864CB73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1807" y="5652617"/>
                <a:ext cx="2623930" cy="0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34BCCA2-95BB-48EF-AAE1-CF765A72D4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13655" y="5481097"/>
                <a:ext cx="0" cy="334142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D9771B6-C7F5-4841-B391-82575FE4AB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1807" y="5494914"/>
                <a:ext cx="0" cy="334142"/>
              </a:xfrm>
              <a:prstGeom prst="line">
                <a:avLst/>
              </a:prstGeom>
              <a:ln w="571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550B24-DE3E-46A2-9FFF-F74E7E1B9BC0}"/>
                </a:ext>
              </a:extLst>
            </p:cNvPr>
            <p:cNvCxnSpPr>
              <a:cxnSpLocks/>
            </p:cNvCxnSpPr>
            <p:nvPr/>
          </p:nvCxnSpPr>
          <p:spPr>
            <a:xfrm>
              <a:off x="7748047" y="3697520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27CF918-D136-4CA6-B358-214886D33F9D}"/>
                </a:ext>
              </a:extLst>
            </p:cNvPr>
            <p:cNvCxnSpPr>
              <a:cxnSpLocks/>
            </p:cNvCxnSpPr>
            <p:nvPr/>
          </p:nvCxnSpPr>
          <p:spPr>
            <a:xfrm>
              <a:off x="6997146" y="3726321"/>
              <a:ext cx="8779" cy="305341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56C5A6-ECA1-4CCD-ABB4-9EBCCCF5CA45}"/>
                </a:ext>
              </a:extLst>
            </p:cNvPr>
            <p:cNvCxnSpPr>
              <a:cxnSpLocks/>
            </p:cNvCxnSpPr>
            <p:nvPr/>
          </p:nvCxnSpPr>
          <p:spPr>
            <a:xfrm>
              <a:off x="8461691" y="3697520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532FB8-3EDE-4C66-8A85-254D3AD38DF1}"/>
                </a:ext>
              </a:extLst>
            </p:cNvPr>
            <p:cNvCxnSpPr>
              <a:cxnSpLocks/>
            </p:cNvCxnSpPr>
            <p:nvPr/>
          </p:nvCxnSpPr>
          <p:spPr>
            <a:xfrm>
              <a:off x="10610516" y="3697520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AB3B171-5337-4311-BDC0-A63C47505A88}"/>
                </a:ext>
              </a:extLst>
            </p:cNvPr>
            <p:cNvCxnSpPr>
              <a:cxnSpLocks/>
            </p:cNvCxnSpPr>
            <p:nvPr/>
          </p:nvCxnSpPr>
          <p:spPr>
            <a:xfrm>
              <a:off x="9852384" y="3697520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E1773FC-29C4-4275-87B2-359507854FE0}"/>
                </a:ext>
              </a:extLst>
            </p:cNvPr>
            <p:cNvCxnSpPr>
              <a:cxnSpLocks/>
            </p:cNvCxnSpPr>
            <p:nvPr/>
          </p:nvCxnSpPr>
          <p:spPr>
            <a:xfrm>
              <a:off x="9126272" y="3697520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ight Brace 33">
            <a:extLst>
              <a:ext uri="{FF2B5EF4-FFF2-40B4-BE49-F238E27FC236}">
                <a16:creationId xmlns:a16="http://schemas.microsoft.com/office/drawing/2014/main" id="{B551AEFA-2148-42C1-AB33-DA3B1E520205}"/>
              </a:ext>
            </a:extLst>
          </p:cNvPr>
          <p:cNvSpPr/>
          <p:nvPr/>
        </p:nvSpPr>
        <p:spPr>
          <a:xfrm rot="5400000">
            <a:off x="5590308" y="3256278"/>
            <a:ext cx="334140" cy="7311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3FBE03-96BC-4F46-82B1-E2D2C7500F50}"/>
              </a:ext>
            </a:extLst>
          </p:cNvPr>
          <p:cNvGrpSpPr/>
          <p:nvPr/>
        </p:nvGrpSpPr>
        <p:grpSpPr>
          <a:xfrm>
            <a:off x="5499910" y="5692079"/>
            <a:ext cx="3496150" cy="321122"/>
            <a:chOff x="5830957" y="4420165"/>
            <a:chExt cx="2131520" cy="318052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AFC5A53-59D9-461B-8851-F4A4010A9E41}"/>
                </a:ext>
              </a:extLst>
            </p:cNvPr>
            <p:cNvCxnSpPr>
              <a:cxnSpLocks/>
            </p:cNvCxnSpPr>
            <p:nvPr/>
          </p:nvCxnSpPr>
          <p:spPr>
            <a:xfrm>
              <a:off x="5875259" y="4420165"/>
              <a:ext cx="0" cy="3180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E7B631F-2B9F-4836-9931-517D1C9D3C6C}"/>
                </a:ext>
              </a:extLst>
            </p:cNvPr>
            <p:cNvCxnSpPr>
              <a:cxnSpLocks/>
            </p:cNvCxnSpPr>
            <p:nvPr/>
          </p:nvCxnSpPr>
          <p:spPr>
            <a:xfrm>
              <a:off x="7942597" y="4420165"/>
              <a:ext cx="0" cy="3180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5731F58-95C7-40D8-9795-BD0477B39BA7}"/>
                </a:ext>
              </a:extLst>
            </p:cNvPr>
            <p:cNvCxnSpPr>
              <a:cxnSpLocks/>
            </p:cNvCxnSpPr>
            <p:nvPr/>
          </p:nvCxnSpPr>
          <p:spPr>
            <a:xfrm>
              <a:off x="5830957" y="4579191"/>
              <a:ext cx="213152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ight Brace 38">
            <a:extLst>
              <a:ext uri="{FF2B5EF4-FFF2-40B4-BE49-F238E27FC236}">
                <a16:creationId xmlns:a16="http://schemas.microsoft.com/office/drawing/2014/main" id="{AD76746B-FE1D-40A9-A5E9-18B49A1C6EEA}"/>
              </a:ext>
            </a:extLst>
          </p:cNvPr>
          <p:cNvSpPr/>
          <p:nvPr/>
        </p:nvSpPr>
        <p:spPr>
          <a:xfrm rot="16200000">
            <a:off x="7071123" y="3693023"/>
            <a:ext cx="321115" cy="34126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863205-F93D-4F17-8D27-A16E64A9919B}"/>
              </a:ext>
            </a:extLst>
          </p:cNvPr>
          <p:cNvSpPr/>
          <p:nvPr/>
        </p:nvSpPr>
        <p:spPr>
          <a:xfrm>
            <a:off x="6722370" y="4872701"/>
            <a:ext cx="1874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kg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E8B4FD7-7B45-4F1D-8A09-8612C9FB998B}"/>
              </a:ext>
            </a:extLst>
          </p:cNvPr>
          <p:cNvSpPr/>
          <p:nvPr/>
        </p:nvSpPr>
        <p:spPr>
          <a:xfrm>
            <a:off x="6790337" y="5900211"/>
            <a:ext cx="869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E28844-1F04-4E21-9F1D-0683D333C8E8}"/>
              </a:ext>
            </a:extLst>
          </p:cNvPr>
          <p:cNvSpPr/>
          <p:nvPr/>
        </p:nvSpPr>
        <p:spPr>
          <a:xfrm>
            <a:off x="714131" y="2538524"/>
            <a:ext cx="3500607" cy="571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21kg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67541E-1148-4FFB-BCD2-8D2550CBB5DC}"/>
              </a:ext>
            </a:extLst>
          </p:cNvPr>
          <p:cNvSpPr/>
          <p:nvPr/>
        </p:nvSpPr>
        <p:spPr>
          <a:xfrm>
            <a:off x="385968" y="2585874"/>
            <a:ext cx="3722557" cy="2357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FD65BC-3124-40BB-91A3-A1B0B8834CAB}"/>
              </a:ext>
            </a:extLst>
          </p:cNvPr>
          <p:cNvSpPr/>
          <p:nvPr/>
        </p:nvSpPr>
        <p:spPr>
          <a:xfrm>
            <a:off x="791157" y="3587064"/>
            <a:ext cx="3048000" cy="1201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kg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kg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?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93D294-A627-4AE1-BD52-CB2BEB026BE8}"/>
              </a:ext>
            </a:extLst>
          </p:cNvPr>
          <p:cNvSpPr/>
          <p:nvPr/>
        </p:nvSpPr>
        <p:spPr>
          <a:xfrm>
            <a:off x="9205723" y="5591030"/>
            <a:ext cx="2593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: 3 = 5 (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ED1E33D-2F9B-4D52-A9ED-2E3AA41186DA}"/>
              </a:ext>
            </a:extLst>
          </p:cNvPr>
          <p:cNvSpPr/>
          <p:nvPr/>
        </p:nvSpPr>
        <p:spPr>
          <a:xfrm>
            <a:off x="816186" y="1591659"/>
            <a:ext cx="3048000" cy="57182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7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9" grpId="0" animBg="1"/>
      <p:bldP spid="40" grpId="0"/>
      <p:bldP spid="41" grpId="0"/>
      <p:bldP spid="2" grpId="0"/>
      <p:bldP spid="2" grpId="1"/>
      <p:bldP spid="3" grpId="0"/>
      <p:bldP spid="4" grpId="0"/>
      <p:bldP spid="4" grpId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đơn giản màu trắng - hinhanhsieudep.net">
            <a:extLst>
              <a:ext uri="{FF2B5EF4-FFF2-40B4-BE49-F238E27FC236}">
                <a16:creationId xmlns:a16="http://schemas.microsoft.com/office/drawing/2014/main" id="{DC7F5803-5FAD-4E55-88CA-35ED767E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" y="30199"/>
            <a:ext cx="12120797" cy="68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7828C-BA1E-4578-9F38-F357325EDEF5}"/>
              </a:ext>
            </a:extLst>
          </p:cNvPr>
          <p:cNvSpPr txBox="1"/>
          <p:nvPr/>
        </p:nvSpPr>
        <p:spPr>
          <a:xfrm>
            <a:off x="1020418" y="424070"/>
            <a:ext cx="9912625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2:Có 21kg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8C6AA0-ADE8-4CF6-AC1C-6E2CC7D1C175}"/>
              </a:ext>
            </a:extLst>
          </p:cNvPr>
          <p:cNvSpPr/>
          <p:nvPr/>
        </p:nvSpPr>
        <p:spPr>
          <a:xfrm>
            <a:off x="4916556" y="2535991"/>
            <a:ext cx="2027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2A22CCB-BEDE-4B74-940D-E01BE7962BFD}"/>
              </a:ext>
            </a:extLst>
          </p:cNvPr>
          <p:cNvCxnSpPr/>
          <p:nvPr/>
        </p:nvCxnSpPr>
        <p:spPr>
          <a:xfrm>
            <a:off x="1020418" y="3551587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DC3C42-B7AE-4B18-AAEC-423FB65A92D2}"/>
              </a:ext>
            </a:extLst>
          </p:cNvPr>
          <p:cNvCxnSpPr/>
          <p:nvPr/>
        </p:nvCxnSpPr>
        <p:spPr>
          <a:xfrm>
            <a:off x="1020418" y="4167815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7E395CE-B5C9-4943-9519-DF97BFF3AAA7}"/>
              </a:ext>
            </a:extLst>
          </p:cNvPr>
          <p:cNvCxnSpPr/>
          <p:nvPr/>
        </p:nvCxnSpPr>
        <p:spPr>
          <a:xfrm>
            <a:off x="1020418" y="6016491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1328560-1369-4E6B-9BF4-03D8F2EF6CA4}"/>
              </a:ext>
            </a:extLst>
          </p:cNvPr>
          <p:cNvCxnSpPr/>
          <p:nvPr/>
        </p:nvCxnSpPr>
        <p:spPr>
          <a:xfrm>
            <a:off x="1020418" y="4817170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E3E8B1-982D-4A2A-BE55-1D4BA3E9D0F8}"/>
              </a:ext>
            </a:extLst>
          </p:cNvPr>
          <p:cNvCxnSpPr/>
          <p:nvPr/>
        </p:nvCxnSpPr>
        <p:spPr>
          <a:xfrm>
            <a:off x="1020418" y="5433394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84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đơn giản màu trắng - hinhanhsieudep.net">
            <a:extLst>
              <a:ext uri="{FF2B5EF4-FFF2-40B4-BE49-F238E27FC236}">
                <a16:creationId xmlns:a16="http://schemas.microsoft.com/office/drawing/2014/main" id="{DC7F5803-5FAD-4E55-88CA-35ED767E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1" y="30199"/>
            <a:ext cx="12120797" cy="687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67828C-BA1E-4578-9F38-F357325EDEF5}"/>
              </a:ext>
            </a:extLst>
          </p:cNvPr>
          <p:cNvSpPr txBox="1"/>
          <p:nvPr/>
        </p:nvSpPr>
        <p:spPr>
          <a:xfrm>
            <a:off x="1497496" y="424070"/>
            <a:ext cx="9820078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21kg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15kg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250B03-76AF-4E4D-8E81-20759EBF3143}"/>
              </a:ext>
            </a:extLst>
          </p:cNvPr>
          <p:cNvSpPr/>
          <p:nvPr/>
        </p:nvSpPr>
        <p:spPr>
          <a:xfrm>
            <a:off x="3498573" y="2438797"/>
            <a:ext cx="6071016" cy="3524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lô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-gam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 : 7 = 3 (kg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đựng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15kg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gạo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: 3 = 5 (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 </a:t>
            </a:r>
            <a:r>
              <a:rPr lang="en-US" sz="3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968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 đẹp 2018 đẹp nhất tổng hợp ở nhiều nguồn">
            <a:extLst>
              <a:ext uri="{FF2B5EF4-FFF2-40B4-BE49-F238E27FC236}">
                <a16:creationId xmlns:a16="http://schemas.microsoft.com/office/drawing/2014/main" id="{97BC737C-ECC4-4A24-B17F-29AC71DAE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3 hình ảnh đẹp nhất về Bựa | Mèo ú pusheen, Hình gif, Mèo ú">
            <a:extLst>
              <a:ext uri="{FF2B5EF4-FFF2-40B4-BE49-F238E27FC236}">
                <a16:creationId xmlns:a16="http://schemas.microsoft.com/office/drawing/2014/main" id="{2236FC8A-037D-4662-AB7E-3946F41DB2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158" y="4374535"/>
            <a:ext cx="352425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4202295-A542-492C-BB63-1A50410D09EC}"/>
              </a:ext>
            </a:extLst>
          </p:cNvPr>
          <p:cNvSpPr txBox="1"/>
          <p:nvPr/>
        </p:nvSpPr>
        <p:spPr>
          <a:xfrm>
            <a:off x="438443" y="516576"/>
            <a:ext cx="1131511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4:Cho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3A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15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5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3B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3C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3D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19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3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mẫu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2864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ơi giữ chỗ cho Nội dung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/>
              <a:t>  </a:t>
            </a:r>
            <a:endParaRPr lang="en-US" dirty="0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82880" y="482449"/>
            <a:ext cx="11480800" cy="140564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267" b="1" dirty="0" err="1">
                <a:latin typeface="Times New Roman" pitchFamily="18" charset="0"/>
              </a:rPr>
              <a:t>Bài</a:t>
            </a:r>
            <a:r>
              <a:rPr lang="en-US" sz="4267" b="1" dirty="0">
                <a:latin typeface="Times New Roman" pitchFamily="18" charset="0"/>
              </a:rPr>
              <a:t> 4: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4" name="Bảng 4"/>
          <p:cNvGraphicFramePr>
            <a:graphicFrameLocks noGrp="1"/>
          </p:cNvGraphicFramePr>
          <p:nvPr/>
        </p:nvGraphicFramePr>
        <p:xfrm>
          <a:off x="508000" y="2413001"/>
          <a:ext cx="11155680" cy="434340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8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34615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Lớp               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nl-NL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sinh</a:t>
                      </a:r>
                      <a:endParaRPr lang="en-US" sz="3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19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 </a:t>
                      </a:r>
                      <a:endParaRPr lang="en-US" sz="3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219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 </a:t>
                      </a:r>
                      <a:endParaRPr lang="en-US" sz="3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219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nl-NL" sz="3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</a:t>
                      </a: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2197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32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" name="Line 1"/>
          <p:cNvSpPr>
            <a:spLocks noChangeShapeType="1"/>
          </p:cNvSpPr>
          <p:nvPr/>
        </p:nvSpPr>
        <p:spPr bwMode="auto">
          <a:xfrm>
            <a:off x="508000" y="2444115"/>
            <a:ext cx="3048000" cy="169608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46" name="TextBox 45"/>
          <p:cNvSpPr txBox="1"/>
          <p:nvPr/>
        </p:nvSpPr>
        <p:spPr>
          <a:xfrm>
            <a:off x="3556000" y="41402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283200" y="41402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807200" y="41402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229600" y="41402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556000" y="47498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56000" y="54610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56000" y="60706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83200" y="4763373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283200" y="5474573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283200" y="6084173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705600" y="47498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07200" y="54610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807200" y="60706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8331200" y="47498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229600" y="54610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229600" y="60706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3733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9855200" y="41402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/>
              <a:t> 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3733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9855200" y="4763373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/>
              <a:t> 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endParaRPr lang="en-US" sz="3733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9855200" y="5461000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/>
              <a:t> 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3733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9855200" y="6084173"/>
            <a:ext cx="172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b="1" dirty="0"/>
              <a:t> </a:t>
            </a:r>
            <a:r>
              <a: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121</a:t>
            </a:r>
            <a:endParaRPr lang="en-US" sz="3733" b="1" dirty="0"/>
          </a:p>
        </p:txBody>
      </p:sp>
    </p:spTree>
    <p:extLst>
      <p:ext uri="{BB962C8B-B14F-4D97-AF65-F5344CB8AC3E}">
        <p14:creationId xmlns:p14="http://schemas.microsoft.com/office/powerpoint/2010/main" val="60783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âu hỏi của 🌼 FIONA Store 🌼 - Mỹ thuật lớp 7 | Học trực tuyến">
            <a:extLst>
              <a:ext uri="{FF2B5EF4-FFF2-40B4-BE49-F238E27FC236}">
                <a16:creationId xmlns:a16="http://schemas.microsoft.com/office/drawing/2014/main" id="{E905D462-7BEA-43F3-8FD3-F951ED99B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83"/>
            <a:ext cx="12192000" cy="686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Nơi giữ chỗ cho Nội dung 2"/>
          <p:cNvSpPr txBox="1">
            <a:spLocks/>
          </p:cNvSpPr>
          <p:nvPr/>
        </p:nvSpPr>
        <p:spPr>
          <a:xfrm>
            <a:off x="838200" y="1211344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/>
              <a:t>  </a:t>
            </a:r>
            <a:endParaRPr lang="en-US" dirty="0"/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406400" y="1143479"/>
            <a:ext cx="11582400" cy="27190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4267" b="1" u="sng" dirty="0" err="1">
                <a:latin typeface="Times New Roman" pitchFamily="18" charset="0"/>
              </a:rPr>
              <a:t>Bài</a:t>
            </a:r>
            <a:r>
              <a:rPr lang="en-US" sz="4267" b="1" u="sng" dirty="0">
                <a:latin typeface="Times New Roman" pitchFamily="18" charset="0"/>
              </a:rPr>
              <a:t> 3</a:t>
            </a:r>
            <a:r>
              <a:rPr lang="en-US" sz="4267" b="1" dirty="0">
                <a:latin typeface="Times New Roman" pitchFamily="18" charset="0"/>
              </a:rPr>
              <a:t>:              ?</a:t>
            </a:r>
          </a:p>
          <a:p>
            <a:pPr marL="685783" indent="-685783">
              <a:spcBef>
                <a:spcPct val="50000"/>
              </a:spcBef>
              <a:buAutoNum type="alphaLcParenR"/>
            </a:pPr>
            <a:r>
              <a:rPr lang="en-US" sz="4267" b="1" dirty="0">
                <a:latin typeface="Times New Roman" pitchFamily="18" charset="0"/>
              </a:rPr>
              <a:t>32     4       2 = 16          b) 24      6     2 = 2</a:t>
            </a:r>
          </a:p>
          <a:p>
            <a:pPr marL="685783" indent="-685783">
              <a:spcBef>
                <a:spcPct val="50000"/>
              </a:spcBef>
            </a:pPr>
            <a:r>
              <a:rPr lang="en-US" sz="4267" b="1" dirty="0">
                <a:latin typeface="Times New Roman" pitchFamily="18" charset="0"/>
              </a:rPr>
              <a:t>     32     4      2  = 4                 24      6      2 = 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28800" y="2306719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1" name="Rectangle 20"/>
          <p:cNvSpPr/>
          <p:nvPr/>
        </p:nvSpPr>
        <p:spPr>
          <a:xfrm>
            <a:off x="2844800" y="2306719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2" name="Rectangle 21"/>
          <p:cNvSpPr/>
          <p:nvPr/>
        </p:nvSpPr>
        <p:spPr>
          <a:xfrm>
            <a:off x="1828800" y="3248212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2844800" y="3248212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7721600" y="2306719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Rectangle 24"/>
          <p:cNvSpPr/>
          <p:nvPr/>
        </p:nvSpPr>
        <p:spPr>
          <a:xfrm>
            <a:off x="8737600" y="2306719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Rectangle 25"/>
          <p:cNvSpPr/>
          <p:nvPr/>
        </p:nvSpPr>
        <p:spPr>
          <a:xfrm>
            <a:off x="7721600" y="3248212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8839200" y="3248212"/>
            <a:ext cx="508000" cy="40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/>
          <p:cNvSpPr txBox="1"/>
          <p:nvPr/>
        </p:nvSpPr>
        <p:spPr>
          <a:xfrm>
            <a:off x="2090493" y="1204676"/>
            <a:ext cx="1262308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, 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778000" y="2306719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844800" y="2306719"/>
            <a:ext cx="6604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91547" y="3146612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1413" y="3160159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87733" y="2252532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07120" y="2259306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88400" y="3221119"/>
            <a:ext cx="6604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721600" y="3234666"/>
            <a:ext cx="558800" cy="5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458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3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20283" y="5120219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26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020283" y="6001730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27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38468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30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01730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3000" b="1" dirty="0">
                <a:solidFill>
                  <a:srgbClr val="FFC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</a:p>
        </p:txBody>
      </p:sp>
      <p:pic>
        <p:nvPicPr>
          <p:cNvPr id="31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2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33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34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635002F-828A-4D02-BEAA-BB07792E11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77850" y="3676897"/>
            <a:ext cx="7832849" cy="11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2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73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2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7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9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02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9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3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2022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590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2" grpId="0"/>
      <p:bldP spid="23" grpId="0" animBg="1"/>
      <p:bldP spid="23" grpId="1" animBg="1"/>
      <p:bldP spid="23" grpId="2" animBg="1"/>
      <p:bldP spid="23" grpId="3" animBg="1"/>
      <p:bldP spid="23" grpId="4" animBg="1"/>
      <p:bldP spid="24" grpId="0" animBg="1"/>
      <p:bldP spid="24" grpId="1" animBg="1"/>
      <p:bldP spid="25" grpId="0"/>
      <p:bldP spid="25" grpId="1"/>
      <p:bldP spid="25" grpId="2"/>
      <p:bldP spid="25" grpId="3"/>
      <p:bldP spid="25" grpId="4"/>
      <p:bldP spid="25" grpId="5"/>
      <p:bldP spid="26" grpId="0"/>
      <p:bldP spid="26" grpId="1"/>
      <p:bldP spid="26" grpId="2"/>
      <p:bldP spid="27" grpId="0" animBg="1"/>
      <p:bldP spid="27" grpId="1" animBg="1"/>
      <p:bldP spid="28" grpId="0" animBg="1"/>
      <p:bldP spid="28" grpId="1" animBg="1"/>
      <p:bldP spid="29" grpId="0"/>
      <p:bldP spid="29" grpId="1"/>
      <p:bldP spid="29" grpId="2"/>
      <p:bldP spid="30" grpId="0"/>
      <p:bldP spid="30" grpId="1"/>
      <p:bldP spid="3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sp>
        <p:nvSpPr>
          <p:cNvPr id="3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124856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7" y="5994720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01971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5983481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0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3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15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32BB62-D46D-49DB-986E-32E600CECE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38800" y="3671276"/>
            <a:ext cx="7395650" cy="11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7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5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0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9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5" grpId="0" animBg="1"/>
      <p:bldP spid="5" grpId="1" animBg="1"/>
      <p:bldP spid="6" grpId="0"/>
      <p:bldP spid="6" grpId="1"/>
      <p:bldP spid="6" grpId="2"/>
      <p:bldP spid="6" grpId="3"/>
      <p:bldP spid="6" grpId="4"/>
      <p:bldP spid="6" grpId="5"/>
      <p:bldP spid="7" grpId="0"/>
      <p:bldP spid="7" grpId="1"/>
      <p:bldP spid="7" grpId="2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sp>
        <p:nvSpPr>
          <p:cNvPr id="3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3425" y="6008738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4711" y="5142407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5148" y="5142407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4711" y="6005670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3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14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15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CD645B-F624-407F-AB46-64C082D84EC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1011" y="3636997"/>
            <a:ext cx="7130064" cy="117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9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2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7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2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2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5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02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9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5" grpId="0" animBg="1"/>
      <p:bldP spid="5" grpId="1" animBg="1"/>
      <p:bldP spid="6" grpId="0"/>
      <p:bldP spid="6" grpId="1"/>
      <p:bldP spid="6" grpId="2"/>
      <p:bldP spid="6" grpId="3"/>
      <p:bldP spid="6" grpId="4"/>
      <p:bldP spid="6" grpId="5"/>
      <p:bldP spid="7" grpId="0"/>
      <p:bldP spid="7" grpId="1"/>
      <p:bldP spid="7" grpId="2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é cá mập Baby shar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861" y="1528359"/>
            <a:ext cx="11877207" cy="4729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7796" y="420363"/>
            <a:ext cx="5240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0159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2" y="5980273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2" y="5105353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9" y="5145474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x </a:t>
            </a:r>
            <a:r>
              <a:rPr lang="en-US" sz="30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lang="en-US" sz="30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9" y="5980273"/>
            <a:ext cx="46504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dấu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: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16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17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18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77EAC33-29D6-4F16-992C-AA6C1CCD9A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7350" y="3662528"/>
            <a:ext cx="7019925" cy="113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0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77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59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59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2022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59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1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9" grpId="0"/>
      <p:bldP spid="9" grpId="1"/>
      <p:bldP spid="9" grpId="2"/>
      <p:bldP spid="9" grpId="3"/>
      <p:bldP spid="9" grpId="4"/>
      <p:bldP spid="9" grpId="5"/>
      <p:bldP spid="10" grpId="0"/>
      <p:bldP spid="10" grpId="1"/>
      <p:bldP spid="10" grpId="2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3" grpId="2"/>
      <p:bldP spid="14" grpId="0"/>
      <p:bldP spid="14" grpId="1"/>
      <p:bldP spid="1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him Hoạt Hình Lặn Dưới Nước Màu Xanh Tươi, Phim Hoạt Hình, Màu ...">
            <a:extLst>
              <a:ext uri="{FF2B5EF4-FFF2-40B4-BE49-F238E27FC236}">
                <a16:creationId xmlns:a16="http://schemas.microsoft.com/office/drawing/2014/main" id="{F5AB3CBF-E271-4C71-AFDE-69EB2472F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ám phá thế giới đại dương qua Finding Nemo">
            <a:extLst>
              <a:ext uri="{FF2B5EF4-FFF2-40B4-BE49-F238E27FC236}">
                <a16:creationId xmlns:a16="http://schemas.microsoft.com/office/drawing/2014/main" id="{1B4CE505-BD07-4FA8-B3E1-77AE72FDC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3250" l="6070" r="93054"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6095" y2="56250"/>
                        <a14:foregroundMark x1="23592" y1="54500" x2="8511" y2="64750"/>
                        <a14:foregroundMark x1="8511" y1="64750" x2="10763" y2="80000"/>
                        <a14:foregroundMark x1="10763" y1="80000" x2="14268" y2="86833"/>
                        <a14:foregroundMark x1="14268" y1="86833" x2="19524" y2="90083"/>
                        <a14:foregroundMark x1="19524" y1="90083" x2="24969" y2="88250"/>
                        <a14:foregroundMark x1="24969" y1="88250" x2="32728" y2="75000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81915" y1="50417" x2="77159" y2="49083"/>
                        <a14:foregroundMark x1="85294" y1="62833" x2="91364" y2="65833"/>
                        <a14:foregroundMark x1="91364" y1="65833" x2="94243" y2="72000"/>
                        <a14:foregroundMark x1="94243" y1="72000" x2="93116" y2="79583"/>
                        <a14:foregroundMark x1="93116" y1="79583" x2="89299" y2="85250"/>
                        <a14:foregroundMark x1="89299" y1="85250" x2="84668" y2="88917"/>
                        <a14:foregroundMark x1="84668" y1="88917" x2="79224" y2="89833"/>
                        <a14:foregroundMark x1="79224" y1="89833" x2="72215" y2="86750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46558" y1="92167" x2="46558" y2="92167"/>
                        <a14:foregroundMark x1="46558" y1="92167" x2="46558" y2="92167"/>
                        <a14:foregroundMark x1="46558" y1="92167" x2="46558" y2="92167"/>
                        <a14:foregroundMark x1="46558" y1="92167" x2="45244" y2="92583"/>
                        <a14:foregroundMark x1="45244" y1="92583" x2="45244" y2="92583"/>
                        <a14:foregroundMark x1="45244" y1="92583" x2="45244" y2="92583"/>
                        <a14:foregroundMark x1="45244" y1="92583" x2="45244" y2="92583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8899" y1="62000" x2="64143" y2="69500"/>
                        <a14:foregroundMark x1="64143" y1="69500" x2="60763" y2="67833"/>
                        <a14:foregroundMark x1="81790" y1="58917" x2="77910" y2="53417"/>
                        <a14:foregroundMark x1="77910" y1="53417" x2="83104" y2="56917"/>
                        <a14:foregroundMark x1="83104" y1="56917" x2="82103" y2="64167"/>
                        <a14:foregroundMark x1="82103" y1="64167" x2="77409" y2="60667"/>
                        <a14:foregroundMark x1="77409" y1="60667" x2="80914" y2="57000"/>
                        <a14:foregroundMark x1="66959" y1="27417" x2="64205" y2="34333"/>
                        <a14:foregroundMark x1="64205" y1="34333" x2="58824" y2="33917"/>
                        <a14:foregroundMark x1="58824" y1="33917" x2="57071" y2="26417"/>
                        <a14:foregroundMark x1="57071" y1="26417" x2="62015" y2="23000"/>
                        <a14:foregroundMark x1="62015" y1="23000" x2="67772" y2="24000"/>
                        <a14:foregroundMark x1="67772" y1="24000" x2="72528" y2="27083"/>
                        <a14:foregroundMark x1="72528" y1="27083" x2="74844" y2="30750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4068" y1="5000" x2="54068" y2="5000"/>
                        <a14:foregroundMark x1="54068" y1="5000" x2="54068" y2="5000"/>
                        <a14:foregroundMark x1="54068" y1="5000" x2="54068" y2="5000"/>
                        <a14:foregroundMark x1="54068" y1="5000" x2="54068" y2="5000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9587" y1="22833" x2="69587" y2="22833"/>
                        <a14:foregroundMark x1="69587" y1="22833" x2="69587" y2="22833"/>
                        <a14:foregroundMark x1="69587" y1="22833" x2="69587" y2="22833"/>
                        <a14:foregroundMark x1="72778" y1="26500" x2="72778" y2="26500"/>
                        <a14:foregroundMark x1="72778" y1="26500" x2="72778" y2="26500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2653" y2="26667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4656" y1="29333" x2="74656" y2="29333"/>
                        <a14:foregroundMark x1="74656" y1="29333" x2="74656" y2="29333"/>
                        <a14:foregroundMark x1="74656" y1="29333" x2="74656" y2="29333"/>
                        <a14:foregroundMark x1="74656" y1="29333" x2="71277" y2="23917"/>
                        <a14:foregroundMark x1="71277" y1="23917" x2="71026" y2="24000"/>
                        <a14:foregroundMark x1="71026" y1="24000" x2="71026" y2="24000"/>
                        <a14:foregroundMark x1="71026" y1="24000" x2="71026" y2="24000"/>
                        <a14:foregroundMark x1="71026" y1="24000" x2="71026" y2="24000"/>
                        <a14:foregroundMark x1="71026" y1="24000" x2="71026" y2="24000"/>
                        <a14:foregroundMark x1="70150" y1="23000" x2="70150" y2="23000"/>
                        <a14:foregroundMark x1="70150" y1="23000" x2="70150" y2="23000"/>
                        <a14:foregroundMark x1="70150" y1="23000" x2="7015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06" y="1898144"/>
            <a:ext cx="6886101" cy="51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127467-5097-4033-B22F-DEC77890734B}"/>
              </a:ext>
            </a:extLst>
          </p:cNvPr>
          <p:cNvGrpSpPr/>
          <p:nvPr/>
        </p:nvGrpSpPr>
        <p:grpSpPr>
          <a:xfrm>
            <a:off x="447207" y="1499016"/>
            <a:ext cx="4122295" cy="2338466"/>
            <a:chOff x="335161" y="293110"/>
            <a:chExt cx="4456702" cy="3560665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ED3FE843-C0BB-4D89-96B5-6A0EEAAB4E65}"/>
                </a:ext>
              </a:extLst>
            </p:cNvPr>
            <p:cNvSpPr/>
            <p:nvPr/>
          </p:nvSpPr>
          <p:spPr>
            <a:xfrm rot="5848027">
              <a:off x="783179" y="-154908"/>
              <a:ext cx="3560665" cy="4456702"/>
            </a:xfrm>
            <a:prstGeom prst="cloudCallout">
              <a:avLst>
                <a:gd name="adj1" fmla="val 55143"/>
                <a:gd name="adj2" fmla="val -58770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3C3822-F61C-449F-85D9-1C17B8BED45A}"/>
                </a:ext>
              </a:extLst>
            </p:cNvPr>
            <p:cNvSpPr txBox="1"/>
            <p:nvPr/>
          </p:nvSpPr>
          <p:spPr>
            <a:xfrm>
              <a:off x="785004" y="1628238"/>
              <a:ext cx="3596476" cy="890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Cám</a:t>
              </a:r>
              <a:r>
                <a:rPr lang="en-US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</a:t>
              </a:r>
              <a:r>
                <a:rPr lang="en-US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 </a:t>
              </a:r>
              <a:r>
                <a:rPr lang="en-US" sz="32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200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18757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hình nền powerpoint đẹp mê ly cho máy tính">
            <a:extLst>
              <a:ext uri="{FF2B5EF4-FFF2-40B4-BE49-F238E27FC236}">
                <a16:creationId xmlns:a16="http://schemas.microsoft.com/office/drawing/2014/main" id="{CF2A773F-48D0-4499-BD18-0E1FA7DC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8"/>
            <a:ext cx="12192000" cy="683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C60C9EF6-1BB9-4614-AE17-DCE090E5F5F8}"/>
              </a:ext>
            </a:extLst>
          </p:cNvPr>
          <p:cNvSpPr/>
          <p:nvPr/>
        </p:nvSpPr>
        <p:spPr>
          <a:xfrm>
            <a:off x="1891593" y="316642"/>
            <a:ext cx="9423148" cy="1011677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HỌC TẬP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02C3588-EB9A-4D1B-8836-071917685D59}"/>
              </a:ext>
            </a:extLst>
          </p:cNvPr>
          <p:cNvSpPr/>
          <p:nvPr/>
        </p:nvSpPr>
        <p:spPr>
          <a:xfrm>
            <a:off x="1575473" y="1783829"/>
            <a:ext cx="9388582" cy="42380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T. 168 )</a:t>
            </a:r>
          </a:p>
        </p:txBody>
      </p:sp>
    </p:spTree>
    <p:extLst>
      <p:ext uri="{BB962C8B-B14F-4D97-AF65-F5344CB8AC3E}">
        <p14:creationId xmlns:p14="http://schemas.microsoft.com/office/powerpoint/2010/main" val="47292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ải +9999 Tải Hình Nền Hoạt Hình Dễ Thương Cho Máy Tính Đẹp 2017">
            <a:extLst>
              <a:ext uri="{FF2B5EF4-FFF2-40B4-BE49-F238E27FC236}">
                <a16:creationId xmlns:a16="http://schemas.microsoft.com/office/drawing/2014/main" id="{B8AD2114-BA18-4F46-B55E-E4245B417E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570D03-F72F-4AFE-A3D2-8BF9B0DACA99}"/>
              </a:ext>
            </a:extLst>
          </p:cNvPr>
          <p:cNvSpPr txBox="1"/>
          <p:nvPr/>
        </p:nvSpPr>
        <p:spPr>
          <a:xfrm>
            <a:off x="4058428" y="1674674"/>
            <a:ext cx="603972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Tiết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học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kết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thúc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rồi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!</a:t>
            </a:r>
          </a:p>
          <a:p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Chúc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các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em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học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5400" dirty="0" err="1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tốt</a:t>
            </a:r>
            <a:r>
              <a:rPr lang="en-US" sz="5400" dirty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6997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422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Phim Hoạt Hình Lặn Dưới Nước Màu Xanh Tươi, Phim Hoạt Hình, Màu ...">
            <a:extLst>
              <a:ext uri="{FF2B5EF4-FFF2-40B4-BE49-F238E27FC236}">
                <a16:creationId xmlns:a16="http://schemas.microsoft.com/office/drawing/2014/main" id="{06C26737-A33D-4313-AA50-91C6DEB33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Khám phá thế giới đại dương qua Finding Nemo">
            <a:extLst>
              <a:ext uri="{FF2B5EF4-FFF2-40B4-BE49-F238E27FC236}">
                <a16:creationId xmlns:a16="http://schemas.microsoft.com/office/drawing/2014/main" id="{F422ECA0-56D5-4529-B0D1-64D539A72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3250" l="6070" r="93054"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3342" y2="57583"/>
                        <a14:foregroundMark x1="23342" y1="57583" x2="26095" y2="56250"/>
                        <a14:foregroundMark x1="23592" y1="54500" x2="8511" y2="64750"/>
                        <a14:foregroundMark x1="8511" y1="64750" x2="10763" y2="80000"/>
                        <a14:foregroundMark x1="10763" y1="80000" x2="14268" y2="86833"/>
                        <a14:foregroundMark x1="14268" y1="86833" x2="19524" y2="90083"/>
                        <a14:foregroundMark x1="19524" y1="90083" x2="24969" y2="88250"/>
                        <a14:foregroundMark x1="24969" y1="88250" x2="32728" y2="75000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81352" y1="51167" x2="81352" y2="511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79599" y1="50667" x2="79599" y2="50667"/>
                        <a14:foregroundMark x1="81915" y1="50417" x2="77159" y2="49083"/>
                        <a14:foregroundMark x1="85294" y1="62833" x2="91364" y2="65833"/>
                        <a14:foregroundMark x1="91364" y1="65833" x2="94243" y2="72000"/>
                        <a14:foregroundMark x1="94243" y1="72000" x2="93116" y2="79583"/>
                        <a14:foregroundMark x1="93116" y1="79583" x2="89299" y2="85250"/>
                        <a14:foregroundMark x1="89299" y1="85250" x2="84668" y2="88917"/>
                        <a14:foregroundMark x1="84668" y1="88917" x2="79224" y2="89833"/>
                        <a14:foregroundMark x1="79224" y1="89833" x2="72215" y2="86750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51877" y1="93333" x2="51877" y2="93333"/>
                        <a14:foregroundMark x1="46558" y1="92167" x2="46558" y2="92167"/>
                        <a14:foregroundMark x1="46558" y1="92167" x2="46558" y2="92167"/>
                        <a14:foregroundMark x1="46558" y1="92167" x2="46558" y2="92167"/>
                        <a14:foregroundMark x1="46558" y1="92167" x2="45244" y2="92583"/>
                        <a14:foregroundMark x1="45244" y1="92583" x2="45244" y2="92583"/>
                        <a14:foregroundMark x1="45244" y1="92583" x2="45244" y2="92583"/>
                        <a14:foregroundMark x1="45244" y1="92583" x2="45244" y2="92583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516" y2="62417"/>
                        <a14:foregroundMark x1="62516" y1="62417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2203" y1="64500" x2="62203" y2="64500"/>
                        <a14:foregroundMark x1="68899" y1="62000" x2="64143" y2="69500"/>
                        <a14:foregroundMark x1="64143" y1="69500" x2="60763" y2="67833"/>
                        <a14:foregroundMark x1="81790" y1="58917" x2="77910" y2="53417"/>
                        <a14:foregroundMark x1="77910" y1="53417" x2="83104" y2="56917"/>
                        <a14:foregroundMark x1="83104" y1="56917" x2="82103" y2="64167"/>
                        <a14:foregroundMark x1="82103" y1="64167" x2="77409" y2="60667"/>
                        <a14:foregroundMark x1="77409" y1="60667" x2="80914" y2="57000"/>
                        <a14:foregroundMark x1="66959" y1="27417" x2="64205" y2="34333"/>
                        <a14:foregroundMark x1="64205" y1="34333" x2="58824" y2="33917"/>
                        <a14:foregroundMark x1="58824" y1="33917" x2="57071" y2="26417"/>
                        <a14:foregroundMark x1="57071" y1="26417" x2="62015" y2="23000"/>
                        <a14:foregroundMark x1="62015" y1="23000" x2="67772" y2="24000"/>
                        <a14:foregroundMark x1="67772" y1="24000" x2="72528" y2="27083"/>
                        <a14:foregroundMark x1="72528" y1="27083" x2="74844" y2="30750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6258" y1="8083" x2="56258" y2="8083"/>
                        <a14:foregroundMark x1="54068" y1="5000" x2="54068" y2="5000"/>
                        <a14:foregroundMark x1="54068" y1="5000" x2="54068" y2="5000"/>
                        <a14:foregroundMark x1="54068" y1="5000" x2="54068" y2="5000"/>
                        <a14:foregroundMark x1="54068" y1="5000" x2="54068" y2="5000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070" y1="61417" x2="6070" y2="61417"/>
                        <a14:foregroundMark x1="69587" y1="22833" x2="69587" y2="22833"/>
                        <a14:foregroundMark x1="69587" y1="22833" x2="69587" y2="22833"/>
                        <a14:foregroundMark x1="69587" y1="22833" x2="69587" y2="22833"/>
                        <a14:foregroundMark x1="72778" y1="26500" x2="72778" y2="26500"/>
                        <a14:foregroundMark x1="72778" y1="26500" x2="72778" y2="26500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3655" y2="27833"/>
                        <a14:foregroundMark x1="73655" y1="27833" x2="72653" y2="26667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4093" y2="28583"/>
                        <a14:foregroundMark x1="74093" y1="28583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6283" y1="32250" x2="76283" y2="32250"/>
                        <a14:foregroundMark x1="74656" y1="29333" x2="74656" y2="29333"/>
                        <a14:foregroundMark x1="74656" y1="29333" x2="74656" y2="29333"/>
                        <a14:foregroundMark x1="74656" y1="29333" x2="74656" y2="29333"/>
                        <a14:foregroundMark x1="74656" y1="29333" x2="71277" y2="23917"/>
                        <a14:foregroundMark x1="71277" y1="23917" x2="71026" y2="24000"/>
                        <a14:foregroundMark x1="71026" y1="24000" x2="71026" y2="24000"/>
                        <a14:foregroundMark x1="71026" y1="24000" x2="71026" y2="24000"/>
                        <a14:foregroundMark x1="71026" y1="24000" x2="71026" y2="24000"/>
                        <a14:foregroundMark x1="71026" y1="24000" x2="71026" y2="24000"/>
                        <a14:foregroundMark x1="70150" y1="23000" x2="70150" y2="23000"/>
                        <a14:foregroundMark x1="70150" y1="23000" x2="70150" y2="23000"/>
                        <a14:foregroundMark x1="70150" y1="23000" x2="70150" y2="2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757" y="4343871"/>
            <a:ext cx="3004690" cy="225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A83663-24A3-47B8-9FE4-0662F5E8272C}"/>
              </a:ext>
            </a:extLst>
          </p:cNvPr>
          <p:cNvSpPr txBox="1"/>
          <p:nvPr/>
        </p:nvSpPr>
        <p:spPr>
          <a:xfrm>
            <a:off x="246969" y="275471"/>
            <a:ext cx="5688682" cy="3477718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Giải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cứu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Nemo 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E48DEE42-7DA9-4DDF-8488-5B8DD77AAABF}"/>
              </a:ext>
            </a:extLst>
          </p:cNvPr>
          <p:cNvSpPr/>
          <p:nvPr/>
        </p:nvSpPr>
        <p:spPr>
          <a:xfrm>
            <a:off x="145773" y="126614"/>
            <a:ext cx="5115967" cy="4108174"/>
          </a:xfrm>
          <a:prstGeom prst="cloudCallout">
            <a:avLst>
              <a:gd name="adj1" fmla="val 40040"/>
              <a:gd name="adj2" fmla="val 6379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Chào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Nemo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4102" name="Picture 6" descr="Shark cartoon | Premium Vector">
            <a:extLst>
              <a:ext uri="{FF2B5EF4-FFF2-40B4-BE49-F238E27FC236}">
                <a16:creationId xmlns:a16="http://schemas.microsoft.com/office/drawing/2014/main" id="{45F54219-3832-42E2-ACB0-BCB7B6823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546" y1="54633" x2="33546" y2="54633"/>
                        <a14:foregroundMark x1="38978" y1="53834" x2="38978" y2="53834"/>
                        <a14:foregroundMark x1="38978" y1="53834" x2="38978" y2="5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45" y="-236786"/>
            <a:ext cx="7937324" cy="7937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6E96459-21B2-48C2-B417-3618D614D198}"/>
              </a:ext>
            </a:extLst>
          </p:cNvPr>
          <p:cNvSpPr/>
          <p:nvPr/>
        </p:nvSpPr>
        <p:spPr>
          <a:xfrm>
            <a:off x="482729" y="126614"/>
            <a:ext cx="4779012" cy="3921916"/>
          </a:xfrm>
          <a:prstGeom prst="cloudCallout">
            <a:avLst>
              <a:gd name="adj1" fmla="val 67643"/>
              <a:gd name="adj2" fmla="val 3474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Nemo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ra.</a:t>
            </a: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242BDC4F-ED7F-435C-8BCB-F5818151D71C}"/>
              </a:ext>
            </a:extLst>
          </p:cNvPr>
          <p:cNvSpPr/>
          <p:nvPr/>
        </p:nvSpPr>
        <p:spPr>
          <a:xfrm>
            <a:off x="235760" y="312872"/>
            <a:ext cx="4779012" cy="3921916"/>
          </a:xfrm>
          <a:prstGeom prst="cloudCallout">
            <a:avLst>
              <a:gd name="adj1" fmla="val 48196"/>
              <a:gd name="adj2" fmla="val 61115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mập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đưa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1C8BBFD7-6C9C-4037-83D8-579DCAEFDA2F}"/>
              </a:ext>
            </a:extLst>
          </p:cNvPr>
          <p:cNvSpPr/>
          <p:nvPr/>
        </p:nvSpPr>
        <p:spPr>
          <a:xfrm>
            <a:off x="583924" y="265954"/>
            <a:ext cx="4779012" cy="3921916"/>
          </a:xfrm>
          <a:prstGeom prst="cloudCallout">
            <a:avLst>
              <a:gd name="adj1" fmla="val 67643"/>
              <a:gd name="adj2" fmla="val 34742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vụ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119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4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964" y="-26796"/>
            <a:ext cx="11582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3km.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ki-lô-mét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964" y="838911"/>
            <a:ext cx="11582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21kg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15kg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3964" y="1676824"/>
            <a:ext cx="11582400" cy="17341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667" b="1" u="sng" dirty="0" err="1">
                <a:latin typeface="Times New Roman" pitchFamily="18" charset="0"/>
              </a:rPr>
              <a:t>Bài</a:t>
            </a:r>
            <a:r>
              <a:rPr lang="en-US" sz="2667" b="1" u="sng" dirty="0">
                <a:latin typeface="Times New Roman" pitchFamily="18" charset="0"/>
              </a:rPr>
              <a:t> 3</a:t>
            </a:r>
            <a:r>
              <a:rPr lang="en-US" sz="2667" b="1" dirty="0">
                <a:latin typeface="Times New Roman" pitchFamily="18" charset="0"/>
              </a:rPr>
              <a:t>:              ?</a:t>
            </a:r>
          </a:p>
          <a:p>
            <a:pPr marL="685783" indent="-685783">
              <a:spcBef>
                <a:spcPct val="50000"/>
              </a:spcBef>
              <a:buAutoNum type="alphaLcParenR"/>
            </a:pPr>
            <a:r>
              <a:rPr lang="en-US" sz="2667" b="1" dirty="0">
                <a:latin typeface="Times New Roman" pitchFamily="18" charset="0"/>
              </a:rPr>
              <a:t>32     4       2 = 16          b) 24      6     2 = 2</a:t>
            </a:r>
          </a:p>
          <a:p>
            <a:pPr marL="685783" indent="-685783">
              <a:spcBef>
                <a:spcPct val="50000"/>
              </a:spcBef>
            </a:pPr>
            <a:r>
              <a:rPr lang="en-US" sz="2667" b="1" dirty="0">
                <a:latin typeface="Times New Roman" pitchFamily="18" charset="0"/>
              </a:rPr>
              <a:t>        32     4      2  = 4                 24      6      2 =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0800" y="1869193"/>
            <a:ext cx="914400" cy="42056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, 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244026"/>
            <a:ext cx="3860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67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000" y="3623307"/>
            <a:ext cx="1188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A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15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8000" y="4550542"/>
            <a:ext cx="118872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D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9" name="Bảng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73398"/>
              </p:ext>
            </p:extLst>
          </p:nvPr>
        </p:nvGraphicFramePr>
        <p:xfrm>
          <a:off x="374074" y="5061149"/>
          <a:ext cx="11222182" cy="16557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3066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52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0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08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92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Lớp               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nl-NL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sinh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3A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3B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3C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3D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09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Giỏi 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 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8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nl-NL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bình</a:t>
                      </a: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853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 </a:t>
                      </a:r>
                      <a:endParaRPr lang="en-US" sz="1600" dirty="0"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16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Nền Powerpoint Đẹp, Đơn Giản Phù Hợp Với Mọi Slide">
            <a:extLst>
              <a:ext uri="{FF2B5EF4-FFF2-40B4-BE49-F238E27FC236}">
                <a16:creationId xmlns:a16="http://schemas.microsoft.com/office/drawing/2014/main" id="{2F69E682-17F5-4BCD-9599-CC9160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88CF7-63DB-4607-B705-52A036654FBA}"/>
              </a:ext>
            </a:extLst>
          </p:cNvPr>
          <p:cNvSpPr txBox="1"/>
          <p:nvPr/>
        </p:nvSpPr>
        <p:spPr>
          <a:xfrm>
            <a:off x="314250" y="1412983"/>
            <a:ext cx="11302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1:Một ng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3km.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AC34CB-54BD-4237-9432-C91B29332712}"/>
              </a:ext>
            </a:extLst>
          </p:cNvPr>
          <p:cNvSpPr txBox="1"/>
          <p:nvPr/>
        </p:nvSpPr>
        <p:spPr>
          <a:xfrm>
            <a:off x="4048538" y="3353061"/>
            <a:ext cx="40949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Tóm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tắt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3km</a:t>
            </a:r>
          </a:p>
          <a:p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?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1979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dong vat 35af1293a428b2 tại kho hình nền, ảnh đẹp ...">
            <a:extLst>
              <a:ext uri="{FF2B5EF4-FFF2-40B4-BE49-F238E27FC236}">
                <a16:creationId xmlns:a16="http://schemas.microsoft.com/office/drawing/2014/main" id="{D71BF21C-F970-487B-9CD1-3609276A5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" y="-1131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88CF7-63DB-4607-B705-52A036654FBA}"/>
              </a:ext>
            </a:extLst>
          </p:cNvPr>
          <p:cNvSpPr txBox="1"/>
          <p:nvPr/>
        </p:nvSpPr>
        <p:spPr>
          <a:xfrm>
            <a:off x="455119" y="410492"/>
            <a:ext cx="1137036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3km.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BFF588B-B5D9-4C72-BD50-6B0902B4EE68}"/>
              </a:ext>
            </a:extLst>
          </p:cNvPr>
          <p:cNvSpPr/>
          <p:nvPr/>
        </p:nvSpPr>
        <p:spPr>
          <a:xfrm>
            <a:off x="103731" y="2852018"/>
            <a:ext cx="4988134" cy="1684722"/>
          </a:xfrm>
          <a:prstGeom prst="cloudCallout">
            <a:avLst>
              <a:gd name="adj1" fmla="val -21098"/>
              <a:gd name="adj2" fmla="val 9632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74F278-F093-4F1B-AF1E-8ACC7573C38A}"/>
              </a:ext>
            </a:extLst>
          </p:cNvPr>
          <p:cNvGrpSpPr/>
          <p:nvPr/>
        </p:nvGrpSpPr>
        <p:grpSpPr>
          <a:xfrm>
            <a:off x="6875484" y="3224826"/>
            <a:ext cx="2131520" cy="318052"/>
            <a:chOff x="5830957" y="4420165"/>
            <a:chExt cx="2131520" cy="31805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0D9D9B4-1ACD-429A-9674-393CA60CAAB2}"/>
                </a:ext>
              </a:extLst>
            </p:cNvPr>
            <p:cNvCxnSpPr>
              <a:cxnSpLocks/>
            </p:cNvCxnSpPr>
            <p:nvPr/>
          </p:nvCxnSpPr>
          <p:spPr>
            <a:xfrm>
              <a:off x="5875259" y="4420165"/>
              <a:ext cx="0" cy="3180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8CEB302-8D0E-403E-8412-31FA28AF2785}"/>
                </a:ext>
              </a:extLst>
            </p:cNvPr>
            <p:cNvCxnSpPr>
              <a:cxnSpLocks/>
            </p:cNvCxnSpPr>
            <p:nvPr/>
          </p:nvCxnSpPr>
          <p:spPr>
            <a:xfrm>
              <a:off x="7942597" y="4420165"/>
              <a:ext cx="0" cy="318052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A1ADE9C-7EFD-483B-8670-5A4200688A82}"/>
                </a:ext>
              </a:extLst>
            </p:cNvPr>
            <p:cNvCxnSpPr>
              <a:cxnSpLocks/>
            </p:cNvCxnSpPr>
            <p:nvPr/>
          </p:nvCxnSpPr>
          <p:spPr>
            <a:xfrm>
              <a:off x="5830957" y="4579191"/>
              <a:ext cx="213152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ight Brace 29">
            <a:extLst>
              <a:ext uri="{FF2B5EF4-FFF2-40B4-BE49-F238E27FC236}">
                <a16:creationId xmlns:a16="http://schemas.microsoft.com/office/drawing/2014/main" id="{B055E8D0-1901-4A4A-97D4-2B6559C4D912}"/>
              </a:ext>
            </a:extLst>
          </p:cNvPr>
          <p:cNvSpPr/>
          <p:nvPr/>
        </p:nvSpPr>
        <p:spPr>
          <a:xfrm rot="16200000">
            <a:off x="7782221" y="1890247"/>
            <a:ext cx="318045" cy="208058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CE1E6AD0-56BE-455F-B99A-43536BC7D7C6}"/>
              </a:ext>
            </a:extLst>
          </p:cNvPr>
          <p:cNvSpPr/>
          <p:nvPr/>
        </p:nvSpPr>
        <p:spPr>
          <a:xfrm rot="16200000">
            <a:off x="9250346" y="2635680"/>
            <a:ext cx="334539" cy="503125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96E3267-4CFE-4E99-8447-C35A95F2BDCA}"/>
              </a:ext>
            </a:extLst>
          </p:cNvPr>
          <p:cNvGrpSpPr/>
          <p:nvPr/>
        </p:nvGrpSpPr>
        <p:grpSpPr>
          <a:xfrm>
            <a:off x="6919786" y="5413291"/>
            <a:ext cx="5031257" cy="334707"/>
            <a:chOff x="5691807" y="5494349"/>
            <a:chExt cx="2623930" cy="33470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45E0A01-C604-404D-880F-99654725F25B}"/>
                </a:ext>
              </a:extLst>
            </p:cNvPr>
            <p:cNvCxnSpPr>
              <a:cxnSpLocks/>
            </p:cNvCxnSpPr>
            <p:nvPr/>
          </p:nvCxnSpPr>
          <p:spPr>
            <a:xfrm>
              <a:off x="5691807" y="5652617"/>
              <a:ext cx="2623930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989B656-6F2E-49EE-B5C8-02E1B6700727}"/>
                </a:ext>
              </a:extLst>
            </p:cNvPr>
            <p:cNvCxnSpPr>
              <a:cxnSpLocks/>
            </p:cNvCxnSpPr>
            <p:nvPr/>
          </p:nvCxnSpPr>
          <p:spPr>
            <a:xfrm>
              <a:off x="8313655" y="5494349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15F1FED-AFFE-46C7-A0D3-2C370403266A}"/>
                </a:ext>
              </a:extLst>
            </p:cNvPr>
            <p:cNvCxnSpPr>
              <a:cxnSpLocks/>
            </p:cNvCxnSpPr>
            <p:nvPr/>
          </p:nvCxnSpPr>
          <p:spPr>
            <a:xfrm>
              <a:off x="5691807" y="5494914"/>
              <a:ext cx="0" cy="334142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947A3B4-ABAA-4967-B7D5-30DC225C23B7}"/>
              </a:ext>
            </a:extLst>
          </p:cNvPr>
          <p:cNvSpPr/>
          <p:nvPr/>
        </p:nvSpPr>
        <p:spPr>
          <a:xfrm>
            <a:off x="7366297" y="2328798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5EFCCD1-98D4-4AF9-983F-9D4F2A1A6870}"/>
              </a:ext>
            </a:extLst>
          </p:cNvPr>
          <p:cNvSpPr/>
          <p:nvPr/>
        </p:nvSpPr>
        <p:spPr>
          <a:xfrm>
            <a:off x="8670883" y="4417893"/>
            <a:ext cx="15199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E6FF0B-76D4-43A0-9AB5-62F43DC833A9}"/>
              </a:ext>
            </a:extLst>
          </p:cNvPr>
          <p:cNvSpPr/>
          <p:nvPr/>
        </p:nvSpPr>
        <p:spPr>
          <a:xfrm>
            <a:off x="7585054" y="2963216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3km</a:t>
            </a:r>
            <a:endParaRPr lang="en-US" sz="2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C8A31F4-B48F-4779-A6AC-316DA34F1171}"/>
              </a:ext>
            </a:extLst>
          </p:cNvPr>
          <p:cNvSpPr/>
          <p:nvPr/>
        </p:nvSpPr>
        <p:spPr>
          <a:xfrm>
            <a:off x="8957019" y="5158170"/>
            <a:ext cx="947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km</a:t>
            </a:r>
            <a:endParaRPr lang="en-US" sz="2800" dirty="0"/>
          </a:p>
        </p:txBody>
      </p:sp>
      <p:sp>
        <p:nvSpPr>
          <p:cNvPr id="41" name="Thought Bubble: Cloud 40">
            <a:extLst>
              <a:ext uri="{FF2B5EF4-FFF2-40B4-BE49-F238E27FC236}">
                <a16:creationId xmlns:a16="http://schemas.microsoft.com/office/drawing/2014/main" id="{C0248F9B-221D-4082-8164-BA2AE9616112}"/>
              </a:ext>
            </a:extLst>
          </p:cNvPr>
          <p:cNvSpPr/>
          <p:nvPr/>
        </p:nvSpPr>
        <p:spPr>
          <a:xfrm>
            <a:off x="276479" y="2901580"/>
            <a:ext cx="4988134" cy="1684722"/>
          </a:xfrm>
          <a:prstGeom prst="cloudCallout">
            <a:avLst>
              <a:gd name="adj1" fmla="val -25880"/>
              <a:gd name="adj2" fmla="val 1057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1km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AE685F1A-ADEF-4642-9222-86BE8638A104}"/>
              </a:ext>
            </a:extLst>
          </p:cNvPr>
          <p:cNvSpPr/>
          <p:nvPr/>
        </p:nvSpPr>
        <p:spPr>
          <a:xfrm>
            <a:off x="9427526" y="2884199"/>
            <a:ext cx="1398490" cy="823909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18C7720-5BE4-44B0-95E8-F2A108906C0D}"/>
              </a:ext>
            </a:extLst>
          </p:cNvPr>
          <p:cNvSpPr/>
          <p:nvPr/>
        </p:nvSpPr>
        <p:spPr>
          <a:xfrm>
            <a:off x="10875377" y="3014744"/>
            <a:ext cx="12640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8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EB7DCF-657C-4097-AB25-BD2067BF0051}"/>
              </a:ext>
            </a:extLst>
          </p:cNvPr>
          <p:cNvSpPr/>
          <p:nvPr/>
        </p:nvSpPr>
        <p:spPr>
          <a:xfrm>
            <a:off x="9516133" y="259046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1km</a:t>
            </a:r>
            <a:endParaRPr lang="en-US" sz="2800" dirty="0"/>
          </a:p>
        </p:txBody>
      </p:sp>
      <p:sp>
        <p:nvSpPr>
          <p:cNvPr id="45" name="Thought Bubble: Cloud 44">
            <a:extLst>
              <a:ext uri="{FF2B5EF4-FFF2-40B4-BE49-F238E27FC236}">
                <a16:creationId xmlns:a16="http://schemas.microsoft.com/office/drawing/2014/main" id="{BCE77F50-7F37-4194-9F03-6800A93960BD}"/>
              </a:ext>
            </a:extLst>
          </p:cNvPr>
          <p:cNvSpPr/>
          <p:nvPr/>
        </p:nvSpPr>
        <p:spPr>
          <a:xfrm>
            <a:off x="172691" y="2546532"/>
            <a:ext cx="5533221" cy="1910690"/>
          </a:xfrm>
          <a:prstGeom prst="cloudCallout">
            <a:avLst>
              <a:gd name="adj1" fmla="val -25300"/>
              <a:gd name="adj2" fmla="val 10065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1km</a:t>
            </a:r>
          </a:p>
          <a:p>
            <a:pPr algn="ctr"/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? km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BD9E4C-9398-49B5-ACAA-1A4C36D0319D}"/>
              </a:ext>
            </a:extLst>
          </p:cNvPr>
          <p:cNvSpPr/>
          <p:nvPr/>
        </p:nvSpPr>
        <p:spPr>
          <a:xfrm>
            <a:off x="8137453" y="5988141"/>
            <a:ext cx="2672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: 4 = 7 (km)</a:t>
            </a:r>
            <a:endParaRPr lang="en-US" sz="28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FFFD0B2-E763-4520-BA4A-6BD4E5FC580C}"/>
              </a:ext>
            </a:extLst>
          </p:cNvPr>
          <p:cNvGrpSpPr/>
          <p:nvPr/>
        </p:nvGrpSpPr>
        <p:grpSpPr>
          <a:xfrm>
            <a:off x="-55915" y="3176593"/>
            <a:ext cx="6571023" cy="1712170"/>
            <a:chOff x="-55915" y="3176593"/>
            <a:chExt cx="6571023" cy="1712170"/>
          </a:xfrm>
        </p:grpSpPr>
        <p:sp>
          <p:nvSpPr>
            <p:cNvPr id="7" name="Thought Bubble: Cloud 6">
              <a:extLst>
                <a:ext uri="{FF2B5EF4-FFF2-40B4-BE49-F238E27FC236}">
                  <a16:creationId xmlns:a16="http://schemas.microsoft.com/office/drawing/2014/main" id="{6BDE6C52-C8B4-4A7F-8388-CAC2AB69670B}"/>
                </a:ext>
              </a:extLst>
            </p:cNvPr>
            <p:cNvSpPr/>
            <p:nvPr/>
          </p:nvSpPr>
          <p:spPr>
            <a:xfrm>
              <a:off x="-55915" y="3176593"/>
              <a:ext cx="6571023" cy="1712170"/>
            </a:xfrm>
            <a:prstGeom prst="cloudCallout">
              <a:avLst>
                <a:gd name="adj1" fmla="val -26080"/>
                <a:gd name="adj2" fmla="val 76508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DA33F24-00E3-4071-A23D-DB7BDAC3D008}"/>
                </a:ext>
              </a:extLst>
            </p:cNvPr>
            <p:cNvSpPr/>
            <p:nvPr/>
          </p:nvSpPr>
          <p:spPr>
            <a:xfrm>
              <a:off x="-48912" y="3296154"/>
              <a:ext cx="653500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1km </a:t>
              </a:r>
            </a:p>
            <a:p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ki-lô-mét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28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phút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090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 tmFilter="0,0; .5, 0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0" grpId="0" animBg="1"/>
      <p:bldP spid="37" grpId="0"/>
      <p:bldP spid="39" grpId="0"/>
      <p:bldP spid="41" grpId="0" animBg="1"/>
      <p:bldP spid="41" grpId="1" animBg="1"/>
      <p:bldP spid="42" grpId="0" animBg="1"/>
      <p:bldP spid="43" grpId="0" animBg="1"/>
      <p:bldP spid="44" grpId="0"/>
      <p:bldP spid="45" grpId="0" animBg="1"/>
      <p:bldP spid="45" grpId="1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2C6C4F1C-42F0-44E6-910E-92FE26FA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88CF7-63DB-4607-B705-52A036654FBA}"/>
              </a:ext>
            </a:extLst>
          </p:cNvPr>
          <p:cNvSpPr txBox="1"/>
          <p:nvPr/>
        </p:nvSpPr>
        <p:spPr>
          <a:xfrm>
            <a:off x="360147" y="809419"/>
            <a:ext cx="11421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1:Một ng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3km.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A2B00-40A5-4817-979A-8E3AB9418C64}"/>
              </a:ext>
            </a:extLst>
          </p:cNvPr>
          <p:cNvSpPr/>
          <p:nvPr/>
        </p:nvSpPr>
        <p:spPr>
          <a:xfrm>
            <a:off x="4916556" y="2535991"/>
            <a:ext cx="20275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C53B9D-68A3-48E4-AD3E-1CB59BD22341}"/>
              </a:ext>
            </a:extLst>
          </p:cNvPr>
          <p:cNvCxnSpPr/>
          <p:nvPr/>
        </p:nvCxnSpPr>
        <p:spPr>
          <a:xfrm>
            <a:off x="1020418" y="3551587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9F685F-32FA-41EB-BAB8-C81D4FA19ABE}"/>
              </a:ext>
            </a:extLst>
          </p:cNvPr>
          <p:cNvCxnSpPr/>
          <p:nvPr/>
        </p:nvCxnSpPr>
        <p:spPr>
          <a:xfrm>
            <a:off x="1020418" y="4167815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CA524BE-5610-4205-B908-A840930E11FC}"/>
              </a:ext>
            </a:extLst>
          </p:cNvPr>
          <p:cNvCxnSpPr/>
          <p:nvPr/>
        </p:nvCxnSpPr>
        <p:spPr>
          <a:xfrm>
            <a:off x="1020418" y="6016491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D4884C-A6D5-4339-9C52-004B69E018BB}"/>
              </a:ext>
            </a:extLst>
          </p:cNvPr>
          <p:cNvCxnSpPr/>
          <p:nvPr/>
        </p:nvCxnSpPr>
        <p:spPr>
          <a:xfrm>
            <a:off x="1020418" y="4817170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FC03F9-918B-47FC-8485-647CAF7800AB}"/>
              </a:ext>
            </a:extLst>
          </p:cNvPr>
          <p:cNvCxnSpPr/>
          <p:nvPr/>
        </p:nvCxnSpPr>
        <p:spPr>
          <a:xfrm>
            <a:off x="1020418" y="5433394"/>
            <a:ext cx="9819861" cy="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17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rọn bộ 50 phông nền powerpoint dễ thương, ấn tượng | ADV Solutions">
            <a:extLst>
              <a:ext uri="{FF2B5EF4-FFF2-40B4-BE49-F238E27FC236}">
                <a16:creationId xmlns:a16="http://schemas.microsoft.com/office/drawing/2014/main" id="{BBC30260-86D9-450A-9352-F128E72F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88CF7-63DB-4607-B705-52A036654FBA}"/>
              </a:ext>
            </a:extLst>
          </p:cNvPr>
          <p:cNvSpPr txBox="1"/>
          <p:nvPr/>
        </p:nvSpPr>
        <p:spPr>
          <a:xfrm>
            <a:off x="410817" y="371062"/>
            <a:ext cx="113703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: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ời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3km.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mấy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1A2B00-40A5-4817-979A-8E3AB9418C64}"/>
              </a:ext>
            </a:extLst>
          </p:cNvPr>
          <p:cNvSpPr/>
          <p:nvPr/>
        </p:nvSpPr>
        <p:spPr>
          <a:xfrm>
            <a:off x="2226366" y="2284200"/>
            <a:ext cx="7182678" cy="3404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14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1km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 : 3 = 4 (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>
              <a:lnSpc>
                <a:spcPct val="114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ki-lô-mét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: 4 = 7 (km)</a:t>
            </a:r>
          </a:p>
          <a:p>
            <a:pPr algn="ctr">
              <a:lnSpc>
                <a:spcPct val="114000"/>
              </a:lnSpc>
            </a:pP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7km </a:t>
            </a:r>
          </a:p>
        </p:txBody>
      </p:sp>
    </p:spTree>
    <p:extLst>
      <p:ext uri="{BB962C8B-B14F-4D97-AF65-F5344CB8AC3E}">
        <p14:creationId xmlns:p14="http://schemas.microsoft.com/office/powerpoint/2010/main" val="720901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2" ma:contentTypeDescription="Create a new document." ma:contentTypeScope="" ma:versionID="b2bd10536dbdd910885489b5ab38dfd9">
  <xsd:schema xmlns:xsd="http://www.w3.org/2001/XMLSchema" xmlns:xs="http://www.w3.org/2001/XMLSchema" xmlns:p="http://schemas.microsoft.com/office/2006/metadata/properties" xmlns:ns3="e3474fc8-c587-4375-aa46-28eda414bf22" targetNamespace="http://schemas.microsoft.com/office/2006/metadata/properties" ma:root="true" ma:fieldsID="4e707c32fc5909f102a332d64d52c479" ns3:_=""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88E1D69-28C3-47FB-9D78-246CB36FB4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62DC38-49F2-47B6-AA4A-746D2C607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5DCD3F0-F66B-4E27-B5F3-F2B010FF1486}">
  <ds:schemaRefs>
    <ds:schemaRef ds:uri="http://purl.org/dc/dcmitype/"/>
    <ds:schemaRef ds:uri="http://purl.org/dc/terms/"/>
    <ds:schemaRef ds:uri="http://purl.org/dc/elements/1.1/"/>
    <ds:schemaRef ds:uri="e3474fc8-c587-4375-aa46-28eda414bf22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1127</Words>
  <Application>Microsoft Office PowerPoint</Application>
  <PresentationFormat>Màn hình rộng</PresentationFormat>
  <Paragraphs>161</Paragraphs>
  <Slides>23</Slides>
  <Notes>0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Trinh Thi Thuy Huyen</dc:creator>
  <cp:lastModifiedBy>Hà Nguyễn Thị Thu</cp:lastModifiedBy>
  <cp:revision>16</cp:revision>
  <dcterms:created xsi:type="dcterms:W3CDTF">2020-06-07T06:55:48Z</dcterms:created>
  <dcterms:modified xsi:type="dcterms:W3CDTF">2022-05-04T03:05:42Z</dcterms:modified>
</cp:coreProperties>
</file>