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sldIdLst>
    <p:sldId id="294" r:id="rId4"/>
    <p:sldId id="1365" r:id="rId5"/>
    <p:sldId id="256" r:id="rId6"/>
    <p:sldId id="1368" r:id="rId7"/>
    <p:sldId id="1369" r:id="rId8"/>
    <p:sldId id="1370" r:id="rId9"/>
    <p:sldId id="1371" r:id="rId10"/>
    <p:sldId id="1372" r:id="rId11"/>
    <p:sldId id="1373" r:id="rId12"/>
    <p:sldId id="1374" r:id="rId13"/>
    <p:sldId id="1375" r:id="rId14"/>
    <p:sldId id="1376" r:id="rId15"/>
    <p:sldId id="1377" r:id="rId16"/>
    <p:sldId id="13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94A3-C33B-40EF-AD83-28BF81808A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53C74-C0A3-4782-89A9-B11E47928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C6BF3-BEF2-409F-A6EE-933AE5B746AE}"/>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5" name="Footer Placeholder 4">
            <a:extLst>
              <a:ext uri="{FF2B5EF4-FFF2-40B4-BE49-F238E27FC236}">
                <a16:creationId xmlns:a16="http://schemas.microsoft.com/office/drawing/2014/main" id="{AE560CFD-1244-42CE-968A-33073A431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27024-D6B8-4B21-B9EC-D06A17A31209}"/>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9711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A51A-1C83-4350-BFFE-9995B56AEB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80D0D-D4CE-4BDB-AB49-103A7DC8A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5F970-EE2C-423C-B2D0-A6A7F4CE3CEE}"/>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5" name="Footer Placeholder 4">
            <a:extLst>
              <a:ext uri="{FF2B5EF4-FFF2-40B4-BE49-F238E27FC236}">
                <a16:creationId xmlns:a16="http://schemas.microsoft.com/office/drawing/2014/main" id="{4D661AC7-53C6-4A51-97A9-8997A56CC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BFCFF-CC61-40FE-AE95-CAAD07DBD6C2}"/>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251119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DE322-F58D-4AFB-98BA-9D5B02933D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635B2-DC15-4E93-BD33-9B201981A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2C44A-6820-469A-B6D8-E4DA80B54AA1}"/>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5" name="Footer Placeholder 4">
            <a:extLst>
              <a:ext uri="{FF2B5EF4-FFF2-40B4-BE49-F238E27FC236}">
                <a16:creationId xmlns:a16="http://schemas.microsoft.com/office/drawing/2014/main" id="{59443726-AA43-4B52-AA8F-1D64DD1CC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20019-0C6C-467D-A0B8-FAD6B811A2CF}"/>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194031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EA455CB-DD2C-4133-89C4-5AF45FBF7B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3B5786-D328-4CAD-901F-86EB8CA9A3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B3B8B7-F829-413B-88A0-9FF09C270781}"/>
              </a:ext>
            </a:extLst>
          </p:cNvPr>
          <p:cNvSpPr>
            <a:spLocks noGrp="1" noChangeArrowheads="1"/>
          </p:cNvSpPr>
          <p:nvPr>
            <p:ph type="sldNum" sz="quarter" idx="12"/>
          </p:nvPr>
        </p:nvSpPr>
        <p:spPr>
          <a:ln/>
        </p:spPr>
        <p:txBody>
          <a:bodyPr/>
          <a:lstStyle>
            <a:lvl1pPr>
              <a:defRPr/>
            </a:lvl1pPr>
          </a:lstStyle>
          <a:p>
            <a:fld id="{9C6851C9-06FF-4F48-A43A-61A368FC8BB1}" type="slidenum">
              <a:rPr lang="en-US" altLang="en-US"/>
              <a:pPr/>
              <a:t>‹#›</a:t>
            </a:fld>
            <a:endParaRPr lang="en-US" altLang="en-US"/>
          </a:p>
        </p:txBody>
      </p:sp>
    </p:spTree>
    <p:extLst>
      <p:ext uri="{BB962C8B-B14F-4D97-AF65-F5344CB8AC3E}">
        <p14:creationId xmlns:p14="http://schemas.microsoft.com/office/powerpoint/2010/main" val="94212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081C03-89C4-456A-B278-DE80E12961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81F5EB-C98A-4051-895C-12701E33A6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FAC45-1166-44ED-8CFC-3CB35B3B04CE}"/>
              </a:ext>
            </a:extLst>
          </p:cNvPr>
          <p:cNvSpPr>
            <a:spLocks noGrp="1" noChangeArrowheads="1"/>
          </p:cNvSpPr>
          <p:nvPr>
            <p:ph type="sldNum" sz="quarter" idx="12"/>
          </p:nvPr>
        </p:nvSpPr>
        <p:spPr>
          <a:ln/>
        </p:spPr>
        <p:txBody>
          <a:bodyPr/>
          <a:lstStyle>
            <a:lvl1pPr>
              <a:defRPr/>
            </a:lvl1pPr>
          </a:lstStyle>
          <a:p>
            <a:fld id="{6AA83ED0-7256-4AE4-8B89-60818EE462C4}" type="slidenum">
              <a:rPr lang="en-US" altLang="en-US"/>
              <a:pPr/>
              <a:t>‹#›</a:t>
            </a:fld>
            <a:endParaRPr lang="en-US" altLang="en-US"/>
          </a:p>
        </p:txBody>
      </p:sp>
    </p:spTree>
    <p:extLst>
      <p:ext uri="{BB962C8B-B14F-4D97-AF65-F5344CB8AC3E}">
        <p14:creationId xmlns:p14="http://schemas.microsoft.com/office/powerpoint/2010/main" val="380886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DB5A059-BDA7-4176-8CD1-93E599295A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55AFE0-C52F-4AEC-872E-64AC7247B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0E0CA0-5CAB-4FAC-B3C7-C878776A751A}"/>
              </a:ext>
            </a:extLst>
          </p:cNvPr>
          <p:cNvSpPr>
            <a:spLocks noGrp="1" noChangeArrowheads="1"/>
          </p:cNvSpPr>
          <p:nvPr>
            <p:ph type="sldNum" sz="quarter" idx="12"/>
          </p:nvPr>
        </p:nvSpPr>
        <p:spPr>
          <a:ln/>
        </p:spPr>
        <p:txBody>
          <a:bodyPr/>
          <a:lstStyle>
            <a:lvl1pPr>
              <a:defRPr/>
            </a:lvl1pPr>
          </a:lstStyle>
          <a:p>
            <a:fld id="{B2765D6B-1A74-4696-B62B-C75CA494EB5E}" type="slidenum">
              <a:rPr lang="en-US" altLang="en-US"/>
              <a:pPr/>
              <a:t>‹#›</a:t>
            </a:fld>
            <a:endParaRPr lang="en-US" altLang="en-US"/>
          </a:p>
        </p:txBody>
      </p:sp>
    </p:spTree>
    <p:extLst>
      <p:ext uri="{BB962C8B-B14F-4D97-AF65-F5344CB8AC3E}">
        <p14:creationId xmlns:p14="http://schemas.microsoft.com/office/powerpoint/2010/main" val="387899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6401BE0-F699-4A3F-B01D-3FF51B4203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BB0F8D-0432-4A8D-A24B-3FA0553409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639B23-AAD4-4898-BA66-617EAAF6A66E}"/>
              </a:ext>
            </a:extLst>
          </p:cNvPr>
          <p:cNvSpPr>
            <a:spLocks noGrp="1" noChangeArrowheads="1"/>
          </p:cNvSpPr>
          <p:nvPr>
            <p:ph type="sldNum" sz="quarter" idx="12"/>
          </p:nvPr>
        </p:nvSpPr>
        <p:spPr>
          <a:ln/>
        </p:spPr>
        <p:txBody>
          <a:bodyPr/>
          <a:lstStyle>
            <a:lvl1pPr>
              <a:defRPr/>
            </a:lvl1pPr>
          </a:lstStyle>
          <a:p>
            <a:fld id="{0267ED0D-8A0D-4635-ABE6-7233EFDCD61B}" type="slidenum">
              <a:rPr lang="en-US" altLang="en-US"/>
              <a:pPr/>
              <a:t>‹#›</a:t>
            </a:fld>
            <a:endParaRPr lang="en-US" altLang="en-US"/>
          </a:p>
        </p:txBody>
      </p:sp>
    </p:spTree>
    <p:extLst>
      <p:ext uri="{BB962C8B-B14F-4D97-AF65-F5344CB8AC3E}">
        <p14:creationId xmlns:p14="http://schemas.microsoft.com/office/powerpoint/2010/main" val="210604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6"/>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2F8283-55C7-48F9-8E08-9CA467DE2F3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1F3253-5967-405D-8752-C4D82DB26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801FB73-755E-4AD8-BC50-424F7D2E0257}"/>
              </a:ext>
            </a:extLst>
          </p:cNvPr>
          <p:cNvSpPr>
            <a:spLocks noGrp="1" noChangeArrowheads="1"/>
          </p:cNvSpPr>
          <p:nvPr>
            <p:ph type="sldNum" sz="quarter" idx="12"/>
          </p:nvPr>
        </p:nvSpPr>
        <p:spPr>
          <a:ln/>
        </p:spPr>
        <p:txBody>
          <a:bodyPr/>
          <a:lstStyle>
            <a:lvl1pPr>
              <a:defRPr/>
            </a:lvl1pPr>
          </a:lstStyle>
          <a:p>
            <a:fld id="{721EC8F6-87D5-4AE5-9930-D1895979B556}" type="slidenum">
              <a:rPr lang="en-US" altLang="en-US"/>
              <a:pPr/>
              <a:t>‹#›</a:t>
            </a:fld>
            <a:endParaRPr lang="en-US" altLang="en-US"/>
          </a:p>
        </p:txBody>
      </p:sp>
    </p:spTree>
    <p:extLst>
      <p:ext uri="{BB962C8B-B14F-4D97-AF65-F5344CB8AC3E}">
        <p14:creationId xmlns:p14="http://schemas.microsoft.com/office/powerpoint/2010/main" val="2331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7F6B20-0419-434A-B671-7860ADCAC2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2395CE9-86D2-454F-9CB2-A1B6B777B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4A3CCD-901F-4C32-AD3F-08D8817E3CF7}"/>
              </a:ext>
            </a:extLst>
          </p:cNvPr>
          <p:cNvSpPr>
            <a:spLocks noGrp="1" noChangeArrowheads="1"/>
          </p:cNvSpPr>
          <p:nvPr>
            <p:ph type="sldNum" sz="quarter" idx="12"/>
          </p:nvPr>
        </p:nvSpPr>
        <p:spPr>
          <a:ln/>
        </p:spPr>
        <p:txBody>
          <a:bodyPr/>
          <a:lstStyle>
            <a:lvl1pPr>
              <a:defRPr/>
            </a:lvl1pPr>
          </a:lstStyle>
          <a:p>
            <a:fld id="{AD1DC267-2DD5-49F3-83E3-2DCF598B437E}" type="slidenum">
              <a:rPr lang="en-US" altLang="en-US"/>
              <a:pPr/>
              <a:t>‹#›</a:t>
            </a:fld>
            <a:endParaRPr lang="en-US" altLang="en-US"/>
          </a:p>
        </p:txBody>
      </p:sp>
    </p:spTree>
    <p:extLst>
      <p:ext uri="{BB962C8B-B14F-4D97-AF65-F5344CB8AC3E}">
        <p14:creationId xmlns:p14="http://schemas.microsoft.com/office/powerpoint/2010/main" val="1597891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2652FB-17B0-482C-90EC-750146AD851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F5BCD94-BB36-4DB9-BB81-3F0AA472D1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B807640-7A0C-4F07-B5F1-81B26732D569}"/>
              </a:ext>
            </a:extLst>
          </p:cNvPr>
          <p:cNvSpPr>
            <a:spLocks noGrp="1" noChangeArrowheads="1"/>
          </p:cNvSpPr>
          <p:nvPr>
            <p:ph type="sldNum" sz="quarter" idx="12"/>
          </p:nvPr>
        </p:nvSpPr>
        <p:spPr>
          <a:ln/>
        </p:spPr>
        <p:txBody>
          <a:bodyPr/>
          <a:lstStyle>
            <a:lvl1pPr>
              <a:defRPr/>
            </a:lvl1pPr>
          </a:lstStyle>
          <a:p>
            <a:fld id="{79FDD3D4-8C68-490F-B9B3-0093BA5A827E}" type="slidenum">
              <a:rPr lang="en-US" altLang="en-US"/>
              <a:pPr/>
              <a:t>‹#›</a:t>
            </a:fld>
            <a:endParaRPr lang="en-US" altLang="en-US"/>
          </a:p>
        </p:txBody>
      </p:sp>
    </p:spTree>
    <p:extLst>
      <p:ext uri="{BB962C8B-B14F-4D97-AF65-F5344CB8AC3E}">
        <p14:creationId xmlns:p14="http://schemas.microsoft.com/office/powerpoint/2010/main" val="219086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B1001C-0C93-4AFB-81EF-F083F3C86E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3A75D5-6E94-4F9F-9D76-132C8E076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A34008-90AB-4244-A24C-DDA2ADF520FD}"/>
              </a:ext>
            </a:extLst>
          </p:cNvPr>
          <p:cNvSpPr>
            <a:spLocks noGrp="1" noChangeArrowheads="1"/>
          </p:cNvSpPr>
          <p:nvPr>
            <p:ph type="sldNum" sz="quarter" idx="12"/>
          </p:nvPr>
        </p:nvSpPr>
        <p:spPr>
          <a:ln/>
        </p:spPr>
        <p:txBody>
          <a:bodyPr/>
          <a:lstStyle>
            <a:lvl1pPr>
              <a:defRPr/>
            </a:lvl1pPr>
          </a:lstStyle>
          <a:p>
            <a:fld id="{4FE5F919-D358-483A-829E-80F8A1FE29E0}" type="slidenum">
              <a:rPr lang="en-US" altLang="en-US"/>
              <a:pPr/>
              <a:t>‹#›</a:t>
            </a:fld>
            <a:endParaRPr lang="en-US" altLang="en-US"/>
          </a:p>
        </p:txBody>
      </p:sp>
    </p:spTree>
    <p:extLst>
      <p:ext uri="{BB962C8B-B14F-4D97-AF65-F5344CB8AC3E}">
        <p14:creationId xmlns:p14="http://schemas.microsoft.com/office/powerpoint/2010/main" val="117787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913A-7459-4CFB-8AA8-D6D1D9DBB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99E66-02DF-40B7-9D0C-E05B414A2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9A910-4FD0-4C92-9123-6F95A5882516}"/>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5" name="Footer Placeholder 4">
            <a:extLst>
              <a:ext uri="{FF2B5EF4-FFF2-40B4-BE49-F238E27FC236}">
                <a16:creationId xmlns:a16="http://schemas.microsoft.com/office/drawing/2014/main" id="{EF65565F-6105-4FF5-9BBD-07AFE5D8B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BF42A-E0B9-4075-ADBA-73164FE26363}"/>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73783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7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A447CE-9076-4BD2-A591-ED1398871C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278813-F57C-442A-9FBB-11E70F6727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3CFB36-E970-4401-8AAE-0F24BD926DF5}"/>
              </a:ext>
            </a:extLst>
          </p:cNvPr>
          <p:cNvSpPr>
            <a:spLocks noGrp="1" noChangeArrowheads="1"/>
          </p:cNvSpPr>
          <p:nvPr>
            <p:ph type="sldNum" sz="quarter" idx="12"/>
          </p:nvPr>
        </p:nvSpPr>
        <p:spPr>
          <a:ln/>
        </p:spPr>
        <p:txBody>
          <a:bodyPr/>
          <a:lstStyle>
            <a:lvl1pPr>
              <a:defRPr/>
            </a:lvl1pPr>
          </a:lstStyle>
          <a:p>
            <a:fld id="{75DFECEE-B209-4548-985D-E790FCA2C10C}" type="slidenum">
              <a:rPr lang="en-US" altLang="en-US"/>
              <a:pPr/>
              <a:t>‹#›</a:t>
            </a:fld>
            <a:endParaRPr lang="en-US" altLang="en-US"/>
          </a:p>
        </p:txBody>
      </p:sp>
    </p:spTree>
    <p:extLst>
      <p:ext uri="{BB962C8B-B14F-4D97-AF65-F5344CB8AC3E}">
        <p14:creationId xmlns:p14="http://schemas.microsoft.com/office/powerpoint/2010/main" val="3389318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4C696E-BDA6-45CB-8437-7C460667AB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5EC48E-0433-4173-9584-388DC43F45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2C3E81-9CA3-49FC-96AE-38835A0C1536}"/>
              </a:ext>
            </a:extLst>
          </p:cNvPr>
          <p:cNvSpPr>
            <a:spLocks noGrp="1" noChangeArrowheads="1"/>
          </p:cNvSpPr>
          <p:nvPr>
            <p:ph type="sldNum" sz="quarter" idx="12"/>
          </p:nvPr>
        </p:nvSpPr>
        <p:spPr>
          <a:ln/>
        </p:spPr>
        <p:txBody>
          <a:bodyPr/>
          <a:lstStyle>
            <a:lvl1pPr>
              <a:defRPr/>
            </a:lvl1pPr>
          </a:lstStyle>
          <a:p>
            <a:fld id="{B14199B3-BFDA-484B-AA6F-6BD9D015A5B4}" type="slidenum">
              <a:rPr lang="en-US" altLang="en-US"/>
              <a:pPr/>
              <a:t>‹#›</a:t>
            </a:fld>
            <a:endParaRPr lang="en-US" altLang="en-US"/>
          </a:p>
        </p:txBody>
      </p:sp>
    </p:spTree>
    <p:extLst>
      <p:ext uri="{BB962C8B-B14F-4D97-AF65-F5344CB8AC3E}">
        <p14:creationId xmlns:p14="http://schemas.microsoft.com/office/powerpoint/2010/main" val="284642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E6B22F-8E7A-4AE6-A6B4-F787B39E39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220BE2-6EF0-46A0-B561-8D729D98D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3D6B1C-5966-4B7E-8E75-37AD14287643}"/>
              </a:ext>
            </a:extLst>
          </p:cNvPr>
          <p:cNvSpPr>
            <a:spLocks noGrp="1" noChangeArrowheads="1"/>
          </p:cNvSpPr>
          <p:nvPr>
            <p:ph type="sldNum" sz="quarter" idx="12"/>
          </p:nvPr>
        </p:nvSpPr>
        <p:spPr>
          <a:ln/>
        </p:spPr>
        <p:txBody>
          <a:bodyPr/>
          <a:lstStyle>
            <a:lvl1pPr>
              <a:defRPr/>
            </a:lvl1pPr>
          </a:lstStyle>
          <a:p>
            <a:fld id="{C91FEFAD-2374-4BB0-8208-DE027FB0C0A7}" type="slidenum">
              <a:rPr lang="en-US" altLang="en-US"/>
              <a:pPr/>
              <a:t>‹#›</a:t>
            </a:fld>
            <a:endParaRPr lang="en-US" altLang="en-US"/>
          </a:p>
        </p:txBody>
      </p:sp>
    </p:spTree>
    <p:extLst>
      <p:ext uri="{BB962C8B-B14F-4D97-AF65-F5344CB8AC3E}">
        <p14:creationId xmlns:p14="http://schemas.microsoft.com/office/powerpoint/2010/main" val="2566458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57200"/>
            <a:ext cx="1036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1BEA944-9A78-49C3-B90D-AE3B5C44E970}"/>
              </a:ext>
            </a:extLst>
          </p:cNvPr>
          <p:cNvSpPr>
            <a:spLocks noGrp="1" noChangeArrowheads="1"/>
          </p:cNvSpPr>
          <p:nvPr>
            <p:ph type="dt" sz="half" idx="10"/>
          </p:nvPr>
        </p:nvSpPr>
        <p:spPr/>
        <p:txBody>
          <a:bodyPr/>
          <a:lstStyle>
            <a:lvl1pPr algn="ctr" eaLnBrk="1" hangingPunct="1">
              <a:spcBef>
                <a:spcPct val="0"/>
              </a:spcBef>
              <a:defRPr/>
            </a:lvl1pPr>
          </a:lstStyle>
          <a:p>
            <a:pPr>
              <a:defRPr/>
            </a:pPr>
            <a:endParaRPr lang="en-US"/>
          </a:p>
        </p:txBody>
      </p:sp>
      <p:sp>
        <p:nvSpPr>
          <p:cNvPr id="4" name="Rectangle 5">
            <a:extLst>
              <a:ext uri="{FF2B5EF4-FFF2-40B4-BE49-F238E27FC236}">
                <a16:creationId xmlns:a16="http://schemas.microsoft.com/office/drawing/2014/main" id="{06B071AA-2D43-422C-8DED-0BE9D939E384}"/>
              </a:ext>
            </a:extLst>
          </p:cNvPr>
          <p:cNvSpPr>
            <a:spLocks noGrp="1" noChangeArrowheads="1"/>
          </p:cNvSpPr>
          <p:nvPr>
            <p:ph type="ftr" sz="quarter" idx="11"/>
          </p:nvPr>
        </p:nvSpPr>
        <p:spPr/>
        <p:txBody>
          <a:bodyPr/>
          <a:lstStyle>
            <a:lvl1pPr eaLnBrk="1" hangingPunct="1">
              <a:spcBef>
                <a:spcPct val="0"/>
              </a:spcBef>
              <a:defRPr/>
            </a:lvl1pPr>
          </a:lstStyle>
          <a:p>
            <a:pPr>
              <a:defRPr/>
            </a:pPr>
            <a:endParaRPr lang="en-US"/>
          </a:p>
        </p:txBody>
      </p:sp>
      <p:sp>
        <p:nvSpPr>
          <p:cNvPr id="5" name="Rectangle 6">
            <a:extLst>
              <a:ext uri="{FF2B5EF4-FFF2-40B4-BE49-F238E27FC236}">
                <a16:creationId xmlns:a16="http://schemas.microsoft.com/office/drawing/2014/main" id="{4E50ACC1-DFCC-41AD-B13C-9CA2EF91617E}"/>
              </a:ext>
            </a:extLst>
          </p:cNvPr>
          <p:cNvSpPr>
            <a:spLocks noGrp="1" noChangeArrowheads="1"/>
          </p:cNvSpPr>
          <p:nvPr>
            <p:ph type="sldNum" sz="quarter" idx="12"/>
          </p:nvPr>
        </p:nvSpPr>
        <p:spPr/>
        <p:txBody>
          <a:bodyPr/>
          <a:lstStyle>
            <a:lvl1pPr>
              <a:defRPr/>
            </a:lvl1pPr>
          </a:lstStyle>
          <a:p>
            <a:fld id="{6257E655-580F-4F9B-8975-11B18C824E06}" type="slidenum">
              <a:rPr lang="en-US" altLang="en-US"/>
              <a:pPr/>
              <a:t>‹#›</a:t>
            </a:fld>
            <a:endParaRPr lang="en-US" altLang="en-US"/>
          </a:p>
        </p:txBody>
      </p:sp>
    </p:spTree>
    <p:extLst>
      <p:ext uri="{BB962C8B-B14F-4D97-AF65-F5344CB8AC3E}">
        <p14:creationId xmlns:p14="http://schemas.microsoft.com/office/powerpoint/2010/main" val="401701523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1B82872-E00D-4906-AD50-DE87F188EB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139CAF-442A-4D88-B218-58DB69FC13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0DE4B6-0D0E-48DD-9048-E705F8F4BC2B}"/>
              </a:ext>
            </a:extLst>
          </p:cNvPr>
          <p:cNvSpPr>
            <a:spLocks noGrp="1" noChangeArrowheads="1"/>
          </p:cNvSpPr>
          <p:nvPr>
            <p:ph type="sldNum" sz="quarter" idx="12"/>
          </p:nvPr>
        </p:nvSpPr>
        <p:spPr>
          <a:ln/>
        </p:spPr>
        <p:txBody>
          <a:bodyPr/>
          <a:lstStyle>
            <a:lvl1pPr>
              <a:defRPr/>
            </a:lvl1pPr>
          </a:lstStyle>
          <a:p>
            <a:fld id="{099A6FD1-3695-4FD0-90E2-B9194B9A9654}" type="slidenum">
              <a:rPr lang="en-US" altLang="en-US"/>
              <a:pPr/>
              <a:t>‹#›</a:t>
            </a:fld>
            <a:endParaRPr lang="en-US" altLang="en-US"/>
          </a:p>
        </p:txBody>
      </p:sp>
    </p:spTree>
    <p:extLst>
      <p:ext uri="{BB962C8B-B14F-4D97-AF65-F5344CB8AC3E}">
        <p14:creationId xmlns:p14="http://schemas.microsoft.com/office/powerpoint/2010/main" val="867450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0D8538-E463-4920-8781-78EC6DF01D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349D08-486C-4338-B2BE-E90662A10F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9FF1C9-009D-4E40-B5A9-398F4D0DEFC3}"/>
              </a:ext>
            </a:extLst>
          </p:cNvPr>
          <p:cNvSpPr>
            <a:spLocks noGrp="1" noChangeArrowheads="1"/>
          </p:cNvSpPr>
          <p:nvPr>
            <p:ph type="sldNum" sz="quarter" idx="12"/>
          </p:nvPr>
        </p:nvSpPr>
        <p:spPr>
          <a:ln/>
        </p:spPr>
        <p:txBody>
          <a:bodyPr/>
          <a:lstStyle>
            <a:lvl1pPr>
              <a:defRPr/>
            </a:lvl1pPr>
          </a:lstStyle>
          <a:p>
            <a:fld id="{F01D649B-C957-4C66-9403-C677C2502438}" type="slidenum">
              <a:rPr lang="en-US" altLang="en-US"/>
              <a:pPr/>
              <a:t>‹#›</a:t>
            </a:fld>
            <a:endParaRPr lang="en-US" altLang="en-US"/>
          </a:p>
        </p:txBody>
      </p:sp>
    </p:spTree>
    <p:extLst>
      <p:ext uri="{BB962C8B-B14F-4D97-AF65-F5344CB8AC3E}">
        <p14:creationId xmlns:p14="http://schemas.microsoft.com/office/powerpoint/2010/main" val="3400502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711A24-9C2B-4364-84BF-14EA514CB5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951618-A2D6-4571-BB26-4530007AF8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DC78A2-7C46-4D4A-8803-196F1231A1AB}"/>
              </a:ext>
            </a:extLst>
          </p:cNvPr>
          <p:cNvSpPr>
            <a:spLocks noGrp="1" noChangeArrowheads="1"/>
          </p:cNvSpPr>
          <p:nvPr>
            <p:ph type="sldNum" sz="quarter" idx="12"/>
          </p:nvPr>
        </p:nvSpPr>
        <p:spPr>
          <a:ln/>
        </p:spPr>
        <p:txBody>
          <a:bodyPr/>
          <a:lstStyle>
            <a:lvl1pPr>
              <a:defRPr/>
            </a:lvl1pPr>
          </a:lstStyle>
          <a:p>
            <a:fld id="{A98348A8-5D79-4AF1-B172-621D4B8A3CB4}" type="slidenum">
              <a:rPr lang="en-US" altLang="en-US"/>
              <a:pPr/>
              <a:t>‹#›</a:t>
            </a:fld>
            <a:endParaRPr lang="en-US" altLang="en-US"/>
          </a:p>
        </p:txBody>
      </p:sp>
    </p:spTree>
    <p:extLst>
      <p:ext uri="{BB962C8B-B14F-4D97-AF65-F5344CB8AC3E}">
        <p14:creationId xmlns:p14="http://schemas.microsoft.com/office/powerpoint/2010/main" val="286620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5B352DE-32D8-4949-AB53-EADF71DF00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D1240D-8D05-4452-B719-9BAA995B19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6D3E32-78D4-4ABE-904B-04DD04044648}"/>
              </a:ext>
            </a:extLst>
          </p:cNvPr>
          <p:cNvSpPr>
            <a:spLocks noGrp="1" noChangeArrowheads="1"/>
          </p:cNvSpPr>
          <p:nvPr>
            <p:ph type="sldNum" sz="quarter" idx="12"/>
          </p:nvPr>
        </p:nvSpPr>
        <p:spPr>
          <a:ln/>
        </p:spPr>
        <p:txBody>
          <a:bodyPr/>
          <a:lstStyle>
            <a:lvl1pPr>
              <a:defRPr/>
            </a:lvl1pPr>
          </a:lstStyle>
          <a:p>
            <a:fld id="{6C3322E5-EF9C-4694-912B-D9FE7613E186}" type="slidenum">
              <a:rPr lang="en-US" altLang="en-US"/>
              <a:pPr/>
              <a:t>‹#›</a:t>
            </a:fld>
            <a:endParaRPr lang="en-US" altLang="en-US"/>
          </a:p>
        </p:txBody>
      </p:sp>
    </p:spTree>
    <p:extLst>
      <p:ext uri="{BB962C8B-B14F-4D97-AF65-F5344CB8AC3E}">
        <p14:creationId xmlns:p14="http://schemas.microsoft.com/office/powerpoint/2010/main" val="1831606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F1EB12-096F-4851-B66B-A7F7C5A300D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5B0FFB0-FCFF-41F7-B244-DEF2B6A8EA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5D7273-7730-4CAF-9331-209B26FCDD38}"/>
              </a:ext>
            </a:extLst>
          </p:cNvPr>
          <p:cNvSpPr>
            <a:spLocks noGrp="1" noChangeArrowheads="1"/>
          </p:cNvSpPr>
          <p:nvPr>
            <p:ph type="sldNum" sz="quarter" idx="12"/>
          </p:nvPr>
        </p:nvSpPr>
        <p:spPr>
          <a:ln/>
        </p:spPr>
        <p:txBody>
          <a:bodyPr/>
          <a:lstStyle>
            <a:lvl1pPr>
              <a:defRPr/>
            </a:lvl1pPr>
          </a:lstStyle>
          <a:p>
            <a:fld id="{5C0607A4-1661-4C60-8CB2-ED425ED5FD27}" type="slidenum">
              <a:rPr lang="en-US" altLang="en-US"/>
              <a:pPr/>
              <a:t>‹#›</a:t>
            </a:fld>
            <a:endParaRPr lang="en-US" altLang="en-US"/>
          </a:p>
        </p:txBody>
      </p:sp>
    </p:spTree>
    <p:extLst>
      <p:ext uri="{BB962C8B-B14F-4D97-AF65-F5344CB8AC3E}">
        <p14:creationId xmlns:p14="http://schemas.microsoft.com/office/powerpoint/2010/main" val="164406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27650B-8FD5-404E-806A-4F70C931B89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A79B3F6-DA6D-4431-9E71-D9F57A8C0B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DF58429-C84F-4AB2-931A-8FB15E12A46A}"/>
              </a:ext>
            </a:extLst>
          </p:cNvPr>
          <p:cNvSpPr>
            <a:spLocks noGrp="1" noChangeArrowheads="1"/>
          </p:cNvSpPr>
          <p:nvPr>
            <p:ph type="sldNum" sz="quarter" idx="12"/>
          </p:nvPr>
        </p:nvSpPr>
        <p:spPr>
          <a:ln/>
        </p:spPr>
        <p:txBody>
          <a:bodyPr/>
          <a:lstStyle>
            <a:lvl1pPr>
              <a:defRPr/>
            </a:lvl1pPr>
          </a:lstStyle>
          <a:p>
            <a:fld id="{87CB79F1-1F60-45FD-92EE-B6E54B0096AC}" type="slidenum">
              <a:rPr lang="en-US" altLang="en-US"/>
              <a:pPr/>
              <a:t>‹#›</a:t>
            </a:fld>
            <a:endParaRPr lang="en-US" altLang="en-US"/>
          </a:p>
        </p:txBody>
      </p:sp>
    </p:spTree>
    <p:extLst>
      <p:ext uri="{BB962C8B-B14F-4D97-AF65-F5344CB8AC3E}">
        <p14:creationId xmlns:p14="http://schemas.microsoft.com/office/powerpoint/2010/main" val="168946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FC17-CB6F-45B5-953D-B388D68DB8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B10E02-B3C0-4399-B605-76561BDA7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E24BD4-DA9B-4865-B7CF-40B5CD0E067D}"/>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5" name="Footer Placeholder 4">
            <a:extLst>
              <a:ext uri="{FF2B5EF4-FFF2-40B4-BE49-F238E27FC236}">
                <a16:creationId xmlns:a16="http://schemas.microsoft.com/office/drawing/2014/main" id="{69460401-2667-475F-BA6D-B7E3D5639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712AA-9044-4BBA-8DE1-4BEE0B05896E}"/>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96563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7CBB63-0A23-4926-B9F9-53B91FA5DB5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68E49E1-A54E-4DBA-805C-E2F6AB8487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ECC16C-5E8E-40A3-9839-0D85F6879F9F}"/>
              </a:ext>
            </a:extLst>
          </p:cNvPr>
          <p:cNvSpPr>
            <a:spLocks noGrp="1" noChangeArrowheads="1"/>
          </p:cNvSpPr>
          <p:nvPr>
            <p:ph type="sldNum" sz="quarter" idx="12"/>
          </p:nvPr>
        </p:nvSpPr>
        <p:spPr>
          <a:ln/>
        </p:spPr>
        <p:txBody>
          <a:bodyPr/>
          <a:lstStyle>
            <a:lvl1pPr>
              <a:defRPr/>
            </a:lvl1pPr>
          </a:lstStyle>
          <a:p>
            <a:fld id="{4E240098-4432-4B20-8A40-9D53E8860ACF}" type="slidenum">
              <a:rPr lang="en-US" altLang="en-US"/>
              <a:pPr/>
              <a:t>‹#›</a:t>
            </a:fld>
            <a:endParaRPr lang="en-US" altLang="en-US"/>
          </a:p>
        </p:txBody>
      </p:sp>
    </p:spTree>
    <p:extLst>
      <p:ext uri="{BB962C8B-B14F-4D97-AF65-F5344CB8AC3E}">
        <p14:creationId xmlns:p14="http://schemas.microsoft.com/office/powerpoint/2010/main" val="534828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57CB90-086E-457C-BEAE-6EE201893A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ED2740-EAA8-433C-B164-C7FFA87B3B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DE0D6C-0C4A-4057-B3E2-4815DB3B8925}"/>
              </a:ext>
            </a:extLst>
          </p:cNvPr>
          <p:cNvSpPr>
            <a:spLocks noGrp="1" noChangeArrowheads="1"/>
          </p:cNvSpPr>
          <p:nvPr>
            <p:ph type="sldNum" sz="quarter" idx="12"/>
          </p:nvPr>
        </p:nvSpPr>
        <p:spPr>
          <a:ln/>
        </p:spPr>
        <p:txBody>
          <a:bodyPr/>
          <a:lstStyle>
            <a:lvl1pPr>
              <a:defRPr/>
            </a:lvl1pPr>
          </a:lstStyle>
          <a:p>
            <a:fld id="{98726045-35B1-468E-9B16-E5CBA684F5A1}" type="slidenum">
              <a:rPr lang="en-US" altLang="en-US"/>
              <a:pPr/>
              <a:t>‹#›</a:t>
            </a:fld>
            <a:endParaRPr lang="en-US" altLang="en-US"/>
          </a:p>
        </p:txBody>
      </p:sp>
    </p:spTree>
    <p:extLst>
      <p:ext uri="{BB962C8B-B14F-4D97-AF65-F5344CB8AC3E}">
        <p14:creationId xmlns:p14="http://schemas.microsoft.com/office/powerpoint/2010/main" val="3467429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050147-E81C-4133-BA34-895D98082A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C461E9-38E8-4D61-9672-C1E9D6EDE9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FA8607-5562-4B41-94C2-BF0FF06C266E}"/>
              </a:ext>
            </a:extLst>
          </p:cNvPr>
          <p:cNvSpPr>
            <a:spLocks noGrp="1" noChangeArrowheads="1"/>
          </p:cNvSpPr>
          <p:nvPr>
            <p:ph type="sldNum" sz="quarter" idx="12"/>
          </p:nvPr>
        </p:nvSpPr>
        <p:spPr>
          <a:ln/>
        </p:spPr>
        <p:txBody>
          <a:bodyPr/>
          <a:lstStyle>
            <a:lvl1pPr>
              <a:defRPr/>
            </a:lvl1pPr>
          </a:lstStyle>
          <a:p>
            <a:fld id="{8479D962-0E54-469E-8CCB-979B4BB08408}" type="slidenum">
              <a:rPr lang="en-US" altLang="en-US"/>
              <a:pPr/>
              <a:t>‹#›</a:t>
            </a:fld>
            <a:endParaRPr lang="en-US" altLang="en-US"/>
          </a:p>
        </p:txBody>
      </p:sp>
    </p:spTree>
    <p:extLst>
      <p:ext uri="{BB962C8B-B14F-4D97-AF65-F5344CB8AC3E}">
        <p14:creationId xmlns:p14="http://schemas.microsoft.com/office/powerpoint/2010/main" val="2831791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35BCE7-E604-4B07-91CA-0E9970D5AA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D277BB-BF1F-4A4C-9F5F-8CF6C891A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71CAFD-6E00-4E0F-AEDF-53FE16CD789E}"/>
              </a:ext>
            </a:extLst>
          </p:cNvPr>
          <p:cNvSpPr>
            <a:spLocks noGrp="1" noChangeArrowheads="1"/>
          </p:cNvSpPr>
          <p:nvPr>
            <p:ph type="sldNum" sz="quarter" idx="12"/>
          </p:nvPr>
        </p:nvSpPr>
        <p:spPr>
          <a:ln/>
        </p:spPr>
        <p:txBody>
          <a:bodyPr/>
          <a:lstStyle>
            <a:lvl1pPr>
              <a:defRPr/>
            </a:lvl1pPr>
          </a:lstStyle>
          <a:p>
            <a:fld id="{6DAADAB9-6AA3-4593-96A3-668A37FDB3C2}" type="slidenum">
              <a:rPr lang="en-US" altLang="en-US"/>
              <a:pPr/>
              <a:t>‹#›</a:t>
            </a:fld>
            <a:endParaRPr lang="en-US" altLang="en-US"/>
          </a:p>
        </p:txBody>
      </p:sp>
    </p:spTree>
    <p:extLst>
      <p:ext uri="{BB962C8B-B14F-4D97-AF65-F5344CB8AC3E}">
        <p14:creationId xmlns:p14="http://schemas.microsoft.com/office/powerpoint/2010/main" val="2046804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3FFCBB-94D5-4AA9-B871-37BF611C63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B0B8CD-72D9-4E01-8EF8-54FE739086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D68C63-C093-4C92-A7B2-A7E7477F3753}"/>
              </a:ext>
            </a:extLst>
          </p:cNvPr>
          <p:cNvSpPr>
            <a:spLocks noGrp="1" noChangeArrowheads="1"/>
          </p:cNvSpPr>
          <p:nvPr>
            <p:ph type="sldNum" sz="quarter" idx="12"/>
          </p:nvPr>
        </p:nvSpPr>
        <p:spPr>
          <a:ln/>
        </p:spPr>
        <p:txBody>
          <a:bodyPr/>
          <a:lstStyle>
            <a:lvl1pPr>
              <a:defRPr/>
            </a:lvl1pPr>
          </a:lstStyle>
          <a:p>
            <a:fld id="{9DE03408-CE7F-40DE-A777-A61090EBBF9C}" type="slidenum">
              <a:rPr lang="en-US" altLang="en-US"/>
              <a:pPr/>
              <a:t>‹#›</a:t>
            </a:fld>
            <a:endParaRPr lang="en-US" altLang="en-US"/>
          </a:p>
        </p:txBody>
      </p:sp>
    </p:spTree>
    <p:extLst>
      <p:ext uri="{BB962C8B-B14F-4D97-AF65-F5344CB8AC3E}">
        <p14:creationId xmlns:p14="http://schemas.microsoft.com/office/powerpoint/2010/main" val="358313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3958DBA-6404-4720-8023-99C960BD98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DA755F-F003-4AEB-B053-91EA1880F0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4BE4B7F-EBD1-451B-B3C3-48878F098F3B}"/>
              </a:ext>
            </a:extLst>
          </p:cNvPr>
          <p:cNvSpPr>
            <a:spLocks noGrp="1" noChangeArrowheads="1"/>
          </p:cNvSpPr>
          <p:nvPr>
            <p:ph type="sldNum" sz="quarter" idx="12"/>
          </p:nvPr>
        </p:nvSpPr>
        <p:spPr>
          <a:ln/>
        </p:spPr>
        <p:txBody>
          <a:bodyPr/>
          <a:lstStyle>
            <a:lvl1pPr>
              <a:defRPr/>
            </a:lvl1pPr>
          </a:lstStyle>
          <a:p>
            <a:fld id="{16C62C0E-0E6C-47B9-82E5-DF9DC981058E}" type="slidenum">
              <a:rPr lang="en-US" altLang="en-US"/>
              <a:pPr/>
              <a:t>‹#›</a:t>
            </a:fld>
            <a:endParaRPr lang="en-US" altLang="en-US"/>
          </a:p>
        </p:txBody>
      </p:sp>
    </p:spTree>
    <p:extLst>
      <p:ext uri="{BB962C8B-B14F-4D97-AF65-F5344CB8AC3E}">
        <p14:creationId xmlns:p14="http://schemas.microsoft.com/office/powerpoint/2010/main" val="92002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E165-23AE-4524-86CB-7DEFDC704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17A9F-4A8E-451A-8E3A-23120B167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84CA5-C8F6-48DC-ABDE-8341DD5A3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0AFE1C-719E-456E-8B6E-A6BAC6793B24}"/>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6" name="Footer Placeholder 5">
            <a:extLst>
              <a:ext uri="{FF2B5EF4-FFF2-40B4-BE49-F238E27FC236}">
                <a16:creationId xmlns:a16="http://schemas.microsoft.com/office/drawing/2014/main" id="{1667C728-523D-4067-9641-10B91895A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92AB2-BE3D-482C-BF05-D2D331FD7157}"/>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29590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5871-679C-4476-9D21-5FD85A6366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1EC747-509F-4F97-9D63-C0FC5618D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8AD57-E827-44C2-BA64-94953BFFC5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F9AFB1-F406-4EDF-A70A-E3C7C6D07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5620B5-46EB-46B5-BD2D-97F8ECD85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589D7B-E6E4-49F7-826A-50E38673B109}"/>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8" name="Footer Placeholder 7">
            <a:extLst>
              <a:ext uri="{FF2B5EF4-FFF2-40B4-BE49-F238E27FC236}">
                <a16:creationId xmlns:a16="http://schemas.microsoft.com/office/drawing/2014/main" id="{06027D06-B657-4DD9-B54E-F6C3C3E96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C39D83-9D61-4EDC-A078-70DA881885AB}"/>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128575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E445-0291-4141-B534-D227C78317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B94C5-7151-41F5-A59F-BD2E36FEFA45}"/>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4" name="Footer Placeholder 3">
            <a:extLst>
              <a:ext uri="{FF2B5EF4-FFF2-40B4-BE49-F238E27FC236}">
                <a16:creationId xmlns:a16="http://schemas.microsoft.com/office/drawing/2014/main" id="{48F60917-1769-4D25-A8D2-2751E5C3A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6E3851-8519-4D2B-9777-28F37B2FBE03}"/>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165165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E8405-2E76-4AA1-B095-84A1A4779EF8}"/>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3" name="Footer Placeholder 2">
            <a:extLst>
              <a:ext uri="{FF2B5EF4-FFF2-40B4-BE49-F238E27FC236}">
                <a16:creationId xmlns:a16="http://schemas.microsoft.com/office/drawing/2014/main" id="{5469E852-59E3-47BA-86B8-A67E60AD1B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E59B1A-D6AC-4ED0-8FA3-86ED2AD7F819}"/>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334111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B844-C0DA-474E-AE01-D1C5D1D70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F6274C-98EC-484D-BDAF-A69209732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F2344B-089A-49E4-8399-A172616F8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61DA1-DB72-4461-A681-B747EA5C8BCE}"/>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6" name="Footer Placeholder 5">
            <a:extLst>
              <a:ext uri="{FF2B5EF4-FFF2-40B4-BE49-F238E27FC236}">
                <a16:creationId xmlns:a16="http://schemas.microsoft.com/office/drawing/2014/main" id="{1F9B28C6-E3F7-4CD8-853E-010818EE1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61929-4240-4906-9878-F99CC66F6A8F}"/>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129217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0959-FCD7-4D45-A10B-1AEE22DC9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D12DD-E80C-4EA5-B5A4-AC8202F95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D25150-2445-4A33-B666-219FE75DA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A03FF-BF66-4D9B-957C-00D041B5C1CA}"/>
              </a:ext>
            </a:extLst>
          </p:cNvPr>
          <p:cNvSpPr>
            <a:spLocks noGrp="1"/>
          </p:cNvSpPr>
          <p:nvPr>
            <p:ph type="dt" sz="half" idx="10"/>
          </p:nvPr>
        </p:nvSpPr>
        <p:spPr/>
        <p:txBody>
          <a:bodyPr/>
          <a:lstStyle/>
          <a:p>
            <a:fld id="{0B8EEBB0-9F28-452A-92F7-E54525863781}" type="datetimeFigureOut">
              <a:rPr lang="en-US" smtClean="0"/>
              <a:t>5/6/2022</a:t>
            </a:fld>
            <a:endParaRPr lang="en-US"/>
          </a:p>
        </p:txBody>
      </p:sp>
      <p:sp>
        <p:nvSpPr>
          <p:cNvPr id="6" name="Footer Placeholder 5">
            <a:extLst>
              <a:ext uri="{FF2B5EF4-FFF2-40B4-BE49-F238E27FC236}">
                <a16:creationId xmlns:a16="http://schemas.microsoft.com/office/drawing/2014/main" id="{371C4886-2763-483F-ADB5-802E2935F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49409-25EC-4EE5-B2B8-F8EABFD33D29}"/>
              </a:ext>
            </a:extLst>
          </p:cNvPr>
          <p:cNvSpPr>
            <a:spLocks noGrp="1"/>
          </p:cNvSpPr>
          <p:nvPr>
            <p:ph type="sldNum" sz="quarter" idx="12"/>
          </p:nvPr>
        </p:nvSpPr>
        <p:spPr/>
        <p:txBody>
          <a:bodyPr/>
          <a:lstStyle/>
          <a:p>
            <a:fld id="{7B47AAF6-83C4-4926-ACE8-C426658F6CAE}" type="slidenum">
              <a:rPr lang="en-US" smtClean="0"/>
              <a:t>‹#›</a:t>
            </a:fld>
            <a:endParaRPr lang="en-US"/>
          </a:p>
        </p:txBody>
      </p:sp>
    </p:spTree>
    <p:extLst>
      <p:ext uri="{BB962C8B-B14F-4D97-AF65-F5344CB8AC3E}">
        <p14:creationId xmlns:p14="http://schemas.microsoft.com/office/powerpoint/2010/main" val="31010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00508-E574-4880-B259-4B801D7BC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77908-7362-4F49-AC06-DBD736BBB4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0C95D-A5B7-445A-950F-BD2A50BC6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EEBB0-9F28-452A-92F7-E54525863781}" type="datetimeFigureOut">
              <a:rPr lang="en-US" smtClean="0"/>
              <a:t>5/6/2022</a:t>
            </a:fld>
            <a:endParaRPr lang="en-US"/>
          </a:p>
        </p:txBody>
      </p:sp>
      <p:sp>
        <p:nvSpPr>
          <p:cNvPr id="5" name="Footer Placeholder 4">
            <a:extLst>
              <a:ext uri="{FF2B5EF4-FFF2-40B4-BE49-F238E27FC236}">
                <a16:creationId xmlns:a16="http://schemas.microsoft.com/office/drawing/2014/main" id="{D6357886-06C3-49B2-A88F-EA203D7F52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C785B-A643-4107-9C1D-29BE408D5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7AAF6-83C4-4926-ACE8-C426658F6CAE}" type="slidenum">
              <a:rPr lang="en-US" smtClean="0"/>
              <a:t>‹#›</a:t>
            </a:fld>
            <a:endParaRPr lang="en-US"/>
          </a:p>
        </p:txBody>
      </p:sp>
    </p:spTree>
    <p:extLst>
      <p:ext uri="{BB962C8B-B14F-4D97-AF65-F5344CB8AC3E}">
        <p14:creationId xmlns:p14="http://schemas.microsoft.com/office/powerpoint/2010/main" val="885464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CB4BB0B-7BAD-4475-8AFD-37B87629B02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98939A2-91BB-485D-8C09-06AB3D07784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DE05EC3-BA1B-49D7-A149-993203BF7A0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9B440FDB-BABA-42AA-A381-77871C29C73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C32EA60-BA45-4E08-8AF8-91A68131017E}"/>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E92F47D-458C-45FE-9EC1-12131718332C}" type="slidenum">
              <a:rPr lang="en-US" altLang="en-US"/>
              <a:pPr/>
              <a:t>‹#›</a:t>
            </a:fld>
            <a:endParaRPr lang="en-US" altLang="en-US"/>
          </a:p>
        </p:txBody>
      </p:sp>
    </p:spTree>
    <p:extLst>
      <p:ext uri="{BB962C8B-B14F-4D97-AF65-F5344CB8AC3E}">
        <p14:creationId xmlns:p14="http://schemas.microsoft.com/office/powerpoint/2010/main" val="1745831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77F69EC-7C2D-4FEC-A6B1-648FBBFE2F7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Rectangle 3">
            <a:extLst>
              <a:ext uri="{FF2B5EF4-FFF2-40B4-BE49-F238E27FC236}">
                <a16:creationId xmlns:a16="http://schemas.microsoft.com/office/drawing/2014/main" id="{2B208171-3F67-4D0D-8918-AA080BC5E7C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3C152A-1DA5-4FD3-ADD9-B68F58A5A88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0681B1E6-AF09-4489-803D-8E83A58EBDF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BF9FA3AD-F518-4D01-9BB5-971902F9DCF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5EFCE7E-6F67-43E5-B9A1-50BCBBB4C437}" type="slidenum">
              <a:rPr lang="en-US" altLang="en-US"/>
              <a:pPr/>
              <a:t>‹#›</a:t>
            </a:fld>
            <a:endParaRPr lang="en-US" altLang="en-US"/>
          </a:p>
        </p:txBody>
      </p:sp>
    </p:spTree>
    <p:extLst>
      <p:ext uri="{BB962C8B-B14F-4D97-AF65-F5344CB8AC3E}">
        <p14:creationId xmlns:p14="http://schemas.microsoft.com/office/powerpoint/2010/main" val="2528172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5.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710938" y="4849720"/>
            <a:ext cx="7707559" cy="1015663"/>
          </a:xfrm>
          <a:prstGeom prst="rect">
            <a:avLst/>
          </a:prstGeom>
          <a:noFill/>
        </p:spPr>
        <p:txBody>
          <a:bodyPr wrap="none" lIns="91440" tIns="45720" rIns="91440" bIns="45720">
            <a:spAutoFit/>
          </a:bodyPr>
          <a:lstStyle/>
          <a:p>
            <a:pPr algn="ctr">
              <a:defRPr/>
            </a:pPr>
            <a:r>
              <a:rPr lang="en-US"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TẬP LÀM VĂN</a:t>
            </a:r>
            <a:endParaRPr lang="vi-VN"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7">
            <a:extLst>
              <a:ext uri="{FF2B5EF4-FFF2-40B4-BE49-F238E27FC236}">
                <a16:creationId xmlns:a16="http://schemas.microsoft.com/office/drawing/2014/main" id="{65E8D9F7-F168-455A-BD28-9462E95450B6}"/>
              </a:ext>
            </a:extLst>
          </p:cNvPr>
          <p:cNvSpPr txBox="1">
            <a:spLocks noChangeArrowheads="1"/>
          </p:cNvSpPr>
          <p:nvPr/>
        </p:nvSpPr>
        <p:spPr bwMode="auto">
          <a:xfrm>
            <a:off x="152400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sz="3600" b="1">
                <a:solidFill>
                  <a:srgbClr val="000099"/>
                </a:solidFill>
                <a:latin typeface="Times New Roman" panose="02020603050405020304" pitchFamily="18" charset="0"/>
              </a:rPr>
              <a:t>Kể lại một việc tốt em đã làm để góp phần bảo vệ môi trường.</a:t>
            </a:r>
          </a:p>
        </p:txBody>
      </p:sp>
      <p:sp>
        <p:nvSpPr>
          <p:cNvPr id="6152" name="Text Box 8">
            <a:extLst>
              <a:ext uri="{FF2B5EF4-FFF2-40B4-BE49-F238E27FC236}">
                <a16:creationId xmlns:a16="http://schemas.microsoft.com/office/drawing/2014/main" id="{8789FFF7-2FC6-4418-B9D1-579EA3CD266A}"/>
              </a:ext>
            </a:extLst>
          </p:cNvPr>
          <p:cNvSpPr txBox="1">
            <a:spLocks noChangeArrowheads="1"/>
          </p:cNvSpPr>
          <p:nvPr/>
        </p:nvSpPr>
        <p:spPr bwMode="auto">
          <a:xfrm>
            <a:off x="1524000" y="1295400"/>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FF0000"/>
                </a:solidFill>
                <a:latin typeface="Times New Roman" panose="02020603050405020304" pitchFamily="18" charset="0"/>
              </a:rPr>
              <a:t>b) Cách kể:</a:t>
            </a:r>
          </a:p>
        </p:txBody>
      </p:sp>
      <p:sp>
        <p:nvSpPr>
          <p:cNvPr id="6153" name="Text Box 9">
            <a:extLst>
              <a:ext uri="{FF2B5EF4-FFF2-40B4-BE49-F238E27FC236}">
                <a16:creationId xmlns:a16="http://schemas.microsoft.com/office/drawing/2014/main" id="{F61BADA4-5F4B-46DE-A6D4-14ECC66F7ADE}"/>
              </a:ext>
            </a:extLst>
          </p:cNvPr>
          <p:cNvSpPr txBox="1">
            <a:spLocks noChangeArrowheads="1"/>
          </p:cNvSpPr>
          <p:nvPr/>
        </p:nvSpPr>
        <p:spPr bwMode="auto">
          <a:xfrm>
            <a:off x="1524000" y="1828801"/>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00B050"/>
                </a:solidFill>
                <a:latin typeface="Times New Roman" panose="02020603050405020304" pitchFamily="18" charset="0"/>
              </a:rPr>
              <a:t>-Em đã làm việc gì? </a:t>
            </a:r>
          </a:p>
        </p:txBody>
      </p:sp>
      <p:sp>
        <p:nvSpPr>
          <p:cNvPr id="6154" name="Text Box 10">
            <a:extLst>
              <a:ext uri="{FF2B5EF4-FFF2-40B4-BE49-F238E27FC236}">
                <a16:creationId xmlns:a16="http://schemas.microsoft.com/office/drawing/2014/main" id="{B4F0BB92-0BF9-4804-BF5B-398E0671C701}"/>
              </a:ext>
            </a:extLst>
          </p:cNvPr>
          <p:cNvSpPr txBox="1">
            <a:spLocks noChangeArrowheads="1"/>
          </p:cNvSpPr>
          <p:nvPr/>
        </p:nvSpPr>
        <p:spPr bwMode="auto">
          <a:xfrm>
            <a:off x="1524000" y="2644776"/>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sz="3600" b="1" i="1">
                <a:solidFill>
                  <a:srgbClr val="000000"/>
                </a:solidFill>
                <a:latin typeface="Times New Roman" panose="02020603050405020304" pitchFamily="18" charset="0"/>
              </a:rPr>
              <a:t>(Việc đó có thể là chăm sóc cây hoa, nhặt rác, dọn vệ sinh trường, lớp hoặc khu vực nơi em sinh sống; có thể là ngăn chặn hành động làm hại cây, hoa, làm bẩn môi trường sống…)</a:t>
            </a:r>
          </a:p>
        </p:txBody>
      </p:sp>
      <p:sp>
        <p:nvSpPr>
          <p:cNvPr id="6155" name="Text Box 11">
            <a:extLst>
              <a:ext uri="{FF2B5EF4-FFF2-40B4-BE49-F238E27FC236}">
                <a16:creationId xmlns:a16="http://schemas.microsoft.com/office/drawing/2014/main" id="{E6170024-45FE-44FA-8DC8-443CB83960D9}"/>
              </a:ext>
            </a:extLst>
          </p:cNvPr>
          <p:cNvSpPr txBox="1">
            <a:spLocks noChangeArrowheads="1"/>
          </p:cNvSpPr>
          <p:nvPr/>
        </p:nvSpPr>
        <p:spPr bwMode="auto">
          <a:xfrm>
            <a:off x="1524000" y="5145088"/>
            <a:ext cx="373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00B050"/>
                </a:solidFill>
                <a:latin typeface="Times New Roman" panose="02020603050405020304" pitchFamily="18" charset="0"/>
              </a:rPr>
              <a:t>-Kết quả ra sao? </a:t>
            </a:r>
          </a:p>
        </p:txBody>
      </p:sp>
      <p:sp>
        <p:nvSpPr>
          <p:cNvPr id="6156" name="Text Box 12">
            <a:extLst>
              <a:ext uri="{FF2B5EF4-FFF2-40B4-BE49-F238E27FC236}">
                <a16:creationId xmlns:a16="http://schemas.microsoft.com/office/drawing/2014/main" id="{CD86869E-33E6-4B20-98AB-C2C2CA1F292D}"/>
              </a:ext>
            </a:extLst>
          </p:cNvPr>
          <p:cNvSpPr txBox="1">
            <a:spLocks noChangeArrowheads="1"/>
          </p:cNvSpPr>
          <p:nvPr/>
        </p:nvSpPr>
        <p:spPr bwMode="auto">
          <a:xfrm>
            <a:off x="1524000" y="5907088"/>
            <a:ext cx="845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00B050"/>
                </a:solidFill>
                <a:latin typeface="Times New Roman" panose="02020603050405020304" pitchFamily="18" charset="0"/>
              </a:rPr>
              <a:t>-Cảm tưởng của em sau khi làm việc đó.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checkerboard(across)">
                                      <p:cBhvr>
                                        <p:cTn id="12" dur="500"/>
                                        <p:tgtEl>
                                          <p:spTgt spid="6153"/>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6154"/>
                                        </p:tgtEl>
                                        <p:attrNameLst>
                                          <p:attrName>style.visibility</p:attrName>
                                        </p:attrNameLst>
                                      </p:cBhvr>
                                      <p:to>
                                        <p:strVal val="visible"/>
                                      </p:to>
                                    </p:set>
                                    <p:animEffect transition="in" filter="checkerboard(across)">
                                      <p:cBhvr>
                                        <p:cTn id="16" dur="500"/>
                                        <p:tgtEl>
                                          <p:spTgt spid="6154"/>
                                        </p:tgtEl>
                                      </p:cBhvr>
                                    </p:animEffect>
                                  </p:childTnLst>
                                </p:cTn>
                              </p:par>
                            </p:childTnLst>
                          </p:cTn>
                        </p:par>
                        <p:par>
                          <p:cTn id="17" fill="hold" nodeType="afterGroup">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6155"/>
                                        </p:tgtEl>
                                        <p:attrNameLst>
                                          <p:attrName>style.visibility</p:attrName>
                                        </p:attrNameLst>
                                      </p:cBhvr>
                                      <p:to>
                                        <p:strVal val="visible"/>
                                      </p:to>
                                    </p:set>
                                    <p:animEffect transition="in" filter="checkerboard(across)">
                                      <p:cBhvr>
                                        <p:cTn id="20" dur="500"/>
                                        <p:tgtEl>
                                          <p:spTgt spid="6155"/>
                                        </p:tgtEl>
                                      </p:cBhvr>
                                    </p:animEffect>
                                  </p:childTnLst>
                                </p:cTn>
                              </p:par>
                            </p:childTnLst>
                          </p:cTn>
                        </p:par>
                        <p:par>
                          <p:cTn id="21" fill="hold" nodeType="afterGroup">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6156"/>
                                        </p:tgtEl>
                                        <p:attrNameLst>
                                          <p:attrName>style.visibility</p:attrName>
                                        </p:attrNameLst>
                                      </p:cBhvr>
                                      <p:to>
                                        <p:strVal val="visible"/>
                                      </p:to>
                                    </p:set>
                                    <p:animEffect transition="in" filter="checkerboard(across)">
                                      <p:cBhvr>
                                        <p:cTn id="24"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P spid="6155" grpId="0"/>
      <p:bldP spid="6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2EC89DB6-640C-433B-B136-55665721755F}"/>
              </a:ext>
            </a:extLst>
          </p:cNvPr>
          <p:cNvGrpSpPr>
            <a:grpSpLocks/>
          </p:cNvGrpSpPr>
          <p:nvPr/>
        </p:nvGrpSpPr>
        <p:grpSpPr bwMode="auto">
          <a:xfrm>
            <a:off x="1524000" y="304800"/>
            <a:ext cx="9144000" cy="3098800"/>
            <a:chOff x="240" y="912"/>
            <a:chExt cx="5520" cy="1952"/>
          </a:xfrm>
        </p:grpSpPr>
        <p:sp>
          <p:nvSpPr>
            <p:cNvPr id="313353" name="Text Box 7">
              <a:extLst>
                <a:ext uri="{FF2B5EF4-FFF2-40B4-BE49-F238E27FC236}">
                  <a16:creationId xmlns:a16="http://schemas.microsoft.com/office/drawing/2014/main" id="{54A63D5F-F315-4378-9FE8-EC52AF0F9EAD}"/>
                </a:ext>
              </a:extLst>
            </p:cNvPr>
            <p:cNvSpPr txBox="1">
              <a:spLocks noChangeArrowheads="1"/>
            </p:cNvSpPr>
            <p:nvPr/>
          </p:nvSpPr>
          <p:spPr bwMode="auto">
            <a:xfrm>
              <a:off x="480" y="945"/>
              <a:ext cx="5280"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sz="4800" b="1" dirty="0">
                  <a:solidFill>
                    <a:srgbClr val="000099"/>
                  </a:solidFill>
                  <a:latin typeface="Times New Roman" panose="02020603050405020304" pitchFamily="18" charset="0"/>
                </a:rPr>
                <a:t>   </a:t>
              </a:r>
              <a:r>
                <a:rPr lang="en-US" altLang="en-US" sz="4800" b="1" dirty="0" err="1">
                  <a:solidFill>
                    <a:srgbClr val="000099"/>
                  </a:solidFill>
                  <a:latin typeface="Times New Roman" panose="02020603050405020304" pitchFamily="18" charset="0"/>
                </a:rPr>
                <a:t>Viết</a:t>
              </a:r>
              <a:r>
                <a:rPr lang="en-US" altLang="en-US" sz="4800" b="1">
                  <a:solidFill>
                    <a:srgbClr val="000099"/>
                  </a:solidFill>
                  <a:latin typeface="Times New Roman" panose="02020603050405020304" pitchFamily="18" charset="0"/>
                </a:rPr>
                <a:t> một đoạn văn (từ 7 đến 10 câu) kể lại một việc tốt em đã làm để góp phần bảo vệ môi trường.</a:t>
              </a:r>
            </a:p>
          </p:txBody>
        </p:sp>
        <p:sp>
          <p:nvSpPr>
            <p:cNvPr id="313354" name="Oval 8">
              <a:extLst>
                <a:ext uri="{FF2B5EF4-FFF2-40B4-BE49-F238E27FC236}">
                  <a16:creationId xmlns:a16="http://schemas.microsoft.com/office/drawing/2014/main" id="{D5F48DD9-ADDF-45FF-8FB9-5D33955695AF}"/>
                </a:ext>
              </a:extLst>
            </p:cNvPr>
            <p:cNvSpPr>
              <a:spLocks noChangeArrowheads="1"/>
            </p:cNvSpPr>
            <p:nvPr/>
          </p:nvSpPr>
          <p:spPr bwMode="auto">
            <a:xfrm>
              <a:off x="240" y="912"/>
              <a:ext cx="480" cy="384"/>
            </a:xfrm>
            <a:prstGeom prst="ellipse">
              <a:avLst/>
            </a:prstGeom>
            <a:solidFill>
              <a:srgbClr val="00FFFF"/>
            </a:solidFill>
            <a:ln w="38100">
              <a:solidFill>
                <a:srgbClr val="FF0000"/>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0"/>
                </a:spcBef>
                <a:spcAft>
                  <a:spcPct val="0"/>
                </a:spcAft>
              </a:pPr>
              <a:r>
                <a:rPr lang="en-US" altLang="en-US" sz="4800" b="1">
                  <a:solidFill>
                    <a:srgbClr val="0000FF"/>
                  </a:solidFill>
                  <a:latin typeface="Times New Roman" panose="02020603050405020304" pitchFamily="18" charset="0"/>
                </a:rPr>
                <a:t>2</a:t>
              </a:r>
            </a:p>
          </p:txBody>
        </p:sp>
      </p:grpSp>
      <p:sp>
        <p:nvSpPr>
          <p:cNvPr id="7178" name="Text Box 10">
            <a:extLst>
              <a:ext uri="{FF2B5EF4-FFF2-40B4-BE49-F238E27FC236}">
                <a16:creationId xmlns:a16="http://schemas.microsoft.com/office/drawing/2014/main" id="{90D593D0-B6A3-49F4-B160-84C4C3EB6106}"/>
              </a:ext>
            </a:extLst>
          </p:cNvPr>
          <p:cNvSpPr txBox="1">
            <a:spLocks noChangeArrowheads="1"/>
          </p:cNvSpPr>
          <p:nvPr/>
        </p:nvSpPr>
        <p:spPr bwMode="auto">
          <a:xfrm>
            <a:off x="4775200" y="2971801"/>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4000" b="1" u="sng">
                <a:solidFill>
                  <a:srgbClr val="FF0000"/>
                </a:solidFill>
                <a:latin typeface="Times New Roman" panose="02020603050405020304" pitchFamily="18" charset="0"/>
              </a:rPr>
              <a:t>Gơi ý:</a:t>
            </a:r>
            <a:endParaRPr lang="en-US" altLang="en-US" sz="4000" b="1">
              <a:solidFill>
                <a:srgbClr val="FF0000"/>
              </a:solidFill>
              <a:latin typeface="Times New Roman" panose="02020603050405020304" pitchFamily="18" charset="0"/>
            </a:endParaRPr>
          </a:p>
        </p:txBody>
      </p:sp>
      <p:sp>
        <p:nvSpPr>
          <p:cNvPr id="7179" name="Text Box 11">
            <a:extLst>
              <a:ext uri="{FF2B5EF4-FFF2-40B4-BE49-F238E27FC236}">
                <a16:creationId xmlns:a16="http://schemas.microsoft.com/office/drawing/2014/main" id="{21B40614-2A9A-4281-BD05-FAE0382CA713}"/>
              </a:ext>
            </a:extLst>
          </p:cNvPr>
          <p:cNvSpPr txBox="1">
            <a:spLocks noChangeArrowheads="1"/>
          </p:cNvSpPr>
          <p:nvPr/>
        </p:nvSpPr>
        <p:spPr bwMode="auto">
          <a:xfrm>
            <a:off x="1752600" y="3962401"/>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4000" b="1">
                <a:solidFill>
                  <a:srgbClr val="FF0000"/>
                </a:solidFill>
                <a:latin typeface="Times New Roman" panose="02020603050405020304" pitchFamily="18" charset="0"/>
              </a:rPr>
              <a:t>a) Tên việc tốt đã làm.</a:t>
            </a:r>
          </a:p>
        </p:txBody>
      </p:sp>
      <p:sp>
        <p:nvSpPr>
          <p:cNvPr id="7180" name="Text Box 12">
            <a:extLst>
              <a:ext uri="{FF2B5EF4-FFF2-40B4-BE49-F238E27FC236}">
                <a16:creationId xmlns:a16="http://schemas.microsoft.com/office/drawing/2014/main" id="{9AC1865D-068C-4AD5-A42A-A24268E493D5}"/>
              </a:ext>
            </a:extLst>
          </p:cNvPr>
          <p:cNvSpPr txBox="1">
            <a:spLocks noChangeArrowheads="1"/>
          </p:cNvSpPr>
          <p:nvPr/>
        </p:nvSpPr>
        <p:spPr bwMode="auto">
          <a:xfrm>
            <a:off x="1676400" y="5006976"/>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4000" b="1">
                <a:solidFill>
                  <a:srgbClr val="FF0000"/>
                </a:solidFill>
                <a:latin typeface="Times New Roman" panose="02020603050405020304" pitchFamily="18" charset="0"/>
              </a:rPr>
              <a:t>b) Diễn biến công việc.</a:t>
            </a:r>
          </a:p>
        </p:txBody>
      </p:sp>
      <p:sp>
        <p:nvSpPr>
          <p:cNvPr id="7181" name="Text Box 13">
            <a:extLst>
              <a:ext uri="{FF2B5EF4-FFF2-40B4-BE49-F238E27FC236}">
                <a16:creationId xmlns:a16="http://schemas.microsoft.com/office/drawing/2014/main" id="{11A660C7-0D04-4D9B-9B7D-93F196158F4F}"/>
              </a:ext>
            </a:extLst>
          </p:cNvPr>
          <p:cNvSpPr txBox="1">
            <a:spLocks noChangeArrowheads="1"/>
          </p:cNvSpPr>
          <p:nvPr/>
        </p:nvSpPr>
        <p:spPr bwMode="auto">
          <a:xfrm>
            <a:off x="1600201" y="5997576"/>
            <a:ext cx="14597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4000" b="1">
                <a:solidFill>
                  <a:srgbClr val="FF0000"/>
                </a:solidFill>
                <a:latin typeface="Times New Roman" panose="02020603050405020304" pitchFamily="18" charset="0"/>
              </a:rPr>
              <a:t>c)Cảm tưởng của em sau khi làm việc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checkerboard(across)">
                                      <p:cBhvr>
                                        <p:cTn id="12" dur="500"/>
                                        <p:tgtEl>
                                          <p:spTgt spid="7178"/>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checkerboard(across)">
                                      <p:cBhvr>
                                        <p:cTn id="16" dur="500"/>
                                        <p:tgtEl>
                                          <p:spTgt spid="7179"/>
                                        </p:tgtEl>
                                      </p:cBhvr>
                                    </p:animEffect>
                                  </p:childTnLst>
                                </p:cTn>
                              </p:par>
                            </p:childTnLst>
                          </p:cTn>
                        </p:par>
                        <p:par>
                          <p:cTn id="17" fill="hold" nodeType="afterGroup">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7180"/>
                                        </p:tgtEl>
                                        <p:attrNameLst>
                                          <p:attrName>style.visibility</p:attrName>
                                        </p:attrNameLst>
                                      </p:cBhvr>
                                      <p:to>
                                        <p:strVal val="visible"/>
                                      </p:to>
                                    </p:set>
                                    <p:animEffect transition="in" filter="checkerboard(across)">
                                      <p:cBhvr>
                                        <p:cTn id="20" dur="500"/>
                                        <p:tgtEl>
                                          <p:spTgt spid="7180"/>
                                        </p:tgtEl>
                                      </p:cBhvr>
                                    </p:animEffect>
                                  </p:childTnLst>
                                </p:cTn>
                              </p:par>
                            </p:childTnLst>
                          </p:cTn>
                        </p:par>
                        <p:par>
                          <p:cTn id="21" fill="hold" nodeType="afterGroup">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7181"/>
                                        </p:tgtEl>
                                        <p:attrNameLst>
                                          <p:attrName>style.visibility</p:attrName>
                                        </p:attrNameLst>
                                      </p:cBhvr>
                                      <p:to>
                                        <p:strVal val="visible"/>
                                      </p:to>
                                    </p:set>
                                    <p:animEffect transition="in" filter="checkerboard(across)">
                                      <p:cBhvr>
                                        <p:cTn id="24"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p:bldP spid="7180" grpId="0"/>
      <p:bldP spid="71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8">
            <a:extLst>
              <a:ext uri="{FF2B5EF4-FFF2-40B4-BE49-F238E27FC236}">
                <a16:creationId xmlns:a16="http://schemas.microsoft.com/office/drawing/2014/main" id="{611187D6-AF22-43DD-98E9-85454D7A06BF}"/>
              </a:ext>
            </a:extLst>
          </p:cNvPr>
          <p:cNvSpPr txBox="1">
            <a:spLocks noChangeArrowheads="1"/>
          </p:cNvSpPr>
          <p:nvPr/>
        </p:nvSpPr>
        <p:spPr bwMode="auto">
          <a:xfrm>
            <a:off x="1524000" y="228601"/>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0"/>
              </a:spcBef>
              <a:spcAft>
                <a:spcPct val="0"/>
              </a:spcAft>
            </a:pPr>
            <a:r>
              <a:rPr lang="en-US" altLang="en-US" b="1">
                <a:solidFill>
                  <a:srgbClr val="990000"/>
                </a:solidFill>
                <a:latin typeface="Times New Roman" panose="02020603050405020304" pitchFamily="18" charset="0"/>
              </a:rPr>
              <a:t>   </a:t>
            </a:r>
            <a:r>
              <a:rPr lang="en-US" altLang="en-US" b="1">
                <a:solidFill>
                  <a:srgbClr val="000099"/>
                </a:solidFill>
                <a:latin typeface="Times New Roman" panose="02020603050405020304" pitchFamily="18" charset="0"/>
              </a:rPr>
              <a:t>Để góp phần giữ gìn trường lớp sạch đẹp, chúng em cùng cô giáo chủ nhiệm tổng vệ sinh trường lớp trước khi nghỉ Tết.</a:t>
            </a:r>
          </a:p>
          <a:p>
            <a:pPr algn="just" fontAlgn="base">
              <a:spcBef>
                <a:spcPct val="0"/>
              </a:spcBef>
              <a:spcAft>
                <a:spcPct val="0"/>
              </a:spcAft>
            </a:pPr>
            <a:r>
              <a:rPr lang="en-US" altLang="en-US" b="1">
                <a:solidFill>
                  <a:srgbClr val="000099"/>
                </a:solidFill>
                <a:latin typeface="Times New Roman" panose="02020603050405020304" pitchFamily="18" charset="0"/>
              </a:rPr>
              <a:t>  Hôm ấy chúng em đến trường rất sớm và bắt tay vào làm việc.Tổ Một quét lớp, tổ Hai lau bảng, lau cửa kính. Một số bạn nữ khéo tay ở tổ Ba trang trí lớp học, treo lại ảnh Bác. Các bạn nam thì quét dọn sân trường, nhổ cỏ, tưới nước cho hai bồn hoa trước lớp. Ai nấy đều rất hăng hái, vừa làm việc vừa trò chuyện vui vẻ. Cuối buổi, cô giáo tổng kết và đánh giá cao việc làm của chúng em.</a:t>
            </a:r>
          </a:p>
          <a:p>
            <a:pPr algn="just" fontAlgn="base">
              <a:spcBef>
                <a:spcPct val="0"/>
              </a:spcBef>
              <a:spcAft>
                <a:spcPct val="0"/>
              </a:spcAft>
            </a:pPr>
            <a:r>
              <a:rPr lang="en-US" altLang="en-US" b="1">
                <a:solidFill>
                  <a:srgbClr val="000099"/>
                </a:solidFill>
                <a:latin typeface="Times New Roman" panose="02020603050405020304" pitchFamily="18" charset="0"/>
              </a:rPr>
              <a:t>  Em cảm thấy rất vui vì đã làm được một việc tốt, góp phần nhỏ giữ gìn trường lớp sạch đẹp.</a:t>
            </a:r>
            <a:endParaRPr lang="en-US" altLang="en-US" b="1">
              <a:solidFill>
                <a:srgbClr val="99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edge">
                                      <p:cBhvr>
                                        <p:cTn id="7"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a:extLst>
              <a:ext uri="{FF2B5EF4-FFF2-40B4-BE49-F238E27FC236}">
                <a16:creationId xmlns:a16="http://schemas.microsoft.com/office/drawing/2014/main" id="{4F799906-8BC7-4C98-A6BA-43A7703BEA5C}"/>
              </a:ext>
            </a:extLst>
          </p:cNvPr>
          <p:cNvSpPr txBox="1">
            <a:spLocks noChangeArrowheads="1"/>
          </p:cNvSpPr>
          <p:nvPr/>
        </p:nvSpPr>
        <p:spPr bwMode="auto">
          <a:xfrm>
            <a:off x="1600200" y="152401"/>
            <a:ext cx="89154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0"/>
              </a:spcBef>
              <a:spcAft>
                <a:spcPct val="0"/>
              </a:spcAft>
            </a:pPr>
            <a:r>
              <a:rPr lang="en-US" altLang="en-US" b="1">
                <a:solidFill>
                  <a:srgbClr val="000099"/>
                </a:solidFill>
                <a:latin typeface="Times New Roman" panose="02020603050405020304" pitchFamily="18" charset="0"/>
              </a:rPr>
              <a:t>     Hôm thứ bảy tuần trước , em cùng các cô bác trong xóm làm vệ sinh đường làng.</a:t>
            </a:r>
          </a:p>
          <a:p>
            <a:pPr algn="just" fontAlgn="base">
              <a:spcBef>
                <a:spcPct val="0"/>
              </a:spcBef>
              <a:spcAft>
                <a:spcPct val="0"/>
              </a:spcAft>
            </a:pPr>
            <a:r>
              <a:rPr lang="en-US" altLang="en-US" b="1">
                <a:solidFill>
                  <a:srgbClr val="000099"/>
                </a:solidFill>
                <a:latin typeface="Times New Roman" panose="02020603050405020304" pitchFamily="18" charset="0"/>
              </a:rPr>
              <a:t>   Từ sáng sớm, em đã cầm chổi tre ra tập trung ở nhà bác Lâm xóm trưởng. Em và các bạn nhỏ được phân công quét rác ở hai bên đường. Chúng em khéo léo đưa từng nhát chổi nhẹ nhàng vun rác thành đống, rồi dùng xẻng hót rác đổ vào nơi qui định.Khi em làm xong việc này thì các cô bác cùng các anh chị cũng đã dọn cỏ và phát quang hết các bụi rậm hai bên đường.</a:t>
            </a:r>
          </a:p>
          <a:p>
            <a:pPr algn="just" fontAlgn="base">
              <a:spcBef>
                <a:spcPct val="0"/>
              </a:spcBef>
              <a:spcAft>
                <a:spcPct val="0"/>
              </a:spcAft>
            </a:pPr>
            <a:r>
              <a:rPr lang="en-US" altLang="en-US" b="1">
                <a:solidFill>
                  <a:srgbClr val="000099"/>
                </a:solidFill>
                <a:latin typeface="Times New Roman" panose="02020603050405020304" pitchFamily="18" charset="0"/>
              </a:rPr>
              <a:t>   Nhìn đường làng sạch sẽ, thoáng mát em cảm thấy rất vui vì đã làm được một việc tốt góp phần giữ gìn môi trường sạch đẹp.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wedge">
                                      <p:cBhvr>
                                        <p:cTn id="7"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C7130FE-1C77-D5F8-5405-FC3F37C9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50"/>
            <a:ext cx="12192000" cy="6593099"/>
          </a:xfrm>
          <a:prstGeom prst="rect">
            <a:avLst/>
          </a:prstGeom>
        </p:spPr>
      </p:pic>
    </p:spTree>
    <p:extLst>
      <p:ext uri="{BB962C8B-B14F-4D97-AF65-F5344CB8AC3E}">
        <p14:creationId xmlns:p14="http://schemas.microsoft.com/office/powerpoint/2010/main" val="320374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130" name="Group 6">
            <a:extLst>
              <a:ext uri="{FF2B5EF4-FFF2-40B4-BE49-F238E27FC236}">
                <a16:creationId xmlns:a16="http://schemas.microsoft.com/office/drawing/2014/main" id="{21182E99-A1DB-43F4-9726-A6026C1FF106}"/>
              </a:ext>
            </a:extLst>
          </p:cNvPr>
          <p:cNvGrpSpPr>
            <a:grpSpLocks/>
          </p:cNvGrpSpPr>
          <p:nvPr/>
        </p:nvGrpSpPr>
        <p:grpSpPr bwMode="auto">
          <a:xfrm>
            <a:off x="0" y="0"/>
            <a:ext cx="12192000" cy="6864350"/>
            <a:chOff x="27708" y="0"/>
            <a:chExt cx="9116292" cy="6864032"/>
          </a:xfrm>
        </p:grpSpPr>
        <p:pic>
          <p:nvPicPr>
            <p:cNvPr id="304132" name="Picture 3">
              <a:extLst>
                <a:ext uri="{FF2B5EF4-FFF2-40B4-BE49-F238E27FC236}">
                  <a16:creationId xmlns:a16="http://schemas.microsoft.com/office/drawing/2014/main" id="{9C9643B6-FCE8-40AD-BD88-16D750E9E1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08" y="0"/>
              <a:ext cx="9116292" cy="68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4690DB6D-7485-4C84-A76F-6CD2931E634B}"/>
                </a:ext>
              </a:extLst>
            </p:cNvPr>
            <p:cNvSpPr txBox="1">
              <a:spLocks noChangeArrowheads="1"/>
            </p:cNvSpPr>
            <p:nvPr/>
          </p:nvSpPr>
          <p:spPr bwMode="auto">
            <a:xfrm>
              <a:off x="2059953" y="1654552"/>
              <a:ext cx="5992339" cy="923882"/>
            </a:xfrm>
            <a:prstGeom prst="rect">
              <a:avLst/>
            </a:prstGeom>
            <a:noFill/>
            <a:ln>
              <a:noFill/>
            </a:ln>
            <a:effectLst>
              <a:prstShdw prst="shdw11">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defRPr/>
              </a:pPr>
              <a:r>
                <a:rPr lang="en-US" sz="5400" b="1" dirty="0">
                  <a:solidFill>
                    <a:srgbClr val="0000FF"/>
                  </a:solidFill>
                  <a:latin typeface="Times New Roman" pitchFamily="18" charset="0"/>
                </a:rPr>
                <a:t>TẬP LÀM VĂN</a:t>
              </a:r>
            </a:p>
          </p:txBody>
        </p:sp>
        <p:sp>
          <p:nvSpPr>
            <p:cNvPr id="304134" name="Text Box 6">
              <a:extLst>
                <a:ext uri="{FF2B5EF4-FFF2-40B4-BE49-F238E27FC236}">
                  <a16:creationId xmlns:a16="http://schemas.microsoft.com/office/drawing/2014/main" id="{90C127C1-B18E-4C07-9214-19690DFF8670}"/>
                </a:ext>
              </a:extLst>
            </p:cNvPr>
            <p:cNvSpPr txBox="1">
              <a:spLocks noChangeArrowheads="1"/>
            </p:cNvSpPr>
            <p:nvPr/>
          </p:nvSpPr>
          <p:spPr bwMode="auto">
            <a:xfrm>
              <a:off x="2576533" y="3105690"/>
              <a:ext cx="5475759" cy="64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sz="3600" b="1" dirty="0">
                  <a:solidFill>
                    <a:srgbClr val="FF0000"/>
                  </a:solidFill>
                  <a:latin typeface="Times New Roman" panose="02020603050405020304" pitchFamily="18" charset="0"/>
                  <a:cs typeface="Times New Roman" panose="02020603050405020304" pitchFamily="18" charset="0"/>
                </a:rPr>
                <a:t>NÓI VỀ BẢO VỆ  MÔI TRƯỜNG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0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pm">
            <a:extLst>
              <a:ext uri="{FF2B5EF4-FFF2-40B4-BE49-F238E27FC236}">
                <a16:creationId xmlns:a16="http://schemas.microsoft.com/office/drawing/2014/main" id="{D0DB2D88-9BF9-4668-BEBA-9B9734C867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65" b="13565"/>
          <a:stretch/>
        </p:blipFill>
        <p:spPr bwMode="auto">
          <a:xfrm>
            <a:off x="-203198" y="0"/>
            <a:ext cx="6096000" cy="342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5" descr="moi_tr_ng_xanh_s_ch_d_p_imagelarge">
            <a:extLst>
              <a:ext uri="{FF2B5EF4-FFF2-40B4-BE49-F238E27FC236}">
                <a16:creationId xmlns:a16="http://schemas.microsoft.com/office/drawing/2014/main" id="{32427604-107A-40D9-84F1-646C6C183E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90" b="10390"/>
          <a:stretch/>
        </p:blipFill>
        <p:spPr bwMode="auto">
          <a:xfrm>
            <a:off x="5915024" y="-101798"/>
            <a:ext cx="6276975" cy="353079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6" descr="cong-vien-hubin0">
            <a:extLst>
              <a:ext uri="{FF2B5EF4-FFF2-40B4-BE49-F238E27FC236}">
                <a16:creationId xmlns:a16="http://schemas.microsoft.com/office/drawing/2014/main" id="{39460BDD-6A62-402F-BB04-0AA829C9F4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25" b="11725"/>
          <a:stretch/>
        </p:blipFill>
        <p:spPr bwMode="auto">
          <a:xfrm>
            <a:off x="5883851" y="3428999"/>
            <a:ext cx="6329361" cy="35602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descr="file_upload18636">
            <a:extLst>
              <a:ext uri="{FF2B5EF4-FFF2-40B4-BE49-F238E27FC236}">
                <a16:creationId xmlns:a16="http://schemas.microsoft.com/office/drawing/2014/main" id="{1B33EE16-7DBB-4A6B-A2D9-6E8A94CEC4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205" b="14205"/>
          <a:stretch/>
        </p:blipFill>
        <p:spPr bwMode="auto">
          <a:xfrm>
            <a:off x="-269732" y="3429000"/>
            <a:ext cx="6184756" cy="3478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edge">
                                      <p:cBhvr>
                                        <p:cTn id="11" dur="2000"/>
                                        <p:tgtEl>
                                          <p:spTgt spid="10245"/>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wedge">
                                      <p:cBhvr>
                                        <p:cTn id="15" dur="2000"/>
                                        <p:tgtEl>
                                          <p:spTgt spid="10246"/>
                                        </p:tgtEl>
                                      </p:cBhvr>
                                    </p:animEffect>
                                  </p:childTnLst>
                                </p:cTn>
                              </p:par>
                            </p:childTnLst>
                          </p:cTn>
                        </p:par>
                        <p:par>
                          <p:cTn id="16" fill="hold" nodeType="afterGroup">
                            <p:stCondLst>
                              <p:cond delay="6000"/>
                            </p:stCondLst>
                            <p:childTnLst>
                              <p:par>
                                <p:cTn id="17" presetID="24" presetClass="entr" presetSubtype="0" fill="hold" nodeType="afterEffect">
                                  <p:stCondLst>
                                    <p:cond delay="0"/>
                                  </p:stCondLst>
                                  <p:childTnLst>
                                    <p:set>
                                      <p:cBhvr>
                                        <p:cTn id="18" dur="1" fill="hold">
                                          <p:stCondLst>
                                            <p:cond delay="0"/>
                                          </p:stCondLst>
                                        </p:cTn>
                                        <p:tgtEl>
                                          <p:spTgt spid="10247"/>
                                        </p:tgtEl>
                                        <p:attrNameLst>
                                          <p:attrName>style.visibility</p:attrName>
                                        </p:attrNameLst>
                                      </p:cBhvr>
                                      <p:to>
                                        <p:strVal val="visible"/>
                                      </p:to>
                                    </p:set>
                                    <p:anim to="" calcmode="lin" valueType="num">
                                      <p:cBhvr>
                                        <p:cTn id="19" dur="1" fill="hold"/>
                                        <p:tgtEl>
                                          <p:spTgt spid="102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View">
            <a:extLst>
              <a:ext uri="{FF2B5EF4-FFF2-40B4-BE49-F238E27FC236}">
                <a16:creationId xmlns:a16="http://schemas.microsoft.com/office/drawing/2014/main" id="{2015C816-6BA9-4FAE-9048-32C976203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89" b="14089"/>
          <a:stretch/>
        </p:blipFill>
        <p:spPr bwMode="auto">
          <a:xfrm>
            <a:off x="-225778" y="-30659"/>
            <a:ext cx="6240816" cy="35104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3" descr="09">
            <a:extLst>
              <a:ext uri="{FF2B5EF4-FFF2-40B4-BE49-F238E27FC236}">
                <a16:creationId xmlns:a16="http://schemas.microsoft.com/office/drawing/2014/main" id="{913E054D-037A-4866-BD06-DF2302FD1E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5" t="4564" r="1665" b="21800"/>
          <a:stretch/>
        </p:blipFill>
        <p:spPr bwMode="auto">
          <a:xfrm>
            <a:off x="5911129" y="-63500"/>
            <a:ext cx="6344356" cy="3568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6" descr="309a">
            <a:extLst>
              <a:ext uri="{FF2B5EF4-FFF2-40B4-BE49-F238E27FC236}">
                <a16:creationId xmlns:a16="http://schemas.microsoft.com/office/drawing/2014/main" id="{EEE8DEF7-996C-4C37-BBEE-B8D3402706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055" t="51441" r="6415" b="12363"/>
          <a:stretch/>
        </p:blipFill>
        <p:spPr bwMode="auto">
          <a:xfrm>
            <a:off x="-195118" y="3429000"/>
            <a:ext cx="6291118" cy="35104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7" descr="100919191210-978-601">
            <a:extLst>
              <a:ext uri="{FF2B5EF4-FFF2-40B4-BE49-F238E27FC236}">
                <a16:creationId xmlns:a16="http://schemas.microsoft.com/office/drawing/2014/main" id="{EE098892-5DDC-428A-8F80-7719721E7E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926" b="12926"/>
          <a:stretch/>
        </p:blipFill>
        <p:spPr bwMode="auto">
          <a:xfrm>
            <a:off x="6076357" y="3479800"/>
            <a:ext cx="6541397" cy="36795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Effect transition="in" filter="fade">
                                      <p:cBhvr>
                                        <p:cTn id="16" dur="5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270"/>
                                        </p:tgtEl>
                                        <p:attrNameLst>
                                          <p:attrName>style.visibility</p:attrName>
                                        </p:attrNameLst>
                                      </p:cBhvr>
                                      <p:to>
                                        <p:strVal val="visible"/>
                                      </p:to>
                                    </p:set>
                                    <p:anim calcmode="lin" valueType="num">
                                      <p:cBhvr>
                                        <p:cTn id="21" dur="500" fill="hold"/>
                                        <p:tgtEl>
                                          <p:spTgt spid="11270"/>
                                        </p:tgtEl>
                                        <p:attrNameLst>
                                          <p:attrName>ppt_w</p:attrName>
                                        </p:attrNameLst>
                                      </p:cBhvr>
                                      <p:tavLst>
                                        <p:tav tm="0">
                                          <p:val>
                                            <p:fltVal val="0"/>
                                          </p:val>
                                        </p:tav>
                                        <p:tav tm="100000">
                                          <p:val>
                                            <p:strVal val="#ppt_w"/>
                                          </p:val>
                                        </p:tav>
                                      </p:tavLst>
                                    </p:anim>
                                    <p:anim calcmode="lin" valueType="num">
                                      <p:cBhvr>
                                        <p:cTn id="22" dur="500" fill="hold"/>
                                        <p:tgtEl>
                                          <p:spTgt spid="11270"/>
                                        </p:tgtEl>
                                        <p:attrNameLst>
                                          <p:attrName>ppt_h</p:attrName>
                                        </p:attrNameLst>
                                      </p:cBhvr>
                                      <p:tavLst>
                                        <p:tav tm="0">
                                          <p:val>
                                            <p:fltVal val="0"/>
                                          </p:val>
                                        </p:tav>
                                        <p:tav tm="100000">
                                          <p:val>
                                            <p:strVal val="#ppt_h"/>
                                          </p:val>
                                        </p:tav>
                                      </p:tavLst>
                                    </p:anim>
                                    <p:animEffect transition="in" filter="fade">
                                      <p:cBhvr>
                                        <p:cTn id="23" dur="500"/>
                                        <p:tgtEl>
                                          <p:spTgt spid="1127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271"/>
                                        </p:tgtEl>
                                        <p:attrNameLst>
                                          <p:attrName>style.visibility</p:attrName>
                                        </p:attrNameLst>
                                      </p:cBhvr>
                                      <p:to>
                                        <p:strVal val="visible"/>
                                      </p:to>
                                    </p:set>
                                    <p:anim calcmode="lin" valueType="num">
                                      <p:cBhvr>
                                        <p:cTn id="28" dur="500" fill="hold"/>
                                        <p:tgtEl>
                                          <p:spTgt spid="11271"/>
                                        </p:tgtEl>
                                        <p:attrNameLst>
                                          <p:attrName>ppt_w</p:attrName>
                                        </p:attrNameLst>
                                      </p:cBhvr>
                                      <p:tavLst>
                                        <p:tav tm="0">
                                          <p:val>
                                            <p:fltVal val="0"/>
                                          </p:val>
                                        </p:tav>
                                        <p:tav tm="100000">
                                          <p:val>
                                            <p:strVal val="#ppt_w"/>
                                          </p:val>
                                        </p:tav>
                                      </p:tavLst>
                                    </p:anim>
                                    <p:anim calcmode="lin" valueType="num">
                                      <p:cBhvr>
                                        <p:cTn id="29" dur="500" fill="hold"/>
                                        <p:tgtEl>
                                          <p:spTgt spid="11271"/>
                                        </p:tgtEl>
                                        <p:attrNameLst>
                                          <p:attrName>ppt_h</p:attrName>
                                        </p:attrNameLst>
                                      </p:cBhvr>
                                      <p:tavLst>
                                        <p:tav tm="0">
                                          <p:val>
                                            <p:fltVal val="0"/>
                                          </p:val>
                                        </p:tav>
                                        <p:tav tm="100000">
                                          <p:val>
                                            <p:strVal val="#ppt_h"/>
                                          </p:val>
                                        </p:tav>
                                      </p:tavLst>
                                    </p:anim>
                                    <p:animEffect transition="in" filter="fade">
                                      <p:cBhvr>
                                        <p:cTn id="30"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30E3C380-1CE4-4705-844F-AB8395838A0A}"/>
              </a:ext>
            </a:extLst>
          </p:cNvPr>
          <p:cNvSpPr>
            <a:spLocks noGrp="1" noChangeArrowheads="1"/>
          </p:cNvSpPr>
          <p:nvPr>
            <p:ph type="title"/>
          </p:nvPr>
        </p:nvSpPr>
        <p:spPr/>
        <p:txBody>
          <a:bodyPr/>
          <a:lstStyle/>
          <a:p>
            <a:pPr eaLnBrk="1" hangingPunct="1"/>
            <a:endParaRPr lang="en-US" altLang="en-US" dirty="0"/>
          </a:p>
        </p:txBody>
      </p:sp>
      <p:sp>
        <p:nvSpPr>
          <p:cNvPr id="308227" name="Rectangle 3">
            <a:extLst>
              <a:ext uri="{FF2B5EF4-FFF2-40B4-BE49-F238E27FC236}">
                <a16:creationId xmlns:a16="http://schemas.microsoft.com/office/drawing/2014/main" id="{B0656C39-EF34-4B42-B1CB-4318A295C5FD}"/>
              </a:ext>
            </a:extLst>
          </p:cNvPr>
          <p:cNvSpPr>
            <a:spLocks noGrp="1" noChangeArrowheads="1"/>
          </p:cNvSpPr>
          <p:nvPr>
            <p:ph type="body" idx="1"/>
          </p:nvPr>
        </p:nvSpPr>
        <p:spPr/>
        <p:txBody>
          <a:bodyPr/>
          <a:lstStyle/>
          <a:p>
            <a:pPr eaLnBrk="1" hangingPunct="1"/>
            <a:endParaRPr lang="en-US" altLang="en-US" dirty="0"/>
          </a:p>
        </p:txBody>
      </p:sp>
      <p:pic>
        <p:nvPicPr>
          <p:cNvPr id="308228" name="Picture 4" descr="DVTN ra quan don dep ve sinh moi truong">
            <a:extLst>
              <a:ext uri="{FF2B5EF4-FFF2-40B4-BE49-F238E27FC236}">
                <a16:creationId xmlns:a16="http://schemas.microsoft.com/office/drawing/2014/main" id="{2AC62909-1A5A-4C5B-88A4-05E6FBB6C75D}"/>
              </a:ext>
            </a:extLst>
          </p:cNvPr>
          <p:cNvPicPr>
            <a:picLocks noChangeAspect="1" noChangeArrowheads="1"/>
          </p:cNvPicPr>
          <p:nvPr/>
        </p:nvPicPr>
        <p:blipFill rotWithShape="1">
          <a:blip r:embed="rId2">
            <a:lum contrast="16000"/>
            <a:extLst>
              <a:ext uri="{28A0092B-C50C-407E-A947-70E740481C1C}">
                <a14:useLocalDpi xmlns:a14="http://schemas.microsoft.com/office/drawing/2010/main" val="0"/>
              </a:ext>
            </a:extLst>
          </a:blip>
          <a:srcRect t="12498" b="12498"/>
          <a:stretch/>
        </p:blipFill>
        <p:spPr bwMode="auto">
          <a:xfrm>
            <a:off x="-90482" y="0"/>
            <a:ext cx="12432146" cy="699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7A6C4915-5AFE-4270-A23D-5087671A20D3}"/>
              </a:ext>
            </a:extLst>
          </p:cNvPr>
          <p:cNvSpPr>
            <a:spLocks noGrp="1" noChangeArrowheads="1"/>
          </p:cNvSpPr>
          <p:nvPr>
            <p:ph type="title"/>
          </p:nvPr>
        </p:nvSpPr>
        <p:spPr/>
        <p:txBody>
          <a:bodyPr/>
          <a:lstStyle/>
          <a:p>
            <a:pPr eaLnBrk="1" hangingPunct="1"/>
            <a:endParaRPr lang="en-US" altLang="en-US" dirty="0"/>
          </a:p>
        </p:txBody>
      </p:sp>
      <p:sp>
        <p:nvSpPr>
          <p:cNvPr id="309251" name="Rectangle 3">
            <a:extLst>
              <a:ext uri="{FF2B5EF4-FFF2-40B4-BE49-F238E27FC236}">
                <a16:creationId xmlns:a16="http://schemas.microsoft.com/office/drawing/2014/main" id="{A9177CC5-EE31-4DC1-AA7F-98C4AEF98C28}"/>
              </a:ext>
            </a:extLst>
          </p:cNvPr>
          <p:cNvSpPr>
            <a:spLocks noGrp="1" noChangeArrowheads="1"/>
          </p:cNvSpPr>
          <p:nvPr>
            <p:ph type="body" idx="1"/>
          </p:nvPr>
        </p:nvSpPr>
        <p:spPr/>
        <p:txBody>
          <a:bodyPr/>
          <a:lstStyle/>
          <a:p>
            <a:pPr eaLnBrk="1" hangingPunct="1"/>
            <a:endParaRPr lang="en-US" altLang="en-US" dirty="0"/>
          </a:p>
        </p:txBody>
      </p:sp>
      <p:pic>
        <p:nvPicPr>
          <p:cNvPr id="309252" name="Picture 4" descr="trong-cay-2">
            <a:extLst>
              <a:ext uri="{FF2B5EF4-FFF2-40B4-BE49-F238E27FC236}">
                <a16:creationId xmlns:a16="http://schemas.microsoft.com/office/drawing/2014/main" id="{996110C6-4877-4DB4-8C3B-02576DEE4A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8" t="2415" r="-1278" b="22585"/>
          <a:stretch/>
        </p:blipFill>
        <p:spPr bwMode="auto">
          <a:xfrm>
            <a:off x="-81842" y="0"/>
            <a:ext cx="12635346" cy="71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36973D16-9A42-43D0-837C-C01CA5DE7552}"/>
              </a:ext>
            </a:extLst>
          </p:cNvPr>
          <p:cNvSpPr>
            <a:spLocks noChangeArrowheads="1"/>
          </p:cNvSpPr>
          <p:nvPr/>
        </p:nvSpPr>
        <p:spPr bwMode="auto">
          <a:xfrm>
            <a:off x="1905000" y="990600"/>
            <a:ext cx="8763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20000"/>
              </a:spcBef>
              <a:spcAft>
                <a:spcPct val="0"/>
              </a:spcAft>
            </a:pPr>
            <a:endParaRPr lang="en-US" altLang="en-US" dirty="0">
              <a:solidFill>
                <a:srgbClr val="003300"/>
              </a:solidFill>
              <a:latin typeface="VNI-Cooper"/>
            </a:endParaRPr>
          </a:p>
        </p:txBody>
      </p:sp>
      <p:pic>
        <p:nvPicPr>
          <p:cNvPr id="310278" name="Picture 6" descr="k00-9">
            <a:extLst>
              <a:ext uri="{FF2B5EF4-FFF2-40B4-BE49-F238E27FC236}">
                <a16:creationId xmlns:a16="http://schemas.microsoft.com/office/drawing/2014/main" id="{03C8643D-7EE4-4E7D-B806-80E35E708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
            <a:ext cx="5715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79" name="Picture 7" descr="25-11-2009_1">
            <a:extLst>
              <a:ext uri="{FF2B5EF4-FFF2-40B4-BE49-F238E27FC236}">
                <a16:creationId xmlns:a16="http://schemas.microsoft.com/office/drawing/2014/main" id="{C6C3EA44-1084-4272-B484-5438E535ED87}"/>
              </a:ext>
            </a:extLst>
          </p:cNvPr>
          <p:cNvPicPr>
            <a:picLocks noChangeAspect="1" noChangeArrowheads="1"/>
          </p:cNvPicPr>
          <p:nvPr/>
        </p:nvPicPr>
        <p:blipFill rotWithShape="1">
          <a:blip r:embed="rId3">
            <a:lum contrast="16000"/>
            <a:extLst>
              <a:ext uri="{28A0092B-C50C-407E-A947-70E740481C1C}">
                <a14:useLocalDpi xmlns:a14="http://schemas.microsoft.com/office/drawing/2010/main" val="0"/>
              </a:ext>
            </a:extLst>
          </a:blip>
          <a:srcRect t="12500" b="12500"/>
          <a:stretch/>
        </p:blipFill>
        <p:spPr bwMode="auto">
          <a:xfrm>
            <a:off x="-152397" y="-85724"/>
            <a:ext cx="12344398" cy="694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a:extLst>
              <a:ext uri="{FF2B5EF4-FFF2-40B4-BE49-F238E27FC236}">
                <a16:creationId xmlns:a16="http://schemas.microsoft.com/office/drawing/2014/main" id="{F2F20298-F1BF-4268-BD9D-981DBD9D146F}"/>
              </a:ext>
            </a:extLst>
          </p:cNvPr>
          <p:cNvSpPr txBox="1">
            <a:spLocks noChangeArrowheads="1"/>
          </p:cNvSpPr>
          <p:nvPr/>
        </p:nvSpPr>
        <p:spPr bwMode="auto">
          <a:xfrm>
            <a:off x="1524000" y="2133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b="1" dirty="0">
                <a:solidFill>
                  <a:srgbClr val="000099"/>
                </a:solidFill>
                <a:latin typeface="Times New Roman" panose="02020603050405020304" pitchFamily="18" charset="0"/>
              </a:rPr>
              <a:t>a) </a:t>
            </a:r>
            <a:r>
              <a:rPr lang="en-US" altLang="en-US" b="1" dirty="0" err="1">
                <a:solidFill>
                  <a:srgbClr val="000099"/>
                </a:solidFill>
                <a:latin typeface="Times New Roman" panose="02020603050405020304" pitchFamily="18" charset="0"/>
              </a:rPr>
              <a:t>Một</a:t>
            </a:r>
            <a:r>
              <a:rPr lang="en-US" altLang="en-US" b="1">
                <a:solidFill>
                  <a:srgbClr val="000099"/>
                </a:solidFill>
                <a:latin typeface="Times New Roman" panose="02020603050405020304" pitchFamily="18" charset="0"/>
              </a:rPr>
              <a:t> số việc tốt góp phần bảo vệ môi trường:</a:t>
            </a:r>
          </a:p>
        </p:txBody>
      </p:sp>
      <p:sp>
        <p:nvSpPr>
          <p:cNvPr id="2059" name="Text Box 11">
            <a:extLst>
              <a:ext uri="{FF2B5EF4-FFF2-40B4-BE49-F238E27FC236}">
                <a16:creationId xmlns:a16="http://schemas.microsoft.com/office/drawing/2014/main" id="{0A40A261-AEFD-4EE1-889E-C5B8D32125F2}"/>
              </a:ext>
            </a:extLst>
          </p:cNvPr>
          <p:cNvSpPr txBox="1">
            <a:spLocks noChangeArrowheads="1"/>
          </p:cNvSpPr>
          <p:nvPr/>
        </p:nvSpPr>
        <p:spPr bwMode="auto">
          <a:xfrm>
            <a:off x="1447800" y="281940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b="1">
                <a:latin typeface="Times New Roman" panose="02020603050405020304" pitchFamily="18" charset="0"/>
              </a:rPr>
              <a:t>- Chăm sóc bồn hoa, vườn cây của trường (hoặc ở thôn, xã…)</a:t>
            </a:r>
          </a:p>
        </p:txBody>
      </p:sp>
      <p:sp>
        <p:nvSpPr>
          <p:cNvPr id="2060" name="Text Box 12">
            <a:extLst>
              <a:ext uri="{FF2B5EF4-FFF2-40B4-BE49-F238E27FC236}">
                <a16:creationId xmlns:a16="http://schemas.microsoft.com/office/drawing/2014/main" id="{3F1BF1EA-64F7-4AE8-8C0C-FD458312709D}"/>
              </a:ext>
            </a:extLst>
          </p:cNvPr>
          <p:cNvSpPr txBox="1">
            <a:spLocks noChangeArrowheads="1"/>
          </p:cNvSpPr>
          <p:nvPr/>
        </p:nvSpPr>
        <p:spPr bwMode="auto">
          <a:xfrm>
            <a:off x="1524000" y="3962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b="1">
                <a:solidFill>
                  <a:srgbClr val="00B050"/>
                </a:solidFill>
                <a:latin typeface="Times New Roman" panose="02020603050405020304" pitchFamily="18" charset="0"/>
              </a:rPr>
              <a:t>-Bảo vệ hàng cây mới trồng ở vườn trường hoặc trên đường đến trường.</a:t>
            </a:r>
          </a:p>
        </p:txBody>
      </p:sp>
      <p:sp>
        <p:nvSpPr>
          <p:cNvPr id="2061" name="Text Box 13">
            <a:extLst>
              <a:ext uri="{FF2B5EF4-FFF2-40B4-BE49-F238E27FC236}">
                <a16:creationId xmlns:a16="http://schemas.microsoft.com/office/drawing/2014/main" id="{8623FA2E-C2E8-4DB6-99E1-D505B3FF8D0B}"/>
              </a:ext>
            </a:extLst>
          </p:cNvPr>
          <p:cNvSpPr txBox="1">
            <a:spLocks noChangeArrowheads="1"/>
          </p:cNvSpPr>
          <p:nvPr/>
        </p:nvSpPr>
        <p:spPr bwMode="auto">
          <a:xfrm>
            <a:off x="1447800" y="51054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990000"/>
                </a:solidFill>
                <a:latin typeface="Times New Roman" panose="02020603050405020304" pitchFamily="18" charset="0"/>
              </a:rPr>
              <a:t>- Giữ gìn cảnh đẹp ở địa phương.</a:t>
            </a:r>
          </a:p>
        </p:txBody>
      </p:sp>
      <p:sp>
        <p:nvSpPr>
          <p:cNvPr id="2062" name="Text Box 14">
            <a:extLst>
              <a:ext uri="{FF2B5EF4-FFF2-40B4-BE49-F238E27FC236}">
                <a16:creationId xmlns:a16="http://schemas.microsoft.com/office/drawing/2014/main" id="{9F0F3E0B-814F-4907-974F-BA128CAE60BF}"/>
              </a:ext>
            </a:extLst>
          </p:cNvPr>
          <p:cNvSpPr txBox="1">
            <a:spLocks noChangeArrowheads="1"/>
          </p:cNvSpPr>
          <p:nvPr/>
        </p:nvSpPr>
        <p:spPr bwMode="auto">
          <a:xfrm>
            <a:off x="1447800" y="5791201"/>
            <a:ext cx="9220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b="1">
                <a:latin typeface="Times New Roman" panose="02020603050405020304" pitchFamily="18" charset="0"/>
              </a:rPr>
              <a:t>- Dọn vệ sinh cùng các bạn ở trường (hoặc ở thôn, xã…)</a:t>
            </a:r>
          </a:p>
        </p:txBody>
      </p:sp>
      <p:grpSp>
        <p:nvGrpSpPr>
          <p:cNvPr id="2" name="Group 16">
            <a:extLst>
              <a:ext uri="{FF2B5EF4-FFF2-40B4-BE49-F238E27FC236}">
                <a16:creationId xmlns:a16="http://schemas.microsoft.com/office/drawing/2014/main" id="{89F62952-C1C5-4200-BD11-B4150A2008BD}"/>
              </a:ext>
            </a:extLst>
          </p:cNvPr>
          <p:cNvGrpSpPr>
            <a:grpSpLocks/>
          </p:cNvGrpSpPr>
          <p:nvPr/>
        </p:nvGrpSpPr>
        <p:grpSpPr bwMode="auto">
          <a:xfrm>
            <a:off x="1752600" y="152400"/>
            <a:ext cx="8915400" cy="1498600"/>
            <a:chOff x="144" y="912"/>
            <a:chExt cx="5616" cy="944"/>
          </a:xfrm>
        </p:grpSpPr>
        <p:sp>
          <p:nvSpPr>
            <p:cNvPr id="311307" name="Text Box 8">
              <a:extLst>
                <a:ext uri="{FF2B5EF4-FFF2-40B4-BE49-F238E27FC236}">
                  <a16:creationId xmlns:a16="http://schemas.microsoft.com/office/drawing/2014/main" id="{4159631C-2DE9-46A7-A399-B24FD705ED6E}"/>
                </a:ext>
              </a:extLst>
            </p:cNvPr>
            <p:cNvSpPr txBox="1">
              <a:spLocks noChangeArrowheads="1"/>
            </p:cNvSpPr>
            <p:nvPr/>
          </p:nvSpPr>
          <p:spPr bwMode="auto">
            <a:xfrm>
              <a:off x="480" y="945"/>
              <a:ext cx="5280"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50000"/>
                </a:spcBef>
                <a:spcAft>
                  <a:spcPct val="0"/>
                </a:spcAft>
              </a:pPr>
              <a:r>
                <a:rPr lang="en-US" altLang="en-US" sz="4400" b="1">
                  <a:solidFill>
                    <a:srgbClr val="000099"/>
                  </a:solidFill>
                  <a:latin typeface="Times New Roman" panose="02020603050405020304" pitchFamily="18" charset="0"/>
                </a:rPr>
                <a:t>  Kể lại một việc tốt em đã làm để góp phần bảo vệ môi trường.</a:t>
              </a:r>
            </a:p>
          </p:txBody>
        </p:sp>
        <p:sp>
          <p:nvSpPr>
            <p:cNvPr id="311308" name="Oval 15">
              <a:extLst>
                <a:ext uri="{FF2B5EF4-FFF2-40B4-BE49-F238E27FC236}">
                  <a16:creationId xmlns:a16="http://schemas.microsoft.com/office/drawing/2014/main" id="{246DED5C-EE24-47C2-9A33-A94B1F197B71}"/>
                </a:ext>
              </a:extLst>
            </p:cNvPr>
            <p:cNvSpPr>
              <a:spLocks noChangeArrowheads="1"/>
            </p:cNvSpPr>
            <p:nvPr/>
          </p:nvSpPr>
          <p:spPr bwMode="auto">
            <a:xfrm>
              <a:off x="144" y="912"/>
              <a:ext cx="480" cy="384"/>
            </a:xfrm>
            <a:prstGeom prst="ellipse">
              <a:avLst/>
            </a:prstGeom>
            <a:solidFill>
              <a:srgbClr val="00FFFF"/>
            </a:solidFill>
            <a:ln w="38100">
              <a:solidFill>
                <a:srgbClr val="FF0000"/>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fontAlgn="base">
                <a:spcBef>
                  <a:spcPct val="0"/>
                </a:spcBef>
                <a:spcAft>
                  <a:spcPct val="0"/>
                </a:spcAft>
              </a:pPr>
              <a:r>
                <a:rPr lang="en-US" altLang="en-US" sz="4400" b="1">
                  <a:solidFill>
                    <a:srgbClr val="0000FF"/>
                  </a:solidFill>
                  <a:latin typeface="Times New Roman" panose="02020603050405020304" pitchFamily="18" charset="0"/>
                </a:rPr>
                <a:t>1</a:t>
              </a:r>
            </a:p>
          </p:txBody>
        </p:sp>
      </p:grpSp>
      <p:sp>
        <p:nvSpPr>
          <p:cNvPr id="2065" name="Text Box 17">
            <a:extLst>
              <a:ext uri="{FF2B5EF4-FFF2-40B4-BE49-F238E27FC236}">
                <a16:creationId xmlns:a16="http://schemas.microsoft.com/office/drawing/2014/main" id="{E3CE7795-E7E1-482E-A851-1D18A38009F4}"/>
              </a:ext>
            </a:extLst>
          </p:cNvPr>
          <p:cNvSpPr txBox="1">
            <a:spLocks noChangeArrowheads="1"/>
          </p:cNvSpPr>
          <p:nvPr/>
        </p:nvSpPr>
        <p:spPr bwMode="auto">
          <a:xfrm>
            <a:off x="5257800" y="1477964"/>
            <a:ext cx="129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fontAlgn="base">
              <a:spcBef>
                <a:spcPct val="50000"/>
              </a:spcBef>
              <a:spcAft>
                <a:spcPct val="0"/>
              </a:spcAft>
            </a:pPr>
            <a:r>
              <a:rPr lang="en-US" altLang="en-US" b="1" i="1" u="sng">
                <a:solidFill>
                  <a:srgbClr val="FF0000"/>
                </a:solidFill>
                <a:latin typeface="Times New Roman" panose="02020603050405020304" pitchFamily="18" charset="0"/>
              </a:rPr>
              <a:t>Gơi ý:</a:t>
            </a:r>
            <a:endParaRPr lang="en-US" altLang="en-US" b="1" i="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checkerboard(across)">
                                      <p:cBhvr>
                                        <p:cTn id="12" dur="500"/>
                                        <p:tgtEl>
                                          <p:spTgt spid="2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checkerboard(across)">
                                      <p:cBhvr>
                                        <p:cTn id="17" dur="500"/>
                                        <p:tgtEl>
                                          <p:spTgt spid="2058"/>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2059"/>
                                        </p:tgtEl>
                                        <p:attrNameLst>
                                          <p:attrName>style.visibility</p:attrName>
                                        </p:attrNameLst>
                                      </p:cBhvr>
                                      <p:to>
                                        <p:strVal val="visible"/>
                                      </p:to>
                                    </p:set>
                                    <p:animEffect transition="in" filter="checkerboard(across)">
                                      <p:cBhvr>
                                        <p:cTn id="21" dur="500"/>
                                        <p:tgtEl>
                                          <p:spTgt spid="2059"/>
                                        </p:tgtEl>
                                      </p:cBhvr>
                                    </p:animEffect>
                                  </p:childTnLst>
                                </p:cTn>
                              </p:par>
                            </p:childTnLst>
                          </p:cTn>
                        </p:par>
                        <p:par>
                          <p:cTn id="22" fill="hold" nodeType="afterGroup">
                            <p:stCondLst>
                              <p:cond delay="1000"/>
                            </p:stCondLst>
                            <p:childTnLst>
                              <p:par>
                                <p:cTn id="23" presetID="5" presetClass="entr" presetSubtype="10" fill="hold" grpId="0" nodeType="afterEffect">
                                  <p:stCondLst>
                                    <p:cond delay="0"/>
                                  </p:stCondLst>
                                  <p:childTnLst>
                                    <p:set>
                                      <p:cBhvr>
                                        <p:cTn id="24" dur="1" fill="hold">
                                          <p:stCondLst>
                                            <p:cond delay="0"/>
                                          </p:stCondLst>
                                        </p:cTn>
                                        <p:tgtEl>
                                          <p:spTgt spid="2060"/>
                                        </p:tgtEl>
                                        <p:attrNameLst>
                                          <p:attrName>style.visibility</p:attrName>
                                        </p:attrNameLst>
                                      </p:cBhvr>
                                      <p:to>
                                        <p:strVal val="visible"/>
                                      </p:to>
                                    </p:set>
                                    <p:animEffect transition="in" filter="checkerboard(across)">
                                      <p:cBhvr>
                                        <p:cTn id="25" dur="500"/>
                                        <p:tgtEl>
                                          <p:spTgt spid="2060"/>
                                        </p:tgtEl>
                                      </p:cBhvr>
                                    </p:animEffect>
                                  </p:childTnLst>
                                </p:cTn>
                              </p:par>
                            </p:childTnLst>
                          </p:cTn>
                        </p:par>
                        <p:par>
                          <p:cTn id="26" fill="hold" nodeType="afterGroup">
                            <p:stCondLst>
                              <p:cond delay="1500"/>
                            </p:stCondLst>
                            <p:childTnLst>
                              <p:par>
                                <p:cTn id="27" presetID="5" presetClass="entr" presetSubtype="10" fill="hold" grpId="0" nodeType="afterEffect">
                                  <p:stCondLst>
                                    <p:cond delay="0"/>
                                  </p:stCondLst>
                                  <p:childTnLst>
                                    <p:set>
                                      <p:cBhvr>
                                        <p:cTn id="28" dur="1" fill="hold">
                                          <p:stCondLst>
                                            <p:cond delay="0"/>
                                          </p:stCondLst>
                                        </p:cTn>
                                        <p:tgtEl>
                                          <p:spTgt spid="2061"/>
                                        </p:tgtEl>
                                        <p:attrNameLst>
                                          <p:attrName>style.visibility</p:attrName>
                                        </p:attrNameLst>
                                      </p:cBhvr>
                                      <p:to>
                                        <p:strVal val="visible"/>
                                      </p:to>
                                    </p:set>
                                    <p:animEffect transition="in" filter="checkerboard(across)">
                                      <p:cBhvr>
                                        <p:cTn id="29" dur="500"/>
                                        <p:tgtEl>
                                          <p:spTgt spid="2061"/>
                                        </p:tgtEl>
                                      </p:cBhvr>
                                    </p:animEffect>
                                  </p:childTnLst>
                                </p:cTn>
                              </p:par>
                            </p:childTnLst>
                          </p:cTn>
                        </p:par>
                        <p:par>
                          <p:cTn id="30" fill="hold" nodeType="afterGroup">
                            <p:stCondLst>
                              <p:cond delay="2000"/>
                            </p:stCondLst>
                            <p:childTnLst>
                              <p:par>
                                <p:cTn id="31" presetID="5" presetClass="entr" presetSubtype="10" fill="hold" grpId="0" nodeType="afterEffect">
                                  <p:stCondLst>
                                    <p:cond delay="0"/>
                                  </p:stCondLst>
                                  <p:childTnLst>
                                    <p:set>
                                      <p:cBhvr>
                                        <p:cTn id="32" dur="1" fill="hold">
                                          <p:stCondLst>
                                            <p:cond delay="0"/>
                                          </p:stCondLst>
                                        </p:cTn>
                                        <p:tgtEl>
                                          <p:spTgt spid="2062"/>
                                        </p:tgtEl>
                                        <p:attrNameLst>
                                          <p:attrName>style.visibility</p:attrName>
                                        </p:attrNameLst>
                                      </p:cBhvr>
                                      <p:to>
                                        <p:strVal val="visible"/>
                                      </p:to>
                                    </p:set>
                                    <p:animEffect transition="in" filter="checkerboard(across)">
                                      <p:cBhvr>
                                        <p:cTn id="33"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p:bldP spid="2060" grpId="0"/>
      <p:bldP spid="2061" grpId="0"/>
      <p:bldP spid="2062" grpId="0"/>
      <p:bldP spid="20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TotalTime>
  <Words>572</Words>
  <Application>Microsoft Office PowerPoint</Application>
  <PresentationFormat>Màn hình rộng</PresentationFormat>
  <Paragraphs>33</Paragraphs>
  <Slides>14</Slides>
  <Notes>0</Notes>
  <HiddenSlides>0</HiddenSlides>
  <MMClips>0</MMClips>
  <ScaleCrop>false</ScaleCrop>
  <HeadingPairs>
    <vt:vector size="6" baseType="variant">
      <vt:variant>
        <vt:lpstr>Phông được Dùng</vt:lpstr>
      </vt:variant>
      <vt:variant>
        <vt:i4>5</vt:i4>
      </vt:variant>
      <vt:variant>
        <vt:lpstr>Chủ đề</vt:lpstr>
      </vt:variant>
      <vt:variant>
        <vt:i4>3</vt:i4>
      </vt:variant>
      <vt:variant>
        <vt:lpstr>Tiêu đề Bản chiếu</vt:lpstr>
      </vt:variant>
      <vt:variant>
        <vt:i4>14</vt:i4>
      </vt:variant>
    </vt:vector>
  </HeadingPairs>
  <TitlesOfParts>
    <vt:vector size="22" baseType="lpstr">
      <vt:lpstr>Arial</vt:lpstr>
      <vt:lpstr>Calibri</vt:lpstr>
      <vt:lpstr>Calibri Light</vt:lpstr>
      <vt:lpstr>Times New Roman</vt:lpstr>
      <vt:lpstr>VNI-Cooper</vt:lpstr>
      <vt:lpstr>Office Theme</vt:lpstr>
      <vt:lpstr>Default Design</vt:lpstr>
      <vt:lpstr>5_Default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Phi Thảo</dc:creator>
  <cp:lastModifiedBy>Hà Nguyễn Thị Thu</cp:lastModifiedBy>
  <cp:revision>5</cp:revision>
  <dcterms:created xsi:type="dcterms:W3CDTF">2022-04-08T23:40:35Z</dcterms:created>
  <dcterms:modified xsi:type="dcterms:W3CDTF">2022-05-06T01:41:33Z</dcterms:modified>
</cp:coreProperties>
</file>