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94" r:id="rId2"/>
    <p:sldId id="256" r:id="rId3"/>
    <p:sldId id="258" r:id="rId4"/>
    <p:sldId id="257" r:id="rId5"/>
    <p:sldId id="259" r:id="rId6"/>
    <p:sldId id="267" r:id="rId7"/>
    <p:sldId id="261" r:id="rId8"/>
    <p:sldId id="262" r:id="rId9"/>
    <p:sldId id="275" r:id="rId10"/>
    <p:sldId id="263" r:id="rId11"/>
    <p:sldId id="278" r:id="rId12"/>
    <p:sldId id="281" r:id="rId13"/>
    <p:sldId id="354" r:id="rId14"/>
    <p:sldId id="286" r:id="rId15"/>
    <p:sldId id="285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B78D"/>
    <a:srgbClr val="4EC15A"/>
    <a:srgbClr val="F46C69"/>
    <a:srgbClr val="C54343"/>
    <a:srgbClr val="FFB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AFE69-411B-4AD5-99E0-C2F79A0E3149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81313-494E-444E-AD74-A6AEA27EF3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673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28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43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C639DBA8-D8C7-4E24-B2C6-9A73CC6727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0C42323-48EC-43D7-80B1-E838FB34D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9D295FA5-1A13-4E11-9A6D-BDF7DC0B01E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396D4FA-ED77-4A69-A91E-459AE5A50500}" type="slidenum">
              <a:rPr lang="en-US" altLang="en-US" sz="1200">
                <a:latin typeface=".VnAristote" pitchFamily="34" charset="0"/>
              </a:rPr>
              <a:pPr algn="r" eaLnBrk="1" hangingPunct="1"/>
              <a:t>13</a:t>
            </a:fld>
            <a:endParaRPr lang="en-US" altLang="en-US" sz="120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74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1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55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6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18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44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2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625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81313-494E-444E-AD74-A6AEA27EF35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97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1075F-BB73-4E27-B6B7-BAE19F5A3C0B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2619-FA51-4151-87FC-45FB596CBB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1.jpeg"/><Relationship Id="rId4" Type="http://schemas.openxmlformats.org/officeDocument/2006/relationships/image" Target="../media/image7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969986" y="4952471"/>
            <a:ext cx="62520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MÔN:TẬP VIẾT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b="64030"/>
          <a:stretch>
            <a:fillRect/>
          </a:stretch>
        </p:blipFill>
        <p:spPr>
          <a:xfrm>
            <a:off x="-256540" y="5508625"/>
            <a:ext cx="12642215" cy="1349375"/>
          </a:xfrm>
          <a:prstGeom prst="rect">
            <a:avLst/>
          </a:prstGeom>
        </p:spPr>
      </p:pic>
      <p:pic>
        <p:nvPicPr>
          <p:cNvPr id="23" name="Picture 4" descr="dong xuan">
            <a:extLst>
              <a:ext uri="{FF2B5EF4-FFF2-40B4-BE49-F238E27FC236}">
                <a16:creationId xmlns:a16="http://schemas.microsoft.com/office/drawing/2014/main" id="{D749170E-D71A-46D5-883F-88A3ADA0C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1" b="40317"/>
          <a:stretch/>
        </p:blipFill>
        <p:spPr bwMode="auto">
          <a:xfrm>
            <a:off x="2405270" y="993913"/>
            <a:ext cx="7924800" cy="229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4" descr="图片包含 鲜花, 植物&#10;&#10;已生成高可信度的说明">
            <a:extLst>
              <a:ext uri="{FF2B5EF4-FFF2-40B4-BE49-F238E27FC236}">
                <a16:creationId xmlns:a16="http://schemas.microsoft.com/office/drawing/2014/main" id="{4D67CFA0-BC7A-4390-8286-D6EA77D093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4173606" y="128436"/>
            <a:ext cx="556895" cy="724535"/>
          </a:xfrm>
          <a:prstGeom prst="rect">
            <a:avLst/>
          </a:prstGeom>
        </p:spPr>
      </p:pic>
      <p:pic>
        <p:nvPicPr>
          <p:cNvPr id="31" name="图片 7" descr="图片包含 鲜花, 植物&#10;&#10;已生成高可信度的说明">
            <a:extLst>
              <a:ext uri="{FF2B5EF4-FFF2-40B4-BE49-F238E27FC236}">
                <a16:creationId xmlns:a16="http://schemas.microsoft.com/office/drawing/2014/main" id="{447AB579-FE0E-4E59-95DB-106099B597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7419975" y="154940"/>
            <a:ext cx="556895" cy="724535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47A0A84B-471E-4704-8190-C37E556B5574}"/>
              </a:ext>
            </a:extLst>
          </p:cNvPr>
          <p:cNvSpPr txBox="1"/>
          <p:nvPr/>
        </p:nvSpPr>
        <p:spPr>
          <a:xfrm>
            <a:off x="4691270" y="185531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445A8DBE-9652-41C9-8928-D25A75849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87" y="3299791"/>
            <a:ext cx="52453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Xuân</a:t>
            </a:r>
            <a:r>
              <a:rPr lang="en-US" altLang="en-US" sz="2800" dirty="0">
                <a:latin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EEAEED59-1EE8-41AE-A1E7-FACACA658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62" y="3880816"/>
            <a:ext cx="8693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Xuân</a:t>
            </a:r>
            <a:r>
              <a:rPr lang="en-US" altLang="en-US" sz="2800" dirty="0">
                <a:latin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rưỡi</a:t>
            </a:r>
            <a:r>
              <a:rPr lang="en-US" altLang="en-US" sz="28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3E06E1AD-4855-46AC-AC25-B020D1DBB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0" y="4548808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b="64030"/>
          <a:stretch>
            <a:fillRect/>
          </a:stretch>
        </p:blipFill>
        <p:spPr>
          <a:xfrm>
            <a:off x="-256540" y="5508625"/>
            <a:ext cx="12642215" cy="1349375"/>
          </a:xfrm>
          <a:prstGeom prst="rect">
            <a:avLst/>
          </a:prstGeom>
        </p:spPr>
      </p:pic>
      <p:pic>
        <p:nvPicPr>
          <p:cNvPr id="22" name="Picture 4" descr="CHO%20DONG%20XUAN">
            <a:extLst>
              <a:ext uri="{FF2B5EF4-FFF2-40B4-BE49-F238E27FC236}">
                <a16:creationId xmlns:a16="http://schemas.microsoft.com/office/drawing/2014/main" id="{92547A6B-B574-4FE0-B6E0-C3EEB0DE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530" y="334479"/>
            <a:ext cx="8261208" cy="6397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b="64030"/>
          <a:stretch>
            <a:fillRect/>
          </a:stretch>
        </p:blipFill>
        <p:spPr>
          <a:xfrm>
            <a:off x="-268605" y="5508625"/>
            <a:ext cx="12642215" cy="1349375"/>
          </a:xfrm>
          <a:prstGeom prst="rect">
            <a:avLst/>
          </a:prstGeom>
        </p:spPr>
      </p:pic>
      <p:pic>
        <p:nvPicPr>
          <p:cNvPr id="5" name="图片 4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4173606" y="128436"/>
            <a:ext cx="556895" cy="724535"/>
          </a:xfrm>
          <a:prstGeom prst="rect">
            <a:avLst/>
          </a:prstGeom>
        </p:spPr>
      </p:pic>
      <p:pic>
        <p:nvPicPr>
          <p:cNvPr id="8" name="图片 7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7419975" y="154940"/>
            <a:ext cx="556895" cy="724535"/>
          </a:xfrm>
          <a:prstGeom prst="rect">
            <a:avLst/>
          </a:prstGeom>
        </p:spPr>
      </p:pic>
      <p:pic>
        <p:nvPicPr>
          <p:cNvPr id="19" name="Picture 5" descr="Tot go">
            <a:extLst>
              <a:ext uri="{FF2B5EF4-FFF2-40B4-BE49-F238E27FC236}">
                <a16:creationId xmlns:a16="http://schemas.microsoft.com/office/drawing/2014/main" id="{B0F98B45-A873-4FC9-9C94-F784B319A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 b="23870"/>
          <a:stretch/>
        </p:blipFill>
        <p:spPr bwMode="auto">
          <a:xfrm>
            <a:off x="1643270" y="1908313"/>
            <a:ext cx="9144000" cy="311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F005D9E-99B2-434E-A393-AD5EBE491A03}"/>
              </a:ext>
            </a:extLst>
          </p:cNvPr>
          <p:cNvSpPr txBox="1"/>
          <p:nvPr/>
        </p:nvSpPr>
        <p:spPr>
          <a:xfrm>
            <a:off x="4691270" y="185531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>
            <a:extLst>
              <a:ext uri="{FF2B5EF4-FFF2-40B4-BE49-F238E27FC236}">
                <a16:creationId xmlns:a16="http://schemas.microsoft.com/office/drawing/2014/main" id="{BC4A5EC1-6CBC-4542-87DE-243EB805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5029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latin typeface="Times New Roman" panose="02020603050405020304" pitchFamily="18" charset="0"/>
              </a:rPr>
              <a:t>1- Tư thế ngồi viết: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Lưng thẳng, không tì ngực vào bàn.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Đầu hơi cúi.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Mắt cách vở khoảng 25 đến 30 cm.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Tay phải cầm bút.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Tay trái tì nhẹ lên mép vở để giữ.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Hai chân để song song thoải mái.</a:t>
            </a:r>
          </a:p>
          <a:p>
            <a:pPr algn="just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F641E492-E885-4B3B-99DC-FB1197FE1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79800"/>
            <a:ext cx="556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latin typeface="Times New Roman" panose="02020603050405020304" pitchFamily="18" charset="0"/>
              </a:rPr>
              <a:t>2-Cách cầm bút: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Cầm bút bằng 3 ngón tay: ngón cái, ngón trỏ, ngón giữa.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>
            <a:extLst>
              <a:ext uri="{FF2B5EF4-FFF2-40B4-BE49-F238E27FC236}">
                <a16:creationId xmlns:a16="http://schemas.microsoft.com/office/drawing/2014/main" id="{E95BD124-C58B-4767-84DE-449C510B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>
            <a:extLst>
              <a:ext uri="{FF2B5EF4-FFF2-40B4-BE49-F238E27FC236}">
                <a16:creationId xmlns:a16="http://schemas.microsoft.com/office/drawing/2014/main" id="{FEB62F3E-B42D-4E0C-9248-94F8E14C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A1471AA-18DA-44E0-9BAC-D0683BFC8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5002" r="31956" b="28685"/>
          <a:stretch/>
        </p:blipFill>
        <p:spPr>
          <a:xfrm>
            <a:off x="2862469" y="0"/>
            <a:ext cx="6373852" cy="66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2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b="41348"/>
          <a:stretch>
            <a:fillRect/>
          </a:stretch>
        </p:blipFill>
        <p:spPr>
          <a:xfrm>
            <a:off x="-152400" y="4706227"/>
            <a:ext cx="12503150" cy="21517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13358" r="40265" b="21938"/>
          <a:stretch>
            <a:fillRect/>
          </a:stretch>
        </p:blipFill>
        <p:spPr>
          <a:xfrm>
            <a:off x="4728935" y="3002138"/>
            <a:ext cx="3300640" cy="2509207"/>
          </a:xfrm>
          <a:prstGeom prst="rect">
            <a:avLst/>
          </a:prstGeom>
          <a:effectLst>
            <a:outerShdw blurRad="76200" dist="190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110" y="5507976"/>
            <a:ext cx="615616" cy="2647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610" y="5796901"/>
            <a:ext cx="933116" cy="4013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15269" r="46910" b="19534"/>
          <a:stretch>
            <a:fillRect/>
          </a:stretch>
        </p:blipFill>
        <p:spPr>
          <a:xfrm>
            <a:off x="1479550" y="2209881"/>
            <a:ext cx="2028825" cy="3520993"/>
          </a:xfrm>
          <a:prstGeom prst="rect">
            <a:avLst/>
          </a:prstGeom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图片 21" descr="图片包含 事情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3" t="16829" r="36898" b="16623"/>
          <a:stretch>
            <a:fillRect/>
          </a:stretch>
        </p:blipFill>
        <p:spPr>
          <a:xfrm>
            <a:off x="9534524" y="380999"/>
            <a:ext cx="2010981" cy="2733675"/>
          </a:xfrm>
          <a:prstGeom prst="rect">
            <a:avLst/>
          </a:prstGeom>
        </p:spPr>
      </p:pic>
      <p:sp>
        <p:nvSpPr>
          <p:cNvPr id="26" name="AutoShape 18"/>
          <p:cNvSpPr>
            <a:spLocks noChangeAspect="1" noChangeArrowheads="1" noTextEdit="1"/>
          </p:cNvSpPr>
          <p:nvPr/>
        </p:nvSpPr>
        <p:spPr bwMode="auto">
          <a:xfrm>
            <a:off x="3051176" y="869951"/>
            <a:ext cx="1651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图片 28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1181100" y="5229225"/>
            <a:ext cx="981417" cy="1276350"/>
          </a:xfrm>
          <a:prstGeom prst="rect">
            <a:avLst/>
          </a:prstGeom>
        </p:spPr>
      </p:pic>
      <p:pic>
        <p:nvPicPr>
          <p:cNvPr id="31" name="图片 30" descr="图片包含 轮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35216" r="39098" b="37650"/>
          <a:stretch>
            <a:fillRect/>
          </a:stretch>
        </p:blipFill>
        <p:spPr>
          <a:xfrm>
            <a:off x="1628775" y="885825"/>
            <a:ext cx="1171575" cy="882926"/>
          </a:xfrm>
          <a:prstGeom prst="rect">
            <a:avLst/>
          </a:prstGeom>
        </p:spPr>
      </p:pic>
      <p:pic>
        <p:nvPicPr>
          <p:cNvPr id="42" name="图片 41" descr="图片包含 轮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36921" r="40624" b="37650"/>
          <a:stretch>
            <a:fillRect/>
          </a:stretch>
        </p:blipFill>
        <p:spPr>
          <a:xfrm>
            <a:off x="476250" y="962025"/>
            <a:ext cx="1676400" cy="12781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083838" y="1319005"/>
            <a:ext cx="6315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30B78D"/>
                </a:solidFill>
                <a:cs typeface="+mn-ea"/>
                <a:sym typeface="+mn-lt"/>
              </a:rPr>
              <a:t>TẠM BIỆT CÁC EM!</a:t>
            </a:r>
            <a:endParaRPr lang="zh-CN" altLang="en-US" sz="4800" b="1" dirty="0">
              <a:solidFill>
                <a:srgbClr val="30B78D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5" t="33997" r="43866" b="33999"/>
          <a:stretch>
            <a:fillRect/>
          </a:stretch>
        </p:blipFill>
        <p:spPr>
          <a:xfrm>
            <a:off x="8763000" y="3935366"/>
            <a:ext cx="1663700" cy="16399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259" y="5280025"/>
            <a:ext cx="1053581" cy="635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25" name="矩形 1024"/>
          <p:cNvSpPr>
            <a:spLocks noChangeAspect="1"/>
          </p:cNvSpPr>
          <p:nvPr/>
        </p:nvSpPr>
        <p:spPr>
          <a:xfrm>
            <a:off x="1595438" y="1555750"/>
            <a:ext cx="6461125" cy="3721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b="41348"/>
          <a:stretch>
            <a:fillRect/>
          </a:stretch>
        </p:blipFill>
        <p:spPr>
          <a:xfrm>
            <a:off x="-152400" y="4706227"/>
            <a:ext cx="12503150" cy="21517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13358" r="40265" b="21938"/>
          <a:stretch>
            <a:fillRect/>
          </a:stretch>
        </p:blipFill>
        <p:spPr>
          <a:xfrm>
            <a:off x="4728935" y="3002138"/>
            <a:ext cx="3300640" cy="2509207"/>
          </a:xfrm>
          <a:prstGeom prst="rect">
            <a:avLst/>
          </a:prstGeom>
          <a:effectLst>
            <a:outerShdw blurRad="76200" dist="190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110" y="5507976"/>
            <a:ext cx="615616" cy="2647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610" y="5796901"/>
            <a:ext cx="933116" cy="4013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15269" r="46910" b="19534"/>
          <a:stretch>
            <a:fillRect/>
          </a:stretch>
        </p:blipFill>
        <p:spPr>
          <a:xfrm>
            <a:off x="1479550" y="2209881"/>
            <a:ext cx="2028825" cy="3520993"/>
          </a:xfrm>
          <a:prstGeom prst="rect">
            <a:avLst/>
          </a:prstGeom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图片 21" descr="图片包含 事情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3" t="16829" r="36898" b="16623"/>
          <a:stretch>
            <a:fillRect/>
          </a:stretch>
        </p:blipFill>
        <p:spPr>
          <a:xfrm>
            <a:off x="9534524" y="380999"/>
            <a:ext cx="2010981" cy="2733675"/>
          </a:xfrm>
          <a:prstGeom prst="rect">
            <a:avLst/>
          </a:prstGeom>
        </p:spPr>
      </p:pic>
      <p:sp>
        <p:nvSpPr>
          <p:cNvPr id="26" name="AutoShape 18"/>
          <p:cNvSpPr>
            <a:spLocks noChangeAspect="1" noChangeArrowheads="1" noTextEdit="1"/>
          </p:cNvSpPr>
          <p:nvPr/>
        </p:nvSpPr>
        <p:spPr bwMode="auto">
          <a:xfrm>
            <a:off x="3051176" y="869951"/>
            <a:ext cx="1651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图片 28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1181100" y="5229225"/>
            <a:ext cx="981417" cy="1276350"/>
          </a:xfrm>
          <a:prstGeom prst="rect">
            <a:avLst/>
          </a:prstGeom>
        </p:spPr>
      </p:pic>
      <p:pic>
        <p:nvPicPr>
          <p:cNvPr id="31" name="图片 30" descr="图片包含 轮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35216" r="39098" b="37650"/>
          <a:stretch>
            <a:fillRect/>
          </a:stretch>
        </p:blipFill>
        <p:spPr>
          <a:xfrm>
            <a:off x="1628775" y="885825"/>
            <a:ext cx="1171575" cy="882926"/>
          </a:xfrm>
          <a:prstGeom prst="rect">
            <a:avLst/>
          </a:prstGeom>
        </p:spPr>
      </p:pic>
      <p:pic>
        <p:nvPicPr>
          <p:cNvPr id="42" name="图片 41" descr="图片包含 轮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36921" r="40624" b="37650"/>
          <a:stretch>
            <a:fillRect/>
          </a:stretch>
        </p:blipFill>
        <p:spPr>
          <a:xfrm>
            <a:off x="476250" y="962025"/>
            <a:ext cx="1676400" cy="12781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41955" y="1185545"/>
            <a:ext cx="631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46C69"/>
                </a:solidFill>
                <a:cs typeface="+mn-ea"/>
                <a:sym typeface="+mn-lt"/>
              </a:rPr>
              <a:t>TẬP VIẾT</a:t>
            </a:r>
            <a:endParaRPr lang="zh-CN" altLang="en-US" sz="4800" b="1" dirty="0">
              <a:solidFill>
                <a:srgbClr val="30B78D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5" t="33997" r="43866" b="33999"/>
          <a:stretch>
            <a:fillRect/>
          </a:stretch>
        </p:blipFill>
        <p:spPr>
          <a:xfrm>
            <a:off x="8763000" y="3935366"/>
            <a:ext cx="1663700" cy="16399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259" y="5280025"/>
            <a:ext cx="1053581" cy="635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25" name="矩形 1024"/>
          <p:cNvSpPr>
            <a:spLocks noChangeAspect="1"/>
          </p:cNvSpPr>
          <p:nvPr/>
        </p:nvSpPr>
        <p:spPr>
          <a:xfrm>
            <a:off x="1595438" y="1555750"/>
            <a:ext cx="6461125" cy="3721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31">
            <a:extLst>
              <a:ext uri="{FF2B5EF4-FFF2-40B4-BE49-F238E27FC236}">
                <a16:creationId xmlns:a16="http://schemas.microsoft.com/office/drawing/2014/main" id="{3A8751E8-9564-4E17-B635-53279087B54A}"/>
              </a:ext>
            </a:extLst>
          </p:cNvPr>
          <p:cNvSpPr txBox="1"/>
          <p:nvPr/>
        </p:nvSpPr>
        <p:spPr>
          <a:xfrm>
            <a:off x="2922076" y="2186085"/>
            <a:ext cx="631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46C69"/>
                </a:solidFill>
                <a:cs typeface="+mn-ea"/>
                <a:sym typeface="+mn-lt"/>
              </a:rPr>
              <a:t>Ôn</a:t>
            </a:r>
            <a:r>
              <a:rPr lang="en-US" altLang="zh-CN" sz="4800" b="1" dirty="0">
                <a:solidFill>
                  <a:srgbClr val="F46C69"/>
                </a:solidFill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46C69"/>
                </a:solidFill>
                <a:cs typeface="+mn-ea"/>
                <a:sym typeface="+mn-lt"/>
              </a:rPr>
              <a:t>chữ</a:t>
            </a:r>
            <a:r>
              <a:rPr lang="en-US" altLang="zh-CN" sz="4800" b="1" dirty="0">
                <a:solidFill>
                  <a:srgbClr val="F46C69"/>
                </a:solidFill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46C69"/>
                </a:solidFill>
                <a:cs typeface="+mn-ea"/>
                <a:sym typeface="+mn-lt"/>
              </a:rPr>
              <a:t>hoa</a:t>
            </a:r>
            <a:r>
              <a:rPr lang="en-US" altLang="zh-CN" sz="4800" b="1" dirty="0">
                <a:solidFill>
                  <a:srgbClr val="F46C69"/>
                </a:solidFill>
                <a:cs typeface="+mn-ea"/>
                <a:sym typeface="+mn-lt"/>
              </a:rPr>
              <a:t> X</a:t>
            </a:r>
            <a:endParaRPr lang="zh-CN" altLang="en-US" sz="4800" b="1" dirty="0">
              <a:solidFill>
                <a:srgbClr val="30B78D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b="64030"/>
          <a:stretch>
            <a:fillRect/>
          </a:stretch>
        </p:blipFill>
        <p:spPr>
          <a:xfrm>
            <a:off x="-117475" y="5508625"/>
            <a:ext cx="12503150" cy="1349375"/>
          </a:xfrm>
          <a:prstGeom prst="rect">
            <a:avLst/>
          </a:prstGeom>
        </p:spPr>
      </p:pic>
      <p:pic>
        <p:nvPicPr>
          <p:cNvPr id="3" name="图片 2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3" t="16829" r="36898" b="16623"/>
          <a:stretch>
            <a:fillRect/>
          </a:stretch>
        </p:blipFill>
        <p:spPr>
          <a:xfrm>
            <a:off x="0" y="0"/>
            <a:ext cx="2879837" cy="3914775"/>
          </a:xfrm>
          <a:prstGeom prst="rect">
            <a:avLst/>
          </a:prstGeom>
        </p:spPr>
      </p:pic>
      <p:pic>
        <p:nvPicPr>
          <p:cNvPr id="4" name="图片 3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1332257" y="5346009"/>
            <a:ext cx="651837" cy="847725"/>
          </a:xfrm>
          <a:prstGeom prst="rect">
            <a:avLst/>
          </a:prstGeom>
        </p:spPr>
      </p:pic>
      <p:pic>
        <p:nvPicPr>
          <p:cNvPr id="12" name="图片 11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815422" y="5520496"/>
            <a:ext cx="651837" cy="8477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9" t="38998" r="35598" b="39285"/>
          <a:stretch>
            <a:fillRect/>
          </a:stretch>
        </p:blipFill>
        <p:spPr>
          <a:xfrm>
            <a:off x="9696450" y="5562600"/>
            <a:ext cx="1514348" cy="819149"/>
          </a:xfrm>
          <a:prstGeom prst="rect">
            <a:avLst/>
          </a:prstGeom>
          <a:effectLst>
            <a:outerShdw blurRad="76200" dist="889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3D28157-E12A-4524-A980-FD4BC80460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26" t="8289" r="30217" b="28384"/>
          <a:stretch/>
        </p:blipFill>
        <p:spPr>
          <a:xfrm>
            <a:off x="2756452" y="145775"/>
            <a:ext cx="7116417" cy="6421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41348"/>
          <a:stretch>
            <a:fillRect/>
          </a:stretch>
        </p:blipFill>
        <p:spPr>
          <a:xfrm>
            <a:off x="-180975" y="4657725"/>
            <a:ext cx="12503150" cy="2200275"/>
          </a:xfrm>
          <a:prstGeom prst="rect">
            <a:avLst/>
          </a:prstGeom>
        </p:spPr>
      </p:pic>
      <p:pic>
        <p:nvPicPr>
          <p:cNvPr id="7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18891" r="23699" b="21664"/>
          <a:stretch>
            <a:fillRect/>
          </a:stretch>
        </p:blipFill>
        <p:spPr>
          <a:xfrm>
            <a:off x="7391400" y="3267075"/>
            <a:ext cx="4096917" cy="2933700"/>
          </a:xfrm>
          <a:prstGeom prst="rect">
            <a:avLst/>
          </a:prstGeom>
          <a:effectLst>
            <a:outerShdw blurRad="76200" dist="152400" dir="168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9" t="38998" r="35598" b="39285"/>
          <a:stretch>
            <a:fillRect/>
          </a:stretch>
        </p:blipFill>
        <p:spPr>
          <a:xfrm>
            <a:off x="5957681" y="5755405"/>
            <a:ext cx="2038350" cy="1102595"/>
          </a:xfrm>
          <a:prstGeom prst="rect">
            <a:avLst/>
          </a:prstGeom>
          <a:effectLst>
            <a:outerShdw blurRad="76200" dist="889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11058939" y="4688784"/>
            <a:ext cx="981417" cy="12763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9" t="39570" r="39799" b="39999"/>
          <a:stretch>
            <a:fillRect/>
          </a:stretch>
        </p:blipFill>
        <p:spPr>
          <a:xfrm>
            <a:off x="4752975" y="4715111"/>
            <a:ext cx="2095500" cy="1476140"/>
          </a:xfrm>
          <a:prstGeom prst="rect">
            <a:avLst/>
          </a:prstGeom>
          <a:effectLst>
            <a:outerShdw blurRad="76200" dist="1143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 descr="图片包含 轮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36921" r="40624" b="37650"/>
          <a:stretch>
            <a:fillRect/>
          </a:stretch>
        </p:blipFill>
        <p:spPr>
          <a:xfrm>
            <a:off x="5073512" y="0"/>
            <a:ext cx="1489007" cy="1135268"/>
          </a:xfrm>
          <a:prstGeom prst="rect">
            <a:avLst/>
          </a:prstGeom>
        </p:spPr>
      </p:pic>
      <p:pic>
        <p:nvPicPr>
          <p:cNvPr id="11" name="Picture 2" descr="C:\Users\admin\Downloads\Mẫu chữ\mau-chu-2.5-o-ly-p1\mau chu 2.5 o ly p1\mau chu cao 2.5 o ly (1).jpg">
            <a:extLst>
              <a:ext uri="{FF2B5EF4-FFF2-40B4-BE49-F238E27FC236}">
                <a16:creationId xmlns:a16="http://schemas.microsoft.com/office/drawing/2014/main" id="{8260616A-10B3-4C22-A95E-10B636395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20147" r="12045" b="21326"/>
          <a:stretch/>
        </p:blipFill>
        <p:spPr bwMode="auto">
          <a:xfrm>
            <a:off x="145773" y="159028"/>
            <a:ext cx="5181601" cy="48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89DB38-B9AC-4C30-95ED-2A741E3DA861}"/>
              </a:ext>
            </a:extLst>
          </p:cNvPr>
          <p:cNvSpPr txBox="1"/>
          <p:nvPr/>
        </p:nvSpPr>
        <p:spPr>
          <a:xfrm>
            <a:off x="5963478" y="1245705"/>
            <a:ext cx="4439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E1FB82-66FA-4FDC-94C0-CFB62690E952}"/>
              </a:ext>
            </a:extLst>
          </p:cNvPr>
          <p:cNvSpPr txBox="1"/>
          <p:nvPr/>
        </p:nvSpPr>
        <p:spPr>
          <a:xfrm>
            <a:off x="6016487" y="2570923"/>
            <a:ext cx="4487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/>
          <a:srcRect b="64030"/>
          <a:stretch>
            <a:fillRect/>
          </a:stretch>
        </p:blipFill>
        <p:spPr>
          <a:xfrm>
            <a:off x="-256540" y="5508625"/>
            <a:ext cx="12642215" cy="1349375"/>
          </a:xfrm>
          <a:prstGeom prst="rect">
            <a:avLst/>
          </a:prstGeom>
        </p:spPr>
      </p:pic>
      <p:pic>
        <p:nvPicPr>
          <p:cNvPr id="5" name="图片 4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502754" y="5840122"/>
            <a:ext cx="556895" cy="724535"/>
          </a:xfrm>
          <a:prstGeom prst="rect">
            <a:avLst/>
          </a:prstGeom>
        </p:spPr>
      </p:pic>
      <p:pic>
        <p:nvPicPr>
          <p:cNvPr id="8" name="图片 7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11236602" y="5999149"/>
            <a:ext cx="556895" cy="724535"/>
          </a:xfrm>
          <a:prstGeom prst="rect">
            <a:avLst/>
          </a:prstGeom>
        </p:spPr>
      </p:pic>
      <p:sp>
        <p:nvSpPr>
          <p:cNvPr id="388" name="AutoShape 4"/>
          <p:cNvSpPr/>
          <p:nvPr/>
        </p:nvSpPr>
        <p:spPr bwMode="auto">
          <a:xfrm>
            <a:off x="6662300" y="2401843"/>
            <a:ext cx="306949" cy="308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396" name="Group 112"/>
          <p:cNvGrpSpPr/>
          <p:nvPr/>
        </p:nvGrpSpPr>
        <p:grpSpPr>
          <a:xfrm>
            <a:off x="5028303" y="2409423"/>
            <a:ext cx="317646" cy="297590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7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8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5" name="AutoShape 59"/>
          <p:cNvSpPr/>
          <p:nvPr/>
        </p:nvSpPr>
        <p:spPr bwMode="auto">
          <a:xfrm>
            <a:off x="6635593" y="4003878"/>
            <a:ext cx="360362" cy="3587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chu X">
            <a:hlinkClick r:id="" action="ppaction://media"/>
            <a:extLst>
              <a:ext uri="{FF2B5EF4-FFF2-40B4-BE49-F238E27FC236}">
                <a16:creationId xmlns:a16="http://schemas.microsoft.com/office/drawing/2014/main" id="{EAAC8189-8A3C-46D2-B705-388268EE0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b="64030"/>
          <a:stretch>
            <a:fillRect/>
          </a:stretch>
        </p:blipFill>
        <p:spPr>
          <a:xfrm>
            <a:off x="-225425" y="5113020"/>
            <a:ext cx="12642215" cy="1744980"/>
          </a:xfrm>
          <a:prstGeom prst="rect">
            <a:avLst/>
          </a:prstGeom>
        </p:spPr>
      </p:pic>
      <p:pic>
        <p:nvPicPr>
          <p:cNvPr id="5" name="图片 4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330476" y="5866627"/>
            <a:ext cx="556895" cy="724535"/>
          </a:xfrm>
          <a:prstGeom prst="rect">
            <a:avLst/>
          </a:prstGeom>
        </p:spPr>
      </p:pic>
      <p:pic>
        <p:nvPicPr>
          <p:cNvPr id="8" name="图片 7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913158" y="5707601"/>
            <a:ext cx="556895" cy="724535"/>
          </a:xfrm>
          <a:prstGeom prst="rect">
            <a:avLst/>
          </a:prstGeom>
        </p:spPr>
      </p:pic>
      <p:pic>
        <p:nvPicPr>
          <p:cNvPr id="12" name="Picture 2" descr="C:\Users\admin\Downloads\Mẫu chữ\mau-chu-cao-2.5-o-ly-21-724x1024.jpg">
            <a:extLst>
              <a:ext uri="{FF2B5EF4-FFF2-40B4-BE49-F238E27FC236}">
                <a16:creationId xmlns:a16="http://schemas.microsoft.com/office/drawing/2014/main" id="{1340E522-E00F-4161-9B31-06F0C6C5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20376" r="11557" b="21489"/>
          <a:stretch/>
        </p:blipFill>
        <p:spPr bwMode="auto">
          <a:xfrm>
            <a:off x="92765" y="1113182"/>
            <a:ext cx="5776858" cy="474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0732E1-B1A8-4778-A1ED-D2C551AA8EC9}"/>
              </a:ext>
            </a:extLst>
          </p:cNvPr>
          <p:cNvSpPr txBox="1"/>
          <p:nvPr/>
        </p:nvSpPr>
        <p:spPr>
          <a:xfrm>
            <a:off x="6453809" y="1232453"/>
            <a:ext cx="4439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E89647A-4838-41F2-9A71-C7B7D4B0BEAB}"/>
              </a:ext>
            </a:extLst>
          </p:cNvPr>
          <p:cNvSpPr txBox="1"/>
          <p:nvPr/>
        </p:nvSpPr>
        <p:spPr>
          <a:xfrm>
            <a:off x="6506818" y="2557671"/>
            <a:ext cx="4487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/>
          <a:srcRect b="64030"/>
          <a:stretch>
            <a:fillRect/>
          </a:stretch>
        </p:blipFill>
        <p:spPr>
          <a:xfrm>
            <a:off x="-256540" y="5508625"/>
            <a:ext cx="12642215" cy="1349375"/>
          </a:xfrm>
          <a:prstGeom prst="rect">
            <a:avLst/>
          </a:prstGeom>
        </p:spPr>
      </p:pic>
      <p:pic>
        <p:nvPicPr>
          <p:cNvPr id="5" name="图片 4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4133850" y="154940"/>
            <a:ext cx="556895" cy="724535"/>
          </a:xfrm>
          <a:prstGeom prst="rect">
            <a:avLst/>
          </a:prstGeom>
        </p:spPr>
      </p:pic>
      <p:pic>
        <p:nvPicPr>
          <p:cNvPr id="8" name="图片 7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7419975" y="154940"/>
            <a:ext cx="556895" cy="724535"/>
          </a:xfrm>
          <a:prstGeom prst="rect">
            <a:avLst/>
          </a:prstGeom>
        </p:spPr>
      </p:pic>
      <p:pic>
        <p:nvPicPr>
          <p:cNvPr id="4" name="chu T">
            <a:hlinkClick r:id="" action="ppaction://media"/>
            <a:extLst>
              <a:ext uri="{FF2B5EF4-FFF2-40B4-BE49-F238E27FC236}">
                <a16:creationId xmlns:a16="http://schemas.microsoft.com/office/drawing/2014/main" id="{32466EB1-90B2-41CE-9442-A6BD3EEF4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b="64030"/>
          <a:stretch>
            <a:fillRect/>
          </a:stretch>
        </p:blipFill>
        <p:spPr>
          <a:xfrm>
            <a:off x="-256540" y="5508625"/>
            <a:ext cx="12642215" cy="1349375"/>
          </a:xfrm>
          <a:prstGeom prst="rect">
            <a:avLst/>
          </a:prstGeom>
        </p:spPr>
      </p:pic>
      <p:pic>
        <p:nvPicPr>
          <p:cNvPr id="5" name="图片 4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4133850" y="154940"/>
            <a:ext cx="556895" cy="724535"/>
          </a:xfrm>
          <a:prstGeom prst="rect">
            <a:avLst/>
          </a:prstGeom>
        </p:spPr>
      </p:pic>
      <p:pic>
        <p:nvPicPr>
          <p:cNvPr id="8" name="图片 7" descr="图片包含 鲜花, 植物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30712" r="40599" b="33426"/>
          <a:stretch>
            <a:fillRect/>
          </a:stretch>
        </p:blipFill>
        <p:spPr>
          <a:xfrm>
            <a:off x="7419975" y="154940"/>
            <a:ext cx="556895" cy="724535"/>
          </a:xfrm>
          <a:prstGeom prst="rect">
            <a:avLst/>
          </a:prstGeom>
        </p:spPr>
      </p:pic>
      <p:pic>
        <p:nvPicPr>
          <p:cNvPr id="21" name="Picture 2" descr="C:\Users\admin\Downloads\Mẫu chữ\mau-chu-2.5-o-ly-p3\mau chu 2.5 o ly p3\mau chu cao 2.5 o ly (49).jpg">
            <a:extLst>
              <a:ext uri="{FF2B5EF4-FFF2-40B4-BE49-F238E27FC236}">
                <a16:creationId xmlns:a16="http://schemas.microsoft.com/office/drawing/2014/main" id="{A1DC45C8-16D3-4638-A0C0-BADC4339B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22179" r="11801" b="22222"/>
          <a:stretch/>
        </p:blipFill>
        <p:spPr bwMode="auto">
          <a:xfrm>
            <a:off x="0" y="927652"/>
            <a:ext cx="6195603" cy="530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41181A8-17F1-4804-BEBD-3BE13EE91341}"/>
              </a:ext>
            </a:extLst>
          </p:cNvPr>
          <p:cNvSpPr txBox="1"/>
          <p:nvPr/>
        </p:nvSpPr>
        <p:spPr>
          <a:xfrm>
            <a:off x="6453809" y="1232453"/>
            <a:ext cx="4439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709B020-1D83-423C-B95D-30C30CC538A5}"/>
              </a:ext>
            </a:extLst>
          </p:cNvPr>
          <p:cNvSpPr txBox="1"/>
          <p:nvPr/>
        </p:nvSpPr>
        <p:spPr>
          <a:xfrm>
            <a:off x="6506818" y="2557671"/>
            <a:ext cx="4487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/>
          <a:srcRect b="41348"/>
          <a:stretch>
            <a:fillRect/>
          </a:stretch>
        </p:blipFill>
        <p:spPr>
          <a:xfrm>
            <a:off x="-180975" y="4657725"/>
            <a:ext cx="12503150" cy="2200275"/>
          </a:xfrm>
          <a:prstGeom prst="rect">
            <a:avLst/>
          </a:prstGeom>
        </p:spPr>
      </p:pic>
      <p:pic>
        <p:nvPicPr>
          <p:cNvPr id="4" name="chu DD">
            <a:hlinkClick r:id="" action="ppaction://media"/>
            <a:extLst>
              <a:ext uri="{FF2B5EF4-FFF2-40B4-BE49-F238E27FC236}">
                <a16:creationId xmlns:a16="http://schemas.microsoft.com/office/drawing/2014/main" id="{AC7756C7-7E3C-4AAD-8E87-A3DCBD460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42B915C-F2AB-4A17-B4C7-F467C1B43EA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矢量图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251</Words>
  <Application>Microsoft Office PowerPoint</Application>
  <PresentationFormat>Màn hình rộng</PresentationFormat>
  <Paragraphs>43</Paragraphs>
  <Slides>15</Slides>
  <Notes>13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等线</vt:lpstr>
      <vt:lpstr>.VnAristote</vt:lpstr>
      <vt:lpstr>Arial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Hà Nguyễn Thị Thu</cp:lastModifiedBy>
  <cp:revision>25</cp:revision>
  <dcterms:created xsi:type="dcterms:W3CDTF">2017-07-07T10:51:00Z</dcterms:created>
  <dcterms:modified xsi:type="dcterms:W3CDTF">2022-05-04T02:59:15Z</dcterms:modified>
  <cp:category>更多资源关注@好教师</cp:category>
</cp:coreProperties>
</file>