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  <p:sldMasterId id="2147483731" r:id="rId2"/>
    <p:sldMasterId id="2147483764" r:id="rId3"/>
  </p:sldMasterIdLst>
  <p:notesMasterIdLst>
    <p:notesMasterId r:id="rId31"/>
  </p:notesMasterIdLst>
  <p:sldIdLst>
    <p:sldId id="306" r:id="rId4"/>
    <p:sldId id="297" r:id="rId5"/>
    <p:sldId id="307" r:id="rId6"/>
    <p:sldId id="285" r:id="rId7"/>
    <p:sldId id="262" r:id="rId8"/>
    <p:sldId id="274" r:id="rId9"/>
    <p:sldId id="257" r:id="rId10"/>
    <p:sldId id="258" r:id="rId11"/>
    <p:sldId id="300" r:id="rId12"/>
    <p:sldId id="282" r:id="rId13"/>
    <p:sldId id="301" r:id="rId14"/>
    <p:sldId id="302" r:id="rId15"/>
    <p:sldId id="303" r:id="rId16"/>
    <p:sldId id="268" r:id="rId17"/>
    <p:sldId id="279" r:id="rId18"/>
    <p:sldId id="292" r:id="rId19"/>
    <p:sldId id="290" r:id="rId20"/>
    <p:sldId id="291" r:id="rId21"/>
    <p:sldId id="277" r:id="rId22"/>
    <p:sldId id="293" r:id="rId23"/>
    <p:sldId id="294" r:id="rId24"/>
    <p:sldId id="270" r:id="rId25"/>
    <p:sldId id="280" r:id="rId26"/>
    <p:sldId id="281" r:id="rId27"/>
    <p:sldId id="304" r:id="rId28"/>
    <p:sldId id="283" r:id="rId29"/>
    <p:sldId id="305" r:id="rId30"/>
  </p:sldIdLst>
  <p:sldSz cx="12192000" cy="6858000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5" autoAdjust="0"/>
    <p:restoredTop sz="94778" autoAdjust="0"/>
  </p:normalViewPr>
  <p:slideViewPr>
    <p:cSldViewPr>
      <p:cViewPr varScale="1">
        <p:scale>
          <a:sx n="59" d="100"/>
          <a:sy n="59" d="100"/>
        </p:scale>
        <p:origin x="980" y="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C314746-4650-E245-B67E-AA4F05B398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B927E6-B8FF-114F-A9A5-952AAA635D7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F9ADB9-B5FB-184C-AC50-A177CC1A8359}" type="datetimeFigureOut">
              <a:rPr lang="vi-VN"/>
              <a:pPr>
                <a:defRPr/>
              </a:pPr>
              <a:t>04/05/2022</a:t>
            </a:fld>
            <a:endParaRPr lang="vi-VN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B9A2FFA-AC8F-7546-81E2-4E1093CE64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9D90DF3-D9BE-2744-82CC-E5E2692976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vi-VN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44F83-4AE5-274F-AFA6-2428F024F3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0F9FF-58F5-424A-BEC9-174940D7C2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A7EB565-166A-DA48-A362-3553C54BDF1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1E1A5140-3492-1F4F-9BAA-1EFA241757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5A09362-190C-4046-A76F-0BAB1988A66F}" type="slidenum">
              <a:rPr lang="en-US" altLang="en-US" smtClean="0">
                <a:latin typeface="Comic Sans MS" panose="030F0902030302020204" pitchFamily="66" charset="0"/>
              </a:rPr>
              <a:pPr/>
              <a:t>16</a:t>
            </a:fld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0B2E1AE0-4EFE-8047-BAD8-C3C5BF7030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802A3D84-24F6-1945-B5ED-71E91FCA78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21C349F5-0156-E04E-BC4F-12256A062B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AA64CB-7660-0C41-89E4-824A6765901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2E6822B2-E3D7-464A-82A9-5FB62F78B0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D57BD07B-4CC7-1246-9322-5494197F4A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015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C3C28E32-FD58-6142-817F-51F1CDE63E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BD5350-D3B6-1A40-991B-9F44CAC6296C}" type="slidenum">
              <a:rPr lang="en-US" altLang="en-US" smtClean="0">
                <a:latin typeface="Comic Sans MS" panose="030F0902030302020204" pitchFamily="66" charset="0"/>
              </a:rPr>
              <a:pPr/>
              <a:t>18</a:t>
            </a:fld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45D1F243-A3D3-D74F-BFA9-7B2BFF3D40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A1DCD630-7A09-DC42-96C2-63BC7A2CF7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404CD4A6-5275-3D4D-A7D1-374105A8D4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F60073F-CA7F-A142-86B4-CE411F270A9B}" type="slidenum">
              <a:rPr lang="en-US" altLang="en-US" smtClean="0">
                <a:latin typeface="Comic Sans MS" panose="030F0902030302020204" pitchFamily="66" charset="0"/>
              </a:rPr>
              <a:pPr/>
              <a:t>20</a:t>
            </a:fld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4C0BEBBB-8F75-9C4F-A246-7458942C4C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4E33A42A-57C2-BE44-8D8B-4AAE209AD7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F1E4ED76-012D-9448-AF64-3F79773769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E5339F4-ECF5-6141-B47A-ED59A8BF6381}" type="slidenum">
              <a:rPr lang="en-US" altLang="en-US" smtClean="0">
                <a:latin typeface="Comic Sans MS" panose="030F0902030302020204" pitchFamily="66" charset="0"/>
              </a:rPr>
              <a:pPr/>
              <a:t>21</a:t>
            </a:fld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ECB30A25-2CBC-E841-94CA-4FEC5A87E6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CA2EAE6D-AD80-6D42-9D86-CE43F92133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B6161-4AFE-9143-8967-400FE8E13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83C0D-0CB6-7F41-8C65-DC309F7FC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F35E1-62D3-CD4D-AC76-3C498BB8C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2E5C4-1C33-DE43-B8AB-A8A9C48167F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8341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60F29-9CAA-5848-9E32-C840C22D4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B5574-3212-7242-ADB3-50BB740E6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465D1-177B-C549-A3D9-E34BA3E73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5F952-BDA4-E647-927A-30845EAF141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084335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8F2DC-F4E0-0E45-8065-A2B8B001F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7BAEC-1210-3445-9770-EC2AC07EB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A1A07-9B12-4F49-82E6-97FA61E5F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CCEDC-6FF1-DF4F-8039-CB258F71B6F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178417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15334" y="365100"/>
            <a:ext cx="11611433" cy="6148800"/>
            <a:chOff x="161500" y="273825"/>
            <a:chExt cx="8708575" cy="4611600"/>
          </a:xfrm>
        </p:grpSpPr>
        <p:sp>
          <p:nvSpPr>
            <p:cNvPr id="10" name="Google Shape;10;p2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rgbClr val="DBB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35991" y="785819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35991" y="1266244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35991" y="1746669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35991" y="2247494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35991" y="2707519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35991" y="3187944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5991" y="3668369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35991" y="4169194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1500" y="2288294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1500" y="2748319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1500" y="3228744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1500" y="3709169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1500" y="4209994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1500" y="1787469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61500" y="1307044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61500" y="826619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1657355" y="1261467"/>
            <a:ext cx="9171147" cy="4356400"/>
            <a:chOff x="1243016" y="946100"/>
            <a:chExt cx="6878360" cy="3267300"/>
          </a:xfrm>
        </p:grpSpPr>
        <p:sp>
          <p:nvSpPr>
            <p:cNvPr id="28" name="Google Shape;28;p2"/>
            <p:cNvSpPr/>
            <p:nvPr/>
          </p:nvSpPr>
          <p:spPr>
            <a:xfrm>
              <a:off x="1282876" y="946100"/>
              <a:ext cx="6838500" cy="3267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" name="Google Shape;29;p2"/>
            <p:cNvGrpSpPr/>
            <p:nvPr/>
          </p:nvGrpSpPr>
          <p:grpSpPr>
            <a:xfrm>
              <a:off x="1243016" y="1124944"/>
              <a:ext cx="155400" cy="2878072"/>
              <a:chOff x="1243016" y="1124944"/>
              <a:chExt cx="155400" cy="2878072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1243016" y="1124944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243016" y="1513897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243016" y="1902850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243016" y="2291803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243016" y="2680756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243016" y="3069709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243016" y="3458663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1243016" y="3847616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8" name="Google Shape;38;p2"/>
          <p:cNvSpPr txBox="1">
            <a:spLocks noGrp="1"/>
          </p:cNvSpPr>
          <p:nvPr>
            <p:ph type="ctrTitle"/>
          </p:nvPr>
        </p:nvSpPr>
        <p:spPr>
          <a:xfrm>
            <a:off x="2493261" y="1919433"/>
            <a:ext cx="7564400" cy="22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0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subTitle" idx="1"/>
          </p:nvPr>
        </p:nvSpPr>
        <p:spPr>
          <a:xfrm>
            <a:off x="3359877" y="4473100"/>
            <a:ext cx="582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5815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3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3"/>
          <p:cNvGrpSpPr/>
          <p:nvPr/>
        </p:nvGrpSpPr>
        <p:grpSpPr>
          <a:xfrm>
            <a:off x="-1135833" y="365100"/>
            <a:ext cx="12962600" cy="6148800"/>
            <a:chOff x="-851875" y="273825"/>
            <a:chExt cx="9721950" cy="4611600"/>
          </a:xfrm>
        </p:grpSpPr>
        <p:sp>
          <p:nvSpPr>
            <p:cNvPr id="42" name="Google Shape;42;p3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" name="Google Shape;44;p3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45" name="Google Shape;45;p3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3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" name="Google Shape;53;p3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54" name="Google Shape;54;p3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" name="Google Shape;62;p3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63" name="Google Shape;63;p3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71" name="Google Shape;71;p3"/>
            <p:cNvCxnSpPr/>
            <p:nvPr/>
          </p:nvCxnSpPr>
          <p:spPr>
            <a:xfrm>
              <a:off x="843750" y="28862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2468600" y="3382288"/>
            <a:ext cx="7864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title" idx="2" hasCustomPrompt="1"/>
          </p:nvPr>
        </p:nvSpPr>
        <p:spPr>
          <a:xfrm>
            <a:off x="5491000" y="1894601"/>
            <a:ext cx="1819600" cy="7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9pPr>
          </a:lstStyle>
          <a:p>
            <a:r>
              <a:t>xx%</a:t>
            </a:r>
          </a:p>
        </p:txBody>
      </p:sp>
      <p:sp>
        <p:nvSpPr>
          <p:cNvPr id="74" name="Google Shape;74;p3"/>
          <p:cNvSpPr txBox="1">
            <a:spLocks noGrp="1"/>
          </p:cNvSpPr>
          <p:nvPr>
            <p:ph type="subTitle" idx="1"/>
          </p:nvPr>
        </p:nvSpPr>
        <p:spPr>
          <a:xfrm>
            <a:off x="3234000" y="4767255"/>
            <a:ext cx="6333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5296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3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"/>
          <p:cNvGrpSpPr/>
          <p:nvPr/>
        </p:nvGrpSpPr>
        <p:grpSpPr>
          <a:xfrm>
            <a:off x="-1135833" y="365100"/>
            <a:ext cx="12962600" cy="6148800"/>
            <a:chOff x="-851875" y="273825"/>
            <a:chExt cx="9721950" cy="4611600"/>
          </a:xfrm>
        </p:grpSpPr>
        <p:sp>
          <p:nvSpPr>
            <p:cNvPr id="77" name="Google Shape;77;p4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" name="Google Shape;79;p4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80" name="Google Shape;80;p4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4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4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4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4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4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4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4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" name="Google Shape;88;p4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89" name="Google Shape;89;p4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4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4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4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4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4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4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" name="Google Shape;97;p4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98" name="Google Shape;98;p4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4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4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4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4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4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4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4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06" name="Google Shape;106;p4"/>
            <p:cNvCxnSpPr/>
            <p:nvPr/>
          </p:nvCxnSpPr>
          <p:spPr>
            <a:xfrm>
              <a:off x="843750" y="28862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07" name="Google Shape;107;p4"/>
          <p:cNvSpPr txBox="1">
            <a:spLocks noGrp="1"/>
          </p:cNvSpPr>
          <p:nvPr>
            <p:ph type="title"/>
          </p:nvPr>
        </p:nvSpPr>
        <p:spPr>
          <a:xfrm>
            <a:off x="1299467" y="716000"/>
            <a:ext cx="9942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1299200" y="1575767"/>
            <a:ext cx="994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AutoNum type="arabicPeriod"/>
              <a:defRPr sz="16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alphaLcPeriod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romanLcPeriod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arabicPeriod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alphaLcPeriod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romanLcPeriod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arabicPeriod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alphaLcPeriod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09" name="Google Shape;109;p4"/>
          <p:cNvGrpSpPr/>
          <p:nvPr/>
        </p:nvGrpSpPr>
        <p:grpSpPr>
          <a:xfrm>
            <a:off x="10880064" y="5923777"/>
            <a:ext cx="207200" cy="207200"/>
            <a:chOff x="1666623" y="2623621"/>
            <a:chExt cx="155400" cy="155400"/>
          </a:xfrm>
        </p:grpSpPr>
        <p:sp>
          <p:nvSpPr>
            <p:cNvPr id="110" name="Google Shape;110;p4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59920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3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5"/>
          <p:cNvGrpSpPr/>
          <p:nvPr/>
        </p:nvGrpSpPr>
        <p:grpSpPr>
          <a:xfrm>
            <a:off x="-1135833" y="365100"/>
            <a:ext cx="12962600" cy="6148800"/>
            <a:chOff x="-851875" y="273825"/>
            <a:chExt cx="9721950" cy="4611600"/>
          </a:xfrm>
        </p:grpSpPr>
        <p:sp>
          <p:nvSpPr>
            <p:cNvPr id="114" name="Google Shape;114;p5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" name="Google Shape;116;p5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117" name="Google Shape;117;p5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5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5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5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5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5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5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5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" name="Google Shape;125;p5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126" name="Google Shape;126;p5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5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5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5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5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5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" name="Google Shape;134;p5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135" name="Google Shape;135;p5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5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5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5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5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5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5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5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3" name="Google Shape;143;p5"/>
            <p:cNvCxnSpPr/>
            <p:nvPr/>
          </p:nvCxnSpPr>
          <p:spPr>
            <a:xfrm>
              <a:off x="843750" y="28862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44" name="Google Shape;144;p5"/>
          <p:cNvSpPr txBox="1">
            <a:spLocks noGrp="1"/>
          </p:cNvSpPr>
          <p:nvPr>
            <p:ph type="title"/>
          </p:nvPr>
        </p:nvSpPr>
        <p:spPr>
          <a:xfrm>
            <a:off x="1299467" y="716000"/>
            <a:ext cx="9942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5"/>
          <p:cNvSpPr txBox="1">
            <a:spLocks noGrp="1"/>
          </p:cNvSpPr>
          <p:nvPr>
            <p:ph type="title" idx="2"/>
          </p:nvPr>
        </p:nvSpPr>
        <p:spPr>
          <a:xfrm>
            <a:off x="2384967" y="3459499"/>
            <a:ext cx="3436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6" name="Google Shape;146;p5"/>
          <p:cNvSpPr txBox="1">
            <a:spLocks noGrp="1"/>
          </p:cNvSpPr>
          <p:nvPr>
            <p:ph type="subTitle" idx="1"/>
          </p:nvPr>
        </p:nvSpPr>
        <p:spPr>
          <a:xfrm>
            <a:off x="2384967" y="3988951"/>
            <a:ext cx="3436000" cy="13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 idx="3"/>
          </p:nvPr>
        </p:nvSpPr>
        <p:spPr>
          <a:xfrm>
            <a:off x="6648900" y="3459499"/>
            <a:ext cx="3436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subTitle" idx="4"/>
          </p:nvPr>
        </p:nvSpPr>
        <p:spPr>
          <a:xfrm>
            <a:off x="6648900" y="3988951"/>
            <a:ext cx="3436000" cy="13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9" name="Google Shape;149;p5"/>
          <p:cNvGrpSpPr/>
          <p:nvPr/>
        </p:nvGrpSpPr>
        <p:grpSpPr>
          <a:xfrm>
            <a:off x="1801197" y="5953811"/>
            <a:ext cx="207200" cy="207200"/>
            <a:chOff x="1666623" y="2623621"/>
            <a:chExt cx="155400" cy="155400"/>
          </a:xfrm>
        </p:grpSpPr>
        <p:sp>
          <p:nvSpPr>
            <p:cNvPr id="150" name="Google Shape;150;p5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" name="Google Shape;152;p5"/>
          <p:cNvGrpSpPr/>
          <p:nvPr/>
        </p:nvGrpSpPr>
        <p:grpSpPr>
          <a:xfrm>
            <a:off x="10702897" y="785077"/>
            <a:ext cx="207200" cy="207200"/>
            <a:chOff x="1666623" y="2623621"/>
            <a:chExt cx="155400" cy="155400"/>
          </a:xfrm>
        </p:grpSpPr>
        <p:sp>
          <p:nvSpPr>
            <p:cNvPr id="153" name="Google Shape;153;p5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5;p5"/>
          <p:cNvGrpSpPr/>
          <p:nvPr/>
        </p:nvGrpSpPr>
        <p:grpSpPr>
          <a:xfrm flipH="1">
            <a:off x="1200375" y="5414815"/>
            <a:ext cx="600812" cy="658788"/>
            <a:chOff x="1584644" y="2497374"/>
            <a:chExt cx="450609" cy="494091"/>
          </a:xfrm>
        </p:grpSpPr>
        <p:sp>
          <p:nvSpPr>
            <p:cNvPr id="156" name="Google Shape;156;p5"/>
            <p:cNvSpPr/>
            <p:nvPr/>
          </p:nvSpPr>
          <p:spPr>
            <a:xfrm rot="-2029707">
              <a:off x="1679395" y="2534520"/>
              <a:ext cx="261108" cy="419799"/>
            </a:xfrm>
            <a:custGeom>
              <a:avLst/>
              <a:gdLst/>
              <a:ahLst/>
              <a:cxnLst/>
              <a:rect l="l" t="t" r="r" b="b"/>
              <a:pathLst>
                <a:path w="5025" h="8079" extrusionOk="0">
                  <a:moveTo>
                    <a:pt x="1735" y="1110"/>
                  </a:moveTo>
                  <a:cubicBezTo>
                    <a:pt x="1957" y="1110"/>
                    <a:pt x="2179" y="1166"/>
                    <a:pt x="2360" y="1319"/>
                  </a:cubicBezTo>
                  <a:cubicBezTo>
                    <a:pt x="2789" y="1666"/>
                    <a:pt x="2859" y="2208"/>
                    <a:pt x="2540" y="2679"/>
                  </a:cubicBezTo>
                  <a:cubicBezTo>
                    <a:pt x="2401" y="2859"/>
                    <a:pt x="2276" y="3054"/>
                    <a:pt x="2206" y="3276"/>
                  </a:cubicBezTo>
                  <a:cubicBezTo>
                    <a:pt x="2110" y="3526"/>
                    <a:pt x="2151" y="3623"/>
                    <a:pt x="2401" y="3748"/>
                  </a:cubicBezTo>
                  <a:cubicBezTo>
                    <a:pt x="2512" y="3818"/>
                    <a:pt x="2637" y="3859"/>
                    <a:pt x="2762" y="3914"/>
                  </a:cubicBezTo>
                  <a:cubicBezTo>
                    <a:pt x="2970" y="4012"/>
                    <a:pt x="3150" y="4151"/>
                    <a:pt x="3261" y="4358"/>
                  </a:cubicBezTo>
                  <a:cubicBezTo>
                    <a:pt x="3428" y="4664"/>
                    <a:pt x="3415" y="4983"/>
                    <a:pt x="3193" y="5261"/>
                  </a:cubicBezTo>
                  <a:cubicBezTo>
                    <a:pt x="3054" y="5455"/>
                    <a:pt x="2928" y="5663"/>
                    <a:pt x="2832" y="5885"/>
                  </a:cubicBezTo>
                  <a:cubicBezTo>
                    <a:pt x="2721" y="6149"/>
                    <a:pt x="2762" y="6246"/>
                    <a:pt x="3039" y="6344"/>
                  </a:cubicBezTo>
                  <a:cubicBezTo>
                    <a:pt x="3206" y="6399"/>
                    <a:pt x="3387" y="6440"/>
                    <a:pt x="3581" y="6482"/>
                  </a:cubicBezTo>
                  <a:cubicBezTo>
                    <a:pt x="3692" y="6510"/>
                    <a:pt x="3775" y="6566"/>
                    <a:pt x="3831" y="6662"/>
                  </a:cubicBezTo>
                  <a:cubicBezTo>
                    <a:pt x="3900" y="6760"/>
                    <a:pt x="3859" y="6884"/>
                    <a:pt x="3748" y="6927"/>
                  </a:cubicBezTo>
                  <a:cubicBezTo>
                    <a:pt x="3678" y="6954"/>
                    <a:pt x="3609" y="6968"/>
                    <a:pt x="3539" y="6968"/>
                  </a:cubicBezTo>
                  <a:lnTo>
                    <a:pt x="3470" y="6968"/>
                  </a:lnTo>
                  <a:cubicBezTo>
                    <a:pt x="3220" y="6912"/>
                    <a:pt x="2943" y="6871"/>
                    <a:pt x="2706" y="6746"/>
                  </a:cubicBezTo>
                  <a:cubicBezTo>
                    <a:pt x="2304" y="6551"/>
                    <a:pt x="2179" y="6205"/>
                    <a:pt x="2318" y="5774"/>
                  </a:cubicBezTo>
                  <a:cubicBezTo>
                    <a:pt x="2401" y="5552"/>
                    <a:pt x="2526" y="5344"/>
                    <a:pt x="2651" y="5150"/>
                  </a:cubicBezTo>
                  <a:cubicBezTo>
                    <a:pt x="2678" y="5108"/>
                    <a:pt x="2706" y="5080"/>
                    <a:pt x="2734" y="5052"/>
                  </a:cubicBezTo>
                  <a:cubicBezTo>
                    <a:pt x="2970" y="4719"/>
                    <a:pt x="2915" y="4553"/>
                    <a:pt x="2540" y="4373"/>
                  </a:cubicBezTo>
                  <a:cubicBezTo>
                    <a:pt x="2484" y="4345"/>
                    <a:pt x="2415" y="4317"/>
                    <a:pt x="2401" y="4303"/>
                  </a:cubicBezTo>
                  <a:cubicBezTo>
                    <a:pt x="2262" y="4247"/>
                    <a:pt x="2151" y="4206"/>
                    <a:pt x="2068" y="4151"/>
                  </a:cubicBezTo>
                  <a:cubicBezTo>
                    <a:pt x="1749" y="3984"/>
                    <a:pt x="1624" y="3707"/>
                    <a:pt x="1666" y="3346"/>
                  </a:cubicBezTo>
                  <a:cubicBezTo>
                    <a:pt x="1707" y="3068"/>
                    <a:pt x="1846" y="2818"/>
                    <a:pt x="1999" y="2582"/>
                  </a:cubicBezTo>
                  <a:cubicBezTo>
                    <a:pt x="2068" y="2485"/>
                    <a:pt x="2138" y="2387"/>
                    <a:pt x="2193" y="2276"/>
                  </a:cubicBezTo>
                  <a:cubicBezTo>
                    <a:pt x="2345" y="1971"/>
                    <a:pt x="2206" y="1693"/>
                    <a:pt x="1888" y="1582"/>
                  </a:cubicBezTo>
                  <a:cubicBezTo>
                    <a:pt x="1735" y="1541"/>
                    <a:pt x="1568" y="1541"/>
                    <a:pt x="1416" y="1541"/>
                  </a:cubicBezTo>
                  <a:cubicBezTo>
                    <a:pt x="1207" y="1541"/>
                    <a:pt x="1179" y="1486"/>
                    <a:pt x="1166" y="1388"/>
                  </a:cubicBezTo>
                  <a:cubicBezTo>
                    <a:pt x="1138" y="1277"/>
                    <a:pt x="1222" y="1180"/>
                    <a:pt x="1374" y="1153"/>
                  </a:cubicBezTo>
                  <a:cubicBezTo>
                    <a:pt x="1499" y="1125"/>
                    <a:pt x="1624" y="1110"/>
                    <a:pt x="1735" y="1110"/>
                  </a:cubicBezTo>
                  <a:close/>
                  <a:moveTo>
                    <a:pt x="1735" y="0"/>
                  </a:moveTo>
                  <a:cubicBezTo>
                    <a:pt x="1555" y="0"/>
                    <a:pt x="1360" y="15"/>
                    <a:pt x="1152" y="56"/>
                  </a:cubicBezTo>
                  <a:cubicBezTo>
                    <a:pt x="763" y="139"/>
                    <a:pt x="444" y="361"/>
                    <a:pt x="250" y="666"/>
                  </a:cubicBezTo>
                  <a:cubicBezTo>
                    <a:pt x="56" y="958"/>
                    <a:pt x="0" y="1319"/>
                    <a:pt x="83" y="1652"/>
                  </a:cubicBezTo>
                  <a:cubicBezTo>
                    <a:pt x="167" y="1985"/>
                    <a:pt x="333" y="2235"/>
                    <a:pt x="583" y="2415"/>
                  </a:cubicBezTo>
                  <a:cubicBezTo>
                    <a:pt x="639" y="2457"/>
                    <a:pt x="707" y="2485"/>
                    <a:pt x="763" y="2513"/>
                  </a:cubicBezTo>
                  <a:cubicBezTo>
                    <a:pt x="680" y="2721"/>
                    <a:pt x="596" y="2943"/>
                    <a:pt x="569" y="3207"/>
                  </a:cubicBezTo>
                  <a:cubicBezTo>
                    <a:pt x="458" y="3970"/>
                    <a:pt x="777" y="4664"/>
                    <a:pt x="1416" y="5067"/>
                  </a:cubicBezTo>
                  <a:cubicBezTo>
                    <a:pt x="1374" y="5178"/>
                    <a:pt x="1318" y="5289"/>
                    <a:pt x="1277" y="5413"/>
                  </a:cubicBezTo>
                  <a:cubicBezTo>
                    <a:pt x="944" y="6371"/>
                    <a:pt x="1305" y="7287"/>
                    <a:pt x="2206" y="7745"/>
                  </a:cubicBezTo>
                  <a:cubicBezTo>
                    <a:pt x="2567" y="7926"/>
                    <a:pt x="2928" y="7995"/>
                    <a:pt x="3220" y="8050"/>
                  </a:cubicBezTo>
                  <a:lnTo>
                    <a:pt x="3276" y="8050"/>
                  </a:lnTo>
                  <a:cubicBezTo>
                    <a:pt x="3359" y="8078"/>
                    <a:pt x="3456" y="8078"/>
                    <a:pt x="3539" y="8078"/>
                  </a:cubicBezTo>
                  <a:cubicBezTo>
                    <a:pt x="3748" y="8078"/>
                    <a:pt x="3955" y="8037"/>
                    <a:pt x="4164" y="7954"/>
                  </a:cubicBezTo>
                  <a:cubicBezTo>
                    <a:pt x="4525" y="7815"/>
                    <a:pt x="4803" y="7523"/>
                    <a:pt x="4914" y="7162"/>
                  </a:cubicBezTo>
                  <a:cubicBezTo>
                    <a:pt x="5025" y="6788"/>
                    <a:pt x="4969" y="6385"/>
                    <a:pt x="4760" y="6066"/>
                  </a:cubicBezTo>
                  <a:cubicBezTo>
                    <a:pt x="4636" y="5872"/>
                    <a:pt x="4483" y="5705"/>
                    <a:pt x="4288" y="5594"/>
                  </a:cubicBezTo>
                  <a:cubicBezTo>
                    <a:pt x="4399" y="5372"/>
                    <a:pt x="4455" y="5136"/>
                    <a:pt x="4483" y="4900"/>
                  </a:cubicBezTo>
                  <a:cubicBezTo>
                    <a:pt x="4511" y="4539"/>
                    <a:pt x="4427" y="4178"/>
                    <a:pt x="4247" y="3831"/>
                  </a:cubicBezTo>
                  <a:cubicBezTo>
                    <a:pt x="4081" y="3540"/>
                    <a:pt x="3859" y="3303"/>
                    <a:pt x="3581" y="3109"/>
                  </a:cubicBezTo>
                  <a:cubicBezTo>
                    <a:pt x="4081" y="2193"/>
                    <a:pt x="3886" y="1110"/>
                    <a:pt x="3054" y="444"/>
                  </a:cubicBezTo>
                  <a:cubicBezTo>
                    <a:pt x="2693" y="153"/>
                    <a:pt x="2249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114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 rot="-2029707">
              <a:off x="1738538" y="2592090"/>
              <a:ext cx="143518" cy="304496"/>
            </a:xfrm>
            <a:custGeom>
              <a:avLst/>
              <a:gdLst/>
              <a:ahLst/>
              <a:cxnLst/>
              <a:rect l="l" t="t" r="r" b="b"/>
              <a:pathLst>
                <a:path w="2762" h="5860" extrusionOk="0">
                  <a:moveTo>
                    <a:pt x="600" y="0"/>
                  </a:moveTo>
                  <a:cubicBezTo>
                    <a:pt x="480" y="0"/>
                    <a:pt x="358" y="16"/>
                    <a:pt x="236" y="41"/>
                  </a:cubicBezTo>
                  <a:cubicBezTo>
                    <a:pt x="84" y="68"/>
                    <a:pt x="0" y="165"/>
                    <a:pt x="28" y="276"/>
                  </a:cubicBezTo>
                  <a:cubicBezTo>
                    <a:pt x="41" y="374"/>
                    <a:pt x="69" y="429"/>
                    <a:pt x="278" y="429"/>
                  </a:cubicBezTo>
                  <a:cubicBezTo>
                    <a:pt x="430" y="429"/>
                    <a:pt x="597" y="429"/>
                    <a:pt x="750" y="470"/>
                  </a:cubicBezTo>
                  <a:cubicBezTo>
                    <a:pt x="1068" y="581"/>
                    <a:pt x="1207" y="859"/>
                    <a:pt x="1055" y="1164"/>
                  </a:cubicBezTo>
                  <a:cubicBezTo>
                    <a:pt x="1000" y="1275"/>
                    <a:pt x="930" y="1373"/>
                    <a:pt x="861" y="1470"/>
                  </a:cubicBezTo>
                  <a:cubicBezTo>
                    <a:pt x="708" y="1706"/>
                    <a:pt x="569" y="1956"/>
                    <a:pt x="528" y="2234"/>
                  </a:cubicBezTo>
                  <a:cubicBezTo>
                    <a:pt x="486" y="2595"/>
                    <a:pt x="611" y="2872"/>
                    <a:pt x="930" y="3039"/>
                  </a:cubicBezTo>
                  <a:cubicBezTo>
                    <a:pt x="1013" y="3094"/>
                    <a:pt x="1124" y="3135"/>
                    <a:pt x="1263" y="3191"/>
                  </a:cubicBezTo>
                  <a:cubicBezTo>
                    <a:pt x="1277" y="3205"/>
                    <a:pt x="1346" y="3233"/>
                    <a:pt x="1402" y="3261"/>
                  </a:cubicBezTo>
                  <a:cubicBezTo>
                    <a:pt x="1777" y="3441"/>
                    <a:pt x="1832" y="3607"/>
                    <a:pt x="1596" y="3940"/>
                  </a:cubicBezTo>
                  <a:cubicBezTo>
                    <a:pt x="1568" y="3968"/>
                    <a:pt x="1540" y="3996"/>
                    <a:pt x="1513" y="4038"/>
                  </a:cubicBezTo>
                  <a:cubicBezTo>
                    <a:pt x="1388" y="4232"/>
                    <a:pt x="1263" y="4440"/>
                    <a:pt x="1180" y="4662"/>
                  </a:cubicBezTo>
                  <a:cubicBezTo>
                    <a:pt x="1041" y="5093"/>
                    <a:pt x="1166" y="5439"/>
                    <a:pt x="1568" y="5634"/>
                  </a:cubicBezTo>
                  <a:cubicBezTo>
                    <a:pt x="1805" y="5759"/>
                    <a:pt x="2082" y="5800"/>
                    <a:pt x="2332" y="5856"/>
                  </a:cubicBezTo>
                  <a:cubicBezTo>
                    <a:pt x="2350" y="5858"/>
                    <a:pt x="2369" y="5860"/>
                    <a:pt x="2387" y="5860"/>
                  </a:cubicBezTo>
                  <a:cubicBezTo>
                    <a:pt x="2465" y="5860"/>
                    <a:pt x="2542" y="5837"/>
                    <a:pt x="2610" y="5815"/>
                  </a:cubicBezTo>
                  <a:cubicBezTo>
                    <a:pt x="2721" y="5772"/>
                    <a:pt x="2762" y="5648"/>
                    <a:pt x="2693" y="5550"/>
                  </a:cubicBezTo>
                  <a:cubicBezTo>
                    <a:pt x="2637" y="5454"/>
                    <a:pt x="2554" y="5398"/>
                    <a:pt x="2443" y="5370"/>
                  </a:cubicBezTo>
                  <a:cubicBezTo>
                    <a:pt x="2249" y="5328"/>
                    <a:pt x="2068" y="5287"/>
                    <a:pt x="1901" y="5232"/>
                  </a:cubicBezTo>
                  <a:cubicBezTo>
                    <a:pt x="1624" y="5134"/>
                    <a:pt x="1583" y="5037"/>
                    <a:pt x="1694" y="4773"/>
                  </a:cubicBezTo>
                  <a:cubicBezTo>
                    <a:pt x="1790" y="4551"/>
                    <a:pt x="1916" y="4343"/>
                    <a:pt x="2055" y="4149"/>
                  </a:cubicBezTo>
                  <a:cubicBezTo>
                    <a:pt x="2277" y="3871"/>
                    <a:pt x="2290" y="3552"/>
                    <a:pt x="2123" y="3246"/>
                  </a:cubicBezTo>
                  <a:cubicBezTo>
                    <a:pt x="2012" y="3039"/>
                    <a:pt x="1832" y="2900"/>
                    <a:pt x="1624" y="2802"/>
                  </a:cubicBezTo>
                  <a:cubicBezTo>
                    <a:pt x="1499" y="2747"/>
                    <a:pt x="1374" y="2706"/>
                    <a:pt x="1263" y="2636"/>
                  </a:cubicBezTo>
                  <a:cubicBezTo>
                    <a:pt x="1013" y="2511"/>
                    <a:pt x="972" y="2414"/>
                    <a:pt x="1068" y="2164"/>
                  </a:cubicBezTo>
                  <a:cubicBezTo>
                    <a:pt x="1138" y="1942"/>
                    <a:pt x="1263" y="1747"/>
                    <a:pt x="1402" y="1567"/>
                  </a:cubicBezTo>
                  <a:cubicBezTo>
                    <a:pt x="1721" y="1096"/>
                    <a:pt x="1651" y="554"/>
                    <a:pt x="1222" y="207"/>
                  </a:cubicBezTo>
                  <a:cubicBezTo>
                    <a:pt x="1033" y="54"/>
                    <a:pt x="821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158;p5"/>
          <p:cNvGrpSpPr/>
          <p:nvPr/>
        </p:nvGrpSpPr>
        <p:grpSpPr>
          <a:xfrm flipH="1">
            <a:off x="10791509" y="912982"/>
            <a:ext cx="600812" cy="658788"/>
            <a:chOff x="1584644" y="2497374"/>
            <a:chExt cx="450609" cy="494091"/>
          </a:xfrm>
        </p:grpSpPr>
        <p:sp>
          <p:nvSpPr>
            <p:cNvPr id="159" name="Google Shape;159;p5"/>
            <p:cNvSpPr/>
            <p:nvPr/>
          </p:nvSpPr>
          <p:spPr>
            <a:xfrm rot="-2029707">
              <a:off x="1679395" y="2534520"/>
              <a:ext cx="261108" cy="419799"/>
            </a:xfrm>
            <a:custGeom>
              <a:avLst/>
              <a:gdLst/>
              <a:ahLst/>
              <a:cxnLst/>
              <a:rect l="l" t="t" r="r" b="b"/>
              <a:pathLst>
                <a:path w="5025" h="8079" extrusionOk="0">
                  <a:moveTo>
                    <a:pt x="1735" y="1110"/>
                  </a:moveTo>
                  <a:cubicBezTo>
                    <a:pt x="1957" y="1110"/>
                    <a:pt x="2179" y="1166"/>
                    <a:pt x="2360" y="1319"/>
                  </a:cubicBezTo>
                  <a:cubicBezTo>
                    <a:pt x="2789" y="1666"/>
                    <a:pt x="2859" y="2208"/>
                    <a:pt x="2540" y="2679"/>
                  </a:cubicBezTo>
                  <a:cubicBezTo>
                    <a:pt x="2401" y="2859"/>
                    <a:pt x="2276" y="3054"/>
                    <a:pt x="2206" y="3276"/>
                  </a:cubicBezTo>
                  <a:cubicBezTo>
                    <a:pt x="2110" y="3526"/>
                    <a:pt x="2151" y="3623"/>
                    <a:pt x="2401" y="3748"/>
                  </a:cubicBezTo>
                  <a:cubicBezTo>
                    <a:pt x="2512" y="3818"/>
                    <a:pt x="2637" y="3859"/>
                    <a:pt x="2762" y="3914"/>
                  </a:cubicBezTo>
                  <a:cubicBezTo>
                    <a:pt x="2970" y="4012"/>
                    <a:pt x="3150" y="4151"/>
                    <a:pt x="3261" y="4358"/>
                  </a:cubicBezTo>
                  <a:cubicBezTo>
                    <a:pt x="3428" y="4664"/>
                    <a:pt x="3415" y="4983"/>
                    <a:pt x="3193" y="5261"/>
                  </a:cubicBezTo>
                  <a:cubicBezTo>
                    <a:pt x="3054" y="5455"/>
                    <a:pt x="2928" y="5663"/>
                    <a:pt x="2832" y="5885"/>
                  </a:cubicBezTo>
                  <a:cubicBezTo>
                    <a:pt x="2721" y="6149"/>
                    <a:pt x="2762" y="6246"/>
                    <a:pt x="3039" y="6344"/>
                  </a:cubicBezTo>
                  <a:cubicBezTo>
                    <a:pt x="3206" y="6399"/>
                    <a:pt x="3387" y="6440"/>
                    <a:pt x="3581" y="6482"/>
                  </a:cubicBezTo>
                  <a:cubicBezTo>
                    <a:pt x="3692" y="6510"/>
                    <a:pt x="3775" y="6566"/>
                    <a:pt x="3831" y="6662"/>
                  </a:cubicBezTo>
                  <a:cubicBezTo>
                    <a:pt x="3900" y="6760"/>
                    <a:pt x="3859" y="6884"/>
                    <a:pt x="3748" y="6927"/>
                  </a:cubicBezTo>
                  <a:cubicBezTo>
                    <a:pt x="3678" y="6954"/>
                    <a:pt x="3609" y="6968"/>
                    <a:pt x="3539" y="6968"/>
                  </a:cubicBezTo>
                  <a:lnTo>
                    <a:pt x="3470" y="6968"/>
                  </a:lnTo>
                  <a:cubicBezTo>
                    <a:pt x="3220" y="6912"/>
                    <a:pt x="2943" y="6871"/>
                    <a:pt x="2706" y="6746"/>
                  </a:cubicBezTo>
                  <a:cubicBezTo>
                    <a:pt x="2304" y="6551"/>
                    <a:pt x="2179" y="6205"/>
                    <a:pt x="2318" y="5774"/>
                  </a:cubicBezTo>
                  <a:cubicBezTo>
                    <a:pt x="2401" y="5552"/>
                    <a:pt x="2526" y="5344"/>
                    <a:pt x="2651" y="5150"/>
                  </a:cubicBezTo>
                  <a:cubicBezTo>
                    <a:pt x="2678" y="5108"/>
                    <a:pt x="2706" y="5080"/>
                    <a:pt x="2734" y="5052"/>
                  </a:cubicBezTo>
                  <a:cubicBezTo>
                    <a:pt x="2970" y="4719"/>
                    <a:pt x="2915" y="4553"/>
                    <a:pt x="2540" y="4373"/>
                  </a:cubicBezTo>
                  <a:cubicBezTo>
                    <a:pt x="2484" y="4345"/>
                    <a:pt x="2415" y="4317"/>
                    <a:pt x="2401" y="4303"/>
                  </a:cubicBezTo>
                  <a:cubicBezTo>
                    <a:pt x="2262" y="4247"/>
                    <a:pt x="2151" y="4206"/>
                    <a:pt x="2068" y="4151"/>
                  </a:cubicBezTo>
                  <a:cubicBezTo>
                    <a:pt x="1749" y="3984"/>
                    <a:pt x="1624" y="3707"/>
                    <a:pt x="1666" y="3346"/>
                  </a:cubicBezTo>
                  <a:cubicBezTo>
                    <a:pt x="1707" y="3068"/>
                    <a:pt x="1846" y="2818"/>
                    <a:pt x="1999" y="2582"/>
                  </a:cubicBezTo>
                  <a:cubicBezTo>
                    <a:pt x="2068" y="2485"/>
                    <a:pt x="2138" y="2387"/>
                    <a:pt x="2193" y="2276"/>
                  </a:cubicBezTo>
                  <a:cubicBezTo>
                    <a:pt x="2345" y="1971"/>
                    <a:pt x="2206" y="1693"/>
                    <a:pt x="1888" y="1582"/>
                  </a:cubicBezTo>
                  <a:cubicBezTo>
                    <a:pt x="1735" y="1541"/>
                    <a:pt x="1568" y="1541"/>
                    <a:pt x="1416" y="1541"/>
                  </a:cubicBezTo>
                  <a:cubicBezTo>
                    <a:pt x="1207" y="1541"/>
                    <a:pt x="1179" y="1486"/>
                    <a:pt x="1166" y="1388"/>
                  </a:cubicBezTo>
                  <a:cubicBezTo>
                    <a:pt x="1138" y="1277"/>
                    <a:pt x="1222" y="1180"/>
                    <a:pt x="1374" y="1153"/>
                  </a:cubicBezTo>
                  <a:cubicBezTo>
                    <a:pt x="1499" y="1125"/>
                    <a:pt x="1624" y="1110"/>
                    <a:pt x="1735" y="1110"/>
                  </a:cubicBezTo>
                  <a:close/>
                  <a:moveTo>
                    <a:pt x="1735" y="0"/>
                  </a:moveTo>
                  <a:cubicBezTo>
                    <a:pt x="1555" y="0"/>
                    <a:pt x="1360" y="15"/>
                    <a:pt x="1152" y="56"/>
                  </a:cubicBezTo>
                  <a:cubicBezTo>
                    <a:pt x="763" y="139"/>
                    <a:pt x="444" y="361"/>
                    <a:pt x="250" y="666"/>
                  </a:cubicBezTo>
                  <a:cubicBezTo>
                    <a:pt x="56" y="958"/>
                    <a:pt x="0" y="1319"/>
                    <a:pt x="83" y="1652"/>
                  </a:cubicBezTo>
                  <a:cubicBezTo>
                    <a:pt x="167" y="1985"/>
                    <a:pt x="333" y="2235"/>
                    <a:pt x="583" y="2415"/>
                  </a:cubicBezTo>
                  <a:cubicBezTo>
                    <a:pt x="639" y="2457"/>
                    <a:pt x="707" y="2485"/>
                    <a:pt x="763" y="2513"/>
                  </a:cubicBezTo>
                  <a:cubicBezTo>
                    <a:pt x="680" y="2721"/>
                    <a:pt x="596" y="2943"/>
                    <a:pt x="569" y="3207"/>
                  </a:cubicBezTo>
                  <a:cubicBezTo>
                    <a:pt x="458" y="3970"/>
                    <a:pt x="777" y="4664"/>
                    <a:pt x="1416" y="5067"/>
                  </a:cubicBezTo>
                  <a:cubicBezTo>
                    <a:pt x="1374" y="5178"/>
                    <a:pt x="1318" y="5289"/>
                    <a:pt x="1277" y="5413"/>
                  </a:cubicBezTo>
                  <a:cubicBezTo>
                    <a:pt x="944" y="6371"/>
                    <a:pt x="1305" y="7287"/>
                    <a:pt x="2206" y="7745"/>
                  </a:cubicBezTo>
                  <a:cubicBezTo>
                    <a:pt x="2567" y="7926"/>
                    <a:pt x="2928" y="7995"/>
                    <a:pt x="3220" y="8050"/>
                  </a:cubicBezTo>
                  <a:lnTo>
                    <a:pt x="3276" y="8050"/>
                  </a:lnTo>
                  <a:cubicBezTo>
                    <a:pt x="3359" y="8078"/>
                    <a:pt x="3456" y="8078"/>
                    <a:pt x="3539" y="8078"/>
                  </a:cubicBezTo>
                  <a:cubicBezTo>
                    <a:pt x="3748" y="8078"/>
                    <a:pt x="3955" y="8037"/>
                    <a:pt x="4164" y="7954"/>
                  </a:cubicBezTo>
                  <a:cubicBezTo>
                    <a:pt x="4525" y="7815"/>
                    <a:pt x="4803" y="7523"/>
                    <a:pt x="4914" y="7162"/>
                  </a:cubicBezTo>
                  <a:cubicBezTo>
                    <a:pt x="5025" y="6788"/>
                    <a:pt x="4969" y="6385"/>
                    <a:pt x="4760" y="6066"/>
                  </a:cubicBezTo>
                  <a:cubicBezTo>
                    <a:pt x="4636" y="5872"/>
                    <a:pt x="4483" y="5705"/>
                    <a:pt x="4288" y="5594"/>
                  </a:cubicBezTo>
                  <a:cubicBezTo>
                    <a:pt x="4399" y="5372"/>
                    <a:pt x="4455" y="5136"/>
                    <a:pt x="4483" y="4900"/>
                  </a:cubicBezTo>
                  <a:cubicBezTo>
                    <a:pt x="4511" y="4539"/>
                    <a:pt x="4427" y="4178"/>
                    <a:pt x="4247" y="3831"/>
                  </a:cubicBezTo>
                  <a:cubicBezTo>
                    <a:pt x="4081" y="3540"/>
                    <a:pt x="3859" y="3303"/>
                    <a:pt x="3581" y="3109"/>
                  </a:cubicBezTo>
                  <a:cubicBezTo>
                    <a:pt x="4081" y="2193"/>
                    <a:pt x="3886" y="1110"/>
                    <a:pt x="3054" y="444"/>
                  </a:cubicBezTo>
                  <a:cubicBezTo>
                    <a:pt x="2693" y="153"/>
                    <a:pt x="2249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114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 rot="-2029707">
              <a:off x="1738538" y="2592090"/>
              <a:ext cx="143518" cy="304496"/>
            </a:xfrm>
            <a:custGeom>
              <a:avLst/>
              <a:gdLst/>
              <a:ahLst/>
              <a:cxnLst/>
              <a:rect l="l" t="t" r="r" b="b"/>
              <a:pathLst>
                <a:path w="2762" h="5860" extrusionOk="0">
                  <a:moveTo>
                    <a:pt x="600" y="0"/>
                  </a:moveTo>
                  <a:cubicBezTo>
                    <a:pt x="480" y="0"/>
                    <a:pt x="358" y="16"/>
                    <a:pt x="236" y="41"/>
                  </a:cubicBezTo>
                  <a:cubicBezTo>
                    <a:pt x="84" y="68"/>
                    <a:pt x="0" y="165"/>
                    <a:pt x="28" y="276"/>
                  </a:cubicBezTo>
                  <a:cubicBezTo>
                    <a:pt x="41" y="374"/>
                    <a:pt x="69" y="429"/>
                    <a:pt x="278" y="429"/>
                  </a:cubicBezTo>
                  <a:cubicBezTo>
                    <a:pt x="430" y="429"/>
                    <a:pt x="597" y="429"/>
                    <a:pt x="750" y="470"/>
                  </a:cubicBezTo>
                  <a:cubicBezTo>
                    <a:pt x="1068" y="581"/>
                    <a:pt x="1207" y="859"/>
                    <a:pt x="1055" y="1164"/>
                  </a:cubicBezTo>
                  <a:cubicBezTo>
                    <a:pt x="1000" y="1275"/>
                    <a:pt x="930" y="1373"/>
                    <a:pt x="861" y="1470"/>
                  </a:cubicBezTo>
                  <a:cubicBezTo>
                    <a:pt x="708" y="1706"/>
                    <a:pt x="569" y="1956"/>
                    <a:pt x="528" y="2234"/>
                  </a:cubicBezTo>
                  <a:cubicBezTo>
                    <a:pt x="486" y="2595"/>
                    <a:pt x="611" y="2872"/>
                    <a:pt x="930" y="3039"/>
                  </a:cubicBezTo>
                  <a:cubicBezTo>
                    <a:pt x="1013" y="3094"/>
                    <a:pt x="1124" y="3135"/>
                    <a:pt x="1263" y="3191"/>
                  </a:cubicBezTo>
                  <a:cubicBezTo>
                    <a:pt x="1277" y="3205"/>
                    <a:pt x="1346" y="3233"/>
                    <a:pt x="1402" y="3261"/>
                  </a:cubicBezTo>
                  <a:cubicBezTo>
                    <a:pt x="1777" y="3441"/>
                    <a:pt x="1832" y="3607"/>
                    <a:pt x="1596" y="3940"/>
                  </a:cubicBezTo>
                  <a:cubicBezTo>
                    <a:pt x="1568" y="3968"/>
                    <a:pt x="1540" y="3996"/>
                    <a:pt x="1513" y="4038"/>
                  </a:cubicBezTo>
                  <a:cubicBezTo>
                    <a:pt x="1388" y="4232"/>
                    <a:pt x="1263" y="4440"/>
                    <a:pt x="1180" y="4662"/>
                  </a:cubicBezTo>
                  <a:cubicBezTo>
                    <a:pt x="1041" y="5093"/>
                    <a:pt x="1166" y="5439"/>
                    <a:pt x="1568" y="5634"/>
                  </a:cubicBezTo>
                  <a:cubicBezTo>
                    <a:pt x="1805" y="5759"/>
                    <a:pt x="2082" y="5800"/>
                    <a:pt x="2332" y="5856"/>
                  </a:cubicBezTo>
                  <a:cubicBezTo>
                    <a:pt x="2350" y="5858"/>
                    <a:pt x="2369" y="5860"/>
                    <a:pt x="2387" y="5860"/>
                  </a:cubicBezTo>
                  <a:cubicBezTo>
                    <a:pt x="2465" y="5860"/>
                    <a:pt x="2542" y="5837"/>
                    <a:pt x="2610" y="5815"/>
                  </a:cubicBezTo>
                  <a:cubicBezTo>
                    <a:pt x="2721" y="5772"/>
                    <a:pt x="2762" y="5648"/>
                    <a:pt x="2693" y="5550"/>
                  </a:cubicBezTo>
                  <a:cubicBezTo>
                    <a:pt x="2637" y="5454"/>
                    <a:pt x="2554" y="5398"/>
                    <a:pt x="2443" y="5370"/>
                  </a:cubicBezTo>
                  <a:cubicBezTo>
                    <a:pt x="2249" y="5328"/>
                    <a:pt x="2068" y="5287"/>
                    <a:pt x="1901" y="5232"/>
                  </a:cubicBezTo>
                  <a:cubicBezTo>
                    <a:pt x="1624" y="5134"/>
                    <a:pt x="1583" y="5037"/>
                    <a:pt x="1694" y="4773"/>
                  </a:cubicBezTo>
                  <a:cubicBezTo>
                    <a:pt x="1790" y="4551"/>
                    <a:pt x="1916" y="4343"/>
                    <a:pt x="2055" y="4149"/>
                  </a:cubicBezTo>
                  <a:cubicBezTo>
                    <a:pt x="2277" y="3871"/>
                    <a:pt x="2290" y="3552"/>
                    <a:pt x="2123" y="3246"/>
                  </a:cubicBezTo>
                  <a:cubicBezTo>
                    <a:pt x="2012" y="3039"/>
                    <a:pt x="1832" y="2900"/>
                    <a:pt x="1624" y="2802"/>
                  </a:cubicBezTo>
                  <a:cubicBezTo>
                    <a:pt x="1499" y="2747"/>
                    <a:pt x="1374" y="2706"/>
                    <a:pt x="1263" y="2636"/>
                  </a:cubicBezTo>
                  <a:cubicBezTo>
                    <a:pt x="1013" y="2511"/>
                    <a:pt x="972" y="2414"/>
                    <a:pt x="1068" y="2164"/>
                  </a:cubicBezTo>
                  <a:cubicBezTo>
                    <a:pt x="1138" y="1942"/>
                    <a:pt x="1263" y="1747"/>
                    <a:pt x="1402" y="1567"/>
                  </a:cubicBezTo>
                  <a:cubicBezTo>
                    <a:pt x="1721" y="1096"/>
                    <a:pt x="1651" y="554"/>
                    <a:pt x="1222" y="207"/>
                  </a:cubicBezTo>
                  <a:cubicBezTo>
                    <a:pt x="1033" y="54"/>
                    <a:pt x="821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1667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3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6"/>
          <p:cNvGrpSpPr/>
          <p:nvPr/>
        </p:nvGrpSpPr>
        <p:grpSpPr>
          <a:xfrm>
            <a:off x="-1135833" y="365100"/>
            <a:ext cx="12962600" cy="6148800"/>
            <a:chOff x="-851875" y="273825"/>
            <a:chExt cx="9721950" cy="4611600"/>
          </a:xfrm>
        </p:grpSpPr>
        <p:sp>
          <p:nvSpPr>
            <p:cNvPr id="163" name="Google Shape;163;p6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6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166" name="Google Shape;166;p6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6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6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6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6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6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6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6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6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175" name="Google Shape;175;p6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6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6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6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6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6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6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6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3" name="Google Shape;183;p6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184" name="Google Shape;184;p6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6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6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6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6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6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6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6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92" name="Google Shape;192;p6"/>
            <p:cNvCxnSpPr/>
            <p:nvPr/>
          </p:nvCxnSpPr>
          <p:spPr>
            <a:xfrm>
              <a:off x="843750" y="28862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93" name="Google Shape;193;p6"/>
          <p:cNvSpPr txBox="1">
            <a:spLocks noGrp="1"/>
          </p:cNvSpPr>
          <p:nvPr>
            <p:ph type="title"/>
          </p:nvPr>
        </p:nvSpPr>
        <p:spPr>
          <a:xfrm>
            <a:off x="1299467" y="716000"/>
            <a:ext cx="9942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6"/>
          <p:cNvSpPr/>
          <p:nvPr/>
        </p:nvSpPr>
        <p:spPr>
          <a:xfrm flipH="1">
            <a:off x="1402747" y="1584400"/>
            <a:ext cx="9749600" cy="467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6"/>
          <p:cNvSpPr/>
          <p:nvPr/>
        </p:nvSpPr>
        <p:spPr>
          <a:xfrm rot="10800000" flipH="1">
            <a:off x="31538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6"/>
          <p:cNvSpPr/>
          <p:nvPr/>
        </p:nvSpPr>
        <p:spPr>
          <a:xfrm rot="10800000" flipH="1">
            <a:off x="37029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6"/>
          <p:cNvSpPr/>
          <p:nvPr/>
        </p:nvSpPr>
        <p:spPr>
          <a:xfrm rot="10800000" flipH="1">
            <a:off x="42520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6"/>
          <p:cNvSpPr/>
          <p:nvPr/>
        </p:nvSpPr>
        <p:spPr>
          <a:xfrm rot="10800000" flipH="1">
            <a:off x="48011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6"/>
          <p:cNvSpPr/>
          <p:nvPr/>
        </p:nvSpPr>
        <p:spPr>
          <a:xfrm rot="10800000" flipH="1">
            <a:off x="53502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6"/>
          <p:cNvSpPr/>
          <p:nvPr/>
        </p:nvSpPr>
        <p:spPr>
          <a:xfrm rot="10800000" flipH="1">
            <a:off x="58993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6"/>
          <p:cNvSpPr/>
          <p:nvPr/>
        </p:nvSpPr>
        <p:spPr>
          <a:xfrm rot="10800000" flipH="1">
            <a:off x="64484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6"/>
          <p:cNvSpPr/>
          <p:nvPr/>
        </p:nvSpPr>
        <p:spPr>
          <a:xfrm rot="10800000" flipH="1">
            <a:off x="69975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6"/>
          <p:cNvSpPr/>
          <p:nvPr/>
        </p:nvSpPr>
        <p:spPr>
          <a:xfrm rot="10800000" flipH="1">
            <a:off x="75466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6"/>
          <p:cNvSpPr/>
          <p:nvPr/>
        </p:nvSpPr>
        <p:spPr>
          <a:xfrm rot="10800000" flipH="1">
            <a:off x="80957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6"/>
          <p:cNvSpPr/>
          <p:nvPr/>
        </p:nvSpPr>
        <p:spPr>
          <a:xfrm rot="10800000" flipH="1">
            <a:off x="86448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6"/>
          <p:cNvSpPr/>
          <p:nvPr/>
        </p:nvSpPr>
        <p:spPr>
          <a:xfrm rot="10800000" flipH="1">
            <a:off x="26047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6"/>
          <p:cNvSpPr/>
          <p:nvPr/>
        </p:nvSpPr>
        <p:spPr>
          <a:xfrm rot="10800000" flipH="1">
            <a:off x="91939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6"/>
          <p:cNvSpPr/>
          <p:nvPr/>
        </p:nvSpPr>
        <p:spPr>
          <a:xfrm rot="10800000" flipH="1">
            <a:off x="20556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6"/>
          <p:cNvSpPr/>
          <p:nvPr/>
        </p:nvSpPr>
        <p:spPr>
          <a:xfrm rot="10800000" flipH="1">
            <a:off x="97430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6"/>
          <p:cNvSpPr/>
          <p:nvPr/>
        </p:nvSpPr>
        <p:spPr>
          <a:xfrm rot="10800000" flipH="1">
            <a:off x="102921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9837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3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7"/>
          <p:cNvGrpSpPr/>
          <p:nvPr/>
        </p:nvGrpSpPr>
        <p:grpSpPr>
          <a:xfrm>
            <a:off x="-1135833" y="365100"/>
            <a:ext cx="12962600" cy="6148800"/>
            <a:chOff x="-851875" y="273825"/>
            <a:chExt cx="9721950" cy="4611600"/>
          </a:xfrm>
        </p:grpSpPr>
        <p:sp>
          <p:nvSpPr>
            <p:cNvPr id="213" name="Google Shape;213;p7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5" name="Google Shape;215;p7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216" name="Google Shape;216;p7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7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7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7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7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7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7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7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4" name="Google Shape;224;p7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225" name="Google Shape;225;p7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7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7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7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7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7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7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7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3" name="Google Shape;233;p7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234" name="Google Shape;234;p7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7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7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7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7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7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7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7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42" name="Google Shape;242;p7"/>
            <p:cNvCxnSpPr/>
            <p:nvPr/>
          </p:nvCxnSpPr>
          <p:spPr>
            <a:xfrm>
              <a:off x="843750" y="28862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243" name="Google Shape;243;p7"/>
          <p:cNvSpPr txBox="1">
            <a:spLocks noGrp="1"/>
          </p:cNvSpPr>
          <p:nvPr>
            <p:ph type="title"/>
          </p:nvPr>
        </p:nvSpPr>
        <p:spPr>
          <a:xfrm>
            <a:off x="1299467" y="2077564"/>
            <a:ext cx="5748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7"/>
          <p:cNvSpPr txBox="1">
            <a:spLocks noGrp="1"/>
          </p:cNvSpPr>
          <p:nvPr>
            <p:ph type="subTitle" idx="1"/>
          </p:nvPr>
        </p:nvSpPr>
        <p:spPr>
          <a:xfrm>
            <a:off x="1299467" y="2745997"/>
            <a:ext cx="5748400" cy="25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476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3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oogle Shape;246;p8"/>
          <p:cNvGrpSpPr/>
          <p:nvPr/>
        </p:nvGrpSpPr>
        <p:grpSpPr>
          <a:xfrm>
            <a:off x="-1135833" y="365100"/>
            <a:ext cx="12962600" cy="6148800"/>
            <a:chOff x="-851875" y="273825"/>
            <a:chExt cx="9721950" cy="4611600"/>
          </a:xfrm>
        </p:grpSpPr>
        <p:sp>
          <p:nvSpPr>
            <p:cNvPr id="247" name="Google Shape;247;p8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9" name="Google Shape;249;p8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250" name="Google Shape;250;p8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8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8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8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8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8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8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8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8" name="Google Shape;258;p8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259" name="Google Shape;259;p8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8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8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8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8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8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8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8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7" name="Google Shape;267;p8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268" name="Google Shape;268;p8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8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8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8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8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8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8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8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76" name="Google Shape;276;p8"/>
            <p:cNvCxnSpPr/>
            <p:nvPr/>
          </p:nvCxnSpPr>
          <p:spPr>
            <a:xfrm>
              <a:off x="843750" y="28862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277" name="Google Shape;277;p8"/>
          <p:cNvSpPr txBox="1">
            <a:spLocks noGrp="1"/>
          </p:cNvSpPr>
          <p:nvPr>
            <p:ph type="title"/>
          </p:nvPr>
        </p:nvSpPr>
        <p:spPr>
          <a:xfrm>
            <a:off x="2680213" y="1947064"/>
            <a:ext cx="7118000" cy="30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278" name="Google Shape;278;p8"/>
          <p:cNvGrpSpPr/>
          <p:nvPr/>
        </p:nvGrpSpPr>
        <p:grpSpPr>
          <a:xfrm>
            <a:off x="2084797" y="1058811"/>
            <a:ext cx="207200" cy="207200"/>
            <a:chOff x="1666623" y="2623621"/>
            <a:chExt cx="155400" cy="155400"/>
          </a:xfrm>
        </p:grpSpPr>
        <p:sp>
          <p:nvSpPr>
            <p:cNvPr id="279" name="Google Shape;279;p8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81;p8"/>
          <p:cNvGrpSpPr/>
          <p:nvPr/>
        </p:nvGrpSpPr>
        <p:grpSpPr>
          <a:xfrm rot="-4953182" flipH="1">
            <a:off x="1351456" y="1069964"/>
            <a:ext cx="600773" cy="658744"/>
            <a:chOff x="1584644" y="2497374"/>
            <a:chExt cx="450609" cy="494091"/>
          </a:xfrm>
        </p:grpSpPr>
        <p:sp>
          <p:nvSpPr>
            <p:cNvPr id="282" name="Google Shape;282;p8"/>
            <p:cNvSpPr/>
            <p:nvPr/>
          </p:nvSpPr>
          <p:spPr>
            <a:xfrm rot="-2029707">
              <a:off x="1679395" y="2534520"/>
              <a:ext cx="261108" cy="419799"/>
            </a:xfrm>
            <a:custGeom>
              <a:avLst/>
              <a:gdLst/>
              <a:ahLst/>
              <a:cxnLst/>
              <a:rect l="l" t="t" r="r" b="b"/>
              <a:pathLst>
                <a:path w="5025" h="8079" extrusionOk="0">
                  <a:moveTo>
                    <a:pt x="1735" y="1110"/>
                  </a:moveTo>
                  <a:cubicBezTo>
                    <a:pt x="1957" y="1110"/>
                    <a:pt x="2179" y="1166"/>
                    <a:pt x="2360" y="1319"/>
                  </a:cubicBezTo>
                  <a:cubicBezTo>
                    <a:pt x="2789" y="1666"/>
                    <a:pt x="2859" y="2208"/>
                    <a:pt x="2540" y="2679"/>
                  </a:cubicBezTo>
                  <a:cubicBezTo>
                    <a:pt x="2401" y="2859"/>
                    <a:pt x="2276" y="3054"/>
                    <a:pt x="2206" y="3276"/>
                  </a:cubicBezTo>
                  <a:cubicBezTo>
                    <a:pt x="2110" y="3526"/>
                    <a:pt x="2151" y="3623"/>
                    <a:pt x="2401" y="3748"/>
                  </a:cubicBezTo>
                  <a:cubicBezTo>
                    <a:pt x="2512" y="3818"/>
                    <a:pt x="2637" y="3859"/>
                    <a:pt x="2762" y="3914"/>
                  </a:cubicBezTo>
                  <a:cubicBezTo>
                    <a:pt x="2970" y="4012"/>
                    <a:pt x="3150" y="4151"/>
                    <a:pt x="3261" y="4358"/>
                  </a:cubicBezTo>
                  <a:cubicBezTo>
                    <a:pt x="3428" y="4664"/>
                    <a:pt x="3415" y="4983"/>
                    <a:pt x="3193" y="5261"/>
                  </a:cubicBezTo>
                  <a:cubicBezTo>
                    <a:pt x="3054" y="5455"/>
                    <a:pt x="2928" y="5663"/>
                    <a:pt x="2832" y="5885"/>
                  </a:cubicBezTo>
                  <a:cubicBezTo>
                    <a:pt x="2721" y="6149"/>
                    <a:pt x="2762" y="6246"/>
                    <a:pt x="3039" y="6344"/>
                  </a:cubicBezTo>
                  <a:cubicBezTo>
                    <a:pt x="3206" y="6399"/>
                    <a:pt x="3387" y="6440"/>
                    <a:pt x="3581" y="6482"/>
                  </a:cubicBezTo>
                  <a:cubicBezTo>
                    <a:pt x="3692" y="6510"/>
                    <a:pt x="3775" y="6566"/>
                    <a:pt x="3831" y="6662"/>
                  </a:cubicBezTo>
                  <a:cubicBezTo>
                    <a:pt x="3900" y="6760"/>
                    <a:pt x="3859" y="6884"/>
                    <a:pt x="3748" y="6927"/>
                  </a:cubicBezTo>
                  <a:cubicBezTo>
                    <a:pt x="3678" y="6954"/>
                    <a:pt x="3609" y="6968"/>
                    <a:pt x="3539" y="6968"/>
                  </a:cubicBezTo>
                  <a:lnTo>
                    <a:pt x="3470" y="6968"/>
                  </a:lnTo>
                  <a:cubicBezTo>
                    <a:pt x="3220" y="6912"/>
                    <a:pt x="2943" y="6871"/>
                    <a:pt x="2706" y="6746"/>
                  </a:cubicBezTo>
                  <a:cubicBezTo>
                    <a:pt x="2304" y="6551"/>
                    <a:pt x="2179" y="6205"/>
                    <a:pt x="2318" y="5774"/>
                  </a:cubicBezTo>
                  <a:cubicBezTo>
                    <a:pt x="2401" y="5552"/>
                    <a:pt x="2526" y="5344"/>
                    <a:pt x="2651" y="5150"/>
                  </a:cubicBezTo>
                  <a:cubicBezTo>
                    <a:pt x="2678" y="5108"/>
                    <a:pt x="2706" y="5080"/>
                    <a:pt x="2734" y="5052"/>
                  </a:cubicBezTo>
                  <a:cubicBezTo>
                    <a:pt x="2970" y="4719"/>
                    <a:pt x="2915" y="4553"/>
                    <a:pt x="2540" y="4373"/>
                  </a:cubicBezTo>
                  <a:cubicBezTo>
                    <a:pt x="2484" y="4345"/>
                    <a:pt x="2415" y="4317"/>
                    <a:pt x="2401" y="4303"/>
                  </a:cubicBezTo>
                  <a:cubicBezTo>
                    <a:pt x="2262" y="4247"/>
                    <a:pt x="2151" y="4206"/>
                    <a:pt x="2068" y="4151"/>
                  </a:cubicBezTo>
                  <a:cubicBezTo>
                    <a:pt x="1749" y="3984"/>
                    <a:pt x="1624" y="3707"/>
                    <a:pt x="1666" y="3346"/>
                  </a:cubicBezTo>
                  <a:cubicBezTo>
                    <a:pt x="1707" y="3068"/>
                    <a:pt x="1846" y="2818"/>
                    <a:pt x="1999" y="2582"/>
                  </a:cubicBezTo>
                  <a:cubicBezTo>
                    <a:pt x="2068" y="2485"/>
                    <a:pt x="2138" y="2387"/>
                    <a:pt x="2193" y="2276"/>
                  </a:cubicBezTo>
                  <a:cubicBezTo>
                    <a:pt x="2345" y="1971"/>
                    <a:pt x="2206" y="1693"/>
                    <a:pt x="1888" y="1582"/>
                  </a:cubicBezTo>
                  <a:cubicBezTo>
                    <a:pt x="1735" y="1541"/>
                    <a:pt x="1568" y="1541"/>
                    <a:pt x="1416" y="1541"/>
                  </a:cubicBezTo>
                  <a:cubicBezTo>
                    <a:pt x="1207" y="1541"/>
                    <a:pt x="1179" y="1486"/>
                    <a:pt x="1166" y="1388"/>
                  </a:cubicBezTo>
                  <a:cubicBezTo>
                    <a:pt x="1138" y="1277"/>
                    <a:pt x="1222" y="1180"/>
                    <a:pt x="1374" y="1153"/>
                  </a:cubicBezTo>
                  <a:cubicBezTo>
                    <a:pt x="1499" y="1125"/>
                    <a:pt x="1624" y="1110"/>
                    <a:pt x="1735" y="1110"/>
                  </a:cubicBezTo>
                  <a:close/>
                  <a:moveTo>
                    <a:pt x="1735" y="0"/>
                  </a:moveTo>
                  <a:cubicBezTo>
                    <a:pt x="1555" y="0"/>
                    <a:pt x="1360" y="15"/>
                    <a:pt x="1152" y="56"/>
                  </a:cubicBezTo>
                  <a:cubicBezTo>
                    <a:pt x="763" y="139"/>
                    <a:pt x="444" y="361"/>
                    <a:pt x="250" y="666"/>
                  </a:cubicBezTo>
                  <a:cubicBezTo>
                    <a:pt x="56" y="958"/>
                    <a:pt x="0" y="1319"/>
                    <a:pt x="83" y="1652"/>
                  </a:cubicBezTo>
                  <a:cubicBezTo>
                    <a:pt x="167" y="1985"/>
                    <a:pt x="333" y="2235"/>
                    <a:pt x="583" y="2415"/>
                  </a:cubicBezTo>
                  <a:cubicBezTo>
                    <a:pt x="639" y="2457"/>
                    <a:pt x="707" y="2485"/>
                    <a:pt x="763" y="2513"/>
                  </a:cubicBezTo>
                  <a:cubicBezTo>
                    <a:pt x="680" y="2721"/>
                    <a:pt x="596" y="2943"/>
                    <a:pt x="569" y="3207"/>
                  </a:cubicBezTo>
                  <a:cubicBezTo>
                    <a:pt x="458" y="3970"/>
                    <a:pt x="777" y="4664"/>
                    <a:pt x="1416" y="5067"/>
                  </a:cubicBezTo>
                  <a:cubicBezTo>
                    <a:pt x="1374" y="5178"/>
                    <a:pt x="1318" y="5289"/>
                    <a:pt x="1277" y="5413"/>
                  </a:cubicBezTo>
                  <a:cubicBezTo>
                    <a:pt x="944" y="6371"/>
                    <a:pt x="1305" y="7287"/>
                    <a:pt x="2206" y="7745"/>
                  </a:cubicBezTo>
                  <a:cubicBezTo>
                    <a:pt x="2567" y="7926"/>
                    <a:pt x="2928" y="7995"/>
                    <a:pt x="3220" y="8050"/>
                  </a:cubicBezTo>
                  <a:lnTo>
                    <a:pt x="3276" y="8050"/>
                  </a:lnTo>
                  <a:cubicBezTo>
                    <a:pt x="3359" y="8078"/>
                    <a:pt x="3456" y="8078"/>
                    <a:pt x="3539" y="8078"/>
                  </a:cubicBezTo>
                  <a:cubicBezTo>
                    <a:pt x="3748" y="8078"/>
                    <a:pt x="3955" y="8037"/>
                    <a:pt x="4164" y="7954"/>
                  </a:cubicBezTo>
                  <a:cubicBezTo>
                    <a:pt x="4525" y="7815"/>
                    <a:pt x="4803" y="7523"/>
                    <a:pt x="4914" y="7162"/>
                  </a:cubicBezTo>
                  <a:cubicBezTo>
                    <a:pt x="5025" y="6788"/>
                    <a:pt x="4969" y="6385"/>
                    <a:pt x="4760" y="6066"/>
                  </a:cubicBezTo>
                  <a:cubicBezTo>
                    <a:pt x="4636" y="5872"/>
                    <a:pt x="4483" y="5705"/>
                    <a:pt x="4288" y="5594"/>
                  </a:cubicBezTo>
                  <a:cubicBezTo>
                    <a:pt x="4399" y="5372"/>
                    <a:pt x="4455" y="5136"/>
                    <a:pt x="4483" y="4900"/>
                  </a:cubicBezTo>
                  <a:cubicBezTo>
                    <a:pt x="4511" y="4539"/>
                    <a:pt x="4427" y="4178"/>
                    <a:pt x="4247" y="3831"/>
                  </a:cubicBezTo>
                  <a:cubicBezTo>
                    <a:pt x="4081" y="3540"/>
                    <a:pt x="3859" y="3303"/>
                    <a:pt x="3581" y="3109"/>
                  </a:cubicBezTo>
                  <a:cubicBezTo>
                    <a:pt x="4081" y="2193"/>
                    <a:pt x="3886" y="1110"/>
                    <a:pt x="3054" y="444"/>
                  </a:cubicBezTo>
                  <a:cubicBezTo>
                    <a:pt x="2693" y="153"/>
                    <a:pt x="2249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114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8"/>
            <p:cNvSpPr/>
            <p:nvPr/>
          </p:nvSpPr>
          <p:spPr>
            <a:xfrm rot="-2029707">
              <a:off x="1738538" y="2592090"/>
              <a:ext cx="143518" cy="304496"/>
            </a:xfrm>
            <a:custGeom>
              <a:avLst/>
              <a:gdLst/>
              <a:ahLst/>
              <a:cxnLst/>
              <a:rect l="l" t="t" r="r" b="b"/>
              <a:pathLst>
                <a:path w="2762" h="5860" extrusionOk="0">
                  <a:moveTo>
                    <a:pt x="600" y="0"/>
                  </a:moveTo>
                  <a:cubicBezTo>
                    <a:pt x="480" y="0"/>
                    <a:pt x="358" y="16"/>
                    <a:pt x="236" y="41"/>
                  </a:cubicBezTo>
                  <a:cubicBezTo>
                    <a:pt x="84" y="68"/>
                    <a:pt x="0" y="165"/>
                    <a:pt x="28" y="276"/>
                  </a:cubicBezTo>
                  <a:cubicBezTo>
                    <a:pt x="41" y="374"/>
                    <a:pt x="69" y="429"/>
                    <a:pt x="278" y="429"/>
                  </a:cubicBezTo>
                  <a:cubicBezTo>
                    <a:pt x="430" y="429"/>
                    <a:pt x="597" y="429"/>
                    <a:pt x="750" y="470"/>
                  </a:cubicBezTo>
                  <a:cubicBezTo>
                    <a:pt x="1068" y="581"/>
                    <a:pt x="1207" y="859"/>
                    <a:pt x="1055" y="1164"/>
                  </a:cubicBezTo>
                  <a:cubicBezTo>
                    <a:pt x="1000" y="1275"/>
                    <a:pt x="930" y="1373"/>
                    <a:pt x="861" y="1470"/>
                  </a:cubicBezTo>
                  <a:cubicBezTo>
                    <a:pt x="708" y="1706"/>
                    <a:pt x="569" y="1956"/>
                    <a:pt x="528" y="2234"/>
                  </a:cubicBezTo>
                  <a:cubicBezTo>
                    <a:pt x="486" y="2595"/>
                    <a:pt x="611" y="2872"/>
                    <a:pt x="930" y="3039"/>
                  </a:cubicBezTo>
                  <a:cubicBezTo>
                    <a:pt x="1013" y="3094"/>
                    <a:pt x="1124" y="3135"/>
                    <a:pt x="1263" y="3191"/>
                  </a:cubicBezTo>
                  <a:cubicBezTo>
                    <a:pt x="1277" y="3205"/>
                    <a:pt x="1346" y="3233"/>
                    <a:pt x="1402" y="3261"/>
                  </a:cubicBezTo>
                  <a:cubicBezTo>
                    <a:pt x="1777" y="3441"/>
                    <a:pt x="1832" y="3607"/>
                    <a:pt x="1596" y="3940"/>
                  </a:cubicBezTo>
                  <a:cubicBezTo>
                    <a:pt x="1568" y="3968"/>
                    <a:pt x="1540" y="3996"/>
                    <a:pt x="1513" y="4038"/>
                  </a:cubicBezTo>
                  <a:cubicBezTo>
                    <a:pt x="1388" y="4232"/>
                    <a:pt x="1263" y="4440"/>
                    <a:pt x="1180" y="4662"/>
                  </a:cubicBezTo>
                  <a:cubicBezTo>
                    <a:pt x="1041" y="5093"/>
                    <a:pt x="1166" y="5439"/>
                    <a:pt x="1568" y="5634"/>
                  </a:cubicBezTo>
                  <a:cubicBezTo>
                    <a:pt x="1805" y="5759"/>
                    <a:pt x="2082" y="5800"/>
                    <a:pt x="2332" y="5856"/>
                  </a:cubicBezTo>
                  <a:cubicBezTo>
                    <a:pt x="2350" y="5858"/>
                    <a:pt x="2369" y="5860"/>
                    <a:pt x="2387" y="5860"/>
                  </a:cubicBezTo>
                  <a:cubicBezTo>
                    <a:pt x="2465" y="5860"/>
                    <a:pt x="2542" y="5837"/>
                    <a:pt x="2610" y="5815"/>
                  </a:cubicBezTo>
                  <a:cubicBezTo>
                    <a:pt x="2721" y="5772"/>
                    <a:pt x="2762" y="5648"/>
                    <a:pt x="2693" y="5550"/>
                  </a:cubicBezTo>
                  <a:cubicBezTo>
                    <a:pt x="2637" y="5454"/>
                    <a:pt x="2554" y="5398"/>
                    <a:pt x="2443" y="5370"/>
                  </a:cubicBezTo>
                  <a:cubicBezTo>
                    <a:pt x="2249" y="5328"/>
                    <a:pt x="2068" y="5287"/>
                    <a:pt x="1901" y="5232"/>
                  </a:cubicBezTo>
                  <a:cubicBezTo>
                    <a:pt x="1624" y="5134"/>
                    <a:pt x="1583" y="5037"/>
                    <a:pt x="1694" y="4773"/>
                  </a:cubicBezTo>
                  <a:cubicBezTo>
                    <a:pt x="1790" y="4551"/>
                    <a:pt x="1916" y="4343"/>
                    <a:pt x="2055" y="4149"/>
                  </a:cubicBezTo>
                  <a:cubicBezTo>
                    <a:pt x="2277" y="3871"/>
                    <a:pt x="2290" y="3552"/>
                    <a:pt x="2123" y="3246"/>
                  </a:cubicBezTo>
                  <a:cubicBezTo>
                    <a:pt x="2012" y="3039"/>
                    <a:pt x="1832" y="2900"/>
                    <a:pt x="1624" y="2802"/>
                  </a:cubicBezTo>
                  <a:cubicBezTo>
                    <a:pt x="1499" y="2747"/>
                    <a:pt x="1374" y="2706"/>
                    <a:pt x="1263" y="2636"/>
                  </a:cubicBezTo>
                  <a:cubicBezTo>
                    <a:pt x="1013" y="2511"/>
                    <a:pt x="972" y="2414"/>
                    <a:pt x="1068" y="2164"/>
                  </a:cubicBezTo>
                  <a:cubicBezTo>
                    <a:pt x="1138" y="1942"/>
                    <a:pt x="1263" y="1747"/>
                    <a:pt x="1402" y="1567"/>
                  </a:cubicBezTo>
                  <a:cubicBezTo>
                    <a:pt x="1721" y="1096"/>
                    <a:pt x="1651" y="554"/>
                    <a:pt x="1222" y="207"/>
                  </a:cubicBezTo>
                  <a:cubicBezTo>
                    <a:pt x="1033" y="54"/>
                    <a:pt x="821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" name="Google Shape;284;p8"/>
          <p:cNvGrpSpPr/>
          <p:nvPr/>
        </p:nvGrpSpPr>
        <p:grpSpPr>
          <a:xfrm>
            <a:off x="10883297" y="5804811"/>
            <a:ext cx="207200" cy="207200"/>
            <a:chOff x="1666623" y="2623621"/>
            <a:chExt cx="155400" cy="155400"/>
          </a:xfrm>
        </p:grpSpPr>
        <p:sp>
          <p:nvSpPr>
            <p:cNvPr id="285" name="Google Shape;285;p8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36367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3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88;p9"/>
          <p:cNvGrpSpPr/>
          <p:nvPr/>
        </p:nvGrpSpPr>
        <p:grpSpPr>
          <a:xfrm>
            <a:off x="-1135833" y="365100"/>
            <a:ext cx="12962600" cy="6148800"/>
            <a:chOff x="-851875" y="273825"/>
            <a:chExt cx="9721950" cy="4611600"/>
          </a:xfrm>
        </p:grpSpPr>
        <p:sp>
          <p:nvSpPr>
            <p:cNvPr id="289" name="Google Shape;289;p9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1" name="Google Shape;291;p9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292" name="Google Shape;292;p9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9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9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9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9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9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9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9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0" name="Google Shape;300;p9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301" name="Google Shape;301;p9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9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9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9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9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9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9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9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9" name="Google Shape;309;p9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310" name="Google Shape;310;p9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9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9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9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9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9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9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9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318" name="Google Shape;318;p9"/>
            <p:cNvCxnSpPr/>
            <p:nvPr/>
          </p:nvCxnSpPr>
          <p:spPr>
            <a:xfrm>
              <a:off x="843750" y="28862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19" name="Google Shape;319;p9"/>
          <p:cNvGrpSpPr/>
          <p:nvPr/>
        </p:nvGrpSpPr>
        <p:grpSpPr>
          <a:xfrm>
            <a:off x="2406013" y="1487199"/>
            <a:ext cx="7745453" cy="3883600"/>
            <a:chOff x="1931858" y="1215607"/>
            <a:chExt cx="5809090" cy="2912700"/>
          </a:xfrm>
        </p:grpSpPr>
        <p:sp>
          <p:nvSpPr>
            <p:cNvPr id="320" name="Google Shape;320;p9"/>
            <p:cNvSpPr/>
            <p:nvPr/>
          </p:nvSpPr>
          <p:spPr>
            <a:xfrm>
              <a:off x="1990548" y="1215607"/>
              <a:ext cx="5750400" cy="2912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9"/>
            <p:cNvSpPr/>
            <p:nvPr/>
          </p:nvSpPr>
          <p:spPr>
            <a:xfrm rot="5400000" flipH="1">
              <a:off x="1931858" y="3265627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9"/>
            <p:cNvSpPr/>
            <p:nvPr/>
          </p:nvSpPr>
          <p:spPr>
            <a:xfrm rot="5400000" flipH="1">
              <a:off x="1931858" y="285380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9"/>
            <p:cNvSpPr/>
            <p:nvPr/>
          </p:nvSpPr>
          <p:spPr>
            <a:xfrm rot="5400000" flipH="1">
              <a:off x="1931858" y="2441977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9"/>
            <p:cNvSpPr/>
            <p:nvPr/>
          </p:nvSpPr>
          <p:spPr>
            <a:xfrm rot="5400000" flipH="1">
              <a:off x="1931858" y="203015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9"/>
            <p:cNvSpPr/>
            <p:nvPr/>
          </p:nvSpPr>
          <p:spPr>
            <a:xfrm rot="5400000" flipH="1">
              <a:off x="1931858" y="1618327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9"/>
            <p:cNvSpPr/>
            <p:nvPr/>
          </p:nvSpPr>
          <p:spPr>
            <a:xfrm rot="5400000" flipH="1">
              <a:off x="1931858" y="367745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7" name="Google Shape;327;p9"/>
          <p:cNvSpPr txBox="1">
            <a:spLocks noGrp="1"/>
          </p:cNvSpPr>
          <p:nvPr>
            <p:ph type="subTitle" idx="1"/>
          </p:nvPr>
        </p:nvSpPr>
        <p:spPr>
          <a:xfrm>
            <a:off x="3582000" y="3225033"/>
            <a:ext cx="5393600" cy="14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9"/>
          <p:cNvSpPr txBox="1">
            <a:spLocks noGrp="1"/>
          </p:cNvSpPr>
          <p:nvPr>
            <p:ph type="title"/>
          </p:nvPr>
        </p:nvSpPr>
        <p:spPr>
          <a:xfrm>
            <a:off x="4062533" y="2449335"/>
            <a:ext cx="44228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329" name="Google Shape;329;p9"/>
          <p:cNvGrpSpPr/>
          <p:nvPr/>
        </p:nvGrpSpPr>
        <p:grpSpPr>
          <a:xfrm>
            <a:off x="11033997" y="5912061"/>
            <a:ext cx="207200" cy="207200"/>
            <a:chOff x="1666623" y="2623621"/>
            <a:chExt cx="155400" cy="155400"/>
          </a:xfrm>
        </p:grpSpPr>
        <p:sp>
          <p:nvSpPr>
            <p:cNvPr id="330" name="Google Shape;330;p9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" name="Google Shape;332;p9"/>
          <p:cNvGrpSpPr/>
          <p:nvPr/>
        </p:nvGrpSpPr>
        <p:grpSpPr>
          <a:xfrm>
            <a:off x="10598464" y="1170511"/>
            <a:ext cx="207200" cy="207200"/>
            <a:chOff x="1666623" y="2623621"/>
            <a:chExt cx="155400" cy="155400"/>
          </a:xfrm>
        </p:grpSpPr>
        <p:sp>
          <p:nvSpPr>
            <p:cNvPr id="333" name="Google Shape;333;p9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335;p9"/>
          <p:cNvGrpSpPr/>
          <p:nvPr/>
        </p:nvGrpSpPr>
        <p:grpSpPr>
          <a:xfrm rot="-5107757" flipH="1">
            <a:off x="10858955" y="578288"/>
            <a:ext cx="600759" cy="658729"/>
            <a:chOff x="1584644" y="2497374"/>
            <a:chExt cx="450609" cy="494091"/>
          </a:xfrm>
        </p:grpSpPr>
        <p:sp>
          <p:nvSpPr>
            <p:cNvPr id="336" name="Google Shape;336;p9"/>
            <p:cNvSpPr/>
            <p:nvPr/>
          </p:nvSpPr>
          <p:spPr>
            <a:xfrm rot="-2029707">
              <a:off x="1679395" y="2534520"/>
              <a:ext cx="261108" cy="419799"/>
            </a:xfrm>
            <a:custGeom>
              <a:avLst/>
              <a:gdLst/>
              <a:ahLst/>
              <a:cxnLst/>
              <a:rect l="l" t="t" r="r" b="b"/>
              <a:pathLst>
                <a:path w="5025" h="8079" extrusionOk="0">
                  <a:moveTo>
                    <a:pt x="1735" y="1110"/>
                  </a:moveTo>
                  <a:cubicBezTo>
                    <a:pt x="1957" y="1110"/>
                    <a:pt x="2179" y="1166"/>
                    <a:pt x="2360" y="1319"/>
                  </a:cubicBezTo>
                  <a:cubicBezTo>
                    <a:pt x="2789" y="1666"/>
                    <a:pt x="2859" y="2208"/>
                    <a:pt x="2540" y="2679"/>
                  </a:cubicBezTo>
                  <a:cubicBezTo>
                    <a:pt x="2401" y="2859"/>
                    <a:pt x="2276" y="3054"/>
                    <a:pt x="2206" y="3276"/>
                  </a:cubicBezTo>
                  <a:cubicBezTo>
                    <a:pt x="2110" y="3526"/>
                    <a:pt x="2151" y="3623"/>
                    <a:pt x="2401" y="3748"/>
                  </a:cubicBezTo>
                  <a:cubicBezTo>
                    <a:pt x="2512" y="3818"/>
                    <a:pt x="2637" y="3859"/>
                    <a:pt x="2762" y="3914"/>
                  </a:cubicBezTo>
                  <a:cubicBezTo>
                    <a:pt x="2970" y="4012"/>
                    <a:pt x="3150" y="4151"/>
                    <a:pt x="3261" y="4358"/>
                  </a:cubicBezTo>
                  <a:cubicBezTo>
                    <a:pt x="3428" y="4664"/>
                    <a:pt x="3415" y="4983"/>
                    <a:pt x="3193" y="5261"/>
                  </a:cubicBezTo>
                  <a:cubicBezTo>
                    <a:pt x="3054" y="5455"/>
                    <a:pt x="2928" y="5663"/>
                    <a:pt x="2832" y="5885"/>
                  </a:cubicBezTo>
                  <a:cubicBezTo>
                    <a:pt x="2721" y="6149"/>
                    <a:pt x="2762" y="6246"/>
                    <a:pt x="3039" y="6344"/>
                  </a:cubicBezTo>
                  <a:cubicBezTo>
                    <a:pt x="3206" y="6399"/>
                    <a:pt x="3387" y="6440"/>
                    <a:pt x="3581" y="6482"/>
                  </a:cubicBezTo>
                  <a:cubicBezTo>
                    <a:pt x="3692" y="6510"/>
                    <a:pt x="3775" y="6566"/>
                    <a:pt x="3831" y="6662"/>
                  </a:cubicBezTo>
                  <a:cubicBezTo>
                    <a:pt x="3900" y="6760"/>
                    <a:pt x="3859" y="6884"/>
                    <a:pt x="3748" y="6927"/>
                  </a:cubicBezTo>
                  <a:cubicBezTo>
                    <a:pt x="3678" y="6954"/>
                    <a:pt x="3609" y="6968"/>
                    <a:pt x="3539" y="6968"/>
                  </a:cubicBezTo>
                  <a:lnTo>
                    <a:pt x="3470" y="6968"/>
                  </a:lnTo>
                  <a:cubicBezTo>
                    <a:pt x="3220" y="6912"/>
                    <a:pt x="2943" y="6871"/>
                    <a:pt x="2706" y="6746"/>
                  </a:cubicBezTo>
                  <a:cubicBezTo>
                    <a:pt x="2304" y="6551"/>
                    <a:pt x="2179" y="6205"/>
                    <a:pt x="2318" y="5774"/>
                  </a:cubicBezTo>
                  <a:cubicBezTo>
                    <a:pt x="2401" y="5552"/>
                    <a:pt x="2526" y="5344"/>
                    <a:pt x="2651" y="5150"/>
                  </a:cubicBezTo>
                  <a:cubicBezTo>
                    <a:pt x="2678" y="5108"/>
                    <a:pt x="2706" y="5080"/>
                    <a:pt x="2734" y="5052"/>
                  </a:cubicBezTo>
                  <a:cubicBezTo>
                    <a:pt x="2970" y="4719"/>
                    <a:pt x="2915" y="4553"/>
                    <a:pt x="2540" y="4373"/>
                  </a:cubicBezTo>
                  <a:cubicBezTo>
                    <a:pt x="2484" y="4345"/>
                    <a:pt x="2415" y="4317"/>
                    <a:pt x="2401" y="4303"/>
                  </a:cubicBezTo>
                  <a:cubicBezTo>
                    <a:pt x="2262" y="4247"/>
                    <a:pt x="2151" y="4206"/>
                    <a:pt x="2068" y="4151"/>
                  </a:cubicBezTo>
                  <a:cubicBezTo>
                    <a:pt x="1749" y="3984"/>
                    <a:pt x="1624" y="3707"/>
                    <a:pt x="1666" y="3346"/>
                  </a:cubicBezTo>
                  <a:cubicBezTo>
                    <a:pt x="1707" y="3068"/>
                    <a:pt x="1846" y="2818"/>
                    <a:pt x="1999" y="2582"/>
                  </a:cubicBezTo>
                  <a:cubicBezTo>
                    <a:pt x="2068" y="2485"/>
                    <a:pt x="2138" y="2387"/>
                    <a:pt x="2193" y="2276"/>
                  </a:cubicBezTo>
                  <a:cubicBezTo>
                    <a:pt x="2345" y="1971"/>
                    <a:pt x="2206" y="1693"/>
                    <a:pt x="1888" y="1582"/>
                  </a:cubicBezTo>
                  <a:cubicBezTo>
                    <a:pt x="1735" y="1541"/>
                    <a:pt x="1568" y="1541"/>
                    <a:pt x="1416" y="1541"/>
                  </a:cubicBezTo>
                  <a:cubicBezTo>
                    <a:pt x="1207" y="1541"/>
                    <a:pt x="1179" y="1486"/>
                    <a:pt x="1166" y="1388"/>
                  </a:cubicBezTo>
                  <a:cubicBezTo>
                    <a:pt x="1138" y="1277"/>
                    <a:pt x="1222" y="1180"/>
                    <a:pt x="1374" y="1153"/>
                  </a:cubicBezTo>
                  <a:cubicBezTo>
                    <a:pt x="1499" y="1125"/>
                    <a:pt x="1624" y="1110"/>
                    <a:pt x="1735" y="1110"/>
                  </a:cubicBezTo>
                  <a:close/>
                  <a:moveTo>
                    <a:pt x="1735" y="0"/>
                  </a:moveTo>
                  <a:cubicBezTo>
                    <a:pt x="1555" y="0"/>
                    <a:pt x="1360" y="15"/>
                    <a:pt x="1152" y="56"/>
                  </a:cubicBezTo>
                  <a:cubicBezTo>
                    <a:pt x="763" y="139"/>
                    <a:pt x="444" y="361"/>
                    <a:pt x="250" y="666"/>
                  </a:cubicBezTo>
                  <a:cubicBezTo>
                    <a:pt x="56" y="958"/>
                    <a:pt x="0" y="1319"/>
                    <a:pt x="83" y="1652"/>
                  </a:cubicBezTo>
                  <a:cubicBezTo>
                    <a:pt x="167" y="1985"/>
                    <a:pt x="333" y="2235"/>
                    <a:pt x="583" y="2415"/>
                  </a:cubicBezTo>
                  <a:cubicBezTo>
                    <a:pt x="639" y="2457"/>
                    <a:pt x="707" y="2485"/>
                    <a:pt x="763" y="2513"/>
                  </a:cubicBezTo>
                  <a:cubicBezTo>
                    <a:pt x="680" y="2721"/>
                    <a:pt x="596" y="2943"/>
                    <a:pt x="569" y="3207"/>
                  </a:cubicBezTo>
                  <a:cubicBezTo>
                    <a:pt x="458" y="3970"/>
                    <a:pt x="777" y="4664"/>
                    <a:pt x="1416" y="5067"/>
                  </a:cubicBezTo>
                  <a:cubicBezTo>
                    <a:pt x="1374" y="5178"/>
                    <a:pt x="1318" y="5289"/>
                    <a:pt x="1277" y="5413"/>
                  </a:cubicBezTo>
                  <a:cubicBezTo>
                    <a:pt x="944" y="6371"/>
                    <a:pt x="1305" y="7287"/>
                    <a:pt x="2206" y="7745"/>
                  </a:cubicBezTo>
                  <a:cubicBezTo>
                    <a:pt x="2567" y="7926"/>
                    <a:pt x="2928" y="7995"/>
                    <a:pt x="3220" y="8050"/>
                  </a:cubicBezTo>
                  <a:lnTo>
                    <a:pt x="3276" y="8050"/>
                  </a:lnTo>
                  <a:cubicBezTo>
                    <a:pt x="3359" y="8078"/>
                    <a:pt x="3456" y="8078"/>
                    <a:pt x="3539" y="8078"/>
                  </a:cubicBezTo>
                  <a:cubicBezTo>
                    <a:pt x="3748" y="8078"/>
                    <a:pt x="3955" y="8037"/>
                    <a:pt x="4164" y="7954"/>
                  </a:cubicBezTo>
                  <a:cubicBezTo>
                    <a:pt x="4525" y="7815"/>
                    <a:pt x="4803" y="7523"/>
                    <a:pt x="4914" y="7162"/>
                  </a:cubicBezTo>
                  <a:cubicBezTo>
                    <a:pt x="5025" y="6788"/>
                    <a:pt x="4969" y="6385"/>
                    <a:pt x="4760" y="6066"/>
                  </a:cubicBezTo>
                  <a:cubicBezTo>
                    <a:pt x="4636" y="5872"/>
                    <a:pt x="4483" y="5705"/>
                    <a:pt x="4288" y="5594"/>
                  </a:cubicBezTo>
                  <a:cubicBezTo>
                    <a:pt x="4399" y="5372"/>
                    <a:pt x="4455" y="5136"/>
                    <a:pt x="4483" y="4900"/>
                  </a:cubicBezTo>
                  <a:cubicBezTo>
                    <a:pt x="4511" y="4539"/>
                    <a:pt x="4427" y="4178"/>
                    <a:pt x="4247" y="3831"/>
                  </a:cubicBezTo>
                  <a:cubicBezTo>
                    <a:pt x="4081" y="3540"/>
                    <a:pt x="3859" y="3303"/>
                    <a:pt x="3581" y="3109"/>
                  </a:cubicBezTo>
                  <a:cubicBezTo>
                    <a:pt x="4081" y="2193"/>
                    <a:pt x="3886" y="1110"/>
                    <a:pt x="3054" y="444"/>
                  </a:cubicBezTo>
                  <a:cubicBezTo>
                    <a:pt x="2693" y="153"/>
                    <a:pt x="2249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114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9"/>
            <p:cNvSpPr/>
            <p:nvPr/>
          </p:nvSpPr>
          <p:spPr>
            <a:xfrm rot="-2029707">
              <a:off x="1738538" y="2592090"/>
              <a:ext cx="143518" cy="304496"/>
            </a:xfrm>
            <a:custGeom>
              <a:avLst/>
              <a:gdLst/>
              <a:ahLst/>
              <a:cxnLst/>
              <a:rect l="l" t="t" r="r" b="b"/>
              <a:pathLst>
                <a:path w="2762" h="5860" extrusionOk="0">
                  <a:moveTo>
                    <a:pt x="600" y="0"/>
                  </a:moveTo>
                  <a:cubicBezTo>
                    <a:pt x="480" y="0"/>
                    <a:pt x="358" y="16"/>
                    <a:pt x="236" y="41"/>
                  </a:cubicBezTo>
                  <a:cubicBezTo>
                    <a:pt x="84" y="68"/>
                    <a:pt x="0" y="165"/>
                    <a:pt x="28" y="276"/>
                  </a:cubicBezTo>
                  <a:cubicBezTo>
                    <a:pt x="41" y="374"/>
                    <a:pt x="69" y="429"/>
                    <a:pt x="278" y="429"/>
                  </a:cubicBezTo>
                  <a:cubicBezTo>
                    <a:pt x="430" y="429"/>
                    <a:pt x="597" y="429"/>
                    <a:pt x="750" y="470"/>
                  </a:cubicBezTo>
                  <a:cubicBezTo>
                    <a:pt x="1068" y="581"/>
                    <a:pt x="1207" y="859"/>
                    <a:pt x="1055" y="1164"/>
                  </a:cubicBezTo>
                  <a:cubicBezTo>
                    <a:pt x="1000" y="1275"/>
                    <a:pt x="930" y="1373"/>
                    <a:pt x="861" y="1470"/>
                  </a:cubicBezTo>
                  <a:cubicBezTo>
                    <a:pt x="708" y="1706"/>
                    <a:pt x="569" y="1956"/>
                    <a:pt x="528" y="2234"/>
                  </a:cubicBezTo>
                  <a:cubicBezTo>
                    <a:pt x="486" y="2595"/>
                    <a:pt x="611" y="2872"/>
                    <a:pt x="930" y="3039"/>
                  </a:cubicBezTo>
                  <a:cubicBezTo>
                    <a:pt x="1013" y="3094"/>
                    <a:pt x="1124" y="3135"/>
                    <a:pt x="1263" y="3191"/>
                  </a:cubicBezTo>
                  <a:cubicBezTo>
                    <a:pt x="1277" y="3205"/>
                    <a:pt x="1346" y="3233"/>
                    <a:pt x="1402" y="3261"/>
                  </a:cubicBezTo>
                  <a:cubicBezTo>
                    <a:pt x="1777" y="3441"/>
                    <a:pt x="1832" y="3607"/>
                    <a:pt x="1596" y="3940"/>
                  </a:cubicBezTo>
                  <a:cubicBezTo>
                    <a:pt x="1568" y="3968"/>
                    <a:pt x="1540" y="3996"/>
                    <a:pt x="1513" y="4038"/>
                  </a:cubicBezTo>
                  <a:cubicBezTo>
                    <a:pt x="1388" y="4232"/>
                    <a:pt x="1263" y="4440"/>
                    <a:pt x="1180" y="4662"/>
                  </a:cubicBezTo>
                  <a:cubicBezTo>
                    <a:pt x="1041" y="5093"/>
                    <a:pt x="1166" y="5439"/>
                    <a:pt x="1568" y="5634"/>
                  </a:cubicBezTo>
                  <a:cubicBezTo>
                    <a:pt x="1805" y="5759"/>
                    <a:pt x="2082" y="5800"/>
                    <a:pt x="2332" y="5856"/>
                  </a:cubicBezTo>
                  <a:cubicBezTo>
                    <a:pt x="2350" y="5858"/>
                    <a:pt x="2369" y="5860"/>
                    <a:pt x="2387" y="5860"/>
                  </a:cubicBezTo>
                  <a:cubicBezTo>
                    <a:pt x="2465" y="5860"/>
                    <a:pt x="2542" y="5837"/>
                    <a:pt x="2610" y="5815"/>
                  </a:cubicBezTo>
                  <a:cubicBezTo>
                    <a:pt x="2721" y="5772"/>
                    <a:pt x="2762" y="5648"/>
                    <a:pt x="2693" y="5550"/>
                  </a:cubicBezTo>
                  <a:cubicBezTo>
                    <a:pt x="2637" y="5454"/>
                    <a:pt x="2554" y="5398"/>
                    <a:pt x="2443" y="5370"/>
                  </a:cubicBezTo>
                  <a:cubicBezTo>
                    <a:pt x="2249" y="5328"/>
                    <a:pt x="2068" y="5287"/>
                    <a:pt x="1901" y="5232"/>
                  </a:cubicBezTo>
                  <a:cubicBezTo>
                    <a:pt x="1624" y="5134"/>
                    <a:pt x="1583" y="5037"/>
                    <a:pt x="1694" y="4773"/>
                  </a:cubicBezTo>
                  <a:cubicBezTo>
                    <a:pt x="1790" y="4551"/>
                    <a:pt x="1916" y="4343"/>
                    <a:pt x="2055" y="4149"/>
                  </a:cubicBezTo>
                  <a:cubicBezTo>
                    <a:pt x="2277" y="3871"/>
                    <a:pt x="2290" y="3552"/>
                    <a:pt x="2123" y="3246"/>
                  </a:cubicBezTo>
                  <a:cubicBezTo>
                    <a:pt x="2012" y="3039"/>
                    <a:pt x="1832" y="2900"/>
                    <a:pt x="1624" y="2802"/>
                  </a:cubicBezTo>
                  <a:cubicBezTo>
                    <a:pt x="1499" y="2747"/>
                    <a:pt x="1374" y="2706"/>
                    <a:pt x="1263" y="2636"/>
                  </a:cubicBezTo>
                  <a:cubicBezTo>
                    <a:pt x="1013" y="2511"/>
                    <a:pt x="972" y="2414"/>
                    <a:pt x="1068" y="2164"/>
                  </a:cubicBezTo>
                  <a:cubicBezTo>
                    <a:pt x="1138" y="1942"/>
                    <a:pt x="1263" y="1747"/>
                    <a:pt x="1402" y="1567"/>
                  </a:cubicBezTo>
                  <a:cubicBezTo>
                    <a:pt x="1721" y="1096"/>
                    <a:pt x="1651" y="554"/>
                    <a:pt x="1222" y="207"/>
                  </a:cubicBezTo>
                  <a:cubicBezTo>
                    <a:pt x="1033" y="54"/>
                    <a:pt x="821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05706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A1923-23C1-F445-93E8-FC53F5BF7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710D5-65C6-1341-AA64-C15EE4BB7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00BF1-6F1C-7B40-8E02-F329A1219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A75C7-DEDE-FF41-8F62-28EC4847F85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95994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0"/>
          <p:cNvSpPr txBox="1">
            <a:spLocks noGrp="1"/>
          </p:cNvSpPr>
          <p:nvPr>
            <p:ph type="body" idx="1"/>
          </p:nvPr>
        </p:nvSpPr>
        <p:spPr>
          <a:xfrm>
            <a:off x="2015340" y="5355633"/>
            <a:ext cx="8528000" cy="6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6295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3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11"/>
          <p:cNvGrpSpPr/>
          <p:nvPr/>
        </p:nvGrpSpPr>
        <p:grpSpPr>
          <a:xfrm>
            <a:off x="-1135833" y="365100"/>
            <a:ext cx="12962600" cy="6148800"/>
            <a:chOff x="-851875" y="273825"/>
            <a:chExt cx="9721950" cy="4611600"/>
          </a:xfrm>
        </p:grpSpPr>
        <p:sp>
          <p:nvSpPr>
            <p:cNvPr id="342" name="Google Shape;342;p11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1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4" name="Google Shape;344;p11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345" name="Google Shape;345;p11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1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11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11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11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11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11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11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3" name="Google Shape;353;p11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354" name="Google Shape;354;p11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11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11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11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11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11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11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11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2" name="Google Shape;362;p11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363" name="Google Shape;363;p11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11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11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11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11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11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11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11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371" name="Google Shape;371;p11"/>
            <p:cNvCxnSpPr/>
            <p:nvPr/>
          </p:nvCxnSpPr>
          <p:spPr>
            <a:xfrm>
              <a:off x="843750" y="28862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72" name="Google Shape;372;p11"/>
          <p:cNvGrpSpPr/>
          <p:nvPr/>
        </p:nvGrpSpPr>
        <p:grpSpPr>
          <a:xfrm>
            <a:off x="2130833" y="1602003"/>
            <a:ext cx="8285200" cy="3619972"/>
            <a:chOff x="1598125" y="1134696"/>
            <a:chExt cx="6213900" cy="2714979"/>
          </a:xfrm>
        </p:grpSpPr>
        <p:sp>
          <p:nvSpPr>
            <p:cNvPr id="373" name="Google Shape;373;p11"/>
            <p:cNvSpPr/>
            <p:nvPr/>
          </p:nvSpPr>
          <p:spPr>
            <a:xfrm>
              <a:off x="1598125" y="1172475"/>
              <a:ext cx="6213900" cy="267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1"/>
            <p:cNvSpPr/>
            <p:nvPr/>
          </p:nvSpPr>
          <p:spPr>
            <a:xfrm>
              <a:off x="2984634" y="1134696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1"/>
            <p:cNvSpPr/>
            <p:nvPr/>
          </p:nvSpPr>
          <p:spPr>
            <a:xfrm>
              <a:off x="3396459" y="1134696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1"/>
            <p:cNvSpPr/>
            <p:nvPr/>
          </p:nvSpPr>
          <p:spPr>
            <a:xfrm>
              <a:off x="3808284" y="1134696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1"/>
            <p:cNvSpPr/>
            <p:nvPr/>
          </p:nvSpPr>
          <p:spPr>
            <a:xfrm>
              <a:off x="4220109" y="1134696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1"/>
            <p:cNvSpPr/>
            <p:nvPr/>
          </p:nvSpPr>
          <p:spPr>
            <a:xfrm>
              <a:off x="4631934" y="1134696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1"/>
            <p:cNvSpPr/>
            <p:nvPr/>
          </p:nvSpPr>
          <p:spPr>
            <a:xfrm>
              <a:off x="5043759" y="1134696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1"/>
            <p:cNvSpPr/>
            <p:nvPr/>
          </p:nvSpPr>
          <p:spPr>
            <a:xfrm>
              <a:off x="5455584" y="1134696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1"/>
            <p:cNvSpPr/>
            <p:nvPr/>
          </p:nvSpPr>
          <p:spPr>
            <a:xfrm>
              <a:off x="5867409" y="1134696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1"/>
            <p:cNvSpPr/>
            <p:nvPr/>
          </p:nvSpPr>
          <p:spPr>
            <a:xfrm>
              <a:off x="6279234" y="1134696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1"/>
            <p:cNvSpPr/>
            <p:nvPr/>
          </p:nvSpPr>
          <p:spPr>
            <a:xfrm>
              <a:off x="6691059" y="1134696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7102884" y="1134696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2572809" y="1134696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2160984" y="1134696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" name="Google Shape;387;p11"/>
          <p:cNvSpPr txBox="1">
            <a:spLocks noGrp="1"/>
          </p:cNvSpPr>
          <p:nvPr>
            <p:ph type="title" hasCustomPrompt="1"/>
          </p:nvPr>
        </p:nvSpPr>
        <p:spPr>
          <a:xfrm>
            <a:off x="2420800" y="2333377"/>
            <a:ext cx="7716000" cy="13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88" name="Google Shape;388;p11"/>
          <p:cNvSpPr txBox="1">
            <a:spLocks noGrp="1"/>
          </p:cNvSpPr>
          <p:nvPr>
            <p:ph type="subTitle" idx="1"/>
          </p:nvPr>
        </p:nvSpPr>
        <p:spPr>
          <a:xfrm>
            <a:off x="2920600" y="4067645"/>
            <a:ext cx="67164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389" name="Google Shape;389;p11"/>
          <p:cNvGrpSpPr/>
          <p:nvPr/>
        </p:nvGrpSpPr>
        <p:grpSpPr>
          <a:xfrm rot="-5085004" flipH="1">
            <a:off x="10816824" y="534347"/>
            <a:ext cx="600809" cy="658784"/>
            <a:chOff x="1584644" y="2497374"/>
            <a:chExt cx="450609" cy="494091"/>
          </a:xfrm>
        </p:grpSpPr>
        <p:sp>
          <p:nvSpPr>
            <p:cNvPr id="390" name="Google Shape;390;p11"/>
            <p:cNvSpPr/>
            <p:nvPr/>
          </p:nvSpPr>
          <p:spPr>
            <a:xfrm rot="-2029707">
              <a:off x="1679395" y="2534520"/>
              <a:ext cx="261108" cy="419799"/>
            </a:xfrm>
            <a:custGeom>
              <a:avLst/>
              <a:gdLst/>
              <a:ahLst/>
              <a:cxnLst/>
              <a:rect l="l" t="t" r="r" b="b"/>
              <a:pathLst>
                <a:path w="5025" h="8079" extrusionOk="0">
                  <a:moveTo>
                    <a:pt x="1735" y="1110"/>
                  </a:moveTo>
                  <a:cubicBezTo>
                    <a:pt x="1957" y="1110"/>
                    <a:pt x="2179" y="1166"/>
                    <a:pt x="2360" y="1319"/>
                  </a:cubicBezTo>
                  <a:cubicBezTo>
                    <a:pt x="2789" y="1666"/>
                    <a:pt x="2859" y="2208"/>
                    <a:pt x="2540" y="2679"/>
                  </a:cubicBezTo>
                  <a:cubicBezTo>
                    <a:pt x="2401" y="2859"/>
                    <a:pt x="2276" y="3054"/>
                    <a:pt x="2206" y="3276"/>
                  </a:cubicBezTo>
                  <a:cubicBezTo>
                    <a:pt x="2110" y="3526"/>
                    <a:pt x="2151" y="3623"/>
                    <a:pt x="2401" y="3748"/>
                  </a:cubicBezTo>
                  <a:cubicBezTo>
                    <a:pt x="2512" y="3818"/>
                    <a:pt x="2637" y="3859"/>
                    <a:pt x="2762" y="3914"/>
                  </a:cubicBezTo>
                  <a:cubicBezTo>
                    <a:pt x="2970" y="4012"/>
                    <a:pt x="3150" y="4151"/>
                    <a:pt x="3261" y="4358"/>
                  </a:cubicBezTo>
                  <a:cubicBezTo>
                    <a:pt x="3428" y="4664"/>
                    <a:pt x="3415" y="4983"/>
                    <a:pt x="3193" y="5261"/>
                  </a:cubicBezTo>
                  <a:cubicBezTo>
                    <a:pt x="3054" y="5455"/>
                    <a:pt x="2928" y="5663"/>
                    <a:pt x="2832" y="5885"/>
                  </a:cubicBezTo>
                  <a:cubicBezTo>
                    <a:pt x="2721" y="6149"/>
                    <a:pt x="2762" y="6246"/>
                    <a:pt x="3039" y="6344"/>
                  </a:cubicBezTo>
                  <a:cubicBezTo>
                    <a:pt x="3206" y="6399"/>
                    <a:pt x="3387" y="6440"/>
                    <a:pt x="3581" y="6482"/>
                  </a:cubicBezTo>
                  <a:cubicBezTo>
                    <a:pt x="3692" y="6510"/>
                    <a:pt x="3775" y="6566"/>
                    <a:pt x="3831" y="6662"/>
                  </a:cubicBezTo>
                  <a:cubicBezTo>
                    <a:pt x="3900" y="6760"/>
                    <a:pt x="3859" y="6884"/>
                    <a:pt x="3748" y="6927"/>
                  </a:cubicBezTo>
                  <a:cubicBezTo>
                    <a:pt x="3678" y="6954"/>
                    <a:pt x="3609" y="6968"/>
                    <a:pt x="3539" y="6968"/>
                  </a:cubicBezTo>
                  <a:lnTo>
                    <a:pt x="3470" y="6968"/>
                  </a:lnTo>
                  <a:cubicBezTo>
                    <a:pt x="3220" y="6912"/>
                    <a:pt x="2943" y="6871"/>
                    <a:pt x="2706" y="6746"/>
                  </a:cubicBezTo>
                  <a:cubicBezTo>
                    <a:pt x="2304" y="6551"/>
                    <a:pt x="2179" y="6205"/>
                    <a:pt x="2318" y="5774"/>
                  </a:cubicBezTo>
                  <a:cubicBezTo>
                    <a:pt x="2401" y="5552"/>
                    <a:pt x="2526" y="5344"/>
                    <a:pt x="2651" y="5150"/>
                  </a:cubicBezTo>
                  <a:cubicBezTo>
                    <a:pt x="2678" y="5108"/>
                    <a:pt x="2706" y="5080"/>
                    <a:pt x="2734" y="5052"/>
                  </a:cubicBezTo>
                  <a:cubicBezTo>
                    <a:pt x="2970" y="4719"/>
                    <a:pt x="2915" y="4553"/>
                    <a:pt x="2540" y="4373"/>
                  </a:cubicBezTo>
                  <a:cubicBezTo>
                    <a:pt x="2484" y="4345"/>
                    <a:pt x="2415" y="4317"/>
                    <a:pt x="2401" y="4303"/>
                  </a:cubicBezTo>
                  <a:cubicBezTo>
                    <a:pt x="2262" y="4247"/>
                    <a:pt x="2151" y="4206"/>
                    <a:pt x="2068" y="4151"/>
                  </a:cubicBezTo>
                  <a:cubicBezTo>
                    <a:pt x="1749" y="3984"/>
                    <a:pt x="1624" y="3707"/>
                    <a:pt x="1666" y="3346"/>
                  </a:cubicBezTo>
                  <a:cubicBezTo>
                    <a:pt x="1707" y="3068"/>
                    <a:pt x="1846" y="2818"/>
                    <a:pt x="1999" y="2582"/>
                  </a:cubicBezTo>
                  <a:cubicBezTo>
                    <a:pt x="2068" y="2485"/>
                    <a:pt x="2138" y="2387"/>
                    <a:pt x="2193" y="2276"/>
                  </a:cubicBezTo>
                  <a:cubicBezTo>
                    <a:pt x="2345" y="1971"/>
                    <a:pt x="2206" y="1693"/>
                    <a:pt x="1888" y="1582"/>
                  </a:cubicBezTo>
                  <a:cubicBezTo>
                    <a:pt x="1735" y="1541"/>
                    <a:pt x="1568" y="1541"/>
                    <a:pt x="1416" y="1541"/>
                  </a:cubicBezTo>
                  <a:cubicBezTo>
                    <a:pt x="1207" y="1541"/>
                    <a:pt x="1179" y="1486"/>
                    <a:pt x="1166" y="1388"/>
                  </a:cubicBezTo>
                  <a:cubicBezTo>
                    <a:pt x="1138" y="1277"/>
                    <a:pt x="1222" y="1180"/>
                    <a:pt x="1374" y="1153"/>
                  </a:cubicBezTo>
                  <a:cubicBezTo>
                    <a:pt x="1499" y="1125"/>
                    <a:pt x="1624" y="1110"/>
                    <a:pt x="1735" y="1110"/>
                  </a:cubicBezTo>
                  <a:close/>
                  <a:moveTo>
                    <a:pt x="1735" y="0"/>
                  </a:moveTo>
                  <a:cubicBezTo>
                    <a:pt x="1555" y="0"/>
                    <a:pt x="1360" y="15"/>
                    <a:pt x="1152" y="56"/>
                  </a:cubicBezTo>
                  <a:cubicBezTo>
                    <a:pt x="763" y="139"/>
                    <a:pt x="444" y="361"/>
                    <a:pt x="250" y="666"/>
                  </a:cubicBezTo>
                  <a:cubicBezTo>
                    <a:pt x="56" y="958"/>
                    <a:pt x="0" y="1319"/>
                    <a:pt x="83" y="1652"/>
                  </a:cubicBezTo>
                  <a:cubicBezTo>
                    <a:pt x="167" y="1985"/>
                    <a:pt x="333" y="2235"/>
                    <a:pt x="583" y="2415"/>
                  </a:cubicBezTo>
                  <a:cubicBezTo>
                    <a:pt x="639" y="2457"/>
                    <a:pt x="707" y="2485"/>
                    <a:pt x="763" y="2513"/>
                  </a:cubicBezTo>
                  <a:cubicBezTo>
                    <a:pt x="680" y="2721"/>
                    <a:pt x="596" y="2943"/>
                    <a:pt x="569" y="3207"/>
                  </a:cubicBezTo>
                  <a:cubicBezTo>
                    <a:pt x="458" y="3970"/>
                    <a:pt x="777" y="4664"/>
                    <a:pt x="1416" y="5067"/>
                  </a:cubicBezTo>
                  <a:cubicBezTo>
                    <a:pt x="1374" y="5178"/>
                    <a:pt x="1318" y="5289"/>
                    <a:pt x="1277" y="5413"/>
                  </a:cubicBezTo>
                  <a:cubicBezTo>
                    <a:pt x="944" y="6371"/>
                    <a:pt x="1305" y="7287"/>
                    <a:pt x="2206" y="7745"/>
                  </a:cubicBezTo>
                  <a:cubicBezTo>
                    <a:pt x="2567" y="7926"/>
                    <a:pt x="2928" y="7995"/>
                    <a:pt x="3220" y="8050"/>
                  </a:cubicBezTo>
                  <a:lnTo>
                    <a:pt x="3276" y="8050"/>
                  </a:lnTo>
                  <a:cubicBezTo>
                    <a:pt x="3359" y="8078"/>
                    <a:pt x="3456" y="8078"/>
                    <a:pt x="3539" y="8078"/>
                  </a:cubicBezTo>
                  <a:cubicBezTo>
                    <a:pt x="3748" y="8078"/>
                    <a:pt x="3955" y="8037"/>
                    <a:pt x="4164" y="7954"/>
                  </a:cubicBezTo>
                  <a:cubicBezTo>
                    <a:pt x="4525" y="7815"/>
                    <a:pt x="4803" y="7523"/>
                    <a:pt x="4914" y="7162"/>
                  </a:cubicBezTo>
                  <a:cubicBezTo>
                    <a:pt x="5025" y="6788"/>
                    <a:pt x="4969" y="6385"/>
                    <a:pt x="4760" y="6066"/>
                  </a:cubicBezTo>
                  <a:cubicBezTo>
                    <a:pt x="4636" y="5872"/>
                    <a:pt x="4483" y="5705"/>
                    <a:pt x="4288" y="5594"/>
                  </a:cubicBezTo>
                  <a:cubicBezTo>
                    <a:pt x="4399" y="5372"/>
                    <a:pt x="4455" y="5136"/>
                    <a:pt x="4483" y="4900"/>
                  </a:cubicBezTo>
                  <a:cubicBezTo>
                    <a:pt x="4511" y="4539"/>
                    <a:pt x="4427" y="4178"/>
                    <a:pt x="4247" y="3831"/>
                  </a:cubicBezTo>
                  <a:cubicBezTo>
                    <a:pt x="4081" y="3540"/>
                    <a:pt x="3859" y="3303"/>
                    <a:pt x="3581" y="3109"/>
                  </a:cubicBezTo>
                  <a:cubicBezTo>
                    <a:pt x="4081" y="2193"/>
                    <a:pt x="3886" y="1110"/>
                    <a:pt x="3054" y="444"/>
                  </a:cubicBezTo>
                  <a:cubicBezTo>
                    <a:pt x="2693" y="153"/>
                    <a:pt x="2249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114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1"/>
            <p:cNvSpPr/>
            <p:nvPr/>
          </p:nvSpPr>
          <p:spPr>
            <a:xfrm rot="-2029707">
              <a:off x="1738538" y="2592090"/>
              <a:ext cx="143518" cy="304496"/>
            </a:xfrm>
            <a:custGeom>
              <a:avLst/>
              <a:gdLst/>
              <a:ahLst/>
              <a:cxnLst/>
              <a:rect l="l" t="t" r="r" b="b"/>
              <a:pathLst>
                <a:path w="2762" h="5860" extrusionOk="0">
                  <a:moveTo>
                    <a:pt x="600" y="0"/>
                  </a:moveTo>
                  <a:cubicBezTo>
                    <a:pt x="480" y="0"/>
                    <a:pt x="358" y="16"/>
                    <a:pt x="236" y="41"/>
                  </a:cubicBezTo>
                  <a:cubicBezTo>
                    <a:pt x="84" y="68"/>
                    <a:pt x="0" y="165"/>
                    <a:pt x="28" y="276"/>
                  </a:cubicBezTo>
                  <a:cubicBezTo>
                    <a:pt x="41" y="374"/>
                    <a:pt x="69" y="429"/>
                    <a:pt x="278" y="429"/>
                  </a:cubicBezTo>
                  <a:cubicBezTo>
                    <a:pt x="430" y="429"/>
                    <a:pt x="597" y="429"/>
                    <a:pt x="750" y="470"/>
                  </a:cubicBezTo>
                  <a:cubicBezTo>
                    <a:pt x="1068" y="581"/>
                    <a:pt x="1207" y="859"/>
                    <a:pt x="1055" y="1164"/>
                  </a:cubicBezTo>
                  <a:cubicBezTo>
                    <a:pt x="1000" y="1275"/>
                    <a:pt x="930" y="1373"/>
                    <a:pt x="861" y="1470"/>
                  </a:cubicBezTo>
                  <a:cubicBezTo>
                    <a:pt x="708" y="1706"/>
                    <a:pt x="569" y="1956"/>
                    <a:pt x="528" y="2234"/>
                  </a:cubicBezTo>
                  <a:cubicBezTo>
                    <a:pt x="486" y="2595"/>
                    <a:pt x="611" y="2872"/>
                    <a:pt x="930" y="3039"/>
                  </a:cubicBezTo>
                  <a:cubicBezTo>
                    <a:pt x="1013" y="3094"/>
                    <a:pt x="1124" y="3135"/>
                    <a:pt x="1263" y="3191"/>
                  </a:cubicBezTo>
                  <a:cubicBezTo>
                    <a:pt x="1277" y="3205"/>
                    <a:pt x="1346" y="3233"/>
                    <a:pt x="1402" y="3261"/>
                  </a:cubicBezTo>
                  <a:cubicBezTo>
                    <a:pt x="1777" y="3441"/>
                    <a:pt x="1832" y="3607"/>
                    <a:pt x="1596" y="3940"/>
                  </a:cubicBezTo>
                  <a:cubicBezTo>
                    <a:pt x="1568" y="3968"/>
                    <a:pt x="1540" y="3996"/>
                    <a:pt x="1513" y="4038"/>
                  </a:cubicBezTo>
                  <a:cubicBezTo>
                    <a:pt x="1388" y="4232"/>
                    <a:pt x="1263" y="4440"/>
                    <a:pt x="1180" y="4662"/>
                  </a:cubicBezTo>
                  <a:cubicBezTo>
                    <a:pt x="1041" y="5093"/>
                    <a:pt x="1166" y="5439"/>
                    <a:pt x="1568" y="5634"/>
                  </a:cubicBezTo>
                  <a:cubicBezTo>
                    <a:pt x="1805" y="5759"/>
                    <a:pt x="2082" y="5800"/>
                    <a:pt x="2332" y="5856"/>
                  </a:cubicBezTo>
                  <a:cubicBezTo>
                    <a:pt x="2350" y="5858"/>
                    <a:pt x="2369" y="5860"/>
                    <a:pt x="2387" y="5860"/>
                  </a:cubicBezTo>
                  <a:cubicBezTo>
                    <a:pt x="2465" y="5860"/>
                    <a:pt x="2542" y="5837"/>
                    <a:pt x="2610" y="5815"/>
                  </a:cubicBezTo>
                  <a:cubicBezTo>
                    <a:pt x="2721" y="5772"/>
                    <a:pt x="2762" y="5648"/>
                    <a:pt x="2693" y="5550"/>
                  </a:cubicBezTo>
                  <a:cubicBezTo>
                    <a:pt x="2637" y="5454"/>
                    <a:pt x="2554" y="5398"/>
                    <a:pt x="2443" y="5370"/>
                  </a:cubicBezTo>
                  <a:cubicBezTo>
                    <a:pt x="2249" y="5328"/>
                    <a:pt x="2068" y="5287"/>
                    <a:pt x="1901" y="5232"/>
                  </a:cubicBezTo>
                  <a:cubicBezTo>
                    <a:pt x="1624" y="5134"/>
                    <a:pt x="1583" y="5037"/>
                    <a:pt x="1694" y="4773"/>
                  </a:cubicBezTo>
                  <a:cubicBezTo>
                    <a:pt x="1790" y="4551"/>
                    <a:pt x="1916" y="4343"/>
                    <a:pt x="2055" y="4149"/>
                  </a:cubicBezTo>
                  <a:cubicBezTo>
                    <a:pt x="2277" y="3871"/>
                    <a:pt x="2290" y="3552"/>
                    <a:pt x="2123" y="3246"/>
                  </a:cubicBezTo>
                  <a:cubicBezTo>
                    <a:pt x="2012" y="3039"/>
                    <a:pt x="1832" y="2900"/>
                    <a:pt x="1624" y="2802"/>
                  </a:cubicBezTo>
                  <a:cubicBezTo>
                    <a:pt x="1499" y="2747"/>
                    <a:pt x="1374" y="2706"/>
                    <a:pt x="1263" y="2636"/>
                  </a:cubicBezTo>
                  <a:cubicBezTo>
                    <a:pt x="1013" y="2511"/>
                    <a:pt x="972" y="2414"/>
                    <a:pt x="1068" y="2164"/>
                  </a:cubicBezTo>
                  <a:cubicBezTo>
                    <a:pt x="1138" y="1942"/>
                    <a:pt x="1263" y="1747"/>
                    <a:pt x="1402" y="1567"/>
                  </a:cubicBezTo>
                  <a:cubicBezTo>
                    <a:pt x="1721" y="1096"/>
                    <a:pt x="1651" y="554"/>
                    <a:pt x="1222" y="207"/>
                  </a:cubicBezTo>
                  <a:cubicBezTo>
                    <a:pt x="1033" y="54"/>
                    <a:pt x="821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" name="Google Shape;392;p11"/>
          <p:cNvGrpSpPr/>
          <p:nvPr/>
        </p:nvGrpSpPr>
        <p:grpSpPr>
          <a:xfrm rot="5030067">
            <a:off x="10816821" y="5619145"/>
            <a:ext cx="600803" cy="658777"/>
            <a:chOff x="1584644" y="2497374"/>
            <a:chExt cx="450609" cy="494091"/>
          </a:xfrm>
        </p:grpSpPr>
        <p:sp>
          <p:nvSpPr>
            <p:cNvPr id="393" name="Google Shape;393;p11"/>
            <p:cNvSpPr/>
            <p:nvPr/>
          </p:nvSpPr>
          <p:spPr>
            <a:xfrm rot="-2029707">
              <a:off x="1679395" y="2534520"/>
              <a:ext cx="261108" cy="419799"/>
            </a:xfrm>
            <a:custGeom>
              <a:avLst/>
              <a:gdLst/>
              <a:ahLst/>
              <a:cxnLst/>
              <a:rect l="l" t="t" r="r" b="b"/>
              <a:pathLst>
                <a:path w="5025" h="8079" extrusionOk="0">
                  <a:moveTo>
                    <a:pt x="1735" y="1110"/>
                  </a:moveTo>
                  <a:cubicBezTo>
                    <a:pt x="1957" y="1110"/>
                    <a:pt x="2179" y="1166"/>
                    <a:pt x="2360" y="1319"/>
                  </a:cubicBezTo>
                  <a:cubicBezTo>
                    <a:pt x="2789" y="1666"/>
                    <a:pt x="2859" y="2208"/>
                    <a:pt x="2540" y="2679"/>
                  </a:cubicBezTo>
                  <a:cubicBezTo>
                    <a:pt x="2401" y="2859"/>
                    <a:pt x="2276" y="3054"/>
                    <a:pt x="2206" y="3276"/>
                  </a:cubicBezTo>
                  <a:cubicBezTo>
                    <a:pt x="2110" y="3526"/>
                    <a:pt x="2151" y="3623"/>
                    <a:pt x="2401" y="3748"/>
                  </a:cubicBezTo>
                  <a:cubicBezTo>
                    <a:pt x="2512" y="3818"/>
                    <a:pt x="2637" y="3859"/>
                    <a:pt x="2762" y="3914"/>
                  </a:cubicBezTo>
                  <a:cubicBezTo>
                    <a:pt x="2970" y="4012"/>
                    <a:pt x="3150" y="4151"/>
                    <a:pt x="3261" y="4358"/>
                  </a:cubicBezTo>
                  <a:cubicBezTo>
                    <a:pt x="3428" y="4664"/>
                    <a:pt x="3415" y="4983"/>
                    <a:pt x="3193" y="5261"/>
                  </a:cubicBezTo>
                  <a:cubicBezTo>
                    <a:pt x="3054" y="5455"/>
                    <a:pt x="2928" y="5663"/>
                    <a:pt x="2832" y="5885"/>
                  </a:cubicBezTo>
                  <a:cubicBezTo>
                    <a:pt x="2721" y="6149"/>
                    <a:pt x="2762" y="6246"/>
                    <a:pt x="3039" y="6344"/>
                  </a:cubicBezTo>
                  <a:cubicBezTo>
                    <a:pt x="3206" y="6399"/>
                    <a:pt x="3387" y="6440"/>
                    <a:pt x="3581" y="6482"/>
                  </a:cubicBezTo>
                  <a:cubicBezTo>
                    <a:pt x="3692" y="6510"/>
                    <a:pt x="3775" y="6566"/>
                    <a:pt x="3831" y="6662"/>
                  </a:cubicBezTo>
                  <a:cubicBezTo>
                    <a:pt x="3900" y="6760"/>
                    <a:pt x="3859" y="6884"/>
                    <a:pt x="3748" y="6927"/>
                  </a:cubicBezTo>
                  <a:cubicBezTo>
                    <a:pt x="3678" y="6954"/>
                    <a:pt x="3609" y="6968"/>
                    <a:pt x="3539" y="6968"/>
                  </a:cubicBezTo>
                  <a:lnTo>
                    <a:pt x="3470" y="6968"/>
                  </a:lnTo>
                  <a:cubicBezTo>
                    <a:pt x="3220" y="6912"/>
                    <a:pt x="2943" y="6871"/>
                    <a:pt x="2706" y="6746"/>
                  </a:cubicBezTo>
                  <a:cubicBezTo>
                    <a:pt x="2304" y="6551"/>
                    <a:pt x="2179" y="6205"/>
                    <a:pt x="2318" y="5774"/>
                  </a:cubicBezTo>
                  <a:cubicBezTo>
                    <a:pt x="2401" y="5552"/>
                    <a:pt x="2526" y="5344"/>
                    <a:pt x="2651" y="5150"/>
                  </a:cubicBezTo>
                  <a:cubicBezTo>
                    <a:pt x="2678" y="5108"/>
                    <a:pt x="2706" y="5080"/>
                    <a:pt x="2734" y="5052"/>
                  </a:cubicBezTo>
                  <a:cubicBezTo>
                    <a:pt x="2970" y="4719"/>
                    <a:pt x="2915" y="4553"/>
                    <a:pt x="2540" y="4373"/>
                  </a:cubicBezTo>
                  <a:cubicBezTo>
                    <a:pt x="2484" y="4345"/>
                    <a:pt x="2415" y="4317"/>
                    <a:pt x="2401" y="4303"/>
                  </a:cubicBezTo>
                  <a:cubicBezTo>
                    <a:pt x="2262" y="4247"/>
                    <a:pt x="2151" y="4206"/>
                    <a:pt x="2068" y="4151"/>
                  </a:cubicBezTo>
                  <a:cubicBezTo>
                    <a:pt x="1749" y="3984"/>
                    <a:pt x="1624" y="3707"/>
                    <a:pt x="1666" y="3346"/>
                  </a:cubicBezTo>
                  <a:cubicBezTo>
                    <a:pt x="1707" y="3068"/>
                    <a:pt x="1846" y="2818"/>
                    <a:pt x="1999" y="2582"/>
                  </a:cubicBezTo>
                  <a:cubicBezTo>
                    <a:pt x="2068" y="2485"/>
                    <a:pt x="2138" y="2387"/>
                    <a:pt x="2193" y="2276"/>
                  </a:cubicBezTo>
                  <a:cubicBezTo>
                    <a:pt x="2345" y="1971"/>
                    <a:pt x="2206" y="1693"/>
                    <a:pt x="1888" y="1582"/>
                  </a:cubicBezTo>
                  <a:cubicBezTo>
                    <a:pt x="1735" y="1541"/>
                    <a:pt x="1568" y="1541"/>
                    <a:pt x="1416" y="1541"/>
                  </a:cubicBezTo>
                  <a:cubicBezTo>
                    <a:pt x="1207" y="1541"/>
                    <a:pt x="1179" y="1486"/>
                    <a:pt x="1166" y="1388"/>
                  </a:cubicBezTo>
                  <a:cubicBezTo>
                    <a:pt x="1138" y="1277"/>
                    <a:pt x="1222" y="1180"/>
                    <a:pt x="1374" y="1153"/>
                  </a:cubicBezTo>
                  <a:cubicBezTo>
                    <a:pt x="1499" y="1125"/>
                    <a:pt x="1624" y="1110"/>
                    <a:pt x="1735" y="1110"/>
                  </a:cubicBezTo>
                  <a:close/>
                  <a:moveTo>
                    <a:pt x="1735" y="0"/>
                  </a:moveTo>
                  <a:cubicBezTo>
                    <a:pt x="1555" y="0"/>
                    <a:pt x="1360" y="15"/>
                    <a:pt x="1152" y="56"/>
                  </a:cubicBezTo>
                  <a:cubicBezTo>
                    <a:pt x="763" y="139"/>
                    <a:pt x="444" y="361"/>
                    <a:pt x="250" y="666"/>
                  </a:cubicBezTo>
                  <a:cubicBezTo>
                    <a:pt x="56" y="958"/>
                    <a:pt x="0" y="1319"/>
                    <a:pt x="83" y="1652"/>
                  </a:cubicBezTo>
                  <a:cubicBezTo>
                    <a:pt x="167" y="1985"/>
                    <a:pt x="333" y="2235"/>
                    <a:pt x="583" y="2415"/>
                  </a:cubicBezTo>
                  <a:cubicBezTo>
                    <a:pt x="639" y="2457"/>
                    <a:pt x="707" y="2485"/>
                    <a:pt x="763" y="2513"/>
                  </a:cubicBezTo>
                  <a:cubicBezTo>
                    <a:pt x="680" y="2721"/>
                    <a:pt x="596" y="2943"/>
                    <a:pt x="569" y="3207"/>
                  </a:cubicBezTo>
                  <a:cubicBezTo>
                    <a:pt x="458" y="3970"/>
                    <a:pt x="777" y="4664"/>
                    <a:pt x="1416" y="5067"/>
                  </a:cubicBezTo>
                  <a:cubicBezTo>
                    <a:pt x="1374" y="5178"/>
                    <a:pt x="1318" y="5289"/>
                    <a:pt x="1277" y="5413"/>
                  </a:cubicBezTo>
                  <a:cubicBezTo>
                    <a:pt x="944" y="6371"/>
                    <a:pt x="1305" y="7287"/>
                    <a:pt x="2206" y="7745"/>
                  </a:cubicBezTo>
                  <a:cubicBezTo>
                    <a:pt x="2567" y="7926"/>
                    <a:pt x="2928" y="7995"/>
                    <a:pt x="3220" y="8050"/>
                  </a:cubicBezTo>
                  <a:lnTo>
                    <a:pt x="3276" y="8050"/>
                  </a:lnTo>
                  <a:cubicBezTo>
                    <a:pt x="3359" y="8078"/>
                    <a:pt x="3456" y="8078"/>
                    <a:pt x="3539" y="8078"/>
                  </a:cubicBezTo>
                  <a:cubicBezTo>
                    <a:pt x="3748" y="8078"/>
                    <a:pt x="3955" y="8037"/>
                    <a:pt x="4164" y="7954"/>
                  </a:cubicBezTo>
                  <a:cubicBezTo>
                    <a:pt x="4525" y="7815"/>
                    <a:pt x="4803" y="7523"/>
                    <a:pt x="4914" y="7162"/>
                  </a:cubicBezTo>
                  <a:cubicBezTo>
                    <a:pt x="5025" y="6788"/>
                    <a:pt x="4969" y="6385"/>
                    <a:pt x="4760" y="6066"/>
                  </a:cubicBezTo>
                  <a:cubicBezTo>
                    <a:pt x="4636" y="5872"/>
                    <a:pt x="4483" y="5705"/>
                    <a:pt x="4288" y="5594"/>
                  </a:cubicBezTo>
                  <a:cubicBezTo>
                    <a:pt x="4399" y="5372"/>
                    <a:pt x="4455" y="5136"/>
                    <a:pt x="4483" y="4900"/>
                  </a:cubicBezTo>
                  <a:cubicBezTo>
                    <a:pt x="4511" y="4539"/>
                    <a:pt x="4427" y="4178"/>
                    <a:pt x="4247" y="3831"/>
                  </a:cubicBezTo>
                  <a:cubicBezTo>
                    <a:pt x="4081" y="3540"/>
                    <a:pt x="3859" y="3303"/>
                    <a:pt x="3581" y="3109"/>
                  </a:cubicBezTo>
                  <a:cubicBezTo>
                    <a:pt x="4081" y="2193"/>
                    <a:pt x="3886" y="1110"/>
                    <a:pt x="3054" y="444"/>
                  </a:cubicBezTo>
                  <a:cubicBezTo>
                    <a:pt x="2693" y="153"/>
                    <a:pt x="2249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114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1"/>
            <p:cNvSpPr/>
            <p:nvPr/>
          </p:nvSpPr>
          <p:spPr>
            <a:xfrm rot="-2029707">
              <a:off x="1738538" y="2592090"/>
              <a:ext cx="143518" cy="304496"/>
            </a:xfrm>
            <a:custGeom>
              <a:avLst/>
              <a:gdLst/>
              <a:ahLst/>
              <a:cxnLst/>
              <a:rect l="l" t="t" r="r" b="b"/>
              <a:pathLst>
                <a:path w="2762" h="5860" extrusionOk="0">
                  <a:moveTo>
                    <a:pt x="600" y="0"/>
                  </a:moveTo>
                  <a:cubicBezTo>
                    <a:pt x="480" y="0"/>
                    <a:pt x="358" y="16"/>
                    <a:pt x="236" y="41"/>
                  </a:cubicBezTo>
                  <a:cubicBezTo>
                    <a:pt x="84" y="68"/>
                    <a:pt x="0" y="165"/>
                    <a:pt x="28" y="276"/>
                  </a:cubicBezTo>
                  <a:cubicBezTo>
                    <a:pt x="41" y="374"/>
                    <a:pt x="69" y="429"/>
                    <a:pt x="278" y="429"/>
                  </a:cubicBezTo>
                  <a:cubicBezTo>
                    <a:pt x="430" y="429"/>
                    <a:pt x="597" y="429"/>
                    <a:pt x="750" y="470"/>
                  </a:cubicBezTo>
                  <a:cubicBezTo>
                    <a:pt x="1068" y="581"/>
                    <a:pt x="1207" y="859"/>
                    <a:pt x="1055" y="1164"/>
                  </a:cubicBezTo>
                  <a:cubicBezTo>
                    <a:pt x="1000" y="1275"/>
                    <a:pt x="930" y="1373"/>
                    <a:pt x="861" y="1470"/>
                  </a:cubicBezTo>
                  <a:cubicBezTo>
                    <a:pt x="708" y="1706"/>
                    <a:pt x="569" y="1956"/>
                    <a:pt x="528" y="2234"/>
                  </a:cubicBezTo>
                  <a:cubicBezTo>
                    <a:pt x="486" y="2595"/>
                    <a:pt x="611" y="2872"/>
                    <a:pt x="930" y="3039"/>
                  </a:cubicBezTo>
                  <a:cubicBezTo>
                    <a:pt x="1013" y="3094"/>
                    <a:pt x="1124" y="3135"/>
                    <a:pt x="1263" y="3191"/>
                  </a:cubicBezTo>
                  <a:cubicBezTo>
                    <a:pt x="1277" y="3205"/>
                    <a:pt x="1346" y="3233"/>
                    <a:pt x="1402" y="3261"/>
                  </a:cubicBezTo>
                  <a:cubicBezTo>
                    <a:pt x="1777" y="3441"/>
                    <a:pt x="1832" y="3607"/>
                    <a:pt x="1596" y="3940"/>
                  </a:cubicBezTo>
                  <a:cubicBezTo>
                    <a:pt x="1568" y="3968"/>
                    <a:pt x="1540" y="3996"/>
                    <a:pt x="1513" y="4038"/>
                  </a:cubicBezTo>
                  <a:cubicBezTo>
                    <a:pt x="1388" y="4232"/>
                    <a:pt x="1263" y="4440"/>
                    <a:pt x="1180" y="4662"/>
                  </a:cubicBezTo>
                  <a:cubicBezTo>
                    <a:pt x="1041" y="5093"/>
                    <a:pt x="1166" y="5439"/>
                    <a:pt x="1568" y="5634"/>
                  </a:cubicBezTo>
                  <a:cubicBezTo>
                    <a:pt x="1805" y="5759"/>
                    <a:pt x="2082" y="5800"/>
                    <a:pt x="2332" y="5856"/>
                  </a:cubicBezTo>
                  <a:cubicBezTo>
                    <a:pt x="2350" y="5858"/>
                    <a:pt x="2369" y="5860"/>
                    <a:pt x="2387" y="5860"/>
                  </a:cubicBezTo>
                  <a:cubicBezTo>
                    <a:pt x="2465" y="5860"/>
                    <a:pt x="2542" y="5837"/>
                    <a:pt x="2610" y="5815"/>
                  </a:cubicBezTo>
                  <a:cubicBezTo>
                    <a:pt x="2721" y="5772"/>
                    <a:pt x="2762" y="5648"/>
                    <a:pt x="2693" y="5550"/>
                  </a:cubicBezTo>
                  <a:cubicBezTo>
                    <a:pt x="2637" y="5454"/>
                    <a:pt x="2554" y="5398"/>
                    <a:pt x="2443" y="5370"/>
                  </a:cubicBezTo>
                  <a:cubicBezTo>
                    <a:pt x="2249" y="5328"/>
                    <a:pt x="2068" y="5287"/>
                    <a:pt x="1901" y="5232"/>
                  </a:cubicBezTo>
                  <a:cubicBezTo>
                    <a:pt x="1624" y="5134"/>
                    <a:pt x="1583" y="5037"/>
                    <a:pt x="1694" y="4773"/>
                  </a:cubicBezTo>
                  <a:cubicBezTo>
                    <a:pt x="1790" y="4551"/>
                    <a:pt x="1916" y="4343"/>
                    <a:pt x="2055" y="4149"/>
                  </a:cubicBezTo>
                  <a:cubicBezTo>
                    <a:pt x="2277" y="3871"/>
                    <a:pt x="2290" y="3552"/>
                    <a:pt x="2123" y="3246"/>
                  </a:cubicBezTo>
                  <a:cubicBezTo>
                    <a:pt x="2012" y="3039"/>
                    <a:pt x="1832" y="2900"/>
                    <a:pt x="1624" y="2802"/>
                  </a:cubicBezTo>
                  <a:cubicBezTo>
                    <a:pt x="1499" y="2747"/>
                    <a:pt x="1374" y="2706"/>
                    <a:pt x="1263" y="2636"/>
                  </a:cubicBezTo>
                  <a:cubicBezTo>
                    <a:pt x="1013" y="2511"/>
                    <a:pt x="972" y="2414"/>
                    <a:pt x="1068" y="2164"/>
                  </a:cubicBezTo>
                  <a:cubicBezTo>
                    <a:pt x="1138" y="1942"/>
                    <a:pt x="1263" y="1747"/>
                    <a:pt x="1402" y="1567"/>
                  </a:cubicBezTo>
                  <a:cubicBezTo>
                    <a:pt x="1721" y="1096"/>
                    <a:pt x="1651" y="554"/>
                    <a:pt x="1222" y="207"/>
                  </a:cubicBezTo>
                  <a:cubicBezTo>
                    <a:pt x="1033" y="54"/>
                    <a:pt x="821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5" name="Google Shape;395;p11"/>
          <p:cNvGrpSpPr/>
          <p:nvPr/>
        </p:nvGrpSpPr>
        <p:grpSpPr>
          <a:xfrm>
            <a:off x="1474964" y="860739"/>
            <a:ext cx="207200" cy="207200"/>
            <a:chOff x="1666623" y="2623621"/>
            <a:chExt cx="155400" cy="155400"/>
          </a:xfrm>
        </p:grpSpPr>
        <p:sp>
          <p:nvSpPr>
            <p:cNvPr id="396" name="Google Shape;396;p11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132239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446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3"/>
        </a:soli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oogle Shape;400;p13"/>
          <p:cNvGrpSpPr/>
          <p:nvPr/>
        </p:nvGrpSpPr>
        <p:grpSpPr>
          <a:xfrm>
            <a:off x="-1135833" y="365100"/>
            <a:ext cx="12962600" cy="6148800"/>
            <a:chOff x="-851875" y="273825"/>
            <a:chExt cx="9721950" cy="4611600"/>
          </a:xfrm>
        </p:grpSpPr>
        <p:sp>
          <p:nvSpPr>
            <p:cNvPr id="401" name="Google Shape;401;p13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3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3" name="Google Shape;403;p13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404" name="Google Shape;404;p13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13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13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13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13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3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13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13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2" name="Google Shape;412;p13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413" name="Google Shape;413;p13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13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13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13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13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13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13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13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1" name="Google Shape;421;p13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422" name="Google Shape;422;p13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13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13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13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13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3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3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3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30" name="Google Shape;430;p13"/>
            <p:cNvCxnSpPr/>
            <p:nvPr/>
          </p:nvCxnSpPr>
          <p:spPr>
            <a:xfrm>
              <a:off x="843750" y="28862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431" name="Google Shape;431;p13"/>
          <p:cNvSpPr txBox="1">
            <a:spLocks noGrp="1"/>
          </p:cNvSpPr>
          <p:nvPr>
            <p:ph type="title"/>
          </p:nvPr>
        </p:nvSpPr>
        <p:spPr>
          <a:xfrm>
            <a:off x="1053733" y="716000"/>
            <a:ext cx="10187600" cy="4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13"/>
          <p:cNvSpPr txBox="1">
            <a:spLocks noGrp="1"/>
          </p:cNvSpPr>
          <p:nvPr>
            <p:ph type="title" idx="2"/>
          </p:nvPr>
        </p:nvSpPr>
        <p:spPr>
          <a:xfrm>
            <a:off x="3087413" y="2661876"/>
            <a:ext cx="28468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33" name="Google Shape;433;p13"/>
          <p:cNvSpPr txBox="1">
            <a:spLocks noGrp="1"/>
          </p:cNvSpPr>
          <p:nvPr>
            <p:ph type="subTitle" idx="1"/>
          </p:nvPr>
        </p:nvSpPr>
        <p:spPr>
          <a:xfrm>
            <a:off x="3087417" y="3186665"/>
            <a:ext cx="2846800" cy="6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13"/>
          <p:cNvSpPr txBox="1">
            <a:spLocks noGrp="1"/>
          </p:cNvSpPr>
          <p:nvPr>
            <p:ph type="title" idx="3" hasCustomPrompt="1"/>
          </p:nvPr>
        </p:nvSpPr>
        <p:spPr>
          <a:xfrm>
            <a:off x="3874000" y="2102165"/>
            <a:ext cx="1273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435" name="Google Shape;435;p13"/>
          <p:cNvSpPr txBox="1">
            <a:spLocks noGrp="1"/>
          </p:cNvSpPr>
          <p:nvPr>
            <p:ph type="title" idx="4"/>
          </p:nvPr>
        </p:nvSpPr>
        <p:spPr>
          <a:xfrm>
            <a:off x="6546248" y="2661876"/>
            <a:ext cx="28468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36" name="Google Shape;436;p13"/>
          <p:cNvSpPr txBox="1">
            <a:spLocks noGrp="1"/>
          </p:cNvSpPr>
          <p:nvPr>
            <p:ph type="subTitle" idx="5"/>
          </p:nvPr>
        </p:nvSpPr>
        <p:spPr>
          <a:xfrm>
            <a:off x="6546248" y="3186665"/>
            <a:ext cx="2846800" cy="6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13"/>
          <p:cNvSpPr txBox="1">
            <a:spLocks noGrp="1"/>
          </p:cNvSpPr>
          <p:nvPr>
            <p:ph type="title" idx="6" hasCustomPrompt="1"/>
          </p:nvPr>
        </p:nvSpPr>
        <p:spPr>
          <a:xfrm>
            <a:off x="7332833" y="2102165"/>
            <a:ext cx="1273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438" name="Google Shape;438;p13"/>
          <p:cNvSpPr txBox="1">
            <a:spLocks noGrp="1"/>
          </p:cNvSpPr>
          <p:nvPr>
            <p:ph type="title" idx="7"/>
          </p:nvPr>
        </p:nvSpPr>
        <p:spPr>
          <a:xfrm>
            <a:off x="3087413" y="4650956"/>
            <a:ext cx="28468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39" name="Google Shape;439;p13"/>
          <p:cNvSpPr txBox="1">
            <a:spLocks noGrp="1"/>
          </p:cNvSpPr>
          <p:nvPr>
            <p:ph type="subTitle" idx="8"/>
          </p:nvPr>
        </p:nvSpPr>
        <p:spPr>
          <a:xfrm>
            <a:off x="3087413" y="5175759"/>
            <a:ext cx="2846800" cy="6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13"/>
          <p:cNvSpPr txBox="1">
            <a:spLocks noGrp="1"/>
          </p:cNvSpPr>
          <p:nvPr>
            <p:ph type="title" idx="9" hasCustomPrompt="1"/>
          </p:nvPr>
        </p:nvSpPr>
        <p:spPr>
          <a:xfrm>
            <a:off x="3874000" y="4082167"/>
            <a:ext cx="1273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441" name="Google Shape;441;p13"/>
          <p:cNvSpPr txBox="1">
            <a:spLocks noGrp="1"/>
          </p:cNvSpPr>
          <p:nvPr>
            <p:ph type="title" idx="13"/>
          </p:nvPr>
        </p:nvSpPr>
        <p:spPr>
          <a:xfrm>
            <a:off x="6546248" y="4650956"/>
            <a:ext cx="28468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42" name="Google Shape;442;p13"/>
          <p:cNvSpPr txBox="1">
            <a:spLocks noGrp="1"/>
          </p:cNvSpPr>
          <p:nvPr>
            <p:ph type="subTitle" idx="14"/>
          </p:nvPr>
        </p:nvSpPr>
        <p:spPr>
          <a:xfrm>
            <a:off x="6546248" y="5175759"/>
            <a:ext cx="2846800" cy="6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13"/>
          <p:cNvSpPr txBox="1">
            <a:spLocks noGrp="1"/>
          </p:cNvSpPr>
          <p:nvPr>
            <p:ph type="title" idx="15" hasCustomPrompt="1"/>
          </p:nvPr>
        </p:nvSpPr>
        <p:spPr>
          <a:xfrm>
            <a:off x="7332833" y="4082167"/>
            <a:ext cx="1273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grpSp>
        <p:nvGrpSpPr>
          <p:cNvPr id="444" name="Google Shape;444;p13"/>
          <p:cNvGrpSpPr/>
          <p:nvPr/>
        </p:nvGrpSpPr>
        <p:grpSpPr>
          <a:xfrm>
            <a:off x="10403031" y="1234911"/>
            <a:ext cx="207200" cy="207200"/>
            <a:chOff x="1666623" y="2623621"/>
            <a:chExt cx="155400" cy="155400"/>
          </a:xfrm>
        </p:grpSpPr>
        <p:sp>
          <p:nvSpPr>
            <p:cNvPr id="445" name="Google Shape;445;p13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3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7" name="Google Shape;447;p13"/>
          <p:cNvGrpSpPr/>
          <p:nvPr/>
        </p:nvGrpSpPr>
        <p:grpSpPr>
          <a:xfrm flipH="1">
            <a:off x="10491642" y="1362815"/>
            <a:ext cx="600812" cy="658788"/>
            <a:chOff x="1584644" y="2497374"/>
            <a:chExt cx="450609" cy="494091"/>
          </a:xfrm>
        </p:grpSpPr>
        <p:sp>
          <p:nvSpPr>
            <p:cNvPr id="448" name="Google Shape;448;p13"/>
            <p:cNvSpPr/>
            <p:nvPr/>
          </p:nvSpPr>
          <p:spPr>
            <a:xfrm rot="-2029707">
              <a:off x="1679395" y="2534520"/>
              <a:ext cx="261108" cy="419799"/>
            </a:xfrm>
            <a:custGeom>
              <a:avLst/>
              <a:gdLst/>
              <a:ahLst/>
              <a:cxnLst/>
              <a:rect l="l" t="t" r="r" b="b"/>
              <a:pathLst>
                <a:path w="5025" h="8079" extrusionOk="0">
                  <a:moveTo>
                    <a:pt x="1735" y="1110"/>
                  </a:moveTo>
                  <a:cubicBezTo>
                    <a:pt x="1957" y="1110"/>
                    <a:pt x="2179" y="1166"/>
                    <a:pt x="2360" y="1319"/>
                  </a:cubicBezTo>
                  <a:cubicBezTo>
                    <a:pt x="2789" y="1666"/>
                    <a:pt x="2859" y="2208"/>
                    <a:pt x="2540" y="2679"/>
                  </a:cubicBezTo>
                  <a:cubicBezTo>
                    <a:pt x="2401" y="2859"/>
                    <a:pt x="2276" y="3054"/>
                    <a:pt x="2206" y="3276"/>
                  </a:cubicBezTo>
                  <a:cubicBezTo>
                    <a:pt x="2110" y="3526"/>
                    <a:pt x="2151" y="3623"/>
                    <a:pt x="2401" y="3748"/>
                  </a:cubicBezTo>
                  <a:cubicBezTo>
                    <a:pt x="2512" y="3818"/>
                    <a:pt x="2637" y="3859"/>
                    <a:pt x="2762" y="3914"/>
                  </a:cubicBezTo>
                  <a:cubicBezTo>
                    <a:pt x="2970" y="4012"/>
                    <a:pt x="3150" y="4151"/>
                    <a:pt x="3261" y="4358"/>
                  </a:cubicBezTo>
                  <a:cubicBezTo>
                    <a:pt x="3428" y="4664"/>
                    <a:pt x="3415" y="4983"/>
                    <a:pt x="3193" y="5261"/>
                  </a:cubicBezTo>
                  <a:cubicBezTo>
                    <a:pt x="3054" y="5455"/>
                    <a:pt x="2928" y="5663"/>
                    <a:pt x="2832" y="5885"/>
                  </a:cubicBezTo>
                  <a:cubicBezTo>
                    <a:pt x="2721" y="6149"/>
                    <a:pt x="2762" y="6246"/>
                    <a:pt x="3039" y="6344"/>
                  </a:cubicBezTo>
                  <a:cubicBezTo>
                    <a:pt x="3206" y="6399"/>
                    <a:pt x="3387" y="6440"/>
                    <a:pt x="3581" y="6482"/>
                  </a:cubicBezTo>
                  <a:cubicBezTo>
                    <a:pt x="3692" y="6510"/>
                    <a:pt x="3775" y="6566"/>
                    <a:pt x="3831" y="6662"/>
                  </a:cubicBezTo>
                  <a:cubicBezTo>
                    <a:pt x="3900" y="6760"/>
                    <a:pt x="3859" y="6884"/>
                    <a:pt x="3748" y="6927"/>
                  </a:cubicBezTo>
                  <a:cubicBezTo>
                    <a:pt x="3678" y="6954"/>
                    <a:pt x="3609" y="6968"/>
                    <a:pt x="3539" y="6968"/>
                  </a:cubicBezTo>
                  <a:lnTo>
                    <a:pt x="3470" y="6968"/>
                  </a:lnTo>
                  <a:cubicBezTo>
                    <a:pt x="3220" y="6912"/>
                    <a:pt x="2943" y="6871"/>
                    <a:pt x="2706" y="6746"/>
                  </a:cubicBezTo>
                  <a:cubicBezTo>
                    <a:pt x="2304" y="6551"/>
                    <a:pt x="2179" y="6205"/>
                    <a:pt x="2318" y="5774"/>
                  </a:cubicBezTo>
                  <a:cubicBezTo>
                    <a:pt x="2401" y="5552"/>
                    <a:pt x="2526" y="5344"/>
                    <a:pt x="2651" y="5150"/>
                  </a:cubicBezTo>
                  <a:cubicBezTo>
                    <a:pt x="2678" y="5108"/>
                    <a:pt x="2706" y="5080"/>
                    <a:pt x="2734" y="5052"/>
                  </a:cubicBezTo>
                  <a:cubicBezTo>
                    <a:pt x="2970" y="4719"/>
                    <a:pt x="2915" y="4553"/>
                    <a:pt x="2540" y="4373"/>
                  </a:cubicBezTo>
                  <a:cubicBezTo>
                    <a:pt x="2484" y="4345"/>
                    <a:pt x="2415" y="4317"/>
                    <a:pt x="2401" y="4303"/>
                  </a:cubicBezTo>
                  <a:cubicBezTo>
                    <a:pt x="2262" y="4247"/>
                    <a:pt x="2151" y="4206"/>
                    <a:pt x="2068" y="4151"/>
                  </a:cubicBezTo>
                  <a:cubicBezTo>
                    <a:pt x="1749" y="3984"/>
                    <a:pt x="1624" y="3707"/>
                    <a:pt x="1666" y="3346"/>
                  </a:cubicBezTo>
                  <a:cubicBezTo>
                    <a:pt x="1707" y="3068"/>
                    <a:pt x="1846" y="2818"/>
                    <a:pt x="1999" y="2582"/>
                  </a:cubicBezTo>
                  <a:cubicBezTo>
                    <a:pt x="2068" y="2485"/>
                    <a:pt x="2138" y="2387"/>
                    <a:pt x="2193" y="2276"/>
                  </a:cubicBezTo>
                  <a:cubicBezTo>
                    <a:pt x="2345" y="1971"/>
                    <a:pt x="2206" y="1693"/>
                    <a:pt x="1888" y="1582"/>
                  </a:cubicBezTo>
                  <a:cubicBezTo>
                    <a:pt x="1735" y="1541"/>
                    <a:pt x="1568" y="1541"/>
                    <a:pt x="1416" y="1541"/>
                  </a:cubicBezTo>
                  <a:cubicBezTo>
                    <a:pt x="1207" y="1541"/>
                    <a:pt x="1179" y="1486"/>
                    <a:pt x="1166" y="1388"/>
                  </a:cubicBezTo>
                  <a:cubicBezTo>
                    <a:pt x="1138" y="1277"/>
                    <a:pt x="1222" y="1180"/>
                    <a:pt x="1374" y="1153"/>
                  </a:cubicBezTo>
                  <a:cubicBezTo>
                    <a:pt x="1499" y="1125"/>
                    <a:pt x="1624" y="1110"/>
                    <a:pt x="1735" y="1110"/>
                  </a:cubicBezTo>
                  <a:close/>
                  <a:moveTo>
                    <a:pt x="1735" y="0"/>
                  </a:moveTo>
                  <a:cubicBezTo>
                    <a:pt x="1555" y="0"/>
                    <a:pt x="1360" y="15"/>
                    <a:pt x="1152" y="56"/>
                  </a:cubicBezTo>
                  <a:cubicBezTo>
                    <a:pt x="763" y="139"/>
                    <a:pt x="444" y="361"/>
                    <a:pt x="250" y="666"/>
                  </a:cubicBezTo>
                  <a:cubicBezTo>
                    <a:pt x="56" y="958"/>
                    <a:pt x="0" y="1319"/>
                    <a:pt x="83" y="1652"/>
                  </a:cubicBezTo>
                  <a:cubicBezTo>
                    <a:pt x="167" y="1985"/>
                    <a:pt x="333" y="2235"/>
                    <a:pt x="583" y="2415"/>
                  </a:cubicBezTo>
                  <a:cubicBezTo>
                    <a:pt x="639" y="2457"/>
                    <a:pt x="707" y="2485"/>
                    <a:pt x="763" y="2513"/>
                  </a:cubicBezTo>
                  <a:cubicBezTo>
                    <a:pt x="680" y="2721"/>
                    <a:pt x="596" y="2943"/>
                    <a:pt x="569" y="3207"/>
                  </a:cubicBezTo>
                  <a:cubicBezTo>
                    <a:pt x="458" y="3970"/>
                    <a:pt x="777" y="4664"/>
                    <a:pt x="1416" y="5067"/>
                  </a:cubicBezTo>
                  <a:cubicBezTo>
                    <a:pt x="1374" y="5178"/>
                    <a:pt x="1318" y="5289"/>
                    <a:pt x="1277" y="5413"/>
                  </a:cubicBezTo>
                  <a:cubicBezTo>
                    <a:pt x="944" y="6371"/>
                    <a:pt x="1305" y="7287"/>
                    <a:pt x="2206" y="7745"/>
                  </a:cubicBezTo>
                  <a:cubicBezTo>
                    <a:pt x="2567" y="7926"/>
                    <a:pt x="2928" y="7995"/>
                    <a:pt x="3220" y="8050"/>
                  </a:cubicBezTo>
                  <a:lnTo>
                    <a:pt x="3276" y="8050"/>
                  </a:lnTo>
                  <a:cubicBezTo>
                    <a:pt x="3359" y="8078"/>
                    <a:pt x="3456" y="8078"/>
                    <a:pt x="3539" y="8078"/>
                  </a:cubicBezTo>
                  <a:cubicBezTo>
                    <a:pt x="3748" y="8078"/>
                    <a:pt x="3955" y="8037"/>
                    <a:pt x="4164" y="7954"/>
                  </a:cubicBezTo>
                  <a:cubicBezTo>
                    <a:pt x="4525" y="7815"/>
                    <a:pt x="4803" y="7523"/>
                    <a:pt x="4914" y="7162"/>
                  </a:cubicBezTo>
                  <a:cubicBezTo>
                    <a:pt x="5025" y="6788"/>
                    <a:pt x="4969" y="6385"/>
                    <a:pt x="4760" y="6066"/>
                  </a:cubicBezTo>
                  <a:cubicBezTo>
                    <a:pt x="4636" y="5872"/>
                    <a:pt x="4483" y="5705"/>
                    <a:pt x="4288" y="5594"/>
                  </a:cubicBezTo>
                  <a:cubicBezTo>
                    <a:pt x="4399" y="5372"/>
                    <a:pt x="4455" y="5136"/>
                    <a:pt x="4483" y="4900"/>
                  </a:cubicBezTo>
                  <a:cubicBezTo>
                    <a:pt x="4511" y="4539"/>
                    <a:pt x="4427" y="4178"/>
                    <a:pt x="4247" y="3831"/>
                  </a:cubicBezTo>
                  <a:cubicBezTo>
                    <a:pt x="4081" y="3540"/>
                    <a:pt x="3859" y="3303"/>
                    <a:pt x="3581" y="3109"/>
                  </a:cubicBezTo>
                  <a:cubicBezTo>
                    <a:pt x="4081" y="2193"/>
                    <a:pt x="3886" y="1110"/>
                    <a:pt x="3054" y="444"/>
                  </a:cubicBezTo>
                  <a:cubicBezTo>
                    <a:pt x="2693" y="153"/>
                    <a:pt x="2249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114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3"/>
            <p:cNvSpPr/>
            <p:nvPr/>
          </p:nvSpPr>
          <p:spPr>
            <a:xfrm rot="-2029707">
              <a:off x="1738538" y="2592090"/>
              <a:ext cx="143518" cy="304496"/>
            </a:xfrm>
            <a:custGeom>
              <a:avLst/>
              <a:gdLst/>
              <a:ahLst/>
              <a:cxnLst/>
              <a:rect l="l" t="t" r="r" b="b"/>
              <a:pathLst>
                <a:path w="2762" h="5860" extrusionOk="0">
                  <a:moveTo>
                    <a:pt x="600" y="0"/>
                  </a:moveTo>
                  <a:cubicBezTo>
                    <a:pt x="480" y="0"/>
                    <a:pt x="358" y="16"/>
                    <a:pt x="236" y="41"/>
                  </a:cubicBezTo>
                  <a:cubicBezTo>
                    <a:pt x="84" y="68"/>
                    <a:pt x="0" y="165"/>
                    <a:pt x="28" y="276"/>
                  </a:cubicBezTo>
                  <a:cubicBezTo>
                    <a:pt x="41" y="374"/>
                    <a:pt x="69" y="429"/>
                    <a:pt x="278" y="429"/>
                  </a:cubicBezTo>
                  <a:cubicBezTo>
                    <a:pt x="430" y="429"/>
                    <a:pt x="597" y="429"/>
                    <a:pt x="750" y="470"/>
                  </a:cubicBezTo>
                  <a:cubicBezTo>
                    <a:pt x="1068" y="581"/>
                    <a:pt x="1207" y="859"/>
                    <a:pt x="1055" y="1164"/>
                  </a:cubicBezTo>
                  <a:cubicBezTo>
                    <a:pt x="1000" y="1275"/>
                    <a:pt x="930" y="1373"/>
                    <a:pt x="861" y="1470"/>
                  </a:cubicBezTo>
                  <a:cubicBezTo>
                    <a:pt x="708" y="1706"/>
                    <a:pt x="569" y="1956"/>
                    <a:pt x="528" y="2234"/>
                  </a:cubicBezTo>
                  <a:cubicBezTo>
                    <a:pt x="486" y="2595"/>
                    <a:pt x="611" y="2872"/>
                    <a:pt x="930" y="3039"/>
                  </a:cubicBezTo>
                  <a:cubicBezTo>
                    <a:pt x="1013" y="3094"/>
                    <a:pt x="1124" y="3135"/>
                    <a:pt x="1263" y="3191"/>
                  </a:cubicBezTo>
                  <a:cubicBezTo>
                    <a:pt x="1277" y="3205"/>
                    <a:pt x="1346" y="3233"/>
                    <a:pt x="1402" y="3261"/>
                  </a:cubicBezTo>
                  <a:cubicBezTo>
                    <a:pt x="1777" y="3441"/>
                    <a:pt x="1832" y="3607"/>
                    <a:pt x="1596" y="3940"/>
                  </a:cubicBezTo>
                  <a:cubicBezTo>
                    <a:pt x="1568" y="3968"/>
                    <a:pt x="1540" y="3996"/>
                    <a:pt x="1513" y="4038"/>
                  </a:cubicBezTo>
                  <a:cubicBezTo>
                    <a:pt x="1388" y="4232"/>
                    <a:pt x="1263" y="4440"/>
                    <a:pt x="1180" y="4662"/>
                  </a:cubicBezTo>
                  <a:cubicBezTo>
                    <a:pt x="1041" y="5093"/>
                    <a:pt x="1166" y="5439"/>
                    <a:pt x="1568" y="5634"/>
                  </a:cubicBezTo>
                  <a:cubicBezTo>
                    <a:pt x="1805" y="5759"/>
                    <a:pt x="2082" y="5800"/>
                    <a:pt x="2332" y="5856"/>
                  </a:cubicBezTo>
                  <a:cubicBezTo>
                    <a:pt x="2350" y="5858"/>
                    <a:pt x="2369" y="5860"/>
                    <a:pt x="2387" y="5860"/>
                  </a:cubicBezTo>
                  <a:cubicBezTo>
                    <a:pt x="2465" y="5860"/>
                    <a:pt x="2542" y="5837"/>
                    <a:pt x="2610" y="5815"/>
                  </a:cubicBezTo>
                  <a:cubicBezTo>
                    <a:pt x="2721" y="5772"/>
                    <a:pt x="2762" y="5648"/>
                    <a:pt x="2693" y="5550"/>
                  </a:cubicBezTo>
                  <a:cubicBezTo>
                    <a:pt x="2637" y="5454"/>
                    <a:pt x="2554" y="5398"/>
                    <a:pt x="2443" y="5370"/>
                  </a:cubicBezTo>
                  <a:cubicBezTo>
                    <a:pt x="2249" y="5328"/>
                    <a:pt x="2068" y="5287"/>
                    <a:pt x="1901" y="5232"/>
                  </a:cubicBezTo>
                  <a:cubicBezTo>
                    <a:pt x="1624" y="5134"/>
                    <a:pt x="1583" y="5037"/>
                    <a:pt x="1694" y="4773"/>
                  </a:cubicBezTo>
                  <a:cubicBezTo>
                    <a:pt x="1790" y="4551"/>
                    <a:pt x="1916" y="4343"/>
                    <a:pt x="2055" y="4149"/>
                  </a:cubicBezTo>
                  <a:cubicBezTo>
                    <a:pt x="2277" y="3871"/>
                    <a:pt x="2290" y="3552"/>
                    <a:pt x="2123" y="3246"/>
                  </a:cubicBezTo>
                  <a:cubicBezTo>
                    <a:pt x="2012" y="3039"/>
                    <a:pt x="1832" y="2900"/>
                    <a:pt x="1624" y="2802"/>
                  </a:cubicBezTo>
                  <a:cubicBezTo>
                    <a:pt x="1499" y="2747"/>
                    <a:pt x="1374" y="2706"/>
                    <a:pt x="1263" y="2636"/>
                  </a:cubicBezTo>
                  <a:cubicBezTo>
                    <a:pt x="1013" y="2511"/>
                    <a:pt x="972" y="2414"/>
                    <a:pt x="1068" y="2164"/>
                  </a:cubicBezTo>
                  <a:cubicBezTo>
                    <a:pt x="1138" y="1942"/>
                    <a:pt x="1263" y="1747"/>
                    <a:pt x="1402" y="1567"/>
                  </a:cubicBezTo>
                  <a:cubicBezTo>
                    <a:pt x="1721" y="1096"/>
                    <a:pt x="1651" y="554"/>
                    <a:pt x="1222" y="207"/>
                  </a:cubicBezTo>
                  <a:cubicBezTo>
                    <a:pt x="1033" y="54"/>
                    <a:pt x="821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944462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3"/>
        </a:solidFill>
        <a:effectLst/>
      </p:bgPr>
    </p:bg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14"/>
          <p:cNvGrpSpPr/>
          <p:nvPr/>
        </p:nvGrpSpPr>
        <p:grpSpPr>
          <a:xfrm>
            <a:off x="-1135833" y="365100"/>
            <a:ext cx="12962600" cy="6148800"/>
            <a:chOff x="-851875" y="273825"/>
            <a:chExt cx="9721950" cy="4611600"/>
          </a:xfrm>
        </p:grpSpPr>
        <p:sp>
          <p:nvSpPr>
            <p:cNvPr id="452" name="Google Shape;452;p14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4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4" name="Google Shape;454;p14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455" name="Google Shape;455;p14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14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14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14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14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14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14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14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3" name="Google Shape;463;p14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464" name="Google Shape;464;p14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14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14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14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14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14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14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14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2" name="Google Shape;472;p14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473" name="Google Shape;473;p14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14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14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4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14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14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14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14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81" name="Google Shape;481;p14"/>
            <p:cNvCxnSpPr/>
            <p:nvPr/>
          </p:nvCxnSpPr>
          <p:spPr>
            <a:xfrm>
              <a:off x="843750" y="28862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482" name="Google Shape;482;p14"/>
          <p:cNvSpPr txBox="1">
            <a:spLocks noGrp="1"/>
          </p:cNvSpPr>
          <p:nvPr>
            <p:ph type="title"/>
          </p:nvPr>
        </p:nvSpPr>
        <p:spPr>
          <a:xfrm>
            <a:off x="4439269" y="2462784"/>
            <a:ext cx="5439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83" name="Google Shape;483;p14"/>
          <p:cNvSpPr txBox="1">
            <a:spLocks noGrp="1"/>
          </p:cNvSpPr>
          <p:nvPr>
            <p:ph type="title" idx="2" hasCustomPrompt="1"/>
          </p:nvPr>
        </p:nvSpPr>
        <p:spPr>
          <a:xfrm>
            <a:off x="2491707" y="2901584"/>
            <a:ext cx="1360800" cy="12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9pPr>
          </a:lstStyle>
          <a:p>
            <a:r>
              <a:t>xx%</a:t>
            </a:r>
          </a:p>
        </p:txBody>
      </p:sp>
      <p:sp>
        <p:nvSpPr>
          <p:cNvPr id="484" name="Google Shape;484;p14"/>
          <p:cNvSpPr txBox="1">
            <a:spLocks noGrp="1"/>
          </p:cNvSpPr>
          <p:nvPr>
            <p:ph type="subTitle" idx="1"/>
          </p:nvPr>
        </p:nvSpPr>
        <p:spPr>
          <a:xfrm>
            <a:off x="4439269" y="3763312"/>
            <a:ext cx="5439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485" name="Google Shape;485;p14"/>
          <p:cNvGrpSpPr/>
          <p:nvPr/>
        </p:nvGrpSpPr>
        <p:grpSpPr>
          <a:xfrm rot="-5085004" flipH="1">
            <a:off x="1255890" y="5613180"/>
            <a:ext cx="600809" cy="658784"/>
            <a:chOff x="1584644" y="2497374"/>
            <a:chExt cx="450609" cy="494091"/>
          </a:xfrm>
        </p:grpSpPr>
        <p:sp>
          <p:nvSpPr>
            <p:cNvPr id="486" name="Google Shape;486;p14"/>
            <p:cNvSpPr/>
            <p:nvPr/>
          </p:nvSpPr>
          <p:spPr>
            <a:xfrm rot="-2029707">
              <a:off x="1679395" y="2534520"/>
              <a:ext cx="261108" cy="419799"/>
            </a:xfrm>
            <a:custGeom>
              <a:avLst/>
              <a:gdLst/>
              <a:ahLst/>
              <a:cxnLst/>
              <a:rect l="l" t="t" r="r" b="b"/>
              <a:pathLst>
                <a:path w="5025" h="8079" extrusionOk="0">
                  <a:moveTo>
                    <a:pt x="1735" y="1110"/>
                  </a:moveTo>
                  <a:cubicBezTo>
                    <a:pt x="1957" y="1110"/>
                    <a:pt x="2179" y="1166"/>
                    <a:pt x="2360" y="1319"/>
                  </a:cubicBezTo>
                  <a:cubicBezTo>
                    <a:pt x="2789" y="1666"/>
                    <a:pt x="2859" y="2208"/>
                    <a:pt x="2540" y="2679"/>
                  </a:cubicBezTo>
                  <a:cubicBezTo>
                    <a:pt x="2401" y="2859"/>
                    <a:pt x="2276" y="3054"/>
                    <a:pt x="2206" y="3276"/>
                  </a:cubicBezTo>
                  <a:cubicBezTo>
                    <a:pt x="2110" y="3526"/>
                    <a:pt x="2151" y="3623"/>
                    <a:pt x="2401" y="3748"/>
                  </a:cubicBezTo>
                  <a:cubicBezTo>
                    <a:pt x="2512" y="3818"/>
                    <a:pt x="2637" y="3859"/>
                    <a:pt x="2762" y="3914"/>
                  </a:cubicBezTo>
                  <a:cubicBezTo>
                    <a:pt x="2970" y="4012"/>
                    <a:pt x="3150" y="4151"/>
                    <a:pt x="3261" y="4358"/>
                  </a:cubicBezTo>
                  <a:cubicBezTo>
                    <a:pt x="3428" y="4664"/>
                    <a:pt x="3415" y="4983"/>
                    <a:pt x="3193" y="5261"/>
                  </a:cubicBezTo>
                  <a:cubicBezTo>
                    <a:pt x="3054" y="5455"/>
                    <a:pt x="2928" y="5663"/>
                    <a:pt x="2832" y="5885"/>
                  </a:cubicBezTo>
                  <a:cubicBezTo>
                    <a:pt x="2721" y="6149"/>
                    <a:pt x="2762" y="6246"/>
                    <a:pt x="3039" y="6344"/>
                  </a:cubicBezTo>
                  <a:cubicBezTo>
                    <a:pt x="3206" y="6399"/>
                    <a:pt x="3387" y="6440"/>
                    <a:pt x="3581" y="6482"/>
                  </a:cubicBezTo>
                  <a:cubicBezTo>
                    <a:pt x="3692" y="6510"/>
                    <a:pt x="3775" y="6566"/>
                    <a:pt x="3831" y="6662"/>
                  </a:cubicBezTo>
                  <a:cubicBezTo>
                    <a:pt x="3900" y="6760"/>
                    <a:pt x="3859" y="6884"/>
                    <a:pt x="3748" y="6927"/>
                  </a:cubicBezTo>
                  <a:cubicBezTo>
                    <a:pt x="3678" y="6954"/>
                    <a:pt x="3609" y="6968"/>
                    <a:pt x="3539" y="6968"/>
                  </a:cubicBezTo>
                  <a:lnTo>
                    <a:pt x="3470" y="6968"/>
                  </a:lnTo>
                  <a:cubicBezTo>
                    <a:pt x="3220" y="6912"/>
                    <a:pt x="2943" y="6871"/>
                    <a:pt x="2706" y="6746"/>
                  </a:cubicBezTo>
                  <a:cubicBezTo>
                    <a:pt x="2304" y="6551"/>
                    <a:pt x="2179" y="6205"/>
                    <a:pt x="2318" y="5774"/>
                  </a:cubicBezTo>
                  <a:cubicBezTo>
                    <a:pt x="2401" y="5552"/>
                    <a:pt x="2526" y="5344"/>
                    <a:pt x="2651" y="5150"/>
                  </a:cubicBezTo>
                  <a:cubicBezTo>
                    <a:pt x="2678" y="5108"/>
                    <a:pt x="2706" y="5080"/>
                    <a:pt x="2734" y="5052"/>
                  </a:cubicBezTo>
                  <a:cubicBezTo>
                    <a:pt x="2970" y="4719"/>
                    <a:pt x="2915" y="4553"/>
                    <a:pt x="2540" y="4373"/>
                  </a:cubicBezTo>
                  <a:cubicBezTo>
                    <a:pt x="2484" y="4345"/>
                    <a:pt x="2415" y="4317"/>
                    <a:pt x="2401" y="4303"/>
                  </a:cubicBezTo>
                  <a:cubicBezTo>
                    <a:pt x="2262" y="4247"/>
                    <a:pt x="2151" y="4206"/>
                    <a:pt x="2068" y="4151"/>
                  </a:cubicBezTo>
                  <a:cubicBezTo>
                    <a:pt x="1749" y="3984"/>
                    <a:pt x="1624" y="3707"/>
                    <a:pt x="1666" y="3346"/>
                  </a:cubicBezTo>
                  <a:cubicBezTo>
                    <a:pt x="1707" y="3068"/>
                    <a:pt x="1846" y="2818"/>
                    <a:pt x="1999" y="2582"/>
                  </a:cubicBezTo>
                  <a:cubicBezTo>
                    <a:pt x="2068" y="2485"/>
                    <a:pt x="2138" y="2387"/>
                    <a:pt x="2193" y="2276"/>
                  </a:cubicBezTo>
                  <a:cubicBezTo>
                    <a:pt x="2345" y="1971"/>
                    <a:pt x="2206" y="1693"/>
                    <a:pt x="1888" y="1582"/>
                  </a:cubicBezTo>
                  <a:cubicBezTo>
                    <a:pt x="1735" y="1541"/>
                    <a:pt x="1568" y="1541"/>
                    <a:pt x="1416" y="1541"/>
                  </a:cubicBezTo>
                  <a:cubicBezTo>
                    <a:pt x="1207" y="1541"/>
                    <a:pt x="1179" y="1486"/>
                    <a:pt x="1166" y="1388"/>
                  </a:cubicBezTo>
                  <a:cubicBezTo>
                    <a:pt x="1138" y="1277"/>
                    <a:pt x="1222" y="1180"/>
                    <a:pt x="1374" y="1153"/>
                  </a:cubicBezTo>
                  <a:cubicBezTo>
                    <a:pt x="1499" y="1125"/>
                    <a:pt x="1624" y="1110"/>
                    <a:pt x="1735" y="1110"/>
                  </a:cubicBezTo>
                  <a:close/>
                  <a:moveTo>
                    <a:pt x="1735" y="0"/>
                  </a:moveTo>
                  <a:cubicBezTo>
                    <a:pt x="1555" y="0"/>
                    <a:pt x="1360" y="15"/>
                    <a:pt x="1152" y="56"/>
                  </a:cubicBezTo>
                  <a:cubicBezTo>
                    <a:pt x="763" y="139"/>
                    <a:pt x="444" y="361"/>
                    <a:pt x="250" y="666"/>
                  </a:cubicBezTo>
                  <a:cubicBezTo>
                    <a:pt x="56" y="958"/>
                    <a:pt x="0" y="1319"/>
                    <a:pt x="83" y="1652"/>
                  </a:cubicBezTo>
                  <a:cubicBezTo>
                    <a:pt x="167" y="1985"/>
                    <a:pt x="333" y="2235"/>
                    <a:pt x="583" y="2415"/>
                  </a:cubicBezTo>
                  <a:cubicBezTo>
                    <a:pt x="639" y="2457"/>
                    <a:pt x="707" y="2485"/>
                    <a:pt x="763" y="2513"/>
                  </a:cubicBezTo>
                  <a:cubicBezTo>
                    <a:pt x="680" y="2721"/>
                    <a:pt x="596" y="2943"/>
                    <a:pt x="569" y="3207"/>
                  </a:cubicBezTo>
                  <a:cubicBezTo>
                    <a:pt x="458" y="3970"/>
                    <a:pt x="777" y="4664"/>
                    <a:pt x="1416" y="5067"/>
                  </a:cubicBezTo>
                  <a:cubicBezTo>
                    <a:pt x="1374" y="5178"/>
                    <a:pt x="1318" y="5289"/>
                    <a:pt x="1277" y="5413"/>
                  </a:cubicBezTo>
                  <a:cubicBezTo>
                    <a:pt x="944" y="6371"/>
                    <a:pt x="1305" y="7287"/>
                    <a:pt x="2206" y="7745"/>
                  </a:cubicBezTo>
                  <a:cubicBezTo>
                    <a:pt x="2567" y="7926"/>
                    <a:pt x="2928" y="7995"/>
                    <a:pt x="3220" y="8050"/>
                  </a:cubicBezTo>
                  <a:lnTo>
                    <a:pt x="3276" y="8050"/>
                  </a:lnTo>
                  <a:cubicBezTo>
                    <a:pt x="3359" y="8078"/>
                    <a:pt x="3456" y="8078"/>
                    <a:pt x="3539" y="8078"/>
                  </a:cubicBezTo>
                  <a:cubicBezTo>
                    <a:pt x="3748" y="8078"/>
                    <a:pt x="3955" y="8037"/>
                    <a:pt x="4164" y="7954"/>
                  </a:cubicBezTo>
                  <a:cubicBezTo>
                    <a:pt x="4525" y="7815"/>
                    <a:pt x="4803" y="7523"/>
                    <a:pt x="4914" y="7162"/>
                  </a:cubicBezTo>
                  <a:cubicBezTo>
                    <a:pt x="5025" y="6788"/>
                    <a:pt x="4969" y="6385"/>
                    <a:pt x="4760" y="6066"/>
                  </a:cubicBezTo>
                  <a:cubicBezTo>
                    <a:pt x="4636" y="5872"/>
                    <a:pt x="4483" y="5705"/>
                    <a:pt x="4288" y="5594"/>
                  </a:cubicBezTo>
                  <a:cubicBezTo>
                    <a:pt x="4399" y="5372"/>
                    <a:pt x="4455" y="5136"/>
                    <a:pt x="4483" y="4900"/>
                  </a:cubicBezTo>
                  <a:cubicBezTo>
                    <a:pt x="4511" y="4539"/>
                    <a:pt x="4427" y="4178"/>
                    <a:pt x="4247" y="3831"/>
                  </a:cubicBezTo>
                  <a:cubicBezTo>
                    <a:pt x="4081" y="3540"/>
                    <a:pt x="3859" y="3303"/>
                    <a:pt x="3581" y="3109"/>
                  </a:cubicBezTo>
                  <a:cubicBezTo>
                    <a:pt x="4081" y="2193"/>
                    <a:pt x="3886" y="1110"/>
                    <a:pt x="3054" y="444"/>
                  </a:cubicBezTo>
                  <a:cubicBezTo>
                    <a:pt x="2693" y="153"/>
                    <a:pt x="2249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114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4"/>
            <p:cNvSpPr/>
            <p:nvPr/>
          </p:nvSpPr>
          <p:spPr>
            <a:xfrm rot="-2029707">
              <a:off x="1738538" y="2592090"/>
              <a:ext cx="143518" cy="304496"/>
            </a:xfrm>
            <a:custGeom>
              <a:avLst/>
              <a:gdLst/>
              <a:ahLst/>
              <a:cxnLst/>
              <a:rect l="l" t="t" r="r" b="b"/>
              <a:pathLst>
                <a:path w="2762" h="5860" extrusionOk="0">
                  <a:moveTo>
                    <a:pt x="600" y="0"/>
                  </a:moveTo>
                  <a:cubicBezTo>
                    <a:pt x="480" y="0"/>
                    <a:pt x="358" y="16"/>
                    <a:pt x="236" y="41"/>
                  </a:cubicBezTo>
                  <a:cubicBezTo>
                    <a:pt x="84" y="68"/>
                    <a:pt x="0" y="165"/>
                    <a:pt x="28" y="276"/>
                  </a:cubicBezTo>
                  <a:cubicBezTo>
                    <a:pt x="41" y="374"/>
                    <a:pt x="69" y="429"/>
                    <a:pt x="278" y="429"/>
                  </a:cubicBezTo>
                  <a:cubicBezTo>
                    <a:pt x="430" y="429"/>
                    <a:pt x="597" y="429"/>
                    <a:pt x="750" y="470"/>
                  </a:cubicBezTo>
                  <a:cubicBezTo>
                    <a:pt x="1068" y="581"/>
                    <a:pt x="1207" y="859"/>
                    <a:pt x="1055" y="1164"/>
                  </a:cubicBezTo>
                  <a:cubicBezTo>
                    <a:pt x="1000" y="1275"/>
                    <a:pt x="930" y="1373"/>
                    <a:pt x="861" y="1470"/>
                  </a:cubicBezTo>
                  <a:cubicBezTo>
                    <a:pt x="708" y="1706"/>
                    <a:pt x="569" y="1956"/>
                    <a:pt x="528" y="2234"/>
                  </a:cubicBezTo>
                  <a:cubicBezTo>
                    <a:pt x="486" y="2595"/>
                    <a:pt x="611" y="2872"/>
                    <a:pt x="930" y="3039"/>
                  </a:cubicBezTo>
                  <a:cubicBezTo>
                    <a:pt x="1013" y="3094"/>
                    <a:pt x="1124" y="3135"/>
                    <a:pt x="1263" y="3191"/>
                  </a:cubicBezTo>
                  <a:cubicBezTo>
                    <a:pt x="1277" y="3205"/>
                    <a:pt x="1346" y="3233"/>
                    <a:pt x="1402" y="3261"/>
                  </a:cubicBezTo>
                  <a:cubicBezTo>
                    <a:pt x="1777" y="3441"/>
                    <a:pt x="1832" y="3607"/>
                    <a:pt x="1596" y="3940"/>
                  </a:cubicBezTo>
                  <a:cubicBezTo>
                    <a:pt x="1568" y="3968"/>
                    <a:pt x="1540" y="3996"/>
                    <a:pt x="1513" y="4038"/>
                  </a:cubicBezTo>
                  <a:cubicBezTo>
                    <a:pt x="1388" y="4232"/>
                    <a:pt x="1263" y="4440"/>
                    <a:pt x="1180" y="4662"/>
                  </a:cubicBezTo>
                  <a:cubicBezTo>
                    <a:pt x="1041" y="5093"/>
                    <a:pt x="1166" y="5439"/>
                    <a:pt x="1568" y="5634"/>
                  </a:cubicBezTo>
                  <a:cubicBezTo>
                    <a:pt x="1805" y="5759"/>
                    <a:pt x="2082" y="5800"/>
                    <a:pt x="2332" y="5856"/>
                  </a:cubicBezTo>
                  <a:cubicBezTo>
                    <a:pt x="2350" y="5858"/>
                    <a:pt x="2369" y="5860"/>
                    <a:pt x="2387" y="5860"/>
                  </a:cubicBezTo>
                  <a:cubicBezTo>
                    <a:pt x="2465" y="5860"/>
                    <a:pt x="2542" y="5837"/>
                    <a:pt x="2610" y="5815"/>
                  </a:cubicBezTo>
                  <a:cubicBezTo>
                    <a:pt x="2721" y="5772"/>
                    <a:pt x="2762" y="5648"/>
                    <a:pt x="2693" y="5550"/>
                  </a:cubicBezTo>
                  <a:cubicBezTo>
                    <a:pt x="2637" y="5454"/>
                    <a:pt x="2554" y="5398"/>
                    <a:pt x="2443" y="5370"/>
                  </a:cubicBezTo>
                  <a:cubicBezTo>
                    <a:pt x="2249" y="5328"/>
                    <a:pt x="2068" y="5287"/>
                    <a:pt x="1901" y="5232"/>
                  </a:cubicBezTo>
                  <a:cubicBezTo>
                    <a:pt x="1624" y="5134"/>
                    <a:pt x="1583" y="5037"/>
                    <a:pt x="1694" y="4773"/>
                  </a:cubicBezTo>
                  <a:cubicBezTo>
                    <a:pt x="1790" y="4551"/>
                    <a:pt x="1916" y="4343"/>
                    <a:pt x="2055" y="4149"/>
                  </a:cubicBezTo>
                  <a:cubicBezTo>
                    <a:pt x="2277" y="3871"/>
                    <a:pt x="2290" y="3552"/>
                    <a:pt x="2123" y="3246"/>
                  </a:cubicBezTo>
                  <a:cubicBezTo>
                    <a:pt x="2012" y="3039"/>
                    <a:pt x="1832" y="2900"/>
                    <a:pt x="1624" y="2802"/>
                  </a:cubicBezTo>
                  <a:cubicBezTo>
                    <a:pt x="1499" y="2747"/>
                    <a:pt x="1374" y="2706"/>
                    <a:pt x="1263" y="2636"/>
                  </a:cubicBezTo>
                  <a:cubicBezTo>
                    <a:pt x="1013" y="2511"/>
                    <a:pt x="972" y="2414"/>
                    <a:pt x="1068" y="2164"/>
                  </a:cubicBezTo>
                  <a:cubicBezTo>
                    <a:pt x="1138" y="1942"/>
                    <a:pt x="1263" y="1747"/>
                    <a:pt x="1402" y="1567"/>
                  </a:cubicBezTo>
                  <a:cubicBezTo>
                    <a:pt x="1721" y="1096"/>
                    <a:pt x="1651" y="554"/>
                    <a:pt x="1222" y="207"/>
                  </a:cubicBezTo>
                  <a:cubicBezTo>
                    <a:pt x="1033" y="54"/>
                    <a:pt x="821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" name="Google Shape;488;p14"/>
          <p:cNvGrpSpPr/>
          <p:nvPr/>
        </p:nvGrpSpPr>
        <p:grpSpPr>
          <a:xfrm rot="-420806">
            <a:off x="10839861" y="652207"/>
            <a:ext cx="600801" cy="658776"/>
            <a:chOff x="1584644" y="2497374"/>
            <a:chExt cx="450609" cy="494091"/>
          </a:xfrm>
        </p:grpSpPr>
        <p:sp>
          <p:nvSpPr>
            <p:cNvPr id="489" name="Google Shape;489;p14"/>
            <p:cNvSpPr/>
            <p:nvPr/>
          </p:nvSpPr>
          <p:spPr>
            <a:xfrm rot="-2029707">
              <a:off x="1679395" y="2534520"/>
              <a:ext cx="261108" cy="419799"/>
            </a:xfrm>
            <a:custGeom>
              <a:avLst/>
              <a:gdLst/>
              <a:ahLst/>
              <a:cxnLst/>
              <a:rect l="l" t="t" r="r" b="b"/>
              <a:pathLst>
                <a:path w="5025" h="8079" extrusionOk="0">
                  <a:moveTo>
                    <a:pt x="1735" y="1110"/>
                  </a:moveTo>
                  <a:cubicBezTo>
                    <a:pt x="1957" y="1110"/>
                    <a:pt x="2179" y="1166"/>
                    <a:pt x="2360" y="1319"/>
                  </a:cubicBezTo>
                  <a:cubicBezTo>
                    <a:pt x="2789" y="1666"/>
                    <a:pt x="2859" y="2208"/>
                    <a:pt x="2540" y="2679"/>
                  </a:cubicBezTo>
                  <a:cubicBezTo>
                    <a:pt x="2401" y="2859"/>
                    <a:pt x="2276" y="3054"/>
                    <a:pt x="2206" y="3276"/>
                  </a:cubicBezTo>
                  <a:cubicBezTo>
                    <a:pt x="2110" y="3526"/>
                    <a:pt x="2151" y="3623"/>
                    <a:pt x="2401" y="3748"/>
                  </a:cubicBezTo>
                  <a:cubicBezTo>
                    <a:pt x="2512" y="3818"/>
                    <a:pt x="2637" y="3859"/>
                    <a:pt x="2762" y="3914"/>
                  </a:cubicBezTo>
                  <a:cubicBezTo>
                    <a:pt x="2970" y="4012"/>
                    <a:pt x="3150" y="4151"/>
                    <a:pt x="3261" y="4358"/>
                  </a:cubicBezTo>
                  <a:cubicBezTo>
                    <a:pt x="3428" y="4664"/>
                    <a:pt x="3415" y="4983"/>
                    <a:pt x="3193" y="5261"/>
                  </a:cubicBezTo>
                  <a:cubicBezTo>
                    <a:pt x="3054" y="5455"/>
                    <a:pt x="2928" y="5663"/>
                    <a:pt x="2832" y="5885"/>
                  </a:cubicBezTo>
                  <a:cubicBezTo>
                    <a:pt x="2721" y="6149"/>
                    <a:pt x="2762" y="6246"/>
                    <a:pt x="3039" y="6344"/>
                  </a:cubicBezTo>
                  <a:cubicBezTo>
                    <a:pt x="3206" y="6399"/>
                    <a:pt x="3387" y="6440"/>
                    <a:pt x="3581" y="6482"/>
                  </a:cubicBezTo>
                  <a:cubicBezTo>
                    <a:pt x="3692" y="6510"/>
                    <a:pt x="3775" y="6566"/>
                    <a:pt x="3831" y="6662"/>
                  </a:cubicBezTo>
                  <a:cubicBezTo>
                    <a:pt x="3900" y="6760"/>
                    <a:pt x="3859" y="6884"/>
                    <a:pt x="3748" y="6927"/>
                  </a:cubicBezTo>
                  <a:cubicBezTo>
                    <a:pt x="3678" y="6954"/>
                    <a:pt x="3609" y="6968"/>
                    <a:pt x="3539" y="6968"/>
                  </a:cubicBezTo>
                  <a:lnTo>
                    <a:pt x="3470" y="6968"/>
                  </a:lnTo>
                  <a:cubicBezTo>
                    <a:pt x="3220" y="6912"/>
                    <a:pt x="2943" y="6871"/>
                    <a:pt x="2706" y="6746"/>
                  </a:cubicBezTo>
                  <a:cubicBezTo>
                    <a:pt x="2304" y="6551"/>
                    <a:pt x="2179" y="6205"/>
                    <a:pt x="2318" y="5774"/>
                  </a:cubicBezTo>
                  <a:cubicBezTo>
                    <a:pt x="2401" y="5552"/>
                    <a:pt x="2526" y="5344"/>
                    <a:pt x="2651" y="5150"/>
                  </a:cubicBezTo>
                  <a:cubicBezTo>
                    <a:pt x="2678" y="5108"/>
                    <a:pt x="2706" y="5080"/>
                    <a:pt x="2734" y="5052"/>
                  </a:cubicBezTo>
                  <a:cubicBezTo>
                    <a:pt x="2970" y="4719"/>
                    <a:pt x="2915" y="4553"/>
                    <a:pt x="2540" y="4373"/>
                  </a:cubicBezTo>
                  <a:cubicBezTo>
                    <a:pt x="2484" y="4345"/>
                    <a:pt x="2415" y="4317"/>
                    <a:pt x="2401" y="4303"/>
                  </a:cubicBezTo>
                  <a:cubicBezTo>
                    <a:pt x="2262" y="4247"/>
                    <a:pt x="2151" y="4206"/>
                    <a:pt x="2068" y="4151"/>
                  </a:cubicBezTo>
                  <a:cubicBezTo>
                    <a:pt x="1749" y="3984"/>
                    <a:pt x="1624" y="3707"/>
                    <a:pt x="1666" y="3346"/>
                  </a:cubicBezTo>
                  <a:cubicBezTo>
                    <a:pt x="1707" y="3068"/>
                    <a:pt x="1846" y="2818"/>
                    <a:pt x="1999" y="2582"/>
                  </a:cubicBezTo>
                  <a:cubicBezTo>
                    <a:pt x="2068" y="2485"/>
                    <a:pt x="2138" y="2387"/>
                    <a:pt x="2193" y="2276"/>
                  </a:cubicBezTo>
                  <a:cubicBezTo>
                    <a:pt x="2345" y="1971"/>
                    <a:pt x="2206" y="1693"/>
                    <a:pt x="1888" y="1582"/>
                  </a:cubicBezTo>
                  <a:cubicBezTo>
                    <a:pt x="1735" y="1541"/>
                    <a:pt x="1568" y="1541"/>
                    <a:pt x="1416" y="1541"/>
                  </a:cubicBezTo>
                  <a:cubicBezTo>
                    <a:pt x="1207" y="1541"/>
                    <a:pt x="1179" y="1486"/>
                    <a:pt x="1166" y="1388"/>
                  </a:cubicBezTo>
                  <a:cubicBezTo>
                    <a:pt x="1138" y="1277"/>
                    <a:pt x="1222" y="1180"/>
                    <a:pt x="1374" y="1153"/>
                  </a:cubicBezTo>
                  <a:cubicBezTo>
                    <a:pt x="1499" y="1125"/>
                    <a:pt x="1624" y="1110"/>
                    <a:pt x="1735" y="1110"/>
                  </a:cubicBezTo>
                  <a:close/>
                  <a:moveTo>
                    <a:pt x="1735" y="0"/>
                  </a:moveTo>
                  <a:cubicBezTo>
                    <a:pt x="1555" y="0"/>
                    <a:pt x="1360" y="15"/>
                    <a:pt x="1152" y="56"/>
                  </a:cubicBezTo>
                  <a:cubicBezTo>
                    <a:pt x="763" y="139"/>
                    <a:pt x="444" y="361"/>
                    <a:pt x="250" y="666"/>
                  </a:cubicBezTo>
                  <a:cubicBezTo>
                    <a:pt x="56" y="958"/>
                    <a:pt x="0" y="1319"/>
                    <a:pt x="83" y="1652"/>
                  </a:cubicBezTo>
                  <a:cubicBezTo>
                    <a:pt x="167" y="1985"/>
                    <a:pt x="333" y="2235"/>
                    <a:pt x="583" y="2415"/>
                  </a:cubicBezTo>
                  <a:cubicBezTo>
                    <a:pt x="639" y="2457"/>
                    <a:pt x="707" y="2485"/>
                    <a:pt x="763" y="2513"/>
                  </a:cubicBezTo>
                  <a:cubicBezTo>
                    <a:pt x="680" y="2721"/>
                    <a:pt x="596" y="2943"/>
                    <a:pt x="569" y="3207"/>
                  </a:cubicBezTo>
                  <a:cubicBezTo>
                    <a:pt x="458" y="3970"/>
                    <a:pt x="777" y="4664"/>
                    <a:pt x="1416" y="5067"/>
                  </a:cubicBezTo>
                  <a:cubicBezTo>
                    <a:pt x="1374" y="5178"/>
                    <a:pt x="1318" y="5289"/>
                    <a:pt x="1277" y="5413"/>
                  </a:cubicBezTo>
                  <a:cubicBezTo>
                    <a:pt x="944" y="6371"/>
                    <a:pt x="1305" y="7287"/>
                    <a:pt x="2206" y="7745"/>
                  </a:cubicBezTo>
                  <a:cubicBezTo>
                    <a:pt x="2567" y="7926"/>
                    <a:pt x="2928" y="7995"/>
                    <a:pt x="3220" y="8050"/>
                  </a:cubicBezTo>
                  <a:lnTo>
                    <a:pt x="3276" y="8050"/>
                  </a:lnTo>
                  <a:cubicBezTo>
                    <a:pt x="3359" y="8078"/>
                    <a:pt x="3456" y="8078"/>
                    <a:pt x="3539" y="8078"/>
                  </a:cubicBezTo>
                  <a:cubicBezTo>
                    <a:pt x="3748" y="8078"/>
                    <a:pt x="3955" y="8037"/>
                    <a:pt x="4164" y="7954"/>
                  </a:cubicBezTo>
                  <a:cubicBezTo>
                    <a:pt x="4525" y="7815"/>
                    <a:pt x="4803" y="7523"/>
                    <a:pt x="4914" y="7162"/>
                  </a:cubicBezTo>
                  <a:cubicBezTo>
                    <a:pt x="5025" y="6788"/>
                    <a:pt x="4969" y="6385"/>
                    <a:pt x="4760" y="6066"/>
                  </a:cubicBezTo>
                  <a:cubicBezTo>
                    <a:pt x="4636" y="5872"/>
                    <a:pt x="4483" y="5705"/>
                    <a:pt x="4288" y="5594"/>
                  </a:cubicBezTo>
                  <a:cubicBezTo>
                    <a:pt x="4399" y="5372"/>
                    <a:pt x="4455" y="5136"/>
                    <a:pt x="4483" y="4900"/>
                  </a:cubicBezTo>
                  <a:cubicBezTo>
                    <a:pt x="4511" y="4539"/>
                    <a:pt x="4427" y="4178"/>
                    <a:pt x="4247" y="3831"/>
                  </a:cubicBezTo>
                  <a:cubicBezTo>
                    <a:pt x="4081" y="3540"/>
                    <a:pt x="3859" y="3303"/>
                    <a:pt x="3581" y="3109"/>
                  </a:cubicBezTo>
                  <a:cubicBezTo>
                    <a:pt x="4081" y="2193"/>
                    <a:pt x="3886" y="1110"/>
                    <a:pt x="3054" y="444"/>
                  </a:cubicBezTo>
                  <a:cubicBezTo>
                    <a:pt x="2693" y="153"/>
                    <a:pt x="2249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114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4"/>
            <p:cNvSpPr/>
            <p:nvPr/>
          </p:nvSpPr>
          <p:spPr>
            <a:xfrm rot="-2029707">
              <a:off x="1738538" y="2592090"/>
              <a:ext cx="143518" cy="304496"/>
            </a:xfrm>
            <a:custGeom>
              <a:avLst/>
              <a:gdLst/>
              <a:ahLst/>
              <a:cxnLst/>
              <a:rect l="l" t="t" r="r" b="b"/>
              <a:pathLst>
                <a:path w="2762" h="5860" extrusionOk="0">
                  <a:moveTo>
                    <a:pt x="600" y="0"/>
                  </a:moveTo>
                  <a:cubicBezTo>
                    <a:pt x="480" y="0"/>
                    <a:pt x="358" y="16"/>
                    <a:pt x="236" y="41"/>
                  </a:cubicBezTo>
                  <a:cubicBezTo>
                    <a:pt x="84" y="68"/>
                    <a:pt x="0" y="165"/>
                    <a:pt x="28" y="276"/>
                  </a:cubicBezTo>
                  <a:cubicBezTo>
                    <a:pt x="41" y="374"/>
                    <a:pt x="69" y="429"/>
                    <a:pt x="278" y="429"/>
                  </a:cubicBezTo>
                  <a:cubicBezTo>
                    <a:pt x="430" y="429"/>
                    <a:pt x="597" y="429"/>
                    <a:pt x="750" y="470"/>
                  </a:cubicBezTo>
                  <a:cubicBezTo>
                    <a:pt x="1068" y="581"/>
                    <a:pt x="1207" y="859"/>
                    <a:pt x="1055" y="1164"/>
                  </a:cubicBezTo>
                  <a:cubicBezTo>
                    <a:pt x="1000" y="1275"/>
                    <a:pt x="930" y="1373"/>
                    <a:pt x="861" y="1470"/>
                  </a:cubicBezTo>
                  <a:cubicBezTo>
                    <a:pt x="708" y="1706"/>
                    <a:pt x="569" y="1956"/>
                    <a:pt x="528" y="2234"/>
                  </a:cubicBezTo>
                  <a:cubicBezTo>
                    <a:pt x="486" y="2595"/>
                    <a:pt x="611" y="2872"/>
                    <a:pt x="930" y="3039"/>
                  </a:cubicBezTo>
                  <a:cubicBezTo>
                    <a:pt x="1013" y="3094"/>
                    <a:pt x="1124" y="3135"/>
                    <a:pt x="1263" y="3191"/>
                  </a:cubicBezTo>
                  <a:cubicBezTo>
                    <a:pt x="1277" y="3205"/>
                    <a:pt x="1346" y="3233"/>
                    <a:pt x="1402" y="3261"/>
                  </a:cubicBezTo>
                  <a:cubicBezTo>
                    <a:pt x="1777" y="3441"/>
                    <a:pt x="1832" y="3607"/>
                    <a:pt x="1596" y="3940"/>
                  </a:cubicBezTo>
                  <a:cubicBezTo>
                    <a:pt x="1568" y="3968"/>
                    <a:pt x="1540" y="3996"/>
                    <a:pt x="1513" y="4038"/>
                  </a:cubicBezTo>
                  <a:cubicBezTo>
                    <a:pt x="1388" y="4232"/>
                    <a:pt x="1263" y="4440"/>
                    <a:pt x="1180" y="4662"/>
                  </a:cubicBezTo>
                  <a:cubicBezTo>
                    <a:pt x="1041" y="5093"/>
                    <a:pt x="1166" y="5439"/>
                    <a:pt x="1568" y="5634"/>
                  </a:cubicBezTo>
                  <a:cubicBezTo>
                    <a:pt x="1805" y="5759"/>
                    <a:pt x="2082" y="5800"/>
                    <a:pt x="2332" y="5856"/>
                  </a:cubicBezTo>
                  <a:cubicBezTo>
                    <a:pt x="2350" y="5858"/>
                    <a:pt x="2369" y="5860"/>
                    <a:pt x="2387" y="5860"/>
                  </a:cubicBezTo>
                  <a:cubicBezTo>
                    <a:pt x="2465" y="5860"/>
                    <a:pt x="2542" y="5837"/>
                    <a:pt x="2610" y="5815"/>
                  </a:cubicBezTo>
                  <a:cubicBezTo>
                    <a:pt x="2721" y="5772"/>
                    <a:pt x="2762" y="5648"/>
                    <a:pt x="2693" y="5550"/>
                  </a:cubicBezTo>
                  <a:cubicBezTo>
                    <a:pt x="2637" y="5454"/>
                    <a:pt x="2554" y="5398"/>
                    <a:pt x="2443" y="5370"/>
                  </a:cubicBezTo>
                  <a:cubicBezTo>
                    <a:pt x="2249" y="5328"/>
                    <a:pt x="2068" y="5287"/>
                    <a:pt x="1901" y="5232"/>
                  </a:cubicBezTo>
                  <a:cubicBezTo>
                    <a:pt x="1624" y="5134"/>
                    <a:pt x="1583" y="5037"/>
                    <a:pt x="1694" y="4773"/>
                  </a:cubicBezTo>
                  <a:cubicBezTo>
                    <a:pt x="1790" y="4551"/>
                    <a:pt x="1916" y="4343"/>
                    <a:pt x="2055" y="4149"/>
                  </a:cubicBezTo>
                  <a:cubicBezTo>
                    <a:pt x="2277" y="3871"/>
                    <a:pt x="2290" y="3552"/>
                    <a:pt x="2123" y="3246"/>
                  </a:cubicBezTo>
                  <a:cubicBezTo>
                    <a:pt x="2012" y="3039"/>
                    <a:pt x="1832" y="2900"/>
                    <a:pt x="1624" y="2802"/>
                  </a:cubicBezTo>
                  <a:cubicBezTo>
                    <a:pt x="1499" y="2747"/>
                    <a:pt x="1374" y="2706"/>
                    <a:pt x="1263" y="2636"/>
                  </a:cubicBezTo>
                  <a:cubicBezTo>
                    <a:pt x="1013" y="2511"/>
                    <a:pt x="972" y="2414"/>
                    <a:pt x="1068" y="2164"/>
                  </a:cubicBezTo>
                  <a:cubicBezTo>
                    <a:pt x="1138" y="1942"/>
                    <a:pt x="1263" y="1747"/>
                    <a:pt x="1402" y="1567"/>
                  </a:cubicBezTo>
                  <a:cubicBezTo>
                    <a:pt x="1721" y="1096"/>
                    <a:pt x="1651" y="554"/>
                    <a:pt x="1222" y="207"/>
                  </a:cubicBezTo>
                  <a:cubicBezTo>
                    <a:pt x="1033" y="54"/>
                    <a:pt x="821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1" name="Google Shape;491;p14"/>
          <p:cNvGrpSpPr/>
          <p:nvPr/>
        </p:nvGrpSpPr>
        <p:grpSpPr>
          <a:xfrm>
            <a:off x="11241196" y="2719455"/>
            <a:ext cx="207200" cy="207200"/>
            <a:chOff x="1666623" y="2623621"/>
            <a:chExt cx="155400" cy="155400"/>
          </a:xfrm>
        </p:grpSpPr>
        <p:sp>
          <p:nvSpPr>
            <p:cNvPr id="492" name="Google Shape;492;p14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4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48050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3"/>
        </a:solidFill>
        <a:effectLst/>
      </p:bgPr>
    </p:bg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" name="Google Shape;495;p15"/>
          <p:cNvGrpSpPr/>
          <p:nvPr/>
        </p:nvGrpSpPr>
        <p:grpSpPr>
          <a:xfrm>
            <a:off x="-1135833" y="365100"/>
            <a:ext cx="12962600" cy="6148800"/>
            <a:chOff x="-851875" y="273825"/>
            <a:chExt cx="9721950" cy="4611600"/>
          </a:xfrm>
        </p:grpSpPr>
        <p:sp>
          <p:nvSpPr>
            <p:cNvPr id="496" name="Google Shape;496;p15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5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8" name="Google Shape;498;p15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499" name="Google Shape;499;p15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15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15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15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15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15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15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15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7" name="Google Shape;507;p15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508" name="Google Shape;508;p15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15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5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5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5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5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5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5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6" name="Google Shape;516;p15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517" name="Google Shape;517;p15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15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15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15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15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15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15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15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525" name="Google Shape;525;p15"/>
            <p:cNvCxnSpPr/>
            <p:nvPr/>
          </p:nvCxnSpPr>
          <p:spPr>
            <a:xfrm>
              <a:off x="843750" y="28862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26" name="Google Shape;526;p15"/>
          <p:cNvGrpSpPr/>
          <p:nvPr/>
        </p:nvGrpSpPr>
        <p:grpSpPr>
          <a:xfrm>
            <a:off x="2417403" y="1322256"/>
            <a:ext cx="7716000" cy="4221177"/>
            <a:chOff x="1788000" y="1084592"/>
            <a:chExt cx="5787000" cy="3165883"/>
          </a:xfrm>
        </p:grpSpPr>
        <p:sp>
          <p:nvSpPr>
            <p:cNvPr id="527" name="Google Shape;527;p15"/>
            <p:cNvSpPr/>
            <p:nvPr/>
          </p:nvSpPr>
          <p:spPr>
            <a:xfrm>
              <a:off x="1788000" y="1122375"/>
              <a:ext cx="5787000" cy="3128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5"/>
            <p:cNvSpPr/>
            <p:nvPr/>
          </p:nvSpPr>
          <p:spPr>
            <a:xfrm>
              <a:off x="2748727" y="108459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5"/>
            <p:cNvSpPr/>
            <p:nvPr/>
          </p:nvSpPr>
          <p:spPr>
            <a:xfrm>
              <a:off x="3160552" y="108459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5"/>
            <p:cNvSpPr/>
            <p:nvPr/>
          </p:nvSpPr>
          <p:spPr>
            <a:xfrm>
              <a:off x="3572377" y="108459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5"/>
            <p:cNvSpPr/>
            <p:nvPr/>
          </p:nvSpPr>
          <p:spPr>
            <a:xfrm>
              <a:off x="3984202" y="108459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5"/>
            <p:cNvSpPr/>
            <p:nvPr/>
          </p:nvSpPr>
          <p:spPr>
            <a:xfrm>
              <a:off x="4396027" y="108459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5"/>
            <p:cNvSpPr/>
            <p:nvPr/>
          </p:nvSpPr>
          <p:spPr>
            <a:xfrm>
              <a:off x="4807852" y="108459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5"/>
            <p:cNvSpPr/>
            <p:nvPr/>
          </p:nvSpPr>
          <p:spPr>
            <a:xfrm>
              <a:off x="5219677" y="108459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5"/>
            <p:cNvSpPr/>
            <p:nvPr/>
          </p:nvSpPr>
          <p:spPr>
            <a:xfrm>
              <a:off x="5631502" y="108459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5"/>
            <p:cNvSpPr/>
            <p:nvPr/>
          </p:nvSpPr>
          <p:spPr>
            <a:xfrm>
              <a:off x="6043327" y="108459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5"/>
            <p:cNvSpPr/>
            <p:nvPr/>
          </p:nvSpPr>
          <p:spPr>
            <a:xfrm>
              <a:off x="6455152" y="108459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5"/>
            <p:cNvSpPr/>
            <p:nvPr/>
          </p:nvSpPr>
          <p:spPr>
            <a:xfrm>
              <a:off x="6866977" y="108459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5"/>
            <p:cNvSpPr/>
            <p:nvPr/>
          </p:nvSpPr>
          <p:spPr>
            <a:xfrm>
              <a:off x="2336902" y="108459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0" name="Google Shape;540;p15"/>
          <p:cNvSpPr txBox="1">
            <a:spLocks noGrp="1"/>
          </p:cNvSpPr>
          <p:nvPr>
            <p:ph type="title"/>
          </p:nvPr>
        </p:nvSpPr>
        <p:spPr>
          <a:xfrm>
            <a:off x="3735400" y="4616600"/>
            <a:ext cx="5086800" cy="4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15"/>
          <p:cNvSpPr txBox="1">
            <a:spLocks noGrp="1"/>
          </p:cNvSpPr>
          <p:nvPr>
            <p:ph type="subTitle" idx="1"/>
          </p:nvPr>
        </p:nvSpPr>
        <p:spPr>
          <a:xfrm>
            <a:off x="3029600" y="1878901"/>
            <a:ext cx="6498400" cy="23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grpSp>
        <p:nvGrpSpPr>
          <p:cNvPr id="542" name="Google Shape;542;p15"/>
          <p:cNvGrpSpPr/>
          <p:nvPr/>
        </p:nvGrpSpPr>
        <p:grpSpPr>
          <a:xfrm rot="-5085004" flipH="1">
            <a:off x="1278157" y="5551647"/>
            <a:ext cx="600809" cy="658784"/>
            <a:chOff x="1584644" y="2497374"/>
            <a:chExt cx="450609" cy="494091"/>
          </a:xfrm>
        </p:grpSpPr>
        <p:sp>
          <p:nvSpPr>
            <p:cNvPr id="543" name="Google Shape;543;p15"/>
            <p:cNvSpPr/>
            <p:nvPr/>
          </p:nvSpPr>
          <p:spPr>
            <a:xfrm rot="-2029707">
              <a:off x="1679395" y="2534520"/>
              <a:ext cx="261108" cy="419799"/>
            </a:xfrm>
            <a:custGeom>
              <a:avLst/>
              <a:gdLst/>
              <a:ahLst/>
              <a:cxnLst/>
              <a:rect l="l" t="t" r="r" b="b"/>
              <a:pathLst>
                <a:path w="5025" h="8079" extrusionOk="0">
                  <a:moveTo>
                    <a:pt x="1735" y="1110"/>
                  </a:moveTo>
                  <a:cubicBezTo>
                    <a:pt x="1957" y="1110"/>
                    <a:pt x="2179" y="1166"/>
                    <a:pt x="2360" y="1319"/>
                  </a:cubicBezTo>
                  <a:cubicBezTo>
                    <a:pt x="2789" y="1666"/>
                    <a:pt x="2859" y="2208"/>
                    <a:pt x="2540" y="2679"/>
                  </a:cubicBezTo>
                  <a:cubicBezTo>
                    <a:pt x="2401" y="2859"/>
                    <a:pt x="2276" y="3054"/>
                    <a:pt x="2206" y="3276"/>
                  </a:cubicBezTo>
                  <a:cubicBezTo>
                    <a:pt x="2110" y="3526"/>
                    <a:pt x="2151" y="3623"/>
                    <a:pt x="2401" y="3748"/>
                  </a:cubicBezTo>
                  <a:cubicBezTo>
                    <a:pt x="2512" y="3818"/>
                    <a:pt x="2637" y="3859"/>
                    <a:pt x="2762" y="3914"/>
                  </a:cubicBezTo>
                  <a:cubicBezTo>
                    <a:pt x="2970" y="4012"/>
                    <a:pt x="3150" y="4151"/>
                    <a:pt x="3261" y="4358"/>
                  </a:cubicBezTo>
                  <a:cubicBezTo>
                    <a:pt x="3428" y="4664"/>
                    <a:pt x="3415" y="4983"/>
                    <a:pt x="3193" y="5261"/>
                  </a:cubicBezTo>
                  <a:cubicBezTo>
                    <a:pt x="3054" y="5455"/>
                    <a:pt x="2928" y="5663"/>
                    <a:pt x="2832" y="5885"/>
                  </a:cubicBezTo>
                  <a:cubicBezTo>
                    <a:pt x="2721" y="6149"/>
                    <a:pt x="2762" y="6246"/>
                    <a:pt x="3039" y="6344"/>
                  </a:cubicBezTo>
                  <a:cubicBezTo>
                    <a:pt x="3206" y="6399"/>
                    <a:pt x="3387" y="6440"/>
                    <a:pt x="3581" y="6482"/>
                  </a:cubicBezTo>
                  <a:cubicBezTo>
                    <a:pt x="3692" y="6510"/>
                    <a:pt x="3775" y="6566"/>
                    <a:pt x="3831" y="6662"/>
                  </a:cubicBezTo>
                  <a:cubicBezTo>
                    <a:pt x="3900" y="6760"/>
                    <a:pt x="3859" y="6884"/>
                    <a:pt x="3748" y="6927"/>
                  </a:cubicBezTo>
                  <a:cubicBezTo>
                    <a:pt x="3678" y="6954"/>
                    <a:pt x="3609" y="6968"/>
                    <a:pt x="3539" y="6968"/>
                  </a:cubicBezTo>
                  <a:lnTo>
                    <a:pt x="3470" y="6968"/>
                  </a:lnTo>
                  <a:cubicBezTo>
                    <a:pt x="3220" y="6912"/>
                    <a:pt x="2943" y="6871"/>
                    <a:pt x="2706" y="6746"/>
                  </a:cubicBezTo>
                  <a:cubicBezTo>
                    <a:pt x="2304" y="6551"/>
                    <a:pt x="2179" y="6205"/>
                    <a:pt x="2318" y="5774"/>
                  </a:cubicBezTo>
                  <a:cubicBezTo>
                    <a:pt x="2401" y="5552"/>
                    <a:pt x="2526" y="5344"/>
                    <a:pt x="2651" y="5150"/>
                  </a:cubicBezTo>
                  <a:cubicBezTo>
                    <a:pt x="2678" y="5108"/>
                    <a:pt x="2706" y="5080"/>
                    <a:pt x="2734" y="5052"/>
                  </a:cubicBezTo>
                  <a:cubicBezTo>
                    <a:pt x="2970" y="4719"/>
                    <a:pt x="2915" y="4553"/>
                    <a:pt x="2540" y="4373"/>
                  </a:cubicBezTo>
                  <a:cubicBezTo>
                    <a:pt x="2484" y="4345"/>
                    <a:pt x="2415" y="4317"/>
                    <a:pt x="2401" y="4303"/>
                  </a:cubicBezTo>
                  <a:cubicBezTo>
                    <a:pt x="2262" y="4247"/>
                    <a:pt x="2151" y="4206"/>
                    <a:pt x="2068" y="4151"/>
                  </a:cubicBezTo>
                  <a:cubicBezTo>
                    <a:pt x="1749" y="3984"/>
                    <a:pt x="1624" y="3707"/>
                    <a:pt x="1666" y="3346"/>
                  </a:cubicBezTo>
                  <a:cubicBezTo>
                    <a:pt x="1707" y="3068"/>
                    <a:pt x="1846" y="2818"/>
                    <a:pt x="1999" y="2582"/>
                  </a:cubicBezTo>
                  <a:cubicBezTo>
                    <a:pt x="2068" y="2485"/>
                    <a:pt x="2138" y="2387"/>
                    <a:pt x="2193" y="2276"/>
                  </a:cubicBezTo>
                  <a:cubicBezTo>
                    <a:pt x="2345" y="1971"/>
                    <a:pt x="2206" y="1693"/>
                    <a:pt x="1888" y="1582"/>
                  </a:cubicBezTo>
                  <a:cubicBezTo>
                    <a:pt x="1735" y="1541"/>
                    <a:pt x="1568" y="1541"/>
                    <a:pt x="1416" y="1541"/>
                  </a:cubicBezTo>
                  <a:cubicBezTo>
                    <a:pt x="1207" y="1541"/>
                    <a:pt x="1179" y="1486"/>
                    <a:pt x="1166" y="1388"/>
                  </a:cubicBezTo>
                  <a:cubicBezTo>
                    <a:pt x="1138" y="1277"/>
                    <a:pt x="1222" y="1180"/>
                    <a:pt x="1374" y="1153"/>
                  </a:cubicBezTo>
                  <a:cubicBezTo>
                    <a:pt x="1499" y="1125"/>
                    <a:pt x="1624" y="1110"/>
                    <a:pt x="1735" y="1110"/>
                  </a:cubicBezTo>
                  <a:close/>
                  <a:moveTo>
                    <a:pt x="1735" y="0"/>
                  </a:moveTo>
                  <a:cubicBezTo>
                    <a:pt x="1555" y="0"/>
                    <a:pt x="1360" y="15"/>
                    <a:pt x="1152" y="56"/>
                  </a:cubicBezTo>
                  <a:cubicBezTo>
                    <a:pt x="763" y="139"/>
                    <a:pt x="444" y="361"/>
                    <a:pt x="250" y="666"/>
                  </a:cubicBezTo>
                  <a:cubicBezTo>
                    <a:pt x="56" y="958"/>
                    <a:pt x="0" y="1319"/>
                    <a:pt x="83" y="1652"/>
                  </a:cubicBezTo>
                  <a:cubicBezTo>
                    <a:pt x="167" y="1985"/>
                    <a:pt x="333" y="2235"/>
                    <a:pt x="583" y="2415"/>
                  </a:cubicBezTo>
                  <a:cubicBezTo>
                    <a:pt x="639" y="2457"/>
                    <a:pt x="707" y="2485"/>
                    <a:pt x="763" y="2513"/>
                  </a:cubicBezTo>
                  <a:cubicBezTo>
                    <a:pt x="680" y="2721"/>
                    <a:pt x="596" y="2943"/>
                    <a:pt x="569" y="3207"/>
                  </a:cubicBezTo>
                  <a:cubicBezTo>
                    <a:pt x="458" y="3970"/>
                    <a:pt x="777" y="4664"/>
                    <a:pt x="1416" y="5067"/>
                  </a:cubicBezTo>
                  <a:cubicBezTo>
                    <a:pt x="1374" y="5178"/>
                    <a:pt x="1318" y="5289"/>
                    <a:pt x="1277" y="5413"/>
                  </a:cubicBezTo>
                  <a:cubicBezTo>
                    <a:pt x="944" y="6371"/>
                    <a:pt x="1305" y="7287"/>
                    <a:pt x="2206" y="7745"/>
                  </a:cubicBezTo>
                  <a:cubicBezTo>
                    <a:pt x="2567" y="7926"/>
                    <a:pt x="2928" y="7995"/>
                    <a:pt x="3220" y="8050"/>
                  </a:cubicBezTo>
                  <a:lnTo>
                    <a:pt x="3276" y="8050"/>
                  </a:lnTo>
                  <a:cubicBezTo>
                    <a:pt x="3359" y="8078"/>
                    <a:pt x="3456" y="8078"/>
                    <a:pt x="3539" y="8078"/>
                  </a:cubicBezTo>
                  <a:cubicBezTo>
                    <a:pt x="3748" y="8078"/>
                    <a:pt x="3955" y="8037"/>
                    <a:pt x="4164" y="7954"/>
                  </a:cubicBezTo>
                  <a:cubicBezTo>
                    <a:pt x="4525" y="7815"/>
                    <a:pt x="4803" y="7523"/>
                    <a:pt x="4914" y="7162"/>
                  </a:cubicBezTo>
                  <a:cubicBezTo>
                    <a:pt x="5025" y="6788"/>
                    <a:pt x="4969" y="6385"/>
                    <a:pt x="4760" y="6066"/>
                  </a:cubicBezTo>
                  <a:cubicBezTo>
                    <a:pt x="4636" y="5872"/>
                    <a:pt x="4483" y="5705"/>
                    <a:pt x="4288" y="5594"/>
                  </a:cubicBezTo>
                  <a:cubicBezTo>
                    <a:pt x="4399" y="5372"/>
                    <a:pt x="4455" y="5136"/>
                    <a:pt x="4483" y="4900"/>
                  </a:cubicBezTo>
                  <a:cubicBezTo>
                    <a:pt x="4511" y="4539"/>
                    <a:pt x="4427" y="4178"/>
                    <a:pt x="4247" y="3831"/>
                  </a:cubicBezTo>
                  <a:cubicBezTo>
                    <a:pt x="4081" y="3540"/>
                    <a:pt x="3859" y="3303"/>
                    <a:pt x="3581" y="3109"/>
                  </a:cubicBezTo>
                  <a:cubicBezTo>
                    <a:pt x="4081" y="2193"/>
                    <a:pt x="3886" y="1110"/>
                    <a:pt x="3054" y="444"/>
                  </a:cubicBezTo>
                  <a:cubicBezTo>
                    <a:pt x="2693" y="153"/>
                    <a:pt x="2249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114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5"/>
            <p:cNvSpPr/>
            <p:nvPr/>
          </p:nvSpPr>
          <p:spPr>
            <a:xfrm rot="-2029707">
              <a:off x="1738538" y="2592090"/>
              <a:ext cx="143518" cy="304496"/>
            </a:xfrm>
            <a:custGeom>
              <a:avLst/>
              <a:gdLst/>
              <a:ahLst/>
              <a:cxnLst/>
              <a:rect l="l" t="t" r="r" b="b"/>
              <a:pathLst>
                <a:path w="2762" h="5860" extrusionOk="0">
                  <a:moveTo>
                    <a:pt x="600" y="0"/>
                  </a:moveTo>
                  <a:cubicBezTo>
                    <a:pt x="480" y="0"/>
                    <a:pt x="358" y="16"/>
                    <a:pt x="236" y="41"/>
                  </a:cubicBezTo>
                  <a:cubicBezTo>
                    <a:pt x="84" y="68"/>
                    <a:pt x="0" y="165"/>
                    <a:pt x="28" y="276"/>
                  </a:cubicBezTo>
                  <a:cubicBezTo>
                    <a:pt x="41" y="374"/>
                    <a:pt x="69" y="429"/>
                    <a:pt x="278" y="429"/>
                  </a:cubicBezTo>
                  <a:cubicBezTo>
                    <a:pt x="430" y="429"/>
                    <a:pt x="597" y="429"/>
                    <a:pt x="750" y="470"/>
                  </a:cubicBezTo>
                  <a:cubicBezTo>
                    <a:pt x="1068" y="581"/>
                    <a:pt x="1207" y="859"/>
                    <a:pt x="1055" y="1164"/>
                  </a:cubicBezTo>
                  <a:cubicBezTo>
                    <a:pt x="1000" y="1275"/>
                    <a:pt x="930" y="1373"/>
                    <a:pt x="861" y="1470"/>
                  </a:cubicBezTo>
                  <a:cubicBezTo>
                    <a:pt x="708" y="1706"/>
                    <a:pt x="569" y="1956"/>
                    <a:pt x="528" y="2234"/>
                  </a:cubicBezTo>
                  <a:cubicBezTo>
                    <a:pt x="486" y="2595"/>
                    <a:pt x="611" y="2872"/>
                    <a:pt x="930" y="3039"/>
                  </a:cubicBezTo>
                  <a:cubicBezTo>
                    <a:pt x="1013" y="3094"/>
                    <a:pt x="1124" y="3135"/>
                    <a:pt x="1263" y="3191"/>
                  </a:cubicBezTo>
                  <a:cubicBezTo>
                    <a:pt x="1277" y="3205"/>
                    <a:pt x="1346" y="3233"/>
                    <a:pt x="1402" y="3261"/>
                  </a:cubicBezTo>
                  <a:cubicBezTo>
                    <a:pt x="1777" y="3441"/>
                    <a:pt x="1832" y="3607"/>
                    <a:pt x="1596" y="3940"/>
                  </a:cubicBezTo>
                  <a:cubicBezTo>
                    <a:pt x="1568" y="3968"/>
                    <a:pt x="1540" y="3996"/>
                    <a:pt x="1513" y="4038"/>
                  </a:cubicBezTo>
                  <a:cubicBezTo>
                    <a:pt x="1388" y="4232"/>
                    <a:pt x="1263" y="4440"/>
                    <a:pt x="1180" y="4662"/>
                  </a:cubicBezTo>
                  <a:cubicBezTo>
                    <a:pt x="1041" y="5093"/>
                    <a:pt x="1166" y="5439"/>
                    <a:pt x="1568" y="5634"/>
                  </a:cubicBezTo>
                  <a:cubicBezTo>
                    <a:pt x="1805" y="5759"/>
                    <a:pt x="2082" y="5800"/>
                    <a:pt x="2332" y="5856"/>
                  </a:cubicBezTo>
                  <a:cubicBezTo>
                    <a:pt x="2350" y="5858"/>
                    <a:pt x="2369" y="5860"/>
                    <a:pt x="2387" y="5860"/>
                  </a:cubicBezTo>
                  <a:cubicBezTo>
                    <a:pt x="2465" y="5860"/>
                    <a:pt x="2542" y="5837"/>
                    <a:pt x="2610" y="5815"/>
                  </a:cubicBezTo>
                  <a:cubicBezTo>
                    <a:pt x="2721" y="5772"/>
                    <a:pt x="2762" y="5648"/>
                    <a:pt x="2693" y="5550"/>
                  </a:cubicBezTo>
                  <a:cubicBezTo>
                    <a:pt x="2637" y="5454"/>
                    <a:pt x="2554" y="5398"/>
                    <a:pt x="2443" y="5370"/>
                  </a:cubicBezTo>
                  <a:cubicBezTo>
                    <a:pt x="2249" y="5328"/>
                    <a:pt x="2068" y="5287"/>
                    <a:pt x="1901" y="5232"/>
                  </a:cubicBezTo>
                  <a:cubicBezTo>
                    <a:pt x="1624" y="5134"/>
                    <a:pt x="1583" y="5037"/>
                    <a:pt x="1694" y="4773"/>
                  </a:cubicBezTo>
                  <a:cubicBezTo>
                    <a:pt x="1790" y="4551"/>
                    <a:pt x="1916" y="4343"/>
                    <a:pt x="2055" y="4149"/>
                  </a:cubicBezTo>
                  <a:cubicBezTo>
                    <a:pt x="2277" y="3871"/>
                    <a:pt x="2290" y="3552"/>
                    <a:pt x="2123" y="3246"/>
                  </a:cubicBezTo>
                  <a:cubicBezTo>
                    <a:pt x="2012" y="3039"/>
                    <a:pt x="1832" y="2900"/>
                    <a:pt x="1624" y="2802"/>
                  </a:cubicBezTo>
                  <a:cubicBezTo>
                    <a:pt x="1499" y="2747"/>
                    <a:pt x="1374" y="2706"/>
                    <a:pt x="1263" y="2636"/>
                  </a:cubicBezTo>
                  <a:cubicBezTo>
                    <a:pt x="1013" y="2511"/>
                    <a:pt x="972" y="2414"/>
                    <a:pt x="1068" y="2164"/>
                  </a:cubicBezTo>
                  <a:cubicBezTo>
                    <a:pt x="1138" y="1942"/>
                    <a:pt x="1263" y="1747"/>
                    <a:pt x="1402" y="1567"/>
                  </a:cubicBezTo>
                  <a:cubicBezTo>
                    <a:pt x="1721" y="1096"/>
                    <a:pt x="1651" y="554"/>
                    <a:pt x="1222" y="207"/>
                  </a:cubicBezTo>
                  <a:cubicBezTo>
                    <a:pt x="1033" y="54"/>
                    <a:pt x="821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5" name="Google Shape;545;p15"/>
          <p:cNvGrpSpPr/>
          <p:nvPr/>
        </p:nvGrpSpPr>
        <p:grpSpPr>
          <a:xfrm rot="6403897">
            <a:off x="10820871" y="5745757"/>
            <a:ext cx="600835" cy="658812"/>
            <a:chOff x="1584644" y="2497374"/>
            <a:chExt cx="450609" cy="494091"/>
          </a:xfrm>
        </p:grpSpPr>
        <p:sp>
          <p:nvSpPr>
            <p:cNvPr id="546" name="Google Shape;546;p15"/>
            <p:cNvSpPr/>
            <p:nvPr/>
          </p:nvSpPr>
          <p:spPr>
            <a:xfrm rot="-2029707">
              <a:off x="1679395" y="2534520"/>
              <a:ext cx="261108" cy="419799"/>
            </a:xfrm>
            <a:custGeom>
              <a:avLst/>
              <a:gdLst/>
              <a:ahLst/>
              <a:cxnLst/>
              <a:rect l="l" t="t" r="r" b="b"/>
              <a:pathLst>
                <a:path w="5025" h="8079" extrusionOk="0">
                  <a:moveTo>
                    <a:pt x="1735" y="1110"/>
                  </a:moveTo>
                  <a:cubicBezTo>
                    <a:pt x="1957" y="1110"/>
                    <a:pt x="2179" y="1166"/>
                    <a:pt x="2360" y="1319"/>
                  </a:cubicBezTo>
                  <a:cubicBezTo>
                    <a:pt x="2789" y="1666"/>
                    <a:pt x="2859" y="2208"/>
                    <a:pt x="2540" y="2679"/>
                  </a:cubicBezTo>
                  <a:cubicBezTo>
                    <a:pt x="2401" y="2859"/>
                    <a:pt x="2276" y="3054"/>
                    <a:pt x="2206" y="3276"/>
                  </a:cubicBezTo>
                  <a:cubicBezTo>
                    <a:pt x="2110" y="3526"/>
                    <a:pt x="2151" y="3623"/>
                    <a:pt x="2401" y="3748"/>
                  </a:cubicBezTo>
                  <a:cubicBezTo>
                    <a:pt x="2512" y="3818"/>
                    <a:pt x="2637" y="3859"/>
                    <a:pt x="2762" y="3914"/>
                  </a:cubicBezTo>
                  <a:cubicBezTo>
                    <a:pt x="2970" y="4012"/>
                    <a:pt x="3150" y="4151"/>
                    <a:pt x="3261" y="4358"/>
                  </a:cubicBezTo>
                  <a:cubicBezTo>
                    <a:pt x="3428" y="4664"/>
                    <a:pt x="3415" y="4983"/>
                    <a:pt x="3193" y="5261"/>
                  </a:cubicBezTo>
                  <a:cubicBezTo>
                    <a:pt x="3054" y="5455"/>
                    <a:pt x="2928" y="5663"/>
                    <a:pt x="2832" y="5885"/>
                  </a:cubicBezTo>
                  <a:cubicBezTo>
                    <a:pt x="2721" y="6149"/>
                    <a:pt x="2762" y="6246"/>
                    <a:pt x="3039" y="6344"/>
                  </a:cubicBezTo>
                  <a:cubicBezTo>
                    <a:pt x="3206" y="6399"/>
                    <a:pt x="3387" y="6440"/>
                    <a:pt x="3581" y="6482"/>
                  </a:cubicBezTo>
                  <a:cubicBezTo>
                    <a:pt x="3692" y="6510"/>
                    <a:pt x="3775" y="6566"/>
                    <a:pt x="3831" y="6662"/>
                  </a:cubicBezTo>
                  <a:cubicBezTo>
                    <a:pt x="3900" y="6760"/>
                    <a:pt x="3859" y="6884"/>
                    <a:pt x="3748" y="6927"/>
                  </a:cubicBezTo>
                  <a:cubicBezTo>
                    <a:pt x="3678" y="6954"/>
                    <a:pt x="3609" y="6968"/>
                    <a:pt x="3539" y="6968"/>
                  </a:cubicBezTo>
                  <a:lnTo>
                    <a:pt x="3470" y="6968"/>
                  </a:lnTo>
                  <a:cubicBezTo>
                    <a:pt x="3220" y="6912"/>
                    <a:pt x="2943" y="6871"/>
                    <a:pt x="2706" y="6746"/>
                  </a:cubicBezTo>
                  <a:cubicBezTo>
                    <a:pt x="2304" y="6551"/>
                    <a:pt x="2179" y="6205"/>
                    <a:pt x="2318" y="5774"/>
                  </a:cubicBezTo>
                  <a:cubicBezTo>
                    <a:pt x="2401" y="5552"/>
                    <a:pt x="2526" y="5344"/>
                    <a:pt x="2651" y="5150"/>
                  </a:cubicBezTo>
                  <a:cubicBezTo>
                    <a:pt x="2678" y="5108"/>
                    <a:pt x="2706" y="5080"/>
                    <a:pt x="2734" y="5052"/>
                  </a:cubicBezTo>
                  <a:cubicBezTo>
                    <a:pt x="2970" y="4719"/>
                    <a:pt x="2915" y="4553"/>
                    <a:pt x="2540" y="4373"/>
                  </a:cubicBezTo>
                  <a:cubicBezTo>
                    <a:pt x="2484" y="4345"/>
                    <a:pt x="2415" y="4317"/>
                    <a:pt x="2401" y="4303"/>
                  </a:cubicBezTo>
                  <a:cubicBezTo>
                    <a:pt x="2262" y="4247"/>
                    <a:pt x="2151" y="4206"/>
                    <a:pt x="2068" y="4151"/>
                  </a:cubicBezTo>
                  <a:cubicBezTo>
                    <a:pt x="1749" y="3984"/>
                    <a:pt x="1624" y="3707"/>
                    <a:pt x="1666" y="3346"/>
                  </a:cubicBezTo>
                  <a:cubicBezTo>
                    <a:pt x="1707" y="3068"/>
                    <a:pt x="1846" y="2818"/>
                    <a:pt x="1999" y="2582"/>
                  </a:cubicBezTo>
                  <a:cubicBezTo>
                    <a:pt x="2068" y="2485"/>
                    <a:pt x="2138" y="2387"/>
                    <a:pt x="2193" y="2276"/>
                  </a:cubicBezTo>
                  <a:cubicBezTo>
                    <a:pt x="2345" y="1971"/>
                    <a:pt x="2206" y="1693"/>
                    <a:pt x="1888" y="1582"/>
                  </a:cubicBezTo>
                  <a:cubicBezTo>
                    <a:pt x="1735" y="1541"/>
                    <a:pt x="1568" y="1541"/>
                    <a:pt x="1416" y="1541"/>
                  </a:cubicBezTo>
                  <a:cubicBezTo>
                    <a:pt x="1207" y="1541"/>
                    <a:pt x="1179" y="1486"/>
                    <a:pt x="1166" y="1388"/>
                  </a:cubicBezTo>
                  <a:cubicBezTo>
                    <a:pt x="1138" y="1277"/>
                    <a:pt x="1222" y="1180"/>
                    <a:pt x="1374" y="1153"/>
                  </a:cubicBezTo>
                  <a:cubicBezTo>
                    <a:pt x="1499" y="1125"/>
                    <a:pt x="1624" y="1110"/>
                    <a:pt x="1735" y="1110"/>
                  </a:cubicBezTo>
                  <a:close/>
                  <a:moveTo>
                    <a:pt x="1735" y="0"/>
                  </a:moveTo>
                  <a:cubicBezTo>
                    <a:pt x="1555" y="0"/>
                    <a:pt x="1360" y="15"/>
                    <a:pt x="1152" y="56"/>
                  </a:cubicBezTo>
                  <a:cubicBezTo>
                    <a:pt x="763" y="139"/>
                    <a:pt x="444" y="361"/>
                    <a:pt x="250" y="666"/>
                  </a:cubicBezTo>
                  <a:cubicBezTo>
                    <a:pt x="56" y="958"/>
                    <a:pt x="0" y="1319"/>
                    <a:pt x="83" y="1652"/>
                  </a:cubicBezTo>
                  <a:cubicBezTo>
                    <a:pt x="167" y="1985"/>
                    <a:pt x="333" y="2235"/>
                    <a:pt x="583" y="2415"/>
                  </a:cubicBezTo>
                  <a:cubicBezTo>
                    <a:pt x="639" y="2457"/>
                    <a:pt x="707" y="2485"/>
                    <a:pt x="763" y="2513"/>
                  </a:cubicBezTo>
                  <a:cubicBezTo>
                    <a:pt x="680" y="2721"/>
                    <a:pt x="596" y="2943"/>
                    <a:pt x="569" y="3207"/>
                  </a:cubicBezTo>
                  <a:cubicBezTo>
                    <a:pt x="458" y="3970"/>
                    <a:pt x="777" y="4664"/>
                    <a:pt x="1416" y="5067"/>
                  </a:cubicBezTo>
                  <a:cubicBezTo>
                    <a:pt x="1374" y="5178"/>
                    <a:pt x="1318" y="5289"/>
                    <a:pt x="1277" y="5413"/>
                  </a:cubicBezTo>
                  <a:cubicBezTo>
                    <a:pt x="944" y="6371"/>
                    <a:pt x="1305" y="7287"/>
                    <a:pt x="2206" y="7745"/>
                  </a:cubicBezTo>
                  <a:cubicBezTo>
                    <a:pt x="2567" y="7926"/>
                    <a:pt x="2928" y="7995"/>
                    <a:pt x="3220" y="8050"/>
                  </a:cubicBezTo>
                  <a:lnTo>
                    <a:pt x="3276" y="8050"/>
                  </a:lnTo>
                  <a:cubicBezTo>
                    <a:pt x="3359" y="8078"/>
                    <a:pt x="3456" y="8078"/>
                    <a:pt x="3539" y="8078"/>
                  </a:cubicBezTo>
                  <a:cubicBezTo>
                    <a:pt x="3748" y="8078"/>
                    <a:pt x="3955" y="8037"/>
                    <a:pt x="4164" y="7954"/>
                  </a:cubicBezTo>
                  <a:cubicBezTo>
                    <a:pt x="4525" y="7815"/>
                    <a:pt x="4803" y="7523"/>
                    <a:pt x="4914" y="7162"/>
                  </a:cubicBezTo>
                  <a:cubicBezTo>
                    <a:pt x="5025" y="6788"/>
                    <a:pt x="4969" y="6385"/>
                    <a:pt x="4760" y="6066"/>
                  </a:cubicBezTo>
                  <a:cubicBezTo>
                    <a:pt x="4636" y="5872"/>
                    <a:pt x="4483" y="5705"/>
                    <a:pt x="4288" y="5594"/>
                  </a:cubicBezTo>
                  <a:cubicBezTo>
                    <a:pt x="4399" y="5372"/>
                    <a:pt x="4455" y="5136"/>
                    <a:pt x="4483" y="4900"/>
                  </a:cubicBezTo>
                  <a:cubicBezTo>
                    <a:pt x="4511" y="4539"/>
                    <a:pt x="4427" y="4178"/>
                    <a:pt x="4247" y="3831"/>
                  </a:cubicBezTo>
                  <a:cubicBezTo>
                    <a:pt x="4081" y="3540"/>
                    <a:pt x="3859" y="3303"/>
                    <a:pt x="3581" y="3109"/>
                  </a:cubicBezTo>
                  <a:cubicBezTo>
                    <a:pt x="4081" y="2193"/>
                    <a:pt x="3886" y="1110"/>
                    <a:pt x="3054" y="444"/>
                  </a:cubicBezTo>
                  <a:cubicBezTo>
                    <a:pt x="2693" y="153"/>
                    <a:pt x="2249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114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5"/>
            <p:cNvSpPr/>
            <p:nvPr/>
          </p:nvSpPr>
          <p:spPr>
            <a:xfrm rot="-2029707">
              <a:off x="1738538" y="2592090"/>
              <a:ext cx="143518" cy="304496"/>
            </a:xfrm>
            <a:custGeom>
              <a:avLst/>
              <a:gdLst/>
              <a:ahLst/>
              <a:cxnLst/>
              <a:rect l="l" t="t" r="r" b="b"/>
              <a:pathLst>
                <a:path w="2762" h="5860" extrusionOk="0">
                  <a:moveTo>
                    <a:pt x="600" y="0"/>
                  </a:moveTo>
                  <a:cubicBezTo>
                    <a:pt x="480" y="0"/>
                    <a:pt x="358" y="16"/>
                    <a:pt x="236" y="41"/>
                  </a:cubicBezTo>
                  <a:cubicBezTo>
                    <a:pt x="84" y="68"/>
                    <a:pt x="0" y="165"/>
                    <a:pt x="28" y="276"/>
                  </a:cubicBezTo>
                  <a:cubicBezTo>
                    <a:pt x="41" y="374"/>
                    <a:pt x="69" y="429"/>
                    <a:pt x="278" y="429"/>
                  </a:cubicBezTo>
                  <a:cubicBezTo>
                    <a:pt x="430" y="429"/>
                    <a:pt x="597" y="429"/>
                    <a:pt x="750" y="470"/>
                  </a:cubicBezTo>
                  <a:cubicBezTo>
                    <a:pt x="1068" y="581"/>
                    <a:pt x="1207" y="859"/>
                    <a:pt x="1055" y="1164"/>
                  </a:cubicBezTo>
                  <a:cubicBezTo>
                    <a:pt x="1000" y="1275"/>
                    <a:pt x="930" y="1373"/>
                    <a:pt x="861" y="1470"/>
                  </a:cubicBezTo>
                  <a:cubicBezTo>
                    <a:pt x="708" y="1706"/>
                    <a:pt x="569" y="1956"/>
                    <a:pt x="528" y="2234"/>
                  </a:cubicBezTo>
                  <a:cubicBezTo>
                    <a:pt x="486" y="2595"/>
                    <a:pt x="611" y="2872"/>
                    <a:pt x="930" y="3039"/>
                  </a:cubicBezTo>
                  <a:cubicBezTo>
                    <a:pt x="1013" y="3094"/>
                    <a:pt x="1124" y="3135"/>
                    <a:pt x="1263" y="3191"/>
                  </a:cubicBezTo>
                  <a:cubicBezTo>
                    <a:pt x="1277" y="3205"/>
                    <a:pt x="1346" y="3233"/>
                    <a:pt x="1402" y="3261"/>
                  </a:cubicBezTo>
                  <a:cubicBezTo>
                    <a:pt x="1777" y="3441"/>
                    <a:pt x="1832" y="3607"/>
                    <a:pt x="1596" y="3940"/>
                  </a:cubicBezTo>
                  <a:cubicBezTo>
                    <a:pt x="1568" y="3968"/>
                    <a:pt x="1540" y="3996"/>
                    <a:pt x="1513" y="4038"/>
                  </a:cubicBezTo>
                  <a:cubicBezTo>
                    <a:pt x="1388" y="4232"/>
                    <a:pt x="1263" y="4440"/>
                    <a:pt x="1180" y="4662"/>
                  </a:cubicBezTo>
                  <a:cubicBezTo>
                    <a:pt x="1041" y="5093"/>
                    <a:pt x="1166" y="5439"/>
                    <a:pt x="1568" y="5634"/>
                  </a:cubicBezTo>
                  <a:cubicBezTo>
                    <a:pt x="1805" y="5759"/>
                    <a:pt x="2082" y="5800"/>
                    <a:pt x="2332" y="5856"/>
                  </a:cubicBezTo>
                  <a:cubicBezTo>
                    <a:pt x="2350" y="5858"/>
                    <a:pt x="2369" y="5860"/>
                    <a:pt x="2387" y="5860"/>
                  </a:cubicBezTo>
                  <a:cubicBezTo>
                    <a:pt x="2465" y="5860"/>
                    <a:pt x="2542" y="5837"/>
                    <a:pt x="2610" y="5815"/>
                  </a:cubicBezTo>
                  <a:cubicBezTo>
                    <a:pt x="2721" y="5772"/>
                    <a:pt x="2762" y="5648"/>
                    <a:pt x="2693" y="5550"/>
                  </a:cubicBezTo>
                  <a:cubicBezTo>
                    <a:pt x="2637" y="5454"/>
                    <a:pt x="2554" y="5398"/>
                    <a:pt x="2443" y="5370"/>
                  </a:cubicBezTo>
                  <a:cubicBezTo>
                    <a:pt x="2249" y="5328"/>
                    <a:pt x="2068" y="5287"/>
                    <a:pt x="1901" y="5232"/>
                  </a:cubicBezTo>
                  <a:cubicBezTo>
                    <a:pt x="1624" y="5134"/>
                    <a:pt x="1583" y="5037"/>
                    <a:pt x="1694" y="4773"/>
                  </a:cubicBezTo>
                  <a:cubicBezTo>
                    <a:pt x="1790" y="4551"/>
                    <a:pt x="1916" y="4343"/>
                    <a:pt x="2055" y="4149"/>
                  </a:cubicBezTo>
                  <a:cubicBezTo>
                    <a:pt x="2277" y="3871"/>
                    <a:pt x="2290" y="3552"/>
                    <a:pt x="2123" y="3246"/>
                  </a:cubicBezTo>
                  <a:cubicBezTo>
                    <a:pt x="2012" y="3039"/>
                    <a:pt x="1832" y="2900"/>
                    <a:pt x="1624" y="2802"/>
                  </a:cubicBezTo>
                  <a:cubicBezTo>
                    <a:pt x="1499" y="2747"/>
                    <a:pt x="1374" y="2706"/>
                    <a:pt x="1263" y="2636"/>
                  </a:cubicBezTo>
                  <a:cubicBezTo>
                    <a:pt x="1013" y="2511"/>
                    <a:pt x="972" y="2414"/>
                    <a:pt x="1068" y="2164"/>
                  </a:cubicBezTo>
                  <a:cubicBezTo>
                    <a:pt x="1138" y="1942"/>
                    <a:pt x="1263" y="1747"/>
                    <a:pt x="1402" y="1567"/>
                  </a:cubicBezTo>
                  <a:cubicBezTo>
                    <a:pt x="1721" y="1096"/>
                    <a:pt x="1651" y="554"/>
                    <a:pt x="1222" y="207"/>
                  </a:cubicBezTo>
                  <a:cubicBezTo>
                    <a:pt x="1033" y="54"/>
                    <a:pt x="821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8" name="Google Shape;548;p15"/>
          <p:cNvGrpSpPr/>
          <p:nvPr/>
        </p:nvGrpSpPr>
        <p:grpSpPr>
          <a:xfrm rot="-5085004" flipH="1">
            <a:off x="10820906" y="731547"/>
            <a:ext cx="600809" cy="658784"/>
            <a:chOff x="1584644" y="2497374"/>
            <a:chExt cx="450609" cy="494091"/>
          </a:xfrm>
        </p:grpSpPr>
        <p:sp>
          <p:nvSpPr>
            <p:cNvPr id="549" name="Google Shape;549;p15"/>
            <p:cNvSpPr/>
            <p:nvPr/>
          </p:nvSpPr>
          <p:spPr>
            <a:xfrm rot="-2029707">
              <a:off x="1679395" y="2534520"/>
              <a:ext cx="261108" cy="419799"/>
            </a:xfrm>
            <a:custGeom>
              <a:avLst/>
              <a:gdLst/>
              <a:ahLst/>
              <a:cxnLst/>
              <a:rect l="l" t="t" r="r" b="b"/>
              <a:pathLst>
                <a:path w="5025" h="8079" extrusionOk="0">
                  <a:moveTo>
                    <a:pt x="1735" y="1110"/>
                  </a:moveTo>
                  <a:cubicBezTo>
                    <a:pt x="1957" y="1110"/>
                    <a:pt x="2179" y="1166"/>
                    <a:pt x="2360" y="1319"/>
                  </a:cubicBezTo>
                  <a:cubicBezTo>
                    <a:pt x="2789" y="1666"/>
                    <a:pt x="2859" y="2208"/>
                    <a:pt x="2540" y="2679"/>
                  </a:cubicBezTo>
                  <a:cubicBezTo>
                    <a:pt x="2401" y="2859"/>
                    <a:pt x="2276" y="3054"/>
                    <a:pt x="2206" y="3276"/>
                  </a:cubicBezTo>
                  <a:cubicBezTo>
                    <a:pt x="2110" y="3526"/>
                    <a:pt x="2151" y="3623"/>
                    <a:pt x="2401" y="3748"/>
                  </a:cubicBezTo>
                  <a:cubicBezTo>
                    <a:pt x="2512" y="3818"/>
                    <a:pt x="2637" y="3859"/>
                    <a:pt x="2762" y="3914"/>
                  </a:cubicBezTo>
                  <a:cubicBezTo>
                    <a:pt x="2970" y="4012"/>
                    <a:pt x="3150" y="4151"/>
                    <a:pt x="3261" y="4358"/>
                  </a:cubicBezTo>
                  <a:cubicBezTo>
                    <a:pt x="3428" y="4664"/>
                    <a:pt x="3415" y="4983"/>
                    <a:pt x="3193" y="5261"/>
                  </a:cubicBezTo>
                  <a:cubicBezTo>
                    <a:pt x="3054" y="5455"/>
                    <a:pt x="2928" y="5663"/>
                    <a:pt x="2832" y="5885"/>
                  </a:cubicBezTo>
                  <a:cubicBezTo>
                    <a:pt x="2721" y="6149"/>
                    <a:pt x="2762" y="6246"/>
                    <a:pt x="3039" y="6344"/>
                  </a:cubicBezTo>
                  <a:cubicBezTo>
                    <a:pt x="3206" y="6399"/>
                    <a:pt x="3387" y="6440"/>
                    <a:pt x="3581" y="6482"/>
                  </a:cubicBezTo>
                  <a:cubicBezTo>
                    <a:pt x="3692" y="6510"/>
                    <a:pt x="3775" y="6566"/>
                    <a:pt x="3831" y="6662"/>
                  </a:cubicBezTo>
                  <a:cubicBezTo>
                    <a:pt x="3900" y="6760"/>
                    <a:pt x="3859" y="6884"/>
                    <a:pt x="3748" y="6927"/>
                  </a:cubicBezTo>
                  <a:cubicBezTo>
                    <a:pt x="3678" y="6954"/>
                    <a:pt x="3609" y="6968"/>
                    <a:pt x="3539" y="6968"/>
                  </a:cubicBezTo>
                  <a:lnTo>
                    <a:pt x="3470" y="6968"/>
                  </a:lnTo>
                  <a:cubicBezTo>
                    <a:pt x="3220" y="6912"/>
                    <a:pt x="2943" y="6871"/>
                    <a:pt x="2706" y="6746"/>
                  </a:cubicBezTo>
                  <a:cubicBezTo>
                    <a:pt x="2304" y="6551"/>
                    <a:pt x="2179" y="6205"/>
                    <a:pt x="2318" y="5774"/>
                  </a:cubicBezTo>
                  <a:cubicBezTo>
                    <a:pt x="2401" y="5552"/>
                    <a:pt x="2526" y="5344"/>
                    <a:pt x="2651" y="5150"/>
                  </a:cubicBezTo>
                  <a:cubicBezTo>
                    <a:pt x="2678" y="5108"/>
                    <a:pt x="2706" y="5080"/>
                    <a:pt x="2734" y="5052"/>
                  </a:cubicBezTo>
                  <a:cubicBezTo>
                    <a:pt x="2970" y="4719"/>
                    <a:pt x="2915" y="4553"/>
                    <a:pt x="2540" y="4373"/>
                  </a:cubicBezTo>
                  <a:cubicBezTo>
                    <a:pt x="2484" y="4345"/>
                    <a:pt x="2415" y="4317"/>
                    <a:pt x="2401" y="4303"/>
                  </a:cubicBezTo>
                  <a:cubicBezTo>
                    <a:pt x="2262" y="4247"/>
                    <a:pt x="2151" y="4206"/>
                    <a:pt x="2068" y="4151"/>
                  </a:cubicBezTo>
                  <a:cubicBezTo>
                    <a:pt x="1749" y="3984"/>
                    <a:pt x="1624" y="3707"/>
                    <a:pt x="1666" y="3346"/>
                  </a:cubicBezTo>
                  <a:cubicBezTo>
                    <a:pt x="1707" y="3068"/>
                    <a:pt x="1846" y="2818"/>
                    <a:pt x="1999" y="2582"/>
                  </a:cubicBezTo>
                  <a:cubicBezTo>
                    <a:pt x="2068" y="2485"/>
                    <a:pt x="2138" y="2387"/>
                    <a:pt x="2193" y="2276"/>
                  </a:cubicBezTo>
                  <a:cubicBezTo>
                    <a:pt x="2345" y="1971"/>
                    <a:pt x="2206" y="1693"/>
                    <a:pt x="1888" y="1582"/>
                  </a:cubicBezTo>
                  <a:cubicBezTo>
                    <a:pt x="1735" y="1541"/>
                    <a:pt x="1568" y="1541"/>
                    <a:pt x="1416" y="1541"/>
                  </a:cubicBezTo>
                  <a:cubicBezTo>
                    <a:pt x="1207" y="1541"/>
                    <a:pt x="1179" y="1486"/>
                    <a:pt x="1166" y="1388"/>
                  </a:cubicBezTo>
                  <a:cubicBezTo>
                    <a:pt x="1138" y="1277"/>
                    <a:pt x="1222" y="1180"/>
                    <a:pt x="1374" y="1153"/>
                  </a:cubicBezTo>
                  <a:cubicBezTo>
                    <a:pt x="1499" y="1125"/>
                    <a:pt x="1624" y="1110"/>
                    <a:pt x="1735" y="1110"/>
                  </a:cubicBezTo>
                  <a:close/>
                  <a:moveTo>
                    <a:pt x="1735" y="0"/>
                  </a:moveTo>
                  <a:cubicBezTo>
                    <a:pt x="1555" y="0"/>
                    <a:pt x="1360" y="15"/>
                    <a:pt x="1152" y="56"/>
                  </a:cubicBezTo>
                  <a:cubicBezTo>
                    <a:pt x="763" y="139"/>
                    <a:pt x="444" y="361"/>
                    <a:pt x="250" y="666"/>
                  </a:cubicBezTo>
                  <a:cubicBezTo>
                    <a:pt x="56" y="958"/>
                    <a:pt x="0" y="1319"/>
                    <a:pt x="83" y="1652"/>
                  </a:cubicBezTo>
                  <a:cubicBezTo>
                    <a:pt x="167" y="1985"/>
                    <a:pt x="333" y="2235"/>
                    <a:pt x="583" y="2415"/>
                  </a:cubicBezTo>
                  <a:cubicBezTo>
                    <a:pt x="639" y="2457"/>
                    <a:pt x="707" y="2485"/>
                    <a:pt x="763" y="2513"/>
                  </a:cubicBezTo>
                  <a:cubicBezTo>
                    <a:pt x="680" y="2721"/>
                    <a:pt x="596" y="2943"/>
                    <a:pt x="569" y="3207"/>
                  </a:cubicBezTo>
                  <a:cubicBezTo>
                    <a:pt x="458" y="3970"/>
                    <a:pt x="777" y="4664"/>
                    <a:pt x="1416" y="5067"/>
                  </a:cubicBezTo>
                  <a:cubicBezTo>
                    <a:pt x="1374" y="5178"/>
                    <a:pt x="1318" y="5289"/>
                    <a:pt x="1277" y="5413"/>
                  </a:cubicBezTo>
                  <a:cubicBezTo>
                    <a:pt x="944" y="6371"/>
                    <a:pt x="1305" y="7287"/>
                    <a:pt x="2206" y="7745"/>
                  </a:cubicBezTo>
                  <a:cubicBezTo>
                    <a:pt x="2567" y="7926"/>
                    <a:pt x="2928" y="7995"/>
                    <a:pt x="3220" y="8050"/>
                  </a:cubicBezTo>
                  <a:lnTo>
                    <a:pt x="3276" y="8050"/>
                  </a:lnTo>
                  <a:cubicBezTo>
                    <a:pt x="3359" y="8078"/>
                    <a:pt x="3456" y="8078"/>
                    <a:pt x="3539" y="8078"/>
                  </a:cubicBezTo>
                  <a:cubicBezTo>
                    <a:pt x="3748" y="8078"/>
                    <a:pt x="3955" y="8037"/>
                    <a:pt x="4164" y="7954"/>
                  </a:cubicBezTo>
                  <a:cubicBezTo>
                    <a:pt x="4525" y="7815"/>
                    <a:pt x="4803" y="7523"/>
                    <a:pt x="4914" y="7162"/>
                  </a:cubicBezTo>
                  <a:cubicBezTo>
                    <a:pt x="5025" y="6788"/>
                    <a:pt x="4969" y="6385"/>
                    <a:pt x="4760" y="6066"/>
                  </a:cubicBezTo>
                  <a:cubicBezTo>
                    <a:pt x="4636" y="5872"/>
                    <a:pt x="4483" y="5705"/>
                    <a:pt x="4288" y="5594"/>
                  </a:cubicBezTo>
                  <a:cubicBezTo>
                    <a:pt x="4399" y="5372"/>
                    <a:pt x="4455" y="5136"/>
                    <a:pt x="4483" y="4900"/>
                  </a:cubicBezTo>
                  <a:cubicBezTo>
                    <a:pt x="4511" y="4539"/>
                    <a:pt x="4427" y="4178"/>
                    <a:pt x="4247" y="3831"/>
                  </a:cubicBezTo>
                  <a:cubicBezTo>
                    <a:pt x="4081" y="3540"/>
                    <a:pt x="3859" y="3303"/>
                    <a:pt x="3581" y="3109"/>
                  </a:cubicBezTo>
                  <a:cubicBezTo>
                    <a:pt x="4081" y="2193"/>
                    <a:pt x="3886" y="1110"/>
                    <a:pt x="3054" y="444"/>
                  </a:cubicBezTo>
                  <a:cubicBezTo>
                    <a:pt x="2693" y="153"/>
                    <a:pt x="2249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114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5"/>
            <p:cNvSpPr/>
            <p:nvPr/>
          </p:nvSpPr>
          <p:spPr>
            <a:xfrm rot="-2029707">
              <a:off x="1738538" y="2592090"/>
              <a:ext cx="143518" cy="304496"/>
            </a:xfrm>
            <a:custGeom>
              <a:avLst/>
              <a:gdLst/>
              <a:ahLst/>
              <a:cxnLst/>
              <a:rect l="l" t="t" r="r" b="b"/>
              <a:pathLst>
                <a:path w="2762" h="5860" extrusionOk="0">
                  <a:moveTo>
                    <a:pt x="600" y="0"/>
                  </a:moveTo>
                  <a:cubicBezTo>
                    <a:pt x="480" y="0"/>
                    <a:pt x="358" y="16"/>
                    <a:pt x="236" y="41"/>
                  </a:cubicBezTo>
                  <a:cubicBezTo>
                    <a:pt x="84" y="68"/>
                    <a:pt x="0" y="165"/>
                    <a:pt x="28" y="276"/>
                  </a:cubicBezTo>
                  <a:cubicBezTo>
                    <a:pt x="41" y="374"/>
                    <a:pt x="69" y="429"/>
                    <a:pt x="278" y="429"/>
                  </a:cubicBezTo>
                  <a:cubicBezTo>
                    <a:pt x="430" y="429"/>
                    <a:pt x="597" y="429"/>
                    <a:pt x="750" y="470"/>
                  </a:cubicBezTo>
                  <a:cubicBezTo>
                    <a:pt x="1068" y="581"/>
                    <a:pt x="1207" y="859"/>
                    <a:pt x="1055" y="1164"/>
                  </a:cubicBezTo>
                  <a:cubicBezTo>
                    <a:pt x="1000" y="1275"/>
                    <a:pt x="930" y="1373"/>
                    <a:pt x="861" y="1470"/>
                  </a:cubicBezTo>
                  <a:cubicBezTo>
                    <a:pt x="708" y="1706"/>
                    <a:pt x="569" y="1956"/>
                    <a:pt x="528" y="2234"/>
                  </a:cubicBezTo>
                  <a:cubicBezTo>
                    <a:pt x="486" y="2595"/>
                    <a:pt x="611" y="2872"/>
                    <a:pt x="930" y="3039"/>
                  </a:cubicBezTo>
                  <a:cubicBezTo>
                    <a:pt x="1013" y="3094"/>
                    <a:pt x="1124" y="3135"/>
                    <a:pt x="1263" y="3191"/>
                  </a:cubicBezTo>
                  <a:cubicBezTo>
                    <a:pt x="1277" y="3205"/>
                    <a:pt x="1346" y="3233"/>
                    <a:pt x="1402" y="3261"/>
                  </a:cubicBezTo>
                  <a:cubicBezTo>
                    <a:pt x="1777" y="3441"/>
                    <a:pt x="1832" y="3607"/>
                    <a:pt x="1596" y="3940"/>
                  </a:cubicBezTo>
                  <a:cubicBezTo>
                    <a:pt x="1568" y="3968"/>
                    <a:pt x="1540" y="3996"/>
                    <a:pt x="1513" y="4038"/>
                  </a:cubicBezTo>
                  <a:cubicBezTo>
                    <a:pt x="1388" y="4232"/>
                    <a:pt x="1263" y="4440"/>
                    <a:pt x="1180" y="4662"/>
                  </a:cubicBezTo>
                  <a:cubicBezTo>
                    <a:pt x="1041" y="5093"/>
                    <a:pt x="1166" y="5439"/>
                    <a:pt x="1568" y="5634"/>
                  </a:cubicBezTo>
                  <a:cubicBezTo>
                    <a:pt x="1805" y="5759"/>
                    <a:pt x="2082" y="5800"/>
                    <a:pt x="2332" y="5856"/>
                  </a:cubicBezTo>
                  <a:cubicBezTo>
                    <a:pt x="2350" y="5858"/>
                    <a:pt x="2369" y="5860"/>
                    <a:pt x="2387" y="5860"/>
                  </a:cubicBezTo>
                  <a:cubicBezTo>
                    <a:pt x="2465" y="5860"/>
                    <a:pt x="2542" y="5837"/>
                    <a:pt x="2610" y="5815"/>
                  </a:cubicBezTo>
                  <a:cubicBezTo>
                    <a:pt x="2721" y="5772"/>
                    <a:pt x="2762" y="5648"/>
                    <a:pt x="2693" y="5550"/>
                  </a:cubicBezTo>
                  <a:cubicBezTo>
                    <a:pt x="2637" y="5454"/>
                    <a:pt x="2554" y="5398"/>
                    <a:pt x="2443" y="5370"/>
                  </a:cubicBezTo>
                  <a:cubicBezTo>
                    <a:pt x="2249" y="5328"/>
                    <a:pt x="2068" y="5287"/>
                    <a:pt x="1901" y="5232"/>
                  </a:cubicBezTo>
                  <a:cubicBezTo>
                    <a:pt x="1624" y="5134"/>
                    <a:pt x="1583" y="5037"/>
                    <a:pt x="1694" y="4773"/>
                  </a:cubicBezTo>
                  <a:cubicBezTo>
                    <a:pt x="1790" y="4551"/>
                    <a:pt x="1916" y="4343"/>
                    <a:pt x="2055" y="4149"/>
                  </a:cubicBezTo>
                  <a:cubicBezTo>
                    <a:pt x="2277" y="3871"/>
                    <a:pt x="2290" y="3552"/>
                    <a:pt x="2123" y="3246"/>
                  </a:cubicBezTo>
                  <a:cubicBezTo>
                    <a:pt x="2012" y="3039"/>
                    <a:pt x="1832" y="2900"/>
                    <a:pt x="1624" y="2802"/>
                  </a:cubicBezTo>
                  <a:cubicBezTo>
                    <a:pt x="1499" y="2747"/>
                    <a:pt x="1374" y="2706"/>
                    <a:pt x="1263" y="2636"/>
                  </a:cubicBezTo>
                  <a:cubicBezTo>
                    <a:pt x="1013" y="2511"/>
                    <a:pt x="972" y="2414"/>
                    <a:pt x="1068" y="2164"/>
                  </a:cubicBezTo>
                  <a:cubicBezTo>
                    <a:pt x="1138" y="1942"/>
                    <a:pt x="1263" y="1747"/>
                    <a:pt x="1402" y="1567"/>
                  </a:cubicBezTo>
                  <a:cubicBezTo>
                    <a:pt x="1721" y="1096"/>
                    <a:pt x="1651" y="554"/>
                    <a:pt x="1222" y="207"/>
                  </a:cubicBezTo>
                  <a:cubicBezTo>
                    <a:pt x="1033" y="54"/>
                    <a:pt x="821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358987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solidFill>
          <a:schemeClr val="accent3"/>
        </a:solidFill>
        <a:effectLst/>
      </p:bgPr>
    </p:bg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6"/>
          <p:cNvSpPr/>
          <p:nvPr/>
        </p:nvSpPr>
        <p:spPr>
          <a:xfrm>
            <a:off x="455967" y="365100"/>
            <a:ext cx="11370800" cy="6148800"/>
          </a:xfrm>
          <a:prstGeom prst="roundRect">
            <a:avLst>
              <a:gd name="adj" fmla="val 455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3" name="Google Shape;553;p16"/>
          <p:cNvGrpSpPr/>
          <p:nvPr/>
        </p:nvGrpSpPr>
        <p:grpSpPr>
          <a:xfrm>
            <a:off x="581321" y="1047759"/>
            <a:ext cx="207200" cy="4718367"/>
            <a:chOff x="435991" y="785819"/>
            <a:chExt cx="155400" cy="3538775"/>
          </a:xfrm>
        </p:grpSpPr>
        <p:sp>
          <p:nvSpPr>
            <p:cNvPr id="554" name="Google Shape;554;p16"/>
            <p:cNvSpPr/>
            <p:nvPr/>
          </p:nvSpPr>
          <p:spPr>
            <a:xfrm>
              <a:off x="435991" y="78581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6"/>
            <p:cNvSpPr/>
            <p:nvPr/>
          </p:nvSpPr>
          <p:spPr>
            <a:xfrm>
              <a:off x="435991" y="126624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6"/>
            <p:cNvSpPr/>
            <p:nvPr/>
          </p:nvSpPr>
          <p:spPr>
            <a:xfrm>
              <a:off x="435991" y="174666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6"/>
            <p:cNvSpPr/>
            <p:nvPr/>
          </p:nvSpPr>
          <p:spPr>
            <a:xfrm>
              <a:off x="435991" y="224749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6"/>
            <p:cNvSpPr/>
            <p:nvPr/>
          </p:nvSpPr>
          <p:spPr>
            <a:xfrm>
              <a:off x="435991" y="270751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6"/>
            <p:cNvSpPr/>
            <p:nvPr/>
          </p:nvSpPr>
          <p:spPr>
            <a:xfrm>
              <a:off x="435991" y="318794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6"/>
            <p:cNvSpPr/>
            <p:nvPr/>
          </p:nvSpPr>
          <p:spPr>
            <a:xfrm>
              <a:off x="435991" y="366836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6"/>
            <p:cNvSpPr/>
            <p:nvPr/>
          </p:nvSpPr>
          <p:spPr>
            <a:xfrm>
              <a:off x="435991" y="416919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562" name="Google Shape;562;p16"/>
          <p:cNvCxnSpPr/>
          <p:nvPr/>
        </p:nvCxnSpPr>
        <p:spPr>
          <a:xfrm>
            <a:off x="1125000" y="384833"/>
            <a:ext cx="0" cy="6118000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63" name="Google Shape;563;p16"/>
          <p:cNvSpPr txBox="1">
            <a:spLocks noGrp="1"/>
          </p:cNvSpPr>
          <p:nvPr>
            <p:ph type="title"/>
          </p:nvPr>
        </p:nvSpPr>
        <p:spPr>
          <a:xfrm>
            <a:off x="1299467" y="716000"/>
            <a:ext cx="9942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16"/>
          <p:cNvSpPr txBox="1">
            <a:spLocks noGrp="1"/>
          </p:cNvSpPr>
          <p:nvPr>
            <p:ph type="subTitle" idx="1"/>
          </p:nvPr>
        </p:nvSpPr>
        <p:spPr>
          <a:xfrm>
            <a:off x="1315200" y="1793999"/>
            <a:ext cx="4857600" cy="42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5" name="Google Shape;565;p16"/>
          <p:cNvSpPr txBox="1">
            <a:spLocks noGrp="1"/>
          </p:cNvSpPr>
          <p:nvPr>
            <p:ph type="subTitle" idx="2"/>
          </p:nvPr>
        </p:nvSpPr>
        <p:spPr>
          <a:xfrm>
            <a:off x="6372633" y="1793999"/>
            <a:ext cx="4857600" cy="42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9379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accent3"/>
        </a:solidFill>
        <a:effectLst/>
      </p:bgPr>
    </p:bg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17"/>
          <p:cNvSpPr/>
          <p:nvPr/>
        </p:nvSpPr>
        <p:spPr>
          <a:xfrm>
            <a:off x="455967" y="365100"/>
            <a:ext cx="11370800" cy="6148800"/>
          </a:xfrm>
          <a:prstGeom prst="roundRect">
            <a:avLst>
              <a:gd name="adj" fmla="val 455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8" name="Google Shape;568;p17"/>
          <p:cNvGrpSpPr/>
          <p:nvPr/>
        </p:nvGrpSpPr>
        <p:grpSpPr>
          <a:xfrm>
            <a:off x="581321" y="1047759"/>
            <a:ext cx="207200" cy="4718367"/>
            <a:chOff x="435991" y="785819"/>
            <a:chExt cx="155400" cy="3538775"/>
          </a:xfrm>
        </p:grpSpPr>
        <p:sp>
          <p:nvSpPr>
            <p:cNvPr id="569" name="Google Shape;569;p17"/>
            <p:cNvSpPr/>
            <p:nvPr/>
          </p:nvSpPr>
          <p:spPr>
            <a:xfrm>
              <a:off x="435991" y="78581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7"/>
            <p:cNvSpPr/>
            <p:nvPr/>
          </p:nvSpPr>
          <p:spPr>
            <a:xfrm>
              <a:off x="435991" y="126624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7"/>
            <p:cNvSpPr/>
            <p:nvPr/>
          </p:nvSpPr>
          <p:spPr>
            <a:xfrm>
              <a:off x="435991" y="174666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7"/>
            <p:cNvSpPr/>
            <p:nvPr/>
          </p:nvSpPr>
          <p:spPr>
            <a:xfrm>
              <a:off x="435991" y="224749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7"/>
            <p:cNvSpPr/>
            <p:nvPr/>
          </p:nvSpPr>
          <p:spPr>
            <a:xfrm>
              <a:off x="435991" y="270751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7"/>
            <p:cNvSpPr/>
            <p:nvPr/>
          </p:nvSpPr>
          <p:spPr>
            <a:xfrm>
              <a:off x="435991" y="318794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7"/>
            <p:cNvSpPr/>
            <p:nvPr/>
          </p:nvSpPr>
          <p:spPr>
            <a:xfrm>
              <a:off x="435991" y="366836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7"/>
            <p:cNvSpPr/>
            <p:nvPr/>
          </p:nvSpPr>
          <p:spPr>
            <a:xfrm>
              <a:off x="435991" y="416919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7" name="Google Shape;577;p17"/>
          <p:cNvSpPr txBox="1">
            <a:spLocks noGrp="1"/>
          </p:cNvSpPr>
          <p:nvPr>
            <p:ph type="title"/>
          </p:nvPr>
        </p:nvSpPr>
        <p:spPr>
          <a:xfrm>
            <a:off x="1299467" y="716000"/>
            <a:ext cx="9942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cxnSp>
        <p:nvCxnSpPr>
          <p:cNvPr id="578" name="Google Shape;578;p17"/>
          <p:cNvCxnSpPr/>
          <p:nvPr/>
        </p:nvCxnSpPr>
        <p:spPr>
          <a:xfrm>
            <a:off x="1125000" y="384833"/>
            <a:ext cx="0" cy="6118000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79" name="Google Shape;579;p17"/>
          <p:cNvSpPr txBox="1">
            <a:spLocks noGrp="1"/>
          </p:cNvSpPr>
          <p:nvPr>
            <p:ph type="subTitle" idx="1"/>
          </p:nvPr>
        </p:nvSpPr>
        <p:spPr>
          <a:xfrm>
            <a:off x="1315200" y="1794000"/>
            <a:ext cx="4857600" cy="41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80" name="Google Shape;580;p17"/>
          <p:cNvSpPr txBox="1">
            <a:spLocks noGrp="1"/>
          </p:cNvSpPr>
          <p:nvPr>
            <p:ph type="subTitle" idx="2"/>
          </p:nvPr>
        </p:nvSpPr>
        <p:spPr>
          <a:xfrm>
            <a:off x="6372633" y="1794000"/>
            <a:ext cx="4857600" cy="1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55017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solidFill>
          <a:schemeClr val="accent3"/>
        </a:solidFill>
        <a:effectLst/>
      </p:bgPr>
    </p:bg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8"/>
          <p:cNvGrpSpPr/>
          <p:nvPr/>
        </p:nvGrpSpPr>
        <p:grpSpPr>
          <a:xfrm>
            <a:off x="-1135833" y="365100"/>
            <a:ext cx="12962600" cy="6148800"/>
            <a:chOff x="-851875" y="273825"/>
            <a:chExt cx="9721950" cy="4611600"/>
          </a:xfrm>
        </p:grpSpPr>
        <p:sp>
          <p:nvSpPr>
            <p:cNvPr id="583" name="Google Shape;583;p18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8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5" name="Google Shape;585;p18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586" name="Google Shape;586;p18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18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18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18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18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18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18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18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4" name="Google Shape;594;p18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595" name="Google Shape;595;p18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18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18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18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18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18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18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18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3" name="Google Shape;603;p18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604" name="Google Shape;604;p18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18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18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18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18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8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8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8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12" name="Google Shape;612;p18"/>
            <p:cNvCxnSpPr/>
            <p:nvPr/>
          </p:nvCxnSpPr>
          <p:spPr>
            <a:xfrm>
              <a:off x="843750" y="28862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613" name="Google Shape;613;p18"/>
          <p:cNvSpPr txBox="1">
            <a:spLocks noGrp="1"/>
          </p:cNvSpPr>
          <p:nvPr>
            <p:ph type="title"/>
          </p:nvPr>
        </p:nvSpPr>
        <p:spPr>
          <a:xfrm>
            <a:off x="1299467" y="716000"/>
            <a:ext cx="9942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14" name="Google Shape;614;p18"/>
          <p:cNvSpPr txBox="1">
            <a:spLocks noGrp="1"/>
          </p:cNvSpPr>
          <p:nvPr>
            <p:ph type="title" idx="2"/>
          </p:nvPr>
        </p:nvSpPr>
        <p:spPr>
          <a:xfrm>
            <a:off x="1780397" y="3712483"/>
            <a:ext cx="26828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615" name="Google Shape;615;p18"/>
          <p:cNvSpPr txBox="1">
            <a:spLocks noGrp="1"/>
          </p:cNvSpPr>
          <p:nvPr>
            <p:ph type="subTitle" idx="1"/>
          </p:nvPr>
        </p:nvSpPr>
        <p:spPr>
          <a:xfrm>
            <a:off x="1780397" y="4251380"/>
            <a:ext cx="2682800" cy="9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6" name="Google Shape;616;p18"/>
          <p:cNvSpPr txBox="1">
            <a:spLocks noGrp="1"/>
          </p:cNvSpPr>
          <p:nvPr>
            <p:ph type="title" idx="3"/>
          </p:nvPr>
        </p:nvSpPr>
        <p:spPr>
          <a:xfrm>
            <a:off x="4937397" y="3712483"/>
            <a:ext cx="26828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617" name="Google Shape;617;p18"/>
          <p:cNvSpPr txBox="1">
            <a:spLocks noGrp="1"/>
          </p:cNvSpPr>
          <p:nvPr>
            <p:ph type="subTitle" idx="4"/>
          </p:nvPr>
        </p:nvSpPr>
        <p:spPr>
          <a:xfrm>
            <a:off x="4937397" y="4251380"/>
            <a:ext cx="2682800" cy="9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8" name="Google Shape;618;p18"/>
          <p:cNvSpPr txBox="1">
            <a:spLocks noGrp="1"/>
          </p:cNvSpPr>
          <p:nvPr>
            <p:ph type="title" idx="5"/>
          </p:nvPr>
        </p:nvSpPr>
        <p:spPr>
          <a:xfrm>
            <a:off x="8094397" y="3712483"/>
            <a:ext cx="26828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619" name="Google Shape;619;p18"/>
          <p:cNvSpPr txBox="1">
            <a:spLocks noGrp="1"/>
          </p:cNvSpPr>
          <p:nvPr>
            <p:ph type="subTitle" idx="6"/>
          </p:nvPr>
        </p:nvSpPr>
        <p:spPr>
          <a:xfrm>
            <a:off x="8094397" y="4251380"/>
            <a:ext cx="2682800" cy="9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2781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3"/>
        </a:solidFill>
        <a:effectLst/>
      </p:bgPr>
    </p:bg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1" name="Google Shape;621;p19"/>
          <p:cNvGrpSpPr/>
          <p:nvPr/>
        </p:nvGrpSpPr>
        <p:grpSpPr>
          <a:xfrm>
            <a:off x="-1135833" y="365100"/>
            <a:ext cx="12962600" cy="6148800"/>
            <a:chOff x="-851875" y="273825"/>
            <a:chExt cx="9721950" cy="4611600"/>
          </a:xfrm>
        </p:grpSpPr>
        <p:sp>
          <p:nvSpPr>
            <p:cNvPr id="622" name="Google Shape;622;p19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9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4" name="Google Shape;624;p19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625" name="Google Shape;625;p19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9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9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9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9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19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19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9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3" name="Google Shape;633;p19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634" name="Google Shape;634;p19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19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19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9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19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19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19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19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2" name="Google Shape;642;p19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643" name="Google Shape;643;p19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19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19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19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19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19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19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9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51" name="Google Shape;651;p19"/>
            <p:cNvCxnSpPr/>
            <p:nvPr/>
          </p:nvCxnSpPr>
          <p:spPr>
            <a:xfrm>
              <a:off x="843750" y="28862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652" name="Google Shape;652;p19"/>
          <p:cNvSpPr txBox="1">
            <a:spLocks noGrp="1"/>
          </p:cNvSpPr>
          <p:nvPr>
            <p:ph type="title"/>
          </p:nvPr>
        </p:nvSpPr>
        <p:spPr>
          <a:xfrm>
            <a:off x="1299467" y="716000"/>
            <a:ext cx="9942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53" name="Google Shape;653;p19"/>
          <p:cNvSpPr txBox="1">
            <a:spLocks noGrp="1"/>
          </p:cNvSpPr>
          <p:nvPr>
            <p:ph type="title" idx="2"/>
          </p:nvPr>
        </p:nvSpPr>
        <p:spPr>
          <a:xfrm>
            <a:off x="8302736" y="4421500"/>
            <a:ext cx="2549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654" name="Google Shape;654;p19"/>
          <p:cNvSpPr txBox="1">
            <a:spLocks noGrp="1"/>
          </p:cNvSpPr>
          <p:nvPr>
            <p:ph type="subTitle" idx="1"/>
          </p:nvPr>
        </p:nvSpPr>
        <p:spPr>
          <a:xfrm>
            <a:off x="8302736" y="4960400"/>
            <a:ext cx="2549600" cy="7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5" name="Google Shape;655;p19"/>
          <p:cNvSpPr txBox="1">
            <a:spLocks noGrp="1"/>
          </p:cNvSpPr>
          <p:nvPr>
            <p:ph type="title" idx="3"/>
          </p:nvPr>
        </p:nvSpPr>
        <p:spPr>
          <a:xfrm>
            <a:off x="5003139" y="4421500"/>
            <a:ext cx="2549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656" name="Google Shape;656;p19"/>
          <p:cNvSpPr txBox="1">
            <a:spLocks noGrp="1"/>
          </p:cNvSpPr>
          <p:nvPr>
            <p:ph type="subTitle" idx="4"/>
          </p:nvPr>
        </p:nvSpPr>
        <p:spPr>
          <a:xfrm>
            <a:off x="5003139" y="4960400"/>
            <a:ext cx="2549600" cy="7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7" name="Google Shape;657;p19"/>
          <p:cNvSpPr txBox="1">
            <a:spLocks noGrp="1"/>
          </p:cNvSpPr>
          <p:nvPr>
            <p:ph type="title" idx="5"/>
          </p:nvPr>
        </p:nvSpPr>
        <p:spPr>
          <a:xfrm>
            <a:off x="1703533" y="4421500"/>
            <a:ext cx="2549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658" name="Google Shape;658;p19"/>
          <p:cNvSpPr txBox="1">
            <a:spLocks noGrp="1"/>
          </p:cNvSpPr>
          <p:nvPr>
            <p:ph type="subTitle" idx="6"/>
          </p:nvPr>
        </p:nvSpPr>
        <p:spPr>
          <a:xfrm>
            <a:off x="1703533" y="4960400"/>
            <a:ext cx="2549600" cy="7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0960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3F4C3-F027-0C41-A9CD-81FDF5082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CE8ED-AB67-5940-AE8B-278B80F6C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19E33-13FE-F841-B211-22B22B826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4657A-4BCD-E342-9AAA-8D91F75539A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787858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solidFill>
          <a:schemeClr val="accent3"/>
        </a:solidFill>
        <a:effectLst/>
      </p:bgPr>
    </p:bg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0" name="Google Shape;660;p20"/>
          <p:cNvGrpSpPr/>
          <p:nvPr/>
        </p:nvGrpSpPr>
        <p:grpSpPr>
          <a:xfrm>
            <a:off x="-1135833" y="365100"/>
            <a:ext cx="12962600" cy="6148800"/>
            <a:chOff x="-851875" y="273825"/>
            <a:chExt cx="9721950" cy="4611600"/>
          </a:xfrm>
        </p:grpSpPr>
        <p:sp>
          <p:nvSpPr>
            <p:cNvPr id="661" name="Google Shape;661;p20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0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3" name="Google Shape;663;p20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664" name="Google Shape;664;p20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0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0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0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0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0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0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0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2" name="Google Shape;672;p20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673" name="Google Shape;673;p20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0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0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20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20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0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0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0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1" name="Google Shape;681;p20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682" name="Google Shape;682;p20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0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0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0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0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0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0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0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90" name="Google Shape;690;p20"/>
            <p:cNvCxnSpPr/>
            <p:nvPr/>
          </p:nvCxnSpPr>
          <p:spPr>
            <a:xfrm>
              <a:off x="843750" y="28862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691" name="Google Shape;691;p20"/>
          <p:cNvSpPr txBox="1">
            <a:spLocks noGrp="1"/>
          </p:cNvSpPr>
          <p:nvPr>
            <p:ph type="title"/>
          </p:nvPr>
        </p:nvSpPr>
        <p:spPr>
          <a:xfrm>
            <a:off x="1299467" y="716000"/>
            <a:ext cx="9942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92" name="Google Shape;692;p20"/>
          <p:cNvSpPr txBox="1">
            <a:spLocks noGrp="1"/>
          </p:cNvSpPr>
          <p:nvPr>
            <p:ph type="title" idx="2"/>
          </p:nvPr>
        </p:nvSpPr>
        <p:spPr>
          <a:xfrm>
            <a:off x="3562672" y="2337636"/>
            <a:ext cx="2448000" cy="5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693" name="Google Shape;693;p20"/>
          <p:cNvSpPr txBox="1">
            <a:spLocks noGrp="1"/>
          </p:cNvSpPr>
          <p:nvPr>
            <p:ph type="subTitle" idx="1"/>
          </p:nvPr>
        </p:nvSpPr>
        <p:spPr>
          <a:xfrm>
            <a:off x="3562667" y="2854153"/>
            <a:ext cx="2448000" cy="8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4" name="Google Shape;694;p20"/>
          <p:cNvSpPr txBox="1">
            <a:spLocks noGrp="1"/>
          </p:cNvSpPr>
          <p:nvPr>
            <p:ph type="title" idx="3"/>
          </p:nvPr>
        </p:nvSpPr>
        <p:spPr>
          <a:xfrm>
            <a:off x="7622771" y="2337636"/>
            <a:ext cx="2448000" cy="5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695" name="Google Shape;695;p20"/>
          <p:cNvSpPr txBox="1">
            <a:spLocks noGrp="1"/>
          </p:cNvSpPr>
          <p:nvPr>
            <p:ph type="subTitle" idx="4"/>
          </p:nvPr>
        </p:nvSpPr>
        <p:spPr>
          <a:xfrm>
            <a:off x="7622767" y="2854153"/>
            <a:ext cx="2448000" cy="8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6" name="Google Shape;696;p20"/>
          <p:cNvSpPr txBox="1">
            <a:spLocks noGrp="1"/>
          </p:cNvSpPr>
          <p:nvPr>
            <p:ph type="title" idx="5"/>
          </p:nvPr>
        </p:nvSpPr>
        <p:spPr>
          <a:xfrm>
            <a:off x="3562672" y="4285545"/>
            <a:ext cx="2448000" cy="5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697" name="Google Shape;697;p20"/>
          <p:cNvSpPr txBox="1">
            <a:spLocks noGrp="1"/>
          </p:cNvSpPr>
          <p:nvPr>
            <p:ph type="subTitle" idx="6"/>
          </p:nvPr>
        </p:nvSpPr>
        <p:spPr>
          <a:xfrm>
            <a:off x="3562667" y="4824431"/>
            <a:ext cx="2448000" cy="8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8" name="Google Shape;698;p20"/>
          <p:cNvSpPr txBox="1">
            <a:spLocks noGrp="1"/>
          </p:cNvSpPr>
          <p:nvPr>
            <p:ph type="title" idx="7"/>
          </p:nvPr>
        </p:nvSpPr>
        <p:spPr>
          <a:xfrm>
            <a:off x="7622771" y="4285545"/>
            <a:ext cx="2448000" cy="5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699" name="Google Shape;699;p20"/>
          <p:cNvSpPr txBox="1">
            <a:spLocks noGrp="1"/>
          </p:cNvSpPr>
          <p:nvPr>
            <p:ph type="subTitle" idx="8"/>
          </p:nvPr>
        </p:nvSpPr>
        <p:spPr>
          <a:xfrm>
            <a:off x="7622767" y="4824431"/>
            <a:ext cx="2448000" cy="8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00" name="Google Shape;700;p20"/>
          <p:cNvGrpSpPr/>
          <p:nvPr/>
        </p:nvGrpSpPr>
        <p:grpSpPr>
          <a:xfrm rot="-5085004" flipH="1">
            <a:off x="1278157" y="5575947"/>
            <a:ext cx="600809" cy="658784"/>
            <a:chOff x="1584644" y="2497374"/>
            <a:chExt cx="450609" cy="494091"/>
          </a:xfrm>
        </p:grpSpPr>
        <p:sp>
          <p:nvSpPr>
            <p:cNvPr id="701" name="Google Shape;701;p20"/>
            <p:cNvSpPr/>
            <p:nvPr/>
          </p:nvSpPr>
          <p:spPr>
            <a:xfrm rot="-2029707">
              <a:off x="1679395" y="2534520"/>
              <a:ext cx="261108" cy="419799"/>
            </a:xfrm>
            <a:custGeom>
              <a:avLst/>
              <a:gdLst/>
              <a:ahLst/>
              <a:cxnLst/>
              <a:rect l="l" t="t" r="r" b="b"/>
              <a:pathLst>
                <a:path w="5025" h="8079" extrusionOk="0">
                  <a:moveTo>
                    <a:pt x="1735" y="1110"/>
                  </a:moveTo>
                  <a:cubicBezTo>
                    <a:pt x="1957" y="1110"/>
                    <a:pt x="2179" y="1166"/>
                    <a:pt x="2360" y="1319"/>
                  </a:cubicBezTo>
                  <a:cubicBezTo>
                    <a:pt x="2789" y="1666"/>
                    <a:pt x="2859" y="2208"/>
                    <a:pt x="2540" y="2679"/>
                  </a:cubicBezTo>
                  <a:cubicBezTo>
                    <a:pt x="2401" y="2859"/>
                    <a:pt x="2276" y="3054"/>
                    <a:pt x="2206" y="3276"/>
                  </a:cubicBezTo>
                  <a:cubicBezTo>
                    <a:pt x="2110" y="3526"/>
                    <a:pt x="2151" y="3623"/>
                    <a:pt x="2401" y="3748"/>
                  </a:cubicBezTo>
                  <a:cubicBezTo>
                    <a:pt x="2512" y="3818"/>
                    <a:pt x="2637" y="3859"/>
                    <a:pt x="2762" y="3914"/>
                  </a:cubicBezTo>
                  <a:cubicBezTo>
                    <a:pt x="2970" y="4012"/>
                    <a:pt x="3150" y="4151"/>
                    <a:pt x="3261" y="4358"/>
                  </a:cubicBezTo>
                  <a:cubicBezTo>
                    <a:pt x="3428" y="4664"/>
                    <a:pt x="3415" y="4983"/>
                    <a:pt x="3193" y="5261"/>
                  </a:cubicBezTo>
                  <a:cubicBezTo>
                    <a:pt x="3054" y="5455"/>
                    <a:pt x="2928" y="5663"/>
                    <a:pt x="2832" y="5885"/>
                  </a:cubicBezTo>
                  <a:cubicBezTo>
                    <a:pt x="2721" y="6149"/>
                    <a:pt x="2762" y="6246"/>
                    <a:pt x="3039" y="6344"/>
                  </a:cubicBezTo>
                  <a:cubicBezTo>
                    <a:pt x="3206" y="6399"/>
                    <a:pt x="3387" y="6440"/>
                    <a:pt x="3581" y="6482"/>
                  </a:cubicBezTo>
                  <a:cubicBezTo>
                    <a:pt x="3692" y="6510"/>
                    <a:pt x="3775" y="6566"/>
                    <a:pt x="3831" y="6662"/>
                  </a:cubicBezTo>
                  <a:cubicBezTo>
                    <a:pt x="3900" y="6760"/>
                    <a:pt x="3859" y="6884"/>
                    <a:pt x="3748" y="6927"/>
                  </a:cubicBezTo>
                  <a:cubicBezTo>
                    <a:pt x="3678" y="6954"/>
                    <a:pt x="3609" y="6968"/>
                    <a:pt x="3539" y="6968"/>
                  </a:cubicBezTo>
                  <a:lnTo>
                    <a:pt x="3470" y="6968"/>
                  </a:lnTo>
                  <a:cubicBezTo>
                    <a:pt x="3220" y="6912"/>
                    <a:pt x="2943" y="6871"/>
                    <a:pt x="2706" y="6746"/>
                  </a:cubicBezTo>
                  <a:cubicBezTo>
                    <a:pt x="2304" y="6551"/>
                    <a:pt x="2179" y="6205"/>
                    <a:pt x="2318" y="5774"/>
                  </a:cubicBezTo>
                  <a:cubicBezTo>
                    <a:pt x="2401" y="5552"/>
                    <a:pt x="2526" y="5344"/>
                    <a:pt x="2651" y="5150"/>
                  </a:cubicBezTo>
                  <a:cubicBezTo>
                    <a:pt x="2678" y="5108"/>
                    <a:pt x="2706" y="5080"/>
                    <a:pt x="2734" y="5052"/>
                  </a:cubicBezTo>
                  <a:cubicBezTo>
                    <a:pt x="2970" y="4719"/>
                    <a:pt x="2915" y="4553"/>
                    <a:pt x="2540" y="4373"/>
                  </a:cubicBezTo>
                  <a:cubicBezTo>
                    <a:pt x="2484" y="4345"/>
                    <a:pt x="2415" y="4317"/>
                    <a:pt x="2401" y="4303"/>
                  </a:cubicBezTo>
                  <a:cubicBezTo>
                    <a:pt x="2262" y="4247"/>
                    <a:pt x="2151" y="4206"/>
                    <a:pt x="2068" y="4151"/>
                  </a:cubicBezTo>
                  <a:cubicBezTo>
                    <a:pt x="1749" y="3984"/>
                    <a:pt x="1624" y="3707"/>
                    <a:pt x="1666" y="3346"/>
                  </a:cubicBezTo>
                  <a:cubicBezTo>
                    <a:pt x="1707" y="3068"/>
                    <a:pt x="1846" y="2818"/>
                    <a:pt x="1999" y="2582"/>
                  </a:cubicBezTo>
                  <a:cubicBezTo>
                    <a:pt x="2068" y="2485"/>
                    <a:pt x="2138" y="2387"/>
                    <a:pt x="2193" y="2276"/>
                  </a:cubicBezTo>
                  <a:cubicBezTo>
                    <a:pt x="2345" y="1971"/>
                    <a:pt x="2206" y="1693"/>
                    <a:pt x="1888" y="1582"/>
                  </a:cubicBezTo>
                  <a:cubicBezTo>
                    <a:pt x="1735" y="1541"/>
                    <a:pt x="1568" y="1541"/>
                    <a:pt x="1416" y="1541"/>
                  </a:cubicBezTo>
                  <a:cubicBezTo>
                    <a:pt x="1207" y="1541"/>
                    <a:pt x="1179" y="1486"/>
                    <a:pt x="1166" y="1388"/>
                  </a:cubicBezTo>
                  <a:cubicBezTo>
                    <a:pt x="1138" y="1277"/>
                    <a:pt x="1222" y="1180"/>
                    <a:pt x="1374" y="1153"/>
                  </a:cubicBezTo>
                  <a:cubicBezTo>
                    <a:pt x="1499" y="1125"/>
                    <a:pt x="1624" y="1110"/>
                    <a:pt x="1735" y="1110"/>
                  </a:cubicBezTo>
                  <a:close/>
                  <a:moveTo>
                    <a:pt x="1735" y="0"/>
                  </a:moveTo>
                  <a:cubicBezTo>
                    <a:pt x="1555" y="0"/>
                    <a:pt x="1360" y="15"/>
                    <a:pt x="1152" y="56"/>
                  </a:cubicBezTo>
                  <a:cubicBezTo>
                    <a:pt x="763" y="139"/>
                    <a:pt x="444" y="361"/>
                    <a:pt x="250" y="666"/>
                  </a:cubicBezTo>
                  <a:cubicBezTo>
                    <a:pt x="56" y="958"/>
                    <a:pt x="0" y="1319"/>
                    <a:pt x="83" y="1652"/>
                  </a:cubicBezTo>
                  <a:cubicBezTo>
                    <a:pt x="167" y="1985"/>
                    <a:pt x="333" y="2235"/>
                    <a:pt x="583" y="2415"/>
                  </a:cubicBezTo>
                  <a:cubicBezTo>
                    <a:pt x="639" y="2457"/>
                    <a:pt x="707" y="2485"/>
                    <a:pt x="763" y="2513"/>
                  </a:cubicBezTo>
                  <a:cubicBezTo>
                    <a:pt x="680" y="2721"/>
                    <a:pt x="596" y="2943"/>
                    <a:pt x="569" y="3207"/>
                  </a:cubicBezTo>
                  <a:cubicBezTo>
                    <a:pt x="458" y="3970"/>
                    <a:pt x="777" y="4664"/>
                    <a:pt x="1416" y="5067"/>
                  </a:cubicBezTo>
                  <a:cubicBezTo>
                    <a:pt x="1374" y="5178"/>
                    <a:pt x="1318" y="5289"/>
                    <a:pt x="1277" y="5413"/>
                  </a:cubicBezTo>
                  <a:cubicBezTo>
                    <a:pt x="944" y="6371"/>
                    <a:pt x="1305" y="7287"/>
                    <a:pt x="2206" y="7745"/>
                  </a:cubicBezTo>
                  <a:cubicBezTo>
                    <a:pt x="2567" y="7926"/>
                    <a:pt x="2928" y="7995"/>
                    <a:pt x="3220" y="8050"/>
                  </a:cubicBezTo>
                  <a:lnTo>
                    <a:pt x="3276" y="8050"/>
                  </a:lnTo>
                  <a:cubicBezTo>
                    <a:pt x="3359" y="8078"/>
                    <a:pt x="3456" y="8078"/>
                    <a:pt x="3539" y="8078"/>
                  </a:cubicBezTo>
                  <a:cubicBezTo>
                    <a:pt x="3748" y="8078"/>
                    <a:pt x="3955" y="8037"/>
                    <a:pt x="4164" y="7954"/>
                  </a:cubicBezTo>
                  <a:cubicBezTo>
                    <a:pt x="4525" y="7815"/>
                    <a:pt x="4803" y="7523"/>
                    <a:pt x="4914" y="7162"/>
                  </a:cubicBezTo>
                  <a:cubicBezTo>
                    <a:pt x="5025" y="6788"/>
                    <a:pt x="4969" y="6385"/>
                    <a:pt x="4760" y="6066"/>
                  </a:cubicBezTo>
                  <a:cubicBezTo>
                    <a:pt x="4636" y="5872"/>
                    <a:pt x="4483" y="5705"/>
                    <a:pt x="4288" y="5594"/>
                  </a:cubicBezTo>
                  <a:cubicBezTo>
                    <a:pt x="4399" y="5372"/>
                    <a:pt x="4455" y="5136"/>
                    <a:pt x="4483" y="4900"/>
                  </a:cubicBezTo>
                  <a:cubicBezTo>
                    <a:pt x="4511" y="4539"/>
                    <a:pt x="4427" y="4178"/>
                    <a:pt x="4247" y="3831"/>
                  </a:cubicBezTo>
                  <a:cubicBezTo>
                    <a:pt x="4081" y="3540"/>
                    <a:pt x="3859" y="3303"/>
                    <a:pt x="3581" y="3109"/>
                  </a:cubicBezTo>
                  <a:cubicBezTo>
                    <a:pt x="4081" y="2193"/>
                    <a:pt x="3886" y="1110"/>
                    <a:pt x="3054" y="444"/>
                  </a:cubicBezTo>
                  <a:cubicBezTo>
                    <a:pt x="2693" y="153"/>
                    <a:pt x="2249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114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0"/>
            <p:cNvSpPr/>
            <p:nvPr/>
          </p:nvSpPr>
          <p:spPr>
            <a:xfrm rot="-2029707">
              <a:off x="1738538" y="2592090"/>
              <a:ext cx="143518" cy="304496"/>
            </a:xfrm>
            <a:custGeom>
              <a:avLst/>
              <a:gdLst/>
              <a:ahLst/>
              <a:cxnLst/>
              <a:rect l="l" t="t" r="r" b="b"/>
              <a:pathLst>
                <a:path w="2762" h="5860" extrusionOk="0">
                  <a:moveTo>
                    <a:pt x="600" y="0"/>
                  </a:moveTo>
                  <a:cubicBezTo>
                    <a:pt x="480" y="0"/>
                    <a:pt x="358" y="16"/>
                    <a:pt x="236" y="41"/>
                  </a:cubicBezTo>
                  <a:cubicBezTo>
                    <a:pt x="84" y="68"/>
                    <a:pt x="0" y="165"/>
                    <a:pt x="28" y="276"/>
                  </a:cubicBezTo>
                  <a:cubicBezTo>
                    <a:pt x="41" y="374"/>
                    <a:pt x="69" y="429"/>
                    <a:pt x="278" y="429"/>
                  </a:cubicBezTo>
                  <a:cubicBezTo>
                    <a:pt x="430" y="429"/>
                    <a:pt x="597" y="429"/>
                    <a:pt x="750" y="470"/>
                  </a:cubicBezTo>
                  <a:cubicBezTo>
                    <a:pt x="1068" y="581"/>
                    <a:pt x="1207" y="859"/>
                    <a:pt x="1055" y="1164"/>
                  </a:cubicBezTo>
                  <a:cubicBezTo>
                    <a:pt x="1000" y="1275"/>
                    <a:pt x="930" y="1373"/>
                    <a:pt x="861" y="1470"/>
                  </a:cubicBezTo>
                  <a:cubicBezTo>
                    <a:pt x="708" y="1706"/>
                    <a:pt x="569" y="1956"/>
                    <a:pt x="528" y="2234"/>
                  </a:cubicBezTo>
                  <a:cubicBezTo>
                    <a:pt x="486" y="2595"/>
                    <a:pt x="611" y="2872"/>
                    <a:pt x="930" y="3039"/>
                  </a:cubicBezTo>
                  <a:cubicBezTo>
                    <a:pt x="1013" y="3094"/>
                    <a:pt x="1124" y="3135"/>
                    <a:pt x="1263" y="3191"/>
                  </a:cubicBezTo>
                  <a:cubicBezTo>
                    <a:pt x="1277" y="3205"/>
                    <a:pt x="1346" y="3233"/>
                    <a:pt x="1402" y="3261"/>
                  </a:cubicBezTo>
                  <a:cubicBezTo>
                    <a:pt x="1777" y="3441"/>
                    <a:pt x="1832" y="3607"/>
                    <a:pt x="1596" y="3940"/>
                  </a:cubicBezTo>
                  <a:cubicBezTo>
                    <a:pt x="1568" y="3968"/>
                    <a:pt x="1540" y="3996"/>
                    <a:pt x="1513" y="4038"/>
                  </a:cubicBezTo>
                  <a:cubicBezTo>
                    <a:pt x="1388" y="4232"/>
                    <a:pt x="1263" y="4440"/>
                    <a:pt x="1180" y="4662"/>
                  </a:cubicBezTo>
                  <a:cubicBezTo>
                    <a:pt x="1041" y="5093"/>
                    <a:pt x="1166" y="5439"/>
                    <a:pt x="1568" y="5634"/>
                  </a:cubicBezTo>
                  <a:cubicBezTo>
                    <a:pt x="1805" y="5759"/>
                    <a:pt x="2082" y="5800"/>
                    <a:pt x="2332" y="5856"/>
                  </a:cubicBezTo>
                  <a:cubicBezTo>
                    <a:pt x="2350" y="5858"/>
                    <a:pt x="2369" y="5860"/>
                    <a:pt x="2387" y="5860"/>
                  </a:cubicBezTo>
                  <a:cubicBezTo>
                    <a:pt x="2465" y="5860"/>
                    <a:pt x="2542" y="5837"/>
                    <a:pt x="2610" y="5815"/>
                  </a:cubicBezTo>
                  <a:cubicBezTo>
                    <a:pt x="2721" y="5772"/>
                    <a:pt x="2762" y="5648"/>
                    <a:pt x="2693" y="5550"/>
                  </a:cubicBezTo>
                  <a:cubicBezTo>
                    <a:pt x="2637" y="5454"/>
                    <a:pt x="2554" y="5398"/>
                    <a:pt x="2443" y="5370"/>
                  </a:cubicBezTo>
                  <a:cubicBezTo>
                    <a:pt x="2249" y="5328"/>
                    <a:pt x="2068" y="5287"/>
                    <a:pt x="1901" y="5232"/>
                  </a:cubicBezTo>
                  <a:cubicBezTo>
                    <a:pt x="1624" y="5134"/>
                    <a:pt x="1583" y="5037"/>
                    <a:pt x="1694" y="4773"/>
                  </a:cubicBezTo>
                  <a:cubicBezTo>
                    <a:pt x="1790" y="4551"/>
                    <a:pt x="1916" y="4343"/>
                    <a:pt x="2055" y="4149"/>
                  </a:cubicBezTo>
                  <a:cubicBezTo>
                    <a:pt x="2277" y="3871"/>
                    <a:pt x="2290" y="3552"/>
                    <a:pt x="2123" y="3246"/>
                  </a:cubicBezTo>
                  <a:cubicBezTo>
                    <a:pt x="2012" y="3039"/>
                    <a:pt x="1832" y="2900"/>
                    <a:pt x="1624" y="2802"/>
                  </a:cubicBezTo>
                  <a:cubicBezTo>
                    <a:pt x="1499" y="2747"/>
                    <a:pt x="1374" y="2706"/>
                    <a:pt x="1263" y="2636"/>
                  </a:cubicBezTo>
                  <a:cubicBezTo>
                    <a:pt x="1013" y="2511"/>
                    <a:pt x="972" y="2414"/>
                    <a:pt x="1068" y="2164"/>
                  </a:cubicBezTo>
                  <a:cubicBezTo>
                    <a:pt x="1138" y="1942"/>
                    <a:pt x="1263" y="1747"/>
                    <a:pt x="1402" y="1567"/>
                  </a:cubicBezTo>
                  <a:cubicBezTo>
                    <a:pt x="1721" y="1096"/>
                    <a:pt x="1651" y="554"/>
                    <a:pt x="1222" y="207"/>
                  </a:cubicBezTo>
                  <a:cubicBezTo>
                    <a:pt x="1033" y="54"/>
                    <a:pt x="821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3" name="Google Shape;703;p20"/>
          <p:cNvGrpSpPr/>
          <p:nvPr/>
        </p:nvGrpSpPr>
        <p:grpSpPr>
          <a:xfrm rot="-420806">
            <a:off x="10983861" y="908307"/>
            <a:ext cx="600801" cy="658776"/>
            <a:chOff x="1584644" y="2497374"/>
            <a:chExt cx="450609" cy="494091"/>
          </a:xfrm>
        </p:grpSpPr>
        <p:sp>
          <p:nvSpPr>
            <p:cNvPr id="704" name="Google Shape;704;p20"/>
            <p:cNvSpPr/>
            <p:nvPr/>
          </p:nvSpPr>
          <p:spPr>
            <a:xfrm rot="-2029707">
              <a:off x="1679395" y="2534520"/>
              <a:ext cx="261108" cy="419799"/>
            </a:xfrm>
            <a:custGeom>
              <a:avLst/>
              <a:gdLst/>
              <a:ahLst/>
              <a:cxnLst/>
              <a:rect l="l" t="t" r="r" b="b"/>
              <a:pathLst>
                <a:path w="5025" h="8079" extrusionOk="0">
                  <a:moveTo>
                    <a:pt x="1735" y="1110"/>
                  </a:moveTo>
                  <a:cubicBezTo>
                    <a:pt x="1957" y="1110"/>
                    <a:pt x="2179" y="1166"/>
                    <a:pt x="2360" y="1319"/>
                  </a:cubicBezTo>
                  <a:cubicBezTo>
                    <a:pt x="2789" y="1666"/>
                    <a:pt x="2859" y="2208"/>
                    <a:pt x="2540" y="2679"/>
                  </a:cubicBezTo>
                  <a:cubicBezTo>
                    <a:pt x="2401" y="2859"/>
                    <a:pt x="2276" y="3054"/>
                    <a:pt x="2206" y="3276"/>
                  </a:cubicBezTo>
                  <a:cubicBezTo>
                    <a:pt x="2110" y="3526"/>
                    <a:pt x="2151" y="3623"/>
                    <a:pt x="2401" y="3748"/>
                  </a:cubicBezTo>
                  <a:cubicBezTo>
                    <a:pt x="2512" y="3818"/>
                    <a:pt x="2637" y="3859"/>
                    <a:pt x="2762" y="3914"/>
                  </a:cubicBezTo>
                  <a:cubicBezTo>
                    <a:pt x="2970" y="4012"/>
                    <a:pt x="3150" y="4151"/>
                    <a:pt x="3261" y="4358"/>
                  </a:cubicBezTo>
                  <a:cubicBezTo>
                    <a:pt x="3428" y="4664"/>
                    <a:pt x="3415" y="4983"/>
                    <a:pt x="3193" y="5261"/>
                  </a:cubicBezTo>
                  <a:cubicBezTo>
                    <a:pt x="3054" y="5455"/>
                    <a:pt x="2928" y="5663"/>
                    <a:pt x="2832" y="5885"/>
                  </a:cubicBezTo>
                  <a:cubicBezTo>
                    <a:pt x="2721" y="6149"/>
                    <a:pt x="2762" y="6246"/>
                    <a:pt x="3039" y="6344"/>
                  </a:cubicBezTo>
                  <a:cubicBezTo>
                    <a:pt x="3206" y="6399"/>
                    <a:pt x="3387" y="6440"/>
                    <a:pt x="3581" y="6482"/>
                  </a:cubicBezTo>
                  <a:cubicBezTo>
                    <a:pt x="3692" y="6510"/>
                    <a:pt x="3775" y="6566"/>
                    <a:pt x="3831" y="6662"/>
                  </a:cubicBezTo>
                  <a:cubicBezTo>
                    <a:pt x="3900" y="6760"/>
                    <a:pt x="3859" y="6884"/>
                    <a:pt x="3748" y="6927"/>
                  </a:cubicBezTo>
                  <a:cubicBezTo>
                    <a:pt x="3678" y="6954"/>
                    <a:pt x="3609" y="6968"/>
                    <a:pt x="3539" y="6968"/>
                  </a:cubicBezTo>
                  <a:lnTo>
                    <a:pt x="3470" y="6968"/>
                  </a:lnTo>
                  <a:cubicBezTo>
                    <a:pt x="3220" y="6912"/>
                    <a:pt x="2943" y="6871"/>
                    <a:pt x="2706" y="6746"/>
                  </a:cubicBezTo>
                  <a:cubicBezTo>
                    <a:pt x="2304" y="6551"/>
                    <a:pt x="2179" y="6205"/>
                    <a:pt x="2318" y="5774"/>
                  </a:cubicBezTo>
                  <a:cubicBezTo>
                    <a:pt x="2401" y="5552"/>
                    <a:pt x="2526" y="5344"/>
                    <a:pt x="2651" y="5150"/>
                  </a:cubicBezTo>
                  <a:cubicBezTo>
                    <a:pt x="2678" y="5108"/>
                    <a:pt x="2706" y="5080"/>
                    <a:pt x="2734" y="5052"/>
                  </a:cubicBezTo>
                  <a:cubicBezTo>
                    <a:pt x="2970" y="4719"/>
                    <a:pt x="2915" y="4553"/>
                    <a:pt x="2540" y="4373"/>
                  </a:cubicBezTo>
                  <a:cubicBezTo>
                    <a:pt x="2484" y="4345"/>
                    <a:pt x="2415" y="4317"/>
                    <a:pt x="2401" y="4303"/>
                  </a:cubicBezTo>
                  <a:cubicBezTo>
                    <a:pt x="2262" y="4247"/>
                    <a:pt x="2151" y="4206"/>
                    <a:pt x="2068" y="4151"/>
                  </a:cubicBezTo>
                  <a:cubicBezTo>
                    <a:pt x="1749" y="3984"/>
                    <a:pt x="1624" y="3707"/>
                    <a:pt x="1666" y="3346"/>
                  </a:cubicBezTo>
                  <a:cubicBezTo>
                    <a:pt x="1707" y="3068"/>
                    <a:pt x="1846" y="2818"/>
                    <a:pt x="1999" y="2582"/>
                  </a:cubicBezTo>
                  <a:cubicBezTo>
                    <a:pt x="2068" y="2485"/>
                    <a:pt x="2138" y="2387"/>
                    <a:pt x="2193" y="2276"/>
                  </a:cubicBezTo>
                  <a:cubicBezTo>
                    <a:pt x="2345" y="1971"/>
                    <a:pt x="2206" y="1693"/>
                    <a:pt x="1888" y="1582"/>
                  </a:cubicBezTo>
                  <a:cubicBezTo>
                    <a:pt x="1735" y="1541"/>
                    <a:pt x="1568" y="1541"/>
                    <a:pt x="1416" y="1541"/>
                  </a:cubicBezTo>
                  <a:cubicBezTo>
                    <a:pt x="1207" y="1541"/>
                    <a:pt x="1179" y="1486"/>
                    <a:pt x="1166" y="1388"/>
                  </a:cubicBezTo>
                  <a:cubicBezTo>
                    <a:pt x="1138" y="1277"/>
                    <a:pt x="1222" y="1180"/>
                    <a:pt x="1374" y="1153"/>
                  </a:cubicBezTo>
                  <a:cubicBezTo>
                    <a:pt x="1499" y="1125"/>
                    <a:pt x="1624" y="1110"/>
                    <a:pt x="1735" y="1110"/>
                  </a:cubicBezTo>
                  <a:close/>
                  <a:moveTo>
                    <a:pt x="1735" y="0"/>
                  </a:moveTo>
                  <a:cubicBezTo>
                    <a:pt x="1555" y="0"/>
                    <a:pt x="1360" y="15"/>
                    <a:pt x="1152" y="56"/>
                  </a:cubicBezTo>
                  <a:cubicBezTo>
                    <a:pt x="763" y="139"/>
                    <a:pt x="444" y="361"/>
                    <a:pt x="250" y="666"/>
                  </a:cubicBezTo>
                  <a:cubicBezTo>
                    <a:pt x="56" y="958"/>
                    <a:pt x="0" y="1319"/>
                    <a:pt x="83" y="1652"/>
                  </a:cubicBezTo>
                  <a:cubicBezTo>
                    <a:pt x="167" y="1985"/>
                    <a:pt x="333" y="2235"/>
                    <a:pt x="583" y="2415"/>
                  </a:cubicBezTo>
                  <a:cubicBezTo>
                    <a:pt x="639" y="2457"/>
                    <a:pt x="707" y="2485"/>
                    <a:pt x="763" y="2513"/>
                  </a:cubicBezTo>
                  <a:cubicBezTo>
                    <a:pt x="680" y="2721"/>
                    <a:pt x="596" y="2943"/>
                    <a:pt x="569" y="3207"/>
                  </a:cubicBezTo>
                  <a:cubicBezTo>
                    <a:pt x="458" y="3970"/>
                    <a:pt x="777" y="4664"/>
                    <a:pt x="1416" y="5067"/>
                  </a:cubicBezTo>
                  <a:cubicBezTo>
                    <a:pt x="1374" y="5178"/>
                    <a:pt x="1318" y="5289"/>
                    <a:pt x="1277" y="5413"/>
                  </a:cubicBezTo>
                  <a:cubicBezTo>
                    <a:pt x="944" y="6371"/>
                    <a:pt x="1305" y="7287"/>
                    <a:pt x="2206" y="7745"/>
                  </a:cubicBezTo>
                  <a:cubicBezTo>
                    <a:pt x="2567" y="7926"/>
                    <a:pt x="2928" y="7995"/>
                    <a:pt x="3220" y="8050"/>
                  </a:cubicBezTo>
                  <a:lnTo>
                    <a:pt x="3276" y="8050"/>
                  </a:lnTo>
                  <a:cubicBezTo>
                    <a:pt x="3359" y="8078"/>
                    <a:pt x="3456" y="8078"/>
                    <a:pt x="3539" y="8078"/>
                  </a:cubicBezTo>
                  <a:cubicBezTo>
                    <a:pt x="3748" y="8078"/>
                    <a:pt x="3955" y="8037"/>
                    <a:pt x="4164" y="7954"/>
                  </a:cubicBezTo>
                  <a:cubicBezTo>
                    <a:pt x="4525" y="7815"/>
                    <a:pt x="4803" y="7523"/>
                    <a:pt x="4914" y="7162"/>
                  </a:cubicBezTo>
                  <a:cubicBezTo>
                    <a:pt x="5025" y="6788"/>
                    <a:pt x="4969" y="6385"/>
                    <a:pt x="4760" y="6066"/>
                  </a:cubicBezTo>
                  <a:cubicBezTo>
                    <a:pt x="4636" y="5872"/>
                    <a:pt x="4483" y="5705"/>
                    <a:pt x="4288" y="5594"/>
                  </a:cubicBezTo>
                  <a:cubicBezTo>
                    <a:pt x="4399" y="5372"/>
                    <a:pt x="4455" y="5136"/>
                    <a:pt x="4483" y="4900"/>
                  </a:cubicBezTo>
                  <a:cubicBezTo>
                    <a:pt x="4511" y="4539"/>
                    <a:pt x="4427" y="4178"/>
                    <a:pt x="4247" y="3831"/>
                  </a:cubicBezTo>
                  <a:cubicBezTo>
                    <a:pt x="4081" y="3540"/>
                    <a:pt x="3859" y="3303"/>
                    <a:pt x="3581" y="3109"/>
                  </a:cubicBezTo>
                  <a:cubicBezTo>
                    <a:pt x="4081" y="2193"/>
                    <a:pt x="3886" y="1110"/>
                    <a:pt x="3054" y="444"/>
                  </a:cubicBezTo>
                  <a:cubicBezTo>
                    <a:pt x="2693" y="153"/>
                    <a:pt x="2249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114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0"/>
            <p:cNvSpPr/>
            <p:nvPr/>
          </p:nvSpPr>
          <p:spPr>
            <a:xfrm rot="-2029707">
              <a:off x="1738538" y="2592090"/>
              <a:ext cx="143518" cy="304496"/>
            </a:xfrm>
            <a:custGeom>
              <a:avLst/>
              <a:gdLst/>
              <a:ahLst/>
              <a:cxnLst/>
              <a:rect l="l" t="t" r="r" b="b"/>
              <a:pathLst>
                <a:path w="2762" h="5860" extrusionOk="0">
                  <a:moveTo>
                    <a:pt x="600" y="0"/>
                  </a:moveTo>
                  <a:cubicBezTo>
                    <a:pt x="480" y="0"/>
                    <a:pt x="358" y="16"/>
                    <a:pt x="236" y="41"/>
                  </a:cubicBezTo>
                  <a:cubicBezTo>
                    <a:pt x="84" y="68"/>
                    <a:pt x="0" y="165"/>
                    <a:pt x="28" y="276"/>
                  </a:cubicBezTo>
                  <a:cubicBezTo>
                    <a:pt x="41" y="374"/>
                    <a:pt x="69" y="429"/>
                    <a:pt x="278" y="429"/>
                  </a:cubicBezTo>
                  <a:cubicBezTo>
                    <a:pt x="430" y="429"/>
                    <a:pt x="597" y="429"/>
                    <a:pt x="750" y="470"/>
                  </a:cubicBezTo>
                  <a:cubicBezTo>
                    <a:pt x="1068" y="581"/>
                    <a:pt x="1207" y="859"/>
                    <a:pt x="1055" y="1164"/>
                  </a:cubicBezTo>
                  <a:cubicBezTo>
                    <a:pt x="1000" y="1275"/>
                    <a:pt x="930" y="1373"/>
                    <a:pt x="861" y="1470"/>
                  </a:cubicBezTo>
                  <a:cubicBezTo>
                    <a:pt x="708" y="1706"/>
                    <a:pt x="569" y="1956"/>
                    <a:pt x="528" y="2234"/>
                  </a:cubicBezTo>
                  <a:cubicBezTo>
                    <a:pt x="486" y="2595"/>
                    <a:pt x="611" y="2872"/>
                    <a:pt x="930" y="3039"/>
                  </a:cubicBezTo>
                  <a:cubicBezTo>
                    <a:pt x="1013" y="3094"/>
                    <a:pt x="1124" y="3135"/>
                    <a:pt x="1263" y="3191"/>
                  </a:cubicBezTo>
                  <a:cubicBezTo>
                    <a:pt x="1277" y="3205"/>
                    <a:pt x="1346" y="3233"/>
                    <a:pt x="1402" y="3261"/>
                  </a:cubicBezTo>
                  <a:cubicBezTo>
                    <a:pt x="1777" y="3441"/>
                    <a:pt x="1832" y="3607"/>
                    <a:pt x="1596" y="3940"/>
                  </a:cubicBezTo>
                  <a:cubicBezTo>
                    <a:pt x="1568" y="3968"/>
                    <a:pt x="1540" y="3996"/>
                    <a:pt x="1513" y="4038"/>
                  </a:cubicBezTo>
                  <a:cubicBezTo>
                    <a:pt x="1388" y="4232"/>
                    <a:pt x="1263" y="4440"/>
                    <a:pt x="1180" y="4662"/>
                  </a:cubicBezTo>
                  <a:cubicBezTo>
                    <a:pt x="1041" y="5093"/>
                    <a:pt x="1166" y="5439"/>
                    <a:pt x="1568" y="5634"/>
                  </a:cubicBezTo>
                  <a:cubicBezTo>
                    <a:pt x="1805" y="5759"/>
                    <a:pt x="2082" y="5800"/>
                    <a:pt x="2332" y="5856"/>
                  </a:cubicBezTo>
                  <a:cubicBezTo>
                    <a:pt x="2350" y="5858"/>
                    <a:pt x="2369" y="5860"/>
                    <a:pt x="2387" y="5860"/>
                  </a:cubicBezTo>
                  <a:cubicBezTo>
                    <a:pt x="2465" y="5860"/>
                    <a:pt x="2542" y="5837"/>
                    <a:pt x="2610" y="5815"/>
                  </a:cubicBezTo>
                  <a:cubicBezTo>
                    <a:pt x="2721" y="5772"/>
                    <a:pt x="2762" y="5648"/>
                    <a:pt x="2693" y="5550"/>
                  </a:cubicBezTo>
                  <a:cubicBezTo>
                    <a:pt x="2637" y="5454"/>
                    <a:pt x="2554" y="5398"/>
                    <a:pt x="2443" y="5370"/>
                  </a:cubicBezTo>
                  <a:cubicBezTo>
                    <a:pt x="2249" y="5328"/>
                    <a:pt x="2068" y="5287"/>
                    <a:pt x="1901" y="5232"/>
                  </a:cubicBezTo>
                  <a:cubicBezTo>
                    <a:pt x="1624" y="5134"/>
                    <a:pt x="1583" y="5037"/>
                    <a:pt x="1694" y="4773"/>
                  </a:cubicBezTo>
                  <a:cubicBezTo>
                    <a:pt x="1790" y="4551"/>
                    <a:pt x="1916" y="4343"/>
                    <a:pt x="2055" y="4149"/>
                  </a:cubicBezTo>
                  <a:cubicBezTo>
                    <a:pt x="2277" y="3871"/>
                    <a:pt x="2290" y="3552"/>
                    <a:pt x="2123" y="3246"/>
                  </a:cubicBezTo>
                  <a:cubicBezTo>
                    <a:pt x="2012" y="3039"/>
                    <a:pt x="1832" y="2900"/>
                    <a:pt x="1624" y="2802"/>
                  </a:cubicBezTo>
                  <a:cubicBezTo>
                    <a:pt x="1499" y="2747"/>
                    <a:pt x="1374" y="2706"/>
                    <a:pt x="1263" y="2636"/>
                  </a:cubicBezTo>
                  <a:cubicBezTo>
                    <a:pt x="1013" y="2511"/>
                    <a:pt x="972" y="2414"/>
                    <a:pt x="1068" y="2164"/>
                  </a:cubicBezTo>
                  <a:cubicBezTo>
                    <a:pt x="1138" y="1942"/>
                    <a:pt x="1263" y="1747"/>
                    <a:pt x="1402" y="1567"/>
                  </a:cubicBezTo>
                  <a:cubicBezTo>
                    <a:pt x="1721" y="1096"/>
                    <a:pt x="1651" y="554"/>
                    <a:pt x="1222" y="207"/>
                  </a:cubicBezTo>
                  <a:cubicBezTo>
                    <a:pt x="1033" y="54"/>
                    <a:pt x="821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6" name="Google Shape;706;p20"/>
          <p:cNvGrpSpPr/>
          <p:nvPr/>
        </p:nvGrpSpPr>
        <p:grpSpPr>
          <a:xfrm>
            <a:off x="11241196" y="2886721"/>
            <a:ext cx="207200" cy="207200"/>
            <a:chOff x="1666623" y="2623621"/>
            <a:chExt cx="155400" cy="155400"/>
          </a:xfrm>
        </p:grpSpPr>
        <p:sp>
          <p:nvSpPr>
            <p:cNvPr id="707" name="Google Shape;707;p20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0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531907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bg>
      <p:bgPr>
        <a:solidFill>
          <a:schemeClr val="accent3"/>
        </a:solidFill>
        <a:effectLst/>
      </p:bgPr>
    </p:bg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0" name="Google Shape;710;p21"/>
          <p:cNvGrpSpPr/>
          <p:nvPr/>
        </p:nvGrpSpPr>
        <p:grpSpPr>
          <a:xfrm>
            <a:off x="-1135833" y="365100"/>
            <a:ext cx="12962600" cy="6148800"/>
            <a:chOff x="-851875" y="273825"/>
            <a:chExt cx="9721950" cy="4611600"/>
          </a:xfrm>
        </p:grpSpPr>
        <p:sp>
          <p:nvSpPr>
            <p:cNvPr id="711" name="Google Shape;711;p21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1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3" name="Google Shape;713;p21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714" name="Google Shape;714;p21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21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21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21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21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21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21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21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2" name="Google Shape;722;p21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723" name="Google Shape;723;p21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21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21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21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21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21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21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21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1" name="Google Shape;731;p21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732" name="Google Shape;732;p21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21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21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21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21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21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21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21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740" name="Google Shape;740;p21"/>
            <p:cNvCxnSpPr/>
            <p:nvPr/>
          </p:nvCxnSpPr>
          <p:spPr>
            <a:xfrm>
              <a:off x="843750" y="28862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741" name="Google Shape;741;p21"/>
          <p:cNvSpPr txBox="1">
            <a:spLocks noGrp="1"/>
          </p:cNvSpPr>
          <p:nvPr>
            <p:ph type="title"/>
          </p:nvPr>
        </p:nvSpPr>
        <p:spPr>
          <a:xfrm>
            <a:off x="1299467" y="716000"/>
            <a:ext cx="9942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42" name="Google Shape;742;p21"/>
          <p:cNvSpPr txBox="1">
            <a:spLocks noGrp="1"/>
          </p:cNvSpPr>
          <p:nvPr>
            <p:ph type="title" idx="2"/>
          </p:nvPr>
        </p:nvSpPr>
        <p:spPr>
          <a:xfrm>
            <a:off x="1595387" y="2227503"/>
            <a:ext cx="26828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743" name="Google Shape;743;p21"/>
          <p:cNvSpPr txBox="1">
            <a:spLocks noGrp="1"/>
          </p:cNvSpPr>
          <p:nvPr>
            <p:ph type="subTitle" idx="1"/>
          </p:nvPr>
        </p:nvSpPr>
        <p:spPr>
          <a:xfrm>
            <a:off x="1595387" y="2766403"/>
            <a:ext cx="2682800" cy="7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4" name="Google Shape;744;p21"/>
          <p:cNvSpPr txBox="1">
            <a:spLocks noGrp="1"/>
          </p:cNvSpPr>
          <p:nvPr>
            <p:ph type="title" idx="3"/>
          </p:nvPr>
        </p:nvSpPr>
        <p:spPr>
          <a:xfrm>
            <a:off x="8275836" y="2227503"/>
            <a:ext cx="26828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745" name="Google Shape;745;p21"/>
          <p:cNvSpPr txBox="1">
            <a:spLocks noGrp="1"/>
          </p:cNvSpPr>
          <p:nvPr>
            <p:ph type="subTitle" idx="4"/>
          </p:nvPr>
        </p:nvSpPr>
        <p:spPr>
          <a:xfrm>
            <a:off x="8275836" y="2766403"/>
            <a:ext cx="2682800" cy="7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6" name="Google Shape;746;p21"/>
          <p:cNvSpPr txBox="1">
            <a:spLocks noGrp="1"/>
          </p:cNvSpPr>
          <p:nvPr>
            <p:ph type="title" idx="5"/>
          </p:nvPr>
        </p:nvSpPr>
        <p:spPr>
          <a:xfrm>
            <a:off x="1595387" y="4362939"/>
            <a:ext cx="26828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747" name="Google Shape;747;p21"/>
          <p:cNvSpPr txBox="1">
            <a:spLocks noGrp="1"/>
          </p:cNvSpPr>
          <p:nvPr>
            <p:ph type="subTitle" idx="6"/>
          </p:nvPr>
        </p:nvSpPr>
        <p:spPr>
          <a:xfrm>
            <a:off x="1595387" y="4901835"/>
            <a:ext cx="2682800" cy="7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8" name="Google Shape;748;p21"/>
          <p:cNvSpPr txBox="1">
            <a:spLocks noGrp="1"/>
          </p:cNvSpPr>
          <p:nvPr>
            <p:ph type="title" idx="7"/>
          </p:nvPr>
        </p:nvSpPr>
        <p:spPr>
          <a:xfrm>
            <a:off x="8275836" y="4362939"/>
            <a:ext cx="26828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749" name="Google Shape;749;p21"/>
          <p:cNvSpPr txBox="1">
            <a:spLocks noGrp="1"/>
          </p:cNvSpPr>
          <p:nvPr>
            <p:ph type="subTitle" idx="8"/>
          </p:nvPr>
        </p:nvSpPr>
        <p:spPr>
          <a:xfrm>
            <a:off x="8275836" y="4901835"/>
            <a:ext cx="2682800" cy="7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50" name="Google Shape;750;p21"/>
          <p:cNvGrpSpPr/>
          <p:nvPr/>
        </p:nvGrpSpPr>
        <p:grpSpPr>
          <a:xfrm rot="-5085004" flipH="1">
            <a:off x="1255890" y="5613180"/>
            <a:ext cx="600809" cy="658784"/>
            <a:chOff x="1584644" y="2497374"/>
            <a:chExt cx="450609" cy="494091"/>
          </a:xfrm>
        </p:grpSpPr>
        <p:sp>
          <p:nvSpPr>
            <p:cNvPr id="751" name="Google Shape;751;p21"/>
            <p:cNvSpPr/>
            <p:nvPr/>
          </p:nvSpPr>
          <p:spPr>
            <a:xfrm rot="-2029707">
              <a:off x="1679395" y="2534520"/>
              <a:ext cx="261108" cy="419799"/>
            </a:xfrm>
            <a:custGeom>
              <a:avLst/>
              <a:gdLst/>
              <a:ahLst/>
              <a:cxnLst/>
              <a:rect l="l" t="t" r="r" b="b"/>
              <a:pathLst>
                <a:path w="5025" h="8079" extrusionOk="0">
                  <a:moveTo>
                    <a:pt x="1735" y="1110"/>
                  </a:moveTo>
                  <a:cubicBezTo>
                    <a:pt x="1957" y="1110"/>
                    <a:pt x="2179" y="1166"/>
                    <a:pt x="2360" y="1319"/>
                  </a:cubicBezTo>
                  <a:cubicBezTo>
                    <a:pt x="2789" y="1666"/>
                    <a:pt x="2859" y="2208"/>
                    <a:pt x="2540" y="2679"/>
                  </a:cubicBezTo>
                  <a:cubicBezTo>
                    <a:pt x="2401" y="2859"/>
                    <a:pt x="2276" y="3054"/>
                    <a:pt x="2206" y="3276"/>
                  </a:cubicBezTo>
                  <a:cubicBezTo>
                    <a:pt x="2110" y="3526"/>
                    <a:pt x="2151" y="3623"/>
                    <a:pt x="2401" y="3748"/>
                  </a:cubicBezTo>
                  <a:cubicBezTo>
                    <a:pt x="2512" y="3818"/>
                    <a:pt x="2637" y="3859"/>
                    <a:pt x="2762" y="3914"/>
                  </a:cubicBezTo>
                  <a:cubicBezTo>
                    <a:pt x="2970" y="4012"/>
                    <a:pt x="3150" y="4151"/>
                    <a:pt x="3261" y="4358"/>
                  </a:cubicBezTo>
                  <a:cubicBezTo>
                    <a:pt x="3428" y="4664"/>
                    <a:pt x="3415" y="4983"/>
                    <a:pt x="3193" y="5261"/>
                  </a:cubicBezTo>
                  <a:cubicBezTo>
                    <a:pt x="3054" y="5455"/>
                    <a:pt x="2928" y="5663"/>
                    <a:pt x="2832" y="5885"/>
                  </a:cubicBezTo>
                  <a:cubicBezTo>
                    <a:pt x="2721" y="6149"/>
                    <a:pt x="2762" y="6246"/>
                    <a:pt x="3039" y="6344"/>
                  </a:cubicBezTo>
                  <a:cubicBezTo>
                    <a:pt x="3206" y="6399"/>
                    <a:pt x="3387" y="6440"/>
                    <a:pt x="3581" y="6482"/>
                  </a:cubicBezTo>
                  <a:cubicBezTo>
                    <a:pt x="3692" y="6510"/>
                    <a:pt x="3775" y="6566"/>
                    <a:pt x="3831" y="6662"/>
                  </a:cubicBezTo>
                  <a:cubicBezTo>
                    <a:pt x="3900" y="6760"/>
                    <a:pt x="3859" y="6884"/>
                    <a:pt x="3748" y="6927"/>
                  </a:cubicBezTo>
                  <a:cubicBezTo>
                    <a:pt x="3678" y="6954"/>
                    <a:pt x="3609" y="6968"/>
                    <a:pt x="3539" y="6968"/>
                  </a:cubicBezTo>
                  <a:lnTo>
                    <a:pt x="3470" y="6968"/>
                  </a:lnTo>
                  <a:cubicBezTo>
                    <a:pt x="3220" y="6912"/>
                    <a:pt x="2943" y="6871"/>
                    <a:pt x="2706" y="6746"/>
                  </a:cubicBezTo>
                  <a:cubicBezTo>
                    <a:pt x="2304" y="6551"/>
                    <a:pt x="2179" y="6205"/>
                    <a:pt x="2318" y="5774"/>
                  </a:cubicBezTo>
                  <a:cubicBezTo>
                    <a:pt x="2401" y="5552"/>
                    <a:pt x="2526" y="5344"/>
                    <a:pt x="2651" y="5150"/>
                  </a:cubicBezTo>
                  <a:cubicBezTo>
                    <a:pt x="2678" y="5108"/>
                    <a:pt x="2706" y="5080"/>
                    <a:pt x="2734" y="5052"/>
                  </a:cubicBezTo>
                  <a:cubicBezTo>
                    <a:pt x="2970" y="4719"/>
                    <a:pt x="2915" y="4553"/>
                    <a:pt x="2540" y="4373"/>
                  </a:cubicBezTo>
                  <a:cubicBezTo>
                    <a:pt x="2484" y="4345"/>
                    <a:pt x="2415" y="4317"/>
                    <a:pt x="2401" y="4303"/>
                  </a:cubicBezTo>
                  <a:cubicBezTo>
                    <a:pt x="2262" y="4247"/>
                    <a:pt x="2151" y="4206"/>
                    <a:pt x="2068" y="4151"/>
                  </a:cubicBezTo>
                  <a:cubicBezTo>
                    <a:pt x="1749" y="3984"/>
                    <a:pt x="1624" y="3707"/>
                    <a:pt x="1666" y="3346"/>
                  </a:cubicBezTo>
                  <a:cubicBezTo>
                    <a:pt x="1707" y="3068"/>
                    <a:pt x="1846" y="2818"/>
                    <a:pt x="1999" y="2582"/>
                  </a:cubicBezTo>
                  <a:cubicBezTo>
                    <a:pt x="2068" y="2485"/>
                    <a:pt x="2138" y="2387"/>
                    <a:pt x="2193" y="2276"/>
                  </a:cubicBezTo>
                  <a:cubicBezTo>
                    <a:pt x="2345" y="1971"/>
                    <a:pt x="2206" y="1693"/>
                    <a:pt x="1888" y="1582"/>
                  </a:cubicBezTo>
                  <a:cubicBezTo>
                    <a:pt x="1735" y="1541"/>
                    <a:pt x="1568" y="1541"/>
                    <a:pt x="1416" y="1541"/>
                  </a:cubicBezTo>
                  <a:cubicBezTo>
                    <a:pt x="1207" y="1541"/>
                    <a:pt x="1179" y="1486"/>
                    <a:pt x="1166" y="1388"/>
                  </a:cubicBezTo>
                  <a:cubicBezTo>
                    <a:pt x="1138" y="1277"/>
                    <a:pt x="1222" y="1180"/>
                    <a:pt x="1374" y="1153"/>
                  </a:cubicBezTo>
                  <a:cubicBezTo>
                    <a:pt x="1499" y="1125"/>
                    <a:pt x="1624" y="1110"/>
                    <a:pt x="1735" y="1110"/>
                  </a:cubicBezTo>
                  <a:close/>
                  <a:moveTo>
                    <a:pt x="1735" y="0"/>
                  </a:moveTo>
                  <a:cubicBezTo>
                    <a:pt x="1555" y="0"/>
                    <a:pt x="1360" y="15"/>
                    <a:pt x="1152" y="56"/>
                  </a:cubicBezTo>
                  <a:cubicBezTo>
                    <a:pt x="763" y="139"/>
                    <a:pt x="444" y="361"/>
                    <a:pt x="250" y="666"/>
                  </a:cubicBezTo>
                  <a:cubicBezTo>
                    <a:pt x="56" y="958"/>
                    <a:pt x="0" y="1319"/>
                    <a:pt x="83" y="1652"/>
                  </a:cubicBezTo>
                  <a:cubicBezTo>
                    <a:pt x="167" y="1985"/>
                    <a:pt x="333" y="2235"/>
                    <a:pt x="583" y="2415"/>
                  </a:cubicBezTo>
                  <a:cubicBezTo>
                    <a:pt x="639" y="2457"/>
                    <a:pt x="707" y="2485"/>
                    <a:pt x="763" y="2513"/>
                  </a:cubicBezTo>
                  <a:cubicBezTo>
                    <a:pt x="680" y="2721"/>
                    <a:pt x="596" y="2943"/>
                    <a:pt x="569" y="3207"/>
                  </a:cubicBezTo>
                  <a:cubicBezTo>
                    <a:pt x="458" y="3970"/>
                    <a:pt x="777" y="4664"/>
                    <a:pt x="1416" y="5067"/>
                  </a:cubicBezTo>
                  <a:cubicBezTo>
                    <a:pt x="1374" y="5178"/>
                    <a:pt x="1318" y="5289"/>
                    <a:pt x="1277" y="5413"/>
                  </a:cubicBezTo>
                  <a:cubicBezTo>
                    <a:pt x="944" y="6371"/>
                    <a:pt x="1305" y="7287"/>
                    <a:pt x="2206" y="7745"/>
                  </a:cubicBezTo>
                  <a:cubicBezTo>
                    <a:pt x="2567" y="7926"/>
                    <a:pt x="2928" y="7995"/>
                    <a:pt x="3220" y="8050"/>
                  </a:cubicBezTo>
                  <a:lnTo>
                    <a:pt x="3276" y="8050"/>
                  </a:lnTo>
                  <a:cubicBezTo>
                    <a:pt x="3359" y="8078"/>
                    <a:pt x="3456" y="8078"/>
                    <a:pt x="3539" y="8078"/>
                  </a:cubicBezTo>
                  <a:cubicBezTo>
                    <a:pt x="3748" y="8078"/>
                    <a:pt x="3955" y="8037"/>
                    <a:pt x="4164" y="7954"/>
                  </a:cubicBezTo>
                  <a:cubicBezTo>
                    <a:pt x="4525" y="7815"/>
                    <a:pt x="4803" y="7523"/>
                    <a:pt x="4914" y="7162"/>
                  </a:cubicBezTo>
                  <a:cubicBezTo>
                    <a:pt x="5025" y="6788"/>
                    <a:pt x="4969" y="6385"/>
                    <a:pt x="4760" y="6066"/>
                  </a:cubicBezTo>
                  <a:cubicBezTo>
                    <a:pt x="4636" y="5872"/>
                    <a:pt x="4483" y="5705"/>
                    <a:pt x="4288" y="5594"/>
                  </a:cubicBezTo>
                  <a:cubicBezTo>
                    <a:pt x="4399" y="5372"/>
                    <a:pt x="4455" y="5136"/>
                    <a:pt x="4483" y="4900"/>
                  </a:cubicBezTo>
                  <a:cubicBezTo>
                    <a:pt x="4511" y="4539"/>
                    <a:pt x="4427" y="4178"/>
                    <a:pt x="4247" y="3831"/>
                  </a:cubicBezTo>
                  <a:cubicBezTo>
                    <a:pt x="4081" y="3540"/>
                    <a:pt x="3859" y="3303"/>
                    <a:pt x="3581" y="3109"/>
                  </a:cubicBezTo>
                  <a:cubicBezTo>
                    <a:pt x="4081" y="2193"/>
                    <a:pt x="3886" y="1110"/>
                    <a:pt x="3054" y="444"/>
                  </a:cubicBezTo>
                  <a:cubicBezTo>
                    <a:pt x="2693" y="153"/>
                    <a:pt x="2249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114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1"/>
            <p:cNvSpPr/>
            <p:nvPr/>
          </p:nvSpPr>
          <p:spPr>
            <a:xfrm rot="-2029707">
              <a:off x="1738538" y="2592090"/>
              <a:ext cx="143518" cy="304496"/>
            </a:xfrm>
            <a:custGeom>
              <a:avLst/>
              <a:gdLst/>
              <a:ahLst/>
              <a:cxnLst/>
              <a:rect l="l" t="t" r="r" b="b"/>
              <a:pathLst>
                <a:path w="2762" h="5860" extrusionOk="0">
                  <a:moveTo>
                    <a:pt x="600" y="0"/>
                  </a:moveTo>
                  <a:cubicBezTo>
                    <a:pt x="480" y="0"/>
                    <a:pt x="358" y="16"/>
                    <a:pt x="236" y="41"/>
                  </a:cubicBezTo>
                  <a:cubicBezTo>
                    <a:pt x="84" y="68"/>
                    <a:pt x="0" y="165"/>
                    <a:pt x="28" y="276"/>
                  </a:cubicBezTo>
                  <a:cubicBezTo>
                    <a:pt x="41" y="374"/>
                    <a:pt x="69" y="429"/>
                    <a:pt x="278" y="429"/>
                  </a:cubicBezTo>
                  <a:cubicBezTo>
                    <a:pt x="430" y="429"/>
                    <a:pt x="597" y="429"/>
                    <a:pt x="750" y="470"/>
                  </a:cubicBezTo>
                  <a:cubicBezTo>
                    <a:pt x="1068" y="581"/>
                    <a:pt x="1207" y="859"/>
                    <a:pt x="1055" y="1164"/>
                  </a:cubicBezTo>
                  <a:cubicBezTo>
                    <a:pt x="1000" y="1275"/>
                    <a:pt x="930" y="1373"/>
                    <a:pt x="861" y="1470"/>
                  </a:cubicBezTo>
                  <a:cubicBezTo>
                    <a:pt x="708" y="1706"/>
                    <a:pt x="569" y="1956"/>
                    <a:pt x="528" y="2234"/>
                  </a:cubicBezTo>
                  <a:cubicBezTo>
                    <a:pt x="486" y="2595"/>
                    <a:pt x="611" y="2872"/>
                    <a:pt x="930" y="3039"/>
                  </a:cubicBezTo>
                  <a:cubicBezTo>
                    <a:pt x="1013" y="3094"/>
                    <a:pt x="1124" y="3135"/>
                    <a:pt x="1263" y="3191"/>
                  </a:cubicBezTo>
                  <a:cubicBezTo>
                    <a:pt x="1277" y="3205"/>
                    <a:pt x="1346" y="3233"/>
                    <a:pt x="1402" y="3261"/>
                  </a:cubicBezTo>
                  <a:cubicBezTo>
                    <a:pt x="1777" y="3441"/>
                    <a:pt x="1832" y="3607"/>
                    <a:pt x="1596" y="3940"/>
                  </a:cubicBezTo>
                  <a:cubicBezTo>
                    <a:pt x="1568" y="3968"/>
                    <a:pt x="1540" y="3996"/>
                    <a:pt x="1513" y="4038"/>
                  </a:cubicBezTo>
                  <a:cubicBezTo>
                    <a:pt x="1388" y="4232"/>
                    <a:pt x="1263" y="4440"/>
                    <a:pt x="1180" y="4662"/>
                  </a:cubicBezTo>
                  <a:cubicBezTo>
                    <a:pt x="1041" y="5093"/>
                    <a:pt x="1166" y="5439"/>
                    <a:pt x="1568" y="5634"/>
                  </a:cubicBezTo>
                  <a:cubicBezTo>
                    <a:pt x="1805" y="5759"/>
                    <a:pt x="2082" y="5800"/>
                    <a:pt x="2332" y="5856"/>
                  </a:cubicBezTo>
                  <a:cubicBezTo>
                    <a:pt x="2350" y="5858"/>
                    <a:pt x="2369" y="5860"/>
                    <a:pt x="2387" y="5860"/>
                  </a:cubicBezTo>
                  <a:cubicBezTo>
                    <a:pt x="2465" y="5860"/>
                    <a:pt x="2542" y="5837"/>
                    <a:pt x="2610" y="5815"/>
                  </a:cubicBezTo>
                  <a:cubicBezTo>
                    <a:pt x="2721" y="5772"/>
                    <a:pt x="2762" y="5648"/>
                    <a:pt x="2693" y="5550"/>
                  </a:cubicBezTo>
                  <a:cubicBezTo>
                    <a:pt x="2637" y="5454"/>
                    <a:pt x="2554" y="5398"/>
                    <a:pt x="2443" y="5370"/>
                  </a:cubicBezTo>
                  <a:cubicBezTo>
                    <a:pt x="2249" y="5328"/>
                    <a:pt x="2068" y="5287"/>
                    <a:pt x="1901" y="5232"/>
                  </a:cubicBezTo>
                  <a:cubicBezTo>
                    <a:pt x="1624" y="5134"/>
                    <a:pt x="1583" y="5037"/>
                    <a:pt x="1694" y="4773"/>
                  </a:cubicBezTo>
                  <a:cubicBezTo>
                    <a:pt x="1790" y="4551"/>
                    <a:pt x="1916" y="4343"/>
                    <a:pt x="2055" y="4149"/>
                  </a:cubicBezTo>
                  <a:cubicBezTo>
                    <a:pt x="2277" y="3871"/>
                    <a:pt x="2290" y="3552"/>
                    <a:pt x="2123" y="3246"/>
                  </a:cubicBezTo>
                  <a:cubicBezTo>
                    <a:pt x="2012" y="3039"/>
                    <a:pt x="1832" y="2900"/>
                    <a:pt x="1624" y="2802"/>
                  </a:cubicBezTo>
                  <a:cubicBezTo>
                    <a:pt x="1499" y="2747"/>
                    <a:pt x="1374" y="2706"/>
                    <a:pt x="1263" y="2636"/>
                  </a:cubicBezTo>
                  <a:cubicBezTo>
                    <a:pt x="1013" y="2511"/>
                    <a:pt x="972" y="2414"/>
                    <a:pt x="1068" y="2164"/>
                  </a:cubicBezTo>
                  <a:cubicBezTo>
                    <a:pt x="1138" y="1942"/>
                    <a:pt x="1263" y="1747"/>
                    <a:pt x="1402" y="1567"/>
                  </a:cubicBezTo>
                  <a:cubicBezTo>
                    <a:pt x="1721" y="1096"/>
                    <a:pt x="1651" y="554"/>
                    <a:pt x="1222" y="207"/>
                  </a:cubicBezTo>
                  <a:cubicBezTo>
                    <a:pt x="1033" y="54"/>
                    <a:pt x="821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3" name="Google Shape;753;p21"/>
          <p:cNvGrpSpPr/>
          <p:nvPr/>
        </p:nvGrpSpPr>
        <p:grpSpPr>
          <a:xfrm rot="168517">
            <a:off x="10839719" y="652377"/>
            <a:ext cx="600813" cy="658788"/>
            <a:chOff x="1584644" y="2497374"/>
            <a:chExt cx="450609" cy="494091"/>
          </a:xfrm>
        </p:grpSpPr>
        <p:sp>
          <p:nvSpPr>
            <p:cNvPr id="754" name="Google Shape;754;p21"/>
            <p:cNvSpPr/>
            <p:nvPr/>
          </p:nvSpPr>
          <p:spPr>
            <a:xfrm rot="-2029707">
              <a:off x="1679395" y="2534520"/>
              <a:ext cx="261108" cy="419799"/>
            </a:xfrm>
            <a:custGeom>
              <a:avLst/>
              <a:gdLst/>
              <a:ahLst/>
              <a:cxnLst/>
              <a:rect l="l" t="t" r="r" b="b"/>
              <a:pathLst>
                <a:path w="5025" h="8079" extrusionOk="0">
                  <a:moveTo>
                    <a:pt x="1735" y="1110"/>
                  </a:moveTo>
                  <a:cubicBezTo>
                    <a:pt x="1957" y="1110"/>
                    <a:pt x="2179" y="1166"/>
                    <a:pt x="2360" y="1319"/>
                  </a:cubicBezTo>
                  <a:cubicBezTo>
                    <a:pt x="2789" y="1666"/>
                    <a:pt x="2859" y="2208"/>
                    <a:pt x="2540" y="2679"/>
                  </a:cubicBezTo>
                  <a:cubicBezTo>
                    <a:pt x="2401" y="2859"/>
                    <a:pt x="2276" y="3054"/>
                    <a:pt x="2206" y="3276"/>
                  </a:cubicBezTo>
                  <a:cubicBezTo>
                    <a:pt x="2110" y="3526"/>
                    <a:pt x="2151" y="3623"/>
                    <a:pt x="2401" y="3748"/>
                  </a:cubicBezTo>
                  <a:cubicBezTo>
                    <a:pt x="2512" y="3818"/>
                    <a:pt x="2637" y="3859"/>
                    <a:pt x="2762" y="3914"/>
                  </a:cubicBezTo>
                  <a:cubicBezTo>
                    <a:pt x="2970" y="4012"/>
                    <a:pt x="3150" y="4151"/>
                    <a:pt x="3261" y="4358"/>
                  </a:cubicBezTo>
                  <a:cubicBezTo>
                    <a:pt x="3428" y="4664"/>
                    <a:pt x="3415" y="4983"/>
                    <a:pt x="3193" y="5261"/>
                  </a:cubicBezTo>
                  <a:cubicBezTo>
                    <a:pt x="3054" y="5455"/>
                    <a:pt x="2928" y="5663"/>
                    <a:pt x="2832" y="5885"/>
                  </a:cubicBezTo>
                  <a:cubicBezTo>
                    <a:pt x="2721" y="6149"/>
                    <a:pt x="2762" y="6246"/>
                    <a:pt x="3039" y="6344"/>
                  </a:cubicBezTo>
                  <a:cubicBezTo>
                    <a:pt x="3206" y="6399"/>
                    <a:pt x="3387" y="6440"/>
                    <a:pt x="3581" y="6482"/>
                  </a:cubicBezTo>
                  <a:cubicBezTo>
                    <a:pt x="3692" y="6510"/>
                    <a:pt x="3775" y="6566"/>
                    <a:pt x="3831" y="6662"/>
                  </a:cubicBezTo>
                  <a:cubicBezTo>
                    <a:pt x="3900" y="6760"/>
                    <a:pt x="3859" y="6884"/>
                    <a:pt x="3748" y="6927"/>
                  </a:cubicBezTo>
                  <a:cubicBezTo>
                    <a:pt x="3678" y="6954"/>
                    <a:pt x="3609" y="6968"/>
                    <a:pt x="3539" y="6968"/>
                  </a:cubicBezTo>
                  <a:lnTo>
                    <a:pt x="3470" y="6968"/>
                  </a:lnTo>
                  <a:cubicBezTo>
                    <a:pt x="3220" y="6912"/>
                    <a:pt x="2943" y="6871"/>
                    <a:pt x="2706" y="6746"/>
                  </a:cubicBezTo>
                  <a:cubicBezTo>
                    <a:pt x="2304" y="6551"/>
                    <a:pt x="2179" y="6205"/>
                    <a:pt x="2318" y="5774"/>
                  </a:cubicBezTo>
                  <a:cubicBezTo>
                    <a:pt x="2401" y="5552"/>
                    <a:pt x="2526" y="5344"/>
                    <a:pt x="2651" y="5150"/>
                  </a:cubicBezTo>
                  <a:cubicBezTo>
                    <a:pt x="2678" y="5108"/>
                    <a:pt x="2706" y="5080"/>
                    <a:pt x="2734" y="5052"/>
                  </a:cubicBezTo>
                  <a:cubicBezTo>
                    <a:pt x="2970" y="4719"/>
                    <a:pt x="2915" y="4553"/>
                    <a:pt x="2540" y="4373"/>
                  </a:cubicBezTo>
                  <a:cubicBezTo>
                    <a:pt x="2484" y="4345"/>
                    <a:pt x="2415" y="4317"/>
                    <a:pt x="2401" y="4303"/>
                  </a:cubicBezTo>
                  <a:cubicBezTo>
                    <a:pt x="2262" y="4247"/>
                    <a:pt x="2151" y="4206"/>
                    <a:pt x="2068" y="4151"/>
                  </a:cubicBezTo>
                  <a:cubicBezTo>
                    <a:pt x="1749" y="3984"/>
                    <a:pt x="1624" y="3707"/>
                    <a:pt x="1666" y="3346"/>
                  </a:cubicBezTo>
                  <a:cubicBezTo>
                    <a:pt x="1707" y="3068"/>
                    <a:pt x="1846" y="2818"/>
                    <a:pt x="1999" y="2582"/>
                  </a:cubicBezTo>
                  <a:cubicBezTo>
                    <a:pt x="2068" y="2485"/>
                    <a:pt x="2138" y="2387"/>
                    <a:pt x="2193" y="2276"/>
                  </a:cubicBezTo>
                  <a:cubicBezTo>
                    <a:pt x="2345" y="1971"/>
                    <a:pt x="2206" y="1693"/>
                    <a:pt x="1888" y="1582"/>
                  </a:cubicBezTo>
                  <a:cubicBezTo>
                    <a:pt x="1735" y="1541"/>
                    <a:pt x="1568" y="1541"/>
                    <a:pt x="1416" y="1541"/>
                  </a:cubicBezTo>
                  <a:cubicBezTo>
                    <a:pt x="1207" y="1541"/>
                    <a:pt x="1179" y="1486"/>
                    <a:pt x="1166" y="1388"/>
                  </a:cubicBezTo>
                  <a:cubicBezTo>
                    <a:pt x="1138" y="1277"/>
                    <a:pt x="1222" y="1180"/>
                    <a:pt x="1374" y="1153"/>
                  </a:cubicBezTo>
                  <a:cubicBezTo>
                    <a:pt x="1499" y="1125"/>
                    <a:pt x="1624" y="1110"/>
                    <a:pt x="1735" y="1110"/>
                  </a:cubicBezTo>
                  <a:close/>
                  <a:moveTo>
                    <a:pt x="1735" y="0"/>
                  </a:moveTo>
                  <a:cubicBezTo>
                    <a:pt x="1555" y="0"/>
                    <a:pt x="1360" y="15"/>
                    <a:pt x="1152" y="56"/>
                  </a:cubicBezTo>
                  <a:cubicBezTo>
                    <a:pt x="763" y="139"/>
                    <a:pt x="444" y="361"/>
                    <a:pt x="250" y="666"/>
                  </a:cubicBezTo>
                  <a:cubicBezTo>
                    <a:pt x="56" y="958"/>
                    <a:pt x="0" y="1319"/>
                    <a:pt x="83" y="1652"/>
                  </a:cubicBezTo>
                  <a:cubicBezTo>
                    <a:pt x="167" y="1985"/>
                    <a:pt x="333" y="2235"/>
                    <a:pt x="583" y="2415"/>
                  </a:cubicBezTo>
                  <a:cubicBezTo>
                    <a:pt x="639" y="2457"/>
                    <a:pt x="707" y="2485"/>
                    <a:pt x="763" y="2513"/>
                  </a:cubicBezTo>
                  <a:cubicBezTo>
                    <a:pt x="680" y="2721"/>
                    <a:pt x="596" y="2943"/>
                    <a:pt x="569" y="3207"/>
                  </a:cubicBezTo>
                  <a:cubicBezTo>
                    <a:pt x="458" y="3970"/>
                    <a:pt x="777" y="4664"/>
                    <a:pt x="1416" y="5067"/>
                  </a:cubicBezTo>
                  <a:cubicBezTo>
                    <a:pt x="1374" y="5178"/>
                    <a:pt x="1318" y="5289"/>
                    <a:pt x="1277" y="5413"/>
                  </a:cubicBezTo>
                  <a:cubicBezTo>
                    <a:pt x="944" y="6371"/>
                    <a:pt x="1305" y="7287"/>
                    <a:pt x="2206" y="7745"/>
                  </a:cubicBezTo>
                  <a:cubicBezTo>
                    <a:pt x="2567" y="7926"/>
                    <a:pt x="2928" y="7995"/>
                    <a:pt x="3220" y="8050"/>
                  </a:cubicBezTo>
                  <a:lnTo>
                    <a:pt x="3276" y="8050"/>
                  </a:lnTo>
                  <a:cubicBezTo>
                    <a:pt x="3359" y="8078"/>
                    <a:pt x="3456" y="8078"/>
                    <a:pt x="3539" y="8078"/>
                  </a:cubicBezTo>
                  <a:cubicBezTo>
                    <a:pt x="3748" y="8078"/>
                    <a:pt x="3955" y="8037"/>
                    <a:pt x="4164" y="7954"/>
                  </a:cubicBezTo>
                  <a:cubicBezTo>
                    <a:pt x="4525" y="7815"/>
                    <a:pt x="4803" y="7523"/>
                    <a:pt x="4914" y="7162"/>
                  </a:cubicBezTo>
                  <a:cubicBezTo>
                    <a:pt x="5025" y="6788"/>
                    <a:pt x="4969" y="6385"/>
                    <a:pt x="4760" y="6066"/>
                  </a:cubicBezTo>
                  <a:cubicBezTo>
                    <a:pt x="4636" y="5872"/>
                    <a:pt x="4483" y="5705"/>
                    <a:pt x="4288" y="5594"/>
                  </a:cubicBezTo>
                  <a:cubicBezTo>
                    <a:pt x="4399" y="5372"/>
                    <a:pt x="4455" y="5136"/>
                    <a:pt x="4483" y="4900"/>
                  </a:cubicBezTo>
                  <a:cubicBezTo>
                    <a:pt x="4511" y="4539"/>
                    <a:pt x="4427" y="4178"/>
                    <a:pt x="4247" y="3831"/>
                  </a:cubicBezTo>
                  <a:cubicBezTo>
                    <a:pt x="4081" y="3540"/>
                    <a:pt x="3859" y="3303"/>
                    <a:pt x="3581" y="3109"/>
                  </a:cubicBezTo>
                  <a:cubicBezTo>
                    <a:pt x="4081" y="2193"/>
                    <a:pt x="3886" y="1110"/>
                    <a:pt x="3054" y="444"/>
                  </a:cubicBezTo>
                  <a:cubicBezTo>
                    <a:pt x="2693" y="153"/>
                    <a:pt x="2249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114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1"/>
            <p:cNvSpPr/>
            <p:nvPr/>
          </p:nvSpPr>
          <p:spPr>
            <a:xfrm rot="-2029707">
              <a:off x="1738538" y="2592090"/>
              <a:ext cx="143518" cy="304496"/>
            </a:xfrm>
            <a:custGeom>
              <a:avLst/>
              <a:gdLst/>
              <a:ahLst/>
              <a:cxnLst/>
              <a:rect l="l" t="t" r="r" b="b"/>
              <a:pathLst>
                <a:path w="2762" h="5860" extrusionOk="0">
                  <a:moveTo>
                    <a:pt x="600" y="0"/>
                  </a:moveTo>
                  <a:cubicBezTo>
                    <a:pt x="480" y="0"/>
                    <a:pt x="358" y="16"/>
                    <a:pt x="236" y="41"/>
                  </a:cubicBezTo>
                  <a:cubicBezTo>
                    <a:pt x="84" y="68"/>
                    <a:pt x="0" y="165"/>
                    <a:pt x="28" y="276"/>
                  </a:cubicBezTo>
                  <a:cubicBezTo>
                    <a:pt x="41" y="374"/>
                    <a:pt x="69" y="429"/>
                    <a:pt x="278" y="429"/>
                  </a:cubicBezTo>
                  <a:cubicBezTo>
                    <a:pt x="430" y="429"/>
                    <a:pt x="597" y="429"/>
                    <a:pt x="750" y="470"/>
                  </a:cubicBezTo>
                  <a:cubicBezTo>
                    <a:pt x="1068" y="581"/>
                    <a:pt x="1207" y="859"/>
                    <a:pt x="1055" y="1164"/>
                  </a:cubicBezTo>
                  <a:cubicBezTo>
                    <a:pt x="1000" y="1275"/>
                    <a:pt x="930" y="1373"/>
                    <a:pt x="861" y="1470"/>
                  </a:cubicBezTo>
                  <a:cubicBezTo>
                    <a:pt x="708" y="1706"/>
                    <a:pt x="569" y="1956"/>
                    <a:pt x="528" y="2234"/>
                  </a:cubicBezTo>
                  <a:cubicBezTo>
                    <a:pt x="486" y="2595"/>
                    <a:pt x="611" y="2872"/>
                    <a:pt x="930" y="3039"/>
                  </a:cubicBezTo>
                  <a:cubicBezTo>
                    <a:pt x="1013" y="3094"/>
                    <a:pt x="1124" y="3135"/>
                    <a:pt x="1263" y="3191"/>
                  </a:cubicBezTo>
                  <a:cubicBezTo>
                    <a:pt x="1277" y="3205"/>
                    <a:pt x="1346" y="3233"/>
                    <a:pt x="1402" y="3261"/>
                  </a:cubicBezTo>
                  <a:cubicBezTo>
                    <a:pt x="1777" y="3441"/>
                    <a:pt x="1832" y="3607"/>
                    <a:pt x="1596" y="3940"/>
                  </a:cubicBezTo>
                  <a:cubicBezTo>
                    <a:pt x="1568" y="3968"/>
                    <a:pt x="1540" y="3996"/>
                    <a:pt x="1513" y="4038"/>
                  </a:cubicBezTo>
                  <a:cubicBezTo>
                    <a:pt x="1388" y="4232"/>
                    <a:pt x="1263" y="4440"/>
                    <a:pt x="1180" y="4662"/>
                  </a:cubicBezTo>
                  <a:cubicBezTo>
                    <a:pt x="1041" y="5093"/>
                    <a:pt x="1166" y="5439"/>
                    <a:pt x="1568" y="5634"/>
                  </a:cubicBezTo>
                  <a:cubicBezTo>
                    <a:pt x="1805" y="5759"/>
                    <a:pt x="2082" y="5800"/>
                    <a:pt x="2332" y="5856"/>
                  </a:cubicBezTo>
                  <a:cubicBezTo>
                    <a:pt x="2350" y="5858"/>
                    <a:pt x="2369" y="5860"/>
                    <a:pt x="2387" y="5860"/>
                  </a:cubicBezTo>
                  <a:cubicBezTo>
                    <a:pt x="2465" y="5860"/>
                    <a:pt x="2542" y="5837"/>
                    <a:pt x="2610" y="5815"/>
                  </a:cubicBezTo>
                  <a:cubicBezTo>
                    <a:pt x="2721" y="5772"/>
                    <a:pt x="2762" y="5648"/>
                    <a:pt x="2693" y="5550"/>
                  </a:cubicBezTo>
                  <a:cubicBezTo>
                    <a:pt x="2637" y="5454"/>
                    <a:pt x="2554" y="5398"/>
                    <a:pt x="2443" y="5370"/>
                  </a:cubicBezTo>
                  <a:cubicBezTo>
                    <a:pt x="2249" y="5328"/>
                    <a:pt x="2068" y="5287"/>
                    <a:pt x="1901" y="5232"/>
                  </a:cubicBezTo>
                  <a:cubicBezTo>
                    <a:pt x="1624" y="5134"/>
                    <a:pt x="1583" y="5037"/>
                    <a:pt x="1694" y="4773"/>
                  </a:cubicBezTo>
                  <a:cubicBezTo>
                    <a:pt x="1790" y="4551"/>
                    <a:pt x="1916" y="4343"/>
                    <a:pt x="2055" y="4149"/>
                  </a:cubicBezTo>
                  <a:cubicBezTo>
                    <a:pt x="2277" y="3871"/>
                    <a:pt x="2290" y="3552"/>
                    <a:pt x="2123" y="3246"/>
                  </a:cubicBezTo>
                  <a:cubicBezTo>
                    <a:pt x="2012" y="3039"/>
                    <a:pt x="1832" y="2900"/>
                    <a:pt x="1624" y="2802"/>
                  </a:cubicBezTo>
                  <a:cubicBezTo>
                    <a:pt x="1499" y="2747"/>
                    <a:pt x="1374" y="2706"/>
                    <a:pt x="1263" y="2636"/>
                  </a:cubicBezTo>
                  <a:cubicBezTo>
                    <a:pt x="1013" y="2511"/>
                    <a:pt x="972" y="2414"/>
                    <a:pt x="1068" y="2164"/>
                  </a:cubicBezTo>
                  <a:cubicBezTo>
                    <a:pt x="1138" y="1942"/>
                    <a:pt x="1263" y="1747"/>
                    <a:pt x="1402" y="1567"/>
                  </a:cubicBezTo>
                  <a:cubicBezTo>
                    <a:pt x="1721" y="1096"/>
                    <a:pt x="1651" y="554"/>
                    <a:pt x="1222" y="207"/>
                  </a:cubicBezTo>
                  <a:cubicBezTo>
                    <a:pt x="1033" y="54"/>
                    <a:pt x="821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6" name="Google Shape;756;p21"/>
          <p:cNvGrpSpPr/>
          <p:nvPr/>
        </p:nvGrpSpPr>
        <p:grpSpPr>
          <a:xfrm>
            <a:off x="10929263" y="5743455"/>
            <a:ext cx="207200" cy="207200"/>
            <a:chOff x="1666623" y="2623621"/>
            <a:chExt cx="155400" cy="155400"/>
          </a:xfrm>
        </p:grpSpPr>
        <p:sp>
          <p:nvSpPr>
            <p:cNvPr id="757" name="Google Shape;757;p21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1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198566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Title and five columns">
    <p:bg>
      <p:bgPr>
        <a:solidFill>
          <a:schemeClr val="accent3"/>
        </a:solidFill>
        <a:effectLst/>
      </p:bgPr>
    </p:bg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0" name="Google Shape;760;p22"/>
          <p:cNvGrpSpPr/>
          <p:nvPr/>
        </p:nvGrpSpPr>
        <p:grpSpPr>
          <a:xfrm>
            <a:off x="-1135833" y="365100"/>
            <a:ext cx="12962600" cy="6148800"/>
            <a:chOff x="-851875" y="273825"/>
            <a:chExt cx="9721950" cy="4611600"/>
          </a:xfrm>
        </p:grpSpPr>
        <p:sp>
          <p:nvSpPr>
            <p:cNvPr id="761" name="Google Shape;761;p22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2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3" name="Google Shape;763;p22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764" name="Google Shape;764;p22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2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2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2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2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22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22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2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2" name="Google Shape;772;p22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773" name="Google Shape;773;p22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22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22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22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22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22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22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22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1" name="Google Shape;781;p22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782" name="Google Shape;782;p22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22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22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22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22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22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22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22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790" name="Google Shape;790;p22"/>
            <p:cNvCxnSpPr/>
            <p:nvPr/>
          </p:nvCxnSpPr>
          <p:spPr>
            <a:xfrm>
              <a:off x="843750" y="28862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791" name="Google Shape;791;p22"/>
          <p:cNvSpPr txBox="1">
            <a:spLocks noGrp="1"/>
          </p:cNvSpPr>
          <p:nvPr>
            <p:ph type="title"/>
          </p:nvPr>
        </p:nvSpPr>
        <p:spPr>
          <a:xfrm>
            <a:off x="1299467" y="716000"/>
            <a:ext cx="9942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92" name="Google Shape;792;p22"/>
          <p:cNvSpPr txBox="1">
            <a:spLocks noGrp="1"/>
          </p:cNvSpPr>
          <p:nvPr>
            <p:ph type="title" idx="2"/>
          </p:nvPr>
        </p:nvSpPr>
        <p:spPr>
          <a:xfrm>
            <a:off x="8406133" y="2263775"/>
            <a:ext cx="2549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793" name="Google Shape;793;p22"/>
          <p:cNvSpPr txBox="1">
            <a:spLocks noGrp="1"/>
          </p:cNvSpPr>
          <p:nvPr>
            <p:ph type="subTitle" idx="1"/>
          </p:nvPr>
        </p:nvSpPr>
        <p:spPr>
          <a:xfrm>
            <a:off x="8406133" y="2899608"/>
            <a:ext cx="2549600" cy="7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4" name="Google Shape;794;p22"/>
          <p:cNvSpPr txBox="1">
            <a:spLocks noGrp="1"/>
          </p:cNvSpPr>
          <p:nvPr>
            <p:ph type="title" idx="3"/>
          </p:nvPr>
        </p:nvSpPr>
        <p:spPr>
          <a:xfrm>
            <a:off x="4998937" y="2263775"/>
            <a:ext cx="2549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795" name="Google Shape;795;p22"/>
          <p:cNvSpPr txBox="1">
            <a:spLocks noGrp="1"/>
          </p:cNvSpPr>
          <p:nvPr>
            <p:ph type="subTitle" idx="4"/>
          </p:nvPr>
        </p:nvSpPr>
        <p:spPr>
          <a:xfrm>
            <a:off x="4998937" y="2899608"/>
            <a:ext cx="2549600" cy="7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6" name="Google Shape;796;p22"/>
          <p:cNvSpPr txBox="1">
            <a:spLocks noGrp="1"/>
          </p:cNvSpPr>
          <p:nvPr>
            <p:ph type="title" idx="5"/>
          </p:nvPr>
        </p:nvSpPr>
        <p:spPr>
          <a:xfrm>
            <a:off x="1601933" y="2263775"/>
            <a:ext cx="2549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797" name="Google Shape;797;p22"/>
          <p:cNvSpPr txBox="1">
            <a:spLocks noGrp="1"/>
          </p:cNvSpPr>
          <p:nvPr>
            <p:ph type="subTitle" idx="6"/>
          </p:nvPr>
        </p:nvSpPr>
        <p:spPr>
          <a:xfrm>
            <a:off x="1601933" y="2899608"/>
            <a:ext cx="2549600" cy="7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8" name="Google Shape;798;p22"/>
          <p:cNvSpPr txBox="1">
            <a:spLocks noGrp="1"/>
          </p:cNvSpPr>
          <p:nvPr>
            <p:ph type="title" idx="7"/>
          </p:nvPr>
        </p:nvSpPr>
        <p:spPr>
          <a:xfrm>
            <a:off x="5009133" y="4424741"/>
            <a:ext cx="2549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799" name="Google Shape;799;p22"/>
          <p:cNvSpPr txBox="1">
            <a:spLocks noGrp="1"/>
          </p:cNvSpPr>
          <p:nvPr>
            <p:ph type="subTitle" idx="8"/>
          </p:nvPr>
        </p:nvSpPr>
        <p:spPr>
          <a:xfrm>
            <a:off x="5009133" y="5059008"/>
            <a:ext cx="2549600" cy="7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0" name="Google Shape;800;p22"/>
          <p:cNvSpPr txBox="1">
            <a:spLocks noGrp="1"/>
          </p:cNvSpPr>
          <p:nvPr>
            <p:ph type="title" idx="9"/>
          </p:nvPr>
        </p:nvSpPr>
        <p:spPr>
          <a:xfrm>
            <a:off x="1601937" y="4424741"/>
            <a:ext cx="2549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01" name="Google Shape;801;p22"/>
          <p:cNvSpPr txBox="1">
            <a:spLocks noGrp="1"/>
          </p:cNvSpPr>
          <p:nvPr>
            <p:ph type="subTitle" idx="13"/>
          </p:nvPr>
        </p:nvSpPr>
        <p:spPr>
          <a:xfrm>
            <a:off x="1601937" y="5059008"/>
            <a:ext cx="2549600" cy="7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02" name="Google Shape;802;p22"/>
          <p:cNvGrpSpPr/>
          <p:nvPr/>
        </p:nvGrpSpPr>
        <p:grpSpPr>
          <a:xfrm>
            <a:off x="11241196" y="1740188"/>
            <a:ext cx="207200" cy="207200"/>
            <a:chOff x="1666623" y="2623621"/>
            <a:chExt cx="155400" cy="155400"/>
          </a:xfrm>
        </p:grpSpPr>
        <p:sp>
          <p:nvSpPr>
            <p:cNvPr id="803" name="Google Shape;803;p22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2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5" name="Google Shape;805;p22"/>
          <p:cNvGrpSpPr/>
          <p:nvPr/>
        </p:nvGrpSpPr>
        <p:grpSpPr>
          <a:xfrm rot="-420806">
            <a:off x="1232194" y="5717807"/>
            <a:ext cx="600801" cy="658776"/>
            <a:chOff x="1584644" y="2497374"/>
            <a:chExt cx="450609" cy="494091"/>
          </a:xfrm>
        </p:grpSpPr>
        <p:sp>
          <p:nvSpPr>
            <p:cNvPr id="806" name="Google Shape;806;p22"/>
            <p:cNvSpPr/>
            <p:nvPr/>
          </p:nvSpPr>
          <p:spPr>
            <a:xfrm rot="-2029707">
              <a:off x="1679395" y="2534520"/>
              <a:ext cx="261108" cy="419799"/>
            </a:xfrm>
            <a:custGeom>
              <a:avLst/>
              <a:gdLst/>
              <a:ahLst/>
              <a:cxnLst/>
              <a:rect l="l" t="t" r="r" b="b"/>
              <a:pathLst>
                <a:path w="5025" h="8079" extrusionOk="0">
                  <a:moveTo>
                    <a:pt x="1735" y="1110"/>
                  </a:moveTo>
                  <a:cubicBezTo>
                    <a:pt x="1957" y="1110"/>
                    <a:pt x="2179" y="1166"/>
                    <a:pt x="2360" y="1319"/>
                  </a:cubicBezTo>
                  <a:cubicBezTo>
                    <a:pt x="2789" y="1666"/>
                    <a:pt x="2859" y="2208"/>
                    <a:pt x="2540" y="2679"/>
                  </a:cubicBezTo>
                  <a:cubicBezTo>
                    <a:pt x="2401" y="2859"/>
                    <a:pt x="2276" y="3054"/>
                    <a:pt x="2206" y="3276"/>
                  </a:cubicBezTo>
                  <a:cubicBezTo>
                    <a:pt x="2110" y="3526"/>
                    <a:pt x="2151" y="3623"/>
                    <a:pt x="2401" y="3748"/>
                  </a:cubicBezTo>
                  <a:cubicBezTo>
                    <a:pt x="2512" y="3818"/>
                    <a:pt x="2637" y="3859"/>
                    <a:pt x="2762" y="3914"/>
                  </a:cubicBezTo>
                  <a:cubicBezTo>
                    <a:pt x="2970" y="4012"/>
                    <a:pt x="3150" y="4151"/>
                    <a:pt x="3261" y="4358"/>
                  </a:cubicBezTo>
                  <a:cubicBezTo>
                    <a:pt x="3428" y="4664"/>
                    <a:pt x="3415" y="4983"/>
                    <a:pt x="3193" y="5261"/>
                  </a:cubicBezTo>
                  <a:cubicBezTo>
                    <a:pt x="3054" y="5455"/>
                    <a:pt x="2928" y="5663"/>
                    <a:pt x="2832" y="5885"/>
                  </a:cubicBezTo>
                  <a:cubicBezTo>
                    <a:pt x="2721" y="6149"/>
                    <a:pt x="2762" y="6246"/>
                    <a:pt x="3039" y="6344"/>
                  </a:cubicBezTo>
                  <a:cubicBezTo>
                    <a:pt x="3206" y="6399"/>
                    <a:pt x="3387" y="6440"/>
                    <a:pt x="3581" y="6482"/>
                  </a:cubicBezTo>
                  <a:cubicBezTo>
                    <a:pt x="3692" y="6510"/>
                    <a:pt x="3775" y="6566"/>
                    <a:pt x="3831" y="6662"/>
                  </a:cubicBezTo>
                  <a:cubicBezTo>
                    <a:pt x="3900" y="6760"/>
                    <a:pt x="3859" y="6884"/>
                    <a:pt x="3748" y="6927"/>
                  </a:cubicBezTo>
                  <a:cubicBezTo>
                    <a:pt x="3678" y="6954"/>
                    <a:pt x="3609" y="6968"/>
                    <a:pt x="3539" y="6968"/>
                  </a:cubicBezTo>
                  <a:lnTo>
                    <a:pt x="3470" y="6968"/>
                  </a:lnTo>
                  <a:cubicBezTo>
                    <a:pt x="3220" y="6912"/>
                    <a:pt x="2943" y="6871"/>
                    <a:pt x="2706" y="6746"/>
                  </a:cubicBezTo>
                  <a:cubicBezTo>
                    <a:pt x="2304" y="6551"/>
                    <a:pt x="2179" y="6205"/>
                    <a:pt x="2318" y="5774"/>
                  </a:cubicBezTo>
                  <a:cubicBezTo>
                    <a:pt x="2401" y="5552"/>
                    <a:pt x="2526" y="5344"/>
                    <a:pt x="2651" y="5150"/>
                  </a:cubicBezTo>
                  <a:cubicBezTo>
                    <a:pt x="2678" y="5108"/>
                    <a:pt x="2706" y="5080"/>
                    <a:pt x="2734" y="5052"/>
                  </a:cubicBezTo>
                  <a:cubicBezTo>
                    <a:pt x="2970" y="4719"/>
                    <a:pt x="2915" y="4553"/>
                    <a:pt x="2540" y="4373"/>
                  </a:cubicBezTo>
                  <a:cubicBezTo>
                    <a:pt x="2484" y="4345"/>
                    <a:pt x="2415" y="4317"/>
                    <a:pt x="2401" y="4303"/>
                  </a:cubicBezTo>
                  <a:cubicBezTo>
                    <a:pt x="2262" y="4247"/>
                    <a:pt x="2151" y="4206"/>
                    <a:pt x="2068" y="4151"/>
                  </a:cubicBezTo>
                  <a:cubicBezTo>
                    <a:pt x="1749" y="3984"/>
                    <a:pt x="1624" y="3707"/>
                    <a:pt x="1666" y="3346"/>
                  </a:cubicBezTo>
                  <a:cubicBezTo>
                    <a:pt x="1707" y="3068"/>
                    <a:pt x="1846" y="2818"/>
                    <a:pt x="1999" y="2582"/>
                  </a:cubicBezTo>
                  <a:cubicBezTo>
                    <a:pt x="2068" y="2485"/>
                    <a:pt x="2138" y="2387"/>
                    <a:pt x="2193" y="2276"/>
                  </a:cubicBezTo>
                  <a:cubicBezTo>
                    <a:pt x="2345" y="1971"/>
                    <a:pt x="2206" y="1693"/>
                    <a:pt x="1888" y="1582"/>
                  </a:cubicBezTo>
                  <a:cubicBezTo>
                    <a:pt x="1735" y="1541"/>
                    <a:pt x="1568" y="1541"/>
                    <a:pt x="1416" y="1541"/>
                  </a:cubicBezTo>
                  <a:cubicBezTo>
                    <a:pt x="1207" y="1541"/>
                    <a:pt x="1179" y="1486"/>
                    <a:pt x="1166" y="1388"/>
                  </a:cubicBezTo>
                  <a:cubicBezTo>
                    <a:pt x="1138" y="1277"/>
                    <a:pt x="1222" y="1180"/>
                    <a:pt x="1374" y="1153"/>
                  </a:cubicBezTo>
                  <a:cubicBezTo>
                    <a:pt x="1499" y="1125"/>
                    <a:pt x="1624" y="1110"/>
                    <a:pt x="1735" y="1110"/>
                  </a:cubicBezTo>
                  <a:close/>
                  <a:moveTo>
                    <a:pt x="1735" y="0"/>
                  </a:moveTo>
                  <a:cubicBezTo>
                    <a:pt x="1555" y="0"/>
                    <a:pt x="1360" y="15"/>
                    <a:pt x="1152" y="56"/>
                  </a:cubicBezTo>
                  <a:cubicBezTo>
                    <a:pt x="763" y="139"/>
                    <a:pt x="444" y="361"/>
                    <a:pt x="250" y="666"/>
                  </a:cubicBezTo>
                  <a:cubicBezTo>
                    <a:pt x="56" y="958"/>
                    <a:pt x="0" y="1319"/>
                    <a:pt x="83" y="1652"/>
                  </a:cubicBezTo>
                  <a:cubicBezTo>
                    <a:pt x="167" y="1985"/>
                    <a:pt x="333" y="2235"/>
                    <a:pt x="583" y="2415"/>
                  </a:cubicBezTo>
                  <a:cubicBezTo>
                    <a:pt x="639" y="2457"/>
                    <a:pt x="707" y="2485"/>
                    <a:pt x="763" y="2513"/>
                  </a:cubicBezTo>
                  <a:cubicBezTo>
                    <a:pt x="680" y="2721"/>
                    <a:pt x="596" y="2943"/>
                    <a:pt x="569" y="3207"/>
                  </a:cubicBezTo>
                  <a:cubicBezTo>
                    <a:pt x="458" y="3970"/>
                    <a:pt x="777" y="4664"/>
                    <a:pt x="1416" y="5067"/>
                  </a:cubicBezTo>
                  <a:cubicBezTo>
                    <a:pt x="1374" y="5178"/>
                    <a:pt x="1318" y="5289"/>
                    <a:pt x="1277" y="5413"/>
                  </a:cubicBezTo>
                  <a:cubicBezTo>
                    <a:pt x="944" y="6371"/>
                    <a:pt x="1305" y="7287"/>
                    <a:pt x="2206" y="7745"/>
                  </a:cubicBezTo>
                  <a:cubicBezTo>
                    <a:pt x="2567" y="7926"/>
                    <a:pt x="2928" y="7995"/>
                    <a:pt x="3220" y="8050"/>
                  </a:cubicBezTo>
                  <a:lnTo>
                    <a:pt x="3276" y="8050"/>
                  </a:lnTo>
                  <a:cubicBezTo>
                    <a:pt x="3359" y="8078"/>
                    <a:pt x="3456" y="8078"/>
                    <a:pt x="3539" y="8078"/>
                  </a:cubicBezTo>
                  <a:cubicBezTo>
                    <a:pt x="3748" y="8078"/>
                    <a:pt x="3955" y="8037"/>
                    <a:pt x="4164" y="7954"/>
                  </a:cubicBezTo>
                  <a:cubicBezTo>
                    <a:pt x="4525" y="7815"/>
                    <a:pt x="4803" y="7523"/>
                    <a:pt x="4914" y="7162"/>
                  </a:cubicBezTo>
                  <a:cubicBezTo>
                    <a:pt x="5025" y="6788"/>
                    <a:pt x="4969" y="6385"/>
                    <a:pt x="4760" y="6066"/>
                  </a:cubicBezTo>
                  <a:cubicBezTo>
                    <a:pt x="4636" y="5872"/>
                    <a:pt x="4483" y="5705"/>
                    <a:pt x="4288" y="5594"/>
                  </a:cubicBezTo>
                  <a:cubicBezTo>
                    <a:pt x="4399" y="5372"/>
                    <a:pt x="4455" y="5136"/>
                    <a:pt x="4483" y="4900"/>
                  </a:cubicBezTo>
                  <a:cubicBezTo>
                    <a:pt x="4511" y="4539"/>
                    <a:pt x="4427" y="4178"/>
                    <a:pt x="4247" y="3831"/>
                  </a:cubicBezTo>
                  <a:cubicBezTo>
                    <a:pt x="4081" y="3540"/>
                    <a:pt x="3859" y="3303"/>
                    <a:pt x="3581" y="3109"/>
                  </a:cubicBezTo>
                  <a:cubicBezTo>
                    <a:pt x="4081" y="2193"/>
                    <a:pt x="3886" y="1110"/>
                    <a:pt x="3054" y="444"/>
                  </a:cubicBezTo>
                  <a:cubicBezTo>
                    <a:pt x="2693" y="153"/>
                    <a:pt x="2249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114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2"/>
            <p:cNvSpPr/>
            <p:nvPr/>
          </p:nvSpPr>
          <p:spPr>
            <a:xfrm rot="-2029707">
              <a:off x="1738538" y="2592090"/>
              <a:ext cx="143518" cy="304496"/>
            </a:xfrm>
            <a:custGeom>
              <a:avLst/>
              <a:gdLst/>
              <a:ahLst/>
              <a:cxnLst/>
              <a:rect l="l" t="t" r="r" b="b"/>
              <a:pathLst>
                <a:path w="2762" h="5860" extrusionOk="0">
                  <a:moveTo>
                    <a:pt x="600" y="0"/>
                  </a:moveTo>
                  <a:cubicBezTo>
                    <a:pt x="480" y="0"/>
                    <a:pt x="358" y="16"/>
                    <a:pt x="236" y="41"/>
                  </a:cubicBezTo>
                  <a:cubicBezTo>
                    <a:pt x="84" y="68"/>
                    <a:pt x="0" y="165"/>
                    <a:pt x="28" y="276"/>
                  </a:cubicBezTo>
                  <a:cubicBezTo>
                    <a:pt x="41" y="374"/>
                    <a:pt x="69" y="429"/>
                    <a:pt x="278" y="429"/>
                  </a:cubicBezTo>
                  <a:cubicBezTo>
                    <a:pt x="430" y="429"/>
                    <a:pt x="597" y="429"/>
                    <a:pt x="750" y="470"/>
                  </a:cubicBezTo>
                  <a:cubicBezTo>
                    <a:pt x="1068" y="581"/>
                    <a:pt x="1207" y="859"/>
                    <a:pt x="1055" y="1164"/>
                  </a:cubicBezTo>
                  <a:cubicBezTo>
                    <a:pt x="1000" y="1275"/>
                    <a:pt x="930" y="1373"/>
                    <a:pt x="861" y="1470"/>
                  </a:cubicBezTo>
                  <a:cubicBezTo>
                    <a:pt x="708" y="1706"/>
                    <a:pt x="569" y="1956"/>
                    <a:pt x="528" y="2234"/>
                  </a:cubicBezTo>
                  <a:cubicBezTo>
                    <a:pt x="486" y="2595"/>
                    <a:pt x="611" y="2872"/>
                    <a:pt x="930" y="3039"/>
                  </a:cubicBezTo>
                  <a:cubicBezTo>
                    <a:pt x="1013" y="3094"/>
                    <a:pt x="1124" y="3135"/>
                    <a:pt x="1263" y="3191"/>
                  </a:cubicBezTo>
                  <a:cubicBezTo>
                    <a:pt x="1277" y="3205"/>
                    <a:pt x="1346" y="3233"/>
                    <a:pt x="1402" y="3261"/>
                  </a:cubicBezTo>
                  <a:cubicBezTo>
                    <a:pt x="1777" y="3441"/>
                    <a:pt x="1832" y="3607"/>
                    <a:pt x="1596" y="3940"/>
                  </a:cubicBezTo>
                  <a:cubicBezTo>
                    <a:pt x="1568" y="3968"/>
                    <a:pt x="1540" y="3996"/>
                    <a:pt x="1513" y="4038"/>
                  </a:cubicBezTo>
                  <a:cubicBezTo>
                    <a:pt x="1388" y="4232"/>
                    <a:pt x="1263" y="4440"/>
                    <a:pt x="1180" y="4662"/>
                  </a:cubicBezTo>
                  <a:cubicBezTo>
                    <a:pt x="1041" y="5093"/>
                    <a:pt x="1166" y="5439"/>
                    <a:pt x="1568" y="5634"/>
                  </a:cubicBezTo>
                  <a:cubicBezTo>
                    <a:pt x="1805" y="5759"/>
                    <a:pt x="2082" y="5800"/>
                    <a:pt x="2332" y="5856"/>
                  </a:cubicBezTo>
                  <a:cubicBezTo>
                    <a:pt x="2350" y="5858"/>
                    <a:pt x="2369" y="5860"/>
                    <a:pt x="2387" y="5860"/>
                  </a:cubicBezTo>
                  <a:cubicBezTo>
                    <a:pt x="2465" y="5860"/>
                    <a:pt x="2542" y="5837"/>
                    <a:pt x="2610" y="5815"/>
                  </a:cubicBezTo>
                  <a:cubicBezTo>
                    <a:pt x="2721" y="5772"/>
                    <a:pt x="2762" y="5648"/>
                    <a:pt x="2693" y="5550"/>
                  </a:cubicBezTo>
                  <a:cubicBezTo>
                    <a:pt x="2637" y="5454"/>
                    <a:pt x="2554" y="5398"/>
                    <a:pt x="2443" y="5370"/>
                  </a:cubicBezTo>
                  <a:cubicBezTo>
                    <a:pt x="2249" y="5328"/>
                    <a:pt x="2068" y="5287"/>
                    <a:pt x="1901" y="5232"/>
                  </a:cubicBezTo>
                  <a:cubicBezTo>
                    <a:pt x="1624" y="5134"/>
                    <a:pt x="1583" y="5037"/>
                    <a:pt x="1694" y="4773"/>
                  </a:cubicBezTo>
                  <a:cubicBezTo>
                    <a:pt x="1790" y="4551"/>
                    <a:pt x="1916" y="4343"/>
                    <a:pt x="2055" y="4149"/>
                  </a:cubicBezTo>
                  <a:cubicBezTo>
                    <a:pt x="2277" y="3871"/>
                    <a:pt x="2290" y="3552"/>
                    <a:pt x="2123" y="3246"/>
                  </a:cubicBezTo>
                  <a:cubicBezTo>
                    <a:pt x="2012" y="3039"/>
                    <a:pt x="1832" y="2900"/>
                    <a:pt x="1624" y="2802"/>
                  </a:cubicBezTo>
                  <a:cubicBezTo>
                    <a:pt x="1499" y="2747"/>
                    <a:pt x="1374" y="2706"/>
                    <a:pt x="1263" y="2636"/>
                  </a:cubicBezTo>
                  <a:cubicBezTo>
                    <a:pt x="1013" y="2511"/>
                    <a:pt x="972" y="2414"/>
                    <a:pt x="1068" y="2164"/>
                  </a:cubicBezTo>
                  <a:cubicBezTo>
                    <a:pt x="1138" y="1942"/>
                    <a:pt x="1263" y="1747"/>
                    <a:pt x="1402" y="1567"/>
                  </a:cubicBezTo>
                  <a:cubicBezTo>
                    <a:pt x="1721" y="1096"/>
                    <a:pt x="1651" y="554"/>
                    <a:pt x="1222" y="207"/>
                  </a:cubicBezTo>
                  <a:cubicBezTo>
                    <a:pt x="1033" y="54"/>
                    <a:pt x="821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320154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solidFill>
          <a:schemeClr val="accent3"/>
        </a:solidFill>
        <a:effectLst/>
      </p:bgPr>
    </p:bg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9" name="Google Shape;809;p23"/>
          <p:cNvGrpSpPr/>
          <p:nvPr/>
        </p:nvGrpSpPr>
        <p:grpSpPr>
          <a:xfrm>
            <a:off x="-1135833" y="365100"/>
            <a:ext cx="12962600" cy="6148800"/>
            <a:chOff x="-851875" y="273825"/>
            <a:chExt cx="9721950" cy="4611600"/>
          </a:xfrm>
        </p:grpSpPr>
        <p:sp>
          <p:nvSpPr>
            <p:cNvPr id="810" name="Google Shape;810;p23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3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2" name="Google Shape;812;p23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813" name="Google Shape;813;p23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23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23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23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23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23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23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23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1" name="Google Shape;821;p23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822" name="Google Shape;822;p23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23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23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23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23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23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23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23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0" name="Google Shape;830;p23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831" name="Google Shape;831;p23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23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23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23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23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23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23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23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839" name="Google Shape;839;p23"/>
            <p:cNvCxnSpPr/>
            <p:nvPr/>
          </p:nvCxnSpPr>
          <p:spPr>
            <a:xfrm>
              <a:off x="843750" y="28862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840" name="Google Shape;840;p23"/>
          <p:cNvSpPr txBox="1">
            <a:spLocks noGrp="1"/>
          </p:cNvSpPr>
          <p:nvPr>
            <p:ph type="title"/>
          </p:nvPr>
        </p:nvSpPr>
        <p:spPr>
          <a:xfrm>
            <a:off x="1299467" y="716000"/>
            <a:ext cx="9942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23"/>
          <p:cNvSpPr txBox="1">
            <a:spLocks noGrp="1"/>
          </p:cNvSpPr>
          <p:nvPr>
            <p:ph type="title" idx="2"/>
          </p:nvPr>
        </p:nvSpPr>
        <p:spPr>
          <a:xfrm>
            <a:off x="2025200" y="2633516"/>
            <a:ext cx="2378400" cy="4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42" name="Google Shape;842;p23"/>
          <p:cNvSpPr txBox="1">
            <a:spLocks noGrp="1"/>
          </p:cNvSpPr>
          <p:nvPr>
            <p:ph type="subTitle" idx="1"/>
          </p:nvPr>
        </p:nvSpPr>
        <p:spPr>
          <a:xfrm>
            <a:off x="2025200" y="3086916"/>
            <a:ext cx="2378400" cy="6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23"/>
          <p:cNvSpPr txBox="1">
            <a:spLocks noGrp="1"/>
          </p:cNvSpPr>
          <p:nvPr>
            <p:ph type="title" idx="3"/>
          </p:nvPr>
        </p:nvSpPr>
        <p:spPr>
          <a:xfrm>
            <a:off x="5081633" y="2633516"/>
            <a:ext cx="2378400" cy="4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44" name="Google Shape;844;p23"/>
          <p:cNvSpPr txBox="1">
            <a:spLocks noGrp="1"/>
          </p:cNvSpPr>
          <p:nvPr>
            <p:ph type="subTitle" idx="4"/>
          </p:nvPr>
        </p:nvSpPr>
        <p:spPr>
          <a:xfrm>
            <a:off x="5081633" y="3086916"/>
            <a:ext cx="2378400" cy="6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5" name="Google Shape;845;p23"/>
          <p:cNvSpPr txBox="1">
            <a:spLocks noGrp="1"/>
          </p:cNvSpPr>
          <p:nvPr>
            <p:ph type="title" idx="5"/>
          </p:nvPr>
        </p:nvSpPr>
        <p:spPr>
          <a:xfrm>
            <a:off x="8138067" y="2633516"/>
            <a:ext cx="2378400" cy="4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46" name="Google Shape;846;p23"/>
          <p:cNvSpPr txBox="1">
            <a:spLocks noGrp="1"/>
          </p:cNvSpPr>
          <p:nvPr>
            <p:ph type="subTitle" idx="6"/>
          </p:nvPr>
        </p:nvSpPr>
        <p:spPr>
          <a:xfrm>
            <a:off x="8138067" y="3086916"/>
            <a:ext cx="2378400" cy="6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7" name="Google Shape;847;p23"/>
          <p:cNvSpPr txBox="1">
            <a:spLocks noGrp="1"/>
          </p:cNvSpPr>
          <p:nvPr>
            <p:ph type="title" idx="7"/>
          </p:nvPr>
        </p:nvSpPr>
        <p:spPr>
          <a:xfrm>
            <a:off x="2025200" y="4988900"/>
            <a:ext cx="2378400" cy="4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48" name="Google Shape;848;p23"/>
          <p:cNvSpPr txBox="1">
            <a:spLocks noGrp="1"/>
          </p:cNvSpPr>
          <p:nvPr>
            <p:ph type="subTitle" idx="8"/>
          </p:nvPr>
        </p:nvSpPr>
        <p:spPr>
          <a:xfrm>
            <a:off x="2025200" y="5448300"/>
            <a:ext cx="2378400" cy="6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9" name="Google Shape;849;p23"/>
          <p:cNvSpPr txBox="1">
            <a:spLocks noGrp="1"/>
          </p:cNvSpPr>
          <p:nvPr>
            <p:ph type="title" idx="9"/>
          </p:nvPr>
        </p:nvSpPr>
        <p:spPr>
          <a:xfrm>
            <a:off x="5081633" y="4988900"/>
            <a:ext cx="2378400" cy="4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50" name="Google Shape;850;p23"/>
          <p:cNvSpPr txBox="1">
            <a:spLocks noGrp="1"/>
          </p:cNvSpPr>
          <p:nvPr>
            <p:ph type="subTitle" idx="13"/>
          </p:nvPr>
        </p:nvSpPr>
        <p:spPr>
          <a:xfrm>
            <a:off x="5081633" y="5448300"/>
            <a:ext cx="2378400" cy="6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1" name="Google Shape;851;p23"/>
          <p:cNvSpPr txBox="1">
            <a:spLocks noGrp="1"/>
          </p:cNvSpPr>
          <p:nvPr>
            <p:ph type="title" idx="14"/>
          </p:nvPr>
        </p:nvSpPr>
        <p:spPr>
          <a:xfrm>
            <a:off x="8138067" y="4988900"/>
            <a:ext cx="2378400" cy="4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52" name="Google Shape;852;p23"/>
          <p:cNvSpPr txBox="1">
            <a:spLocks noGrp="1"/>
          </p:cNvSpPr>
          <p:nvPr>
            <p:ph type="subTitle" idx="15"/>
          </p:nvPr>
        </p:nvSpPr>
        <p:spPr>
          <a:xfrm>
            <a:off x="8138067" y="5448300"/>
            <a:ext cx="2378400" cy="6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53" name="Google Shape;853;p23"/>
          <p:cNvGrpSpPr/>
          <p:nvPr/>
        </p:nvGrpSpPr>
        <p:grpSpPr>
          <a:xfrm>
            <a:off x="11241197" y="5433300"/>
            <a:ext cx="207200" cy="207200"/>
            <a:chOff x="1666623" y="2623621"/>
            <a:chExt cx="155400" cy="155400"/>
          </a:xfrm>
        </p:grpSpPr>
        <p:sp>
          <p:nvSpPr>
            <p:cNvPr id="854" name="Google Shape;854;p23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3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6" name="Google Shape;856;p23"/>
          <p:cNvGrpSpPr/>
          <p:nvPr/>
        </p:nvGrpSpPr>
        <p:grpSpPr>
          <a:xfrm rot="-420806">
            <a:off x="10809628" y="630407"/>
            <a:ext cx="600801" cy="658776"/>
            <a:chOff x="1584644" y="2497374"/>
            <a:chExt cx="450609" cy="494091"/>
          </a:xfrm>
        </p:grpSpPr>
        <p:sp>
          <p:nvSpPr>
            <p:cNvPr id="857" name="Google Shape;857;p23"/>
            <p:cNvSpPr/>
            <p:nvPr/>
          </p:nvSpPr>
          <p:spPr>
            <a:xfrm rot="-2029707">
              <a:off x="1679395" y="2534520"/>
              <a:ext cx="261108" cy="419799"/>
            </a:xfrm>
            <a:custGeom>
              <a:avLst/>
              <a:gdLst/>
              <a:ahLst/>
              <a:cxnLst/>
              <a:rect l="l" t="t" r="r" b="b"/>
              <a:pathLst>
                <a:path w="5025" h="8079" extrusionOk="0">
                  <a:moveTo>
                    <a:pt x="1735" y="1110"/>
                  </a:moveTo>
                  <a:cubicBezTo>
                    <a:pt x="1957" y="1110"/>
                    <a:pt x="2179" y="1166"/>
                    <a:pt x="2360" y="1319"/>
                  </a:cubicBezTo>
                  <a:cubicBezTo>
                    <a:pt x="2789" y="1666"/>
                    <a:pt x="2859" y="2208"/>
                    <a:pt x="2540" y="2679"/>
                  </a:cubicBezTo>
                  <a:cubicBezTo>
                    <a:pt x="2401" y="2859"/>
                    <a:pt x="2276" y="3054"/>
                    <a:pt x="2206" y="3276"/>
                  </a:cubicBezTo>
                  <a:cubicBezTo>
                    <a:pt x="2110" y="3526"/>
                    <a:pt x="2151" y="3623"/>
                    <a:pt x="2401" y="3748"/>
                  </a:cubicBezTo>
                  <a:cubicBezTo>
                    <a:pt x="2512" y="3818"/>
                    <a:pt x="2637" y="3859"/>
                    <a:pt x="2762" y="3914"/>
                  </a:cubicBezTo>
                  <a:cubicBezTo>
                    <a:pt x="2970" y="4012"/>
                    <a:pt x="3150" y="4151"/>
                    <a:pt x="3261" y="4358"/>
                  </a:cubicBezTo>
                  <a:cubicBezTo>
                    <a:pt x="3428" y="4664"/>
                    <a:pt x="3415" y="4983"/>
                    <a:pt x="3193" y="5261"/>
                  </a:cubicBezTo>
                  <a:cubicBezTo>
                    <a:pt x="3054" y="5455"/>
                    <a:pt x="2928" y="5663"/>
                    <a:pt x="2832" y="5885"/>
                  </a:cubicBezTo>
                  <a:cubicBezTo>
                    <a:pt x="2721" y="6149"/>
                    <a:pt x="2762" y="6246"/>
                    <a:pt x="3039" y="6344"/>
                  </a:cubicBezTo>
                  <a:cubicBezTo>
                    <a:pt x="3206" y="6399"/>
                    <a:pt x="3387" y="6440"/>
                    <a:pt x="3581" y="6482"/>
                  </a:cubicBezTo>
                  <a:cubicBezTo>
                    <a:pt x="3692" y="6510"/>
                    <a:pt x="3775" y="6566"/>
                    <a:pt x="3831" y="6662"/>
                  </a:cubicBezTo>
                  <a:cubicBezTo>
                    <a:pt x="3900" y="6760"/>
                    <a:pt x="3859" y="6884"/>
                    <a:pt x="3748" y="6927"/>
                  </a:cubicBezTo>
                  <a:cubicBezTo>
                    <a:pt x="3678" y="6954"/>
                    <a:pt x="3609" y="6968"/>
                    <a:pt x="3539" y="6968"/>
                  </a:cubicBezTo>
                  <a:lnTo>
                    <a:pt x="3470" y="6968"/>
                  </a:lnTo>
                  <a:cubicBezTo>
                    <a:pt x="3220" y="6912"/>
                    <a:pt x="2943" y="6871"/>
                    <a:pt x="2706" y="6746"/>
                  </a:cubicBezTo>
                  <a:cubicBezTo>
                    <a:pt x="2304" y="6551"/>
                    <a:pt x="2179" y="6205"/>
                    <a:pt x="2318" y="5774"/>
                  </a:cubicBezTo>
                  <a:cubicBezTo>
                    <a:pt x="2401" y="5552"/>
                    <a:pt x="2526" y="5344"/>
                    <a:pt x="2651" y="5150"/>
                  </a:cubicBezTo>
                  <a:cubicBezTo>
                    <a:pt x="2678" y="5108"/>
                    <a:pt x="2706" y="5080"/>
                    <a:pt x="2734" y="5052"/>
                  </a:cubicBezTo>
                  <a:cubicBezTo>
                    <a:pt x="2970" y="4719"/>
                    <a:pt x="2915" y="4553"/>
                    <a:pt x="2540" y="4373"/>
                  </a:cubicBezTo>
                  <a:cubicBezTo>
                    <a:pt x="2484" y="4345"/>
                    <a:pt x="2415" y="4317"/>
                    <a:pt x="2401" y="4303"/>
                  </a:cubicBezTo>
                  <a:cubicBezTo>
                    <a:pt x="2262" y="4247"/>
                    <a:pt x="2151" y="4206"/>
                    <a:pt x="2068" y="4151"/>
                  </a:cubicBezTo>
                  <a:cubicBezTo>
                    <a:pt x="1749" y="3984"/>
                    <a:pt x="1624" y="3707"/>
                    <a:pt x="1666" y="3346"/>
                  </a:cubicBezTo>
                  <a:cubicBezTo>
                    <a:pt x="1707" y="3068"/>
                    <a:pt x="1846" y="2818"/>
                    <a:pt x="1999" y="2582"/>
                  </a:cubicBezTo>
                  <a:cubicBezTo>
                    <a:pt x="2068" y="2485"/>
                    <a:pt x="2138" y="2387"/>
                    <a:pt x="2193" y="2276"/>
                  </a:cubicBezTo>
                  <a:cubicBezTo>
                    <a:pt x="2345" y="1971"/>
                    <a:pt x="2206" y="1693"/>
                    <a:pt x="1888" y="1582"/>
                  </a:cubicBezTo>
                  <a:cubicBezTo>
                    <a:pt x="1735" y="1541"/>
                    <a:pt x="1568" y="1541"/>
                    <a:pt x="1416" y="1541"/>
                  </a:cubicBezTo>
                  <a:cubicBezTo>
                    <a:pt x="1207" y="1541"/>
                    <a:pt x="1179" y="1486"/>
                    <a:pt x="1166" y="1388"/>
                  </a:cubicBezTo>
                  <a:cubicBezTo>
                    <a:pt x="1138" y="1277"/>
                    <a:pt x="1222" y="1180"/>
                    <a:pt x="1374" y="1153"/>
                  </a:cubicBezTo>
                  <a:cubicBezTo>
                    <a:pt x="1499" y="1125"/>
                    <a:pt x="1624" y="1110"/>
                    <a:pt x="1735" y="1110"/>
                  </a:cubicBezTo>
                  <a:close/>
                  <a:moveTo>
                    <a:pt x="1735" y="0"/>
                  </a:moveTo>
                  <a:cubicBezTo>
                    <a:pt x="1555" y="0"/>
                    <a:pt x="1360" y="15"/>
                    <a:pt x="1152" y="56"/>
                  </a:cubicBezTo>
                  <a:cubicBezTo>
                    <a:pt x="763" y="139"/>
                    <a:pt x="444" y="361"/>
                    <a:pt x="250" y="666"/>
                  </a:cubicBezTo>
                  <a:cubicBezTo>
                    <a:pt x="56" y="958"/>
                    <a:pt x="0" y="1319"/>
                    <a:pt x="83" y="1652"/>
                  </a:cubicBezTo>
                  <a:cubicBezTo>
                    <a:pt x="167" y="1985"/>
                    <a:pt x="333" y="2235"/>
                    <a:pt x="583" y="2415"/>
                  </a:cubicBezTo>
                  <a:cubicBezTo>
                    <a:pt x="639" y="2457"/>
                    <a:pt x="707" y="2485"/>
                    <a:pt x="763" y="2513"/>
                  </a:cubicBezTo>
                  <a:cubicBezTo>
                    <a:pt x="680" y="2721"/>
                    <a:pt x="596" y="2943"/>
                    <a:pt x="569" y="3207"/>
                  </a:cubicBezTo>
                  <a:cubicBezTo>
                    <a:pt x="458" y="3970"/>
                    <a:pt x="777" y="4664"/>
                    <a:pt x="1416" y="5067"/>
                  </a:cubicBezTo>
                  <a:cubicBezTo>
                    <a:pt x="1374" y="5178"/>
                    <a:pt x="1318" y="5289"/>
                    <a:pt x="1277" y="5413"/>
                  </a:cubicBezTo>
                  <a:cubicBezTo>
                    <a:pt x="944" y="6371"/>
                    <a:pt x="1305" y="7287"/>
                    <a:pt x="2206" y="7745"/>
                  </a:cubicBezTo>
                  <a:cubicBezTo>
                    <a:pt x="2567" y="7926"/>
                    <a:pt x="2928" y="7995"/>
                    <a:pt x="3220" y="8050"/>
                  </a:cubicBezTo>
                  <a:lnTo>
                    <a:pt x="3276" y="8050"/>
                  </a:lnTo>
                  <a:cubicBezTo>
                    <a:pt x="3359" y="8078"/>
                    <a:pt x="3456" y="8078"/>
                    <a:pt x="3539" y="8078"/>
                  </a:cubicBezTo>
                  <a:cubicBezTo>
                    <a:pt x="3748" y="8078"/>
                    <a:pt x="3955" y="8037"/>
                    <a:pt x="4164" y="7954"/>
                  </a:cubicBezTo>
                  <a:cubicBezTo>
                    <a:pt x="4525" y="7815"/>
                    <a:pt x="4803" y="7523"/>
                    <a:pt x="4914" y="7162"/>
                  </a:cubicBezTo>
                  <a:cubicBezTo>
                    <a:pt x="5025" y="6788"/>
                    <a:pt x="4969" y="6385"/>
                    <a:pt x="4760" y="6066"/>
                  </a:cubicBezTo>
                  <a:cubicBezTo>
                    <a:pt x="4636" y="5872"/>
                    <a:pt x="4483" y="5705"/>
                    <a:pt x="4288" y="5594"/>
                  </a:cubicBezTo>
                  <a:cubicBezTo>
                    <a:pt x="4399" y="5372"/>
                    <a:pt x="4455" y="5136"/>
                    <a:pt x="4483" y="4900"/>
                  </a:cubicBezTo>
                  <a:cubicBezTo>
                    <a:pt x="4511" y="4539"/>
                    <a:pt x="4427" y="4178"/>
                    <a:pt x="4247" y="3831"/>
                  </a:cubicBezTo>
                  <a:cubicBezTo>
                    <a:pt x="4081" y="3540"/>
                    <a:pt x="3859" y="3303"/>
                    <a:pt x="3581" y="3109"/>
                  </a:cubicBezTo>
                  <a:cubicBezTo>
                    <a:pt x="4081" y="2193"/>
                    <a:pt x="3886" y="1110"/>
                    <a:pt x="3054" y="444"/>
                  </a:cubicBezTo>
                  <a:cubicBezTo>
                    <a:pt x="2693" y="153"/>
                    <a:pt x="2249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114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3"/>
            <p:cNvSpPr/>
            <p:nvPr/>
          </p:nvSpPr>
          <p:spPr>
            <a:xfrm rot="-2029707">
              <a:off x="1738538" y="2592090"/>
              <a:ext cx="143518" cy="304496"/>
            </a:xfrm>
            <a:custGeom>
              <a:avLst/>
              <a:gdLst/>
              <a:ahLst/>
              <a:cxnLst/>
              <a:rect l="l" t="t" r="r" b="b"/>
              <a:pathLst>
                <a:path w="2762" h="5860" extrusionOk="0">
                  <a:moveTo>
                    <a:pt x="600" y="0"/>
                  </a:moveTo>
                  <a:cubicBezTo>
                    <a:pt x="480" y="0"/>
                    <a:pt x="358" y="16"/>
                    <a:pt x="236" y="41"/>
                  </a:cubicBezTo>
                  <a:cubicBezTo>
                    <a:pt x="84" y="68"/>
                    <a:pt x="0" y="165"/>
                    <a:pt x="28" y="276"/>
                  </a:cubicBezTo>
                  <a:cubicBezTo>
                    <a:pt x="41" y="374"/>
                    <a:pt x="69" y="429"/>
                    <a:pt x="278" y="429"/>
                  </a:cubicBezTo>
                  <a:cubicBezTo>
                    <a:pt x="430" y="429"/>
                    <a:pt x="597" y="429"/>
                    <a:pt x="750" y="470"/>
                  </a:cubicBezTo>
                  <a:cubicBezTo>
                    <a:pt x="1068" y="581"/>
                    <a:pt x="1207" y="859"/>
                    <a:pt x="1055" y="1164"/>
                  </a:cubicBezTo>
                  <a:cubicBezTo>
                    <a:pt x="1000" y="1275"/>
                    <a:pt x="930" y="1373"/>
                    <a:pt x="861" y="1470"/>
                  </a:cubicBezTo>
                  <a:cubicBezTo>
                    <a:pt x="708" y="1706"/>
                    <a:pt x="569" y="1956"/>
                    <a:pt x="528" y="2234"/>
                  </a:cubicBezTo>
                  <a:cubicBezTo>
                    <a:pt x="486" y="2595"/>
                    <a:pt x="611" y="2872"/>
                    <a:pt x="930" y="3039"/>
                  </a:cubicBezTo>
                  <a:cubicBezTo>
                    <a:pt x="1013" y="3094"/>
                    <a:pt x="1124" y="3135"/>
                    <a:pt x="1263" y="3191"/>
                  </a:cubicBezTo>
                  <a:cubicBezTo>
                    <a:pt x="1277" y="3205"/>
                    <a:pt x="1346" y="3233"/>
                    <a:pt x="1402" y="3261"/>
                  </a:cubicBezTo>
                  <a:cubicBezTo>
                    <a:pt x="1777" y="3441"/>
                    <a:pt x="1832" y="3607"/>
                    <a:pt x="1596" y="3940"/>
                  </a:cubicBezTo>
                  <a:cubicBezTo>
                    <a:pt x="1568" y="3968"/>
                    <a:pt x="1540" y="3996"/>
                    <a:pt x="1513" y="4038"/>
                  </a:cubicBezTo>
                  <a:cubicBezTo>
                    <a:pt x="1388" y="4232"/>
                    <a:pt x="1263" y="4440"/>
                    <a:pt x="1180" y="4662"/>
                  </a:cubicBezTo>
                  <a:cubicBezTo>
                    <a:pt x="1041" y="5093"/>
                    <a:pt x="1166" y="5439"/>
                    <a:pt x="1568" y="5634"/>
                  </a:cubicBezTo>
                  <a:cubicBezTo>
                    <a:pt x="1805" y="5759"/>
                    <a:pt x="2082" y="5800"/>
                    <a:pt x="2332" y="5856"/>
                  </a:cubicBezTo>
                  <a:cubicBezTo>
                    <a:pt x="2350" y="5858"/>
                    <a:pt x="2369" y="5860"/>
                    <a:pt x="2387" y="5860"/>
                  </a:cubicBezTo>
                  <a:cubicBezTo>
                    <a:pt x="2465" y="5860"/>
                    <a:pt x="2542" y="5837"/>
                    <a:pt x="2610" y="5815"/>
                  </a:cubicBezTo>
                  <a:cubicBezTo>
                    <a:pt x="2721" y="5772"/>
                    <a:pt x="2762" y="5648"/>
                    <a:pt x="2693" y="5550"/>
                  </a:cubicBezTo>
                  <a:cubicBezTo>
                    <a:pt x="2637" y="5454"/>
                    <a:pt x="2554" y="5398"/>
                    <a:pt x="2443" y="5370"/>
                  </a:cubicBezTo>
                  <a:cubicBezTo>
                    <a:pt x="2249" y="5328"/>
                    <a:pt x="2068" y="5287"/>
                    <a:pt x="1901" y="5232"/>
                  </a:cubicBezTo>
                  <a:cubicBezTo>
                    <a:pt x="1624" y="5134"/>
                    <a:pt x="1583" y="5037"/>
                    <a:pt x="1694" y="4773"/>
                  </a:cubicBezTo>
                  <a:cubicBezTo>
                    <a:pt x="1790" y="4551"/>
                    <a:pt x="1916" y="4343"/>
                    <a:pt x="2055" y="4149"/>
                  </a:cubicBezTo>
                  <a:cubicBezTo>
                    <a:pt x="2277" y="3871"/>
                    <a:pt x="2290" y="3552"/>
                    <a:pt x="2123" y="3246"/>
                  </a:cubicBezTo>
                  <a:cubicBezTo>
                    <a:pt x="2012" y="3039"/>
                    <a:pt x="1832" y="2900"/>
                    <a:pt x="1624" y="2802"/>
                  </a:cubicBezTo>
                  <a:cubicBezTo>
                    <a:pt x="1499" y="2747"/>
                    <a:pt x="1374" y="2706"/>
                    <a:pt x="1263" y="2636"/>
                  </a:cubicBezTo>
                  <a:cubicBezTo>
                    <a:pt x="1013" y="2511"/>
                    <a:pt x="972" y="2414"/>
                    <a:pt x="1068" y="2164"/>
                  </a:cubicBezTo>
                  <a:cubicBezTo>
                    <a:pt x="1138" y="1942"/>
                    <a:pt x="1263" y="1747"/>
                    <a:pt x="1402" y="1567"/>
                  </a:cubicBezTo>
                  <a:cubicBezTo>
                    <a:pt x="1721" y="1096"/>
                    <a:pt x="1651" y="554"/>
                    <a:pt x="1222" y="207"/>
                  </a:cubicBezTo>
                  <a:cubicBezTo>
                    <a:pt x="1033" y="54"/>
                    <a:pt x="821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9" name="Google Shape;859;p23"/>
          <p:cNvGrpSpPr/>
          <p:nvPr/>
        </p:nvGrpSpPr>
        <p:grpSpPr>
          <a:xfrm>
            <a:off x="11241196" y="1896088"/>
            <a:ext cx="207200" cy="207200"/>
            <a:chOff x="1666623" y="2623621"/>
            <a:chExt cx="155400" cy="155400"/>
          </a:xfrm>
        </p:grpSpPr>
        <p:sp>
          <p:nvSpPr>
            <p:cNvPr id="860" name="Google Shape;860;p23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3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811052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accent3"/>
        </a:solidFill>
        <a:effectLst/>
      </p:bgPr>
    </p:bg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3" name="Google Shape;863;p24"/>
          <p:cNvGrpSpPr/>
          <p:nvPr/>
        </p:nvGrpSpPr>
        <p:grpSpPr>
          <a:xfrm>
            <a:off x="-1135833" y="365100"/>
            <a:ext cx="12962600" cy="6148800"/>
            <a:chOff x="-851875" y="273825"/>
            <a:chExt cx="9721950" cy="4611600"/>
          </a:xfrm>
        </p:grpSpPr>
        <p:sp>
          <p:nvSpPr>
            <p:cNvPr id="864" name="Google Shape;864;p24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4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66" name="Google Shape;866;p24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867" name="Google Shape;867;p24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24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24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24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24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24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24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24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5" name="Google Shape;875;p24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876" name="Google Shape;876;p24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24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24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24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24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24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24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24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4" name="Google Shape;884;p24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885" name="Google Shape;885;p24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24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24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24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24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24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24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24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893" name="Google Shape;893;p24"/>
            <p:cNvCxnSpPr/>
            <p:nvPr/>
          </p:nvCxnSpPr>
          <p:spPr>
            <a:xfrm>
              <a:off x="843750" y="28862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894" name="Google Shape;894;p24"/>
          <p:cNvSpPr txBox="1">
            <a:spLocks noGrp="1"/>
          </p:cNvSpPr>
          <p:nvPr>
            <p:ph type="title"/>
          </p:nvPr>
        </p:nvSpPr>
        <p:spPr>
          <a:xfrm>
            <a:off x="1332867" y="2648617"/>
            <a:ext cx="43036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95" name="Google Shape;895;p24"/>
          <p:cNvSpPr txBox="1">
            <a:spLocks noGrp="1"/>
          </p:cNvSpPr>
          <p:nvPr>
            <p:ph type="subTitle" idx="1"/>
          </p:nvPr>
        </p:nvSpPr>
        <p:spPr>
          <a:xfrm>
            <a:off x="1332867" y="3355351"/>
            <a:ext cx="4303600" cy="10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89534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solidFill>
          <a:schemeClr val="accent3"/>
        </a:solidFill>
        <a:effectLst/>
      </p:bgPr>
    </p:bg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7" name="Google Shape;897;p25"/>
          <p:cNvGrpSpPr/>
          <p:nvPr/>
        </p:nvGrpSpPr>
        <p:grpSpPr>
          <a:xfrm>
            <a:off x="-1135833" y="365100"/>
            <a:ext cx="12962600" cy="6148800"/>
            <a:chOff x="-851875" y="273825"/>
            <a:chExt cx="9721950" cy="4611600"/>
          </a:xfrm>
        </p:grpSpPr>
        <p:sp>
          <p:nvSpPr>
            <p:cNvPr id="898" name="Google Shape;898;p25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5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0" name="Google Shape;900;p25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901" name="Google Shape;901;p25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25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25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25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25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25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25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25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9" name="Google Shape;909;p25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910" name="Google Shape;910;p25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25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25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25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25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25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25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25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8" name="Google Shape;918;p25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919" name="Google Shape;919;p25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25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25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25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25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25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25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25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927" name="Google Shape;927;p25"/>
            <p:cNvCxnSpPr/>
            <p:nvPr/>
          </p:nvCxnSpPr>
          <p:spPr>
            <a:xfrm>
              <a:off x="843750" y="28862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928" name="Google Shape;928;p25"/>
          <p:cNvSpPr txBox="1">
            <a:spLocks noGrp="1"/>
          </p:cNvSpPr>
          <p:nvPr>
            <p:ph type="title"/>
          </p:nvPr>
        </p:nvSpPr>
        <p:spPr>
          <a:xfrm>
            <a:off x="6937600" y="2742975"/>
            <a:ext cx="4304000" cy="7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29" name="Google Shape;929;p25"/>
          <p:cNvSpPr txBox="1">
            <a:spLocks noGrp="1"/>
          </p:cNvSpPr>
          <p:nvPr>
            <p:ph type="subTitle" idx="1"/>
          </p:nvPr>
        </p:nvSpPr>
        <p:spPr>
          <a:xfrm>
            <a:off x="6937200" y="3565608"/>
            <a:ext cx="4304000" cy="10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18710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solidFill>
          <a:schemeClr val="accent3"/>
        </a:solid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" name="Google Shape;931;p26"/>
          <p:cNvGrpSpPr/>
          <p:nvPr/>
        </p:nvGrpSpPr>
        <p:grpSpPr>
          <a:xfrm>
            <a:off x="-1135833" y="365100"/>
            <a:ext cx="12962600" cy="6148800"/>
            <a:chOff x="-851875" y="273825"/>
            <a:chExt cx="9721950" cy="4611600"/>
          </a:xfrm>
        </p:grpSpPr>
        <p:sp>
          <p:nvSpPr>
            <p:cNvPr id="932" name="Google Shape;932;p26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6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4" name="Google Shape;934;p26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935" name="Google Shape;935;p26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26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26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26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26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26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26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26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3" name="Google Shape;943;p26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944" name="Google Shape;944;p26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26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26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26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26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26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26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26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2" name="Google Shape;952;p26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953" name="Google Shape;953;p26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26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26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26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26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26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26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26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961" name="Google Shape;961;p26"/>
            <p:cNvCxnSpPr/>
            <p:nvPr/>
          </p:nvCxnSpPr>
          <p:spPr>
            <a:xfrm>
              <a:off x="843750" y="28862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62" name="Google Shape;962;p26"/>
          <p:cNvGrpSpPr/>
          <p:nvPr/>
        </p:nvGrpSpPr>
        <p:grpSpPr>
          <a:xfrm>
            <a:off x="2098135" y="1512929"/>
            <a:ext cx="8352800" cy="3853572"/>
            <a:chOff x="1548549" y="1084592"/>
            <a:chExt cx="6264600" cy="2890179"/>
          </a:xfrm>
        </p:grpSpPr>
        <p:sp>
          <p:nvSpPr>
            <p:cNvPr id="963" name="Google Shape;963;p26"/>
            <p:cNvSpPr/>
            <p:nvPr/>
          </p:nvSpPr>
          <p:spPr>
            <a:xfrm>
              <a:off x="1548549" y="1122371"/>
              <a:ext cx="6264600" cy="285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6"/>
            <p:cNvSpPr/>
            <p:nvPr/>
          </p:nvSpPr>
          <p:spPr>
            <a:xfrm>
              <a:off x="2748727" y="108459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6"/>
            <p:cNvSpPr/>
            <p:nvPr/>
          </p:nvSpPr>
          <p:spPr>
            <a:xfrm>
              <a:off x="3160552" y="108459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6"/>
            <p:cNvSpPr/>
            <p:nvPr/>
          </p:nvSpPr>
          <p:spPr>
            <a:xfrm>
              <a:off x="3572377" y="108459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6"/>
            <p:cNvSpPr/>
            <p:nvPr/>
          </p:nvSpPr>
          <p:spPr>
            <a:xfrm>
              <a:off x="3984202" y="108459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6"/>
            <p:cNvSpPr/>
            <p:nvPr/>
          </p:nvSpPr>
          <p:spPr>
            <a:xfrm>
              <a:off x="4396027" y="108459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6"/>
            <p:cNvSpPr/>
            <p:nvPr/>
          </p:nvSpPr>
          <p:spPr>
            <a:xfrm>
              <a:off x="4807852" y="108459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6"/>
            <p:cNvSpPr/>
            <p:nvPr/>
          </p:nvSpPr>
          <p:spPr>
            <a:xfrm>
              <a:off x="5219677" y="108459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6"/>
            <p:cNvSpPr/>
            <p:nvPr/>
          </p:nvSpPr>
          <p:spPr>
            <a:xfrm>
              <a:off x="5631502" y="108459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6"/>
            <p:cNvSpPr/>
            <p:nvPr/>
          </p:nvSpPr>
          <p:spPr>
            <a:xfrm>
              <a:off x="6043327" y="108459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6"/>
            <p:cNvSpPr/>
            <p:nvPr/>
          </p:nvSpPr>
          <p:spPr>
            <a:xfrm>
              <a:off x="6455152" y="108459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6"/>
            <p:cNvSpPr/>
            <p:nvPr/>
          </p:nvSpPr>
          <p:spPr>
            <a:xfrm>
              <a:off x="6866977" y="108459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6"/>
            <p:cNvSpPr/>
            <p:nvPr/>
          </p:nvSpPr>
          <p:spPr>
            <a:xfrm>
              <a:off x="2336902" y="108459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6" name="Google Shape;976;p26"/>
          <p:cNvSpPr txBox="1">
            <a:spLocks noGrp="1"/>
          </p:cNvSpPr>
          <p:nvPr>
            <p:ph type="title"/>
          </p:nvPr>
        </p:nvSpPr>
        <p:spPr>
          <a:xfrm>
            <a:off x="3254447" y="2115499"/>
            <a:ext cx="6037600" cy="17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77" name="Google Shape;977;p26"/>
          <p:cNvSpPr txBox="1">
            <a:spLocks noGrp="1"/>
          </p:cNvSpPr>
          <p:nvPr>
            <p:ph type="subTitle" idx="1"/>
          </p:nvPr>
        </p:nvSpPr>
        <p:spPr>
          <a:xfrm>
            <a:off x="3313133" y="4202567"/>
            <a:ext cx="59316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78" name="Google Shape;978;p26"/>
          <p:cNvGrpSpPr/>
          <p:nvPr/>
        </p:nvGrpSpPr>
        <p:grpSpPr>
          <a:xfrm rot="-5085004" flipH="1">
            <a:off x="1278157" y="5551647"/>
            <a:ext cx="600809" cy="658784"/>
            <a:chOff x="1584644" y="2497374"/>
            <a:chExt cx="450609" cy="494091"/>
          </a:xfrm>
        </p:grpSpPr>
        <p:sp>
          <p:nvSpPr>
            <p:cNvPr id="979" name="Google Shape;979;p26"/>
            <p:cNvSpPr/>
            <p:nvPr/>
          </p:nvSpPr>
          <p:spPr>
            <a:xfrm rot="-2029707">
              <a:off x="1679395" y="2534520"/>
              <a:ext cx="261108" cy="419799"/>
            </a:xfrm>
            <a:custGeom>
              <a:avLst/>
              <a:gdLst/>
              <a:ahLst/>
              <a:cxnLst/>
              <a:rect l="l" t="t" r="r" b="b"/>
              <a:pathLst>
                <a:path w="5025" h="8079" extrusionOk="0">
                  <a:moveTo>
                    <a:pt x="1735" y="1110"/>
                  </a:moveTo>
                  <a:cubicBezTo>
                    <a:pt x="1957" y="1110"/>
                    <a:pt x="2179" y="1166"/>
                    <a:pt x="2360" y="1319"/>
                  </a:cubicBezTo>
                  <a:cubicBezTo>
                    <a:pt x="2789" y="1666"/>
                    <a:pt x="2859" y="2208"/>
                    <a:pt x="2540" y="2679"/>
                  </a:cubicBezTo>
                  <a:cubicBezTo>
                    <a:pt x="2401" y="2859"/>
                    <a:pt x="2276" y="3054"/>
                    <a:pt x="2206" y="3276"/>
                  </a:cubicBezTo>
                  <a:cubicBezTo>
                    <a:pt x="2110" y="3526"/>
                    <a:pt x="2151" y="3623"/>
                    <a:pt x="2401" y="3748"/>
                  </a:cubicBezTo>
                  <a:cubicBezTo>
                    <a:pt x="2512" y="3818"/>
                    <a:pt x="2637" y="3859"/>
                    <a:pt x="2762" y="3914"/>
                  </a:cubicBezTo>
                  <a:cubicBezTo>
                    <a:pt x="2970" y="4012"/>
                    <a:pt x="3150" y="4151"/>
                    <a:pt x="3261" y="4358"/>
                  </a:cubicBezTo>
                  <a:cubicBezTo>
                    <a:pt x="3428" y="4664"/>
                    <a:pt x="3415" y="4983"/>
                    <a:pt x="3193" y="5261"/>
                  </a:cubicBezTo>
                  <a:cubicBezTo>
                    <a:pt x="3054" y="5455"/>
                    <a:pt x="2928" y="5663"/>
                    <a:pt x="2832" y="5885"/>
                  </a:cubicBezTo>
                  <a:cubicBezTo>
                    <a:pt x="2721" y="6149"/>
                    <a:pt x="2762" y="6246"/>
                    <a:pt x="3039" y="6344"/>
                  </a:cubicBezTo>
                  <a:cubicBezTo>
                    <a:pt x="3206" y="6399"/>
                    <a:pt x="3387" y="6440"/>
                    <a:pt x="3581" y="6482"/>
                  </a:cubicBezTo>
                  <a:cubicBezTo>
                    <a:pt x="3692" y="6510"/>
                    <a:pt x="3775" y="6566"/>
                    <a:pt x="3831" y="6662"/>
                  </a:cubicBezTo>
                  <a:cubicBezTo>
                    <a:pt x="3900" y="6760"/>
                    <a:pt x="3859" y="6884"/>
                    <a:pt x="3748" y="6927"/>
                  </a:cubicBezTo>
                  <a:cubicBezTo>
                    <a:pt x="3678" y="6954"/>
                    <a:pt x="3609" y="6968"/>
                    <a:pt x="3539" y="6968"/>
                  </a:cubicBezTo>
                  <a:lnTo>
                    <a:pt x="3470" y="6968"/>
                  </a:lnTo>
                  <a:cubicBezTo>
                    <a:pt x="3220" y="6912"/>
                    <a:pt x="2943" y="6871"/>
                    <a:pt x="2706" y="6746"/>
                  </a:cubicBezTo>
                  <a:cubicBezTo>
                    <a:pt x="2304" y="6551"/>
                    <a:pt x="2179" y="6205"/>
                    <a:pt x="2318" y="5774"/>
                  </a:cubicBezTo>
                  <a:cubicBezTo>
                    <a:pt x="2401" y="5552"/>
                    <a:pt x="2526" y="5344"/>
                    <a:pt x="2651" y="5150"/>
                  </a:cubicBezTo>
                  <a:cubicBezTo>
                    <a:pt x="2678" y="5108"/>
                    <a:pt x="2706" y="5080"/>
                    <a:pt x="2734" y="5052"/>
                  </a:cubicBezTo>
                  <a:cubicBezTo>
                    <a:pt x="2970" y="4719"/>
                    <a:pt x="2915" y="4553"/>
                    <a:pt x="2540" y="4373"/>
                  </a:cubicBezTo>
                  <a:cubicBezTo>
                    <a:pt x="2484" y="4345"/>
                    <a:pt x="2415" y="4317"/>
                    <a:pt x="2401" y="4303"/>
                  </a:cubicBezTo>
                  <a:cubicBezTo>
                    <a:pt x="2262" y="4247"/>
                    <a:pt x="2151" y="4206"/>
                    <a:pt x="2068" y="4151"/>
                  </a:cubicBezTo>
                  <a:cubicBezTo>
                    <a:pt x="1749" y="3984"/>
                    <a:pt x="1624" y="3707"/>
                    <a:pt x="1666" y="3346"/>
                  </a:cubicBezTo>
                  <a:cubicBezTo>
                    <a:pt x="1707" y="3068"/>
                    <a:pt x="1846" y="2818"/>
                    <a:pt x="1999" y="2582"/>
                  </a:cubicBezTo>
                  <a:cubicBezTo>
                    <a:pt x="2068" y="2485"/>
                    <a:pt x="2138" y="2387"/>
                    <a:pt x="2193" y="2276"/>
                  </a:cubicBezTo>
                  <a:cubicBezTo>
                    <a:pt x="2345" y="1971"/>
                    <a:pt x="2206" y="1693"/>
                    <a:pt x="1888" y="1582"/>
                  </a:cubicBezTo>
                  <a:cubicBezTo>
                    <a:pt x="1735" y="1541"/>
                    <a:pt x="1568" y="1541"/>
                    <a:pt x="1416" y="1541"/>
                  </a:cubicBezTo>
                  <a:cubicBezTo>
                    <a:pt x="1207" y="1541"/>
                    <a:pt x="1179" y="1486"/>
                    <a:pt x="1166" y="1388"/>
                  </a:cubicBezTo>
                  <a:cubicBezTo>
                    <a:pt x="1138" y="1277"/>
                    <a:pt x="1222" y="1180"/>
                    <a:pt x="1374" y="1153"/>
                  </a:cubicBezTo>
                  <a:cubicBezTo>
                    <a:pt x="1499" y="1125"/>
                    <a:pt x="1624" y="1110"/>
                    <a:pt x="1735" y="1110"/>
                  </a:cubicBezTo>
                  <a:close/>
                  <a:moveTo>
                    <a:pt x="1735" y="0"/>
                  </a:moveTo>
                  <a:cubicBezTo>
                    <a:pt x="1555" y="0"/>
                    <a:pt x="1360" y="15"/>
                    <a:pt x="1152" y="56"/>
                  </a:cubicBezTo>
                  <a:cubicBezTo>
                    <a:pt x="763" y="139"/>
                    <a:pt x="444" y="361"/>
                    <a:pt x="250" y="666"/>
                  </a:cubicBezTo>
                  <a:cubicBezTo>
                    <a:pt x="56" y="958"/>
                    <a:pt x="0" y="1319"/>
                    <a:pt x="83" y="1652"/>
                  </a:cubicBezTo>
                  <a:cubicBezTo>
                    <a:pt x="167" y="1985"/>
                    <a:pt x="333" y="2235"/>
                    <a:pt x="583" y="2415"/>
                  </a:cubicBezTo>
                  <a:cubicBezTo>
                    <a:pt x="639" y="2457"/>
                    <a:pt x="707" y="2485"/>
                    <a:pt x="763" y="2513"/>
                  </a:cubicBezTo>
                  <a:cubicBezTo>
                    <a:pt x="680" y="2721"/>
                    <a:pt x="596" y="2943"/>
                    <a:pt x="569" y="3207"/>
                  </a:cubicBezTo>
                  <a:cubicBezTo>
                    <a:pt x="458" y="3970"/>
                    <a:pt x="777" y="4664"/>
                    <a:pt x="1416" y="5067"/>
                  </a:cubicBezTo>
                  <a:cubicBezTo>
                    <a:pt x="1374" y="5178"/>
                    <a:pt x="1318" y="5289"/>
                    <a:pt x="1277" y="5413"/>
                  </a:cubicBezTo>
                  <a:cubicBezTo>
                    <a:pt x="944" y="6371"/>
                    <a:pt x="1305" y="7287"/>
                    <a:pt x="2206" y="7745"/>
                  </a:cubicBezTo>
                  <a:cubicBezTo>
                    <a:pt x="2567" y="7926"/>
                    <a:pt x="2928" y="7995"/>
                    <a:pt x="3220" y="8050"/>
                  </a:cubicBezTo>
                  <a:lnTo>
                    <a:pt x="3276" y="8050"/>
                  </a:lnTo>
                  <a:cubicBezTo>
                    <a:pt x="3359" y="8078"/>
                    <a:pt x="3456" y="8078"/>
                    <a:pt x="3539" y="8078"/>
                  </a:cubicBezTo>
                  <a:cubicBezTo>
                    <a:pt x="3748" y="8078"/>
                    <a:pt x="3955" y="8037"/>
                    <a:pt x="4164" y="7954"/>
                  </a:cubicBezTo>
                  <a:cubicBezTo>
                    <a:pt x="4525" y="7815"/>
                    <a:pt x="4803" y="7523"/>
                    <a:pt x="4914" y="7162"/>
                  </a:cubicBezTo>
                  <a:cubicBezTo>
                    <a:pt x="5025" y="6788"/>
                    <a:pt x="4969" y="6385"/>
                    <a:pt x="4760" y="6066"/>
                  </a:cubicBezTo>
                  <a:cubicBezTo>
                    <a:pt x="4636" y="5872"/>
                    <a:pt x="4483" y="5705"/>
                    <a:pt x="4288" y="5594"/>
                  </a:cubicBezTo>
                  <a:cubicBezTo>
                    <a:pt x="4399" y="5372"/>
                    <a:pt x="4455" y="5136"/>
                    <a:pt x="4483" y="4900"/>
                  </a:cubicBezTo>
                  <a:cubicBezTo>
                    <a:pt x="4511" y="4539"/>
                    <a:pt x="4427" y="4178"/>
                    <a:pt x="4247" y="3831"/>
                  </a:cubicBezTo>
                  <a:cubicBezTo>
                    <a:pt x="4081" y="3540"/>
                    <a:pt x="3859" y="3303"/>
                    <a:pt x="3581" y="3109"/>
                  </a:cubicBezTo>
                  <a:cubicBezTo>
                    <a:pt x="4081" y="2193"/>
                    <a:pt x="3886" y="1110"/>
                    <a:pt x="3054" y="444"/>
                  </a:cubicBezTo>
                  <a:cubicBezTo>
                    <a:pt x="2693" y="153"/>
                    <a:pt x="2249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114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6"/>
            <p:cNvSpPr/>
            <p:nvPr/>
          </p:nvSpPr>
          <p:spPr>
            <a:xfrm rot="-2029707">
              <a:off x="1738538" y="2592090"/>
              <a:ext cx="143518" cy="304496"/>
            </a:xfrm>
            <a:custGeom>
              <a:avLst/>
              <a:gdLst/>
              <a:ahLst/>
              <a:cxnLst/>
              <a:rect l="l" t="t" r="r" b="b"/>
              <a:pathLst>
                <a:path w="2762" h="5860" extrusionOk="0">
                  <a:moveTo>
                    <a:pt x="600" y="0"/>
                  </a:moveTo>
                  <a:cubicBezTo>
                    <a:pt x="480" y="0"/>
                    <a:pt x="358" y="16"/>
                    <a:pt x="236" y="41"/>
                  </a:cubicBezTo>
                  <a:cubicBezTo>
                    <a:pt x="84" y="68"/>
                    <a:pt x="0" y="165"/>
                    <a:pt x="28" y="276"/>
                  </a:cubicBezTo>
                  <a:cubicBezTo>
                    <a:pt x="41" y="374"/>
                    <a:pt x="69" y="429"/>
                    <a:pt x="278" y="429"/>
                  </a:cubicBezTo>
                  <a:cubicBezTo>
                    <a:pt x="430" y="429"/>
                    <a:pt x="597" y="429"/>
                    <a:pt x="750" y="470"/>
                  </a:cubicBezTo>
                  <a:cubicBezTo>
                    <a:pt x="1068" y="581"/>
                    <a:pt x="1207" y="859"/>
                    <a:pt x="1055" y="1164"/>
                  </a:cubicBezTo>
                  <a:cubicBezTo>
                    <a:pt x="1000" y="1275"/>
                    <a:pt x="930" y="1373"/>
                    <a:pt x="861" y="1470"/>
                  </a:cubicBezTo>
                  <a:cubicBezTo>
                    <a:pt x="708" y="1706"/>
                    <a:pt x="569" y="1956"/>
                    <a:pt x="528" y="2234"/>
                  </a:cubicBezTo>
                  <a:cubicBezTo>
                    <a:pt x="486" y="2595"/>
                    <a:pt x="611" y="2872"/>
                    <a:pt x="930" y="3039"/>
                  </a:cubicBezTo>
                  <a:cubicBezTo>
                    <a:pt x="1013" y="3094"/>
                    <a:pt x="1124" y="3135"/>
                    <a:pt x="1263" y="3191"/>
                  </a:cubicBezTo>
                  <a:cubicBezTo>
                    <a:pt x="1277" y="3205"/>
                    <a:pt x="1346" y="3233"/>
                    <a:pt x="1402" y="3261"/>
                  </a:cubicBezTo>
                  <a:cubicBezTo>
                    <a:pt x="1777" y="3441"/>
                    <a:pt x="1832" y="3607"/>
                    <a:pt x="1596" y="3940"/>
                  </a:cubicBezTo>
                  <a:cubicBezTo>
                    <a:pt x="1568" y="3968"/>
                    <a:pt x="1540" y="3996"/>
                    <a:pt x="1513" y="4038"/>
                  </a:cubicBezTo>
                  <a:cubicBezTo>
                    <a:pt x="1388" y="4232"/>
                    <a:pt x="1263" y="4440"/>
                    <a:pt x="1180" y="4662"/>
                  </a:cubicBezTo>
                  <a:cubicBezTo>
                    <a:pt x="1041" y="5093"/>
                    <a:pt x="1166" y="5439"/>
                    <a:pt x="1568" y="5634"/>
                  </a:cubicBezTo>
                  <a:cubicBezTo>
                    <a:pt x="1805" y="5759"/>
                    <a:pt x="2082" y="5800"/>
                    <a:pt x="2332" y="5856"/>
                  </a:cubicBezTo>
                  <a:cubicBezTo>
                    <a:pt x="2350" y="5858"/>
                    <a:pt x="2369" y="5860"/>
                    <a:pt x="2387" y="5860"/>
                  </a:cubicBezTo>
                  <a:cubicBezTo>
                    <a:pt x="2465" y="5860"/>
                    <a:pt x="2542" y="5837"/>
                    <a:pt x="2610" y="5815"/>
                  </a:cubicBezTo>
                  <a:cubicBezTo>
                    <a:pt x="2721" y="5772"/>
                    <a:pt x="2762" y="5648"/>
                    <a:pt x="2693" y="5550"/>
                  </a:cubicBezTo>
                  <a:cubicBezTo>
                    <a:pt x="2637" y="5454"/>
                    <a:pt x="2554" y="5398"/>
                    <a:pt x="2443" y="5370"/>
                  </a:cubicBezTo>
                  <a:cubicBezTo>
                    <a:pt x="2249" y="5328"/>
                    <a:pt x="2068" y="5287"/>
                    <a:pt x="1901" y="5232"/>
                  </a:cubicBezTo>
                  <a:cubicBezTo>
                    <a:pt x="1624" y="5134"/>
                    <a:pt x="1583" y="5037"/>
                    <a:pt x="1694" y="4773"/>
                  </a:cubicBezTo>
                  <a:cubicBezTo>
                    <a:pt x="1790" y="4551"/>
                    <a:pt x="1916" y="4343"/>
                    <a:pt x="2055" y="4149"/>
                  </a:cubicBezTo>
                  <a:cubicBezTo>
                    <a:pt x="2277" y="3871"/>
                    <a:pt x="2290" y="3552"/>
                    <a:pt x="2123" y="3246"/>
                  </a:cubicBezTo>
                  <a:cubicBezTo>
                    <a:pt x="2012" y="3039"/>
                    <a:pt x="1832" y="2900"/>
                    <a:pt x="1624" y="2802"/>
                  </a:cubicBezTo>
                  <a:cubicBezTo>
                    <a:pt x="1499" y="2747"/>
                    <a:pt x="1374" y="2706"/>
                    <a:pt x="1263" y="2636"/>
                  </a:cubicBezTo>
                  <a:cubicBezTo>
                    <a:pt x="1013" y="2511"/>
                    <a:pt x="972" y="2414"/>
                    <a:pt x="1068" y="2164"/>
                  </a:cubicBezTo>
                  <a:cubicBezTo>
                    <a:pt x="1138" y="1942"/>
                    <a:pt x="1263" y="1747"/>
                    <a:pt x="1402" y="1567"/>
                  </a:cubicBezTo>
                  <a:cubicBezTo>
                    <a:pt x="1721" y="1096"/>
                    <a:pt x="1651" y="554"/>
                    <a:pt x="1222" y="207"/>
                  </a:cubicBezTo>
                  <a:cubicBezTo>
                    <a:pt x="1033" y="54"/>
                    <a:pt x="821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1" name="Google Shape;981;p26"/>
          <p:cNvGrpSpPr/>
          <p:nvPr/>
        </p:nvGrpSpPr>
        <p:grpSpPr>
          <a:xfrm rot="6403897">
            <a:off x="10820871" y="5745757"/>
            <a:ext cx="600835" cy="658812"/>
            <a:chOff x="1584644" y="2497374"/>
            <a:chExt cx="450609" cy="494091"/>
          </a:xfrm>
        </p:grpSpPr>
        <p:sp>
          <p:nvSpPr>
            <p:cNvPr id="982" name="Google Shape;982;p26"/>
            <p:cNvSpPr/>
            <p:nvPr/>
          </p:nvSpPr>
          <p:spPr>
            <a:xfrm rot="-2029707">
              <a:off x="1679395" y="2534520"/>
              <a:ext cx="261108" cy="419799"/>
            </a:xfrm>
            <a:custGeom>
              <a:avLst/>
              <a:gdLst/>
              <a:ahLst/>
              <a:cxnLst/>
              <a:rect l="l" t="t" r="r" b="b"/>
              <a:pathLst>
                <a:path w="5025" h="8079" extrusionOk="0">
                  <a:moveTo>
                    <a:pt x="1735" y="1110"/>
                  </a:moveTo>
                  <a:cubicBezTo>
                    <a:pt x="1957" y="1110"/>
                    <a:pt x="2179" y="1166"/>
                    <a:pt x="2360" y="1319"/>
                  </a:cubicBezTo>
                  <a:cubicBezTo>
                    <a:pt x="2789" y="1666"/>
                    <a:pt x="2859" y="2208"/>
                    <a:pt x="2540" y="2679"/>
                  </a:cubicBezTo>
                  <a:cubicBezTo>
                    <a:pt x="2401" y="2859"/>
                    <a:pt x="2276" y="3054"/>
                    <a:pt x="2206" y="3276"/>
                  </a:cubicBezTo>
                  <a:cubicBezTo>
                    <a:pt x="2110" y="3526"/>
                    <a:pt x="2151" y="3623"/>
                    <a:pt x="2401" y="3748"/>
                  </a:cubicBezTo>
                  <a:cubicBezTo>
                    <a:pt x="2512" y="3818"/>
                    <a:pt x="2637" y="3859"/>
                    <a:pt x="2762" y="3914"/>
                  </a:cubicBezTo>
                  <a:cubicBezTo>
                    <a:pt x="2970" y="4012"/>
                    <a:pt x="3150" y="4151"/>
                    <a:pt x="3261" y="4358"/>
                  </a:cubicBezTo>
                  <a:cubicBezTo>
                    <a:pt x="3428" y="4664"/>
                    <a:pt x="3415" y="4983"/>
                    <a:pt x="3193" y="5261"/>
                  </a:cubicBezTo>
                  <a:cubicBezTo>
                    <a:pt x="3054" y="5455"/>
                    <a:pt x="2928" y="5663"/>
                    <a:pt x="2832" y="5885"/>
                  </a:cubicBezTo>
                  <a:cubicBezTo>
                    <a:pt x="2721" y="6149"/>
                    <a:pt x="2762" y="6246"/>
                    <a:pt x="3039" y="6344"/>
                  </a:cubicBezTo>
                  <a:cubicBezTo>
                    <a:pt x="3206" y="6399"/>
                    <a:pt x="3387" y="6440"/>
                    <a:pt x="3581" y="6482"/>
                  </a:cubicBezTo>
                  <a:cubicBezTo>
                    <a:pt x="3692" y="6510"/>
                    <a:pt x="3775" y="6566"/>
                    <a:pt x="3831" y="6662"/>
                  </a:cubicBezTo>
                  <a:cubicBezTo>
                    <a:pt x="3900" y="6760"/>
                    <a:pt x="3859" y="6884"/>
                    <a:pt x="3748" y="6927"/>
                  </a:cubicBezTo>
                  <a:cubicBezTo>
                    <a:pt x="3678" y="6954"/>
                    <a:pt x="3609" y="6968"/>
                    <a:pt x="3539" y="6968"/>
                  </a:cubicBezTo>
                  <a:lnTo>
                    <a:pt x="3470" y="6968"/>
                  </a:lnTo>
                  <a:cubicBezTo>
                    <a:pt x="3220" y="6912"/>
                    <a:pt x="2943" y="6871"/>
                    <a:pt x="2706" y="6746"/>
                  </a:cubicBezTo>
                  <a:cubicBezTo>
                    <a:pt x="2304" y="6551"/>
                    <a:pt x="2179" y="6205"/>
                    <a:pt x="2318" y="5774"/>
                  </a:cubicBezTo>
                  <a:cubicBezTo>
                    <a:pt x="2401" y="5552"/>
                    <a:pt x="2526" y="5344"/>
                    <a:pt x="2651" y="5150"/>
                  </a:cubicBezTo>
                  <a:cubicBezTo>
                    <a:pt x="2678" y="5108"/>
                    <a:pt x="2706" y="5080"/>
                    <a:pt x="2734" y="5052"/>
                  </a:cubicBezTo>
                  <a:cubicBezTo>
                    <a:pt x="2970" y="4719"/>
                    <a:pt x="2915" y="4553"/>
                    <a:pt x="2540" y="4373"/>
                  </a:cubicBezTo>
                  <a:cubicBezTo>
                    <a:pt x="2484" y="4345"/>
                    <a:pt x="2415" y="4317"/>
                    <a:pt x="2401" y="4303"/>
                  </a:cubicBezTo>
                  <a:cubicBezTo>
                    <a:pt x="2262" y="4247"/>
                    <a:pt x="2151" y="4206"/>
                    <a:pt x="2068" y="4151"/>
                  </a:cubicBezTo>
                  <a:cubicBezTo>
                    <a:pt x="1749" y="3984"/>
                    <a:pt x="1624" y="3707"/>
                    <a:pt x="1666" y="3346"/>
                  </a:cubicBezTo>
                  <a:cubicBezTo>
                    <a:pt x="1707" y="3068"/>
                    <a:pt x="1846" y="2818"/>
                    <a:pt x="1999" y="2582"/>
                  </a:cubicBezTo>
                  <a:cubicBezTo>
                    <a:pt x="2068" y="2485"/>
                    <a:pt x="2138" y="2387"/>
                    <a:pt x="2193" y="2276"/>
                  </a:cubicBezTo>
                  <a:cubicBezTo>
                    <a:pt x="2345" y="1971"/>
                    <a:pt x="2206" y="1693"/>
                    <a:pt x="1888" y="1582"/>
                  </a:cubicBezTo>
                  <a:cubicBezTo>
                    <a:pt x="1735" y="1541"/>
                    <a:pt x="1568" y="1541"/>
                    <a:pt x="1416" y="1541"/>
                  </a:cubicBezTo>
                  <a:cubicBezTo>
                    <a:pt x="1207" y="1541"/>
                    <a:pt x="1179" y="1486"/>
                    <a:pt x="1166" y="1388"/>
                  </a:cubicBezTo>
                  <a:cubicBezTo>
                    <a:pt x="1138" y="1277"/>
                    <a:pt x="1222" y="1180"/>
                    <a:pt x="1374" y="1153"/>
                  </a:cubicBezTo>
                  <a:cubicBezTo>
                    <a:pt x="1499" y="1125"/>
                    <a:pt x="1624" y="1110"/>
                    <a:pt x="1735" y="1110"/>
                  </a:cubicBezTo>
                  <a:close/>
                  <a:moveTo>
                    <a:pt x="1735" y="0"/>
                  </a:moveTo>
                  <a:cubicBezTo>
                    <a:pt x="1555" y="0"/>
                    <a:pt x="1360" y="15"/>
                    <a:pt x="1152" y="56"/>
                  </a:cubicBezTo>
                  <a:cubicBezTo>
                    <a:pt x="763" y="139"/>
                    <a:pt x="444" y="361"/>
                    <a:pt x="250" y="666"/>
                  </a:cubicBezTo>
                  <a:cubicBezTo>
                    <a:pt x="56" y="958"/>
                    <a:pt x="0" y="1319"/>
                    <a:pt x="83" y="1652"/>
                  </a:cubicBezTo>
                  <a:cubicBezTo>
                    <a:pt x="167" y="1985"/>
                    <a:pt x="333" y="2235"/>
                    <a:pt x="583" y="2415"/>
                  </a:cubicBezTo>
                  <a:cubicBezTo>
                    <a:pt x="639" y="2457"/>
                    <a:pt x="707" y="2485"/>
                    <a:pt x="763" y="2513"/>
                  </a:cubicBezTo>
                  <a:cubicBezTo>
                    <a:pt x="680" y="2721"/>
                    <a:pt x="596" y="2943"/>
                    <a:pt x="569" y="3207"/>
                  </a:cubicBezTo>
                  <a:cubicBezTo>
                    <a:pt x="458" y="3970"/>
                    <a:pt x="777" y="4664"/>
                    <a:pt x="1416" y="5067"/>
                  </a:cubicBezTo>
                  <a:cubicBezTo>
                    <a:pt x="1374" y="5178"/>
                    <a:pt x="1318" y="5289"/>
                    <a:pt x="1277" y="5413"/>
                  </a:cubicBezTo>
                  <a:cubicBezTo>
                    <a:pt x="944" y="6371"/>
                    <a:pt x="1305" y="7287"/>
                    <a:pt x="2206" y="7745"/>
                  </a:cubicBezTo>
                  <a:cubicBezTo>
                    <a:pt x="2567" y="7926"/>
                    <a:pt x="2928" y="7995"/>
                    <a:pt x="3220" y="8050"/>
                  </a:cubicBezTo>
                  <a:lnTo>
                    <a:pt x="3276" y="8050"/>
                  </a:lnTo>
                  <a:cubicBezTo>
                    <a:pt x="3359" y="8078"/>
                    <a:pt x="3456" y="8078"/>
                    <a:pt x="3539" y="8078"/>
                  </a:cubicBezTo>
                  <a:cubicBezTo>
                    <a:pt x="3748" y="8078"/>
                    <a:pt x="3955" y="8037"/>
                    <a:pt x="4164" y="7954"/>
                  </a:cubicBezTo>
                  <a:cubicBezTo>
                    <a:pt x="4525" y="7815"/>
                    <a:pt x="4803" y="7523"/>
                    <a:pt x="4914" y="7162"/>
                  </a:cubicBezTo>
                  <a:cubicBezTo>
                    <a:pt x="5025" y="6788"/>
                    <a:pt x="4969" y="6385"/>
                    <a:pt x="4760" y="6066"/>
                  </a:cubicBezTo>
                  <a:cubicBezTo>
                    <a:pt x="4636" y="5872"/>
                    <a:pt x="4483" y="5705"/>
                    <a:pt x="4288" y="5594"/>
                  </a:cubicBezTo>
                  <a:cubicBezTo>
                    <a:pt x="4399" y="5372"/>
                    <a:pt x="4455" y="5136"/>
                    <a:pt x="4483" y="4900"/>
                  </a:cubicBezTo>
                  <a:cubicBezTo>
                    <a:pt x="4511" y="4539"/>
                    <a:pt x="4427" y="4178"/>
                    <a:pt x="4247" y="3831"/>
                  </a:cubicBezTo>
                  <a:cubicBezTo>
                    <a:pt x="4081" y="3540"/>
                    <a:pt x="3859" y="3303"/>
                    <a:pt x="3581" y="3109"/>
                  </a:cubicBezTo>
                  <a:cubicBezTo>
                    <a:pt x="4081" y="2193"/>
                    <a:pt x="3886" y="1110"/>
                    <a:pt x="3054" y="444"/>
                  </a:cubicBezTo>
                  <a:cubicBezTo>
                    <a:pt x="2693" y="153"/>
                    <a:pt x="2249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114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6"/>
            <p:cNvSpPr/>
            <p:nvPr/>
          </p:nvSpPr>
          <p:spPr>
            <a:xfrm rot="-2029707">
              <a:off x="1738538" y="2592090"/>
              <a:ext cx="143518" cy="304496"/>
            </a:xfrm>
            <a:custGeom>
              <a:avLst/>
              <a:gdLst/>
              <a:ahLst/>
              <a:cxnLst/>
              <a:rect l="l" t="t" r="r" b="b"/>
              <a:pathLst>
                <a:path w="2762" h="5860" extrusionOk="0">
                  <a:moveTo>
                    <a:pt x="600" y="0"/>
                  </a:moveTo>
                  <a:cubicBezTo>
                    <a:pt x="480" y="0"/>
                    <a:pt x="358" y="16"/>
                    <a:pt x="236" y="41"/>
                  </a:cubicBezTo>
                  <a:cubicBezTo>
                    <a:pt x="84" y="68"/>
                    <a:pt x="0" y="165"/>
                    <a:pt x="28" y="276"/>
                  </a:cubicBezTo>
                  <a:cubicBezTo>
                    <a:pt x="41" y="374"/>
                    <a:pt x="69" y="429"/>
                    <a:pt x="278" y="429"/>
                  </a:cubicBezTo>
                  <a:cubicBezTo>
                    <a:pt x="430" y="429"/>
                    <a:pt x="597" y="429"/>
                    <a:pt x="750" y="470"/>
                  </a:cubicBezTo>
                  <a:cubicBezTo>
                    <a:pt x="1068" y="581"/>
                    <a:pt x="1207" y="859"/>
                    <a:pt x="1055" y="1164"/>
                  </a:cubicBezTo>
                  <a:cubicBezTo>
                    <a:pt x="1000" y="1275"/>
                    <a:pt x="930" y="1373"/>
                    <a:pt x="861" y="1470"/>
                  </a:cubicBezTo>
                  <a:cubicBezTo>
                    <a:pt x="708" y="1706"/>
                    <a:pt x="569" y="1956"/>
                    <a:pt x="528" y="2234"/>
                  </a:cubicBezTo>
                  <a:cubicBezTo>
                    <a:pt x="486" y="2595"/>
                    <a:pt x="611" y="2872"/>
                    <a:pt x="930" y="3039"/>
                  </a:cubicBezTo>
                  <a:cubicBezTo>
                    <a:pt x="1013" y="3094"/>
                    <a:pt x="1124" y="3135"/>
                    <a:pt x="1263" y="3191"/>
                  </a:cubicBezTo>
                  <a:cubicBezTo>
                    <a:pt x="1277" y="3205"/>
                    <a:pt x="1346" y="3233"/>
                    <a:pt x="1402" y="3261"/>
                  </a:cubicBezTo>
                  <a:cubicBezTo>
                    <a:pt x="1777" y="3441"/>
                    <a:pt x="1832" y="3607"/>
                    <a:pt x="1596" y="3940"/>
                  </a:cubicBezTo>
                  <a:cubicBezTo>
                    <a:pt x="1568" y="3968"/>
                    <a:pt x="1540" y="3996"/>
                    <a:pt x="1513" y="4038"/>
                  </a:cubicBezTo>
                  <a:cubicBezTo>
                    <a:pt x="1388" y="4232"/>
                    <a:pt x="1263" y="4440"/>
                    <a:pt x="1180" y="4662"/>
                  </a:cubicBezTo>
                  <a:cubicBezTo>
                    <a:pt x="1041" y="5093"/>
                    <a:pt x="1166" y="5439"/>
                    <a:pt x="1568" y="5634"/>
                  </a:cubicBezTo>
                  <a:cubicBezTo>
                    <a:pt x="1805" y="5759"/>
                    <a:pt x="2082" y="5800"/>
                    <a:pt x="2332" y="5856"/>
                  </a:cubicBezTo>
                  <a:cubicBezTo>
                    <a:pt x="2350" y="5858"/>
                    <a:pt x="2369" y="5860"/>
                    <a:pt x="2387" y="5860"/>
                  </a:cubicBezTo>
                  <a:cubicBezTo>
                    <a:pt x="2465" y="5860"/>
                    <a:pt x="2542" y="5837"/>
                    <a:pt x="2610" y="5815"/>
                  </a:cubicBezTo>
                  <a:cubicBezTo>
                    <a:pt x="2721" y="5772"/>
                    <a:pt x="2762" y="5648"/>
                    <a:pt x="2693" y="5550"/>
                  </a:cubicBezTo>
                  <a:cubicBezTo>
                    <a:pt x="2637" y="5454"/>
                    <a:pt x="2554" y="5398"/>
                    <a:pt x="2443" y="5370"/>
                  </a:cubicBezTo>
                  <a:cubicBezTo>
                    <a:pt x="2249" y="5328"/>
                    <a:pt x="2068" y="5287"/>
                    <a:pt x="1901" y="5232"/>
                  </a:cubicBezTo>
                  <a:cubicBezTo>
                    <a:pt x="1624" y="5134"/>
                    <a:pt x="1583" y="5037"/>
                    <a:pt x="1694" y="4773"/>
                  </a:cubicBezTo>
                  <a:cubicBezTo>
                    <a:pt x="1790" y="4551"/>
                    <a:pt x="1916" y="4343"/>
                    <a:pt x="2055" y="4149"/>
                  </a:cubicBezTo>
                  <a:cubicBezTo>
                    <a:pt x="2277" y="3871"/>
                    <a:pt x="2290" y="3552"/>
                    <a:pt x="2123" y="3246"/>
                  </a:cubicBezTo>
                  <a:cubicBezTo>
                    <a:pt x="2012" y="3039"/>
                    <a:pt x="1832" y="2900"/>
                    <a:pt x="1624" y="2802"/>
                  </a:cubicBezTo>
                  <a:cubicBezTo>
                    <a:pt x="1499" y="2747"/>
                    <a:pt x="1374" y="2706"/>
                    <a:pt x="1263" y="2636"/>
                  </a:cubicBezTo>
                  <a:cubicBezTo>
                    <a:pt x="1013" y="2511"/>
                    <a:pt x="972" y="2414"/>
                    <a:pt x="1068" y="2164"/>
                  </a:cubicBezTo>
                  <a:cubicBezTo>
                    <a:pt x="1138" y="1942"/>
                    <a:pt x="1263" y="1747"/>
                    <a:pt x="1402" y="1567"/>
                  </a:cubicBezTo>
                  <a:cubicBezTo>
                    <a:pt x="1721" y="1096"/>
                    <a:pt x="1651" y="554"/>
                    <a:pt x="1222" y="207"/>
                  </a:cubicBezTo>
                  <a:cubicBezTo>
                    <a:pt x="1033" y="54"/>
                    <a:pt x="821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4" name="Google Shape;984;p26"/>
          <p:cNvGrpSpPr/>
          <p:nvPr/>
        </p:nvGrpSpPr>
        <p:grpSpPr>
          <a:xfrm>
            <a:off x="10029031" y="5777421"/>
            <a:ext cx="207200" cy="207200"/>
            <a:chOff x="1666623" y="2623621"/>
            <a:chExt cx="155400" cy="155400"/>
          </a:xfrm>
        </p:grpSpPr>
        <p:sp>
          <p:nvSpPr>
            <p:cNvPr id="985" name="Google Shape;985;p26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6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7" name="Google Shape;987;p26"/>
          <p:cNvGrpSpPr/>
          <p:nvPr/>
        </p:nvGrpSpPr>
        <p:grpSpPr>
          <a:xfrm>
            <a:off x="11017680" y="4977355"/>
            <a:ext cx="207200" cy="207200"/>
            <a:chOff x="1666623" y="2623621"/>
            <a:chExt cx="155400" cy="155400"/>
          </a:xfrm>
        </p:grpSpPr>
        <p:sp>
          <p:nvSpPr>
            <p:cNvPr id="988" name="Google Shape;988;p26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6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0" name="Google Shape;990;p26"/>
          <p:cNvGrpSpPr/>
          <p:nvPr/>
        </p:nvGrpSpPr>
        <p:grpSpPr>
          <a:xfrm>
            <a:off x="1568163" y="957321"/>
            <a:ext cx="207200" cy="207200"/>
            <a:chOff x="1666623" y="2623621"/>
            <a:chExt cx="155400" cy="155400"/>
          </a:xfrm>
        </p:grpSpPr>
        <p:sp>
          <p:nvSpPr>
            <p:cNvPr id="991" name="Google Shape;991;p26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6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3" name="Google Shape;993;p26"/>
          <p:cNvGrpSpPr/>
          <p:nvPr/>
        </p:nvGrpSpPr>
        <p:grpSpPr>
          <a:xfrm rot="-5085004" flipH="1">
            <a:off x="10820906" y="731547"/>
            <a:ext cx="600809" cy="658784"/>
            <a:chOff x="1584644" y="2497374"/>
            <a:chExt cx="450609" cy="494091"/>
          </a:xfrm>
        </p:grpSpPr>
        <p:sp>
          <p:nvSpPr>
            <p:cNvPr id="994" name="Google Shape;994;p26"/>
            <p:cNvSpPr/>
            <p:nvPr/>
          </p:nvSpPr>
          <p:spPr>
            <a:xfrm rot="-2029707">
              <a:off x="1679395" y="2534520"/>
              <a:ext cx="261108" cy="419799"/>
            </a:xfrm>
            <a:custGeom>
              <a:avLst/>
              <a:gdLst/>
              <a:ahLst/>
              <a:cxnLst/>
              <a:rect l="l" t="t" r="r" b="b"/>
              <a:pathLst>
                <a:path w="5025" h="8079" extrusionOk="0">
                  <a:moveTo>
                    <a:pt x="1735" y="1110"/>
                  </a:moveTo>
                  <a:cubicBezTo>
                    <a:pt x="1957" y="1110"/>
                    <a:pt x="2179" y="1166"/>
                    <a:pt x="2360" y="1319"/>
                  </a:cubicBezTo>
                  <a:cubicBezTo>
                    <a:pt x="2789" y="1666"/>
                    <a:pt x="2859" y="2208"/>
                    <a:pt x="2540" y="2679"/>
                  </a:cubicBezTo>
                  <a:cubicBezTo>
                    <a:pt x="2401" y="2859"/>
                    <a:pt x="2276" y="3054"/>
                    <a:pt x="2206" y="3276"/>
                  </a:cubicBezTo>
                  <a:cubicBezTo>
                    <a:pt x="2110" y="3526"/>
                    <a:pt x="2151" y="3623"/>
                    <a:pt x="2401" y="3748"/>
                  </a:cubicBezTo>
                  <a:cubicBezTo>
                    <a:pt x="2512" y="3818"/>
                    <a:pt x="2637" y="3859"/>
                    <a:pt x="2762" y="3914"/>
                  </a:cubicBezTo>
                  <a:cubicBezTo>
                    <a:pt x="2970" y="4012"/>
                    <a:pt x="3150" y="4151"/>
                    <a:pt x="3261" y="4358"/>
                  </a:cubicBezTo>
                  <a:cubicBezTo>
                    <a:pt x="3428" y="4664"/>
                    <a:pt x="3415" y="4983"/>
                    <a:pt x="3193" y="5261"/>
                  </a:cubicBezTo>
                  <a:cubicBezTo>
                    <a:pt x="3054" y="5455"/>
                    <a:pt x="2928" y="5663"/>
                    <a:pt x="2832" y="5885"/>
                  </a:cubicBezTo>
                  <a:cubicBezTo>
                    <a:pt x="2721" y="6149"/>
                    <a:pt x="2762" y="6246"/>
                    <a:pt x="3039" y="6344"/>
                  </a:cubicBezTo>
                  <a:cubicBezTo>
                    <a:pt x="3206" y="6399"/>
                    <a:pt x="3387" y="6440"/>
                    <a:pt x="3581" y="6482"/>
                  </a:cubicBezTo>
                  <a:cubicBezTo>
                    <a:pt x="3692" y="6510"/>
                    <a:pt x="3775" y="6566"/>
                    <a:pt x="3831" y="6662"/>
                  </a:cubicBezTo>
                  <a:cubicBezTo>
                    <a:pt x="3900" y="6760"/>
                    <a:pt x="3859" y="6884"/>
                    <a:pt x="3748" y="6927"/>
                  </a:cubicBezTo>
                  <a:cubicBezTo>
                    <a:pt x="3678" y="6954"/>
                    <a:pt x="3609" y="6968"/>
                    <a:pt x="3539" y="6968"/>
                  </a:cubicBezTo>
                  <a:lnTo>
                    <a:pt x="3470" y="6968"/>
                  </a:lnTo>
                  <a:cubicBezTo>
                    <a:pt x="3220" y="6912"/>
                    <a:pt x="2943" y="6871"/>
                    <a:pt x="2706" y="6746"/>
                  </a:cubicBezTo>
                  <a:cubicBezTo>
                    <a:pt x="2304" y="6551"/>
                    <a:pt x="2179" y="6205"/>
                    <a:pt x="2318" y="5774"/>
                  </a:cubicBezTo>
                  <a:cubicBezTo>
                    <a:pt x="2401" y="5552"/>
                    <a:pt x="2526" y="5344"/>
                    <a:pt x="2651" y="5150"/>
                  </a:cubicBezTo>
                  <a:cubicBezTo>
                    <a:pt x="2678" y="5108"/>
                    <a:pt x="2706" y="5080"/>
                    <a:pt x="2734" y="5052"/>
                  </a:cubicBezTo>
                  <a:cubicBezTo>
                    <a:pt x="2970" y="4719"/>
                    <a:pt x="2915" y="4553"/>
                    <a:pt x="2540" y="4373"/>
                  </a:cubicBezTo>
                  <a:cubicBezTo>
                    <a:pt x="2484" y="4345"/>
                    <a:pt x="2415" y="4317"/>
                    <a:pt x="2401" y="4303"/>
                  </a:cubicBezTo>
                  <a:cubicBezTo>
                    <a:pt x="2262" y="4247"/>
                    <a:pt x="2151" y="4206"/>
                    <a:pt x="2068" y="4151"/>
                  </a:cubicBezTo>
                  <a:cubicBezTo>
                    <a:pt x="1749" y="3984"/>
                    <a:pt x="1624" y="3707"/>
                    <a:pt x="1666" y="3346"/>
                  </a:cubicBezTo>
                  <a:cubicBezTo>
                    <a:pt x="1707" y="3068"/>
                    <a:pt x="1846" y="2818"/>
                    <a:pt x="1999" y="2582"/>
                  </a:cubicBezTo>
                  <a:cubicBezTo>
                    <a:pt x="2068" y="2485"/>
                    <a:pt x="2138" y="2387"/>
                    <a:pt x="2193" y="2276"/>
                  </a:cubicBezTo>
                  <a:cubicBezTo>
                    <a:pt x="2345" y="1971"/>
                    <a:pt x="2206" y="1693"/>
                    <a:pt x="1888" y="1582"/>
                  </a:cubicBezTo>
                  <a:cubicBezTo>
                    <a:pt x="1735" y="1541"/>
                    <a:pt x="1568" y="1541"/>
                    <a:pt x="1416" y="1541"/>
                  </a:cubicBezTo>
                  <a:cubicBezTo>
                    <a:pt x="1207" y="1541"/>
                    <a:pt x="1179" y="1486"/>
                    <a:pt x="1166" y="1388"/>
                  </a:cubicBezTo>
                  <a:cubicBezTo>
                    <a:pt x="1138" y="1277"/>
                    <a:pt x="1222" y="1180"/>
                    <a:pt x="1374" y="1153"/>
                  </a:cubicBezTo>
                  <a:cubicBezTo>
                    <a:pt x="1499" y="1125"/>
                    <a:pt x="1624" y="1110"/>
                    <a:pt x="1735" y="1110"/>
                  </a:cubicBezTo>
                  <a:close/>
                  <a:moveTo>
                    <a:pt x="1735" y="0"/>
                  </a:moveTo>
                  <a:cubicBezTo>
                    <a:pt x="1555" y="0"/>
                    <a:pt x="1360" y="15"/>
                    <a:pt x="1152" y="56"/>
                  </a:cubicBezTo>
                  <a:cubicBezTo>
                    <a:pt x="763" y="139"/>
                    <a:pt x="444" y="361"/>
                    <a:pt x="250" y="666"/>
                  </a:cubicBezTo>
                  <a:cubicBezTo>
                    <a:pt x="56" y="958"/>
                    <a:pt x="0" y="1319"/>
                    <a:pt x="83" y="1652"/>
                  </a:cubicBezTo>
                  <a:cubicBezTo>
                    <a:pt x="167" y="1985"/>
                    <a:pt x="333" y="2235"/>
                    <a:pt x="583" y="2415"/>
                  </a:cubicBezTo>
                  <a:cubicBezTo>
                    <a:pt x="639" y="2457"/>
                    <a:pt x="707" y="2485"/>
                    <a:pt x="763" y="2513"/>
                  </a:cubicBezTo>
                  <a:cubicBezTo>
                    <a:pt x="680" y="2721"/>
                    <a:pt x="596" y="2943"/>
                    <a:pt x="569" y="3207"/>
                  </a:cubicBezTo>
                  <a:cubicBezTo>
                    <a:pt x="458" y="3970"/>
                    <a:pt x="777" y="4664"/>
                    <a:pt x="1416" y="5067"/>
                  </a:cubicBezTo>
                  <a:cubicBezTo>
                    <a:pt x="1374" y="5178"/>
                    <a:pt x="1318" y="5289"/>
                    <a:pt x="1277" y="5413"/>
                  </a:cubicBezTo>
                  <a:cubicBezTo>
                    <a:pt x="944" y="6371"/>
                    <a:pt x="1305" y="7287"/>
                    <a:pt x="2206" y="7745"/>
                  </a:cubicBezTo>
                  <a:cubicBezTo>
                    <a:pt x="2567" y="7926"/>
                    <a:pt x="2928" y="7995"/>
                    <a:pt x="3220" y="8050"/>
                  </a:cubicBezTo>
                  <a:lnTo>
                    <a:pt x="3276" y="8050"/>
                  </a:lnTo>
                  <a:cubicBezTo>
                    <a:pt x="3359" y="8078"/>
                    <a:pt x="3456" y="8078"/>
                    <a:pt x="3539" y="8078"/>
                  </a:cubicBezTo>
                  <a:cubicBezTo>
                    <a:pt x="3748" y="8078"/>
                    <a:pt x="3955" y="8037"/>
                    <a:pt x="4164" y="7954"/>
                  </a:cubicBezTo>
                  <a:cubicBezTo>
                    <a:pt x="4525" y="7815"/>
                    <a:pt x="4803" y="7523"/>
                    <a:pt x="4914" y="7162"/>
                  </a:cubicBezTo>
                  <a:cubicBezTo>
                    <a:pt x="5025" y="6788"/>
                    <a:pt x="4969" y="6385"/>
                    <a:pt x="4760" y="6066"/>
                  </a:cubicBezTo>
                  <a:cubicBezTo>
                    <a:pt x="4636" y="5872"/>
                    <a:pt x="4483" y="5705"/>
                    <a:pt x="4288" y="5594"/>
                  </a:cubicBezTo>
                  <a:cubicBezTo>
                    <a:pt x="4399" y="5372"/>
                    <a:pt x="4455" y="5136"/>
                    <a:pt x="4483" y="4900"/>
                  </a:cubicBezTo>
                  <a:cubicBezTo>
                    <a:pt x="4511" y="4539"/>
                    <a:pt x="4427" y="4178"/>
                    <a:pt x="4247" y="3831"/>
                  </a:cubicBezTo>
                  <a:cubicBezTo>
                    <a:pt x="4081" y="3540"/>
                    <a:pt x="3859" y="3303"/>
                    <a:pt x="3581" y="3109"/>
                  </a:cubicBezTo>
                  <a:cubicBezTo>
                    <a:pt x="4081" y="2193"/>
                    <a:pt x="3886" y="1110"/>
                    <a:pt x="3054" y="444"/>
                  </a:cubicBezTo>
                  <a:cubicBezTo>
                    <a:pt x="2693" y="153"/>
                    <a:pt x="2249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114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6"/>
            <p:cNvSpPr/>
            <p:nvPr/>
          </p:nvSpPr>
          <p:spPr>
            <a:xfrm rot="-2029707">
              <a:off x="1738538" y="2592090"/>
              <a:ext cx="143518" cy="304496"/>
            </a:xfrm>
            <a:custGeom>
              <a:avLst/>
              <a:gdLst/>
              <a:ahLst/>
              <a:cxnLst/>
              <a:rect l="l" t="t" r="r" b="b"/>
              <a:pathLst>
                <a:path w="2762" h="5860" extrusionOk="0">
                  <a:moveTo>
                    <a:pt x="600" y="0"/>
                  </a:moveTo>
                  <a:cubicBezTo>
                    <a:pt x="480" y="0"/>
                    <a:pt x="358" y="16"/>
                    <a:pt x="236" y="41"/>
                  </a:cubicBezTo>
                  <a:cubicBezTo>
                    <a:pt x="84" y="68"/>
                    <a:pt x="0" y="165"/>
                    <a:pt x="28" y="276"/>
                  </a:cubicBezTo>
                  <a:cubicBezTo>
                    <a:pt x="41" y="374"/>
                    <a:pt x="69" y="429"/>
                    <a:pt x="278" y="429"/>
                  </a:cubicBezTo>
                  <a:cubicBezTo>
                    <a:pt x="430" y="429"/>
                    <a:pt x="597" y="429"/>
                    <a:pt x="750" y="470"/>
                  </a:cubicBezTo>
                  <a:cubicBezTo>
                    <a:pt x="1068" y="581"/>
                    <a:pt x="1207" y="859"/>
                    <a:pt x="1055" y="1164"/>
                  </a:cubicBezTo>
                  <a:cubicBezTo>
                    <a:pt x="1000" y="1275"/>
                    <a:pt x="930" y="1373"/>
                    <a:pt x="861" y="1470"/>
                  </a:cubicBezTo>
                  <a:cubicBezTo>
                    <a:pt x="708" y="1706"/>
                    <a:pt x="569" y="1956"/>
                    <a:pt x="528" y="2234"/>
                  </a:cubicBezTo>
                  <a:cubicBezTo>
                    <a:pt x="486" y="2595"/>
                    <a:pt x="611" y="2872"/>
                    <a:pt x="930" y="3039"/>
                  </a:cubicBezTo>
                  <a:cubicBezTo>
                    <a:pt x="1013" y="3094"/>
                    <a:pt x="1124" y="3135"/>
                    <a:pt x="1263" y="3191"/>
                  </a:cubicBezTo>
                  <a:cubicBezTo>
                    <a:pt x="1277" y="3205"/>
                    <a:pt x="1346" y="3233"/>
                    <a:pt x="1402" y="3261"/>
                  </a:cubicBezTo>
                  <a:cubicBezTo>
                    <a:pt x="1777" y="3441"/>
                    <a:pt x="1832" y="3607"/>
                    <a:pt x="1596" y="3940"/>
                  </a:cubicBezTo>
                  <a:cubicBezTo>
                    <a:pt x="1568" y="3968"/>
                    <a:pt x="1540" y="3996"/>
                    <a:pt x="1513" y="4038"/>
                  </a:cubicBezTo>
                  <a:cubicBezTo>
                    <a:pt x="1388" y="4232"/>
                    <a:pt x="1263" y="4440"/>
                    <a:pt x="1180" y="4662"/>
                  </a:cubicBezTo>
                  <a:cubicBezTo>
                    <a:pt x="1041" y="5093"/>
                    <a:pt x="1166" y="5439"/>
                    <a:pt x="1568" y="5634"/>
                  </a:cubicBezTo>
                  <a:cubicBezTo>
                    <a:pt x="1805" y="5759"/>
                    <a:pt x="2082" y="5800"/>
                    <a:pt x="2332" y="5856"/>
                  </a:cubicBezTo>
                  <a:cubicBezTo>
                    <a:pt x="2350" y="5858"/>
                    <a:pt x="2369" y="5860"/>
                    <a:pt x="2387" y="5860"/>
                  </a:cubicBezTo>
                  <a:cubicBezTo>
                    <a:pt x="2465" y="5860"/>
                    <a:pt x="2542" y="5837"/>
                    <a:pt x="2610" y="5815"/>
                  </a:cubicBezTo>
                  <a:cubicBezTo>
                    <a:pt x="2721" y="5772"/>
                    <a:pt x="2762" y="5648"/>
                    <a:pt x="2693" y="5550"/>
                  </a:cubicBezTo>
                  <a:cubicBezTo>
                    <a:pt x="2637" y="5454"/>
                    <a:pt x="2554" y="5398"/>
                    <a:pt x="2443" y="5370"/>
                  </a:cubicBezTo>
                  <a:cubicBezTo>
                    <a:pt x="2249" y="5328"/>
                    <a:pt x="2068" y="5287"/>
                    <a:pt x="1901" y="5232"/>
                  </a:cubicBezTo>
                  <a:cubicBezTo>
                    <a:pt x="1624" y="5134"/>
                    <a:pt x="1583" y="5037"/>
                    <a:pt x="1694" y="4773"/>
                  </a:cubicBezTo>
                  <a:cubicBezTo>
                    <a:pt x="1790" y="4551"/>
                    <a:pt x="1916" y="4343"/>
                    <a:pt x="2055" y="4149"/>
                  </a:cubicBezTo>
                  <a:cubicBezTo>
                    <a:pt x="2277" y="3871"/>
                    <a:pt x="2290" y="3552"/>
                    <a:pt x="2123" y="3246"/>
                  </a:cubicBezTo>
                  <a:cubicBezTo>
                    <a:pt x="2012" y="3039"/>
                    <a:pt x="1832" y="2900"/>
                    <a:pt x="1624" y="2802"/>
                  </a:cubicBezTo>
                  <a:cubicBezTo>
                    <a:pt x="1499" y="2747"/>
                    <a:pt x="1374" y="2706"/>
                    <a:pt x="1263" y="2636"/>
                  </a:cubicBezTo>
                  <a:cubicBezTo>
                    <a:pt x="1013" y="2511"/>
                    <a:pt x="972" y="2414"/>
                    <a:pt x="1068" y="2164"/>
                  </a:cubicBezTo>
                  <a:cubicBezTo>
                    <a:pt x="1138" y="1942"/>
                    <a:pt x="1263" y="1747"/>
                    <a:pt x="1402" y="1567"/>
                  </a:cubicBezTo>
                  <a:cubicBezTo>
                    <a:pt x="1721" y="1096"/>
                    <a:pt x="1651" y="554"/>
                    <a:pt x="1222" y="207"/>
                  </a:cubicBezTo>
                  <a:cubicBezTo>
                    <a:pt x="1033" y="54"/>
                    <a:pt x="821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415824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bg>
      <p:bgPr>
        <a:solidFill>
          <a:schemeClr val="accent3"/>
        </a:solidFill>
        <a:effectLst/>
      </p:bgPr>
    </p:bg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7" name="Google Shape;997;p27"/>
          <p:cNvGrpSpPr/>
          <p:nvPr/>
        </p:nvGrpSpPr>
        <p:grpSpPr>
          <a:xfrm>
            <a:off x="-1135833" y="365100"/>
            <a:ext cx="12962600" cy="6148800"/>
            <a:chOff x="-851875" y="273825"/>
            <a:chExt cx="9721950" cy="4611600"/>
          </a:xfrm>
        </p:grpSpPr>
        <p:sp>
          <p:nvSpPr>
            <p:cNvPr id="998" name="Google Shape;998;p27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7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0" name="Google Shape;1000;p27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1001" name="Google Shape;1001;p27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27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27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27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27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27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27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27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9" name="Google Shape;1009;p27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1010" name="Google Shape;1010;p27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27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27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27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27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27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27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27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8" name="Google Shape;1018;p27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1019" name="Google Shape;1019;p27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27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27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27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27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27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27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27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027" name="Google Shape;1027;p27"/>
            <p:cNvCxnSpPr/>
            <p:nvPr/>
          </p:nvCxnSpPr>
          <p:spPr>
            <a:xfrm>
              <a:off x="843750" y="28862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028" name="Google Shape;1028;p27"/>
          <p:cNvSpPr txBox="1">
            <a:spLocks noGrp="1"/>
          </p:cNvSpPr>
          <p:nvPr>
            <p:ph type="title"/>
          </p:nvPr>
        </p:nvSpPr>
        <p:spPr>
          <a:xfrm>
            <a:off x="6150800" y="2340967"/>
            <a:ext cx="5090800" cy="13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29" name="Google Shape;1029;p27"/>
          <p:cNvSpPr txBox="1">
            <a:spLocks noGrp="1"/>
          </p:cNvSpPr>
          <p:nvPr>
            <p:ph type="subTitle" idx="1"/>
          </p:nvPr>
        </p:nvSpPr>
        <p:spPr>
          <a:xfrm>
            <a:off x="6150500" y="3818100"/>
            <a:ext cx="5090800" cy="10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87054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accent3"/>
        </a:solidFill>
        <a:effectLst/>
      </p:bgPr>
    </p:bg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28"/>
          <p:cNvSpPr/>
          <p:nvPr/>
        </p:nvSpPr>
        <p:spPr>
          <a:xfrm>
            <a:off x="455967" y="365100"/>
            <a:ext cx="11370800" cy="6148800"/>
          </a:xfrm>
          <a:prstGeom prst="roundRect">
            <a:avLst>
              <a:gd name="adj" fmla="val 455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2" name="Google Shape;1032;p28"/>
          <p:cNvGrpSpPr/>
          <p:nvPr/>
        </p:nvGrpSpPr>
        <p:grpSpPr>
          <a:xfrm>
            <a:off x="581321" y="1047759"/>
            <a:ext cx="207200" cy="4718367"/>
            <a:chOff x="435991" y="785819"/>
            <a:chExt cx="155400" cy="3538775"/>
          </a:xfrm>
        </p:grpSpPr>
        <p:sp>
          <p:nvSpPr>
            <p:cNvPr id="1033" name="Google Shape;1033;p28"/>
            <p:cNvSpPr/>
            <p:nvPr/>
          </p:nvSpPr>
          <p:spPr>
            <a:xfrm>
              <a:off x="435991" y="78581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435991" y="126624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5991" y="174666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35991" y="224749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8"/>
            <p:cNvSpPr/>
            <p:nvPr/>
          </p:nvSpPr>
          <p:spPr>
            <a:xfrm>
              <a:off x="435991" y="270751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8"/>
            <p:cNvSpPr/>
            <p:nvPr/>
          </p:nvSpPr>
          <p:spPr>
            <a:xfrm>
              <a:off x="435991" y="318794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8"/>
            <p:cNvSpPr/>
            <p:nvPr/>
          </p:nvSpPr>
          <p:spPr>
            <a:xfrm>
              <a:off x="435991" y="366836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8"/>
            <p:cNvSpPr/>
            <p:nvPr/>
          </p:nvSpPr>
          <p:spPr>
            <a:xfrm>
              <a:off x="435991" y="416919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1" name="Google Shape;1041;p28"/>
          <p:cNvSpPr txBox="1">
            <a:spLocks noGrp="1"/>
          </p:cNvSpPr>
          <p:nvPr>
            <p:ph type="title"/>
          </p:nvPr>
        </p:nvSpPr>
        <p:spPr>
          <a:xfrm>
            <a:off x="1299467" y="716000"/>
            <a:ext cx="9942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cxnSp>
        <p:nvCxnSpPr>
          <p:cNvPr id="1042" name="Google Shape;1042;p28"/>
          <p:cNvCxnSpPr/>
          <p:nvPr/>
        </p:nvCxnSpPr>
        <p:spPr>
          <a:xfrm>
            <a:off x="1125000" y="384833"/>
            <a:ext cx="0" cy="6118000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1043" name="Google Shape;1043;p28"/>
          <p:cNvGrpSpPr/>
          <p:nvPr/>
        </p:nvGrpSpPr>
        <p:grpSpPr>
          <a:xfrm>
            <a:off x="1770633" y="1652157"/>
            <a:ext cx="9010800" cy="4385243"/>
            <a:chOff x="1327975" y="1315318"/>
            <a:chExt cx="6758100" cy="3288932"/>
          </a:xfrm>
        </p:grpSpPr>
        <p:sp>
          <p:nvSpPr>
            <p:cNvPr id="1044" name="Google Shape;1044;p28"/>
            <p:cNvSpPr/>
            <p:nvPr/>
          </p:nvSpPr>
          <p:spPr>
            <a:xfrm flipH="1">
              <a:off x="1327975" y="1360050"/>
              <a:ext cx="6758100" cy="324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8"/>
            <p:cNvSpPr/>
            <p:nvPr/>
          </p:nvSpPr>
          <p:spPr>
            <a:xfrm rot="10800000" flipH="1">
              <a:off x="2566125" y="1315318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8"/>
            <p:cNvSpPr/>
            <p:nvPr/>
          </p:nvSpPr>
          <p:spPr>
            <a:xfrm rot="10800000" flipH="1">
              <a:off x="2977950" y="1315318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8"/>
            <p:cNvSpPr/>
            <p:nvPr/>
          </p:nvSpPr>
          <p:spPr>
            <a:xfrm rot="10800000" flipH="1">
              <a:off x="3389775" y="1315318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8"/>
            <p:cNvSpPr/>
            <p:nvPr/>
          </p:nvSpPr>
          <p:spPr>
            <a:xfrm rot="10800000" flipH="1">
              <a:off x="3801600" y="1315318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8"/>
            <p:cNvSpPr/>
            <p:nvPr/>
          </p:nvSpPr>
          <p:spPr>
            <a:xfrm rot="10800000" flipH="1">
              <a:off x="4213425" y="1315318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8"/>
            <p:cNvSpPr/>
            <p:nvPr/>
          </p:nvSpPr>
          <p:spPr>
            <a:xfrm rot="10800000" flipH="1">
              <a:off x="4625250" y="1315318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8"/>
            <p:cNvSpPr/>
            <p:nvPr/>
          </p:nvSpPr>
          <p:spPr>
            <a:xfrm rot="10800000" flipH="1">
              <a:off x="5037075" y="1315318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8"/>
            <p:cNvSpPr/>
            <p:nvPr/>
          </p:nvSpPr>
          <p:spPr>
            <a:xfrm rot="10800000" flipH="1">
              <a:off x="5448900" y="1315318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8"/>
            <p:cNvSpPr/>
            <p:nvPr/>
          </p:nvSpPr>
          <p:spPr>
            <a:xfrm rot="10800000" flipH="1">
              <a:off x="5860725" y="1315318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8"/>
            <p:cNvSpPr/>
            <p:nvPr/>
          </p:nvSpPr>
          <p:spPr>
            <a:xfrm rot="10800000" flipH="1">
              <a:off x="6272550" y="1315318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8"/>
            <p:cNvSpPr/>
            <p:nvPr/>
          </p:nvSpPr>
          <p:spPr>
            <a:xfrm rot="10800000" flipH="1">
              <a:off x="6684375" y="1315318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8"/>
            <p:cNvSpPr/>
            <p:nvPr/>
          </p:nvSpPr>
          <p:spPr>
            <a:xfrm rot="10800000" flipH="1">
              <a:off x="2154300" y="1315318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8"/>
            <p:cNvSpPr/>
            <p:nvPr/>
          </p:nvSpPr>
          <p:spPr>
            <a:xfrm rot="10800000" flipH="1">
              <a:off x="7096200" y="1315318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8"/>
            <p:cNvSpPr/>
            <p:nvPr/>
          </p:nvSpPr>
          <p:spPr>
            <a:xfrm rot="10800000" flipH="1">
              <a:off x="1742475" y="1315318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8"/>
            <p:cNvSpPr/>
            <p:nvPr/>
          </p:nvSpPr>
          <p:spPr>
            <a:xfrm rot="10800000" flipH="1">
              <a:off x="7508025" y="1315318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896346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accent3"/>
        </a:solidFill>
        <a:effectLst/>
      </p:bgPr>
    </p:bg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1" name="Google Shape;1061;p29"/>
          <p:cNvGrpSpPr/>
          <p:nvPr/>
        </p:nvGrpSpPr>
        <p:grpSpPr>
          <a:xfrm>
            <a:off x="-1135833" y="365100"/>
            <a:ext cx="12962600" cy="6148800"/>
            <a:chOff x="-851875" y="273825"/>
            <a:chExt cx="9721950" cy="4611600"/>
          </a:xfrm>
        </p:grpSpPr>
        <p:sp>
          <p:nvSpPr>
            <p:cNvPr id="1062" name="Google Shape;1062;p29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9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4" name="Google Shape;1064;p29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1065" name="Google Shape;1065;p29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29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29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29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29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29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29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29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3" name="Google Shape;1073;p29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1074" name="Google Shape;1074;p29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29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29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29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29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29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29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29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2" name="Google Shape;1082;p29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1083" name="Google Shape;1083;p29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29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29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29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29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29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29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29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091" name="Google Shape;1091;p29"/>
            <p:cNvCxnSpPr/>
            <p:nvPr/>
          </p:nvCxnSpPr>
          <p:spPr>
            <a:xfrm>
              <a:off x="843750" y="28862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092" name="Google Shape;1092;p29"/>
          <p:cNvSpPr txBox="1">
            <a:spLocks noGrp="1"/>
          </p:cNvSpPr>
          <p:nvPr>
            <p:ph type="title"/>
          </p:nvPr>
        </p:nvSpPr>
        <p:spPr>
          <a:xfrm>
            <a:off x="1299467" y="716000"/>
            <a:ext cx="9942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1129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480FDD-F1C8-E745-A66B-3C39F974E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2E8925B-153A-D741-9AFE-6B57ABD15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19BF6AD-959C-A64C-BEF6-8E74CBCAD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DF6EB-B8E0-E54E-AE42-A9EDA697036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385143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solidFill>
          <a:schemeClr val="accent3"/>
        </a:solidFill>
        <a:effectLst/>
      </p:bgPr>
    </p:bg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4" name="Google Shape;1094;p30"/>
          <p:cNvGrpSpPr/>
          <p:nvPr/>
        </p:nvGrpSpPr>
        <p:grpSpPr>
          <a:xfrm>
            <a:off x="-1135833" y="365100"/>
            <a:ext cx="12962600" cy="6148800"/>
            <a:chOff x="-851875" y="273825"/>
            <a:chExt cx="9721950" cy="4611600"/>
          </a:xfrm>
        </p:grpSpPr>
        <p:sp>
          <p:nvSpPr>
            <p:cNvPr id="1095" name="Google Shape;1095;p30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0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7" name="Google Shape;1097;p30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1098" name="Google Shape;1098;p30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30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30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30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30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30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30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30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6" name="Google Shape;1106;p30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1107" name="Google Shape;1107;p30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30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30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30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30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30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30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30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5" name="Google Shape;1115;p30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1116" name="Google Shape;1116;p30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30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30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30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30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30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30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30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124" name="Google Shape;1124;p30"/>
            <p:cNvCxnSpPr/>
            <p:nvPr/>
          </p:nvCxnSpPr>
          <p:spPr>
            <a:xfrm>
              <a:off x="843750" y="28862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125" name="Google Shape;1125;p30"/>
          <p:cNvSpPr txBox="1">
            <a:spLocks noGrp="1"/>
          </p:cNvSpPr>
          <p:nvPr>
            <p:ph type="title" hasCustomPrompt="1"/>
          </p:nvPr>
        </p:nvSpPr>
        <p:spPr>
          <a:xfrm>
            <a:off x="2858699" y="901667"/>
            <a:ext cx="6835600" cy="9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9pPr>
          </a:lstStyle>
          <a:p>
            <a:r>
              <a:t>xx%</a:t>
            </a:r>
          </a:p>
        </p:txBody>
      </p:sp>
      <p:sp>
        <p:nvSpPr>
          <p:cNvPr id="1126" name="Google Shape;1126;p30"/>
          <p:cNvSpPr txBox="1">
            <a:spLocks noGrp="1"/>
          </p:cNvSpPr>
          <p:nvPr>
            <p:ph type="subTitle" idx="1"/>
          </p:nvPr>
        </p:nvSpPr>
        <p:spPr>
          <a:xfrm>
            <a:off x="3725899" y="1825436"/>
            <a:ext cx="51012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127" name="Google Shape;1127;p30"/>
          <p:cNvSpPr txBox="1">
            <a:spLocks noGrp="1"/>
          </p:cNvSpPr>
          <p:nvPr>
            <p:ph type="title" idx="2" hasCustomPrompt="1"/>
          </p:nvPr>
        </p:nvSpPr>
        <p:spPr>
          <a:xfrm>
            <a:off x="2858699" y="2702267"/>
            <a:ext cx="6835600" cy="9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9pPr>
          </a:lstStyle>
          <a:p>
            <a:r>
              <a:t>xx%</a:t>
            </a:r>
          </a:p>
        </p:txBody>
      </p:sp>
      <p:sp>
        <p:nvSpPr>
          <p:cNvPr id="1128" name="Google Shape;1128;p30"/>
          <p:cNvSpPr txBox="1">
            <a:spLocks noGrp="1"/>
          </p:cNvSpPr>
          <p:nvPr>
            <p:ph type="subTitle" idx="3"/>
          </p:nvPr>
        </p:nvSpPr>
        <p:spPr>
          <a:xfrm>
            <a:off x="3725899" y="3632792"/>
            <a:ext cx="51012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129" name="Google Shape;1129;p30"/>
          <p:cNvSpPr txBox="1">
            <a:spLocks noGrp="1"/>
          </p:cNvSpPr>
          <p:nvPr>
            <p:ph type="title" idx="4" hasCustomPrompt="1"/>
          </p:nvPr>
        </p:nvSpPr>
        <p:spPr>
          <a:xfrm>
            <a:off x="2858699" y="4503000"/>
            <a:ext cx="6835600" cy="9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9pPr>
          </a:lstStyle>
          <a:p>
            <a:r>
              <a:t>xx%</a:t>
            </a:r>
          </a:p>
        </p:txBody>
      </p:sp>
      <p:sp>
        <p:nvSpPr>
          <p:cNvPr id="1130" name="Google Shape;1130;p30"/>
          <p:cNvSpPr txBox="1">
            <a:spLocks noGrp="1"/>
          </p:cNvSpPr>
          <p:nvPr>
            <p:ph type="subTitle" idx="5"/>
          </p:nvPr>
        </p:nvSpPr>
        <p:spPr>
          <a:xfrm>
            <a:off x="3725899" y="5433519"/>
            <a:ext cx="51012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30195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noFill/>
        <a:effectLst/>
      </p:bgPr>
    </p:bg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31"/>
          <p:cNvSpPr/>
          <p:nvPr/>
        </p:nvSpPr>
        <p:spPr>
          <a:xfrm>
            <a:off x="455967" y="473467"/>
            <a:ext cx="11370800" cy="6148800"/>
          </a:xfrm>
          <a:prstGeom prst="roundRect">
            <a:avLst>
              <a:gd name="adj" fmla="val 4554"/>
            </a:avLst>
          </a:prstGeom>
          <a:solidFill>
            <a:srgbClr val="DBBC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3" name="Google Shape;1133;p31"/>
          <p:cNvGrpSpPr/>
          <p:nvPr/>
        </p:nvGrpSpPr>
        <p:grpSpPr>
          <a:xfrm>
            <a:off x="11508800" y="1102159"/>
            <a:ext cx="469600" cy="4609567"/>
            <a:chOff x="161500" y="826619"/>
            <a:chExt cx="352200" cy="3457175"/>
          </a:xfrm>
        </p:grpSpPr>
        <p:sp>
          <p:nvSpPr>
            <p:cNvPr id="1134" name="Google Shape;1134;p31"/>
            <p:cNvSpPr/>
            <p:nvPr/>
          </p:nvSpPr>
          <p:spPr>
            <a:xfrm>
              <a:off x="161500" y="2288294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1"/>
            <p:cNvSpPr/>
            <p:nvPr/>
          </p:nvSpPr>
          <p:spPr>
            <a:xfrm>
              <a:off x="161500" y="2748319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1"/>
            <p:cNvSpPr/>
            <p:nvPr/>
          </p:nvSpPr>
          <p:spPr>
            <a:xfrm>
              <a:off x="161500" y="3228744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1"/>
            <p:cNvSpPr/>
            <p:nvPr/>
          </p:nvSpPr>
          <p:spPr>
            <a:xfrm>
              <a:off x="161500" y="3709169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1"/>
            <p:cNvSpPr/>
            <p:nvPr/>
          </p:nvSpPr>
          <p:spPr>
            <a:xfrm>
              <a:off x="161500" y="4209994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1"/>
            <p:cNvSpPr/>
            <p:nvPr/>
          </p:nvSpPr>
          <p:spPr>
            <a:xfrm>
              <a:off x="161500" y="1787469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1"/>
            <p:cNvSpPr/>
            <p:nvPr/>
          </p:nvSpPr>
          <p:spPr>
            <a:xfrm>
              <a:off x="161500" y="1307044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1"/>
            <p:cNvSpPr/>
            <p:nvPr/>
          </p:nvSpPr>
          <p:spPr>
            <a:xfrm>
              <a:off x="161500" y="826619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2" name="Google Shape;1142;p31"/>
          <p:cNvSpPr/>
          <p:nvPr/>
        </p:nvSpPr>
        <p:spPr>
          <a:xfrm>
            <a:off x="11405756" y="1047759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31"/>
          <p:cNvSpPr/>
          <p:nvPr/>
        </p:nvSpPr>
        <p:spPr>
          <a:xfrm>
            <a:off x="11405756" y="1688325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31"/>
          <p:cNvSpPr/>
          <p:nvPr/>
        </p:nvSpPr>
        <p:spPr>
          <a:xfrm>
            <a:off x="11405756" y="2328892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31"/>
          <p:cNvSpPr/>
          <p:nvPr/>
        </p:nvSpPr>
        <p:spPr>
          <a:xfrm>
            <a:off x="11405756" y="2996659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31"/>
          <p:cNvSpPr/>
          <p:nvPr/>
        </p:nvSpPr>
        <p:spPr>
          <a:xfrm>
            <a:off x="11405756" y="3610025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31"/>
          <p:cNvSpPr/>
          <p:nvPr/>
        </p:nvSpPr>
        <p:spPr>
          <a:xfrm>
            <a:off x="11405756" y="4250592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31"/>
          <p:cNvSpPr/>
          <p:nvPr/>
        </p:nvSpPr>
        <p:spPr>
          <a:xfrm>
            <a:off x="11405756" y="4891159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31"/>
          <p:cNvSpPr/>
          <p:nvPr/>
        </p:nvSpPr>
        <p:spPr>
          <a:xfrm>
            <a:off x="11405756" y="5558925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31"/>
          <p:cNvSpPr/>
          <p:nvPr/>
        </p:nvSpPr>
        <p:spPr>
          <a:xfrm>
            <a:off x="11508800" y="3051059"/>
            <a:ext cx="469600" cy="984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31"/>
          <p:cNvSpPr/>
          <p:nvPr/>
        </p:nvSpPr>
        <p:spPr>
          <a:xfrm>
            <a:off x="11508800" y="3664425"/>
            <a:ext cx="469600" cy="984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31"/>
          <p:cNvSpPr/>
          <p:nvPr/>
        </p:nvSpPr>
        <p:spPr>
          <a:xfrm>
            <a:off x="11508800" y="4304992"/>
            <a:ext cx="469600" cy="984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31"/>
          <p:cNvSpPr/>
          <p:nvPr/>
        </p:nvSpPr>
        <p:spPr>
          <a:xfrm>
            <a:off x="11508800" y="4945559"/>
            <a:ext cx="469600" cy="984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31"/>
          <p:cNvSpPr/>
          <p:nvPr/>
        </p:nvSpPr>
        <p:spPr>
          <a:xfrm>
            <a:off x="11508800" y="5613325"/>
            <a:ext cx="469600" cy="984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31"/>
          <p:cNvSpPr/>
          <p:nvPr/>
        </p:nvSpPr>
        <p:spPr>
          <a:xfrm>
            <a:off x="11508800" y="2383292"/>
            <a:ext cx="469600" cy="984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31"/>
          <p:cNvSpPr/>
          <p:nvPr/>
        </p:nvSpPr>
        <p:spPr>
          <a:xfrm>
            <a:off x="11508800" y="1742725"/>
            <a:ext cx="469600" cy="984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31"/>
          <p:cNvSpPr/>
          <p:nvPr/>
        </p:nvSpPr>
        <p:spPr>
          <a:xfrm>
            <a:off x="11508800" y="1102159"/>
            <a:ext cx="469600" cy="984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8" name="Google Shape;1158;p31"/>
          <p:cNvGrpSpPr/>
          <p:nvPr/>
        </p:nvGrpSpPr>
        <p:grpSpPr>
          <a:xfrm>
            <a:off x="1646433" y="1159667"/>
            <a:ext cx="8899536" cy="4776400"/>
            <a:chOff x="1311025" y="869750"/>
            <a:chExt cx="6674652" cy="3582300"/>
          </a:xfrm>
        </p:grpSpPr>
        <p:sp>
          <p:nvSpPr>
            <p:cNvPr id="1159" name="Google Shape;1159;p31"/>
            <p:cNvSpPr/>
            <p:nvPr/>
          </p:nvSpPr>
          <p:spPr>
            <a:xfrm flipH="1">
              <a:off x="1311025" y="869750"/>
              <a:ext cx="6634800" cy="3582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0" name="Google Shape;1160;p31"/>
            <p:cNvGrpSpPr/>
            <p:nvPr/>
          </p:nvGrpSpPr>
          <p:grpSpPr>
            <a:xfrm flipH="1">
              <a:off x="7830277" y="1221857"/>
              <a:ext cx="155400" cy="2878072"/>
              <a:chOff x="1243016" y="1124944"/>
              <a:chExt cx="155400" cy="2878072"/>
            </a:xfrm>
          </p:grpSpPr>
          <p:sp>
            <p:nvSpPr>
              <p:cNvPr id="1161" name="Google Shape;1161;p31"/>
              <p:cNvSpPr/>
              <p:nvPr/>
            </p:nvSpPr>
            <p:spPr>
              <a:xfrm>
                <a:off x="1243016" y="1124944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31"/>
              <p:cNvSpPr/>
              <p:nvPr/>
            </p:nvSpPr>
            <p:spPr>
              <a:xfrm>
                <a:off x="1243016" y="1513897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31"/>
              <p:cNvSpPr/>
              <p:nvPr/>
            </p:nvSpPr>
            <p:spPr>
              <a:xfrm>
                <a:off x="1243016" y="1902850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31"/>
              <p:cNvSpPr/>
              <p:nvPr/>
            </p:nvSpPr>
            <p:spPr>
              <a:xfrm>
                <a:off x="1243016" y="2291803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31"/>
              <p:cNvSpPr/>
              <p:nvPr/>
            </p:nvSpPr>
            <p:spPr>
              <a:xfrm>
                <a:off x="1243016" y="2680756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31"/>
              <p:cNvSpPr/>
              <p:nvPr/>
            </p:nvSpPr>
            <p:spPr>
              <a:xfrm>
                <a:off x="1243016" y="3069709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31"/>
              <p:cNvSpPr/>
              <p:nvPr/>
            </p:nvSpPr>
            <p:spPr>
              <a:xfrm>
                <a:off x="1243016" y="3458663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31"/>
              <p:cNvSpPr/>
              <p:nvPr/>
            </p:nvSpPr>
            <p:spPr>
              <a:xfrm>
                <a:off x="1243016" y="3847616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69" name="Google Shape;1169;p31"/>
          <p:cNvGrpSpPr/>
          <p:nvPr/>
        </p:nvGrpSpPr>
        <p:grpSpPr>
          <a:xfrm>
            <a:off x="581321" y="1047759"/>
            <a:ext cx="207200" cy="4718367"/>
            <a:chOff x="435991" y="785819"/>
            <a:chExt cx="155400" cy="3538775"/>
          </a:xfrm>
        </p:grpSpPr>
        <p:sp>
          <p:nvSpPr>
            <p:cNvPr id="1170" name="Google Shape;1170;p31"/>
            <p:cNvSpPr/>
            <p:nvPr/>
          </p:nvSpPr>
          <p:spPr>
            <a:xfrm>
              <a:off x="435991" y="78581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1"/>
            <p:cNvSpPr/>
            <p:nvPr/>
          </p:nvSpPr>
          <p:spPr>
            <a:xfrm>
              <a:off x="435991" y="126624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1"/>
            <p:cNvSpPr/>
            <p:nvPr/>
          </p:nvSpPr>
          <p:spPr>
            <a:xfrm>
              <a:off x="435991" y="174666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1"/>
            <p:cNvSpPr/>
            <p:nvPr/>
          </p:nvSpPr>
          <p:spPr>
            <a:xfrm>
              <a:off x="435991" y="224749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1"/>
            <p:cNvSpPr/>
            <p:nvPr/>
          </p:nvSpPr>
          <p:spPr>
            <a:xfrm>
              <a:off x="435991" y="270751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1"/>
            <p:cNvSpPr/>
            <p:nvPr/>
          </p:nvSpPr>
          <p:spPr>
            <a:xfrm>
              <a:off x="435991" y="318794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1"/>
            <p:cNvSpPr/>
            <p:nvPr/>
          </p:nvSpPr>
          <p:spPr>
            <a:xfrm>
              <a:off x="435991" y="366836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1"/>
            <p:cNvSpPr/>
            <p:nvPr/>
          </p:nvSpPr>
          <p:spPr>
            <a:xfrm>
              <a:off x="435991" y="416919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8" name="Google Shape;1178;p31"/>
          <p:cNvSpPr txBox="1">
            <a:spLocks noGrp="1"/>
          </p:cNvSpPr>
          <p:nvPr>
            <p:ph type="title"/>
          </p:nvPr>
        </p:nvSpPr>
        <p:spPr>
          <a:xfrm>
            <a:off x="2378267" y="1516269"/>
            <a:ext cx="73780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8666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179" name="Google Shape;1179;p31"/>
          <p:cNvSpPr txBox="1">
            <a:spLocks noGrp="1"/>
          </p:cNvSpPr>
          <p:nvPr>
            <p:ph type="subTitle" idx="1"/>
          </p:nvPr>
        </p:nvSpPr>
        <p:spPr>
          <a:xfrm>
            <a:off x="3314067" y="3209297"/>
            <a:ext cx="5506400" cy="13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0" name="Google Shape;1180;p31"/>
          <p:cNvSpPr txBox="1"/>
          <p:nvPr/>
        </p:nvSpPr>
        <p:spPr>
          <a:xfrm>
            <a:off x="3119733" y="4694600"/>
            <a:ext cx="5935600" cy="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Credits:</a:t>
            </a:r>
            <a:r>
              <a:rPr lang="en" sz="16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This presentation template was created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, including icons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, and infographics &amp; images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  <p:extLst>
      <p:ext uri="{BB962C8B-B14F-4D97-AF65-F5344CB8AC3E}">
        <p14:creationId xmlns:p14="http://schemas.microsoft.com/office/powerpoint/2010/main" val="20600365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3"/>
        </a:solidFill>
        <a:effectLst/>
      </p:bgPr>
    </p:bg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2" name="Google Shape;1182;p32"/>
          <p:cNvGrpSpPr/>
          <p:nvPr/>
        </p:nvGrpSpPr>
        <p:grpSpPr>
          <a:xfrm>
            <a:off x="-1135833" y="365100"/>
            <a:ext cx="12962600" cy="6148800"/>
            <a:chOff x="-851875" y="273825"/>
            <a:chExt cx="9721950" cy="4611600"/>
          </a:xfrm>
        </p:grpSpPr>
        <p:sp>
          <p:nvSpPr>
            <p:cNvPr id="1183" name="Google Shape;1183;p32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2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5" name="Google Shape;1185;p32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1186" name="Google Shape;1186;p32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32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32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32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32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32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32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32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4" name="Google Shape;1194;p32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1195" name="Google Shape;1195;p32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32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32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32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32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32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32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32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3" name="Google Shape;1203;p32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1204" name="Google Shape;1204;p32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32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32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32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32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32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32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32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212" name="Google Shape;1212;p32"/>
            <p:cNvCxnSpPr/>
            <p:nvPr/>
          </p:nvCxnSpPr>
          <p:spPr>
            <a:xfrm>
              <a:off x="843750" y="28862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13" name="Google Shape;1213;p32"/>
          <p:cNvGrpSpPr/>
          <p:nvPr/>
        </p:nvGrpSpPr>
        <p:grpSpPr>
          <a:xfrm>
            <a:off x="1519033" y="954828"/>
            <a:ext cx="9517200" cy="4966433"/>
            <a:chOff x="1139275" y="754825"/>
            <a:chExt cx="7137900" cy="3724825"/>
          </a:xfrm>
        </p:grpSpPr>
        <p:sp>
          <p:nvSpPr>
            <p:cNvPr id="1214" name="Google Shape;1214;p32"/>
            <p:cNvSpPr/>
            <p:nvPr/>
          </p:nvSpPr>
          <p:spPr>
            <a:xfrm rot="10800000">
              <a:off x="1139275" y="754825"/>
              <a:ext cx="7137900" cy="3680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2"/>
            <p:cNvSpPr/>
            <p:nvPr/>
          </p:nvSpPr>
          <p:spPr>
            <a:xfrm>
              <a:off x="2775372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2"/>
            <p:cNvSpPr/>
            <p:nvPr/>
          </p:nvSpPr>
          <p:spPr>
            <a:xfrm>
              <a:off x="3187197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2"/>
            <p:cNvSpPr/>
            <p:nvPr/>
          </p:nvSpPr>
          <p:spPr>
            <a:xfrm>
              <a:off x="3599022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2"/>
            <p:cNvSpPr/>
            <p:nvPr/>
          </p:nvSpPr>
          <p:spPr>
            <a:xfrm>
              <a:off x="4010847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2"/>
            <p:cNvSpPr/>
            <p:nvPr/>
          </p:nvSpPr>
          <p:spPr>
            <a:xfrm>
              <a:off x="4422672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2"/>
            <p:cNvSpPr/>
            <p:nvPr/>
          </p:nvSpPr>
          <p:spPr>
            <a:xfrm>
              <a:off x="4834497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2"/>
            <p:cNvSpPr/>
            <p:nvPr/>
          </p:nvSpPr>
          <p:spPr>
            <a:xfrm>
              <a:off x="5246322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2"/>
            <p:cNvSpPr/>
            <p:nvPr/>
          </p:nvSpPr>
          <p:spPr>
            <a:xfrm>
              <a:off x="5658147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2"/>
            <p:cNvSpPr/>
            <p:nvPr/>
          </p:nvSpPr>
          <p:spPr>
            <a:xfrm>
              <a:off x="6069972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2"/>
            <p:cNvSpPr/>
            <p:nvPr/>
          </p:nvSpPr>
          <p:spPr>
            <a:xfrm>
              <a:off x="6481797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2"/>
            <p:cNvSpPr/>
            <p:nvPr/>
          </p:nvSpPr>
          <p:spPr>
            <a:xfrm>
              <a:off x="6893622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2"/>
            <p:cNvSpPr/>
            <p:nvPr/>
          </p:nvSpPr>
          <p:spPr>
            <a:xfrm>
              <a:off x="2363547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2"/>
            <p:cNvSpPr/>
            <p:nvPr/>
          </p:nvSpPr>
          <p:spPr>
            <a:xfrm>
              <a:off x="7305447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2"/>
            <p:cNvSpPr/>
            <p:nvPr/>
          </p:nvSpPr>
          <p:spPr>
            <a:xfrm>
              <a:off x="1951722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2"/>
            <p:cNvSpPr/>
            <p:nvPr/>
          </p:nvSpPr>
          <p:spPr>
            <a:xfrm>
              <a:off x="7717272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2"/>
            <p:cNvSpPr/>
            <p:nvPr/>
          </p:nvSpPr>
          <p:spPr>
            <a:xfrm>
              <a:off x="1539897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1" name="Google Shape;1231;p32"/>
          <p:cNvGrpSpPr/>
          <p:nvPr/>
        </p:nvGrpSpPr>
        <p:grpSpPr>
          <a:xfrm>
            <a:off x="10870564" y="612405"/>
            <a:ext cx="207200" cy="207200"/>
            <a:chOff x="1666623" y="2623621"/>
            <a:chExt cx="155400" cy="155400"/>
          </a:xfrm>
        </p:grpSpPr>
        <p:sp>
          <p:nvSpPr>
            <p:cNvPr id="1232" name="Google Shape;1232;p32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2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4" name="Google Shape;1234;p32"/>
          <p:cNvGrpSpPr/>
          <p:nvPr/>
        </p:nvGrpSpPr>
        <p:grpSpPr>
          <a:xfrm rot="433939">
            <a:off x="1144210" y="5676092"/>
            <a:ext cx="600847" cy="658825"/>
            <a:chOff x="1584644" y="2497374"/>
            <a:chExt cx="450609" cy="494091"/>
          </a:xfrm>
        </p:grpSpPr>
        <p:sp>
          <p:nvSpPr>
            <p:cNvPr id="1235" name="Google Shape;1235;p32"/>
            <p:cNvSpPr/>
            <p:nvPr/>
          </p:nvSpPr>
          <p:spPr>
            <a:xfrm rot="-2029707">
              <a:off x="1679395" y="2534520"/>
              <a:ext cx="261108" cy="419799"/>
            </a:xfrm>
            <a:custGeom>
              <a:avLst/>
              <a:gdLst/>
              <a:ahLst/>
              <a:cxnLst/>
              <a:rect l="l" t="t" r="r" b="b"/>
              <a:pathLst>
                <a:path w="5025" h="8079" extrusionOk="0">
                  <a:moveTo>
                    <a:pt x="1735" y="1110"/>
                  </a:moveTo>
                  <a:cubicBezTo>
                    <a:pt x="1957" y="1110"/>
                    <a:pt x="2179" y="1166"/>
                    <a:pt x="2360" y="1319"/>
                  </a:cubicBezTo>
                  <a:cubicBezTo>
                    <a:pt x="2789" y="1666"/>
                    <a:pt x="2859" y="2208"/>
                    <a:pt x="2540" y="2679"/>
                  </a:cubicBezTo>
                  <a:cubicBezTo>
                    <a:pt x="2401" y="2859"/>
                    <a:pt x="2276" y="3054"/>
                    <a:pt x="2206" y="3276"/>
                  </a:cubicBezTo>
                  <a:cubicBezTo>
                    <a:pt x="2110" y="3526"/>
                    <a:pt x="2151" y="3623"/>
                    <a:pt x="2401" y="3748"/>
                  </a:cubicBezTo>
                  <a:cubicBezTo>
                    <a:pt x="2512" y="3818"/>
                    <a:pt x="2637" y="3859"/>
                    <a:pt x="2762" y="3914"/>
                  </a:cubicBezTo>
                  <a:cubicBezTo>
                    <a:pt x="2970" y="4012"/>
                    <a:pt x="3150" y="4151"/>
                    <a:pt x="3261" y="4358"/>
                  </a:cubicBezTo>
                  <a:cubicBezTo>
                    <a:pt x="3428" y="4664"/>
                    <a:pt x="3415" y="4983"/>
                    <a:pt x="3193" y="5261"/>
                  </a:cubicBezTo>
                  <a:cubicBezTo>
                    <a:pt x="3054" y="5455"/>
                    <a:pt x="2928" y="5663"/>
                    <a:pt x="2832" y="5885"/>
                  </a:cubicBezTo>
                  <a:cubicBezTo>
                    <a:pt x="2721" y="6149"/>
                    <a:pt x="2762" y="6246"/>
                    <a:pt x="3039" y="6344"/>
                  </a:cubicBezTo>
                  <a:cubicBezTo>
                    <a:pt x="3206" y="6399"/>
                    <a:pt x="3387" y="6440"/>
                    <a:pt x="3581" y="6482"/>
                  </a:cubicBezTo>
                  <a:cubicBezTo>
                    <a:pt x="3692" y="6510"/>
                    <a:pt x="3775" y="6566"/>
                    <a:pt x="3831" y="6662"/>
                  </a:cubicBezTo>
                  <a:cubicBezTo>
                    <a:pt x="3900" y="6760"/>
                    <a:pt x="3859" y="6884"/>
                    <a:pt x="3748" y="6927"/>
                  </a:cubicBezTo>
                  <a:cubicBezTo>
                    <a:pt x="3678" y="6954"/>
                    <a:pt x="3609" y="6968"/>
                    <a:pt x="3539" y="6968"/>
                  </a:cubicBezTo>
                  <a:lnTo>
                    <a:pt x="3470" y="6968"/>
                  </a:lnTo>
                  <a:cubicBezTo>
                    <a:pt x="3220" y="6912"/>
                    <a:pt x="2943" y="6871"/>
                    <a:pt x="2706" y="6746"/>
                  </a:cubicBezTo>
                  <a:cubicBezTo>
                    <a:pt x="2304" y="6551"/>
                    <a:pt x="2179" y="6205"/>
                    <a:pt x="2318" y="5774"/>
                  </a:cubicBezTo>
                  <a:cubicBezTo>
                    <a:pt x="2401" y="5552"/>
                    <a:pt x="2526" y="5344"/>
                    <a:pt x="2651" y="5150"/>
                  </a:cubicBezTo>
                  <a:cubicBezTo>
                    <a:pt x="2678" y="5108"/>
                    <a:pt x="2706" y="5080"/>
                    <a:pt x="2734" y="5052"/>
                  </a:cubicBezTo>
                  <a:cubicBezTo>
                    <a:pt x="2970" y="4719"/>
                    <a:pt x="2915" y="4553"/>
                    <a:pt x="2540" y="4373"/>
                  </a:cubicBezTo>
                  <a:cubicBezTo>
                    <a:pt x="2484" y="4345"/>
                    <a:pt x="2415" y="4317"/>
                    <a:pt x="2401" y="4303"/>
                  </a:cubicBezTo>
                  <a:cubicBezTo>
                    <a:pt x="2262" y="4247"/>
                    <a:pt x="2151" y="4206"/>
                    <a:pt x="2068" y="4151"/>
                  </a:cubicBezTo>
                  <a:cubicBezTo>
                    <a:pt x="1749" y="3984"/>
                    <a:pt x="1624" y="3707"/>
                    <a:pt x="1666" y="3346"/>
                  </a:cubicBezTo>
                  <a:cubicBezTo>
                    <a:pt x="1707" y="3068"/>
                    <a:pt x="1846" y="2818"/>
                    <a:pt x="1999" y="2582"/>
                  </a:cubicBezTo>
                  <a:cubicBezTo>
                    <a:pt x="2068" y="2485"/>
                    <a:pt x="2138" y="2387"/>
                    <a:pt x="2193" y="2276"/>
                  </a:cubicBezTo>
                  <a:cubicBezTo>
                    <a:pt x="2345" y="1971"/>
                    <a:pt x="2206" y="1693"/>
                    <a:pt x="1888" y="1582"/>
                  </a:cubicBezTo>
                  <a:cubicBezTo>
                    <a:pt x="1735" y="1541"/>
                    <a:pt x="1568" y="1541"/>
                    <a:pt x="1416" y="1541"/>
                  </a:cubicBezTo>
                  <a:cubicBezTo>
                    <a:pt x="1207" y="1541"/>
                    <a:pt x="1179" y="1486"/>
                    <a:pt x="1166" y="1388"/>
                  </a:cubicBezTo>
                  <a:cubicBezTo>
                    <a:pt x="1138" y="1277"/>
                    <a:pt x="1222" y="1180"/>
                    <a:pt x="1374" y="1153"/>
                  </a:cubicBezTo>
                  <a:cubicBezTo>
                    <a:pt x="1499" y="1125"/>
                    <a:pt x="1624" y="1110"/>
                    <a:pt x="1735" y="1110"/>
                  </a:cubicBezTo>
                  <a:close/>
                  <a:moveTo>
                    <a:pt x="1735" y="0"/>
                  </a:moveTo>
                  <a:cubicBezTo>
                    <a:pt x="1555" y="0"/>
                    <a:pt x="1360" y="15"/>
                    <a:pt x="1152" y="56"/>
                  </a:cubicBezTo>
                  <a:cubicBezTo>
                    <a:pt x="763" y="139"/>
                    <a:pt x="444" y="361"/>
                    <a:pt x="250" y="666"/>
                  </a:cubicBezTo>
                  <a:cubicBezTo>
                    <a:pt x="56" y="958"/>
                    <a:pt x="0" y="1319"/>
                    <a:pt x="83" y="1652"/>
                  </a:cubicBezTo>
                  <a:cubicBezTo>
                    <a:pt x="167" y="1985"/>
                    <a:pt x="333" y="2235"/>
                    <a:pt x="583" y="2415"/>
                  </a:cubicBezTo>
                  <a:cubicBezTo>
                    <a:pt x="639" y="2457"/>
                    <a:pt x="707" y="2485"/>
                    <a:pt x="763" y="2513"/>
                  </a:cubicBezTo>
                  <a:cubicBezTo>
                    <a:pt x="680" y="2721"/>
                    <a:pt x="596" y="2943"/>
                    <a:pt x="569" y="3207"/>
                  </a:cubicBezTo>
                  <a:cubicBezTo>
                    <a:pt x="458" y="3970"/>
                    <a:pt x="777" y="4664"/>
                    <a:pt x="1416" y="5067"/>
                  </a:cubicBezTo>
                  <a:cubicBezTo>
                    <a:pt x="1374" y="5178"/>
                    <a:pt x="1318" y="5289"/>
                    <a:pt x="1277" y="5413"/>
                  </a:cubicBezTo>
                  <a:cubicBezTo>
                    <a:pt x="944" y="6371"/>
                    <a:pt x="1305" y="7287"/>
                    <a:pt x="2206" y="7745"/>
                  </a:cubicBezTo>
                  <a:cubicBezTo>
                    <a:pt x="2567" y="7926"/>
                    <a:pt x="2928" y="7995"/>
                    <a:pt x="3220" y="8050"/>
                  </a:cubicBezTo>
                  <a:lnTo>
                    <a:pt x="3276" y="8050"/>
                  </a:lnTo>
                  <a:cubicBezTo>
                    <a:pt x="3359" y="8078"/>
                    <a:pt x="3456" y="8078"/>
                    <a:pt x="3539" y="8078"/>
                  </a:cubicBezTo>
                  <a:cubicBezTo>
                    <a:pt x="3748" y="8078"/>
                    <a:pt x="3955" y="8037"/>
                    <a:pt x="4164" y="7954"/>
                  </a:cubicBezTo>
                  <a:cubicBezTo>
                    <a:pt x="4525" y="7815"/>
                    <a:pt x="4803" y="7523"/>
                    <a:pt x="4914" y="7162"/>
                  </a:cubicBezTo>
                  <a:cubicBezTo>
                    <a:pt x="5025" y="6788"/>
                    <a:pt x="4969" y="6385"/>
                    <a:pt x="4760" y="6066"/>
                  </a:cubicBezTo>
                  <a:cubicBezTo>
                    <a:pt x="4636" y="5872"/>
                    <a:pt x="4483" y="5705"/>
                    <a:pt x="4288" y="5594"/>
                  </a:cubicBezTo>
                  <a:cubicBezTo>
                    <a:pt x="4399" y="5372"/>
                    <a:pt x="4455" y="5136"/>
                    <a:pt x="4483" y="4900"/>
                  </a:cubicBezTo>
                  <a:cubicBezTo>
                    <a:pt x="4511" y="4539"/>
                    <a:pt x="4427" y="4178"/>
                    <a:pt x="4247" y="3831"/>
                  </a:cubicBezTo>
                  <a:cubicBezTo>
                    <a:pt x="4081" y="3540"/>
                    <a:pt x="3859" y="3303"/>
                    <a:pt x="3581" y="3109"/>
                  </a:cubicBezTo>
                  <a:cubicBezTo>
                    <a:pt x="4081" y="2193"/>
                    <a:pt x="3886" y="1110"/>
                    <a:pt x="3054" y="444"/>
                  </a:cubicBezTo>
                  <a:cubicBezTo>
                    <a:pt x="2693" y="153"/>
                    <a:pt x="2249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114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2"/>
            <p:cNvSpPr/>
            <p:nvPr/>
          </p:nvSpPr>
          <p:spPr>
            <a:xfrm rot="-2029707">
              <a:off x="1738538" y="2592090"/>
              <a:ext cx="143518" cy="304496"/>
            </a:xfrm>
            <a:custGeom>
              <a:avLst/>
              <a:gdLst/>
              <a:ahLst/>
              <a:cxnLst/>
              <a:rect l="l" t="t" r="r" b="b"/>
              <a:pathLst>
                <a:path w="2762" h="5860" extrusionOk="0">
                  <a:moveTo>
                    <a:pt x="600" y="0"/>
                  </a:moveTo>
                  <a:cubicBezTo>
                    <a:pt x="480" y="0"/>
                    <a:pt x="358" y="16"/>
                    <a:pt x="236" y="41"/>
                  </a:cubicBezTo>
                  <a:cubicBezTo>
                    <a:pt x="84" y="68"/>
                    <a:pt x="0" y="165"/>
                    <a:pt x="28" y="276"/>
                  </a:cubicBezTo>
                  <a:cubicBezTo>
                    <a:pt x="41" y="374"/>
                    <a:pt x="69" y="429"/>
                    <a:pt x="278" y="429"/>
                  </a:cubicBezTo>
                  <a:cubicBezTo>
                    <a:pt x="430" y="429"/>
                    <a:pt x="597" y="429"/>
                    <a:pt x="750" y="470"/>
                  </a:cubicBezTo>
                  <a:cubicBezTo>
                    <a:pt x="1068" y="581"/>
                    <a:pt x="1207" y="859"/>
                    <a:pt x="1055" y="1164"/>
                  </a:cubicBezTo>
                  <a:cubicBezTo>
                    <a:pt x="1000" y="1275"/>
                    <a:pt x="930" y="1373"/>
                    <a:pt x="861" y="1470"/>
                  </a:cubicBezTo>
                  <a:cubicBezTo>
                    <a:pt x="708" y="1706"/>
                    <a:pt x="569" y="1956"/>
                    <a:pt x="528" y="2234"/>
                  </a:cubicBezTo>
                  <a:cubicBezTo>
                    <a:pt x="486" y="2595"/>
                    <a:pt x="611" y="2872"/>
                    <a:pt x="930" y="3039"/>
                  </a:cubicBezTo>
                  <a:cubicBezTo>
                    <a:pt x="1013" y="3094"/>
                    <a:pt x="1124" y="3135"/>
                    <a:pt x="1263" y="3191"/>
                  </a:cubicBezTo>
                  <a:cubicBezTo>
                    <a:pt x="1277" y="3205"/>
                    <a:pt x="1346" y="3233"/>
                    <a:pt x="1402" y="3261"/>
                  </a:cubicBezTo>
                  <a:cubicBezTo>
                    <a:pt x="1777" y="3441"/>
                    <a:pt x="1832" y="3607"/>
                    <a:pt x="1596" y="3940"/>
                  </a:cubicBezTo>
                  <a:cubicBezTo>
                    <a:pt x="1568" y="3968"/>
                    <a:pt x="1540" y="3996"/>
                    <a:pt x="1513" y="4038"/>
                  </a:cubicBezTo>
                  <a:cubicBezTo>
                    <a:pt x="1388" y="4232"/>
                    <a:pt x="1263" y="4440"/>
                    <a:pt x="1180" y="4662"/>
                  </a:cubicBezTo>
                  <a:cubicBezTo>
                    <a:pt x="1041" y="5093"/>
                    <a:pt x="1166" y="5439"/>
                    <a:pt x="1568" y="5634"/>
                  </a:cubicBezTo>
                  <a:cubicBezTo>
                    <a:pt x="1805" y="5759"/>
                    <a:pt x="2082" y="5800"/>
                    <a:pt x="2332" y="5856"/>
                  </a:cubicBezTo>
                  <a:cubicBezTo>
                    <a:pt x="2350" y="5858"/>
                    <a:pt x="2369" y="5860"/>
                    <a:pt x="2387" y="5860"/>
                  </a:cubicBezTo>
                  <a:cubicBezTo>
                    <a:pt x="2465" y="5860"/>
                    <a:pt x="2542" y="5837"/>
                    <a:pt x="2610" y="5815"/>
                  </a:cubicBezTo>
                  <a:cubicBezTo>
                    <a:pt x="2721" y="5772"/>
                    <a:pt x="2762" y="5648"/>
                    <a:pt x="2693" y="5550"/>
                  </a:cubicBezTo>
                  <a:cubicBezTo>
                    <a:pt x="2637" y="5454"/>
                    <a:pt x="2554" y="5398"/>
                    <a:pt x="2443" y="5370"/>
                  </a:cubicBezTo>
                  <a:cubicBezTo>
                    <a:pt x="2249" y="5328"/>
                    <a:pt x="2068" y="5287"/>
                    <a:pt x="1901" y="5232"/>
                  </a:cubicBezTo>
                  <a:cubicBezTo>
                    <a:pt x="1624" y="5134"/>
                    <a:pt x="1583" y="5037"/>
                    <a:pt x="1694" y="4773"/>
                  </a:cubicBezTo>
                  <a:cubicBezTo>
                    <a:pt x="1790" y="4551"/>
                    <a:pt x="1916" y="4343"/>
                    <a:pt x="2055" y="4149"/>
                  </a:cubicBezTo>
                  <a:cubicBezTo>
                    <a:pt x="2277" y="3871"/>
                    <a:pt x="2290" y="3552"/>
                    <a:pt x="2123" y="3246"/>
                  </a:cubicBezTo>
                  <a:cubicBezTo>
                    <a:pt x="2012" y="3039"/>
                    <a:pt x="1832" y="2900"/>
                    <a:pt x="1624" y="2802"/>
                  </a:cubicBezTo>
                  <a:cubicBezTo>
                    <a:pt x="1499" y="2747"/>
                    <a:pt x="1374" y="2706"/>
                    <a:pt x="1263" y="2636"/>
                  </a:cubicBezTo>
                  <a:cubicBezTo>
                    <a:pt x="1013" y="2511"/>
                    <a:pt x="972" y="2414"/>
                    <a:pt x="1068" y="2164"/>
                  </a:cubicBezTo>
                  <a:cubicBezTo>
                    <a:pt x="1138" y="1942"/>
                    <a:pt x="1263" y="1747"/>
                    <a:pt x="1402" y="1567"/>
                  </a:cubicBezTo>
                  <a:cubicBezTo>
                    <a:pt x="1721" y="1096"/>
                    <a:pt x="1651" y="554"/>
                    <a:pt x="1222" y="207"/>
                  </a:cubicBezTo>
                  <a:cubicBezTo>
                    <a:pt x="1033" y="54"/>
                    <a:pt x="821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7" name="Google Shape;1237;p32"/>
          <p:cNvGrpSpPr/>
          <p:nvPr/>
        </p:nvGrpSpPr>
        <p:grpSpPr>
          <a:xfrm>
            <a:off x="10817531" y="1153621"/>
            <a:ext cx="207200" cy="207200"/>
            <a:chOff x="1666623" y="2623621"/>
            <a:chExt cx="155400" cy="155400"/>
          </a:xfrm>
        </p:grpSpPr>
        <p:sp>
          <p:nvSpPr>
            <p:cNvPr id="1238" name="Google Shape;1238;p32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2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0" name="Google Shape;1240;p32"/>
          <p:cNvGrpSpPr/>
          <p:nvPr/>
        </p:nvGrpSpPr>
        <p:grpSpPr>
          <a:xfrm>
            <a:off x="11371097" y="946439"/>
            <a:ext cx="207200" cy="207200"/>
            <a:chOff x="1666623" y="2623621"/>
            <a:chExt cx="155400" cy="155400"/>
          </a:xfrm>
        </p:grpSpPr>
        <p:sp>
          <p:nvSpPr>
            <p:cNvPr id="1241" name="Google Shape;1241;p32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2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075148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3"/>
        </a:solidFill>
        <a:effectLst/>
      </p:bgPr>
    </p:bg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4" name="Google Shape;1244;p33"/>
          <p:cNvGrpSpPr/>
          <p:nvPr/>
        </p:nvGrpSpPr>
        <p:grpSpPr>
          <a:xfrm>
            <a:off x="-1135833" y="365100"/>
            <a:ext cx="12962600" cy="6148800"/>
            <a:chOff x="-851875" y="273825"/>
            <a:chExt cx="9721950" cy="4611600"/>
          </a:xfrm>
        </p:grpSpPr>
        <p:sp>
          <p:nvSpPr>
            <p:cNvPr id="1245" name="Google Shape;1245;p33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3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7" name="Google Shape;1247;p33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1248" name="Google Shape;1248;p33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33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33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33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33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33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33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33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6" name="Google Shape;1256;p33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1257" name="Google Shape;1257;p33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33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33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33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33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33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33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33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5" name="Google Shape;1265;p33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1266" name="Google Shape;1266;p33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33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33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33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33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33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33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33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274" name="Google Shape;1274;p33"/>
            <p:cNvCxnSpPr/>
            <p:nvPr/>
          </p:nvCxnSpPr>
          <p:spPr>
            <a:xfrm>
              <a:off x="843750" y="28862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75" name="Google Shape;1275;p33"/>
          <p:cNvGrpSpPr/>
          <p:nvPr/>
        </p:nvGrpSpPr>
        <p:grpSpPr>
          <a:xfrm flipH="1">
            <a:off x="7778347" y="5870262"/>
            <a:ext cx="3462855" cy="423701"/>
            <a:chOff x="856150" y="4516775"/>
            <a:chExt cx="1427393" cy="174650"/>
          </a:xfrm>
        </p:grpSpPr>
        <p:sp>
          <p:nvSpPr>
            <p:cNvPr id="1276" name="Google Shape;1276;p33"/>
            <p:cNvSpPr/>
            <p:nvPr/>
          </p:nvSpPr>
          <p:spPr>
            <a:xfrm>
              <a:off x="856150" y="4516775"/>
              <a:ext cx="1427393" cy="174650"/>
            </a:xfrm>
            <a:custGeom>
              <a:avLst/>
              <a:gdLst/>
              <a:ahLst/>
              <a:cxnLst/>
              <a:rect l="l" t="t" r="r" b="b"/>
              <a:pathLst>
                <a:path w="29742" h="6986" extrusionOk="0">
                  <a:moveTo>
                    <a:pt x="0" y="0"/>
                  </a:moveTo>
                  <a:lnTo>
                    <a:pt x="1450" y="2899"/>
                  </a:lnTo>
                  <a:lnTo>
                    <a:pt x="1591" y="3902"/>
                  </a:lnTo>
                  <a:lnTo>
                    <a:pt x="131" y="6986"/>
                  </a:lnTo>
                  <a:lnTo>
                    <a:pt x="29741" y="6986"/>
                  </a:lnTo>
                  <a:lnTo>
                    <a:pt x="29196" y="4261"/>
                  </a:lnTo>
                  <a:lnTo>
                    <a:pt x="27605" y="2082"/>
                  </a:lnTo>
                  <a:lnTo>
                    <a:pt x="277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3"/>
            <p:cNvSpPr/>
            <p:nvPr/>
          </p:nvSpPr>
          <p:spPr>
            <a:xfrm>
              <a:off x="1009462" y="4551125"/>
              <a:ext cx="130250" cy="103250"/>
            </a:xfrm>
            <a:custGeom>
              <a:avLst/>
              <a:gdLst/>
              <a:ahLst/>
              <a:cxnLst/>
              <a:rect l="l" t="t" r="r" b="b"/>
              <a:pathLst>
                <a:path w="5210" h="4130" extrusionOk="0">
                  <a:moveTo>
                    <a:pt x="2435" y="0"/>
                  </a:moveTo>
                  <a:cubicBezTo>
                    <a:pt x="2339" y="0"/>
                    <a:pt x="2232" y="27"/>
                    <a:pt x="2114" y="87"/>
                  </a:cubicBezTo>
                  <a:cubicBezTo>
                    <a:pt x="1373" y="479"/>
                    <a:pt x="2430" y="1819"/>
                    <a:pt x="2114" y="1841"/>
                  </a:cubicBezTo>
                  <a:cubicBezTo>
                    <a:pt x="2111" y="1842"/>
                    <a:pt x="2107" y="1842"/>
                    <a:pt x="2103" y="1842"/>
                  </a:cubicBezTo>
                  <a:cubicBezTo>
                    <a:pt x="1862" y="1842"/>
                    <a:pt x="1388" y="1106"/>
                    <a:pt x="948" y="1106"/>
                  </a:cubicBezTo>
                  <a:cubicBezTo>
                    <a:pt x="799" y="1106"/>
                    <a:pt x="654" y="1190"/>
                    <a:pt x="523" y="1416"/>
                  </a:cubicBezTo>
                  <a:cubicBezTo>
                    <a:pt x="0" y="2332"/>
                    <a:pt x="1820" y="2234"/>
                    <a:pt x="1766" y="2484"/>
                  </a:cubicBezTo>
                  <a:cubicBezTo>
                    <a:pt x="1700" y="2735"/>
                    <a:pt x="262" y="3214"/>
                    <a:pt x="915" y="3890"/>
                  </a:cubicBezTo>
                  <a:cubicBezTo>
                    <a:pt x="1079" y="4061"/>
                    <a:pt x="1241" y="4130"/>
                    <a:pt x="1393" y="4130"/>
                  </a:cubicBezTo>
                  <a:cubicBezTo>
                    <a:pt x="1850" y="4130"/>
                    <a:pt x="2212" y="3514"/>
                    <a:pt x="2212" y="3236"/>
                  </a:cubicBezTo>
                  <a:cubicBezTo>
                    <a:pt x="2212" y="2960"/>
                    <a:pt x="2322" y="2683"/>
                    <a:pt x="2445" y="2683"/>
                  </a:cubicBezTo>
                  <a:cubicBezTo>
                    <a:pt x="2487" y="2683"/>
                    <a:pt x="2531" y="2715"/>
                    <a:pt x="2572" y="2789"/>
                  </a:cubicBezTo>
                  <a:cubicBezTo>
                    <a:pt x="2708" y="3034"/>
                    <a:pt x="2911" y="3992"/>
                    <a:pt x="3419" y="3992"/>
                  </a:cubicBezTo>
                  <a:cubicBezTo>
                    <a:pt x="3523" y="3992"/>
                    <a:pt x="3640" y="3952"/>
                    <a:pt x="3771" y="3857"/>
                  </a:cubicBezTo>
                  <a:cubicBezTo>
                    <a:pt x="4555" y="3312"/>
                    <a:pt x="3422" y="2691"/>
                    <a:pt x="3357" y="2484"/>
                  </a:cubicBezTo>
                  <a:cubicBezTo>
                    <a:pt x="3302" y="2277"/>
                    <a:pt x="3520" y="2364"/>
                    <a:pt x="3902" y="2201"/>
                  </a:cubicBezTo>
                  <a:cubicBezTo>
                    <a:pt x="4294" y="2037"/>
                    <a:pt x="5209" y="1809"/>
                    <a:pt x="4752" y="1067"/>
                  </a:cubicBezTo>
                  <a:cubicBezTo>
                    <a:pt x="4609" y="833"/>
                    <a:pt x="4445" y="745"/>
                    <a:pt x="4280" y="745"/>
                  </a:cubicBezTo>
                  <a:cubicBezTo>
                    <a:pt x="3916" y="745"/>
                    <a:pt x="3547" y="1176"/>
                    <a:pt x="3389" y="1416"/>
                  </a:cubicBezTo>
                  <a:cubicBezTo>
                    <a:pt x="3269" y="1606"/>
                    <a:pt x="3112" y="1750"/>
                    <a:pt x="3019" y="1750"/>
                  </a:cubicBezTo>
                  <a:cubicBezTo>
                    <a:pt x="2936" y="1750"/>
                    <a:pt x="2904" y="1633"/>
                    <a:pt x="2997" y="1329"/>
                  </a:cubicBezTo>
                  <a:cubicBezTo>
                    <a:pt x="3163" y="777"/>
                    <a:pt x="2956" y="0"/>
                    <a:pt x="24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3"/>
            <p:cNvSpPr/>
            <p:nvPr/>
          </p:nvSpPr>
          <p:spPr>
            <a:xfrm>
              <a:off x="957137" y="4577775"/>
              <a:ext cx="46575" cy="38525"/>
            </a:xfrm>
            <a:custGeom>
              <a:avLst/>
              <a:gdLst/>
              <a:ahLst/>
              <a:cxnLst/>
              <a:rect l="l" t="t" r="r" b="b"/>
              <a:pathLst>
                <a:path w="1863" h="1541" extrusionOk="0">
                  <a:moveTo>
                    <a:pt x="102" y="1"/>
                  </a:moveTo>
                  <a:cubicBezTo>
                    <a:pt x="83" y="1"/>
                    <a:pt x="64" y="1"/>
                    <a:pt x="44" y="1"/>
                  </a:cubicBezTo>
                  <a:cubicBezTo>
                    <a:pt x="44" y="1"/>
                    <a:pt x="0" y="1540"/>
                    <a:pt x="1291" y="1540"/>
                  </a:cubicBezTo>
                  <a:cubicBezTo>
                    <a:pt x="1442" y="1540"/>
                    <a:pt x="1610" y="1519"/>
                    <a:pt x="1799" y="1473"/>
                  </a:cubicBezTo>
                  <a:cubicBezTo>
                    <a:pt x="1799" y="1473"/>
                    <a:pt x="1863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3"/>
            <p:cNvSpPr/>
            <p:nvPr/>
          </p:nvSpPr>
          <p:spPr>
            <a:xfrm>
              <a:off x="1200437" y="4551125"/>
              <a:ext cx="130000" cy="103250"/>
            </a:xfrm>
            <a:custGeom>
              <a:avLst/>
              <a:gdLst/>
              <a:ahLst/>
              <a:cxnLst/>
              <a:rect l="l" t="t" r="r" b="b"/>
              <a:pathLst>
                <a:path w="5200" h="4130" extrusionOk="0">
                  <a:moveTo>
                    <a:pt x="2425" y="0"/>
                  </a:moveTo>
                  <a:cubicBezTo>
                    <a:pt x="2329" y="0"/>
                    <a:pt x="2221" y="27"/>
                    <a:pt x="2104" y="87"/>
                  </a:cubicBezTo>
                  <a:cubicBezTo>
                    <a:pt x="1363" y="479"/>
                    <a:pt x="2420" y="1819"/>
                    <a:pt x="2104" y="1841"/>
                  </a:cubicBezTo>
                  <a:cubicBezTo>
                    <a:pt x="2100" y="1842"/>
                    <a:pt x="2096" y="1842"/>
                    <a:pt x="2093" y="1842"/>
                  </a:cubicBezTo>
                  <a:cubicBezTo>
                    <a:pt x="1852" y="1842"/>
                    <a:pt x="1378" y="1106"/>
                    <a:pt x="938" y="1106"/>
                  </a:cubicBezTo>
                  <a:cubicBezTo>
                    <a:pt x="789" y="1106"/>
                    <a:pt x="644" y="1190"/>
                    <a:pt x="513" y="1416"/>
                  </a:cubicBezTo>
                  <a:cubicBezTo>
                    <a:pt x="1" y="2332"/>
                    <a:pt x="1821" y="2234"/>
                    <a:pt x="1755" y="2484"/>
                  </a:cubicBezTo>
                  <a:cubicBezTo>
                    <a:pt x="1690" y="2735"/>
                    <a:pt x="251" y="3214"/>
                    <a:pt x="905" y="3890"/>
                  </a:cubicBezTo>
                  <a:cubicBezTo>
                    <a:pt x="1068" y="4061"/>
                    <a:pt x="1231" y="4130"/>
                    <a:pt x="1383" y="4130"/>
                  </a:cubicBezTo>
                  <a:cubicBezTo>
                    <a:pt x="1840" y="4130"/>
                    <a:pt x="2202" y="3514"/>
                    <a:pt x="2202" y="3236"/>
                  </a:cubicBezTo>
                  <a:cubicBezTo>
                    <a:pt x="2202" y="2960"/>
                    <a:pt x="2311" y="2683"/>
                    <a:pt x="2435" y="2683"/>
                  </a:cubicBezTo>
                  <a:cubicBezTo>
                    <a:pt x="2477" y="2683"/>
                    <a:pt x="2520" y="2715"/>
                    <a:pt x="2562" y="2789"/>
                  </a:cubicBezTo>
                  <a:cubicBezTo>
                    <a:pt x="2697" y="3034"/>
                    <a:pt x="2901" y="3992"/>
                    <a:pt x="3415" y="3992"/>
                  </a:cubicBezTo>
                  <a:cubicBezTo>
                    <a:pt x="3520" y="3992"/>
                    <a:pt x="3638" y="3952"/>
                    <a:pt x="3771" y="3857"/>
                  </a:cubicBezTo>
                  <a:cubicBezTo>
                    <a:pt x="4545" y="3312"/>
                    <a:pt x="3412" y="2691"/>
                    <a:pt x="3346" y="2484"/>
                  </a:cubicBezTo>
                  <a:cubicBezTo>
                    <a:pt x="3292" y="2277"/>
                    <a:pt x="3510" y="2364"/>
                    <a:pt x="3902" y="2201"/>
                  </a:cubicBezTo>
                  <a:cubicBezTo>
                    <a:pt x="4284" y="2037"/>
                    <a:pt x="5199" y="1809"/>
                    <a:pt x="4741" y="1067"/>
                  </a:cubicBezTo>
                  <a:cubicBezTo>
                    <a:pt x="4599" y="833"/>
                    <a:pt x="4435" y="745"/>
                    <a:pt x="4270" y="745"/>
                  </a:cubicBezTo>
                  <a:cubicBezTo>
                    <a:pt x="3906" y="745"/>
                    <a:pt x="3537" y="1176"/>
                    <a:pt x="3379" y="1416"/>
                  </a:cubicBezTo>
                  <a:cubicBezTo>
                    <a:pt x="3259" y="1606"/>
                    <a:pt x="3102" y="1750"/>
                    <a:pt x="3009" y="1750"/>
                  </a:cubicBezTo>
                  <a:cubicBezTo>
                    <a:pt x="2926" y="1750"/>
                    <a:pt x="2894" y="1633"/>
                    <a:pt x="2987" y="1329"/>
                  </a:cubicBezTo>
                  <a:cubicBezTo>
                    <a:pt x="3152" y="777"/>
                    <a:pt x="2945" y="0"/>
                    <a:pt x="24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3"/>
            <p:cNvSpPr/>
            <p:nvPr/>
          </p:nvSpPr>
          <p:spPr>
            <a:xfrm>
              <a:off x="1147862" y="4577775"/>
              <a:ext cx="46575" cy="38525"/>
            </a:xfrm>
            <a:custGeom>
              <a:avLst/>
              <a:gdLst/>
              <a:ahLst/>
              <a:cxnLst/>
              <a:rect l="l" t="t" r="r" b="b"/>
              <a:pathLst>
                <a:path w="1863" h="1541" extrusionOk="0">
                  <a:moveTo>
                    <a:pt x="102" y="1"/>
                  </a:moveTo>
                  <a:cubicBezTo>
                    <a:pt x="83" y="1"/>
                    <a:pt x="63" y="1"/>
                    <a:pt x="44" y="1"/>
                  </a:cubicBezTo>
                  <a:cubicBezTo>
                    <a:pt x="44" y="1"/>
                    <a:pt x="0" y="1540"/>
                    <a:pt x="1299" y="1540"/>
                  </a:cubicBezTo>
                  <a:cubicBezTo>
                    <a:pt x="1450" y="1540"/>
                    <a:pt x="1620" y="1519"/>
                    <a:pt x="1809" y="1473"/>
                  </a:cubicBezTo>
                  <a:cubicBezTo>
                    <a:pt x="1809" y="1473"/>
                    <a:pt x="1863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3"/>
            <p:cNvSpPr/>
            <p:nvPr/>
          </p:nvSpPr>
          <p:spPr>
            <a:xfrm>
              <a:off x="1400687" y="4551125"/>
              <a:ext cx="130000" cy="103250"/>
            </a:xfrm>
            <a:custGeom>
              <a:avLst/>
              <a:gdLst/>
              <a:ahLst/>
              <a:cxnLst/>
              <a:rect l="l" t="t" r="r" b="b"/>
              <a:pathLst>
                <a:path w="5200" h="4130" extrusionOk="0">
                  <a:moveTo>
                    <a:pt x="2432" y="0"/>
                  </a:moveTo>
                  <a:cubicBezTo>
                    <a:pt x="2336" y="0"/>
                    <a:pt x="2231" y="27"/>
                    <a:pt x="2115" y="87"/>
                  </a:cubicBezTo>
                  <a:cubicBezTo>
                    <a:pt x="1363" y="479"/>
                    <a:pt x="2420" y="1819"/>
                    <a:pt x="2115" y="1841"/>
                  </a:cubicBezTo>
                  <a:cubicBezTo>
                    <a:pt x="2111" y="1842"/>
                    <a:pt x="2107" y="1842"/>
                    <a:pt x="2103" y="1842"/>
                  </a:cubicBezTo>
                  <a:cubicBezTo>
                    <a:pt x="1854" y="1842"/>
                    <a:pt x="1379" y="1106"/>
                    <a:pt x="943" y="1106"/>
                  </a:cubicBezTo>
                  <a:cubicBezTo>
                    <a:pt x="795" y="1106"/>
                    <a:pt x="652" y="1190"/>
                    <a:pt x="524" y="1416"/>
                  </a:cubicBezTo>
                  <a:cubicBezTo>
                    <a:pt x="1" y="2332"/>
                    <a:pt x="1821" y="2234"/>
                    <a:pt x="1755" y="2484"/>
                  </a:cubicBezTo>
                  <a:cubicBezTo>
                    <a:pt x="1690" y="2735"/>
                    <a:pt x="262" y="3214"/>
                    <a:pt x="905" y="3890"/>
                  </a:cubicBezTo>
                  <a:cubicBezTo>
                    <a:pt x="1069" y="4061"/>
                    <a:pt x="1232" y="4130"/>
                    <a:pt x="1385" y="4130"/>
                  </a:cubicBezTo>
                  <a:cubicBezTo>
                    <a:pt x="1845" y="4130"/>
                    <a:pt x="2213" y="3514"/>
                    <a:pt x="2213" y="3236"/>
                  </a:cubicBezTo>
                  <a:cubicBezTo>
                    <a:pt x="2213" y="2960"/>
                    <a:pt x="2322" y="2683"/>
                    <a:pt x="2446" y="2683"/>
                  </a:cubicBezTo>
                  <a:cubicBezTo>
                    <a:pt x="2488" y="2683"/>
                    <a:pt x="2531" y="2715"/>
                    <a:pt x="2573" y="2789"/>
                  </a:cubicBezTo>
                  <a:cubicBezTo>
                    <a:pt x="2699" y="3034"/>
                    <a:pt x="2901" y="3992"/>
                    <a:pt x="3415" y="3992"/>
                  </a:cubicBezTo>
                  <a:cubicBezTo>
                    <a:pt x="3520" y="3992"/>
                    <a:pt x="3638" y="3952"/>
                    <a:pt x="3772" y="3857"/>
                  </a:cubicBezTo>
                  <a:cubicBezTo>
                    <a:pt x="4556" y="3312"/>
                    <a:pt x="3412" y="2691"/>
                    <a:pt x="3357" y="2484"/>
                  </a:cubicBezTo>
                  <a:cubicBezTo>
                    <a:pt x="3292" y="2277"/>
                    <a:pt x="3510" y="2364"/>
                    <a:pt x="3902" y="2201"/>
                  </a:cubicBezTo>
                  <a:cubicBezTo>
                    <a:pt x="4295" y="2037"/>
                    <a:pt x="5199" y="1809"/>
                    <a:pt x="4742" y="1067"/>
                  </a:cubicBezTo>
                  <a:cubicBezTo>
                    <a:pt x="4602" y="833"/>
                    <a:pt x="4440" y="745"/>
                    <a:pt x="4275" y="745"/>
                  </a:cubicBezTo>
                  <a:cubicBezTo>
                    <a:pt x="3911" y="745"/>
                    <a:pt x="3537" y="1176"/>
                    <a:pt x="3379" y="1416"/>
                  </a:cubicBezTo>
                  <a:cubicBezTo>
                    <a:pt x="3259" y="1606"/>
                    <a:pt x="3102" y="1750"/>
                    <a:pt x="3009" y="1750"/>
                  </a:cubicBezTo>
                  <a:cubicBezTo>
                    <a:pt x="2926" y="1750"/>
                    <a:pt x="2894" y="1633"/>
                    <a:pt x="2987" y="1329"/>
                  </a:cubicBezTo>
                  <a:cubicBezTo>
                    <a:pt x="3152" y="777"/>
                    <a:pt x="2946" y="0"/>
                    <a:pt x="24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3"/>
            <p:cNvSpPr/>
            <p:nvPr/>
          </p:nvSpPr>
          <p:spPr>
            <a:xfrm>
              <a:off x="1348162" y="4577775"/>
              <a:ext cx="46800" cy="38525"/>
            </a:xfrm>
            <a:custGeom>
              <a:avLst/>
              <a:gdLst/>
              <a:ahLst/>
              <a:cxnLst/>
              <a:rect l="l" t="t" r="r" b="b"/>
              <a:pathLst>
                <a:path w="1872" h="1541" extrusionOk="0">
                  <a:moveTo>
                    <a:pt x="111" y="1"/>
                  </a:moveTo>
                  <a:cubicBezTo>
                    <a:pt x="92" y="1"/>
                    <a:pt x="73" y="1"/>
                    <a:pt x="53" y="1"/>
                  </a:cubicBezTo>
                  <a:cubicBezTo>
                    <a:pt x="53" y="1"/>
                    <a:pt x="1" y="1540"/>
                    <a:pt x="1297" y="1540"/>
                  </a:cubicBezTo>
                  <a:cubicBezTo>
                    <a:pt x="1448" y="1540"/>
                    <a:pt x="1618" y="1519"/>
                    <a:pt x="1808" y="1473"/>
                  </a:cubicBezTo>
                  <a:cubicBezTo>
                    <a:pt x="1808" y="1473"/>
                    <a:pt x="1872" y="1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3"/>
            <p:cNvSpPr/>
            <p:nvPr/>
          </p:nvSpPr>
          <p:spPr>
            <a:xfrm>
              <a:off x="1604543" y="4551125"/>
              <a:ext cx="130250" cy="103250"/>
            </a:xfrm>
            <a:custGeom>
              <a:avLst/>
              <a:gdLst/>
              <a:ahLst/>
              <a:cxnLst/>
              <a:rect l="l" t="t" r="r" b="b"/>
              <a:pathLst>
                <a:path w="5210" h="4130" extrusionOk="0">
                  <a:moveTo>
                    <a:pt x="2435" y="0"/>
                  </a:moveTo>
                  <a:cubicBezTo>
                    <a:pt x="2339" y="0"/>
                    <a:pt x="2232" y="27"/>
                    <a:pt x="2114" y="87"/>
                  </a:cubicBezTo>
                  <a:cubicBezTo>
                    <a:pt x="1373" y="479"/>
                    <a:pt x="2430" y="1819"/>
                    <a:pt x="2114" y="1841"/>
                  </a:cubicBezTo>
                  <a:cubicBezTo>
                    <a:pt x="2111" y="1842"/>
                    <a:pt x="2107" y="1842"/>
                    <a:pt x="2103" y="1842"/>
                  </a:cubicBezTo>
                  <a:cubicBezTo>
                    <a:pt x="1862" y="1842"/>
                    <a:pt x="1388" y="1106"/>
                    <a:pt x="948" y="1106"/>
                  </a:cubicBezTo>
                  <a:cubicBezTo>
                    <a:pt x="799" y="1106"/>
                    <a:pt x="654" y="1190"/>
                    <a:pt x="523" y="1416"/>
                  </a:cubicBezTo>
                  <a:cubicBezTo>
                    <a:pt x="0" y="2332"/>
                    <a:pt x="1820" y="2234"/>
                    <a:pt x="1766" y="2484"/>
                  </a:cubicBezTo>
                  <a:cubicBezTo>
                    <a:pt x="1700" y="2735"/>
                    <a:pt x="262" y="3214"/>
                    <a:pt x="915" y="3890"/>
                  </a:cubicBezTo>
                  <a:cubicBezTo>
                    <a:pt x="1079" y="4061"/>
                    <a:pt x="1241" y="4130"/>
                    <a:pt x="1393" y="4130"/>
                  </a:cubicBezTo>
                  <a:cubicBezTo>
                    <a:pt x="1850" y="4130"/>
                    <a:pt x="2212" y="3514"/>
                    <a:pt x="2212" y="3236"/>
                  </a:cubicBezTo>
                  <a:cubicBezTo>
                    <a:pt x="2212" y="2960"/>
                    <a:pt x="2322" y="2683"/>
                    <a:pt x="2445" y="2683"/>
                  </a:cubicBezTo>
                  <a:cubicBezTo>
                    <a:pt x="2487" y="2683"/>
                    <a:pt x="2531" y="2715"/>
                    <a:pt x="2572" y="2789"/>
                  </a:cubicBezTo>
                  <a:cubicBezTo>
                    <a:pt x="2708" y="3034"/>
                    <a:pt x="2911" y="3992"/>
                    <a:pt x="3419" y="3992"/>
                  </a:cubicBezTo>
                  <a:cubicBezTo>
                    <a:pt x="3523" y="3992"/>
                    <a:pt x="3640" y="3952"/>
                    <a:pt x="3771" y="3857"/>
                  </a:cubicBezTo>
                  <a:cubicBezTo>
                    <a:pt x="4555" y="3312"/>
                    <a:pt x="3422" y="2691"/>
                    <a:pt x="3357" y="2484"/>
                  </a:cubicBezTo>
                  <a:cubicBezTo>
                    <a:pt x="3302" y="2277"/>
                    <a:pt x="3520" y="2364"/>
                    <a:pt x="3902" y="2201"/>
                  </a:cubicBezTo>
                  <a:cubicBezTo>
                    <a:pt x="4294" y="2037"/>
                    <a:pt x="5209" y="1809"/>
                    <a:pt x="4752" y="1067"/>
                  </a:cubicBezTo>
                  <a:cubicBezTo>
                    <a:pt x="4609" y="833"/>
                    <a:pt x="4445" y="745"/>
                    <a:pt x="4280" y="745"/>
                  </a:cubicBezTo>
                  <a:cubicBezTo>
                    <a:pt x="3916" y="745"/>
                    <a:pt x="3547" y="1176"/>
                    <a:pt x="3389" y="1416"/>
                  </a:cubicBezTo>
                  <a:cubicBezTo>
                    <a:pt x="3269" y="1606"/>
                    <a:pt x="3112" y="1750"/>
                    <a:pt x="3019" y="1750"/>
                  </a:cubicBezTo>
                  <a:cubicBezTo>
                    <a:pt x="2936" y="1750"/>
                    <a:pt x="2904" y="1633"/>
                    <a:pt x="2997" y="1329"/>
                  </a:cubicBezTo>
                  <a:cubicBezTo>
                    <a:pt x="3163" y="777"/>
                    <a:pt x="2956" y="0"/>
                    <a:pt x="24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3"/>
            <p:cNvSpPr/>
            <p:nvPr/>
          </p:nvSpPr>
          <p:spPr>
            <a:xfrm>
              <a:off x="1552218" y="4577775"/>
              <a:ext cx="46575" cy="38525"/>
            </a:xfrm>
            <a:custGeom>
              <a:avLst/>
              <a:gdLst/>
              <a:ahLst/>
              <a:cxnLst/>
              <a:rect l="l" t="t" r="r" b="b"/>
              <a:pathLst>
                <a:path w="1863" h="1541" extrusionOk="0">
                  <a:moveTo>
                    <a:pt x="102" y="1"/>
                  </a:moveTo>
                  <a:cubicBezTo>
                    <a:pt x="83" y="1"/>
                    <a:pt x="64" y="1"/>
                    <a:pt x="44" y="1"/>
                  </a:cubicBezTo>
                  <a:cubicBezTo>
                    <a:pt x="44" y="1"/>
                    <a:pt x="0" y="1540"/>
                    <a:pt x="1291" y="1540"/>
                  </a:cubicBezTo>
                  <a:cubicBezTo>
                    <a:pt x="1442" y="1540"/>
                    <a:pt x="1610" y="1519"/>
                    <a:pt x="1799" y="1473"/>
                  </a:cubicBezTo>
                  <a:cubicBezTo>
                    <a:pt x="1799" y="1473"/>
                    <a:pt x="1863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3"/>
            <p:cNvSpPr/>
            <p:nvPr/>
          </p:nvSpPr>
          <p:spPr>
            <a:xfrm>
              <a:off x="1795518" y="4551125"/>
              <a:ext cx="130000" cy="103250"/>
            </a:xfrm>
            <a:custGeom>
              <a:avLst/>
              <a:gdLst/>
              <a:ahLst/>
              <a:cxnLst/>
              <a:rect l="l" t="t" r="r" b="b"/>
              <a:pathLst>
                <a:path w="5200" h="4130" extrusionOk="0">
                  <a:moveTo>
                    <a:pt x="2425" y="0"/>
                  </a:moveTo>
                  <a:cubicBezTo>
                    <a:pt x="2329" y="0"/>
                    <a:pt x="2221" y="27"/>
                    <a:pt x="2104" y="87"/>
                  </a:cubicBezTo>
                  <a:cubicBezTo>
                    <a:pt x="1363" y="479"/>
                    <a:pt x="2420" y="1819"/>
                    <a:pt x="2104" y="1841"/>
                  </a:cubicBezTo>
                  <a:cubicBezTo>
                    <a:pt x="2100" y="1842"/>
                    <a:pt x="2096" y="1842"/>
                    <a:pt x="2093" y="1842"/>
                  </a:cubicBezTo>
                  <a:cubicBezTo>
                    <a:pt x="1852" y="1842"/>
                    <a:pt x="1378" y="1106"/>
                    <a:pt x="938" y="1106"/>
                  </a:cubicBezTo>
                  <a:cubicBezTo>
                    <a:pt x="789" y="1106"/>
                    <a:pt x="644" y="1190"/>
                    <a:pt x="513" y="1416"/>
                  </a:cubicBezTo>
                  <a:cubicBezTo>
                    <a:pt x="1" y="2332"/>
                    <a:pt x="1821" y="2234"/>
                    <a:pt x="1755" y="2484"/>
                  </a:cubicBezTo>
                  <a:cubicBezTo>
                    <a:pt x="1690" y="2735"/>
                    <a:pt x="251" y="3214"/>
                    <a:pt x="905" y="3890"/>
                  </a:cubicBezTo>
                  <a:cubicBezTo>
                    <a:pt x="1068" y="4061"/>
                    <a:pt x="1231" y="4130"/>
                    <a:pt x="1383" y="4130"/>
                  </a:cubicBezTo>
                  <a:cubicBezTo>
                    <a:pt x="1840" y="4130"/>
                    <a:pt x="2202" y="3514"/>
                    <a:pt x="2202" y="3236"/>
                  </a:cubicBezTo>
                  <a:cubicBezTo>
                    <a:pt x="2202" y="2960"/>
                    <a:pt x="2311" y="2683"/>
                    <a:pt x="2435" y="2683"/>
                  </a:cubicBezTo>
                  <a:cubicBezTo>
                    <a:pt x="2477" y="2683"/>
                    <a:pt x="2520" y="2715"/>
                    <a:pt x="2562" y="2789"/>
                  </a:cubicBezTo>
                  <a:cubicBezTo>
                    <a:pt x="2697" y="3034"/>
                    <a:pt x="2901" y="3992"/>
                    <a:pt x="3415" y="3992"/>
                  </a:cubicBezTo>
                  <a:cubicBezTo>
                    <a:pt x="3520" y="3992"/>
                    <a:pt x="3638" y="3952"/>
                    <a:pt x="3771" y="3857"/>
                  </a:cubicBezTo>
                  <a:cubicBezTo>
                    <a:pt x="4545" y="3312"/>
                    <a:pt x="3412" y="2691"/>
                    <a:pt x="3346" y="2484"/>
                  </a:cubicBezTo>
                  <a:cubicBezTo>
                    <a:pt x="3292" y="2277"/>
                    <a:pt x="3510" y="2364"/>
                    <a:pt x="3902" y="2201"/>
                  </a:cubicBezTo>
                  <a:cubicBezTo>
                    <a:pt x="4284" y="2037"/>
                    <a:pt x="5199" y="1809"/>
                    <a:pt x="4741" y="1067"/>
                  </a:cubicBezTo>
                  <a:cubicBezTo>
                    <a:pt x="4599" y="833"/>
                    <a:pt x="4435" y="745"/>
                    <a:pt x="4270" y="745"/>
                  </a:cubicBezTo>
                  <a:cubicBezTo>
                    <a:pt x="3906" y="745"/>
                    <a:pt x="3537" y="1176"/>
                    <a:pt x="3379" y="1416"/>
                  </a:cubicBezTo>
                  <a:cubicBezTo>
                    <a:pt x="3259" y="1606"/>
                    <a:pt x="3102" y="1750"/>
                    <a:pt x="3009" y="1750"/>
                  </a:cubicBezTo>
                  <a:cubicBezTo>
                    <a:pt x="2926" y="1750"/>
                    <a:pt x="2894" y="1633"/>
                    <a:pt x="2987" y="1329"/>
                  </a:cubicBezTo>
                  <a:cubicBezTo>
                    <a:pt x="3152" y="777"/>
                    <a:pt x="2945" y="0"/>
                    <a:pt x="24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3"/>
            <p:cNvSpPr/>
            <p:nvPr/>
          </p:nvSpPr>
          <p:spPr>
            <a:xfrm>
              <a:off x="1742943" y="4577775"/>
              <a:ext cx="46575" cy="38525"/>
            </a:xfrm>
            <a:custGeom>
              <a:avLst/>
              <a:gdLst/>
              <a:ahLst/>
              <a:cxnLst/>
              <a:rect l="l" t="t" r="r" b="b"/>
              <a:pathLst>
                <a:path w="1863" h="1541" extrusionOk="0">
                  <a:moveTo>
                    <a:pt x="102" y="1"/>
                  </a:moveTo>
                  <a:cubicBezTo>
                    <a:pt x="83" y="1"/>
                    <a:pt x="63" y="1"/>
                    <a:pt x="44" y="1"/>
                  </a:cubicBezTo>
                  <a:cubicBezTo>
                    <a:pt x="44" y="1"/>
                    <a:pt x="0" y="1540"/>
                    <a:pt x="1299" y="1540"/>
                  </a:cubicBezTo>
                  <a:cubicBezTo>
                    <a:pt x="1450" y="1540"/>
                    <a:pt x="1620" y="1519"/>
                    <a:pt x="1809" y="1473"/>
                  </a:cubicBezTo>
                  <a:cubicBezTo>
                    <a:pt x="1809" y="1473"/>
                    <a:pt x="1863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3"/>
            <p:cNvSpPr/>
            <p:nvPr/>
          </p:nvSpPr>
          <p:spPr>
            <a:xfrm>
              <a:off x="1995768" y="4551125"/>
              <a:ext cx="130000" cy="103250"/>
            </a:xfrm>
            <a:custGeom>
              <a:avLst/>
              <a:gdLst/>
              <a:ahLst/>
              <a:cxnLst/>
              <a:rect l="l" t="t" r="r" b="b"/>
              <a:pathLst>
                <a:path w="5200" h="4130" extrusionOk="0">
                  <a:moveTo>
                    <a:pt x="2432" y="0"/>
                  </a:moveTo>
                  <a:cubicBezTo>
                    <a:pt x="2336" y="0"/>
                    <a:pt x="2231" y="27"/>
                    <a:pt x="2115" y="87"/>
                  </a:cubicBezTo>
                  <a:cubicBezTo>
                    <a:pt x="1363" y="479"/>
                    <a:pt x="2420" y="1819"/>
                    <a:pt x="2115" y="1841"/>
                  </a:cubicBezTo>
                  <a:cubicBezTo>
                    <a:pt x="2111" y="1842"/>
                    <a:pt x="2107" y="1842"/>
                    <a:pt x="2103" y="1842"/>
                  </a:cubicBezTo>
                  <a:cubicBezTo>
                    <a:pt x="1854" y="1842"/>
                    <a:pt x="1379" y="1106"/>
                    <a:pt x="943" y="1106"/>
                  </a:cubicBezTo>
                  <a:cubicBezTo>
                    <a:pt x="795" y="1106"/>
                    <a:pt x="652" y="1190"/>
                    <a:pt x="524" y="1416"/>
                  </a:cubicBezTo>
                  <a:cubicBezTo>
                    <a:pt x="1" y="2332"/>
                    <a:pt x="1821" y="2234"/>
                    <a:pt x="1755" y="2484"/>
                  </a:cubicBezTo>
                  <a:cubicBezTo>
                    <a:pt x="1690" y="2735"/>
                    <a:pt x="262" y="3214"/>
                    <a:pt x="905" y="3890"/>
                  </a:cubicBezTo>
                  <a:cubicBezTo>
                    <a:pt x="1069" y="4061"/>
                    <a:pt x="1232" y="4130"/>
                    <a:pt x="1385" y="4130"/>
                  </a:cubicBezTo>
                  <a:cubicBezTo>
                    <a:pt x="1845" y="4130"/>
                    <a:pt x="2213" y="3514"/>
                    <a:pt x="2213" y="3236"/>
                  </a:cubicBezTo>
                  <a:cubicBezTo>
                    <a:pt x="2213" y="2960"/>
                    <a:pt x="2322" y="2683"/>
                    <a:pt x="2446" y="2683"/>
                  </a:cubicBezTo>
                  <a:cubicBezTo>
                    <a:pt x="2488" y="2683"/>
                    <a:pt x="2531" y="2715"/>
                    <a:pt x="2573" y="2789"/>
                  </a:cubicBezTo>
                  <a:cubicBezTo>
                    <a:pt x="2699" y="3034"/>
                    <a:pt x="2901" y="3992"/>
                    <a:pt x="3415" y="3992"/>
                  </a:cubicBezTo>
                  <a:cubicBezTo>
                    <a:pt x="3520" y="3992"/>
                    <a:pt x="3638" y="3952"/>
                    <a:pt x="3772" y="3857"/>
                  </a:cubicBezTo>
                  <a:cubicBezTo>
                    <a:pt x="4556" y="3312"/>
                    <a:pt x="3412" y="2691"/>
                    <a:pt x="3357" y="2484"/>
                  </a:cubicBezTo>
                  <a:cubicBezTo>
                    <a:pt x="3292" y="2277"/>
                    <a:pt x="3510" y="2364"/>
                    <a:pt x="3902" y="2201"/>
                  </a:cubicBezTo>
                  <a:cubicBezTo>
                    <a:pt x="4295" y="2037"/>
                    <a:pt x="5199" y="1809"/>
                    <a:pt x="4742" y="1067"/>
                  </a:cubicBezTo>
                  <a:cubicBezTo>
                    <a:pt x="4602" y="833"/>
                    <a:pt x="4440" y="745"/>
                    <a:pt x="4275" y="745"/>
                  </a:cubicBezTo>
                  <a:cubicBezTo>
                    <a:pt x="3911" y="745"/>
                    <a:pt x="3537" y="1176"/>
                    <a:pt x="3379" y="1416"/>
                  </a:cubicBezTo>
                  <a:cubicBezTo>
                    <a:pt x="3259" y="1606"/>
                    <a:pt x="3102" y="1750"/>
                    <a:pt x="3009" y="1750"/>
                  </a:cubicBezTo>
                  <a:cubicBezTo>
                    <a:pt x="2926" y="1750"/>
                    <a:pt x="2894" y="1633"/>
                    <a:pt x="2987" y="1329"/>
                  </a:cubicBezTo>
                  <a:cubicBezTo>
                    <a:pt x="3152" y="777"/>
                    <a:pt x="2946" y="0"/>
                    <a:pt x="24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3"/>
            <p:cNvSpPr/>
            <p:nvPr/>
          </p:nvSpPr>
          <p:spPr>
            <a:xfrm>
              <a:off x="1943243" y="4577775"/>
              <a:ext cx="46800" cy="38525"/>
            </a:xfrm>
            <a:custGeom>
              <a:avLst/>
              <a:gdLst/>
              <a:ahLst/>
              <a:cxnLst/>
              <a:rect l="l" t="t" r="r" b="b"/>
              <a:pathLst>
                <a:path w="1872" h="1541" extrusionOk="0">
                  <a:moveTo>
                    <a:pt x="111" y="1"/>
                  </a:moveTo>
                  <a:cubicBezTo>
                    <a:pt x="92" y="1"/>
                    <a:pt x="73" y="1"/>
                    <a:pt x="53" y="1"/>
                  </a:cubicBezTo>
                  <a:cubicBezTo>
                    <a:pt x="53" y="1"/>
                    <a:pt x="1" y="1540"/>
                    <a:pt x="1297" y="1540"/>
                  </a:cubicBezTo>
                  <a:cubicBezTo>
                    <a:pt x="1448" y="1540"/>
                    <a:pt x="1618" y="1519"/>
                    <a:pt x="1808" y="1473"/>
                  </a:cubicBezTo>
                  <a:cubicBezTo>
                    <a:pt x="1808" y="1473"/>
                    <a:pt x="1872" y="1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3"/>
            <p:cNvSpPr/>
            <p:nvPr/>
          </p:nvSpPr>
          <p:spPr>
            <a:xfrm>
              <a:off x="2143768" y="4577775"/>
              <a:ext cx="46800" cy="38525"/>
            </a:xfrm>
            <a:custGeom>
              <a:avLst/>
              <a:gdLst/>
              <a:ahLst/>
              <a:cxnLst/>
              <a:rect l="l" t="t" r="r" b="b"/>
              <a:pathLst>
                <a:path w="1872" h="1541" extrusionOk="0">
                  <a:moveTo>
                    <a:pt x="111" y="1"/>
                  </a:moveTo>
                  <a:cubicBezTo>
                    <a:pt x="92" y="1"/>
                    <a:pt x="73" y="1"/>
                    <a:pt x="53" y="1"/>
                  </a:cubicBezTo>
                  <a:cubicBezTo>
                    <a:pt x="53" y="1"/>
                    <a:pt x="1" y="1540"/>
                    <a:pt x="1297" y="1540"/>
                  </a:cubicBezTo>
                  <a:cubicBezTo>
                    <a:pt x="1448" y="1540"/>
                    <a:pt x="1618" y="1519"/>
                    <a:pt x="1808" y="1473"/>
                  </a:cubicBezTo>
                  <a:cubicBezTo>
                    <a:pt x="1808" y="1473"/>
                    <a:pt x="1872" y="1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0" name="Google Shape;1290;p33"/>
          <p:cNvGrpSpPr/>
          <p:nvPr/>
        </p:nvGrpSpPr>
        <p:grpSpPr>
          <a:xfrm flipH="1">
            <a:off x="1481495" y="904700"/>
            <a:ext cx="9590413" cy="4739200"/>
            <a:chOff x="1140150" y="754725"/>
            <a:chExt cx="7192810" cy="3554400"/>
          </a:xfrm>
        </p:grpSpPr>
        <p:sp>
          <p:nvSpPr>
            <p:cNvPr id="1291" name="Google Shape;1291;p33"/>
            <p:cNvSpPr/>
            <p:nvPr/>
          </p:nvSpPr>
          <p:spPr>
            <a:xfrm rot="10800000">
              <a:off x="1140150" y="754725"/>
              <a:ext cx="7137900" cy="355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3"/>
            <p:cNvSpPr/>
            <p:nvPr/>
          </p:nvSpPr>
          <p:spPr>
            <a:xfrm rot="5400000">
              <a:off x="8177560" y="1012833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3"/>
            <p:cNvSpPr/>
            <p:nvPr/>
          </p:nvSpPr>
          <p:spPr>
            <a:xfrm rot="5400000">
              <a:off x="8177560" y="1424658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3"/>
            <p:cNvSpPr/>
            <p:nvPr/>
          </p:nvSpPr>
          <p:spPr>
            <a:xfrm rot="5400000">
              <a:off x="8177560" y="1836483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3"/>
            <p:cNvSpPr/>
            <p:nvPr/>
          </p:nvSpPr>
          <p:spPr>
            <a:xfrm rot="5400000">
              <a:off x="8177560" y="2248308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3"/>
            <p:cNvSpPr/>
            <p:nvPr/>
          </p:nvSpPr>
          <p:spPr>
            <a:xfrm rot="5400000">
              <a:off x="8177560" y="2660133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3"/>
            <p:cNvSpPr/>
            <p:nvPr/>
          </p:nvSpPr>
          <p:spPr>
            <a:xfrm rot="5400000">
              <a:off x="8177560" y="3071958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3"/>
            <p:cNvSpPr/>
            <p:nvPr/>
          </p:nvSpPr>
          <p:spPr>
            <a:xfrm rot="5400000">
              <a:off x="8177560" y="3483783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3"/>
            <p:cNvSpPr/>
            <p:nvPr/>
          </p:nvSpPr>
          <p:spPr>
            <a:xfrm rot="5400000">
              <a:off x="8177560" y="3895608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631093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7988B-A337-4777-98CC-CE6898708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86874-6833-4686-B2AC-C7B858FA7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79E3A-4585-478D-80D8-1C8EA8F99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BB6A8-4B78-4915-BA26-B126A804FF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86385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532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986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092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903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61271D1-B6E4-0E44-9456-A0BE6BCE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05F84C0-6A74-7A40-919E-2988E5E4E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606C8E6-BD78-8648-B9C3-D8FBC0E52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B9617-A703-2B4E-BCF9-9671028B58D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569025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636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859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4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850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006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009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/>
          <p:nvPr/>
        </p:nvSpPr>
        <p:spPr>
          <a:xfrm>
            <a:off x="2302534" y="750833"/>
            <a:ext cx="7128107" cy="5120000"/>
          </a:xfrm>
          <a:custGeom>
            <a:avLst/>
            <a:gdLst/>
            <a:ahLst/>
            <a:cxnLst/>
            <a:rect l="l" t="t" r="r" b="b"/>
            <a:pathLst>
              <a:path w="255977" h="190311" extrusionOk="0">
                <a:moveTo>
                  <a:pt x="145909" y="1"/>
                </a:moveTo>
                <a:cubicBezTo>
                  <a:pt x="107297" y="1"/>
                  <a:pt x="86873" y="30667"/>
                  <a:pt x="57680" y="44965"/>
                </a:cubicBezTo>
                <a:cubicBezTo>
                  <a:pt x="27929" y="59538"/>
                  <a:pt x="7286" y="72287"/>
                  <a:pt x="3643" y="100824"/>
                </a:cubicBezTo>
                <a:cubicBezTo>
                  <a:pt x="0" y="129361"/>
                  <a:pt x="3035" y="156077"/>
                  <a:pt x="27930" y="169435"/>
                </a:cubicBezTo>
                <a:cubicBezTo>
                  <a:pt x="33671" y="172515"/>
                  <a:pt x="38894" y="173690"/>
                  <a:pt x="43929" y="173690"/>
                </a:cubicBezTo>
                <a:cubicBezTo>
                  <a:pt x="60149" y="173690"/>
                  <a:pt x="74408" y="161493"/>
                  <a:pt x="97659" y="161493"/>
                </a:cubicBezTo>
                <a:cubicBezTo>
                  <a:pt x="98489" y="161493"/>
                  <a:pt x="99330" y="161508"/>
                  <a:pt x="100183" y="161541"/>
                </a:cubicBezTo>
                <a:cubicBezTo>
                  <a:pt x="128173" y="162597"/>
                  <a:pt x="146517" y="190310"/>
                  <a:pt x="177390" y="190310"/>
                </a:cubicBezTo>
                <a:cubicBezTo>
                  <a:pt x="182011" y="190310"/>
                  <a:pt x="186911" y="189690"/>
                  <a:pt x="192167" y="188266"/>
                </a:cubicBezTo>
                <a:cubicBezTo>
                  <a:pt x="218732" y="181070"/>
                  <a:pt x="238428" y="154703"/>
                  <a:pt x="245834" y="129338"/>
                </a:cubicBezTo>
                <a:cubicBezTo>
                  <a:pt x="255976" y="94599"/>
                  <a:pt x="244228" y="59084"/>
                  <a:pt x="220884" y="34080"/>
                </a:cubicBezTo>
                <a:cubicBezTo>
                  <a:pt x="202271" y="14144"/>
                  <a:pt x="176287" y="887"/>
                  <a:pt x="148148" y="35"/>
                </a:cubicBezTo>
                <a:cubicBezTo>
                  <a:pt x="147395" y="12"/>
                  <a:pt x="146649" y="1"/>
                  <a:pt x="14590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15" tIns="91415" rIns="91415" bIns="91415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Google Shape;67;p33"/>
          <p:cNvSpPr txBox="1">
            <a:spLocks noGrp="1"/>
          </p:cNvSpPr>
          <p:nvPr>
            <p:ph type="title" hasCustomPrompt="1"/>
          </p:nvPr>
        </p:nvSpPr>
        <p:spPr>
          <a:xfrm>
            <a:off x="2203001" y="2206933"/>
            <a:ext cx="7786000" cy="1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5" tIns="91415" rIns="91415" bIns="9141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1"/>
            </a:lvl9pPr>
          </a:lstStyle>
          <a:p>
            <a:r>
              <a:t>xx%</a:t>
            </a:r>
          </a:p>
        </p:txBody>
      </p:sp>
      <p:sp>
        <p:nvSpPr>
          <p:cNvPr id="68" name="Google Shape;68;p33"/>
          <p:cNvSpPr txBox="1">
            <a:spLocks noGrp="1"/>
          </p:cNvSpPr>
          <p:nvPr>
            <p:ph type="body" idx="1"/>
          </p:nvPr>
        </p:nvSpPr>
        <p:spPr>
          <a:xfrm>
            <a:off x="3554001" y="4017333"/>
            <a:ext cx="5084000" cy="1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5" tIns="91415" rIns="91415" bIns="91415" anchor="t" anchorCtr="0">
            <a:noAutofit/>
          </a:bodyPr>
          <a:lstStyle>
            <a:lvl1pPr marL="457165" lvl="0" indent="-31747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34" lvl="1" indent="-31747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499" lvl="2" indent="-31747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665" lvl="3" indent="-31747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830" lvl="4" indent="-31747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2994" lvl="5" indent="-31747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160" lvl="6" indent="-31747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326" lvl="7" indent="-31747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495" lvl="8" indent="-317476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38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omb/>
      </p:transition>
    </mc:Choice>
    <mc:Fallback xmlns="">
      <p:transition>
        <p:comb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9176E7D-8622-0245-9DAF-086A621E4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E123E39-5383-1443-B352-999A69F7D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3DC83F6-A1BC-5442-91A9-BF0E11410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3FA80-FB39-6743-946D-02909AF9CB2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386450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B614272-DD3D-024F-B772-38F1C0CD6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D8CE65F-AA5F-7248-91D1-186CB233F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56ACE01-FEDF-5441-9425-932486A2F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F8B0A-E2D2-274F-9F82-7D5A94662A2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976754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2350817-0B17-4E4B-BC27-DB8207C65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18FE890-87FA-FF4E-943E-78E9BB926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F90AC6-8375-2441-90CF-3CED32A37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B5AE3-EF7D-CC4E-BA05-20611C0680D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05919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05A9F4C-8EE7-6542-BE0D-61B493EF8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8EE50C-F111-084B-A63E-1A869DA8B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AC4EA1-C862-EA4F-82B9-6A9214B4A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9AE97-6784-F74C-BB35-51F25735D1D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81965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E5AC91C-283A-AC44-82BD-8A90BB7258A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2324261-A442-4743-A0DD-EA9AD4F92A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C66D1-9BA0-684E-8A38-886B8A3B28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6F5BD-BE21-364D-BC72-90AF98F3F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0C1FE-9ABC-CD40-AC86-AC9E1C9EE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674C110-3F2E-5B4C-BAE4-1E61F993F12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99467" y="716000"/>
            <a:ext cx="99420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99100" y="1575767"/>
            <a:ext cx="994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71732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  <p:sldLayoutId id="2147483750" r:id="rId19"/>
    <p:sldLayoutId id="2147483751" r:id="rId20"/>
    <p:sldLayoutId id="2147483752" r:id="rId21"/>
    <p:sldLayoutId id="2147483753" r:id="rId22"/>
    <p:sldLayoutId id="2147483754" r:id="rId23"/>
    <p:sldLayoutId id="2147483755" r:id="rId24"/>
    <p:sldLayoutId id="2147483756" r:id="rId25"/>
    <p:sldLayoutId id="2147483757" r:id="rId26"/>
    <p:sldLayoutId id="2147483758" r:id="rId27"/>
    <p:sldLayoutId id="2147483759" r:id="rId28"/>
    <p:sldLayoutId id="2147483760" r:id="rId29"/>
    <p:sldLayoutId id="2147483761" r:id="rId30"/>
    <p:sldLayoutId id="2147483762" r:id="rId31"/>
    <p:sldLayoutId id="2147483763" r:id="rId32"/>
    <p:sldLayoutId id="2147483777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3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thegioibongda.com/thu-vien-anh/Hinh-anh-khet-let-tren-san-Chi-Lang-118ab5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18" Type="http://schemas.openxmlformats.org/officeDocument/2006/relationships/image" Target="../media/image3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17" Type="http://schemas.openxmlformats.org/officeDocument/2006/relationships/image" Target="../media/image29.sv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19" Type="http://schemas.openxmlformats.org/officeDocument/2006/relationships/image" Target="../media/image31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18" Type="http://schemas.openxmlformats.org/officeDocument/2006/relationships/image" Target="../media/image3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17" Type="http://schemas.openxmlformats.org/officeDocument/2006/relationships/image" Target="../media/image29.sv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19" Type="http://schemas.openxmlformats.org/officeDocument/2006/relationships/image" Target="../media/image31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18" Type="http://schemas.openxmlformats.org/officeDocument/2006/relationships/image" Target="../media/image3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17" Type="http://schemas.openxmlformats.org/officeDocument/2006/relationships/image" Target="../media/image29.sv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19" Type="http://schemas.openxmlformats.org/officeDocument/2006/relationships/image" Target="../media/image31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7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1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0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096559" y="3241253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2852963" y="4952471"/>
            <a:ext cx="648607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MÔN: TẬP ĐỌC</a:t>
            </a:r>
            <a:endParaRPr lang="vi-VN" sz="66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8" descr="www.thegioibongda.com: Hình ảnh &quot;khét lẹt&quot; trên sân Chi Lăng">
            <a:hlinkClick r:id="rId2"/>
            <a:extLst>
              <a:ext uri="{FF2B5EF4-FFF2-40B4-BE49-F238E27FC236}">
                <a16:creationId xmlns:a16="http://schemas.microsoft.com/office/drawing/2014/main" id="{583109EA-8099-6641-9305-6BDD64BB0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3">
            <a:hlinkClick r:id="rId4" action="ppaction://hlinksldjump"/>
            <a:extLst>
              <a:ext uri="{FF2B5EF4-FFF2-40B4-BE49-F238E27FC236}">
                <a16:creationId xmlns:a16="http://schemas.microsoft.com/office/drawing/2014/main" id="{42E38513-9048-2C4F-A9B8-85D8D59E8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228601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9DC89D-CC45-544F-BA6F-B2A4E3150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000" y="476672"/>
            <a:ext cx="9942000" cy="487600"/>
          </a:xfrm>
        </p:spPr>
        <p:txBody>
          <a:bodyPr/>
          <a:lstStyle/>
          <a:p>
            <a:r>
              <a:rPr lang="en-VN" dirty="0">
                <a:solidFill>
                  <a:schemeClr val="tx1">
                    <a:lumMod val="95000"/>
                    <a:lumOff val="5000"/>
                  </a:schemeClr>
                </a:solidFill>
              </a:rPr>
              <a:t>Đoạn 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8F2B9D-8725-0845-8BDC-2AF872B28114}"/>
              </a:ext>
            </a:extLst>
          </p:cNvPr>
          <p:cNvSpPr/>
          <p:nvPr/>
        </p:nvSpPr>
        <p:spPr>
          <a:xfrm>
            <a:off x="1055440" y="1036280"/>
            <a:ext cx="107627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Thanh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Mô-na-cô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Va-ti-căng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Mô-na-cô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Nga,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82CE2E-6F59-2A4C-A572-C20501F99F6D}"/>
              </a:ext>
            </a:extLst>
          </p:cNvPr>
          <p:cNvCxnSpPr/>
          <p:nvPr/>
        </p:nvCxnSpPr>
        <p:spPr>
          <a:xfrm>
            <a:off x="1125000" y="2780928"/>
            <a:ext cx="15841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 Box 13">
            <a:hlinkClick r:id="rId2" action="ppaction://hlinksldjump"/>
            <a:extLst>
              <a:ext uri="{FF2B5EF4-FFF2-40B4-BE49-F238E27FC236}">
                <a16:creationId xmlns:a16="http://schemas.microsoft.com/office/drawing/2014/main" id="{70C54695-153A-9D47-90FA-B31942656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512" y="486916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1E378A-42A4-E94D-815A-55813B743181}"/>
              </a:ext>
            </a:extLst>
          </p:cNvPr>
          <p:cNvCxnSpPr/>
          <p:nvPr/>
        </p:nvCxnSpPr>
        <p:spPr>
          <a:xfrm>
            <a:off x="7104112" y="3284984"/>
            <a:ext cx="15841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 Box 13">
            <a:hlinkClick r:id="rId2" action="ppaction://hlinksldjump"/>
            <a:extLst>
              <a:ext uri="{FF2B5EF4-FFF2-40B4-BE49-F238E27FC236}">
                <a16:creationId xmlns:a16="http://schemas.microsoft.com/office/drawing/2014/main" id="{673D43CB-CE3A-7842-B49B-425A28C47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28572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51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9DC89D-CC45-544F-BA6F-B2A4E3150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000" y="476672"/>
            <a:ext cx="9942000" cy="487600"/>
          </a:xfrm>
        </p:spPr>
        <p:txBody>
          <a:bodyPr/>
          <a:lstStyle/>
          <a:p>
            <a:r>
              <a:rPr lang="en-VN" dirty="0">
                <a:solidFill>
                  <a:schemeClr val="tx1">
                    <a:lumMod val="95000"/>
                    <a:lumOff val="5000"/>
                  </a:schemeClr>
                </a:solidFill>
              </a:rPr>
              <a:t>Đoạn 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8F2B9D-8725-0845-8BDC-2AF872B28114}"/>
              </a:ext>
            </a:extLst>
          </p:cNvPr>
          <p:cNvSpPr/>
          <p:nvPr/>
        </p:nvSpPr>
        <p:spPr>
          <a:xfrm>
            <a:off x="839416" y="964272"/>
            <a:ext cx="107627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eaLnBrk="1" hangingPunct="1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Anh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tin:</a:t>
            </a:r>
          </a:p>
          <a:p>
            <a:pPr eaLnBrk="1" hangingPunct="1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Va-ti-căng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- Thanh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Va-ti-căng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700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62497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22222" y="0"/>
            <a:ext cx="12314222" cy="692314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71240">
            <a:off x="9847772" y="3207500"/>
            <a:ext cx="3316857" cy="45043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901224" y="1129071"/>
            <a:ext cx="8643552" cy="48538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03444" y="1034642"/>
            <a:ext cx="9251849" cy="519545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83675" y="2831473"/>
            <a:ext cx="10091387" cy="11369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 eaLnBrk="1" fontAlgn="auto" hangingPunct="1">
              <a:lnSpc>
                <a:spcPts val="8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1" dirty="0" err="1">
                <a:solidFill>
                  <a:srgbClr val="333034"/>
                </a:solidFill>
                <a:latin typeface="Pecita"/>
                <a:cs typeface="+mn-cs"/>
              </a:rPr>
              <a:t>Tìm</a:t>
            </a:r>
            <a:r>
              <a:rPr lang="en-US" sz="10001" dirty="0">
                <a:solidFill>
                  <a:srgbClr val="333034"/>
                </a:solidFill>
                <a:latin typeface="Pecita"/>
                <a:cs typeface="+mn-cs"/>
              </a:rPr>
              <a:t> </a:t>
            </a:r>
            <a:r>
              <a:rPr lang="en-US" sz="10001" dirty="0" err="1">
                <a:solidFill>
                  <a:srgbClr val="333034"/>
                </a:solidFill>
                <a:latin typeface="Pecita"/>
                <a:cs typeface="+mn-cs"/>
              </a:rPr>
              <a:t>hiểu</a:t>
            </a:r>
            <a:r>
              <a:rPr lang="en-US" sz="10001" dirty="0">
                <a:solidFill>
                  <a:srgbClr val="333034"/>
                </a:solidFill>
                <a:latin typeface="Pecita"/>
                <a:cs typeface="+mn-cs"/>
              </a:rPr>
              <a:t> </a:t>
            </a:r>
            <a:r>
              <a:rPr lang="en-US" sz="10001" dirty="0" err="1">
                <a:solidFill>
                  <a:srgbClr val="333034"/>
                </a:solidFill>
                <a:latin typeface="Pecita"/>
                <a:cs typeface="+mn-cs"/>
              </a:rPr>
              <a:t>bài</a:t>
            </a:r>
            <a:endParaRPr lang="en-US" sz="10001" dirty="0">
              <a:solidFill>
                <a:srgbClr val="333034"/>
              </a:solidFill>
              <a:latin typeface="Pecita"/>
              <a:cs typeface="+mn-cs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04817">
            <a:off x="5177339" y="708099"/>
            <a:ext cx="1837322" cy="5879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9954227">
            <a:off x="1088582" y="260408"/>
            <a:ext cx="2440113" cy="244011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544776" y="708099"/>
            <a:ext cx="1184912" cy="99748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738507">
            <a:off x="-614879" y="5184990"/>
            <a:ext cx="1817277" cy="61126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857470">
            <a:off x="-659146" y="4428165"/>
            <a:ext cx="1844608" cy="57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24812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8" name="Text Box 8">
            <a:extLst>
              <a:ext uri="{FF2B5EF4-FFF2-40B4-BE49-F238E27FC236}">
                <a16:creationId xmlns:a16="http://schemas.microsoft.com/office/drawing/2014/main" id="{04D1A0FD-169E-554C-A624-D438FA8D7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536" y="1355005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1.Thanh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090" name="Text Box 10">
            <a:extLst>
              <a:ext uri="{FF2B5EF4-FFF2-40B4-BE49-F238E27FC236}">
                <a16:creationId xmlns:a16="http://schemas.microsoft.com/office/drawing/2014/main" id="{EF5DB9AF-4870-A447-869D-580BD9EAC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536" y="2495699"/>
            <a:ext cx="9144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Thanh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4" name="Text Box 11">
            <a:extLst>
              <a:ext uri="{FF2B5EF4-FFF2-40B4-BE49-F238E27FC236}">
                <a16:creationId xmlns:a16="http://schemas.microsoft.com/office/drawing/2014/main" id="{407B7957-BF9B-114D-B93E-679AE282C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396875"/>
            <a:ext cx="5486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đọc: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300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300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300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30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30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30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8" grpId="0"/>
      <p:bldP spid="4300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1" name="Text Box 11">
            <a:extLst>
              <a:ext uri="{FF2B5EF4-FFF2-40B4-BE49-F238E27FC236}">
                <a16:creationId xmlns:a16="http://schemas.microsoft.com/office/drawing/2014/main" id="{47D85F93-A331-9948-B988-03F6C8D39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309" y="394807"/>
            <a:ext cx="10041877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alt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alt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</a:t>
            </a:r>
            <a:endParaRPr lang="en-US" altLang="en-US" sz="3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092" name="Text Box 12">
            <a:extLst>
              <a:ext uri="{FF2B5EF4-FFF2-40B4-BE49-F238E27FC236}">
                <a16:creationId xmlns:a16="http://schemas.microsoft.com/office/drawing/2014/main" id="{35B3D83C-959A-D04C-A5AB-E02DE5790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205" y="1668112"/>
            <a:ext cx="10476656" cy="426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Thanh: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Mô-na-cô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Va-ti-căng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Mô-na-cô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Nga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5FB8BB-9D5D-E24F-95E9-731FD75EA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D98209-31E6-764E-8067-2E65BB38A519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CF86FF-F4BB-4646-9B5C-8FBD5C1D91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D21DBD3-A052-E446-8F9A-72FEA70EA719}"/>
              </a:ext>
            </a:extLst>
          </p:cNvPr>
          <p:cNvSpPr>
            <a:spLocks noGrp="1"/>
          </p:cNvSpPr>
          <p:nvPr>
            <p:ph type="title" idx="3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F4C314C-9D32-9842-903A-5B4392AB6285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D774FD8-E734-1046-8897-A15B58AE07CD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C2DA2B2-44D9-A34D-8E34-E7974693571F}"/>
              </a:ext>
            </a:extLst>
          </p:cNvPr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27EC962-5F5F-5043-AA28-BEE774A8A5E0}"/>
              </a:ext>
            </a:extLst>
          </p:cNvPr>
          <p:cNvSpPr>
            <a:spLocks noGrp="1"/>
          </p:cNvSpPr>
          <p:nvPr>
            <p:ph type="title" idx="7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BB822B91-0C05-FC48-B1E3-156A3C1406E1}"/>
              </a:ext>
            </a:extLst>
          </p:cNvPr>
          <p:cNvSpPr>
            <a:spLocks noGrp="1"/>
          </p:cNvSpPr>
          <p:nvPr>
            <p:ph type="subTitle" idx="8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68C3108-02B9-FD4A-8A56-02F905F129CA}"/>
              </a:ext>
            </a:extLst>
          </p:cNvPr>
          <p:cNvSpPr>
            <a:spLocks noGrp="1"/>
          </p:cNvSpPr>
          <p:nvPr>
            <p:ph type="title" idx="9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F1EBE042-41E2-0D47-8070-DD4C22AED017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38B7B7D9-9B0A-134B-A03D-D393E1EB9A1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100E7BC-A42E-3A43-977B-88B54F791F61}"/>
              </a:ext>
            </a:extLst>
          </p:cNvPr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endParaRPr lang="en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30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1" grpId="0"/>
      <p:bldP spid="43009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map-france">
            <a:extLst>
              <a:ext uri="{FF2B5EF4-FFF2-40B4-BE49-F238E27FC236}">
                <a16:creationId xmlns:a16="http://schemas.microsoft.com/office/drawing/2014/main" id="{E78B4142-3C0B-2F49-A23C-53F8D84EB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6" y="0"/>
            <a:ext cx="6005513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7">
            <a:extLst>
              <a:ext uri="{FF2B5EF4-FFF2-40B4-BE49-F238E27FC236}">
                <a16:creationId xmlns:a16="http://schemas.microsoft.com/office/drawing/2014/main" id="{D56C72C3-B654-264E-B8DC-49759900E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361" y="5391264"/>
            <a:ext cx="2589213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vi-VN" sz="4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Mô-na-cô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0E2587A2-9509-AA4F-8E7A-7BC5A61EE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805" y="5051539"/>
            <a:ext cx="4562648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vi-VN" altLang="en-US" sz="2200" b="1" dirty="0">
                <a:latin typeface="Times New Roman" panose="02020603050405020304" pitchFamily="18" charset="0"/>
              </a:rPr>
              <a:t>Diện tích: 1,95 km</a:t>
            </a:r>
            <a:r>
              <a:rPr lang="vi-VN" altLang="en-US" sz="2200" b="1" baseline="30000" dirty="0">
                <a:latin typeface="Times New Roman" panose="02020603050405020304" pitchFamily="18" charset="0"/>
              </a:rPr>
              <a:t>2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vi-VN" altLang="en-US" sz="2200" b="1" dirty="0">
                <a:latin typeface="Times New Roman" panose="02020603050405020304" pitchFamily="18" charset="0"/>
              </a:rPr>
              <a:t>Dân số: khoảng 30 000 người</a:t>
            </a:r>
            <a:endParaRPr lang="en-US" altLang="en-US" sz="2200" b="1" dirty="0">
              <a:latin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42BCCBC-A7C5-3040-99A1-D6B46304D2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194" y="42333"/>
            <a:ext cx="5913770" cy="4992687"/>
          </a:xfrm>
          <a:prstGeom prst="rect">
            <a:avLst/>
          </a:prstGeom>
        </p:spPr>
      </p:pic>
      <p:sp>
        <p:nvSpPr>
          <p:cNvPr id="19" name="Text Box 7">
            <a:extLst>
              <a:ext uri="{FF2B5EF4-FFF2-40B4-BE49-F238E27FC236}">
                <a16:creationId xmlns:a16="http://schemas.microsoft.com/office/drawing/2014/main" id="{FBFFDBCC-F294-1847-9A11-7B1DDB64C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2701" y="5990258"/>
            <a:ext cx="510207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vi-VN" altLang="en-US" sz="2200" b="1" dirty="0">
                <a:latin typeface="Times New Roman" panose="02020603050405020304" pitchFamily="18" charset="0"/>
              </a:rPr>
              <a:t>Dân số hiện nay khoảng 38 000 người</a:t>
            </a:r>
            <a:endParaRPr lang="en-US" altLang="en-US" sz="2200" b="1" dirty="0">
              <a:latin typeface="Times New Roman" panose="02020603050405020304" pitchFamily="18" charset="0"/>
            </a:endParaRP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0958027D-D8F8-7145-AE7E-CC3CA53DC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5942" y="5374589"/>
            <a:ext cx="35990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Nước có diện tích nhỏ thứ hai trên thế giới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6" descr="http://hstatic.net/418/1000070418/10/2016/4-23/animation_gif_insect_anh_dong__168_.gif">
            <a:extLst>
              <a:ext uri="{FF2B5EF4-FFF2-40B4-BE49-F238E27FC236}">
                <a16:creationId xmlns:a16="http://schemas.microsoft.com/office/drawing/2014/main" id="{5794BB4A-29A2-9C4F-9436-6D2A31E24F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62475"/>
            <a:ext cx="66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zing_monaco_1.jpg">
            <a:extLst>
              <a:ext uri="{FF2B5EF4-FFF2-40B4-BE49-F238E27FC236}">
                <a16:creationId xmlns:a16="http://schemas.microsoft.com/office/drawing/2014/main" id="{21E3BA94-7BED-CE44-A4F1-25186F7BA7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1422400"/>
            <a:ext cx="1058545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5506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7">
            <a:extLst>
              <a:ext uri="{FF2B5EF4-FFF2-40B4-BE49-F238E27FC236}">
                <a16:creationId xmlns:a16="http://schemas.microsoft.com/office/drawing/2014/main" id="{53A590E7-6C85-264F-B066-A4813EA6F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8207" y="4418456"/>
            <a:ext cx="2587625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vi-VN" sz="4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Va-ti-căng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2A7963CC-8DAC-FA4E-89E9-BD35332EF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4375" y="4303292"/>
            <a:ext cx="460501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vi-VN" altLang="en-US" sz="2400" b="1" dirty="0">
                <a:latin typeface="Times New Roman" panose="02020603050405020304" pitchFamily="18" charset="0"/>
              </a:rPr>
              <a:t>Diện tích: 0,44 km</a:t>
            </a:r>
            <a:r>
              <a:rPr lang="vi-VN" altLang="en-US" sz="2400" b="1" baseline="30000" dirty="0">
                <a:latin typeface="Times New Roman" panose="02020603050405020304" pitchFamily="18" charset="0"/>
              </a:rPr>
              <a:t>2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vi-VN" altLang="en-US" sz="2400" b="1" dirty="0">
                <a:latin typeface="Times New Roman" panose="02020603050405020304" pitchFamily="18" charset="0"/>
              </a:rPr>
              <a:t>Dân số: chưa đến 1000 người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981E20-DD9A-5F41-A2BC-80D116275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289167"/>
            <a:ext cx="9779335" cy="399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23D49B-C4FA-7347-A6E1-48AC39101A85}"/>
              </a:ext>
            </a:extLst>
          </p:cNvPr>
          <p:cNvSpPr txBox="1"/>
          <p:nvPr/>
        </p:nvSpPr>
        <p:spPr>
          <a:xfrm>
            <a:off x="1127448" y="5457167"/>
            <a:ext cx="10472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Va-ti-căng là nơi đặt toà thánh Công giáo. Đây là một quốc gia độc lập có diện tích nhỏ nhất thế giới, nằm ngay trong thành phố Roma, nước Ý.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 descr="rome-2472617_960_720.jpg">
            <a:extLst>
              <a:ext uri="{FF2B5EF4-FFF2-40B4-BE49-F238E27FC236}">
                <a16:creationId xmlns:a16="http://schemas.microsoft.com/office/drawing/2014/main" id="{DC545302-1FBA-2549-8344-D99293152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0"/>
            <a:ext cx="1188085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448585"/>
      </p:ext>
    </p:extLst>
  </p:cSld>
  <p:clrMapOvr>
    <a:masterClrMapping/>
  </p:clrMapOvr>
  <p:transition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E99637-DBBB-A94D-BE46-2419ED277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404664"/>
            <a:ext cx="9942000" cy="487600"/>
          </a:xfrm>
        </p:spPr>
        <p:txBody>
          <a:bodyPr/>
          <a:lstStyle/>
          <a:p>
            <a:r>
              <a:rPr lang="en-VN" dirty="0"/>
              <a:t>Các bạn nhỏ trong bức tranh đang làm gì ?</a:t>
            </a:r>
          </a:p>
        </p:txBody>
      </p:sp>
      <p:pic>
        <p:nvPicPr>
          <p:cNvPr id="5" name="Picture 4" descr="SGK">
            <a:extLst>
              <a:ext uri="{FF2B5EF4-FFF2-40B4-BE49-F238E27FC236}">
                <a16:creationId xmlns:a16="http://schemas.microsoft.com/office/drawing/2014/main" id="{79F8C511-5BF1-DE4B-B739-47BA1AA32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052736"/>
            <a:ext cx="9096137" cy="512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63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6" descr="http://hstatic.net/418/1000070418/10/2016/4-23/animation_gif_insect_anh_dong__168_.gif">
            <a:extLst>
              <a:ext uri="{FF2B5EF4-FFF2-40B4-BE49-F238E27FC236}">
                <a16:creationId xmlns:a16="http://schemas.microsoft.com/office/drawing/2014/main" id="{F390706B-08B5-CE49-B048-79B52F0614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55" y="4538133"/>
            <a:ext cx="66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7">
            <a:extLst>
              <a:ext uri="{FF2B5EF4-FFF2-40B4-BE49-F238E27FC236}">
                <a16:creationId xmlns:a16="http://schemas.microsoft.com/office/drawing/2014/main" id="{535A5E9E-F384-9C45-8467-EABC51FE4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9111" y="5157192"/>
            <a:ext cx="2589213" cy="5222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vi-VN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Nga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DD3630D0-CCA4-204C-962B-CCAFAFCC4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4092" y="5679479"/>
            <a:ext cx="415925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vi-VN" altLang="en-US" sz="2200" b="1" dirty="0">
                <a:latin typeface="Times New Roman" panose="02020603050405020304" pitchFamily="18" charset="0"/>
              </a:rPr>
              <a:t>Diện tích: 17 075 400 km</a:t>
            </a:r>
            <a:r>
              <a:rPr lang="vi-VN" altLang="en-US" sz="2200" b="1" baseline="30000" dirty="0">
                <a:latin typeface="Times New Roman" panose="02020603050405020304" pitchFamily="18" charset="0"/>
              </a:rPr>
              <a:t>2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vi-VN" altLang="en-US" sz="2200" b="1" dirty="0">
                <a:latin typeface="Times New Roman" panose="02020603050405020304" pitchFamily="18" charset="0"/>
              </a:rPr>
              <a:t>Dân số: khoảng 146 triệu người</a:t>
            </a:r>
            <a:endParaRPr lang="en-US" altLang="en-US" sz="2200" b="1" dirty="0">
              <a:latin typeface="Times New Roman" panose="02020603050405020304" pitchFamily="18" charset="0"/>
            </a:endParaRPr>
          </a:p>
        </p:txBody>
      </p:sp>
      <p:pic>
        <p:nvPicPr>
          <p:cNvPr id="11266" name="Picture 2" descr="Điều kiện địa lý nước Nga và tư duy dân tộc Nga | Nghiên Cứu Lịch Sử">
            <a:extLst>
              <a:ext uri="{FF2B5EF4-FFF2-40B4-BE49-F238E27FC236}">
                <a16:creationId xmlns:a16="http://schemas.microsoft.com/office/drawing/2014/main" id="{7B249CE8-0FBD-EB42-ADB2-6AB575B6D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64558"/>
            <a:ext cx="9144000" cy="536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7">
            <a:extLst>
              <a:ext uri="{FF2B5EF4-FFF2-40B4-BE49-F238E27FC236}">
                <a16:creationId xmlns:a16="http://schemas.microsoft.com/office/drawing/2014/main" id="{5587145E-CB39-FD40-BBC7-50FF25107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0293" y="2373450"/>
            <a:ext cx="2589212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vi-VN" sz="3600" b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Trung Quốc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F8B06C7F-198C-CD45-AD98-35EE7060D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9291" y="3057314"/>
            <a:ext cx="455121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vi-VN" altLang="en-US" sz="2800" b="1" dirty="0">
                <a:latin typeface="Times New Roman" panose="02020603050405020304" pitchFamily="18" charset="0"/>
              </a:rPr>
              <a:t>Diện tích: 9,6km</a:t>
            </a:r>
            <a:r>
              <a:rPr lang="vi-VN" altLang="en-US" sz="2800" b="1" baseline="30000" dirty="0">
                <a:latin typeface="Times New Roman" panose="02020603050405020304" pitchFamily="18" charset="0"/>
              </a:rPr>
              <a:t>2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vi-VN" altLang="en-US" sz="2800" b="1" dirty="0">
                <a:latin typeface="Times New Roman" panose="02020603050405020304" pitchFamily="18" charset="0"/>
              </a:rPr>
              <a:t>Dân số: hơn 1,4 tỷ người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pic>
        <p:nvPicPr>
          <p:cNvPr id="23568" name="Picture 16" descr="Việt Nam – Trung Quốc và “lời nguyền địa lý”">
            <a:extLst>
              <a:ext uri="{FF2B5EF4-FFF2-40B4-BE49-F238E27FC236}">
                <a16:creationId xmlns:a16="http://schemas.microsoft.com/office/drawing/2014/main" id="{B0B5F891-9C22-D54F-9328-5A3550CAA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33" y="539750"/>
            <a:ext cx="6083300" cy="577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2AD149B-AD5C-1A44-AE3E-67478544C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17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7" name="Text Box 9">
            <a:extLst>
              <a:ext uri="{FF2B5EF4-FFF2-40B4-BE49-F238E27FC236}">
                <a16:creationId xmlns:a16="http://schemas.microsoft.com/office/drawing/2014/main" id="{C2CE317A-2862-E34F-883B-5A5A9602B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448" y="371297"/>
            <a:ext cx="106571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2138" name="Text Box 10">
            <a:extLst>
              <a:ext uri="{FF2B5EF4-FFF2-40B4-BE49-F238E27FC236}">
                <a16:creationId xmlns:a16="http://schemas.microsoft.com/office/drawing/2014/main" id="{48FF142E-E00A-3C49-B097-7069376DB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4" y="1571626"/>
            <a:ext cx="106680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	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32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32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32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32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32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32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7" grpId="0"/>
      <p:bldP spid="4321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9" name="Text Box 11">
            <a:extLst>
              <a:ext uri="{FF2B5EF4-FFF2-40B4-BE49-F238E27FC236}">
                <a16:creationId xmlns:a16="http://schemas.microsoft.com/office/drawing/2014/main" id="{FCD22F24-D609-2242-9E38-029EFBD29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464" y="404664"/>
            <a:ext cx="96490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Qua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32140" name="Text Box 12">
            <a:extLst>
              <a:ext uri="{FF2B5EF4-FFF2-40B4-BE49-F238E27FC236}">
                <a16:creationId xmlns:a16="http://schemas.microsoft.com/office/drawing/2014/main" id="{042EA4A7-8F3D-4448-9093-FBB884DEE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604993"/>
            <a:ext cx="91440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 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2141" name="Text Box 13">
            <a:extLst>
              <a:ext uri="{FF2B5EF4-FFF2-40B4-BE49-F238E27FC236}">
                <a16:creationId xmlns:a16="http://schemas.microsoft.com/office/drawing/2014/main" id="{17CE0E46-F23A-304C-AC92-92D8F6F7D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464" y="4762595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32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32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32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32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32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32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32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32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32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9" grpId="0"/>
      <p:bldP spid="432140" grpId="0"/>
      <p:bldP spid="4321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2723">
            <a:extLst>
              <a:ext uri="{FF2B5EF4-FFF2-40B4-BE49-F238E27FC236}">
                <a16:creationId xmlns:a16="http://schemas.microsoft.com/office/drawing/2014/main" id="{C4F01464-EFE7-8742-9801-49F5B6FC367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5189" y="333376"/>
            <a:ext cx="6193060" cy="211596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LẠI</a:t>
            </a:r>
            <a:endParaRPr lang="en-VN" sz="3600" kern="1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2998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SGK">
            <a:extLst>
              <a:ext uri="{FF2B5EF4-FFF2-40B4-BE49-F238E27FC236}">
                <a16:creationId xmlns:a16="http://schemas.microsoft.com/office/drawing/2014/main" id="{F861A96C-3D23-6F47-889E-9D085105C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340" y="2033607"/>
            <a:ext cx="50038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085A2D5-A2B9-1742-AFD5-4FDD4DD7B5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60A9C9-7513-A741-8FC2-A0D7BD76C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8627BB6-A88A-5446-BE7B-AD657196F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3712" y="2492896"/>
            <a:ext cx="5393600" cy="1429200"/>
          </a:xfrm>
        </p:spPr>
        <p:txBody>
          <a:bodyPr/>
          <a:lstStyle/>
          <a:p>
            <a:r>
              <a:rPr lang="en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dẫn chuyện</a:t>
            </a:r>
          </a:p>
          <a:p>
            <a:r>
              <a:rPr lang="en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</a:p>
          <a:p>
            <a:r>
              <a:rPr lang="en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</a:p>
          <a:p>
            <a:r>
              <a:rPr lang="en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8A8F32-FDA0-9F4C-9D33-5739E9FB8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4600" y="548680"/>
            <a:ext cx="6099832" cy="487600"/>
          </a:xfrm>
        </p:spPr>
        <p:txBody>
          <a:bodyPr/>
          <a:lstStyle/>
          <a:p>
            <a:r>
              <a:rPr lang="en-VN" sz="4800" b="1" dirty="0"/>
              <a:t>Luyện đọc phân vai</a:t>
            </a:r>
          </a:p>
        </p:txBody>
      </p:sp>
    </p:spTree>
    <p:extLst>
      <p:ext uri="{BB962C8B-B14F-4D97-AF65-F5344CB8AC3E}">
        <p14:creationId xmlns:p14="http://schemas.microsoft.com/office/powerpoint/2010/main" val="3653867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>
            <a:extLst>
              <a:ext uri="{FF2B5EF4-FFF2-40B4-BE49-F238E27FC236}">
                <a16:creationId xmlns:a16="http://schemas.microsoft.com/office/drawing/2014/main" id="{49732212-9C68-6047-85F8-6CBC1E86C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613" y="0"/>
            <a:ext cx="5105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 sổ tay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Text Box 7">
            <a:extLst>
              <a:ext uri="{FF2B5EF4-FFF2-40B4-BE49-F238E27FC236}">
                <a16:creationId xmlns:a16="http://schemas.microsoft.com/office/drawing/2014/main" id="{9B6CD554-57BC-BD4D-A093-8B78BAD6E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09600"/>
            <a:ext cx="90678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Tuấn và Lân ra chơi muộn. Lúc đi ngang qua bàn Thanh, thấy quyển sổ để trên bàn, Tuấn tò mò toan cầm lên xem, Lân vội can: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Đừng ! Sao lại xem sổ tay của bạn?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Vừa lúc ấy, Thanh bước vào. Nghe Lân nói, Thanh bảo: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Để mang ra sân cùng xem! Các bạn đang đố nhau về các nước, nhờ tớ làm trọng tài.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Cả ba cùng chạy ào ra sân. Quyển sổ được mở ra. Những dòng chữ nắn nót ghi nội dung họp, các việc cần làm, những chuyện lí thú…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Thanh lên tiếng;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Đây rồi ! Mô-na-cô đúng là nước vào loại nhỏ nhất, diện tích chỉ gần bằng nửa Hồ Tây ở Thủ đô Hà Nội. Nhưng Va-ti-căng còn nhỏ hơn: Quốc gia đặc biệt này rộng chưa bằng một phần năm Mô-na-cô. Nước lớn nhất là Nga, rộng hơn nước ta trên 50 lần.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Bốn, năm bạn cùng reo lên. Riêng Tùng chưa chịu thua: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0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Thế nước nào ít dân nhất?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Tất cả nhìn nhau, rồi nhìn Tùng. Anh chàng vẻ rất tự tin: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0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Cũng là Va-ti-căng.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Đúng đấy!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- Thanh giải thích 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Va-ti-căng chỉ có khoảng 700 người. Còn nước đông dân nhất là Trung Quốc : hơn 1 tỉ 200 triệu.</a:t>
            </a:r>
            <a:r>
              <a:rPr lang="vi-V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NGUYỄN HOÀNG</a:t>
            </a:r>
            <a:r>
              <a:rPr lang="vi-V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22222" y="0"/>
            <a:ext cx="12314222" cy="692314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71240">
            <a:off x="9847772" y="3207500"/>
            <a:ext cx="3316857" cy="45043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901224" y="1129071"/>
            <a:ext cx="8643552" cy="48538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03444" y="1034642"/>
            <a:ext cx="9251849" cy="519545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828174" y="1602082"/>
            <a:ext cx="10091387" cy="1021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 eaLnBrk="1" fontAlgn="auto" hangingPunct="1">
              <a:lnSpc>
                <a:spcPts val="8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600" dirty="0" err="1">
                <a:solidFill>
                  <a:srgbClr val="333034"/>
                </a:solidFill>
                <a:latin typeface="Pecita"/>
                <a:cs typeface="+mn-cs"/>
              </a:rPr>
              <a:t>Dặn</a:t>
            </a:r>
            <a:r>
              <a:rPr lang="en-US" sz="6600" dirty="0">
                <a:solidFill>
                  <a:srgbClr val="333034"/>
                </a:solidFill>
                <a:latin typeface="Pecita"/>
                <a:cs typeface="+mn-cs"/>
              </a:rPr>
              <a:t> </a:t>
            </a:r>
            <a:r>
              <a:rPr lang="en-US" sz="6600" dirty="0" err="1">
                <a:solidFill>
                  <a:srgbClr val="333034"/>
                </a:solidFill>
                <a:latin typeface="Pecita"/>
                <a:cs typeface="+mn-cs"/>
              </a:rPr>
              <a:t>dò</a:t>
            </a:r>
            <a:endParaRPr lang="en-US" sz="6600" dirty="0">
              <a:solidFill>
                <a:srgbClr val="333034"/>
              </a:solidFill>
              <a:latin typeface="Pecita"/>
              <a:cs typeface="+mn-cs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04817">
            <a:off x="5177339" y="708099"/>
            <a:ext cx="1837322" cy="5879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9954227">
            <a:off x="1088582" y="260408"/>
            <a:ext cx="2440113" cy="244011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544776" y="708099"/>
            <a:ext cx="1184912" cy="99748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738507">
            <a:off x="-614879" y="5184990"/>
            <a:ext cx="1817277" cy="61126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857470">
            <a:off x="-659146" y="4428165"/>
            <a:ext cx="1844608" cy="57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1983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77C0FCD-5210-4962-B5E2-E9022394C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43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>
            <a:extLst>
              <a:ext uri="{FF2B5EF4-FFF2-40B4-BE49-F238E27FC236}">
                <a16:creationId xmlns:a16="http://schemas.microsoft.com/office/drawing/2014/main" id="{019B9B87-9576-8040-A754-C66DD754D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925" y="1636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3" name="Text Box 8">
            <a:extLst>
              <a:ext uri="{FF2B5EF4-FFF2-40B4-BE49-F238E27FC236}">
                <a16:creationId xmlns:a16="http://schemas.microsoft.com/office/drawing/2014/main" id="{2AF6A702-5081-7A4A-8EB9-8A534DB66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2325" y="11795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4" name="Text Box 11">
            <a:extLst>
              <a:ext uri="{FF2B5EF4-FFF2-40B4-BE49-F238E27FC236}">
                <a16:creationId xmlns:a16="http://schemas.microsoft.com/office/drawing/2014/main" id="{26FA133B-570C-F245-BB2F-FF6F377A6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983" y="44450"/>
            <a:ext cx="591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vi-V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5" name="Text Box 14">
            <a:extLst>
              <a:ext uri="{FF2B5EF4-FFF2-40B4-BE49-F238E27FC236}">
                <a16:creationId xmlns:a16="http://schemas.microsoft.com/office/drawing/2014/main" id="{5C84BD32-4148-3541-A60C-78C29F93E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498031"/>
            <a:ext cx="12072937" cy="698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Thanh,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mò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 Sao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Thanh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Nghe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Thanh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Thanh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Mô-na-cô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Va-ti-căng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Mô-na-cô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Nga,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Anh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Va-ti-căng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- Thanh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Va-ti-căng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700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</a:p>
        </p:txBody>
      </p:sp>
      <p:sp>
        <p:nvSpPr>
          <p:cNvPr id="5126" name="Text Box 15">
            <a:extLst>
              <a:ext uri="{FF2B5EF4-FFF2-40B4-BE49-F238E27FC236}">
                <a16:creationId xmlns:a16="http://schemas.microsoft.com/office/drawing/2014/main" id="{658629D7-3C2A-E948-BF19-999BE4D22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0863" y="64008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0" name="Text Box 16">
            <a:extLst>
              <a:ext uri="{FF2B5EF4-FFF2-40B4-BE49-F238E27FC236}">
                <a16:creationId xmlns:a16="http://schemas.microsoft.com/office/drawing/2014/main" id="{E4858B35-011D-2F40-83AE-B051623E9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5138" y="6443663"/>
            <a:ext cx="228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Hoàng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A5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A5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A5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76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33105" y="-185177"/>
            <a:ext cx="6211599" cy="2385945"/>
            <a:chOff x="363388" y="1331533"/>
            <a:chExt cx="9156365" cy="379573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088846">
              <a:off x="363388" y="1331533"/>
              <a:ext cx="9156365" cy="3795730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1637097" y="2331596"/>
              <a:ext cx="6608948" cy="1010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 eaLnBrk="1" fontAlgn="auto" hangingPunct="1">
                <a:lnSpc>
                  <a:spcPts val="518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988">
                  <a:solidFill>
                    <a:srgbClr val="FFFFFF"/>
                  </a:solidFill>
                  <a:latin typeface="Lobster Bold"/>
                  <a:cs typeface="+mn-cs"/>
                </a:rPr>
                <a:t>Luyện</a:t>
              </a:r>
              <a:r>
                <a:rPr lang="en-US" sz="3988" dirty="0">
                  <a:solidFill>
                    <a:srgbClr val="FFFFFF"/>
                  </a:solidFill>
                  <a:latin typeface="Lobster Bold"/>
                  <a:cs typeface="+mn-cs"/>
                </a:rPr>
                <a:t> </a:t>
              </a:r>
              <a:r>
                <a:rPr lang="en-US" sz="3988" dirty="0" err="1">
                  <a:solidFill>
                    <a:srgbClr val="FFFFFF"/>
                  </a:solidFill>
                  <a:latin typeface="Lobster Bold"/>
                  <a:cs typeface="+mn-cs"/>
                </a:rPr>
                <a:t>đọc</a:t>
              </a:r>
              <a:r>
                <a:rPr lang="en-US" sz="3988" dirty="0">
                  <a:solidFill>
                    <a:srgbClr val="FFFFFF"/>
                  </a:solidFill>
                  <a:latin typeface="Lobster Bold"/>
                  <a:cs typeface="+mn-cs"/>
                </a:rPr>
                <a:t> </a:t>
              </a:r>
              <a:r>
                <a:rPr lang="en-US" sz="3988" dirty="0" err="1">
                  <a:solidFill>
                    <a:srgbClr val="FFFFFF"/>
                  </a:solidFill>
                  <a:latin typeface="Lobster Bold"/>
                  <a:cs typeface="+mn-cs"/>
                </a:rPr>
                <a:t>từ</a:t>
              </a:r>
              <a:r>
                <a:rPr lang="en-US" sz="3988" dirty="0">
                  <a:solidFill>
                    <a:srgbClr val="FFFFFF"/>
                  </a:solidFill>
                  <a:latin typeface="Lobster Bold"/>
                  <a:cs typeface="+mn-cs"/>
                </a:rPr>
                <a:t> </a:t>
              </a:r>
              <a:r>
                <a:rPr lang="en-US" sz="3988" dirty="0" err="1">
                  <a:solidFill>
                    <a:srgbClr val="FFFFFF"/>
                  </a:solidFill>
                  <a:latin typeface="Lobster Bold"/>
                  <a:cs typeface="+mn-cs"/>
                </a:rPr>
                <a:t>khó</a:t>
              </a:r>
              <a:endParaRPr lang="en-US" sz="3988" dirty="0">
                <a:solidFill>
                  <a:srgbClr val="FFFFFF"/>
                </a:solidFill>
                <a:latin typeface="Lobster Bold"/>
                <a:cs typeface="+mn-cs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000151">
            <a:off x="-470867" y="832843"/>
            <a:ext cx="2682895" cy="26258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400993">
            <a:off x="-506264" y="3657104"/>
            <a:ext cx="2011537" cy="252626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573690">
            <a:off x="10052994" y="1018479"/>
            <a:ext cx="2488694" cy="229270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10646247">
            <a:off x="11125526" y="3350081"/>
            <a:ext cx="2036777" cy="269325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430217" y="1665309"/>
            <a:ext cx="3397651" cy="950891"/>
            <a:chOff x="3877795" y="3257337"/>
            <a:chExt cx="5247246" cy="1828800"/>
          </a:xfrm>
        </p:grpSpPr>
        <p:sp>
          <p:nvSpPr>
            <p:cNvPr id="14" name="Rounded Rectangle 13"/>
            <p:cNvSpPr/>
            <p:nvPr/>
          </p:nvSpPr>
          <p:spPr>
            <a:xfrm>
              <a:off x="3877795" y="3257337"/>
              <a:ext cx="4876800" cy="18288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TextBox 9"/>
            <p:cNvSpPr txBox="1"/>
            <p:nvPr/>
          </p:nvSpPr>
          <p:spPr>
            <a:xfrm>
              <a:off x="4248241" y="3762763"/>
              <a:ext cx="4876800" cy="10003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 eaLnBrk="1" fontAlgn="auto" hangingPunct="1">
                <a:lnSpc>
                  <a:spcPts val="3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dirty="0" err="1">
                  <a:solidFill>
                    <a:srgbClr val="000000"/>
                  </a:solidFill>
                  <a:latin typeface="Cabin SemiBold"/>
                  <a:cs typeface="+mn-cs"/>
                </a:rPr>
                <a:t>toan</a:t>
              </a:r>
              <a:r>
                <a:rPr lang="en-US" sz="4000" dirty="0">
                  <a:solidFill>
                    <a:srgbClr val="000000"/>
                  </a:solidFill>
                  <a:latin typeface="Cabin SemiBold"/>
                  <a:cs typeface="+mn-cs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bin SemiBold"/>
                  <a:cs typeface="+mn-cs"/>
                </a:rPr>
                <a:t>cầm</a:t>
              </a:r>
              <a:r>
                <a:rPr lang="en-US" sz="4000" dirty="0">
                  <a:solidFill>
                    <a:srgbClr val="000000"/>
                  </a:solidFill>
                  <a:latin typeface="Cabin SemiBold"/>
                  <a:cs typeface="+mn-cs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bin SemiBold"/>
                  <a:cs typeface="+mn-cs"/>
                </a:rPr>
                <a:t>lên</a:t>
              </a:r>
              <a:endParaRPr lang="en-US" sz="4000" dirty="0">
                <a:solidFill>
                  <a:srgbClr val="000000"/>
                </a:solidFill>
                <a:latin typeface="Cabin SemiBold"/>
                <a:cs typeface="+mn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020598" y="1610053"/>
            <a:ext cx="3457788" cy="950891"/>
            <a:chOff x="9900684" y="5977496"/>
            <a:chExt cx="5201888" cy="1981200"/>
          </a:xfrm>
        </p:grpSpPr>
        <p:sp>
          <p:nvSpPr>
            <p:cNvPr id="17" name="Rounded Rectangle 16"/>
            <p:cNvSpPr/>
            <p:nvPr/>
          </p:nvSpPr>
          <p:spPr>
            <a:xfrm>
              <a:off x="9900684" y="5977496"/>
              <a:ext cx="4292388" cy="198120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TextBox 13"/>
            <p:cNvSpPr txBox="1"/>
            <p:nvPr/>
          </p:nvSpPr>
          <p:spPr>
            <a:xfrm>
              <a:off x="11007519" y="6453949"/>
              <a:ext cx="4095053" cy="10837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 eaLnBrk="1" fontAlgn="auto" hangingPunct="1">
                <a:lnSpc>
                  <a:spcPts val="3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dirty="0" err="1">
                  <a:solidFill>
                    <a:srgbClr val="000000"/>
                  </a:solidFill>
                  <a:latin typeface="Cabin SemiBold"/>
                  <a:cs typeface="+mn-cs"/>
                </a:rPr>
                <a:t>lí</a:t>
              </a:r>
              <a:r>
                <a:rPr lang="en-US" sz="4000" dirty="0">
                  <a:solidFill>
                    <a:srgbClr val="000000"/>
                  </a:solidFill>
                  <a:latin typeface="Cabin SemiBold"/>
                  <a:cs typeface="+mn-cs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bin SemiBold"/>
                  <a:cs typeface="+mn-cs"/>
                </a:rPr>
                <a:t>thú</a:t>
              </a:r>
              <a:endParaRPr lang="en-US" sz="4000" dirty="0">
                <a:solidFill>
                  <a:srgbClr val="000000"/>
                </a:solidFill>
                <a:latin typeface="Cabin SemiBold"/>
                <a:cs typeface="+mn-cs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582881" y="3100577"/>
            <a:ext cx="2993748" cy="789777"/>
            <a:chOff x="2527390" y="6887132"/>
            <a:chExt cx="4490622" cy="1908434"/>
          </a:xfrm>
        </p:grpSpPr>
        <p:sp>
          <p:nvSpPr>
            <p:cNvPr id="20" name="Rounded Rectangle 19"/>
            <p:cNvSpPr/>
            <p:nvPr/>
          </p:nvSpPr>
          <p:spPr>
            <a:xfrm>
              <a:off x="2527390" y="6887132"/>
              <a:ext cx="3768377" cy="1908434"/>
            </a:xfrm>
            <a:prstGeom prst="roundRect">
              <a:avLst/>
            </a:prstGeom>
            <a:solidFill>
              <a:srgbClr val="5B22EA"/>
            </a:solidFill>
            <a:ln>
              <a:solidFill>
                <a:srgbClr val="5B22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TextBox 10"/>
            <p:cNvSpPr txBox="1"/>
            <p:nvPr/>
          </p:nvSpPr>
          <p:spPr>
            <a:xfrm>
              <a:off x="2922958" y="7341393"/>
              <a:ext cx="4095054" cy="12568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 eaLnBrk="1" fontAlgn="auto" hangingPunct="1">
                <a:lnSpc>
                  <a:spcPts val="3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dirty="0" err="1">
                  <a:solidFill>
                    <a:prstClr val="white"/>
                  </a:solidFill>
                  <a:latin typeface="Cabin SemiBold"/>
                  <a:cs typeface="+mn-cs"/>
                </a:rPr>
                <a:t>Mô-na-cô</a:t>
              </a:r>
              <a:endParaRPr lang="en-US" sz="4000" dirty="0">
                <a:solidFill>
                  <a:prstClr val="white"/>
                </a:solidFill>
                <a:latin typeface="Cabin SemiBold"/>
                <a:cs typeface="+mn-cs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143916" y="3124227"/>
            <a:ext cx="3694471" cy="742475"/>
            <a:chOff x="7018013" y="6864272"/>
            <a:chExt cx="5541707" cy="1896145"/>
          </a:xfrm>
        </p:grpSpPr>
        <p:sp>
          <p:nvSpPr>
            <p:cNvPr id="23" name="Rounded Rectangle 22"/>
            <p:cNvSpPr/>
            <p:nvPr/>
          </p:nvSpPr>
          <p:spPr>
            <a:xfrm>
              <a:off x="7018013" y="6864272"/>
              <a:ext cx="4963473" cy="1896145"/>
            </a:xfrm>
            <a:prstGeom prst="roundRect">
              <a:avLst/>
            </a:prstGeom>
            <a:solidFill>
              <a:srgbClr val="6CE719"/>
            </a:solidFill>
            <a:ln>
              <a:solidFill>
                <a:srgbClr val="6CE7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TextBox 11"/>
            <p:cNvSpPr txBox="1"/>
            <p:nvPr/>
          </p:nvSpPr>
          <p:spPr>
            <a:xfrm>
              <a:off x="7841350" y="7187646"/>
              <a:ext cx="4718370" cy="13283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 eaLnBrk="1" fontAlgn="auto" hangingPunct="1">
                <a:lnSpc>
                  <a:spcPts val="3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dirty="0" err="1">
                  <a:solidFill>
                    <a:prstClr val="black"/>
                  </a:solidFill>
                  <a:latin typeface="Cabin SemiBold"/>
                  <a:cs typeface="+mn-cs"/>
                </a:rPr>
                <a:t>Va-ti-căng</a:t>
              </a:r>
              <a:endParaRPr lang="en-US" sz="4000" dirty="0">
                <a:solidFill>
                  <a:prstClr val="black"/>
                </a:solidFill>
                <a:latin typeface="Cabin SemiBold"/>
                <a:cs typeface="+mn-cs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582881" y="4645398"/>
            <a:ext cx="2922448" cy="875909"/>
            <a:chOff x="12703731" y="6885005"/>
            <a:chExt cx="4383671" cy="1313864"/>
          </a:xfrm>
        </p:grpSpPr>
        <p:sp>
          <p:nvSpPr>
            <p:cNvPr id="26" name="Rounded Rectangle 25"/>
            <p:cNvSpPr/>
            <p:nvPr/>
          </p:nvSpPr>
          <p:spPr>
            <a:xfrm>
              <a:off x="12703731" y="6885005"/>
              <a:ext cx="3653170" cy="131386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TextBox 12"/>
            <p:cNvSpPr txBox="1"/>
            <p:nvPr/>
          </p:nvSpPr>
          <p:spPr>
            <a:xfrm>
              <a:off x="12992349" y="7205039"/>
              <a:ext cx="4095053" cy="780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 eaLnBrk="1" fontAlgn="auto" hangingPunct="1">
                <a:lnSpc>
                  <a:spcPts val="3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dirty="0" err="1">
                  <a:solidFill>
                    <a:prstClr val="white"/>
                  </a:solidFill>
                  <a:latin typeface="Cabin SemiBold"/>
                  <a:cs typeface="+mn-cs"/>
                </a:rPr>
                <a:t>quyển</a:t>
              </a:r>
              <a:r>
                <a:rPr lang="en-US" sz="4000" dirty="0">
                  <a:solidFill>
                    <a:prstClr val="white"/>
                  </a:solidFill>
                  <a:latin typeface="Cabin SemiBold"/>
                  <a:cs typeface="+mn-cs"/>
                </a:rPr>
                <a:t> </a:t>
              </a:r>
              <a:r>
                <a:rPr lang="en-US" sz="4000" dirty="0" err="1">
                  <a:solidFill>
                    <a:prstClr val="white"/>
                  </a:solidFill>
                  <a:latin typeface="Cabin SemiBold"/>
                  <a:cs typeface="+mn-cs"/>
                </a:rPr>
                <a:t>sổ</a:t>
              </a:r>
              <a:endParaRPr lang="en-US" sz="4000" dirty="0">
                <a:solidFill>
                  <a:prstClr val="white"/>
                </a:solidFill>
                <a:latin typeface="Cabin SemiBold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7AC859A-C5F5-9840-9366-2931A5756C8C}"/>
              </a:ext>
            </a:extLst>
          </p:cNvPr>
          <p:cNvGrpSpPr/>
          <p:nvPr/>
        </p:nvGrpSpPr>
        <p:grpSpPr>
          <a:xfrm>
            <a:off x="6214871" y="4557968"/>
            <a:ext cx="3157783" cy="950891"/>
            <a:chOff x="2773779" y="3257333"/>
            <a:chExt cx="4876800" cy="1828800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8D4B9617-4088-294A-9EB6-3014A2288AB9}"/>
                </a:ext>
              </a:extLst>
            </p:cNvPr>
            <p:cNvSpPr/>
            <p:nvPr/>
          </p:nvSpPr>
          <p:spPr>
            <a:xfrm>
              <a:off x="2773779" y="3257333"/>
              <a:ext cx="4876800" cy="18288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TextBox 9">
              <a:extLst>
                <a:ext uri="{FF2B5EF4-FFF2-40B4-BE49-F238E27FC236}">
                  <a16:creationId xmlns:a16="http://schemas.microsoft.com/office/drawing/2014/main" id="{914CC0E7-C365-804A-83A3-5B7818CC1248}"/>
                </a:ext>
              </a:extLst>
            </p:cNvPr>
            <p:cNvSpPr txBox="1"/>
            <p:nvPr/>
          </p:nvSpPr>
          <p:spPr>
            <a:xfrm>
              <a:off x="3525891" y="3720367"/>
              <a:ext cx="4095053" cy="10003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 eaLnBrk="1" fontAlgn="auto" hangingPunct="1">
                <a:lnSpc>
                  <a:spcPts val="3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dirty="0" err="1">
                  <a:solidFill>
                    <a:srgbClr val="000000"/>
                  </a:solidFill>
                  <a:latin typeface="Cabin SemiBold"/>
                  <a:cs typeface="+mn-cs"/>
                </a:rPr>
                <a:t>nắn</a:t>
              </a:r>
              <a:r>
                <a:rPr lang="en-US" sz="4000" dirty="0">
                  <a:solidFill>
                    <a:srgbClr val="000000"/>
                  </a:solidFill>
                  <a:latin typeface="Cabin SemiBold"/>
                  <a:cs typeface="+mn-cs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bin SemiBold"/>
                  <a:cs typeface="+mn-cs"/>
                </a:rPr>
                <a:t>nót</a:t>
              </a:r>
              <a:endParaRPr lang="en-US" sz="4000" dirty="0">
                <a:solidFill>
                  <a:srgbClr val="000000"/>
                </a:solidFill>
                <a:latin typeface="Cabin SemiBold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4237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gtbrd013a">
            <a:extLst>
              <a:ext uri="{FF2B5EF4-FFF2-40B4-BE49-F238E27FC236}">
                <a16:creationId xmlns:a16="http://schemas.microsoft.com/office/drawing/2014/main" id="{835EF046-7FF3-7E4B-ABB9-9834FB47E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-22225"/>
            <a:ext cx="10153650" cy="705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Subtitle 2">
            <a:extLst>
              <a:ext uri="{FF2B5EF4-FFF2-40B4-BE49-F238E27FC236}">
                <a16:creationId xmlns:a16="http://schemas.microsoft.com/office/drawing/2014/main" id="{5974FEAE-7B67-534B-A2CB-D97FE9EC838E}"/>
              </a:ext>
            </a:extLst>
          </p:cNvPr>
          <p:cNvSpPr txBox="1">
            <a:spLocks/>
          </p:cNvSpPr>
          <p:nvPr/>
        </p:nvSpPr>
        <p:spPr bwMode="auto">
          <a:xfrm>
            <a:off x="2640013" y="1052513"/>
            <a:ext cx="73088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7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en-US" sz="7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altLang="en-US" sz="7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13BDCF-3E81-BD4A-AD79-D31B5418DBD0}"/>
              </a:ext>
            </a:extLst>
          </p:cNvPr>
          <p:cNvSpPr txBox="1"/>
          <p:nvPr/>
        </p:nvSpPr>
        <p:spPr>
          <a:xfrm>
            <a:off x="2495550" y="2420938"/>
            <a:ext cx="7740650" cy="2554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3200" dirty="0">
                <a:latin typeface="+mj-lt"/>
              </a:rPr>
              <a:t>Bài chia làm 4 đoạn</a:t>
            </a:r>
          </a:p>
          <a:p>
            <a:pPr>
              <a:defRPr/>
            </a:pPr>
            <a:r>
              <a:rPr lang="vi-VN" sz="3200" dirty="0">
                <a:latin typeface="+mj-lt"/>
              </a:rPr>
              <a:t>Đoạn 1: từ đầu đến sao lại xem sổ tay của bạn</a:t>
            </a:r>
          </a:p>
          <a:p>
            <a:pPr>
              <a:defRPr/>
            </a:pPr>
            <a:r>
              <a:rPr lang="vi-VN" sz="3200" dirty="0">
                <a:latin typeface="+mj-lt"/>
              </a:rPr>
              <a:t>Đọan 2: Vừa lúc ấy.....những chuyện lí thú</a:t>
            </a:r>
          </a:p>
          <a:p>
            <a:pPr>
              <a:defRPr/>
            </a:pPr>
            <a:r>
              <a:rPr lang="vi-VN" sz="3200" dirty="0">
                <a:latin typeface="+mj-lt"/>
              </a:rPr>
              <a:t>Đoạn 3: Thanh lên tiếng......50 lần</a:t>
            </a:r>
          </a:p>
          <a:p>
            <a:pPr>
              <a:defRPr/>
            </a:pPr>
            <a:r>
              <a:rPr lang="vi-VN" sz="3200" dirty="0">
                <a:latin typeface="+mj-lt"/>
              </a:rPr>
              <a:t>Đoạn 4: phần còn lại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22222" y="0"/>
            <a:ext cx="12314222" cy="692314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71240">
            <a:off x="9847772" y="3207500"/>
            <a:ext cx="3316857" cy="45043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901224" y="1129071"/>
            <a:ext cx="8643552" cy="48538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03444" y="1034642"/>
            <a:ext cx="9251849" cy="519545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83675" y="2831473"/>
            <a:ext cx="10091387" cy="11369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 eaLnBrk="1" fontAlgn="auto" hangingPunct="1">
              <a:lnSpc>
                <a:spcPts val="8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1" dirty="0" err="1">
                <a:solidFill>
                  <a:srgbClr val="333034"/>
                </a:solidFill>
                <a:latin typeface="Pecita"/>
                <a:cs typeface="+mn-cs"/>
              </a:rPr>
              <a:t>Luyện</a:t>
            </a:r>
            <a:r>
              <a:rPr lang="en-US" sz="10001" dirty="0">
                <a:solidFill>
                  <a:srgbClr val="333034"/>
                </a:solidFill>
                <a:latin typeface="Pecita"/>
                <a:cs typeface="+mn-cs"/>
              </a:rPr>
              <a:t> </a:t>
            </a:r>
            <a:r>
              <a:rPr lang="en-US" sz="10001" dirty="0" err="1">
                <a:solidFill>
                  <a:srgbClr val="333034"/>
                </a:solidFill>
                <a:latin typeface="Pecita"/>
                <a:cs typeface="+mn-cs"/>
              </a:rPr>
              <a:t>đọc</a:t>
            </a:r>
            <a:r>
              <a:rPr lang="en-US" sz="10001" dirty="0">
                <a:solidFill>
                  <a:srgbClr val="333034"/>
                </a:solidFill>
                <a:latin typeface="Pecita"/>
                <a:cs typeface="+mn-cs"/>
              </a:rPr>
              <a:t> </a:t>
            </a:r>
            <a:r>
              <a:rPr lang="en-US" sz="10001" dirty="0" err="1">
                <a:solidFill>
                  <a:srgbClr val="333034"/>
                </a:solidFill>
                <a:latin typeface="Pecita"/>
                <a:cs typeface="+mn-cs"/>
              </a:rPr>
              <a:t>đoạn</a:t>
            </a:r>
            <a:endParaRPr lang="en-US" sz="10001" dirty="0">
              <a:solidFill>
                <a:srgbClr val="333034"/>
              </a:solidFill>
              <a:latin typeface="Pecita"/>
              <a:cs typeface="+mn-cs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04817">
            <a:off x="5177339" y="708099"/>
            <a:ext cx="1837322" cy="5879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9954227">
            <a:off x="1088582" y="260408"/>
            <a:ext cx="2440113" cy="244011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544776" y="708099"/>
            <a:ext cx="1184912" cy="99748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738507">
            <a:off x="-614879" y="5184990"/>
            <a:ext cx="1817277" cy="61126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857470">
            <a:off x="-659146" y="4428165"/>
            <a:ext cx="1844608" cy="57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09064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22222" y="0"/>
            <a:ext cx="12314222" cy="692314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184868">
            <a:off x="5411048" y="629068"/>
            <a:ext cx="4176577" cy="585999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5881" y="236594"/>
            <a:ext cx="11818015" cy="664493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896518" y="260129"/>
            <a:ext cx="5822903" cy="603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 eaLnBrk="1" fontAlgn="auto" hangingPunct="1">
              <a:lnSpc>
                <a:spcPts val="442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334" dirty="0" err="1">
                <a:solidFill>
                  <a:srgbClr val="FF1616"/>
                </a:solidFill>
                <a:latin typeface="Sriracha"/>
                <a:cs typeface="+mn-cs"/>
              </a:rPr>
              <a:t>Cuốn</a:t>
            </a:r>
            <a:r>
              <a:rPr lang="en-US" sz="5334" dirty="0">
                <a:solidFill>
                  <a:srgbClr val="FF1616"/>
                </a:solidFill>
                <a:latin typeface="Sriracha"/>
                <a:cs typeface="+mn-cs"/>
              </a:rPr>
              <a:t> </a:t>
            </a:r>
            <a:r>
              <a:rPr lang="en-US" sz="5334" dirty="0" err="1">
                <a:solidFill>
                  <a:srgbClr val="FF1616"/>
                </a:solidFill>
                <a:latin typeface="Sriracha"/>
                <a:cs typeface="+mn-cs"/>
              </a:rPr>
              <a:t>sổ</a:t>
            </a:r>
            <a:r>
              <a:rPr lang="en-US" sz="5334" dirty="0">
                <a:solidFill>
                  <a:srgbClr val="FF1616"/>
                </a:solidFill>
                <a:latin typeface="Sriracha"/>
                <a:cs typeface="+mn-cs"/>
              </a:rPr>
              <a:t> </a:t>
            </a:r>
            <a:r>
              <a:rPr lang="en-US" sz="5334" dirty="0" err="1">
                <a:solidFill>
                  <a:srgbClr val="FF1616"/>
                </a:solidFill>
                <a:latin typeface="Sriracha"/>
                <a:cs typeface="+mn-cs"/>
              </a:rPr>
              <a:t>tay</a:t>
            </a:r>
            <a:endParaRPr lang="en-US" sz="5334" dirty="0">
              <a:solidFill>
                <a:srgbClr val="FF1616"/>
              </a:solidFill>
              <a:latin typeface="Srirach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25220" y="813166"/>
            <a:ext cx="10363880" cy="5950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1970" algn="just" defTabSz="60963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867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A0C72BA-547A-8949-BB56-6295C347F0F9}"/>
              </a:ext>
            </a:extLst>
          </p:cNvPr>
          <p:cNvCxnSpPr>
            <a:cxnSpLocks/>
          </p:cNvCxnSpPr>
          <p:nvPr/>
        </p:nvCxnSpPr>
        <p:spPr>
          <a:xfrm flipV="1">
            <a:off x="3216710" y="2201879"/>
            <a:ext cx="142986" cy="504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14">
            <a:extLst>
              <a:ext uri="{FF2B5EF4-FFF2-40B4-BE49-F238E27FC236}">
                <a16:creationId xmlns:a16="http://schemas.microsoft.com/office/drawing/2014/main" id="{404A75B8-109C-4146-9CF2-FF4A8AE6D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220" y="1440456"/>
            <a:ext cx="1012752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Thanh,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mò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! Sao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1940CB-34CF-E84B-B072-FADB426FAD32}"/>
              </a:ext>
            </a:extLst>
          </p:cNvPr>
          <p:cNvCxnSpPr>
            <a:cxnSpLocks/>
          </p:cNvCxnSpPr>
          <p:nvPr/>
        </p:nvCxnSpPr>
        <p:spPr>
          <a:xfrm>
            <a:off x="2478622" y="3314429"/>
            <a:ext cx="246525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769EAF-6615-4A46-AC0C-58C6BF48A02C}"/>
              </a:ext>
            </a:extLst>
          </p:cNvPr>
          <p:cNvCxnSpPr>
            <a:cxnSpLocks/>
          </p:cNvCxnSpPr>
          <p:nvPr/>
        </p:nvCxnSpPr>
        <p:spPr>
          <a:xfrm flipV="1">
            <a:off x="9624392" y="2219436"/>
            <a:ext cx="142986" cy="504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27F084-5861-074D-B0E8-9746440E2E67}"/>
              </a:ext>
            </a:extLst>
          </p:cNvPr>
          <p:cNvCxnSpPr>
            <a:cxnSpLocks/>
          </p:cNvCxnSpPr>
          <p:nvPr/>
        </p:nvCxnSpPr>
        <p:spPr>
          <a:xfrm flipV="1">
            <a:off x="2213686" y="2852936"/>
            <a:ext cx="142986" cy="504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182622F-0D2C-454D-A701-B8EC9528F4FA}"/>
              </a:ext>
            </a:extLst>
          </p:cNvPr>
          <p:cNvCxnSpPr>
            <a:cxnSpLocks/>
          </p:cNvCxnSpPr>
          <p:nvPr/>
        </p:nvCxnSpPr>
        <p:spPr>
          <a:xfrm flipV="1">
            <a:off x="6096000" y="2825428"/>
            <a:ext cx="142986" cy="504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E450219-7833-DF4B-9E49-09A6D801A6EF}"/>
              </a:ext>
            </a:extLst>
          </p:cNvPr>
          <p:cNvCxnSpPr>
            <a:cxnSpLocks/>
          </p:cNvCxnSpPr>
          <p:nvPr/>
        </p:nvCxnSpPr>
        <p:spPr>
          <a:xfrm flipV="1">
            <a:off x="8742304" y="2776264"/>
            <a:ext cx="142986" cy="504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5074C7-AC43-EF43-8D27-4C17A0B978F6}"/>
              </a:ext>
            </a:extLst>
          </p:cNvPr>
          <p:cNvCxnSpPr>
            <a:cxnSpLocks/>
          </p:cNvCxnSpPr>
          <p:nvPr/>
        </p:nvCxnSpPr>
        <p:spPr>
          <a:xfrm flipV="1">
            <a:off x="8813797" y="2776264"/>
            <a:ext cx="142986" cy="504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BBBAB3-77EA-C14A-BBFD-5B2A8016CD0D}"/>
              </a:ext>
            </a:extLst>
          </p:cNvPr>
          <p:cNvCxnSpPr>
            <a:cxnSpLocks/>
          </p:cNvCxnSpPr>
          <p:nvPr/>
        </p:nvCxnSpPr>
        <p:spPr>
          <a:xfrm flipV="1">
            <a:off x="2753532" y="3429000"/>
            <a:ext cx="142986" cy="504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393877F-9610-0D40-9B2F-27C05F30886A}"/>
              </a:ext>
            </a:extLst>
          </p:cNvPr>
          <p:cNvCxnSpPr>
            <a:cxnSpLocks/>
          </p:cNvCxnSpPr>
          <p:nvPr/>
        </p:nvCxnSpPr>
        <p:spPr>
          <a:xfrm flipV="1">
            <a:off x="2809229" y="3429000"/>
            <a:ext cx="142986" cy="504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483895-3650-3A45-B934-91EA6A915907}"/>
              </a:ext>
            </a:extLst>
          </p:cNvPr>
          <p:cNvCxnSpPr>
            <a:cxnSpLocks/>
          </p:cNvCxnSpPr>
          <p:nvPr/>
        </p:nvCxnSpPr>
        <p:spPr>
          <a:xfrm flipV="1">
            <a:off x="8904312" y="3356992"/>
            <a:ext cx="142986" cy="504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0664F29-9527-2F49-BC78-5B4EF75E8145}"/>
              </a:ext>
            </a:extLst>
          </p:cNvPr>
          <p:cNvCxnSpPr>
            <a:cxnSpLocks/>
          </p:cNvCxnSpPr>
          <p:nvPr/>
        </p:nvCxnSpPr>
        <p:spPr>
          <a:xfrm flipV="1">
            <a:off x="8976320" y="3356992"/>
            <a:ext cx="142986" cy="504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1EDB8ED3-3D80-F041-97FB-DA9A918511D2}"/>
              </a:ext>
            </a:extLst>
          </p:cNvPr>
          <p:cNvSpPr/>
          <p:nvPr/>
        </p:nvSpPr>
        <p:spPr>
          <a:xfrm>
            <a:off x="2874745" y="4832769"/>
            <a:ext cx="48574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3200" dirty="0"/>
          </a:p>
        </p:txBody>
      </p:sp>
    </p:spTree>
    <p:extLst>
      <p:ext uri="{BB962C8B-B14F-4D97-AF65-F5344CB8AC3E}">
        <p14:creationId xmlns:p14="http://schemas.microsoft.com/office/powerpoint/2010/main" val="1150240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9DC89D-CC45-544F-BA6F-B2A4E3150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000" y="476672"/>
            <a:ext cx="9942000" cy="487600"/>
          </a:xfrm>
        </p:spPr>
        <p:txBody>
          <a:bodyPr/>
          <a:lstStyle/>
          <a:p>
            <a:r>
              <a:rPr lang="en-VN" dirty="0">
                <a:solidFill>
                  <a:schemeClr val="tx1">
                    <a:lumMod val="95000"/>
                    <a:lumOff val="5000"/>
                  </a:schemeClr>
                </a:solidFill>
              </a:rPr>
              <a:t>Đoạn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8F2B9D-8725-0845-8BDC-2AF872B28114}"/>
              </a:ext>
            </a:extLst>
          </p:cNvPr>
          <p:cNvSpPr/>
          <p:nvPr/>
        </p:nvSpPr>
        <p:spPr>
          <a:xfrm>
            <a:off x="1055440" y="1036280"/>
            <a:ext cx="107627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Thanh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Nghe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Thanh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nót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VN" sz="3600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82CE2E-6F59-2A4C-A572-C20501F99F6D}"/>
              </a:ext>
            </a:extLst>
          </p:cNvPr>
          <p:cNvCxnSpPr/>
          <p:nvPr/>
        </p:nvCxnSpPr>
        <p:spPr>
          <a:xfrm>
            <a:off x="5087888" y="2744440"/>
            <a:ext cx="15841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676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waii Scrapbook for College by Slidesgo">
  <a:themeElements>
    <a:clrScheme name="Simple Light">
      <a:dk1>
        <a:srgbClr val="383838"/>
      </a:dk1>
      <a:lt1>
        <a:srgbClr val="FFFFFF"/>
      </a:lt1>
      <a:dk2>
        <a:srgbClr val="E7597C"/>
      </a:dk2>
      <a:lt2>
        <a:srgbClr val="FDBB45"/>
      </a:lt2>
      <a:accent1>
        <a:srgbClr val="F998B0"/>
      </a:accent1>
      <a:accent2>
        <a:srgbClr val="B7FCF6"/>
      </a:accent2>
      <a:accent3>
        <a:srgbClr val="DBBCFF"/>
      </a:accent3>
      <a:accent4>
        <a:srgbClr val="67C7D0"/>
      </a:accent4>
      <a:accent5>
        <a:srgbClr val="96FF9B"/>
      </a:accent5>
      <a:accent6>
        <a:srgbClr val="FEE567"/>
      </a:accent6>
      <a:hlink>
        <a:srgbClr val="3838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</TotalTime>
  <Words>1375</Words>
  <Application>Microsoft Office PowerPoint</Application>
  <PresentationFormat>Màn hình rộng</PresentationFormat>
  <Paragraphs>116</Paragraphs>
  <Slides>27</Slides>
  <Notes>5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12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27</vt:i4>
      </vt:variant>
    </vt:vector>
  </HeadingPairs>
  <TitlesOfParts>
    <vt:vector size="42" baseType="lpstr">
      <vt:lpstr>Anaheim</vt:lpstr>
      <vt:lpstr>Arial</vt:lpstr>
      <vt:lpstr>Cabin SemiBold</vt:lpstr>
      <vt:lpstr>Calibri</vt:lpstr>
      <vt:lpstr>Comic Sans MS</vt:lpstr>
      <vt:lpstr>Lobster Bold</vt:lpstr>
      <vt:lpstr>Londrina Solid</vt:lpstr>
      <vt:lpstr>Montserrat</vt:lpstr>
      <vt:lpstr>Montserrat Medium</vt:lpstr>
      <vt:lpstr>Pecita</vt:lpstr>
      <vt:lpstr>Sriracha</vt:lpstr>
      <vt:lpstr>Times New Roman</vt:lpstr>
      <vt:lpstr>Office Theme</vt:lpstr>
      <vt:lpstr>Kawaii Scrapbook for College by Slidesgo</vt:lpstr>
      <vt:lpstr>1_Office Theme</vt:lpstr>
      <vt:lpstr>Bản trình bày PowerPoint</vt:lpstr>
      <vt:lpstr>Các bạn nhỏ trong bức tranh đang làm gì ?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Đoạn 2</vt:lpstr>
      <vt:lpstr>Bản trình bày PowerPoint</vt:lpstr>
      <vt:lpstr>Đoạn 3</vt:lpstr>
      <vt:lpstr>Đoạn 3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Luyện đọc phân vai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Hà Nguyễn Thị Thu</cp:lastModifiedBy>
  <cp:revision>74</cp:revision>
  <cp:lastPrinted>1601-01-01T00:00:00Z</cp:lastPrinted>
  <dcterms:created xsi:type="dcterms:W3CDTF">2014-04-23T10:35:06Z</dcterms:created>
  <dcterms:modified xsi:type="dcterms:W3CDTF">2022-05-04T02:58:39Z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