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ags/tag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308" r:id="rId2"/>
    <p:sldId id="257" r:id="rId3"/>
    <p:sldId id="259" r:id="rId4"/>
    <p:sldId id="261" r:id="rId5"/>
    <p:sldId id="260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  <p:sldId id="306" r:id="rId51"/>
    <p:sldId id="307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7544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5AB28D-69CA-4B99-9E0C-2F25921401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2978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64D1A5-66DF-46A5-B65F-DA5E539667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77046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2477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4" r:id="rId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1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2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7.png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2.jpeg"/><Relationship Id="rId4" Type="http://schemas.openxmlformats.org/officeDocument/2006/relationships/image" Target="../media/image3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jpg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4.jp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5.jpg"/><Relationship Id="rId4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6.png"/><Relationship Id="rId4" Type="http://schemas.openxmlformats.org/officeDocument/2006/relationships/image" Target="../media/image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emf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9.png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openxmlformats.org/officeDocument/2006/relationships/image" Target="../media/image40.png"/><Relationship Id="rId5" Type="http://schemas.openxmlformats.org/officeDocument/2006/relationships/image" Target="../media/image8.png"/><Relationship Id="rId4" Type="http://schemas.openxmlformats.org/officeDocument/2006/relationships/image" Target="../media/image1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41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43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3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43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4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43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5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43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oleObject" Target="../embeddings/oleObject6.bin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.gi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gif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5.jpeg"/><Relationship Id="rId4" Type="http://schemas.openxmlformats.org/officeDocument/2006/relationships/image" Target="../media/image54.jpe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jpeg"/><Relationship Id="rId3" Type="http://schemas.openxmlformats.org/officeDocument/2006/relationships/image" Target="../media/image57.jpeg"/><Relationship Id="rId7" Type="http://schemas.openxmlformats.org/officeDocument/2006/relationships/image" Target="../media/image61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jpeg"/><Relationship Id="rId5" Type="http://schemas.openxmlformats.org/officeDocument/2006/relationships/image" Target="../media/image59.jpeg"/><Relationship Id="rId10" Type="http://schemas.openxmlformats.org/officeDocument/2006/relationships/image" Target="../media/image64.jpeg"/><Relationship Id="rId4" Type="http://schemas.openxmlformats.org/officeDocument/2006/relationships/image" Target="../media/image58.jpeg"/><Relationship Id="rId9" Type="http://schemas.openxmlformats.org/officeDocument/2006/relationships/image" Target="../media/image63.jpe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jpeg"/><Relationship Id="rId3" Type="http://schemas.openxmlformats.org/officeDocument/2006/relationships/image" Target="../media/image66.jpeg"/><Relationship Id="rId7" Type="http://schemas.openxmlformats.org/officeDocument/2006/relationships/image" Target="../media/image70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9.jpeg"/><Relationship Id="rId5" Type="http://schemas.openxmlformats.org/officeDocument/2006/relationships/image" Target="../media/image68.jpeg"/><Relationship Id="rId4" Type="http://schemas.openxmlformats.org/officeDocument/2006/relationships/image" Target="../media/image67.jpeg"/><Relationship Id="rId9" Type="http://schemas.openxmlformats.org/officeDocument/2006/relationships/image" Target="../media/image72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6.jpeg"/><Relationship Id="rId4" Type="http://schemas.openxmlformats.org/officeDocument/2006/relationships/image" Target="../media/image75.jpe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jpeg"/><Relationship Id="rId3" Type="http://schemas.openxmlformats.org/officeDocument/2006/relationships/image" Target="../media/image78.jpeg"/><Relationship Id="rId7" Type="http://schemas.openxmlformats.org/officeDocument/2006/relationships/image" Target="../media/image82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1.png"/><Relationship Id="rId5" Type="http://schemas.openxmlformats.org/officeDocument/2006/relationships/image" Target="../media/image80.jpeg"/><Relationship Id="rId4" Type="http://schemas.openxmlformats.org/officeDocument/2006/relationships/image" Target="../media/image79.jpeg"/><Relationship Id="rId9" Type="http://schemas.openxmlformats.org/officeDocument/2006/relationships/image" Target="../media/image84.jpe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jpeg"/><Relationship Id="rId3" Type="http://schemas.openxmlformats.org/officeDocument/2006/relationships/image" Target="../media/image86.jpeg"/><Relationship Id="rId7" Type="http://schemas.openxmlformats.org/officeDocument/2006/relationships/image" Target="../media/image90.jpe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10" Type="http://schemas.openxmlformats.org/officeDocument/2006/relationships/image" Target="../media/image93.jpeg"/><Relationship Id="rId4" Type="http://schemas.openxmlformats.org/officeDocument/2006/relationships/image" Target="../media/image87.jpeg"/><Relationship Id="rId9" Type="http://schemas.openxmlformats.org/officeDocument/2006/relationships/image" Target="../media/image92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gif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8.jpeg"/><Relationship Id="rId5" Type="http://schemas.openxmlformats.org/officeDocument/2006/relationships/image" Target="../media/image97.jpeg"/><Relationship Id="rId4" Type="http://schemas.openxmlformats.org/officeDocument/2006/relationships/image" Target="../media/image96.jpe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jpeg"/><Relationship Id="rId3" Type="http://schemas.openxmlformats.org/officeDocument/2006/relationships/image" Target="../media/image100.jpeg"/><Relationship Id="rId7" Type="http://schemas.openxmlformats.org/officeDocument/2006/relationships/image" Target="../media/image104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3.jpeg"/><Relationship Id="rId5" Type="http://schemas.openxmlformats.org/officeDocument/2006/relationships/image" Target="../media/image102.jpeg"/><Relationship Id="rId4" Type="http://schemas.openxmlformats.org/officeDocument/2006/relationships/image" Target="../media/image101.jpeg"/><Relationship Id="rId9" Type="http://schemas.openxmlformats.org/officeDocument/2006/relationships/image" Target="../media/image10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1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slideLayout" Target="../slideLayouts/slideLayout1.xml"/><Relationship Id="rId1" Type="http://schemas.openxmlformats.org/officeDocument/2006/relationships/audio" Target="file:///C:\Users\Administrator\Desktop\V.A%20&#8211;%20Ai%20Tr&#7891;ng%20C&#226;y.mp3" TargetMode="External"/><Relationship Id="rId6" Type="http://schemas.openxmlformats.org/officeDocument/2006/relationships/image" Target="../media/image110.png"/><Relationship Id="rId5" Type="http://schemas.openxmlformats.org/officeDocument/2006/relationships/image" Target="../media/image109.jpeg"/><Relationship Id="rId4" Type="http://schemas.openxmlformats.org/officeDocument/2006/relationships/image" Target="../media/image108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3CF28F4B-2705-4AB3-A47B-C484851372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3D939989-3373-4DE6-9FFC-36B4CC9CBCD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endParaRPr lang="en-US" alt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100" name="Picture 4" descr="B8">
            <a:extLst>
              <a:ext uri="{FF2B5EF4-FFF2-40B4-BE49-F238E27FC236}">
                <a16:creationId xmlns:a16="http://schemas.microsoft.com/office/drawing/2014/main" id="{27A1BD25-BEF6-4C17-AE66-92DD5D8651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7" name="Rectangle 6">
            <a:extLst>
              <a:ext uri="{FF2B5EF4-FFF2-40B4-BE49-F238E27FC236}">
                <a16:creationId xmlns:a16="http://schemas.microsoft.com/office/drawing/2014/main" id="{FD2C0E78-2800-4DAC-BDA0-81BE90A13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8367" y="726017"/>
            <a:ext cx="8229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pic>
        <p:nvPicPr>
          <p:cNvPr id="4102" name="Picture 7" descr="BAR_EL~1">
            <a:extLst>
              <a:ext uri="{FF2B5EF4-FFF2-40B4-BE49-F238E27FC236}">
                <a16:creationId xmlns:a16="http://schemas.microsoft.com/office/drawing/2014/main" id="{AE0668D0-7FF0-4FBE-9754-4637161881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4011084" y="1392767"/>
            <a:ext cx="3886200" cy="57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3" name="Picture 14" descr="1018265obiutmb6vk">
            <a:extLst>
              <a:ext uri="{FF2B5EF4-FFF2-40B4-BE49-F238E27FC236}">
                <a16:creationId xmlns:a16="http://schemas.microsoft.com/office/drawing/2014/main" id="{9E1B52E1-2E9A-4A06-871E-6EE347444D5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33400" y="3600451"/>
            <a:ext cx="762000" cy="285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4" name="Picture 15" descr="1018265obiutmb6vk">
            <a:extLst>
              <a:ext uri="{FF2B5EF4-FFF2-40B4-BE49-F238E27FC236}">
                <a16:creationId xmlns:a16="http://schemas.microsoft.com/office/drawing/2014/main" id="{479E213C-DFD0-415B-BC7C-4895057504A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477433" y="5039784"/>
            <a:ext cx="7620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5" name="Picture 16" descr="Bauernbar">
            <a:extLst>
              <a:ext uri="{FF2B5EF4-FFF2-40B4-BE49-F238E27FC236}">
                <a16:creationId xmlns:a16="http://schemas.microsoft.com/office/drawing/2014/main" id="{2D71787E-DB42-4050-979C-81BCEA71BE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6784" y="3581400"/>
            <a:ext cx="4495800" cy="1236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7901BE72-19C0-4DE0-A39F-A9B3F3F0BAD4}"/>
              </a:ext>
            </a:extLst>
          </p:cNvPr>
          <p:cNvSpPr/>
          <p:nvPr/>
        </p:nvSpPr>
        <p:spPr>
          <a:xfrm>
            <a:off x="2096559" y="3241253"/>
            <a:ext cx="7715251" cy="2924175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400" b="1" dirty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solidFill>
                  <a:srgbClr val="0000FF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400" b="1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solidFill>
                  <a:srgbClr val="0000FF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400" b="1" dirty="0">
                <a:ln w="24500" cmpd="dbl">
                  <a:solidFill>
                    <a:schemeClr val="accent2">
                      <a:shade val="85000"/>
                      <a:satMod val="155000"/>
                    </a:schemeClr>
                  </a:solidFill>
                  <a:prstDash val="solid"/>
                  <a:miter lim="800000"/>
                </a:ln>
                <a:solidFill>
                  <a:srgbClr val="0000FF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4107" name="Hình ảnh 3">
            <a:extLst>
              <a:ext uri="{FF2B5EF4-FFF2-40B4-BE49-F238E27FC236}">
                <a16:creationId xmlns:a16="http://schemas.microsoft.com/office/drawing/2014/main" id="{C45E6647-5158-482B-BF6C-742B8054BC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9184" y="524934"/>
            <a:ext cx="1310216" cy="1344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Hình chữ nhật 1">
            <a:extLst>
              <a:ext uri="{FF2B5EF4-FFF2-40B4-BE49-F238E27FC236}">
                <a16:creationId xmlns:a16="http://schemas.microsoft.com/office/drawing/2014/main" id="{538607A7-DACB-46A9-9596-D4750E5E1690}"/>
              </a:ext>
            </a:extLst>
          </p:cNvPr>
          <p:cNvSpPr/>
          <p:nvPr/>
        </p:nvSpPr>
        <p:spPr>
          <a:xfrm>
            <a:off x="2852963" y="4952471"/>
            <a:ext cx="6486070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>
              <a:defRPr/>
            </a:pPr>
            <a:r>
              <a:rPr lang="en-US" sz="6600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TẬP ĐỌC</a:t>
            </a:r>
            <a:endParaRPr lang="vi-VN" sz="6600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9" name="Group 332"/>
          <p:cNvGrpSpPr>
            <a:grpSpLocks/>
          </p:cNvGrpSpPr>
          <p:nvPr/>
        </p:nvGrpSpPr>
        <p:grpSpPr bwMode="auto">
          <a:xfrm>
            <a:off x="0" y="-1041400"/>
            <a:ext cx="12192000" cy="7899400"/>
            <a:chOff x="0" y="-24"/>
            <a:chExt cx="5760" cy="4344"/>
          </a:xfrm>
        </p:grpSpPr>
        <p:grpSp>
          <p:nvGrpSpPr>
            <p:cNvPr id="4106" name="Group 32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410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4098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37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4098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4110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4111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4112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4233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4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5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6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7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8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39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0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1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2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3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4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5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6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7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8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49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0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1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2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3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4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5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6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7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8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59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0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1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2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3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4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5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6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7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8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69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0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1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2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3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4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5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6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7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8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79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0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1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2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3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4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5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6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7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8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89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0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1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2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3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4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5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6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7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8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99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0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1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2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3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4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5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6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7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8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09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0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1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2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3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4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5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6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7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8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19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0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1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2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3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4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5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6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7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8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29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0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1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2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3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4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5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6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7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8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39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0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1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2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3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4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5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6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7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8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49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0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1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2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3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4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5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6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7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8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59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0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1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2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3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4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5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6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7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8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69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0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1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2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3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4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5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6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7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8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79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0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1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2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3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4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5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6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7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8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89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0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1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2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3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4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5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6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7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8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99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0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1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2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3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4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5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6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8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09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0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1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2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3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4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5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6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7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8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19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0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1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2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3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4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5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6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7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8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29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30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31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32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4113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4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5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6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7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8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19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0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1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2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3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4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5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6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7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8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29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0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1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2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3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4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5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6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7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8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39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0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1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2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3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4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5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6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7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8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49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0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1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2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3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4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5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6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7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8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59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0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1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2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3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4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5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6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7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8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69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0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1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2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3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4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5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6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7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8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79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0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1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2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3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4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5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6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7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8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89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0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1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2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3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4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5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6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7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8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99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0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1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2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3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4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5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6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7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8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09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0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1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2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3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4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5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6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7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8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19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0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1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2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3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4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5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6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7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8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29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30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31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32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4107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8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00" name="Text Box 5"/>
          <p:cNvSpPr txBox="1">
            <a:spLocks noChangeArrowheads="1"/>
          </p:cNvSpPr>
          <p:nvPr/>
        </p:nvSpPr>
        <p:spPr bwMode="auto">
          <a:xfrm>
            <a:off x="5388031" y="177865"/>
            <a:ext cx="160973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Tập</a:t>
            </a:r>
            <a:r>
              <a:rPr kumimoji="0" lang="en-US" sz="3200" b="1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đọc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34822" name="WordArt 6"/>
          <p:cNvSpPr>
            <a:spLocks noChangeArrowheads="1" noChangeShapeType="1" noTextEdit="1"/>
          </p:cNvSpPr>
          <p:nvPr/>
        </p:nvSpPr>
        <p:spPr bwMode="auto">
          <a:xfrm>
            <a:off x="3860800" y="995187"/>
            <a:ext cx="508000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Bài</a:t>
            </a:r>
            <a:r>
              <a:rPr kumimoji="0" lang="en-US" sz="28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28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hát</a:t>
            </a:r>
            <a:r>
              <a:rPr kumimoji="0" lang="en-US" sz="28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28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trồng</a:t>
            </a:r>
            <a:r>
              <a:rPr kumimoji="0" lang="en-US" sz="28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28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cây</a:t>
            </a:r>
            <a:endParaRPr kumimoji="0" lang="en-US" sz="28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uLnTx/>
              <a:uFillTx/>
              <a:latin typeface="Times New Roman"/>
              <a:cs typeface="Times New Roman"/>
            </a:endParaRPr>
          </a:p>
        </p:txBody>
      </p:sp>
      <p:sp>
        <p:nvSpPr>
          <p:cNvPr id="34823" name="Text Box 7"/>
          <p:cNvSpPr txBox="1">
            <a:spLocks noChangeArrowheads="1"/>
          </p:cNvSpPr>
          <p:nvPr/>
        </p:nvSpPr>
        <p:spPr bwMode="auto">
          <a:xfrm>
            <a:off x="780856" y="1490487"/>
            <a:ext cx="4438648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tiếng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hát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Trên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vòm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Chim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hót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lời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mê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say.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ngọn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gió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Rung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cành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Hoa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lá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đùa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lay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lay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34824" name="Text Box 8"/>
          <p:cNvSpPr txBox="1">
            <a:spLocks noChangeArrowheads="1"/>
          </p:cNvSpPr>
          <p:nvPr/>
        </p:nvSpPr>
        <p:spPr bwMode="auto">
          <a:xfrm>
            <a:off x="4563533" y="1490487"/>
            <a:ext cx="5029200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bóng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mát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vòm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Quên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nắng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xa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đường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dài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hạnh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phúc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Mong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chờ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Mau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lớn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lên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từng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ngày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9592733" y="3737256"/>
            <a:ext cx="22365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Bế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Kiến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Quốc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046633" y="1612600"/>
            <a:ext cx="6096000" cy="156966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Em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Em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509235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4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2" grpId="0" animBg="1"/>
      <p:bldP spid="34823" grpId="0"/>
      <p:bldP spid="34824" grpId="0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0261C07-C42A-4461-AC00-D0E75B1924D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F7E6103-D4C5-47C3-A6AC-13B86018D4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5" t="8499" r="12098"/>
          <a:stretch/>
        </p:blipFill>
        <p:spPr>
          <a:xfrm flipH="1">
            <a:off x="312805" y="3606800"/>
            <a:ext cx="3112451" cy="3023922"/>
          </a:xfrm>
          <a:prstGeom prst="rect">
            <a:avLst/>
          </a:prstGeom>
        </p:spPr>
      </p:pic>
      <p:pic>
        <p:nvPicPr>
          <p:cNvPr id="5" name="Picture 9" descr="http://vnca.cand.com.vn/Uploaded_VNCA/Honghai/21_nhatho148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114800" y="889000"/>
            <a:ext cx="4267200" cy="4851918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24452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9B2B43CA-2ECA-4AD2-A18D-E1F50AB84E1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889"/>
          <a:stretch/>
        </p:blipFill>
        <p:spPr>
          <a:xfrm>
            <a:off x="880617" y="1990442"/>
            <a:ext cx="4364483" cy="4275472"/>
          </a:xfrm>
          <a:prstGeom prst="rect">
            <a:avLst/>
          </a:prstGeom>
        </p:spPr>
      </p:pic>
      <p:sp>
        <p:nvSpPr>
          <p:cNvPr id="9" name="WordArt 6" descr="White marble"/>
          <p:cNvSpPr>
            <a:spLocks noChangeArrowheads="1" noChangeShapeType="1" noTextEdit="1"/>
          </p:cNvSpPr>
          <p:nvPr/>
        </p:nvSpPr>
        <p:spPr bwMode="auto">
          <a:xfrm>
            <a:off x="5892800" y="1104901"/>
            <a:ext cx="3873500" cy="10858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solidFill>
                  <a:srgbClr val="FF0000">
                    <a:alpha val="43921"/>
                  </a:srgb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Luyện đọc khổ</a:t>
            </a:r>
            <a:r>
              <a:rPr kumimoji="0" lang="vi-VN" sz="2800" b="1" i="0" u="none" strike="noStrike" kern="10" cap="none" spc="0" normalizeH="0" noProof="0" dirty="0">
                <a:ln w="9525">
                  <a:round/>
                  <a:headEnd/>
                  <a:tailEnd/>
                </a:ln>
                <a:solidFill>
                  <a:srgbClr val="FF0000">
                    <a:alpha val="43921"/>
                  </a:srgb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thơ</a:t>
            </a:r>
            <a:r>
              <a:rPr kumimoji="0" lang="vi-VN" sz="28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solidFill>
                  <a:srgbClr val="FF0000">
                    <a:alpha val="43921"/>
                  </a:srgbClr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:</a:t>
            </a:r>
            <a:endParaRPr kumimoji="0" lang="en-US" sz="2800" b="1" i="0" u="none" strike="noStrike" kern="10" cap="none" spc="0" normalizeH="0" baseline="0" noProof="0" dirty="0">
              <a:ln w="9525">
                <a:round/>
                <a:headEnd/>
                <a:tailEnd/>
              </a:ln>
              <a:solidFill>
                <a:srgbClr val="FF0000">
                  <a:alpha val="43921"/>
                </a:srgbClr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5892800" y="2849562"/>
            <a:ext cx="3200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- lay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lay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5892800" y="3611562"/>
            <a:ext cx="3200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-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nắng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5892800" y="4373562"/>
            <a:ext cx="3200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-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mau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lớn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lên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0772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77BF794D-0DAD-4F9A-B947-3FE8A16B793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8968"/>
          <a:stretch/>
        </p:blipFill>
        <p:spPr>
          <a:xfrm>
            <a:off x="1002015" y="1032862"/>
            <a:ext cx="4383310" cy="5367938"/>
          </a:xfrm>
          <a:prstGeom prst="rect">
            <a:avLst/>
          </a:prstGeom>
        </p:spPr>
      </p:pic>
      <p:grpSp>
        <p:nvGrpSpPr>
          <p:cNvPr id="20" name="Group 1261">
            <a:extLst>
              <a:ext uri="{FF2B5EF4-FFF2-40B4-BE49-F238E27FC236}">
                <a16:creationId xmlns:a16="http://schemas.microsoft.com/office/drawing/2014/main" id="{83BFBB71-94A0-4734-9A9F-E94D36DC9AD3}"/>
              </a:ext>
            </a:extLst>
          </p:cNvPr>
          <p:cNvGrpSpPr/>
          <p:nvPr/>
        </p:nvGrpSpPr>
        <p:grpSpPr>
          <a:xfrm>
            <a:off x="2459829" y="5332087"/>
            <a:ext cx="467620" cy="422875"/>
            <a:chOff x="0" y="0"/>
            <a:chExt cx="935237" cy="845748"/>
          </a:xfrm>
        </p:grpSpPr>
        <p:sp>
          <p:nvSpPr>
            <p:cNvPr id="21" name="Shape 1259">
              <a:extLst>
                <a:ext uri="{FF2B5EF4-FFF2-40B4-BE49-F238E27FC236}">
                  <a16:creationId xmlns:a16="http://schemas.microsoft.com/office/drawing/2014/main" id="{EFEEF488-0001-4D28-B6F2-6A974CC81AA3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Shape 1260">
              <a:extLst>
                <a:ext uri="{FF2B5EF4-FFF2-40B4-BE49-F238E27FC236}">
                  <a16:creationId xmlns:a16="http://schemas.microsoft.com/office/drawing/2014/main" id="{7CF96C9D-F8D8-4EE8-B86C-4348BD623C0A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Group 1261">
            <a:extLst>
              <a:ext uri="{FF2B5EF4-FFF2-40B4-BE49-F238E27FC236}">
                <a16:creationId xmlns:a16="http://schemas.microsoft.com/office/drawing/2014/main" id="{421FDB24-9228-43C2-A249-AB5EB0B4A4C0}"/>
              </a:ext>
            </a:extLst>
          </p:cNvPr>
          <p:cNvGrpSpPr/>
          <p:nvPr/>
        </p:nvGrpSpPr>
        <p:grpSpPr>
          <a:xfrm>
            <a:off x="2839863" y="1211352"/>
            <a:ext cx="467620" cy="422875"/>
            <a:chOff x="0" y="0"/>
            <a:chExt cx="935237" cy="845748"/>
          </a:xfrm>
        </p:grpSpPr>
        <p:sp>
          <p:nvSpPr>
            <p:cNvPr id="24" name="Shape 1259">
              <a:extLst>
                <a:ext uri="{FF2B5EF4-FFF2-40B4-BE49-F238E27FC236}">
                  <a16:creationId xmlns:a16="http://schemas.microsoft.com/office/drawing/2014/main" id="{F66137E4-A20C-4275-9EC7-032C0F1AE86C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Shape 1260">
              <a:extLst>
                <a:ext uri="{FF2B5EF4-FFF2-40B4-BE49-F238E27FC236}">
                  <a16:creationId xmlns:a16="http://schemas.microsoft.com/office/drawing/2014/main" id="{8238C7BE-EA11-4259-A9CB-865A9BE2B01F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30" name="图片 29">
            <a:extLst>
              <a:ext uri="{FF2B5EF4-FFF2-40B4-BE49-F238E27FC236}">
                <a16:creationId xmlns:a16="http://schemas.microsoft.com/office/drawing/2014/main" id="{810883B6-411A-4F38-A129-AADA12DAD90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67881">
            <a:off x="3944609" y="14130"/>
            <a:ext cx="6868321" cy="6417224"/>
          </a:xfrm>
          <a:prstGeom prst="rect">
            <a:avLst/>
          </a:prstGeom>
        </p:spPr>
      </p:pic>
      <p:grpSp>
        <p:nvGrpSpPr>
          <p:cNvPr id="33" name="Group 1261">
            <a:extLst>
              <a:ext uri="{FF2B5EF4-FFF2-40B4-BE49-F238E27FC236}">
                <a16:creationId xmlns:a16="http://schemas.microsoft.com/office/drawing/2014/main" id="{8CA8EE58-C117-44E7-A45C-284749C9AFDE}"/>
              </a:ext>
            </a:extLst>
          </p:cNvPr>
          <p:cNvGrpSpPr/>
          <p:nvPr/>
        </p:nvGrpSpPr>
        <p:grpSpPr>
          <a:xfrm>
            <a:off x="7012565" y="1151697"/>
            <a:ext cx="467620" cy="422875"/>
            <a:chOff x="0" y="0"/>
            <a:chExt cx="935237" cy="845748"/>
          </a:xfrm>
        </p:grpSpPr>
        <p:sp>
          <p:nvSpPr>
            <p:cNvPr id="34" name="Shape 1259">
              <a:extLst>
                <a:ext uri="{FF2B5EF4-FFF2-40B4-BE49-F238E27FC236}">
                  <a16:creationId xmlns:a16="http://schemas.microsoft.com/office/drawing/2014/main" id="{F99AD1E7-0072-48F4-916F-BC445E77FCB9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Shape 1260">
              <a:extLst>
                <a:ext uri="{FF2B5EF4-FFF2-40B4-BE49-F238E27FC236}">
                  <a16:creationId xmlns:a16="http://schemas.microsoft.com/office/drawing/2014/main" id="{8B2620C8-3C6F-47CF-B298-1A872D816431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roup 1261">
            <a:extLst>
              <a:ext uri="{FF2B5EF4-FFF2-40B4-BE49-F238E27FC236}">
                <a16:creationId xmlns:a16="http://schemas.microsoft.com/office/drawing/2014/main" id="{AAB65B44-97AE-4098-94E1-036419F9D531}"/>
              </a:ext>
            </a:extLst>
          </p:cNvPr>
          <p:cNvGrpSpPr/>
          <p:nvPr/>
        </p:nvGrpSpPr>
        <p:grpSpPr>
          <a:xfrm>
            <a:off x="10693294" y="5659516"/>
            <a:ext cx="467620" cy="422875"/>
            <a:chOff x="0" y="0"/>
            <a:chExt cx="935237" cy="845748"/>
          </a:xfrm>
        </p:grpSpPr>
        <p:sp>
          <p:nvSpPr>
            <p:cNvPr id="38" name="Shape 1259">
              <a:extLst>
                <a:ext uri="{FF2B5EF4-FFF2-40B4-BE49-F238E27FC236}">
                  <a16:creationId xmlns:a16="http://schemas.microsoft.com/office/drawing/2014/main" id="{972408E1-FD5E-47F7-B64C-99C3FCE0C927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Shape 1260">
              <a:extLst>
                <a:ext uri="{FF2B5EF4-FFF2-40B4-BE49-F238E27FC236}">
                  <a16:creationId xmlns:a16="http://schemas.microsoft.com/office/drawing/2014/main" id="{3066BEA1-E307-47D7-95D1-34841D04EAE2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roup 1261">
            <a:extLst>
              <a:ext uri="{FF2B5EF4-FFF2-40B4-BE49-F238E27FC236}">
                <a16:creationId xmlns:a16="http://schemas.microsoft.com/office/drawing/2014/main" id="{C77EF830-1C15-473E-94ED-A76BBB6BEBE4}"/>
              </a:ext>
            </a:extLst>
          </p:cNvPr>
          <p:cNvGrpSpPr/>
          <p:nvPr/>
        </p:nvGrpSpPr>
        <p:grpSpPr>
          <a:xfrm>
            <a:off x="7012565" y="1151697"/>
            <a:ext cx="467620" cy="422875"/>
            <a:chOff x="0" y="0"/>
            <a:chExt cx="935237" cy="845748"/>
          </a:xfrm>
        </p:grpSpPr>
        <p:sp>
          <p:nvSpPr>
            <p:cNvPr id="41" name="Shape 1259">
              <a:extLst>
                <a:ext uri="{FF2B5EF4-FFF2-40B4-BE49-F238E27FC236}">
                  <a16:creationId xmlns:a16="http://schemas.microsoft.com/office/drawing/2014/main" id="{15F9FA69-7552-46BF-AE50-1A19FC56819D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Shape 1260">
              <a:extLst>
                <a:ext uri="{FF2B5EF4-FFF2-40B4-BE49-F238E27FC236}">
                  <a16:creationId xmlns:a16="http://schemas.microsoft.com/office/drawing/2014/main" id="{0ACB93B4-ACBC-4DA4-B762-190A26081689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" name="Group 1261">
            <a:extLst>
              <a:ext uri="{FF2B5EF4-FFF2-40B4-BE49-F238E27FC236}">
                <a16:creationId xmlns:a16="http://schemas.microsoft.com/office/drawing/2014/main" id="{ACC9C3D6-2051-40F1-88BB-16DEF1783440}"/>
              </a:ext>
            </a:extLst>
          </p:cNvPr>
          <p:cNvGrpSpPr/>
          <p:nvPr/>
        </p:nvGrpSpPr>
        <p:grpSpPr>
          <a:xfrm>
            <a:off x="6242618" y="4692874"/>
            <a:ext cx="771347" cy="697539"/>
            <a:chOff x="0" y="0"/>
            <a:chExt cx="935237" cy="845748"/>
          </a:xfrm>
        </p:grpSpPr>
        <p:sp>
          <p:nvSpPr>
            <p:cNvPr id="44" name="Shape 1259">
              <a:extLst>
                <a:ext uri="{FF2B5EF4-FFF2-40B4-BE49-F238E27FC236}">
                  <a16:creationId xmlns:a16="http://schemas.microsoft.com/office/drawing/2014/main" id="{5B000F6D-5631-4423-B129-BD77DF23CAD4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Shape 1260">
              <a:extLst>
                <a:ext uri="{FF2B5EF4-FFF2-40B4-BE49-F238E27FC236}">
                  <a16:creationId xmlns:a16="http://schemas.microsoft.com/office/drawing/2014/main" id="{2040CE8B-C1C0-4276-A03E-4B1D67E4F362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" name="Group 1261">
            <a:extLst>
              <a:ext uri="{FF2B5EF4-FFF2-40B4-BE49-F238E27FC236}">
                <a16:creationId xmlns:a16="http://schemas.microsoft.com/office/drawing/2014/main" id="{3AE4F215-A215-49FD-AA20-E244483F8C5D}"/>
              </a:ext>
            </a:extLst>
          </p:cNvPr>
          <p:cNvGrpSpPr/>
          <p:nvPr/>
        </p:nvGrpSpPr>
        <p:grpSpPr>
          <a:xfrm>
            <a:off x="9921946" y="2019026"/>
            <a:ext cx="771347" cy="697539"/>
            <a:chOff x="0" y="0"/>
            <a:chExt cx="935237" cy="845748"/>
          </a:xfrm>
        </p:grpSpPr>
        <p:sp>
          <p:nvSpPr>
            <p:cNvPr id="47" name="Shape 1259">
              <a:extLst>
                <a:ext uri="{FF2B5EF4-FFF2-40B4-BE49-F238E27FC236}">
                  <a16:creationId xmlns:a16="http://schemas.microsoft.com/office/drawing/2014/main" id="{38A8462D-51DE-47FA-96D3-6EED9A27ACF5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Shape 1260">
              <a:extLst>
                <a:ext uri="{FF2B5EF4-FFF2-40B4-BE49-F238E27FC236}">
                  <a16:creationId xmlns:a16="http://schemas.microsoft.com/office/drawing/2014/main" id="{E25B689A-8F4B-4404-85E3-1A5205BE44D4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" name="WordArt 15"/>
          <p:cNvSpPr>
            <a:spLocks noChangeArrowheads="1" noChangeShapeType="1" noTextEdit="1"/>
          </p:cNvSpPr>
          <p:nvPr/>
        </p:nvSpPr>
        <p:spPr bwMode="auto">
          <a:xfrm>
            <a:off x="6050836" y="1737166"/>
            <a:ext cx="2858700" cy="76052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Từ</a:t>
            </a:r>
            <a:r>
              <a:rPr kumimoji="0" lang="en-US" sz="4400" b="1" i="0" u="none" strike="noStrike" kern="10" cap="none" spc="0" normalizeH="0" baseline="0" noProof="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4400" b="1" i="0" u="none" strike="noStrike" kern="10" cap="none" spc="0" normalizeH="0" baseline="0" noProof="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ngữ</a:t>
            </a:r>
            <a:endParaRPr kumimoji="0" lang="en-US" sz="4400" b="1" i="0" u="none" strike="noStrike" kern="10" cap="none" spc="0" normalizeH="0" baseline="0" noProof="0" dirty="0">
              <a:ln w="12700">
                <a:solidFill>
                  <a:srgbClr val="EAEAEA"/>
                </a:solidFill>
                <a:round/>
                <a:headEnd/>
                <a:tailEnd/>
              </a:ln>
              <a:solidFill>
                <a:srgbClr val="0000FF"/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uLnTx/>
              <a:uFillTx/>
              <a:latin typeface="Times New Roman"/>
              <a:cs typeface="Times New Roman"/>
            </a:endParaRPr>
          </a:p>
        </p:txBody>
      </p:sp>
      <p:sp>
        <p:nvSpPr>
          <p:cNvPr id="50" name="Text Box 7"/>
          <p:cNvSpPr txBox="1">
            <a:spLocks noChangeArrowheads="1"/>
          </p:cNvSpPr>
          <p:nvPr/>
        </p:nvSpPr>
        <p:spPr bwMode="auto">
          <a:xfrm>
            <a:off x="6279517" y="2933023"/>
            <a:ext cx="28891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-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mê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say:</a:t>
            </a:r>
          </a:p>
        </p:txBody>
      </p:sp>
      <p:sp>
        <p:nvSpPr>
          <p:cNvPr id="51" name="Text Box 8"/>
          <p:cNvSpPr txBox="1">
            <a:spLocks noChangeArrowheads="1"/>
          </p:cNvSpPr>
          <p:nvPr/>
        </p:nvSpPr>
        <p:spPr bwMode="auto">
          <a:xfrm>
            <a:off x="6400978" y="3716831"/>
            <a:ext cx="400032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-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hạnh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phúc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500074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1" name="Group 332"/>
          <p:cNvGrpSpPr>
            <a:grpSpLocks/>
          </p:cNvGrpSpPr>
          <p:nvPr/>
        </p:nvGrpSpPr>
        <p:grpSpPr bwMode="auto">
          <a:xfrm>
            <a:off x="-12224" y="-38100"/>
            <a:ext cx="12192000" cy="6896101"/>
            <a:chOff x="0" y="-24"/>
            <a:chExt cx="5760" cy="4344"/>
          </a:xfrm>
        </p:grpSpPr>
        <p:grpSp>
          <p:nvGrpSpPr>
            <p:cNvPr id="7196" name="Group 32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9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0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61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7170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200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7201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7202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323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4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5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6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7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8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29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0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1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2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3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4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5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6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7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8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39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0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1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2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3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4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5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6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7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8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49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0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1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2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3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4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5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6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7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8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59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0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1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2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3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4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5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6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7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8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69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0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1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2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3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4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5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6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7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8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79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0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1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2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3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4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5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6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7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8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89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0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1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2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3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4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5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6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7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8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399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0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1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2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3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4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5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6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7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8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09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0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1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2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3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4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5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6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7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8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19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0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1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2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3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4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5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6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7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8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29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0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1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2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3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4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5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6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7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8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39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0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1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2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3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4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5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6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7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8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49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0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1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2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3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4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5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6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7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8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59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0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1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2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3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4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5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6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7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8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69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0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1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2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3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4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5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6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7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8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79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0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1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2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3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4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5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6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7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8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89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0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1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2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3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4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5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6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8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499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0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1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2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3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4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5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6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7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8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09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0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1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2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3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4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5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6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7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8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19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20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21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22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40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7203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4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5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6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7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8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09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0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1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2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3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4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5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6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7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8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19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0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1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2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3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4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5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6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7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8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29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0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1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2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3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4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5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6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7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8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39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0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1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2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3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4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5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6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7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8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49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0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1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2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3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4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5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6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7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8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59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0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1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2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3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4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5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6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7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8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69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0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1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2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3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4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5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6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7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8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79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0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1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2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3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4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5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6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7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8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89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0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1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2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3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4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5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6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7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8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99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0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1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2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3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4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5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6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7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8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09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0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1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2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3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4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5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6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7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8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19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20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21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22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40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7197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8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172" name="Text Box 3"/>
          <p:cNvSpPr txBox="1">
            <a:spLocks noChangeArrowheads="1"/>
          </p:cNvSpPr>
          <p:nvPr/>
        </p:nvSpPr>
        <p:spPr bwMode="auto">
          <a:xfrm>
            <a:off x="7810976" y="1828801"/>
            <a:ext cx="4368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Bế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Kiến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Quốc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17415" name="Text Box 7"/>
          <p:cNvSpPr txBox="1">
            <a:spLocks noChangeArrowheads="1"/>
          </p:cNvSpPr>
          <p:nvPr/>
        </p:nvSpPr>
        <p:spPr bwMode="auto">
          <a:xfrm>
            <a:off x="597376" y="2536687"/>
            <a:ext cx="5181600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tiếng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hát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Trên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vòm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Chim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hót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lời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mê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say.</a:t>
            </a:r>
          </a:p>
        </p:txBody>
      </p:sp>
      <p:sp>
        <p:nvSpPr>
          <p:cNvPr id="17416" name="Text Box 8"/>
          <p:cNvSpPr txBox="1">
            <a:spLocks noChangeArrowheads="1"/>
          </p:cNvSpPr>
          <p:nvPr/>
        </p:nvSpPr>
        <p:spPr bwMode="auto">
          <a:xfrm>
            <a:off x="6323435" y="2680662"/>
            <a:ext cx="5329767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đó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ngọn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gió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Rung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cành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Hoa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lá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đùa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lay.</a:t>
            </a:r>
          </a:p>
        </p:txBody>
      </p:sp>
      <p:sp>
        <p:nvSpPr>
          <p:cNvPr id="17417" name="Line 9"/>
          <p:cNvSpPr>
            <a:spLocks noChangeShapeType="1"/>
          </p:cNvSpPr>
          <p:nvPr/>
        </p:nvSpPr>
        <p:spPr bwMode="auto">
          <a:xfrm>
            <a:off x="5982176" y="2971800"/>
            <a:ext cx="0" cy="33528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18" name="Line 10"/>
          <p:cNvSpPr>
            <a:spLocks noChangeShapeType="1"/>
          </p:cNvSpPr>
          <p:nvPr/>
        </p:nvSpPr>
        <p:spPr bwMode="auto">
          <a:xfrm flipH="1">
            <a:off x="3289776" y="2743200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" name="Group 11"/>
          <p:cNvGrpSpPr>
            <a:grpSpLocks/>
          </p:cNvGrpSpPr>
          <p:nvPr/>
        </p:nvGrpSpPr>
        <p:grpSpPr bwMode="auto">
          <a:xfrm>
            <a:off x="5009958" y="5348214"/>
            <a:ext cx="406400" cy="457200"/>
            <a:chOff x="3216" y="2400"/>
            <a:chExt cx="192" cy="288"/>
          </a:xfrm>
        </p:grpSpPr>
        <p:sp>
          <p:nvSpPr>
            <p:cNvPr id="7194" name="Line 12"/>
            <p:cNvSpPr>
              <a:spLocks noChangeShapeType="1"/>
            </p:cNvSpPr>
            <p:nvPr/>
          </p:nvSpPr>
          <p:spPr bwMode="auto">
            <a:xfrm flipH="1">
              <a:off x="3216" y="2400"/>
              <a:ext cx="144" cy="28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5" name="Line 13"/>
            <p:cNvSpPr>
              <a:spLocks noChangeShapeType="1"/>
            </p:cNvSpPr>
            <p:nvPr/>
          </p:nvSpPr>
          <p:spPr bwMode="auto">
            <a:xfrm flipH="1">
              <a:off x="3264" y="2400"/>
              <a:ext cx="144" cy="28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422" name="Line 14"/>
          <p:cNvSpPr>
            <a:spLocks noChangeShapeType="1"/>
          </p:cNvSpPr>
          <p:nvPr/>
        </p:nvSpPr>
        <p:spPr bwMode="auto">
          <a:xfrm flipH="1">
            <a:off x="5263958" y="3564424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23" name="Line 15"/>
          <p:cNvSpPr>
            <a:spLocks noChangeShapeType="1"/>
          </p:cNvSpPr>
          <p:nvPr/>
        </p:nvSpPr>
        <p:spPr bwMode="auto">
          <a:xfrm flipH="1">
            <a:off x="3543776" y="4470400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24" name="Line 16"/>
          <p:cNvSpPr>
            <a:spLocks noChangeShapeType="1"/>
          </p:cNvSpPr>
          <p:nvPr/>
        </p:nvSpPr>
        <p:spPr bwMode="auto">
          <a:xfrm flipH="1">
            <a:off x="9131776" y="2942124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25" name="Line 17"/>
          <p:cNvSpPr>
            <a:spLocks noChangeShapeType="1"/>
          </p:cNvSpPr>
          <p:nvPr/>
        </p:nvSpPr>
        <p:spPr bwMode="auto">
          <a:xfrm flipH="1">
            <a:off x="10973752" y="3776048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26" name="Line 18"/>
          <p:cNvSpPr>
            <a:spLocks noChangeShapeType="1"/>
          </p:cNvSpPr>
          <p:nvPr/>
        </p:nvSpPr>
        <p:spPr bwMode="auto">
          <a:xfrm flipH="1">
            <a:off x="9665652" y="4648200"/>
            <a:ext cx="304800" cy="4572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7" name="Group 19"/>
          <p:cNvGrpSpPr>
            <a:grpSpLocks/>
          </p:cNvGrpSpPr>
          <p:nvPr/>
        </p:nvGrpSpPr>
        <p:grpSpPr bwMode="auto">
          <a:xfrm>
            <a:off x="9704228" y="5449814"/>
            <a:ext cx="406400" cy="457200"/>
            <a:chOff x="3216" y="2400"/>
            <a:chExt cx="192" cy="288"/>
          </a:xfrm>
        </p:grpSpPr>
        <p:sp>
          <p:nvSpPr>
            <p:cNvPr id="7192" name="Line 20"/>
            <p:cNvSpPr>
              <a:spLocks noChangeShapeType="1"/>
            </p:cNvSpPr>
            <p:nvPr/>
          </p:nvSpPr>
          <p:spPr bwMode="auto">
            <a:xfrm flipH="1">
              <a:off x="3216" y="2400"/>
              <a:ext cx="144" cy="28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3" name="Line 21"/>
            <p:cNvSpPr>
              <a:spLocks noChangeShapeType="1"/>
            </p:cNvSpPr>
            <p:nvPr/>
          </p:nvSpPr>
          <p:spPr bwMode="auto">
            <a:xfrm flipH="1">
              <a:off x="3264" y="2400"/>
              <a:ext cx="144" cy="288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430" name="Line 22"/>
          <p:cNvSpPr>
            <a:spLocks noChangeShapeType="1"/>
          </p:cNvSpPr>
          <p:nvPr/>
        </p:nvSpPr>
        <p:spPr bwMode="auto">
          <a:xfrm>
            <a:off x="749733" y="3235327"/>
            <a:ext cx="2235200" cy="28575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31" name="Line 23"/>
          <p:cNvSpPr>
            <a:spLocks noChangeShapeType="1"/>
          </p:cNvSpPr>
          <p:nvPr/>
        </p:nvSpPr>
        <p:spPr bwMode="auto">
          <a:xfrm>
            <a:off x="2858452" y="4178300"/>
            <a:ext cx="2235200" cy="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32" name="Line 24"/>
          <p:cNvSpPr>
            <a:spLocks noChangeShapeType="1"/>
          </p:cNvSpPr>
          <p:nvPr/>
        </p:nvSpPr>
        <p:spPr bwMode="auto">
          <a:xfrm>
            <a:off x="6591776" y="3391694"/>
            <a:ext cx="2336800" cy="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33" name="Line 25"/>
          <p:cNvSpPr>
            <a:spLocks noChangeShapeType="1"/>
          </p:cNvSpPr>
          <p:nvPr/>
        </p:nvSpPr>
        <p:spPr bwMode="auto">
          <a:xfrm>
            <a:off x="8623776" y="4275624"/>
            <a:ext cx="2235200" cy="0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190" name="Text Box 5"/>
          <p:cNvSpPr txBox="1">
            <a:spLocks noChangeArrowheads="1"/>
          </p:cNvSpPr>
          <p:nvPr/>
        </p:nvSpPr>
        <p:spPr bwMode="auto">
          <a:xfrm>
            <a:off x="5263958" y="228490"/>
            <a:ext cx="19656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Tập</a:t>
            </a:r>
            <a:r>
              <a:rPr kumimoji="0" lang="en-US" sz="4000" b="1" i="0" u="sng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4000" b="1" i="0" u="sng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đọc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356" name="WordArt 6"/>
          <p:cNvSpPr>
            <a:spLocks noChangeArrowheads="1" noChangeShapeType="1" noTextEdit="1"/>
          </p:cNvSpPr>
          <p:nvPr/>
        </p:nvSpPr>
        <p:spPr bwMode="auto">
          <a:xfrm>
            <a:off x="3848576" y="965225"/>
            <a:ext cx="5080000" cy="785744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49250"/>
              </a:avLst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Bài</a:t>
            </a:r>
            <a:r>
              <a:rPr kumimoji="0" lang="en-US" sz="40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40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hát</a:t>
            </a:r>
            <a:r>
              <a:rPr kumimoji="0" lang="en-US" sz="40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40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trồng</a:t>
            </a:r>
            <a:r>
              <a:rPr kumimoji="0" lang="en-US" sz="4000" b="1" i="0" u="none" strike="noStrike" kern="1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 </a:t>
            </a:r>
            <a:r>
              <a:rPr kumimoji="0" lang="en-US" sz="4000" b="1" i="0" u="none" strike="noStrike" kern="1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/>
                <a:cs typeface="Times New Roman"/>
              </a:rPr>
              <a:t>cây</a:t>
            </a:r>
            <a:endParaRPr kumimoji="0" lang="en-US" sz="4000" b="1" i="0" u="none" strike="noStrike" kern="1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uLnTx/>
              <a:uFillTx/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301119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8ADADA71-4A81-4443-A8F3-966B5D6460D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6844" y="2742021"/>
            <a:ext cx="927249" cy="92724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3CA2DEC8-1725-46D1-8F76-EF767EA479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331" t="-3840" r="9181" b="52490"/>
          <a:stretch/>
        </p:blipFill>
        <p:spPr>
          <a:xfrm>
            <a:off x="7046365" y="303788"/>
            <a:ext cx="4014687" cy="33449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684068" y="3811510"/>
            <a:ext cx="5613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ĐỌC LẠI TOÀN BÀI</a:t>
            </a:r>
          </a:p>
        </p:txBody>
      </p:sp>
    </p:spTree>
    <p:extLst>
      <p:ext uri="{BB962C8B-B14F-4D97-AF65-F5344CB8AC3E}">
        <p14:creationId xmlns:p14="http://schemas.microsoft.com/office/powerpoint/2010/main" val="1533228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0261C07-C42A-4461-AC00-D0E75B1924D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F7E6103-D4C5-47C3-A6AC-13B86018D4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5" t="8499" r="12098"/>
          <a:stretch/>
        </p:blipFill>
        <p:spPr>
          <a:xfrm flipH="1">
            <a:off x="-868294" y="849578"/>
            <a:ext cx="6590913" cy="640344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46AAD872-7FA6-4DEE-9350-425B213E39B9}"/>
              </a:ext>
            </a:extLst>
          </p:cNvPr>
          <p:cNvSpPr txBox="1"/>
          <p:nvPr/>
        </p:nvSpPr>
        <p:spPr>
          <a:xfrm>
            <a:off x="5020627" y="2820124"/>
            <a:ext cx="576452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包图小白体" panose="02010601030101010101" pitchFamily="2" charset="-122"/>
                <a:cs typeface="Times New Roman" pitchFamily="18" charset="0"/>
              </a:rPr>
              <a:t>TÌM HIỂU BÀI</a:t>
            </a:r>
            <a:endParaRPr kumimoji="0" lang="zh-CN" altLang="en-US" sz="5400" b="0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包图小白体" panose="02010601030101010101" pitchFamily="2" charset="-122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421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473FC46-E3ED-4CB4-BC21-7087D8E8275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132580" y="2101698"/>
            <a:ext cx="7043420" cy="3203728"/>
          </a:xfrm>
          <a:prstGeom prst="rect">
            <a:avLst/>
          </a:prstGeom>
        </p:spPr>
      </p:pic>
      <p:sp>
        <p:nvSpPr>
          <p:cNvPr id="5" name="Shape 887">
            <a:extLst>
              <a:ext uri="{FF2B5EF4-FFF2-40B4-BE49-F238E27FC236}">
                <a16:creationId xmlns:a16="http://schemas.microsoft.com/office/drawing/2014/main" id="{3F3F7C89-7183-468C-81B3-6D63E3D45396}"/>
              </a:ext>
            </a:extLst>
          </p:cNvPr>
          <p:cNvSpPr/>
          <p:nvPr/>
        </p:nvSpPr>
        <p:spPr>
          <a:xfrm>
            <a:off x="5889725" y="3441700"/>
            <a:ext cx="4407435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1: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xanh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mang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D28D66E-32B0-4DC7-AF27-0ACB2728B99A}"/>
              </a:ext>
            </a:extLst>
          </p:cNvPr>
          <p:cNvSpPr txBox="1"/>
          <p:nvPr/>
        </p:nvSpPr>
        <p:spPr>
          <a:xfrm>
            <a:off x="5013469" y="3585329"/>
            <a:ext cx="8762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字魂7号-温暖童稚体" panose="00000500000000000000" pitchFamily="2" charset="-122"/>
                <a:ea typeface="字魂7号-温暖童稚体" panose="00000500000000000000" pitchFamily="2" charset="-122"/>
              </a:rPr>
              <a:t>01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字魂7号-温暖童稚体" panose="00000500000000000000" pitchFamily="2" charset="-122"/>
              <a:ea typeface="字魂7号-温暖童稚体" panose="00000500000000000000" pitchFamily="2" charset="-122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FC03CE42-4352-4E5F-9F63-8E7FF326EA8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19" t="7112" r="27244" b="14445"/>
          <a:stretch/>
        </p:blipFill>
        <p:spPr>
          <a:xfrm>
            <a:off x="925630" y="440286"/>
            <a:ext cx="4964095" cy="58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3662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577A8C06-A50F-4180-AAE8-20E2CB7050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15" t="3555" r="21450"/>
          <a:stretch/>
        </p:blipFill>
        <p:spPr>
          <a:xfrm flipH="1">
            <a:off x="6961368" y="713594"/>
            <a:ext cx="4851015" cy="5630312"/>
          </a:xfrm>
          <a:prstGeom prst="rect">
            <a:avLst/>
          </a:prstGeom>
        </p:spPr>
      </p:pic>
      <p:grpSp>
        <p:nvGrpSpPr>
          <p:cNvPr id="8" name="Group 1261">
            <a:extLst>
              <a:ext uri="{FF2B5EF4-FFF2-40B4-BE49-F238E27FC236}">
                <a16:creationId xmlns:a16="http://schemas.microsoft.com/office/drawing/2014/main" id="{0E8F680F-2D18-45BD-9B7E-E4A81D6435D9}"/>
              </a:ext>
            </a:extLst>
          </p:cNvPr>
          <p:cNvGrpSpPr/>
          <p:nvPr/>
        </p:nvGrpSpPr>
        <p:grpSpPr>
          <a:xfrm>
            <a:off x="7012565" y="1151697"/>
            <a:ext cx="467620" cy="422875"/>
            <a:chOff x="0" y="0"/>
            <a:chExt cx="935237" cy="845748"/>
          </a:xfrm>
        </p:grpSpPr>
        <p:sp>
          <p:nvSpPr>
            <p:cNvPr id="9" name="Shape 1259">
              <a:extLst>
                <a:ext uri="{FF2B5EF4-FFF2-40B4-BE49-F238E27FC236}">
                  <a16:creationId xmlns:a16="http://schemas.microsoft.com/office/drawing/2014/main" id="{F8D2CF74-9087-4374-A7D0-E662C16CA778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Shape 1260">
              <a:extLst>
                <a:ext uri="{FF2B5EF4-FFF2-40B4-BE49-F238E27FC236}">
                  <a16:creationId xmlns:a16="http://schemas.microsoft.com/office/drawing/2014/main" id="{341D121A-E537-4A98-8077-F2773D9C87E0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 1261">
            <a:extLst>
              <a:ext uri="{FF2B5EF4-FFF2-40B4-BE49-F238E27FC236}">
                <a16:creationId xmlns:a16="http://schemas.microsoft.com/office/drawing/2014/main" id="{AB7213F9-C7C4-47B6-B485-7DC8F54C18A7}"/>
              </a:ext>
            </a:extLst>
          </p:cNvPr>
          <p:cNvGrpSpPr/>
          <p:nvPr/>
        </p:nvGrpSpPr>
        <p:grpSpPr>
          <a:xfrm>
            <a:off x="7069236" y="3179980"/>
            <a:ext cx="771347" cy="697539"/>
            <a:chOff x="0" y="0"/>
            <a:chExt cx="935237" cy="845748"/>
          </a:xfrm>
        </p:grpSpPr>
        <p:sp>
          <p:nvSpPr>
            <p:cNvPr id="12" name="Shape 1259">
              <a:extLst>
                <a:ext uri="{FF2B5EF4-FFF2-40B4-BE49-F238E27FC236}">
                  <a16:creationId xmlns:a16="http://schemas.microsoft.com/office/drawing/2014/main" id="{2123452B-95E6-4011-A60F-2FADFF47CADC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Shape 1260">
              <a:extLst>
                <a:ext uri="{FF2B5EF4-FFF2-40B4-BE49-F238E27FC236}">
                  <a16:creationId xmlns:a16="http://schemas.microsoft.com/office/drawing/2014/main" id="{E244D8BC-9147-4E56-AE90-0AB2D93075BC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roup 1261">
            <a:extLst>
              <a:ext uri="{FF2B5EF4-FFF2-40B4-BE49-F238E27FC236}">
                <a16:creationId xmlns:a16="http://schemas.microsoft.com/office/drawing/2014/main" id="{ABE67639-D9CC-4FC6-80B7-E299CD0810EC}"/>
              </a:ext>
            </a:extLst>
          </p:cNvPr>
          <p:cNvGrpSpPr/>
          <p:nvPr/>
        </p:nvGrpSpPr>
        <p:grpSpPr>
          <a:xfrm>
            <a:off x="2459829" y="5332087"/>
            <a:ext cx="467620" cy="422875"/>
            <a:chOff x="0" y="0"/>
            <a:chExt cx="935237" cy="845748"/>
          </a:xfrm>
        </p:grpSpPr>
        <p:sp>
          <p:nvSpPr>
            <p:cNvPr id="15" name="Shape 1259">
              <a:extLst>
                <a:ext uri="{FF2B5EF4-FFF2-40B4-BE49-F238E27FC236}">
                  <a16:creationId xmlns:a16="http://schemas.microsoft.com/office/drawing/2014/main" id="{5B936473-93FD-42A4-B567-99998CD376E2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Shape 1260">
              <a:extLst>
                <a:ext uri="{FF2B5EF4-FFF2-40B4-BE49-F238E27FC236}">
                  <a16:creationId xmlns:a16="http://schemas.microsoft.com/office/drawing/2014/main" id="{BDE76A79-6980-4233-9C5C-31FE03FB7F9C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roup 1261">
            <a:extLst>
              <a:ext uri="{FF2B5EF4-FFF2-40B4-BE49-F238E27FC236}">
                <a16:creationId xmlns:a16="http://schemas.microsoft.com/office/drawing/2014/main" id="{4BA89EB1-F7FE-4FD9-B51E-E7DDF9BC567E}"/>
              </a:ext>
            </a:extLst>
          </p:cNvPr>
          <p:cNvGrpSpPr/>
          <p:nvPr/>
        </p:nvGrpSpPr>
        <p:grpSpPr>
          <a:xfrm>
            <a:off x="2839863" y="1211352"/>
            <a:ext cx="467620" cy="422875"/>
            <a:chOff x="0" y="0"/>
            <a:chExt cx="935237" cy="845748"/>
          </a:xfrm>
        </p:grpSpPr>
        <p:sp>
          <p:nvSpPr>
            <p:cNvPr id="18" name="Shape 1259">
              <a:extLst>
                <a:ext uri="{FF2B5EF4-FFF2-40B4-BE49-F238E27FC236}">
                  <a16:creationId xmlns:a16="http://schemas.microsoft.com/office/drawing/2014/main" id="{E0390FD5-7643-4EB4-9983-8011AF4E9606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Shape 1260">
              <a:extLst>
                <a:ext uri="{FF2B5EF4-FFF2-40B4-BE49-F238E27FC236}">
                  <a16:creationId xmlns:a16="http://schemas.microsoft.com/office/drawing/2014/main" id="{FCCEEFE1-C6E1-4880-A342-B2FF40379420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0" name="Picture 10" descr="sonca[1]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9284" y="1048217"/>
            <a:ext cx="5041351" cy="4902027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8161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473FC46-E3ED-4CB4-BC21-7087D8E8275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754880" y="499834"/>
            <a:ext cx="7043420" cy="3203728"/>
          </a:xfrm>
          <a:prstGeom prst="rect">
            <a:avLst/>
          </a:prstGeom>
        </p:spPr>
      </p:pic>
      <p:sp>
        <p:nvSpPr>
          <p:cNvPr id="5" name="Shape 887">
            <a:extLst>
              <a:ext uri="{FF2B5EF4-FFF2-40B4-BE49-F238E27FC236}">
                <a16:creationId xmlns:a16="http://schemas.microsoft.com/office/drawing/2014/main" id="{3F3F7C89-7183-468C-81B3-6D63E3D45396}"/>
              </a:ext>
            </a:extLst>
          </p:cNvPr>
          <p:cNvSpPr/>
          <p:nvPr/>
        </p:nvSpPr>
        <p:spPr>
          <a:xfrm>
            <a:off x="6514565" y="1919467"/>
            <a:ext cx="4407435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1: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xanh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mang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D28D66E-32B0-4DC7-AF27-0ACB2728B99A}"/>
              </a:ext>
            </a:extLst>
          </p:cNvPr>
          <p:cNvSpPr txBox="1"/>
          <p:nvPr/>
        </p:nvSpPr>
        <p:spPr>
          <a:xfrm>
            <a:off x="5657872" y="1899711"/>
            <a:ext cx="8762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字魂7号-温暖童稚体" panose="00000500000000000000" pitchFamily="2" charset="-122"/>
                <a:ea typeface="字魂7号-温暖童稚体" panose="00000500000000000000" pitchFamily="2" charset="-122"/>
              </a:rPr>
              <a:t>01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字魂7号-温暖童稚体" panose="00000500000000000000" pitchFamily="2" charset="-122"/>
              <a:ea typeface="字魂7号-温暖童稚体" panose="00000500000000000000" pitchFamily="2" charset="-122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0E8B362-B24D-4858-A962-41075E8F18B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483100" y="3058238"/>
            <a:ext cx="7315200" cy="3203728"/>
          </a:xfrm>
          <a:prstGeom prst="rect">
            <a:avLst/>
          </a:prstGeom>
        </p:spPr>
      </p:pic>
      <p:sp>
        <p:nvSpPr>
          <p:cNvPr id="8" name="Shape 887">
            <a:extLst>
              <a:ext uri="{FF2B5EF4-FFF2-40B4-BE49-F238E27FC236}">
                <a16:creationId xmlns:a16="http://schemas.microsoft.com/office/drawing/2014/main" id="{06C63E96-6262-434E-B9F8-08FE0710CE5E}"/>
              </a:ext>
            </a:extLst>
          </p:cNvPr>
          <p:cNvSpPr/>
          <p:nvPr/>
        </p:nvSpPr>
        <p:spPr>
          <a:xfrm>
            <a:off x="5657872" y="4413034"/>
            <a:ext cx="4720751" cy="10361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Tiếng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hót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mê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say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của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các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loài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chim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trên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vòm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FC03CE42-4352-4E5F-9F63-8E7FF326EA8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19" t="7112" r="27244" b="14445"/>
          <a:stretch/>
        </p:blipFill>
        <p:spPr>
          <a:xfrm>
            <a:off x="925630" y="440286"/>
            <a:ext cx="4964095" cy="58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9516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278D6597-08DA-4B7B-857E-62976F11FED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59DA6947-00FC-4090-8B13-9240D48213F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92" t="-937" r="50159" b="17087"/>
          <a:stretch/>
        </p:blipFill>
        <p:spPr>
          <a:xfrm>
            <a:off x="419099" y="144237"/>
            <a:ext cx="8416531" cy="6713761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D9B5E88-7A08-4533-9001-9C548B3D5B7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53" b="27899"/>
          <a:stretch/>
        </p:blipFill>
        <p:spPr>
          <a:xfrm>
            <a:off x="6203066" y="144239"/>
            <a:ext cx="5455534" cy="2747058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9CAA9462-3A6E-4266-93BE-29ABA47220C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97" t="33149" r="63155" b="32185"/>
          <a:stretch/>
        </p:blipFill>
        <p:spPr>
          <a:xfrm>
            <a:off x="7548089" y="1908939"/>
            <a:ext cx="4643911" cy="4665509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C8B57863-61C6-4944-90A6-F0FD55F7A720}"/>
              </a:ext>
            </a:extLst>
          </p:cNvPr>
          <p:cNvSpPr txBox="1"/>
          <p:nvPr/>
        </p:nvSpPr>
        <p:spPr>
          <a:xfrm>
            <a:off x="2234078" y="3429000"/>
            <a:ext cx="52208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sng" strike="noStrike" kern="0" cap="none" spc="0" normalizeH="0" baseline="0" noProof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itchFamily="18" charset="0"/>
                <a:ea typeface="字魂17号-萌趣果冻体" panose="02000000000000000000" pitchFamily="2" charset="-122"/>
                <a:cs typeface="Times New Roman" pitchFamily="18" charset="0"/>
              </a:rPr>
              <a:t>KHỞI</a:t>
            </a:r>
            <a:r>
              <a:rPr kumimoji="0" lang="en-US" altLang="zh-CN" sz="4400" b="1" i="0" u="sng" strike="noStrike" kern="0" cap="none" spc="0" normalizeH="0" noProof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itchFamily="18" charset="0"/>
                <a:ea typeface="字魂17号-萌趣果冻体" panose="02000000000000000000" pitchFamily="2" charset="-122"/>
                <a:cs typeface="Times New Roman" pitchFamily="18" charset="0"/>
              </a:rPr>
              <a:t> ĐỘNG:</a:t>
            </a:r>
            <a:endParaRPr kumimoji="0" lang="zh-CN" altLang="en-US" sz="4400" b="1" i="0" u="sng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itchFamily="18" charset="0"/>
              <a:ea typeface="字魂17号-萌趣果冻体" panose="02000000000000000000" pitchFamily="2" charset="-122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490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D98702EF-D390-4930-8EBF-7BA4C0770EE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45" t="32667" r="7307" b="32667"/>
          <a:stretch/>
        </p:blipFill>
        <p:spPr>
          <a:xfrm>
            <a:off x="7833470" y="3079057"/>
            <a:ext cx="3276601" cy="329184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3470" y="1047750"/>
            <a:ext cx="6350000" cy="47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906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473FC46-E3ED-4CB4-BC21-7087D8E8275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754880" y="499834"/>
            <a:ext cx="7043420" cy="3203728"/>
          </a:xfrm>
          <a:prstGeom prst="rect">
            <a:avLst/>
          </a:prstGeom>
        </p:spPr>
      </p:pic>
      <p:sp>
        <p:nvSpPr>
          <p:cNvPr id="5" name="Shape 887">
            <a:extLst>
              <a:ext uri="{FF2B5EF4-FFF2-40B4-BE49-F238E27FC236}">
                <a16:creationId xmlns:a16="http://schemas.microsoft.com/office/drawing/2014/main" id="{3F3F7C89-7183-468C-81B3-6D63E3D45396}"/>
              </a:ext>
            </a:extLst>
          </p:cNvPr>
          <p:cNvSpPr/>
          <p:nvPr/>
        </p:nvSpPr>
        <p:spPr>
          <a:xfrm>
            <a:off x="6514565" y="1919467"/>
            <a:ext cx="4407435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1: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xanh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mang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D28D66E-32B0-4DC7-AF27-0ACB2728B99A}"/>
              </a:ext>
            </a:extLst>
          </p:cNvPr>
          <p:cNvSpPr txBox="1"/>
          <p:nvPr/>
        </p:nvSpPr>
        <p:spPr>
          <a:xfrm>
            <a:off x="5657872" y="1899711"/>
            <a:ext cx="8762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字魂7号-温暖童稚体" panose="00000500000000000000" pitchFamily="2" charset="-122"/>
                <a:ea typeface="字魂7号-温暖童稚体" panose="00000500000000000000" pitchFamily="2" charset="-122"/>
              </a:rPr>
              <a:t>01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字魂7号-温暖童稚体" panose="00000500000000000000" pitchFamily="2" charset="-122"/>
              <a:ea typeface="字魂7号-温暖童稚体" panose="00000500000000000000" pitchFamily="2" charset="-122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0E8B362-B24D-4858-A962-41075E8F18B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483100" y="3058238"/>
            <a:ext cx="7315200" cy="3203728"/>
          </a:xfrm>
          <a:prstGeom prst="rect">
            <a:avLst/>
          </a:prstGeom>
        </p:spPr>
      </p:pic>
      <p:sp>
        <p:nvSpPr>
          <p:cNvPr id="8" name="Shape 887">
            <a:extLst>
              <a:ext uri="{FF2B5EF4-FFF2-40B4-BE49-F238E27FC236}">
                <a16:creationId xmlns:a16="http://schemas.microsoft.com/office/drawing/2014/main" id="{06C63E96-6262-434E-B9F8-08FE0710CE5E}"/>
              </a:ext>
            </a:extLst>
          </p:cNvPr>
          <p:cNvSpPr/>
          <p:nvPr/>
        </p:nvSpPr>
        <p:spPr>
          <a:xfrm>
            <a:off x="5657872" y="4413034"/>
            <a:ext cx="4720751" cy="10361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Ngọn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gió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làm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rung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cành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,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hoa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lá</a:t>
            </a:r>
            <a:endParaRPr kumimoji="0" lang="en-US" sz="3200" b="1" i="1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FC03CE42-4352-4E5F-9F63-8E7FF326EA8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19" t="7112" r="27244" b="14445"/>
          <a:stretch/>
        </p:blipFill>
        <p:spPr>
          <a:xfrm>
            <a:off x="925630" y="440286"/>
            <a:ext cx="4964095" cy="58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587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1992440F-1A50-43D2-8646-67035FECED2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45" t="32667" r="7307" b="32667"/>
          <a:stretch/>
        </p:blipFill>
        <p:spPr>
          <a:xfrm>
            <a:off x="8069581" y="2217420"/>
            <a:ext cx="2937817" cy="2951480"/>
          </a:xfrm>
          <a:prstGeom prst="rect">
            <a:avLst/>
          </a:prstGeom>
        </p:spPr>
      </p:pic>
      <p:grpSp>
        <p:nvGrpSpPr>
          <p:cNvPr id="8" name="Group 1261">
            <a:extLst>
              <a:ext uri="{FF2B5EF4-FFF2-40B4-BE49-F238E27FC236}">
                <a16:creationId xmlns:a16="http://schemas.microsoft.com/office/drawing/2014/main" id="{7C3657C4-7AD4-4B34-B9DB-4DC93F771269}"/>
              </a:ext>
            </a:extLst>
          </p:cNvPr>
          <p:cNvGrpSpPr/>
          <p:nvPr/>
        </p:nvGrpSpPr>
        <p:grpSpPr>
          <a:xfrm>
            <a:off x="10110038" y="1232119"/>
            <a:ext cx="467620" cy="422875"/>
            <a:chOff x="0" y="0"/>
            <a:chExt cx="935237" cy="845748"/>
          </a:xfrm>
        </p:grpSpPr>
        <p:sp>
          <p:nvSpPr>
            <p:cNvPr id="9" name="Shape 1259">
              <a:extLst>
                <a:ext uri="{FF2B5EF4-FFF2-40B4-BE49-F238E27FC236}">
                  <a16:creationId xmlns:a16="http://schemas.microsoft.com/office/drawing/2014/main" id="{16E5A339-728B-4F42-83E8-177907481FB1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Shape 1260">
              <a:extLst>
                <a:ext uri="{FF2B5EF4-FFF2-40B4-BE49-F238E27FC236}">
                  <a16:creationId xmlns:a16="http://schemas.microsoft.com/office/drawing/2014/main" id="{E2A11E1F-66E2-482A-BEDC-EABCB214B4EE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 1261">
            <a:extLst>
              <a:ext uri="{FF2B5EF4-FFF2-40B4-BE49-F238E27FC236}">
                <a16:creationId xmlns:a16="http://schemas.microsoft.com/office/drawing/2014/main" id="{C4CA1311-638C-419C-AC90-EC876B996011}"/>
              </a:ext>
            </a:extLst>
          </p:cNvPr>
          <p:cNvGrpSpPr/>
          <p:nvPr/>
        </p:nvGrpSpPr>
        <p:grpSpPr>
          <a:xfrm>
            <a:off x="4959301" y="1250015"/>
            <a:ext cx="467620" cy="422875"/>
            <a:chOff x="0" y="0"/>
            <a:chExt cx="935237" cy="845748"/>
          </a:xfrm>
        </p:grpSpPr>
        <p:sp>
          <p:nvSpPr>
            <p:cNvPr id="12" name="Shape 1259">
              <a:extLst>
                <a:ext uri="{FF2B5EF4-FFF2-40B4-BE49-F238E27FC236}">
                  <a16:creationId xmlns:a16="http://schemas.microsoft.com/office/drawing/2014/main" id="{FB1CBF34-152F-4C7D-A6B7-D6B64DCD8096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Shape 1260">
              <a:extLst>
                <a:ext uri="{FF2B5EF4-FFF2-40B4-BE49-F238E27FC236}">
                  <a16:creationId xmlns:a16="http://schemas.microsoft.com/office/drawing/2014/main" id="{46C6E888-683D-4C78-8381-85088EC280A1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7300" y="1028700"/>
            <a:ext cx="6400800" cy="4800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5449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473FC46-E3ED-4CB4-BC21-7087D8E8275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754880" y="499834"/>
            <a:ext cx="7043420" cy="3203728"/>
          </a:xfrm>
          <a:prstGeom prst="rect">
            <a:avLst/>
          </a:prstGeom>
        </p:spPr>
      </p:pic>
      <p:sp>
        <p:nvSpPr>
          <p:cNvPr id="5" name="Shape 887">
            <a:extLst>
              <a:ext uri="{FF2B5EF4-FFF2-40B4-BE49-F238E27FC236}">
                <a16:creationId xmlns:a16="http://schemas.microsoft.com/office/drawing/2014/main" id="{3F3F7C89-7183-468C-81B3-6D63E3D45396}"/>
              </a:ext>
            </a:extLst>
          </p:cNvPr>
          <p:cNvSpPr/>
          <p:nvPr/>
        </p:nvSpPr>
        <p:spPr>
          <a:xfrm>
            <a:off x="6514565" y="1919467"/>
            <a:ext cx="4407435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1: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xanh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mang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D28D66E-32B0-4DC7-AF27-0ACB2728B99A}"/>
              </a:ext>
            </a:extLst>
          </p:cNvPr>
          <p:cNvSpPr txBox="1"/>
          <p:nvPr/>
        </p:nvSpPr>
        <p:spPr>
          <a:xfrm>
            <a:off x="5657872" y="1899711"/>
            <a:ext cx="8762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字魂7号-温暖童稚体" panose="00000500000000000000" pitchFamily="2" charset="-122"/>
                <a:ea typeface="字魂7号-温暖童稚体" panose="00000500000000000000" pitchFamily="2" charset="-122"/>
              </a:rPr>
              <a:t>01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字魂7号-温暖童稚体" panose="00000500000000000000" pitchFamily="2" charset="-122"/>
              <a:ea typeface="字魂7号-温暖童稚体" panose="00000500000000000000" pitchFamily="2" charset="-122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0E8B362-B24D-4858-A962-41075E8F18B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483100" y="2540000"/>
            <a:ext cx="7315200" cy="3721966"/>
          </a:xfrm>
          <a:prstGeom prst="rect">
            <a:avLst/>
          </a:prstGeom>
        </p:spPr>
      </p:pic>
      <p:sp>
        <p:nvSpPr>
          <p:cNvPr id="8" name="Shape 887">
            <a:extLst>
              <a:ext uri="{FF2B5EF4-FFF2-40B4-BE49-F238E27FC236}">
                <a16:creationId xmlns:a16="http://schemas.microsoft.com/office/drawing/2014/main" id="{06C63E96-6262-434E-B9F8-08FE0710CE5E}"/>
              </a:ext>
            </a:extLst>
          </p:cNvPr>
          <p:cNvSpPr/>
          <p:nvPr/>
        </p:nvSpPr>
        <p:spPr>
          <a:xfrm>
            <a:off x="5889725" y="3925512"/>
            <a:ext cx="4720751" cy="15286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Bóng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mát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vòm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,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làm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quên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nắng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xa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,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đường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dài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FC03CE42-4352-4E5F-9F63-8E7FF326EA8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19" t="7112" r="27244" b="14445"/>
          <a:stretch/>
        </p:blipFill>
        <p:spPr>
          <a:xfrm>
            <a:off x="925630" y="440286"/>
            <a:ext cx="4964095" cy="58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190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1992440F-1A50-43D2-8646-67035FECED2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45" t="32667" r="7307" b="32667"/>
          <a:stretch/>
        </p:blipFill>
        <p:spPr>
          <a:xfrm>
            <a:off x="8069581" y="2217420"/>
            <a:ext cx="2937817" cy="2951480"/>
          </a:xfrm>
          <a:prstGeom prst="rect">
            <a:avLst/>
          </a:prstGeom>
        </p:spPr>
      </p:pic>
      <p:grpSp>
        <p:nvGrpSpPr>
          <p:cNvPr id="8" name="Group 1261">
            <a:extLst>
              <a:ext uri="{FF2B5EF4-FFF2-40B4-BE49-F238E27FC236}">
                <a16:creationId xmlns:a16="http://schemas.microsoft.com/office/drawing/2014/main" id="{7C3657C4-7AD4-4B34-B9DB-4DC93F771269}"/>
              </a:ext>
            </a:extLst>
          </p:cNvPr>
          <p:cNvGrpSpPr/>
          <p:nvPr/>
        </p:nvGrpSpPr>
        <p:grpSpPr>
          <a:xfrm>
            <a:off x="10110038" y="1232119"/>
            <a:ext cx="467620" cy="422875"/>
            <a:chOff x="0" y="0"/>
            <a:chExt cx="935237" cy="845748"/>
          </a:xfrm>
        </p:grpSpPr>
        <p:sp>
          <p:nvSpPr>
            <p:cNvPr id="9" name="Shape 1259">
              <a:extLst>
                <a:ext uri="{FF2B5EF4-FFF2-40B4-BE49-F238E27FC236}">
                  <a16:creationId xmlns:a16="http://schemas.microsoft.com/office/drawing/2014/main" id="{16E5A339-728B-4F42-83E8-177907481FB1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Shape 1260">
              <a:extLst>
                <a:ext uri="{FF2B5EF4-FFF2-40B4-BE49-F238E27FC236}">
                  <a16:creationId xmlns:a16="http://schemas.microsoft.com/office/drawing/2014/main" id="{E2A11E1F-66E2-482A-BEDC-EABCB214B4EE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 1261">
            <a:extLst>
              <a:ext uri="{FF2B5EF4-FFF2-40B4-BE49-F238E27FC236}">
                <a16:creationId xmlns:a16="http://schemas.microsoft.com/office/drawing/2014/main" id="{C4CA1311-638C-419C-AC90-EC876B996011}"/>
              </a:ext>
            </a:extLst>
          </p:cNvPr>
          <p:cNvGrpSpPr/>
          <p:nvPr/>
        </p:nvGrpSpPr>
        <p:grpSpPr>
          <a:xfrm>
            <a:off x="4959301" y="1250015"/>
            <a:ext cx="467620" cy="422875"/>
            <a:chOff x="0" y="0"/>
            <a:chExt cx="935237" cy="845748"/>
          </a:xfrm>
        </p:grpSpPr>
        <p:sp>
          <p:nvSpPr>
            <p:cNvPr id="12" name="Shape 1259">
              <a:extLst>
                <a:ext uri="{FF2B5EF4-FFF2-40B4-BE49-F238E27FC236}">
                  <a16:creationId xmlns:a16="http://schemas.microsoft.com/office/drawing/2014/main" id="{FB1CBF34-152F-4C7D-A6B7-D6B64DCD8096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Shape 1260">
              <a:extLst>
                <a:ext uri="{FF2B5EF4-FFF2-40B4-BE49-F238E27FC236}">
                  <a16:creationId xmlns:a16="http://schemas.microsoft.com/office/drawing/2014/main" id="{46C6E888-683D-4C78-8381-85088EC280A1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7924" y="894224"/>
            <a:ext cx="7000875" cy="52570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97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9473FC46-E3ED-4CB4-BC21-7087D8E8275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754880" y="499834"/>
            <a:ext cx="7043420" cy="3203728"/>
          </a:xfrm>
          <a:prstGeom prst="rect">
            <a:avLst/>
          </a:prstGeom>
        </p:spPr>
      </p:pic>
      <p:sp>
        <p:nvSpPr>
          <p:cNvPr id="5" name="Shape 887">
            <a:extLst>
              <a:ext uri="{FF2B5EF4-FFF2-40B4-BE49-F238E27FC236}">
                <a16:creationId xmlns:a16="http://schemas.microsoft.com/office/drawing/2014/main" id="{3F3F7C89-7183-468C-81B3-6D63E3D45396}"/>
              </a:ext>
            </a:extLst>
          </p:cNvPr>
          <p:cNvSpPr/>
          <p:nvPr/>
        </p:nvSpPr>
        <p:spPr>
          <a:xfrm>
            <a:off x="6514565" y="1919467"/>
            <a:ext cx="4407435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1: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xanh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mang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D28D66E-32B0-4DC7-AF27-0ACB2728B99A}"/>
              </a:ext>
            </a:extLst>
          </p:cNvPr>
          <p:cNvSpPr txBox="1"/>
          <p:nvPr/>
        </p:nvSpPr>
        <p:spPr>
          <a:xfrm>
            <a:off x="5657872" y="1899711"/>
            <a:ext cx="87625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字魂7号-温暖童稚体" panose="00000500000000000000" pitchFamily="2" charset="-122"/>
                <a:ea typeface="字魂7号-温暖童稚体" panose="00000500000000000000" pitchFamily="2" charset="-122"/>
              </a:rPr>
              <a:t>01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字魂7号-温暖童稚体" panose="00000500000000000000" pitchFamily="2" charset="-122"/>
              <a:ea typeface="字魂7号-温暖童稚体" panose="00000500000000000000" pitchFamily="2" charset="-122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0E8B362-B24D-4858-A962-41075E8F18B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065" b="22198"/>
          <a:stretch/>
        </p:blipFill>
        <p:spPr>
          <a:xfrm>
            <a:off x="4483100" y="3058238"/>
            <a:ext cx="7315200" cy="3203728"/>
          </a:xfrm>
          <a:prstGeom prst="rect">
            <a:avLst/>
          </a:prstGeom>
        </p:spPr>
      </p:pic>
      <p:sp>
        <p:nvSpPr>
          <p:cNvPr id="8" name="Shape 887">
            <a:extLst>
              <a:ext uri="{FF2B5EF4-FFF2-40B4-BE49-F238E27FC236}">
                <a16:creationId xmlns:a16="http://schemas.microsoft.com/office/drawing/2014/main" id="{06C63E96-6262-434E-B9F8-08FE0710CE5E}"/>
              </a:ext>
            </a:extLst>
          </p:cNvPr>
          <p:cNvSpPr/>
          <p:nvPr/>
        </p:nvSpPr>
        <p:spPr>
          <a:xfrm>
            <a:off x="5657872" y="4413034"/>
            <a:ext cx="4720751" cy="10361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Hạnh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phúc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của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1" u="none" strike="noStrike" kern="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200" b="1" i="1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FC03CE42-4352-4E5F-9F63-8E7FF326EA8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19" t="7112" r="27244" b="14445"/>
          <a:stretch/>
        </p:blipFill>
        <p:spPr>
          <a:xfrm>
            <a:off x="925630" y="440286"/>
            <a:ext cx="4964095" cy="582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4491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157D17A-B43C-430C-9E68-0F17C6C2F00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6" t="35321" r="64396" b="30012"/>
          <a:stretch/>
        </p:blipFill>
        <p:spPr>
          <a:xfrm>
            <a:off x="288041" y="2952475"/>
            <a:ext cx="3725159" cy="3742484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92E84E7-E2D5-44FB-9B9B-A9F9544BCB0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620" y="-439838"/>
            <a:ext cx="9562767" cy="7054770"/>
          </a:xfrm>
          <a:prstGeom prst="rect">
            <a:avLst/>
          </a:prstGeom>
        </p:spPr>
      </p:pic>
      <p:sp>
        <p:nvSpPr>
          <p:cNvPr id="6" name="Shape 233">
            <a:extLst>
              <a:ext uri="{FF2B5EF4-FFF2-40B4-BE49-F238E27FC236}">
                <a16:creationId xmlns:a16="http://schemas.microsoft.com/office/drawing/2014/main" id="{94A7B822-2780-4599-82E1-94269238AC23}"/>
              </a:ext>
            </a:extLst>
          </p:cNvPr>
          <p:cNvSpPr/>
          <p:nvPr/>
        </p:nvSpPr>
        <p:spPr>
          <a:xfrm>
            <a:off x="4025900" y="2495939"/>
            <a:ext cx="6062317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Tiếng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hót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mê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say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của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các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loài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chim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trên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vòm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47BF6417-B8DE-4C85-A88E-7F1DC138F3E2}"/>
              </a:ext>
            </a:extLst>
          </p:cNvPr>
          <p:cNvSpPr txBox="1"/>
          <p:nvPr/>
        </p:nvSpPr>
        <p:spPr>
          <a:xfrm>
            <a:off x="3831258" y="3409009"/>
            <a:ext cx="645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Ngọn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gió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làm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rung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cành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hoa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lá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Shape 233">
            <a:extLst>
              <a:ext uri="{FF2B5EF4-FFF2-40B4-BE49-F238E27FC236}">
                <a16:creationId xmlns:a16="http://schemas.microsoft.com/office/drawing/2014/main" id="{DB5A5F68-098B-4586-8295-D0E4F88FAA4A}"/>
              </a:ext>
            </a:extLst>
          </p:cNvPr>
          <p:cNvSpPr/>
          <p:nvPr/>
        </p:nvSpPr>
        <p:spPr>
          <a:xfrm>
            <a:off x="4406471" y="4832448"/>
            <a:ext cx="5051064" cy="91307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Hạnh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phúc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của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trồng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65C449A-D449-4B3F-8E03-908699195E03}"/>
              </a:ext>
            </a:extLst>
          </p:cNvPr>
          <p:cNvSpPr txBox="1"/>
          <p:nvPr/>
        </p:nvSpPr>
        <p:spPr>
          <a:xfrm>
            <a:off x="4025900" y="4064494"/>
            <a:ext cx="609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Bóng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mát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trong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vòm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làm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cho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con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quên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nắng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dài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70369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0261C07-C42A-4461-AC00-D0E75B1924D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F7E6103-D4C5-47C3-A6AC-13B86018D4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5" t="8499" r="12098"/>
          <a:stretch/>
        </p:blipFill>
        <p:spPr>
          <a:xfrm flipH="1">
            <a:off x="312805" y="3848100"/>
            <a:ext cx="2864087" cy="2782622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46AAD872-7FA6-4DEE-9350-425B213E39B9}"/>
              </a:ext>
            </a:extLst>
          </p:cNvPr>
          <p:cNvSpPr txBox="1"/>
          <p:nvPr/>
        </p:nvSpPr>
        <p:spPr>
          <a:xfrm>
            <a:off x="3176892" y="2828835"/>
            <a:ext cx="57645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2: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Hạnh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phúc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của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là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?</a:t>
            </a:r>
            <a:endParaRPr kumimoji="0" lang="en-US" sz="3600" b="0" i="1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660954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5C2C13D1-2163-4671-B3C9-238128B70C5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232" t="-309" r="7420" b="65642"/>
          <a:stretch/>
        </p:blipFill>
        <p:spPr>
          <a:xfrm>
            <a:off x="691514" y="396398"/>
            <a:ext cx="3779721" cy="379730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C5B480DB-9278-43ED-81CE-4D1147AB46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81374" y="-4719"/>
            <a:ext cx="8848626" cy="6543640"/>
          </a:xfrm>
          <a:prstGeom prst="rect">
            <a:avLst/>
          </a:prstGeom>
        </p:spPr>
      </p:pic>
      <p:grpSp>
        <p:nvGrpSpPr>
          <p:cNvPr id="13" name="Group 1261">
            <a:extLst>
              <a:ext uri="{FF2B5EF4-FFF2-40B4-BE49-F238E27FC236}">
                <a16:creationId xmlns:a16="http://schemas.microsoft.com/office/drawing/2014/main" id="{E4CF473C-5D42-49A7-8045-80CF66E4F120}"/>
              </a:ext>
            </a:extLst>
          </p:cNvPr>
          <p:cNvGrpSpPr/>
          <p:nvPr/>
        </p:nvGrpSpPr>
        <p:grpSpPr>
          <a:xfrm>
            <a:off x="8220273" y="1872172"/>
            <a:ext cx="467620" cy="422875"/>
            <a:chOff x="0" y="0"/>
            <a:chExt cx="935237" cy="845748"/>
          </a:xfrm>
        </p:grpSpPr>
        <p:sp>
          <p:nvSpPr>
            <p:cNvPr id="14" name="Shape 1259">
              <a:extLst>
                <a:ext uri="{FF2B5EF4-FFF2-40B4-BE49-F238E27FC236}">
                  <a16:creationId xmlns:a16="http://schemas.microsoft.com/office/drawing/2014/main" id="{C29B507B-6066-4B07-9822-DDA66E2C6F2F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2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Arial"/>
                <a:cs typeface="Times New Roman" pitchFamily="18" charset="0"/>
                <a:sym typeface="Arial"/>
              </a:endParaRPr>
            </a:p>
          </p:txBody>
        </p:sp>
        <p:sp>
          <p:nvSpPr>
            <p:cNvPr id="15" name="Shape 1260">
              <a:extLst>
                <a:ext uri="{FF2B5EF4-FFF2-40B4-BE49-F238E27FC236}">
                  <a16:creationId xmlns:a16="http://schemas.microsoft.com/office/drawing/2014/main" id="{B10F4AC6-6643-4F85-8FF6-539C0531B4E7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2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ea typeface="Arial"/>
                <a:cs typeface="Times New Roman" pitchFamily="18" charset="0"/>
                <a:sym typeface="Arial"/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3695700" y="2343784"/>
            <a:ext cx="6096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Hạnh phúc của người trồng cây chính là được chứng kiến, được mong chờ thành quả mà mình làm ra, được góp 1 phần công sức nhỏ bé cho đất nước, làm cho đất nước thêm tươi đẹp, muôn vạn vật được sống hạnh phúc, vui tươi.</a:t>
            </a:r>
            <a:endParaRPr kumimoji="0" lang="en-US" sz="2800" b="0" i="1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4893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A7D68E4F-68F0-4575-92A6-1CC5EDFC10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8416" y="3539402"/>
            <a:ext cx="927249" cy="92724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C5E7485-DBA9-4CBC-9E89-34C86CDFCFC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7147" y="673423"/>
            <a:ext cx="927249" cy="92724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FCE5D89-3DF5-465A-A31E-E951E9C775D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04" t="1518" r="26379" b="2110"/>
          <a:stretch/>
        </p:blipFill>
        <p:spPr>
          <a:xfrm>
            <a:off x="7596969" y="515859"/>
            <a:ext cx="3642702" cy="5826281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2120900" y="1694702"/>
            <a:ext cx="6096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Câu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hỏi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3 :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Những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từ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ngữ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nào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được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lặp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đi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lặp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lại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trong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bài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thơ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?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Cách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lặp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ấy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tác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dụng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1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gì</a:t>
            </a:r>
            <a:r>
              <a:rPr kumimoji="0" lang="en-US" sz="3600" b="1" i="1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?</a:t>
            </a:r>
          </a:p>
        </p:txBody>
      </p:sp>
    </p:spTree>
    <p:extLst>
      <p:ext uri="{BB962C8B-B14F-4D97-AF65-F5344CB8AC3E}">
        <p14:creationId xmlns:p14="http://schemas.microsoft.com/office/powerpoint/2010/main" val="161485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0261C07-C42A-4461-AC00-D0E75B1924D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8F7E6103-D4C5-47C3-A6AC-13B86018D40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5" t="8499" r="12098"/>
          <a:stretch/>
        </p:blipFill>
        <p:spPr>
          <a:xfrm flipH="1">
            <a:off x="-753997" y="2400300"/>
            <a:ext cx="5073968" cy="4929646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46AAD872-7FA6-4DEE-9350-425B213E39B9}"/>
              </a:ext>
            </a:extLst>
          </p:cNvPr>
          <p:cNvSpPr txBox="1"/>
          <p:nvPr/>
        </p:nvSpPr>
        <p:spPr>
          <a:xfrm>
            <a:off x="4245927" y="1908666"/>
            <a:ext cx="527907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Đọc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đoạn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1 </a:t>
            </a:r>
            <a:r>
              <a:rPr kumimoji="0" lang="en-US" sz="3600" b="0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và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trả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lời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câu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hỏi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Vì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sao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khách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ao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ước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gặp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bác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sĩ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Y –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éc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–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xanh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? </a:t>
            </a:r>
          </a:p>
        </p:txBody>
      </p:sp>
    </p:spTree>
    <p:extLst>
      <p:ext uri="{BB962C8B-B14F-4D97-AF65-F5344CB8AC3E}">
        <p14:creationId xmlns:p14="http://schemas.microsoft.com/office/powerpoint/2010/main" val="1457775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731EDD50-731F-499C-9A53-8B2A257F752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383" t="68223" r="5269" b="-2890"/>
          <a:stretch/>
        </p:blipFill>
        <p:spPr>
          <a:xfrm>
            <a:off x="856614" y="2621114"/>
            <a:ext cx="3994786" cy="4013365"/>
          </a:xfrm>
          <a:prstGeom prst="rect">
            <a:avLst/>
          </a:prstGeom>
        </p:spPr>
      </p:pic>
      <p:pic>
        <p:nvPicPr>
          <p:cNvPr id="5" name="PA_库_图片 961">
            <a:extLst>
              <a:ext uri="{FF2B5EF4-FFF2-40B4-BE49-F238E27FC236}">
                <a16:creationId xmlns:a16="http://schemas.microsoft.com/office/drawing/2014/main" id="{28AB4C77-2660-4989-AD6F-DFAA4B2295C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4236" y="597877"/>
            <a:ext cx="6982264" cy="5662245"/>
          </a:xfrm>
          <a:prstGeom prst="rect">
            <a:avLst/>
          </a:prstGeom>
        </p:spPr>
      </p:pic>
      <p:grpSp>
        <p:nvGrpSpPr>
          <p:cNvPr id="7" name="Group 1261">
            <a:extLst>
              <a:ext uri="{FF2B5EF4-FFF2-40B4-BE49-F238E27FC236}">
                <a16:creationId xmlns:a16="http://schemas.microsoft.com/office/drawing/2014/main" id="{5D48F09F-A0A6-4CEE-B04F-AD39DD46981B}"/>
              </a:ext>
            </a:extLst>
          </p:cNvPr>
          <p:cNvGrpSpPr/>
          <p:nvPr/>
        </p:nvGrpSpPr>
        <p:grpSpPr>
          <a:xfrm>
            <a:off x="8003409" y="1687398"/>
            <a:ext cx="467620" cy="422875"/>
            <a:chOff x="0" y="0"/>
            <a:chExt cx="935237" cy="845748"/>
          </a:xfrm>
        </p:grpSpPr>
        <p:sp>
          <p:nvSpPr>
            <p:cNvPr id="8" name="Shape 1259">
              <a:extLst>
                <a:ext uri="{FF2B5EF4-FFF2-40B4-BE49-F238E27FC236}">
                  <a16:creationId xmlns:a16="http://schemas.microsoft.com/office/drawing/2014/main" id="{8597B890-B3A8-4945-AD88-AEDEC89464F1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Shape 1260">
              <a:extLst>
                <a:ext uri="{FF2B5EF4-FFF2-40B4-BE49-F238E27FC236}">
                  <a16:creationId xmlns:a16="http://schemas.microsoft.com/office/drawing/2014/main" id="{221FEE2F-FBE7-4113-B97B-617AAF5AFFBF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" name="Text Box 8"/>
          <p:cNvSpPr txBox="1">
            <a:spLocks noChangeArrowheads="1"/>
          </p:cNvSpPr>
          <p:nvPr/>
        </p:nvSpPr>
        <p:spPr bwMode="auto">
          <a:xfrm>
            <a:off x="6199531" y="2290162"/>
            <a:ext cx="37211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-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ai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Times New Roman" pitchFamily="18" charset="0"/>
            </a:endParaRPr>
          </a:p>
        </p:txBody>
      </p:sp>
      <p:sp>
        <p:nvSpPr>
          <p:cNvPr id="12" name="Text Box 9"/>
          <p:cNvSpPr txBox="1">
            <a:spLocks noChangeArrowheads="1"/>
          </p:cNvSpPr>
          <p:nvPr/>
        </p:nvSpPr>
        <p:spPr bwMode="auto">
          <a:xfrm>
            <a:off x="6299200" y="3154514"/>
            <a:ext cx="38305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- người đó có</a:t>
            </a: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6199531" y="3981465"/>
            <a:ext cx="38305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-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em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0383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FCAC8DD8-1EE6-4214-A347-CF19DDA1F7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23900" y="1490654"/>
            <a:ext cx="4864100" cy="3535635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16C1D499-813C-4582-9565-F8964FF94E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6184900" y="1155016"/>
            <a:ext cx="5346700" cy="419168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3EB14DD9-044B-4194-A0A9-234E92FA97E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373" t="30025" r="35279" b="35308"/>
          <a:stretch/>
        </p:blipFill>
        <p:spPr>
          <a:xfrm>
            <a:off x="3959037" y="3131181"/>
            <a:ext cx="3772670" cy="3790216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959037" y="793921"/>
            <a:ext cx="42739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sym typeface="Wingdings 2" pitchFamily="18" charset="2"/>
              </a:rPr>
              <a:t>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Cách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lặp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ấy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có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tác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dụng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:</a:t>
            </a:r>
          </a:p>
        </p:txBody>
      </p:sp>
      <p:sp>
        <p:nvSpPr>
          <p:cNvPr id="10" name="Rectangle 9"/>
          <p:cNvSpPr/>
          <p:nvPr/>
        </p:nvSpPr>
        <p:spPr>
          <a:xfrm>
            <a:off x="6819900" y="2100129"/>
            <a:ext cx="40767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giống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như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điệp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khúc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một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bài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hát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làm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cho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đọc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dễ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nhớ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dễ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thuộc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bài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thơ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268370" y="2286564"/>
            <a:ext cx="351365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Khuyến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khích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mọi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hăng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hái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trồng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cây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79446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66C91437-24C5-4E92-8D9D-2B46CA76FED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7472" y="1408067"/>
            <a:ext cx="5090084" cy="4912682"/>
          </a:xfrm>
          <a:prstGeom prst="rect">
            <a:avLst/>
          </a:prstGeom>
        </p:spPr>
      </p:pic>
      <p:grpSp>
        <p:nvGrpSpPr>
          <p:cNvPr id="8" name="Group 1261">
            <a:extLst>
              <a:ext uri="{FF2B5EF4-FFF2-40B4-BE49-F238E27FC236}">
                <a16:creationId xmlns:a16="http://schemas.microsoft.com/office/drawing/2014/main" id="{A0E9F925-3EAE-4B0D-92A7-9780E8BF9FA4}"/>
              </a:ext>
            </a:extLst>
          </p:cNvPr>
          <p:cNvGrpSpPr/>
          <p:nvPr/>
        </p:nvGrpSpPr>
        <p:grpSpPr>
          <a:xfrm>
            <a:off x="7330377" y="1195670"/>
            <a:ext cx="467620" cy="422875"/>
            <a:chOff x="0" y="0"/>
            <a:chExt cx="935237" cy="845748"/>
          </a:xfrm>
        </p:grpSpPr>
        <p:sp>
          <p:nvSpPr>
            <p:cNvPr id="9" name="Shape 1259">
              <a:extLst>
                <a:ext uri="{FF2B5EF4-FFF2-40B4-BE49-F238E27FC236}">
                  <a16:creationId xmlns:a16="http://schemas.microsoft.com/office/drawing/2014/main" id="{D6217FDB-BF1F-4F5E-8005-6F7AC4D963DC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Shape 1260">
              <a:extLst>
                <a:ext uri="{FF2B5EF4-FFF2-40B4-BE49-F238E27FC236}">
                  <a16:creationId xmlns:a16="http://schemas.microsoft.com/office/drawing/2014/main" id="{74481C09-E79F-45BB-83A6-89FA4B32299F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 1261">
            <a:extLst>
              <a:ext uri="{FF2B5EF4-FFF2-40B4-BE49-F238E27FC236}">
                <a16:creationId xmlns:a16="http://schemas.microsoft.com/office/drawing/2014/main" id="{288027F4-8351-4B64-BF4A-4026160DA790}"/>
              </a:ext>
            </a:extLst>
          </p:cNvPr>
          <p:cNvGrpSpPr/>
          <p:nvPr/>
        </p:nvGrpSpPr>
        <p:grpSpPr>
          <a:xfrm>
            <a:off x="2837635" y="1576649"/>
            <a:ext cx="467620" cy="422875"/>
            <a:chOff x="0" y="0"/>
            <a:chExt cx="935237" cy="845748"/>
          </a:xfrm>
        </p:grpSpPr>
        <p:sp>
          <p:nvSpPr>
            <p:cNvPr id="12" name="Shape 1259">
              <a:extLst>
                <a:ext uri="{FF2B5EF4-FFF2-40B4-BE49-F238E27FC236}">
                  <a16:creationId xmlns:a16="http://schemas.microsoft.com/office/drawing/2014/main" id="{7290EC76-53FC-45D8-A66C-67C875DF0349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Shape 1260">
              <a:extLst>
                <a:ext uri="{FF2B5EF4-FFF2-40B4-BE49-F238E27FC236}">
                  <a16:creationId xmlns:a16="http://schemas.microsoft.com/office/drawing/2014/main" id="{6C975BEB-B017-4489-AAED-70638B147804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" name="Rectangle 13"/>
          <p:cNvSpPr/>
          <p:nvPr/>
        </p:nvSpPr>
        <p:spPr>
          <a:xfrm>
            <a:off x="4749998" y="3207435"/>
            <a:ext cx="6096000" cy="175432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Qua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phần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tìm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hiểu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vừa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rồi</a:t>
            </a: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tác giả muốn nói với con điều gì?</a:t>
            </a:r>
            <a:endParaRPr kumimoji="0" lang="en-US" sz="3600" b="1" i="1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5227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66C91437-24C5-4E92-8D9D-2B46CA76FED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7472" y="1408067"/>
            <a:ext cx="5090084" cy="4912682"/>
          </a:xfrm>
          <a:prstGeom prst="rect">
            <a:avLst/>
          </a:prstGeom>
        </p:spPr>
      </p:pic>
      <p:grpSp>
        <p:nvGrpSpPr>
          <p:cNvPr id="8" name="Group 1261">
            <a:extLst>
              <a:ext uri="{FF2B5EF4-FFF2-40B4-BE49-F238E27FC236}">
                <a16:creationId xmlns:a16="http://schemas.microsoft.com/office/drawing/2014/main" id="{A0E9F925-3EAE-4B0D-92A7-9780E8BF9FA4}"/>
              </a:ext>
            </a:extLst>
          </p:cNvPr>
          <p:cNvGrpSpPr/>
          <p:nvPr/>
        </p:nvGrpSpPr>
        <p:grpSpPr>
          <a:xfrm>
            <a:off x="7330377" y="1195670"/>
            <a:ext cx="467620" cy="422875"/>
            <a:chOff x="0" y="0"/>
            <a:chExt cx="935237" cy="845748"/>
          </a:xfrm>
        </p:grpSpPr>
        <p:sp>
          <p:nvSpPr>
            <p:cNvPr id="9" name="Shape 1259">
              <a:extLst>
                <a:ext uri="{FF2B5EF4-FFF2-40B4-BE49-F238E27FC236}">
                  <a16:creationId xmlns:a16="http://schemas.microsoft.com/office/drawing/2014/main" id="{D6217FDB-BF1F-4F5E-8005-6F7AC4D963DC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Shape 1260">
              <a:extLst>
                <a:ext uri="{FF2B5EF4-FFF2-40B4-BE49-F238E27FC236}">
                  <a16:creationId xmlns:a16="http://schemas.microsoft.com/office/drawing/2014/main" id="{74481C09-E79F-45BB-83A6-89FA4B32299F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roup 1261">
            <a:extLst>
              <a:ext uri="{FF2B5EF4-FFF2-40B4-BE49-F238E27FC236}">
                <a16:creationId xmlns:a16="http://schemas.microsoft.com/office/drawing/2014/main" id="{288027F4-8351-4B64-BF4A-4026160DA790}"/>
              </a:ext>
            </a:extLst>
          </p:cNvPr>
          <p:cNvGrpSpPr/>
          <p:nvPr/>
        </p:nvGrpSpPr>
        <p:grpSpPr>
          <a:xfrm>
            <a:off x="2837635" y="1576649"/>
            <a:ext cx="467620" cy="422875"/>
            <a:chOff x="0" y="0"/>
            <a:chExt cx="935237" cy="845748"/>
          </a:xfrm>
        </p:grpSpPr>
        <p:sp>
          <p:nvSpPr>
            <p:cNvPr id="12" name="Shape 1259">
              <a:extLst>
                <a:ext uri="{FF2B5EF4-FFF2-40B4-BE49-F238E27FC236}">
                  <a16:creationId xmlns:a16="http://schemas.microsoft.com/office/drawing/2014/main" id="{7290EC76-53FC-45D8-A66C-67C875DF0349}"/>
                </a:ext>
              </a:extLst>
            </p:cNvPr>
            <p:cNvSpPr/>
            <p:nvPr/>
          </p:nvSpPr>
          <p:spPr>
            <a:xfrm>
              <a:off x="0" y="0"/>
              <a:ext cx="935238" cy="845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987" y="21600"/>
                  </a:moveTo>
                  <a:lnTo>
                    <a:pt x="1467" y="11753"/>
                  </a:lnTo>
                  <a:cubicBezTo>
                    <a:pt x="531" y="10505"/>
                    <a:pt x="0" y="8841"/>
                    <a:pt x="0" y="7108"/>
                  </a:cubicBezTo>
                  <a:cubicBezTo>
                    <a:pt x="0" y="3224"/>
                    <a:pt x="2903" y="0"/>
                    <a:pt x="6399" y="0"/>
                  </a:cubicBezTo>
                  <a:cubicBezTo>
                    <a:pt x="8022" y="0"/>
                    <a:pt x="9645" y="659"/>
                    <a:pt x="10800" y="1942"/>
                  </a:cubicBezTo>
                  <a:cubicBezTo>
                    <a:pt x="11955" y="763"/>
                    <a:pt x="13578" y="0"/>
                    <a:pt x="15170" y="0"/>
                  </a:cubicBezTo>
                  <a:cubicBezTo>
                    <a:pt x="18697" y="0"/>
                    <a:pt x="21600" y="3224"/>
                    <a:pt x="21600" y="7108"/>
                  </a:cubicBezTo>
                  <a:cubicBezTo>
                    <a:pt x="21600" y="8772"/>
                    <a:pt x="21069" y="10436"/>
                    <a:pt x="20102" y="11753"/>
                  </a:cubicBezTo>
                  <a:lnTo>
                    <a:pt x="20039" y="11857"/>
                  </a:lnTo>
                  <a:lnTo>
                    <a:pt x="12610" y="19346"/>
                  </a:lnTo>
                  <a:lnTo>
                    <a:pt x="11736" y="18202"/>
                  </a:lnTo>
                  <a:lnTo>
                    <a:pt x="19103" y="10783"/>
                  </a:lnTo>
                  <a:cubicBezTo>
                    <a:pt x="19852" y="9812"/>
                    <a:pt x="20258" y="8460"/>
                    <a:pt x="20258" y="7212"/>
                  </a:cubicBezTo>
                  <a:cubicBezTo>
                    <a:pt x="20258" y="4126"/>
                    <a:pt x="17948" y="1560"/>
                    <a:pt x="15170" y="1560"/>
                  </a:cubicBezTo>
                  <a:cubicBezTo>
                    <a:pt x="13703" y="1560"/>
                    <a:pt x="12267" y="2323"/>
                    <a:pt x="11331" y="3536"/>
                  </a:cubicBezTo>
                  <a:lnTo>
                    <a:pt x="10800" y="4195"/>
                  </a:lnTo>
                  <a:lnTo>
                    <a:pt x="10269" y="3536"/>
                  </a:lnTo>
                  <a:cubicBezTo>
                    <a:pt x="9302" y="2254"/>
                    <a:pt x="7897" y="1560"/>
                    <a:pt x="6399" y="1560"/>
                  </a:cubicBezTo>
                  <a:cubicBezTo>
                    <a:pt x="3652" y="1560"/>
                    <a:pt x="1342" y="4126"/>
                    <a:pt x="1342" y="7212"/>
                  </a:cubicBezTo>
                  <a:cubicBezTo>
                    <a:pt x="1342" y="8460"/>
                    <a:pt x="1748" y="9812"/>
                    <a:pt x="2497" y="10783"/>
                  </a:cubicBezTo>
                  <a:lnTo>
                    <a:pt x="11955" y="20456"/>
                  </a:lnTo>
                  <a:lnTo>
                    <a:pt x="10987" y="21600"/>
                  </a:lnTo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Shape 1260">
              <a:extLst>
                <a:ext uri="{FF2B5EF4-FFF2-40B4-BE49-F238E27FC236}">
                  <a16:creationId xmlns:a16="http://schemas.microsoft.com/office/drawing/2014/main" id="{6C975BEB-B017-4489-AAED-70638B147804}"/>
                </a:ext>
              </a:extLst>
            </p:cNvPr>
            <p:cNvSpPr/>
            <p:nvPr/>
          </p:nvSpPr>
          <p:spPr>
            <a:xfrm>
              <a:off x="113344" y="119310"/>
              <a:ext cx="619062" cy="535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85" y="21600"/>
                  </a:moveTo>
                  <a:lnTo>
                    <a:pt x="1134" y="10527"/>
                  </a:lnTo>
                  <a:cubicBezTo>
                    <a:pt x="425" y="9327"/>
                    <a:pt x="0" y="7909"/>
                    <a:pt x="0" y="6491"/>
                  </a:cubicBezTo>
                  <a:cubicBezTo>
                    <a:pt x="0" y="2945"/>
                    <a:pt x="2552" y="0"/>
                    <a:pt x="5625" y="0"/>
                  </a:cubicBezTo>
                  <a:lnTo>
                    <a:pt x="5625" y="2400"/>
                  </a:lnTo>
                  <a:cubicBezTo>
                    <a:pt x="3687" y="2400"/>
                    <a:pt x="2080" y="4255"/>
                    <a:pt x="2080" y="6491"/>
                  </a:cubicBezTo>
                  <a:cubicBezTo>
                    <a:pt x="2080" y="7364"/>
                    <a:pt x="2269" y="8291"/>
                    <a:pt x="2789" y="9000"/>
                  </a:cubicBezTo>
                  <a:lnTo>
                    <a:pt x="12903" y="19855"/>
                  </a:lnTo>
                  <a:lnTo>
                    <a:pt x="11485" y="21600"/>
                  </a:lnTo>
                  <a:close/>
                  <a:moveTo>
                    <a:pt x="15739" y="4855"/>
                  </a:moveTo>
                  <a:lnTo>
                    <a:pt x="13896" y="3655"/>
                  </a:lnTo>
                  <a:cubicBezTo>
                    <a:pt x="14652" y="2127"/>
                    <a:pt x="15881" y="1091"/>
                    <a:pt x="17299" y="600"/>
                  </a:cubicBezTo>
                  <a:cubicBezTo>
                    <a:pt x="18717" y="164"/>
                    <a:pt x="20277" y="382"/>
                    <a:pt x="21600" y="1200"/>
                  </a:cubicBezTo>
                  <a:lnTo>
                    <a:pt x="20560" y="3327"/>
                  </a:lnTo>
                  <a:cubicBezTo>
                    <a:pt x="19757" y="2836"/>
                    <a:pt x="18717" y="2618"/>
                    <a:pt x="17819" y="2945"/>
                  </a:cubicBezTo>
                  <a:cubicBezTo>
                    <a:pt x="16968" y="3218"/>
                    <a:pt x="16259" y="3927"/>
                    <a:pt x="15739" y="4855"/>
                  </a:cubicBezTo>
                  <a:close/>
                </a:path>
              </a:pathLst>
            </a:custGeom>
            <a:solidFill>
              <a:srgbClr val="555556"/>
            </a:solidFill>
            <a:ln w="12700" cap="flat">
              <a:noFill/>
              <a:miter lim="400000"/>
            </a:ln>
            <a:effectLst/>
          </p:spPr>
          <p:txBody>
            <a:bodyPr wrap="square" lIns="22860" tIns="22860" rIns="22860" bIns="22860" numCol="1" anchor="ctr">
              <a:noAutofit/>
            </a:bodyPr>
            <a:lstStyle/>
            <a:p>
              <a:pPr marL="0" marR="0" lvl="0" indent="0" defTabSz="228600" eaLnBrk="1" fontAlgn="auto" latinLnBrk="0" hangingPunct="0">
                <a:lnSpc>
                  <a:spcPct val="93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800">
                  <a:latin typeface="Arial"/>
                  <a:ea typeface="Arial"/>
                  <a:cs typeface="Arial"/>
                  <a:sym typeface="Arial"/>
                </a:defRPr>
              </a:pPr>
              <a:endParaRPr kumimoji="0" sz="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" name="Rectangle 13"/>
          <p:cNvSpPr/>
          <p:nvPr/>
        </p:nvSpPr>
        <p:spPr>
          <a:xfrm>
            <a:off x="4749998" y="3207435"/>
            <a:ext cx="6096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Cây xanh mang lại cho con người cái đẹp, ích lợi và hạnh phúc.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Bài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thơi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kêu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gọi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 m</a:t>
            </a: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ahoma" pitchFamily="34" charset="0"/>
                <a:cs typeface="Tahoma" pitchFamily="34" charset="0"/>
              </a:rPr>
              <a:t>ọi người hãy hăng hái trồng cây.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Tahoma" pitchFamily="34" charset="0"/>
              <a:cs typeface="Tahom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555856" y="1940203"/>
            <a:ext cx="46328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NỘI DUNG BÀI HỌC</a:t>
            </a:r>
          </a:p>
        </p:txBody>
      </p:sp>
    </p:spTree>
    <p:extLst>
      <p:ext uri="{BB962C8B-B14F-4D97-AF65-F5344CB8AC3E}">
        <p14:creationId xmlns:p14="http://schemas.microsoft.com/office/powerpoint/2010/main" val="59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9" name="Group 332"/>
          <p:cNvGrpSpPr>
            <a:grpSpLocks/>
          </p:cNvGrpSpPr>
          <p:nvPr/>
        </p:nvGrpSpPr>
        <p:grpSpPr bwMode="auto">
          <a:xfrm>
            <a:off x="0" y="-1588"/>
            <a:ext cx="12192000" cy="6859588"/>
            <a:chOff x="0" y="-1"/>
            <a:chExt cx="5760" cy="4321"/>
          </a:xfrm>
        </p:grpSpPr>
        <p:grpSp>
          <p:nvGrpSpPr>
            <p:cNvPr id="9223" name="Group 329"/>
            <p:cNvGrpSpPr>
              <a:grpSpLocks/>
            </p:cNvGrpSpPr>
            <p:nvPr/>
          </p:nvGrpSpPr>
          <p:grpSpPr bwMode="auto">
            <a:xfrm>
              <a:off x="0" y="-1"/>
              <a:ext cx="5760" cy="4321"/>
              <a:chOff x="0" y="-1"/>
              <a:chExt cx="5760" cy="4321"/>
            </a:xfrm>
          </p:grpSpPr>
          <p:pic>
            <p:nvPicPr>
              <p:cNvPr id="9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1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9218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85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9218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9227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9228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9229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9350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1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2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3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4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5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6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7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8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59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0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1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2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3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4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5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6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7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8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69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0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1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2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3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4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5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6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7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8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79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0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1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2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3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4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5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6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7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8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89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0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1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2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3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4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5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6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7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8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399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0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1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2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3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4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5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6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7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8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09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0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1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2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3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4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5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6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7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8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19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0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1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2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3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4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5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6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7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8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29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0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1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2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3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4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5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6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7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8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39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0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1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2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3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4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5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6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7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8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49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0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1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2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3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4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5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6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7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8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59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0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1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2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3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4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5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6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7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8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69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0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1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2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3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4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5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6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7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8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79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0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1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2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3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4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5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6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7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8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89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0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1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2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3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4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5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6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7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8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499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0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1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2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3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4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5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6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7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8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09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0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1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2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3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4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5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6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7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8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19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0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1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2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3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4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5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6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7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8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29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0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1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2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3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4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5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6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7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8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39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0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1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2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3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4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5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6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7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8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549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9230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1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2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3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4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5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6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7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8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39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0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1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2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3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4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5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6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7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8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49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0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1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2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3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4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5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6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7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8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59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0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1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2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3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4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5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6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7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8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69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0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1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2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3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4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5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6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7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8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79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0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1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2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3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4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5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6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7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8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89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0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1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2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3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4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5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6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7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8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99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0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1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2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3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4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5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6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7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8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09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0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1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2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3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4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5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6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7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8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19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0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1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2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3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4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5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6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7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8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29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0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1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2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3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4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5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6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7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8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39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0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1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2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3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4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5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6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7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8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49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9224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5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8" name="WordArt 2" descr="White marble"/>
          <p:cNvSpPr>
            <a:spLocks noChangeArrowheads="1" noChangeShapeType="1" noTextEdit="1"/>
          </p:cNvSpPr>
          <p:nvPr/>
        </p:nvSpPr>
        <p:spPr bwMode="auto">
          <a:xfrm>
            <a:off x="4102101" y="295276"/>
            <a:ext cx="3619500" cy="695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Học</a:t>
            </a:r>
            <a:r>
              <a:rPr kumimoji="0" lang="vi-VN" sz="3200" b="1" i="0" u="none" strike="noStrike" kern="10" cap="none" spc="0" normalizeH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 thuộc lòng</a:t>
            </a:r>
            <a:r>
              <a:rPr kumimoji="0" lang="en-US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:</a:t>
            </a:r>
          </a:p>
        </p:txBody>
      </p:sp>
      <p:sp>
        <p:nvSpPr>
          <p:cNvPr id="349" name="Text Box 5"/>
          <p:cNvSpPr txBox="1">
            <a:spLocks noChangeArrowheads="1"/>
          </p:cNvSpPr>
          <p:nvPr/>
        </p:nvSpPr>
        <p:spPr bwMode="auto">
          <a:xfrm>
            <a:off x="668867" y="1295401"/>
            <a:ext cx="3793026" cy="4462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Người đó … tiếng hát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Trên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Chim hót … mê say.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Người đó có … gió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Rung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Hoa lá … lay lay.</a:t>
            </a:r>
          </a:p>
        </p:txBody>
      </p:sp>
      <p:sp>
        <p:nvSpPr>
          <p:cNvPr id="350" name="Text Box 6"/>
          <p:cNvSpPr txBox="1">
            <a:spLocks noChangeArrowheads="1"/>
          </p:cNvSpPr>
          <p:nvPr/>
        </p:nvSpPr>
        <p:spPr bwMode="auto">
          <a:xfrm>
            <a:off x="6197601" y="838200"/>
            <a:ext cx="4352474" cy="594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trồng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 … có bóng mát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Quên nắng … đường dài.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Người đó … hạnh phúc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Mong …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Mau lớn lên … ngày.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trồng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… cây</a:t>
            </a:r>
          </a:p>
        </p:txBody>
      </p:sp>
    </p:spTree>
    <p:extLst>
      <p:ext uri="{BB962C8B-B14F-4D97-AF65-F5344CB8AC3E}">
        <p14:creationId xmlns:p14="http://schemas.microsoft.com/office/powerpoint/2010/main" val="736530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" grpId="0" animBg="1"/>
      <p:bldP spid="349" grpId="0"/>
      <p:bldP spid="35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3" name="Group 332"/>
          <p:cNvGrpSpPr>
            <a:grpSpLocks/>
          </p:cNvGrpSpPr>
          <p:nvPr/>
        </p:nvGrpSpPr>
        <p:grpSpPr bwMode="auto">
          <a:xfrm>
            <a:off x="0" y="-1588"/>
            <a:ext cx="12192000" cy="6859588"/>
            <a:chOff x="0" y="-1"/>
            <a:chExt cx="5760" cy="4321"/>
          </a:xfrm>
        </p:grpSpPr>
        <p:grpSp>
          <p:nvGrpSpPr>
            <p:cNvPr id="10247" name="Group 329"/>
            <p:cNvGrpSpPr>
              <a:grpSpLocks/>
            </p:cNvGrpSpPr>
            <p:nvPr/>
          </p:nvGrpSpPr>
          <p:grpSpPr bwMode="auto">
            <a:xfrm>
              <a:off x="0" y="-1"/>
              <a:ext cx="5760" cy="4321"/>
              <a:chOff x="0" y="-1"/>
              <a:chExt cx="5760" cy="4321"/>
            </a:xfrm>
          </p:grpSpPr>
          <p:pic>
            <p:nvPicPr>
              <p:cNvPr id="1025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1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42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09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10242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51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10252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0253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374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5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6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7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8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79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0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1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2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3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4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5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6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7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8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89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0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1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2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3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4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5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6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7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8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399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0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1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2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3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4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5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6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7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8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09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0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1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2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3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4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5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6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7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8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19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0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1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2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3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4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5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6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7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8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29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0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1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2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3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4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5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6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7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8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39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0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1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2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3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4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5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6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7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8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49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0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1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2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3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4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5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6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7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8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59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0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1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2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3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4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5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6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7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8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69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0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1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2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3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4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5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6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7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8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79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0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1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2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3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4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5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6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7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8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89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0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1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2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3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4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5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6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7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8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499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0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1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2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3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4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5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6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7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8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09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0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1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2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3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4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5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6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7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8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19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0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1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2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3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4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5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6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7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8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29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0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1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2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3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4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5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6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7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8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39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0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1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2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3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4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5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6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7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8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49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0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1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2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3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4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5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6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7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8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59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0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1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2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3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4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5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6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7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8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69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70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71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72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0573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0254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55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56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57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58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59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0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1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2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3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4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5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6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7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8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69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0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1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2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3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4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5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6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7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8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79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0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1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2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3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4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5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6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7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8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89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0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1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2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3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4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5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6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7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8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99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0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1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2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3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4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5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6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7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8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09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0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1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2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3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4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5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6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7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8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19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0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1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2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3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4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5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6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7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8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29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0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1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2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3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4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5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6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7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8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39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0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1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2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3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4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5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6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7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8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49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0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1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2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3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4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5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6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7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8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59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0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1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2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3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4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5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6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7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8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69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70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71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72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73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10248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8" name="WordArt 2" descr="White marble"/>
          <p:cNvSpPr>
            <a:spLocks noChangeArrowheads="1" noChangeShapeType="1" noTextEdit="1"/>
          </p:cNvSpPr>
          <p:nvPr/>
        </p:nvSpPr>
        <p:spPr bwMode="auto">
          <a:xfrm>
            <a:off x="4102101" y="295276"/>
            <a:ext cx="3619500" cy="695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kumimoji="0" lang="vi-VN" sz="3200" b="1" i="0" u="none" strike="noStrike" kern="10" cap="none" spc="0" normalizeH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THUỘC LÒNG</a:t>
            </a:r>
            <a:r>
              <a:rPr kumimoji="0" lang="en-US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 :</a:t>
            </a:r>
          </a:p>
        </p:txBody>
      </p:sp>
      <p:sp>
        <p:nvSpPr>
          <p:cNvPr id="349" name="Text Box 5"/>
          <p:cNvSpPr txBox="1">
            <a:spLocks noChangeArrowheads="1"/>
          </p:cNvSpPr>
          <p:nvPr/>
        </p:nvSpPr>
        <p:spPr bwMode="auto">
          <a:xfrm>
            <a:off x="668867" y="1295401"/>
            <a:ext cx="2265364" cy="4462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Người đó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Trên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Chim hót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Người đó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Rung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Hoa lá …</a:t>
            </a:r>
          </a:p>
        </p:txBody>
      </p:sp>
      <p:sp>
        <p:nvSpPr>
          <p:cNvPr id="350" name="Text Box 6"/>
          <p:cNvSpPr txBox="1">
            <a:spLocks noChangeArrowheads="1"/>
          </p:cNvSpPr>
          <p:nvPr/>
        </p:nvSpPr>
        <p:spPr bwMode="auto">
          <a:xfrm>
            <a:off x="6197600" y="838200"/>
            <a:ext cx="2488182" cy="594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 đó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Quên nắng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Người đó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Mong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Mau lớn ...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…</a:t>
            </a:r>
          </a:p>
        </p:txBody>
      </p:sp>
    </p:spTree>
    <p:extLst>
      <p:ext uri="{BB962C8B-B14F-4D97-AF65-F5344CB8AC3E}">
        <p14:creationId xmlns:p14="http://schemas.microsoft.com/office/powerpoint/2010/main" val="3609174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" grpId="0" animBg="1"/>
      <p:bldP spid="349" grpId="0"/>
      <p:bldP spid="35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7" name="Group 332"/>
          <p:cNvGrpSpPr>
            <a:grpSpLocks/>
          </p:cNvGrpSpPr>
          <p:nvPr/>
        </p:nvGrpSpPr>
        <p:grpSpPr bwMode="auto">
          <a:xfrm>
            <a:off x="0" y="-1588"/>
            <a:ext cx="12192000" cy="6859588"/>
            <a:chOff x="0" y="-1"/>
            <a:chExt cx="5760" cy="4321"/>
          </a:xfrm>
        </p:grpSpPr>
        <p:grpSp>
          <p:nvGrpSpPr>
            <p:cNvPr id="11271" name="Group 329"/>
            <p:cNvGrpSpPr>
              <a:grpSpLocks/>
            </p:cNvGrpSpPr>
            <p:nvPr/>
          </p:nvGrpSpPr>
          <p:grpSpPr bwMode="auto">
            <a:xfrm>
              <a:off x="0" y="-1"/>
              <a:ext cx="5760" cy="4321"/>
              <a:chOff x="0" y="-1"/>
              <a:chExt cx="5760" cy="4321"/>
            </a:xfrm>
          </p:grpSpPr>
          <p:pic>
            <p:nvPicPr>
              <p:cNvPr id="1127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1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66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33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11266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75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11276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1277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398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399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0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1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2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3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4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5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6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7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8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09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0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1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2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3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4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5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6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7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8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19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0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1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2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3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4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5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6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7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8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29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0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1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2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3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4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5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6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7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8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39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0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1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2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3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4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5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6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7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8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49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0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1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2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3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4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5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6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7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8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59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0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1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2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3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4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5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6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7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8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69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0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1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2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3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4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5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6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7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8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79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0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1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2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3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4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5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6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7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8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89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0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1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2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3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4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5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6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7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8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499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0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1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2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3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4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5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6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7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8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09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0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1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2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3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4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5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6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7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8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19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0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1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2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3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4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5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6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7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8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29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0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1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2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3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4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5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6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7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8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39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0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1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2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3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4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5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6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7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8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49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0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1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2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3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4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5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6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7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8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59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0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1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2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3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4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5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6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7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8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69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0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1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2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3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4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5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6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7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8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79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0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1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2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3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4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5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6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7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8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89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0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1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2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3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4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5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6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1597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1278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79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0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1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2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3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4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5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6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7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8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89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0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1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2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3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4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5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6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7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8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99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0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1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2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3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4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5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6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7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8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09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0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1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2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3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4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5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6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7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8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19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0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1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2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3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4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5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6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7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8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29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0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1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2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3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4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5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6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7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8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39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0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1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2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3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4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5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6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7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8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49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0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1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2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3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4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5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6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7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8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59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0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1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2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3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4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5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6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7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8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69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0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1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2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3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4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5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6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7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8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79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0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1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2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3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4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5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6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7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8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89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0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1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2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3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4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5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6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97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11272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3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8" name="WordArt 2" descr="White marble"/>
          <p:cNvSpPr>
            <a:spLocks noChangeArrowheads="1" noChangeShapeType="1" noTextEdit="1"/>
          </p:cNvSpPr>
          <p:nvPr/>
        </p:nvSpPr>
        <p:spPr bwMode="auto">
          <a:xfrm>
            <a:off x="4102101" y="295276"/>
            <a:ext cx="3619500" cy="695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kern="1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latin typeface=".VnBook-Antiqua"/>
              </a:rPr>
              <a:t>HỌC THUỘC LÒNG</a:t>
            </a:r>
            <a:r>
              <a:rPr kumimoji="0" lang="en-US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:</a:t>
            </a:r>
          </a:p>
        </p:txBody>
      </p:sp>
      <p:sp>
        <p:nvSpPr>
          <p:cNvPr id="349" name="Text Box 5"/>
          <p:cNvSpPr txBox="1">
            <a:spLocks noChangeArrowheads="1"/>
          </p:cNvSpPr>
          <p:nvPr/>
        </p:nvSpPr>
        <p:spPr bwMode="auto">
          <a:xfrm>
            <a:off x="668867" y="1295401"/>
            <a:ext cx="2626040" cy="4462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Trên vòm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...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Rung cành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</p:txBody>
      </p:sp>
      <p:sp>
        <p:nvSpPr>
          <p:cNvPr id="350" name="Text Box 6"/>
          <p:cNvSpPr txBox="1">
            <a:spLocks noChangeArrowheads="1"/>
          </p:cNvSpPr>
          <p:nvPr/>
        </p:nvSpPr>
        <p:spPr bwMode="auto">
          <a:xfrm>
            <a:off x="6197601" y="838200"/>
            <a:ext cx="2677336" cy="594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 vòm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...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Mong chờ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...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trồng cây…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trồng cây…</a:t>
            </a:r>
          </a:p>
        </p:txBody>
      </p:sp>
    </p:spTree>
    <p:extLst>
      <p:ext uri="{BB962C8B-B14F-4D97-AF65-F5344CB8AC3E}">
        <p14:creationId xmlns:p14="http://schemas.microsoft.com/office/powerpoint/2010/main" val="3036364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" grpId="0" animBg="1"/>
      <p:bldP spid="349" grpId="0"/>
      <p:bldP spid="35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1" name="Group 332"/>
          <p:cNvGrpSpPr>
            <a:grpSpLocks/>
          </p:cNvGrpSpPr>
          <p:nvPr/>
        </p:nvGrpSpPr>
        <p:grpSpPr bwMode="auto">
          <a:xfrm>
            <a:off x="0" y="-1588"/>
            <a:ext cx="12192000" cy="6859588"/>
            <a:chOff x="0" y="-1"/>
            <a:chExt cx="5760" cy="4321"/>
          </a:xfrm>
        </p:grpSpPr>
        <p:grpSp>
          <p:nvGrpSpPr>
            <p:cNvPr id="12295" name="Group 329"/>
            <p:cNvGrpSpPr>
              <a:grpSpLocks/>
            </p:cNvGrpSpPr>
            <p:nvPr/>
          </p:nvGrpSpPr>
          <p:grpSpPr bwMode="auto">
            <a:xfrm>
              <a:off x="0" y="-1"/>
              <a:ext cx="5760" cy="4321"/>
              <a:chOff x="0" y="-1"/>
              <a:chExt cx="5760" cy="4321"/>
            </a:xfrm>
          </p:grpSpPr>
          <p:pic>
            <p:nvPicPr>
              <p:cNvPr id="1229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1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290" name="Object 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57" name="Clip" r:id="rId4" imgW="1999793" imgH="1831543" progId="MS_ClipArt_Gallery.2">
                      <p:embed/>
                    </p:oleObj>
                  </mc:Choice>
                  <mc:Fallback>
                    <p:oleObj name="Clip" r:id="rId4" imgW="1999793" imgH="1831543" progId="MS_ClipArt_Gallery.2">
                      <p:embed/>
                      <p:pic>
                        <p:nvPicPr>
                          <p:cNvPr id="12290" name="Object 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299" name="Group 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5"/>
                <a:chOff x="2" y="0"/>
                <a:chExt cx="995" cy="2099"/>
              </a:xfrm>
            </p:grpSpPr>
            <p:sp>
              <p:nvSpPr>
                <p:cNvPr id="12300" name="AutoShape 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2301" name="Group 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422" name="Freeform 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1 h 98"/>
                      <a:gd name="T2" fmla="*/ 0 w 223"/>
                      <a:gd name="T3" fmla="*/ 1 h 98"/>
                      <a:gd name="T4" fmla="*/ 1 w 223"/>
                      <a:gd name="T5" fmla="*/ 1 h 98"/>
                      <a:gd name="T6" fmla="*/ 1 w 223"/>
                      <a:gd name="T7" fmla="*/ 1 h 98"/>
                      <a:gd name="T8" fmla="*/ 1 w 223"/>
                      <a:gd name="T9" fmla="*/ 1 h 98"/>
                      <a:gd name="T10" fmla="*/ 1 w 223"/>
                      <a:gd name="T11" fmla="*/ 1 h 98"/>
                      <a:gd name="T12" fmla="*/ 1 w 223"/>
                      <a:gd name="T13" fmla="*/ 1 h 98"/>
                      <a:gd name="T14" fmla="*/ 1 w 223"/>
                      <a:gd name="T15" fmla="*/ 1 h 98"/>
                      <a:gd name="T16" fmla="*/ 1 w 223"/>
                      <a:gd name="T17" fmla="*/ 1 h 98"/>
                      <a:gd name="T18" fmla="*/ 1 w 223"/>
                      <a:gd name="T19" fmla="*/ 1 h 98"/>
                      <a:gd name="T20" fmla="*/ 1 w 223"/>
                      <a:gd name="T21" fmla="*/ 1 h 98"/>
                      <a:gd name="T22" fmla="*/ 1 w 223"/>
                      <a:gd name="T23" fmla="*/ 1 h 98"/>
                      <a:gd name="T24" fmla="*/ 1 w 223"/>
                      <a:gd name="T25" fmla="*/ 1 h 98"/>
                      <a:gd name="T26" fmla="*/ 1 w 223"/>
                      <a:gd name="T27" fmla="*/ 1 h 98"/>
                      <a:gd name="T28" fmla="*/ 1 w 223"/>
                      <a:gd name="T29" fmla="*/ 1 h 98"/>
                      <a:gd name="T30" fmla="*/ 1 w 223"/>
                      <a:gd name="T31" fmla="*/ 1 h 98"/>
                      <a:gd name="T32" fmla="*/ 1 w 223"/>
                      <a:gd name="T33" fmla="*/ 1 h 98"/>
                      <a:gd name="T34" fmla="*/ 1 w 223"/>
                      <a:gd name="T35" fmla="*/ 1 h 98"/>
                      <a:gd name="T36" fmla="*/ 1 w 223"/>
                      <a:gd name="T37" fmla="*/ 1 h 98"/>
                      <a:gd name="T38" fmla="*/ 1 w 223"/>
                      <a:gd name="T39" fmla="*/ 1 h 98"/>
                      <a:gd name="T40" fmla="*/ 1 w 223"/>
                      <a:gd name="T41" fmla="*/ 0 h 98"/>
                      <a:gd name="T42" fmla="*/ 1 w 223"/>
                      <a:gd name="T43" fmla="*/ 1 h 98"/>
                      <a:gd name="T44" fmla="*/ 1 w 223"/>
                      <a:gd name="T45" fmla="*/ 1 h 98"/>
                      <a:gd name="T46" fmla="*/ 1 w 223"/>
                      <a:gd name="T47" fmla="*/ 1 h 98"/>
                      <a:gd name="T48" fmla="*/ 1 w 223"/>
                      <a:gd name="T49" fmla="*/ 1 h 98"/>
                      <a:gd name="T50" fmla="*/ 1 w 223"/>
                      <a:gd name="T51" fmla="*/ 1 h 98"/>
                      <a:gd name="T52" fmla="*/ 1 w 223"/>
                      <a:gd name="T53" fmla="*/ 1 h 98"/>
                      <a:gd name="T54" fmla="*/ 1 w 223"/>
                      <a:gd name="T55" fmla="*/ 1 h 98"/>
                      <a:gd name="T56" fmla="*/ 1 w 223"/>
                      <a:gd name="T57" fmla="*/ 1 h 98"/>
                      <a:gd name="T58" fmla="*/ 1 w 223"/>
                      <a:gd name="T59" fmla="*/ 1 h 98"/>
                      <a:gd name="T60" fmla="*/ 1 w 223"/>
                      <a:gd name="T61" fmla="*/ 1 h 98"/>
                      <a:gd name="T62" fmla="*/ 1 w 223"/>
                      <a:gd name="T63" fmla="*/ 1 h 98"/>
                      <a:gd name="T64" fmla="*/ 1 w 223"/>
                      <a:gd name="T65" fmla="*/ 1 h 98"/>
                      <a:gd name="T66" fmla="*/ 1 w 223"/>
                      <a:gd name="T67" fmla="*/ 1 h 98"/>
                      <a:gd name="T68" fmla="*/ 1 w 223"/>
                      <a:gd name="T69" fmla="*/ 1 h 98"/>
                      <a:gd name="T70" fmla="*/ 1 w 223"/>
                      <a:gd name="T71" fmla="*/ 1 h 98"/>
                      <a:gd name="T72" fmla="*/ 0 w 223"/>
                      <a:gd name="T73" fmla="*/ 1 h 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23"/>
                      <a:gd name="T112" fmla="*/ 0 h 98"/>
                      <a:gd name="T113" fmla="*/ 223 w 223"/>
                      <a:gd name="T114" fmla="*/ 98 h 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3" name="Freeform 1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0 w 13"/>
                      <a:gd name="T1" fmla="*/ 0 h 76"/>
                      <a:gd name="T2" fmla="*/ 0 w 13"/>
                      <a:gd name="T3" fmla="*/ 1 h 76"/>
                      <a:gd name="T4" fmla="*/ 0 w 13"/>
                      <a:gd name="T5" fmla="*/ 1 h 76"/>
                      <a:gd name="T6" fmla="*/ 0 w 13"/>
                      <a:gd name="T7" fmla="*/ 1 h 76"/>
                      <a:gd name="T8" fmla="*/ 0 w 13"/>
                      <a:gd name="T9" fmla="*/ 1 h 76"/>
                      <a:gd name="T10" fmla="*/ 0 w 13"/>
                      <a:gd name="T11" fmla="*/ 1 h 76"/>
                      <a:gd name="T12" fmla="*/ 0 w 13"/>
                      <a:gd name="T13" fmla="*/ 1 h 76"/>
                      <a:gd name="T14" fmla="*/ 0 w 13"/>
                      <a:gd name="T15" fmla="*/ 1 h 76"/>
                      <a:gd name="T16" fmla="*/ 0 w 13"/>
                      <a:gd name="T17" fmla="*/ 0 h 7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6"/>
                      <a:gd name="T29" fmla="*/ 13 w 13"/>
                      <a:gd name="T30" fmla="*/ 76 h 7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4" name="Freeform 1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 w 16"/>
                      <a:gd name="T1" fmla="*/ 0 h 91"/>
                      <a:gd name="T2" fmla="*/ 1 w 16"/>
                      <a:gd name="T3" fmla="*/ 1 h 91"/>
                      <a:gd name="T4" fmla="*/ 1 w 16"/>
                      <a:gd name="T5" fmla="*/ 1 h 91"/>
                      <a:gd name="T6" fmla="*/ 1 w 16"/>
                      <a:gd name="T7" fmla="*/ 1 h 91"/>
                      <a:gd name="T8" fmla="*/ 0 w 16"/>
                      <a:gd name="T9" fmla="*/ 1 h 91"/>
                      <a:gd name="T10" fmla="*/ 1 w 16"/>
                      <a:gd name="T11" fmla="*/ 1 h 91"/>
                      <a:gd name="T12" fmla="*/ 1 w 16"/>
                      <a:gd name="T13" fmla="*/ 1 h 91"/>
                      <a:gd name="T14" fmla="*/ 1 w 16"/>
                      <a:gd name="T15" fmla="*/ 1 h 91"/>
                      <a:gd name="T16" fmla="*/ 1 w 16"/>
                      <a:gd name="T17" fmla="*/ 0 h 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91"/>
                      <a:gd name="T29" fmla="*/ 16 w 16"/>
                      <a:gd name="T30" fmla="*/ 91 h 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5" name="Freeform 1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0 w 13"/>
                      <a:gd name="T1" fmla="*/ 0 h 95"/>
                      <a:gd name="T2" fmla="*/ 0 w 13"/>
                      <a:gd name="T3" fmla="*/ 1 h 95"/>
                      <a:gd name="T4" fmla="*/ 0 w 13"/>
                      <a:gd name="T5" fmla="*/ 1 h 95"/>
                      <a:gd name="T6" fmla="*/ 0 w 13"/>
                      <a:gd name="T7" fmla="*/ 1 h 95"/>
                      <a:gd name="T8" fmla="*/ 0 w 13"/>
                      <a:gd name="T9" fmla="*/ 1 h 95"/>
                      <a:gd name="T10" fmla="*/ 0 w 13"/>
                      <a:gd name="T11" fmla="*/ 1 h 95"/>
                      <a:gd name="T12" fmla="*/ 0 w 13"/>
                      <a:gd name="T13" fmla="*/ 1 h 95"/>
                      <a:gd name="T14" fmla="*/ 0 w 13"/>
                      <a:gd name="T15" fmla="*/ 1 h 95"/>
                      <a:gd name="T16" fmla="*/ 0 w 13"/>
                      <a:gd name="T17" fmla="*/ 0 h 9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95"/>
                      <a:gd name="T29" fmla="*/ 13 w 13"/>
                      <a:gd name="T30" fmla="*/ 95 h 9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6" name="Freeform 1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1 w 10"/>
                      <a:gd name="T1" fmla="*/ 0 h 85"/>
                      <a:gd name="T2" fmla="*/ 1 w 10"/>
                      <a:gd name="T3" fmla="*/ 1 h 85"/>
                      <a:gd name="T4" fmla="*/ 1 w 10"/>
                      <a:gd name="T5" fmla="*/ 1 h 85"/>
                      <a:gd name="T6" fmla="*/ 1 w 10"/>
                      <a:gd name="T7" fmla="*/ 1 h 85"/>
                      <a:gd name="T8" fmla="*/ 1 w 10"/>
                      <a:gd name="T9" fmla="*/ 1 h 85"/>
                      <a:gd name="T10" fmla="*/ 1 w 10"/>
                      <a:gd name="T11" fmla="*/ 1 h 85"/>
                      <a:gd name="T12" fmla="*/ 0 w 10"/>
                      <a:gd name="T13" fmla="*/ 1 h 85"/>
                      <a:gd name="T14" fmla="*/ 1 w 10"/>
                      <a:gd name="T15" fmla="*/ 1 h 85"/>
                      <a:gd name="T16" fmla="*/ 1 w 10"/>
                      <a:gd name="T17" fmla="*/ 0 h 8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85"/>
                      <a:gd name="T29" fmla="*/ 10 w 10"/>
                      <a:gd name="T30" fmla="*/ 85 h 8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7" name="Freeform 1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0 w 13"/>
                      <a:gd name="T1" fmla="*/ 0 h 71"/>
                      <a:gd name="T2" fmla="*/ 0 w 13"/>
                      <a:gd name="T3" fmla="*/ 1 h 71"/>
                      <a:gd name="T4" fmla="*/ 0 w 13"/>
                      <a:gd name="T5" fmla="*/ 1 h 71"/>
                      <a:gd name="T6" fmla="*/ 0 w 13"/>
                      <a:gd name="T7" fmla="*/ 1 h 71"/>
                      <a:gd name="T8" fmla="*/ 0 w 13"/>
                      <a:gd name="T9" fmla="*/ 1 h 71"/>
                      <a:gd name="T10" fmla="*/ 0 w 13"/>
                      <a:gd name="T11" fmla="*/ 1 h 71"/>
                      <a:gd name="T12" fmla="*/ 0 w 13"/>
                      <a:gd name="T13" fmla="*/ 1 h 71"/>
                      <a:gd name="T14" fmla="*/ 0 w 13"/>
                      <a:gd name="T15" fmla="*/ 1 h 71"/>
                      <a:gd name="T16" fmla="*/ 0 w 13"/>
                      <a:gd name="T17" fmla="*/ 0 h 7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71"/>
                      <a:gd name="T29" fmla="*/ 13 w 13"/>
                      <a:gd name="T30" fmla="*/ 71 h 7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8" name="Freeform 1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0 w 15"/>
                      <a:gd name="T1" fmla="*/ 0 h 35"/>
                      <a:gd name="T2" fmla="*/ 0 w 15"/>
                      <a:gd name="T3" fmla="*/ 0 h 35"/>
                      <a:gd name="T4" fmla="*/ 0 w 15"/>
                      <a:gd name="T5" fmla="*/ 0 h 35"/>
                      <a:gd name="T6" fmla="*/ 0 w 15"/>
                      <a:gd name="T7" fmla="*/ 0 h 35"/>
                      <a:gd name="T8" fmla="*/ 0 w 15"/>
                      <a:gd name="T9" fmla="*/ 0 h 35"/>
                      <a:gd name="T10" fmla="*/ 0 w 15"/>
                      <a:gd name="T11" fmla="*/ 0 h 35"/>
                      <a:gd name="T12" fmla="*/ 0 w 15"/>
                      <a:gd name="T13" fmla="*/ 0 h 35"/>
                      <a:gd name="T14" fmla="*/ 0 w 15"/>
                      <a:gd name="T15" fmla="*/ 0 h 35"/>
                      <a:gd name="T16" fmla="*/ 0 w 1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35"/>
                      <a:gd name="T29" fmla="*/ 15 w 1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29" name="Freeform 1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0 w 13"/>
                      <a:gd name="T1" fmla="*/ 0 h 66"/>
                      <a:gd name="T2" fmla="*/ 0 w 13"/>
                      <a:gd name="T3" fmla="*/ 1 h 66"/>
                      <a:gd name="T4" fmla="*/ 0 w 13"/>
                      <a:gd name="T5" fmla="*/ 1 h 66"/>
                      <a:gd name="T6" fmla="*/ 0 w 13"/>
                      <a:gd name="T7" fmla="*/ 1 h 66"/>
                      <a:gd name="T8" fmla="*/ 0 w 13"/>
                      <a:gd name="T9" fmla="*/ 1 h 66"/>
                      <a:gd name="T10" fmla="*/ 0 w 13"/>
                      <a:gd name="T11" fmla="*/ 1 h 66"/>
                      <a:gd name="T12" fmla="*/ 0 w 13"/>
                      <a:gd name="T13" fmla="*/ 1 h 66"/>
                      <a:gd name="T14" fmla="*/ 0 w 13"/>
                      <a:gd name="T15" fmla="*/ 1 h 66"/>
                      <a:gd name="T16" fmla="*/ 0 w 13"/>
                      <a:gd name="T17" fmla="*/ 0 h 6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66"/>
                      <a:gd name="T29" fmla="*/ 13 w 13"/>
                      <a:gd name="T30" fmla="*/ 66 h 6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0" name="Freeform 1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1 w 12"/>
                      <a:gd name="T1" fmla="*/ 0 h 93"/>
                      <a:gd name="T2" fmla="*/ 1 w 12"/>
                      <a:gd name="T3" fmla="*/ 0 h 93"/>
                      <a:gd name="T4" fmla="*/ 1 w 12"/>
                      <a:gd name="T5" fmla="*/ 0 h 93"/>
                      <a:gd name="T6" fmla="*/ 1 w 12"/>
                      <a:gd name="T7" fmla="*/ 0 h 93"/>
                      <a:gd name="T8" fmla="*/ 0 w 12"/>
                      <a:gd name="T9" fmla="*/ 0 h 93"/>
                      <a:gd name="T10" fmla="*/ 0 w 12"/>
                      <a:gd name="T11" fmla="*/ 0 h 93"/>
                      <a:gd name="T12" fmla="*/ 1 w 12"/>
                      <a:gd name="T13" fmla="*/ 0 h 93"/>
                      <a:gd name="T14" fmla="*/ 1 w 12"/>
                      <a:gd name="T15" fmla="*/ 0 h 93"/>
                      <a:gd name="T16" fmla="*/ 1 w 12"/>
                      <a:gd name="T17" fmla="*/ 0 h 9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93"/>
                      <a:gd name="T29" fmla="*/ 12 w 12"/>
                      <a:gd name="T30" fmla="*/ 93 h 9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1" name="Freeform 1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1 w 13"/>
                      <a:gd name="T1" fmla="*/ 0 h 82"/>
                      <a:gd name="T2" fmla="*/ 1 w 13"/>
                      <a:gd name="T3" fmla="*/ 1 h 82"/>
                      <a:gd name="T4" fmla="*/ 1 w 13"/>
                      <a:gd name="T5" fmla="*/ 1 h 82"/>
                      <a:gd name="T6" fmla="*/ 1 w 13"/>
                      <a:gd name="T7" fmla="*/ 1 h 82"/>
                      <a:gd name="T8" fmla="*/ 1 w 13"/>
                      <a:gd name="T9" fmla="*/ 1 h 82"/>
                      <a:gd name="T10" fmla="*/ 1 w 13"/>
                      <a:gd name="T11" fmla="*/ 1 h 82"/>
                      <a:gd name="T12" fmla="*/ 1 w 13"/>
                      <a:gd name="T13" fmla="*/ 1 h 82"/>
                      <a:gd name="T14" fmla="*/ 0 w 13"/>
                      <a:gd name="T15" fmla="*/ 1 h 82"/>
                      <a:gd name="T16" fmla="*/ 1 w 13"/>
                      <a:gd name="T17" fmla="*/ 0 h 8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82"/>
                      <a:gd name="T29" fmla="*/ 13 w 13"/>
                      <a:gd name="T30" fmla="*/ 82 h 8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2" name="Freeform 1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1 w 7"/>
                      <a:gd name="T1" fmla="*/ 0 h 68"/>
                      <a:gd name="T2" fmla="*/ 1 w 7"/>
                      <a:gd name="T3" fmla="*/ 1 h 68"/>
                      <a:gd name="T4" fmla="*/ 1 w 7"/>
                      <a:gd name="T5" fmla="*/ 1 h 68"/>
                      <a:gd name="T6" fmla="*/ 1 w 7"/>
                      <a:gd name="T7" fmla="*/ 1 h 68"/>
                      <a:gd name="T8" fmla="*/ 1 w 7"/>
                      <a:gd name="T9" fmla="*/ 1 h 68"/>
                      <a:gd name="T10" fmla="*/ 1 w 7"/>
                      <a:gd name="T11" fmla="*/ 1 h 68"/>
                      <a:gd name="T12" fmla="*/ 0 w 7"/>
                      <a:gd name="T13" fmla="*/ 1 h 68"/>
                      <a:gd name="T14" fmla="*/ 0 w 7"/>
                      <a:gd name="T15" fmla="*/ 1 h 68"/>
                      <a:gd name="T16" fmla="*/ 1 w 7"/>
                      <a:gd name="T17" fmla="*/ 0 h 6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7"/>
                      <a:gd name="T28" fmla="*/ 0 h 68"/>
                      <a:gd name="T29" fmla="*/ 7 w 7"/>
                      <a:gd name="T30" fmla="*/ 68 h 6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3" name="Freeform 2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1 h 41"/>
                      <a:gd name="T4" fmla="*/ 1 w 14"/>
                      <a:gd name="T5" fmla="*/ 1 h 41"/>
                      <a:gd name="T6" fmla="*/ 1 w 14"/>
                      <a:gd name="T7" fmla="*/ 1 h 41"/>
                      <a:gd name="T8" fmla="*/ 1 w 14"/>
                      <a:gd name="T9" fmla="*/ 1 h 41"/>
                      <a:gd name="T10" fmla="*/ 1 w 14"/>
                      <a:gd name="T11" fmla="*/ 1 h 41"/>
                      <a:gd name="T12" fmla="*/ 1 w 14"/>
                      <a:gd name="T13" fmla="*/ 1 h 41"/>
                      <a:gd name="T14" fmla="*/ 0 w 14"/>
                      <a:gd name="T15" fmla="*/ 1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4" name="Freeform 2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1 h 43"/>
                      <a:gd name="T2" fmla="*/ 0 w 14"/>
                      <a:gd name="T3" fmla="*/ 1 h 43"/>
                      <a:gd name="T4" fmla="*/ 0 w 14"/>
                      <a:gd name="T5" fmla="*/ 1 h 43"/>
                      <a:gd name="T6" fmla="*/ 0 w 14"/>
                      <a:gd name="T7" fmla="*/ 1 h 43"/>
                      <a:gd name="T8" fmla="*/ 0 w 14"/>
                      <a:gd name="T9" fmla="*/ 0 h 43"/>
                      <a:gd name="T10" fmla="*/ 0 w 14"/>
                      <a:gd name="T11" fmla="*/ 1 h 43"/>
                      <a:gd name="T12" fmla="*/ 0 w 14"/>
                      <a:gd name="T13" fmla="*/ 1 h 43"/>
                      <a:gd name="T14" fmla="*/ 0 w 14"/>
                      <a:gd name="T15" fmla="*/ 1 h 43"/>
                      <a:gd name="T16" fmla="*/ 0 w 14"/>
                      <a:gd name="T17" fmla="*/ 1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3"/>
                      <a:gd name="T29" fmla="*/ 14 w 14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5" name="Freeform 2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1 h 9"/>
                      <a:gd name="T2" fmla="*/ 1 w 39"/>
                      <a:gd name="T3" fmla="*/ 1 h 9"/>
                      <a:gd name="T4" fmla="*/ 1 w 39"/>
                      <a:gd name="T5" fmla="*/ 1 h 9"/>
                      <a:gd name="T6" fmla="*/ 1 w 39"/>
                      <a:gd name="T7" fmla="*/ 1 h 9"/>
                      <a:gd name="T8" fmla="*/ 1 w 39"/>
                      <a:gd name="T9" fmla="*/ 1 h 9"/>
                      <a:gd name="T10" fmla="*/ 1 w 39"/>
                      <a:gd name="T11" fmla="*/ 1 h 9"/>
                      <a:gd name="T12" fmla="*/ 1 w 39"/>
                      <a:gd name="T13" fmla="*/ 1 h 9"/>
                      <a:gd name="T14" fmla="*/ 1 w 39"/>
                      <a:gd name="T15" fmla="*/ 1 h 9"/>
                      <a:gd name="T16" fmla="*/ 1 w 39"/>
                      <a:gd name="T17" fmla="*/ 1 h 9"/>
                      <a:gd name="T18" fmla="*/ 1 w 39"/>
                      <a:gd name="T19" fmla="*/ 1 h 9"/>
                      <a:gd name="T20" fmla="*/ 1 w 39"/>
                      <a:gd name="T21" fmla="*/ 0 h 9"/>
                      <a:gd name="T22" fmla="*/ 1 w 39"/>
                      <a:gd name="T23" fmla="*/ 0 h 9"/>
                      <a:gd name="T24" fmla="*/ 1 w 39"/>
                      <a:gd name="T25" fmla="*/ 1 h 9"/>
                      <a:gd name="T26" fmla="*/ 1 w 39"/>
                      <a:gd name="T27" fmla="*/ 1 h 9"/>
                      <a:gd name="T28" fmla="*/ 1 w 39"/>
                      <a:gd name="T29" fmla="*/ 1 h 9"/>
                      <a:gd name="T30" fmla="*/ 1 w 39"/>
                      <a:gd name="T31" fmla="*/ 1 h 9"/>
                      <a:gd name="T32" fmla="*/ 0 w 39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9"/>
                      <a:gd name="T53" fmla="*/ 39 w 39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6" name="Freeform 2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1 h 24"/>
                      <a:gd name="T2" fmla="*/ 1 w 32"/>
                      <a:gd name="T3" fmla="*/ 1 h 24"/>
                      <a:gd name="T4" fmla="*/ 1 w 32"/>
                      <a:gd name="T5" fmla="*/ 1 h 24"/>
                      <a:gd name="T6" fmla="*/ 1 w 32"/>
                      <a:gd name="T7" fmla="*/ 1 h 24"/>
                      <a:gd name="T8" fmla="*/ 1 w 32"/>
                      <a:gd name="T9" fmla="*/ 1 h 24"/>
                      <a:gd name="T10" fmla="*/ 1 w 32"/>
                      <a:gd name="T11" fmla="*/ 1 h 24"/>
                      <a:gd name="T12" fmla="*/ 1 w 32"/>
                      <a:gd name="T13" fmla="*/ 1 h 24"/>
                      <a:gd name="T14" fmla="*/ 1 w 32"/>
                      <a:gd name="T15" fmla="*/ 1 h 24"/>
                      <a:gd name="T16" fmla="*/ 1 w 32"/>
                      <a:gd name="T17" fmla="*/ 0 h 24"/>
                      <a:gd name="T18" fmla="*/ 1 w 32"/>
                      <a:gd name="T19" fmla="*/ 0 h 24"/>
                      <a:gd name="T20" fmla="*/ 1 w 32"/>
                      <a:gd name="T21" fmla="*/ 1 h 24"/>
                      <a:gd name="T22" fmla="*/ 1 w 32"/>
                      <a:gd name="T23" fmla="*/ 1 h 24"/>
                      <a:gd name="T24" fmla="*/ 0 w 32"/>
                      <a:gd name="T25" fmla="*/ 1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24"/>
                      <a:gd name="T41" fmla="*/ 32 w 32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7" name="Freeform 2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1 w 12"/>
                      <a:gd name="T3" fmla="*/ 1 h 52"/>
                      <a:gd name="T4" fmla="*/ 1 w 12"/>
                      <a:gd name="T5" fmla="*/ 1 h 52"/>
                      <a:gd name="T6" fmla="*/ 1 w 12"/>
                      <a:gd name="T7" fmla="*/ 1 h 52"/>
                      <a:gd name="T8" fmla="*/ 1 w 12"/>
                      <a:gd name="T9" fmla="*/ 1 h 52"/>
                      <a:gd name="T10" fmla="*/ 1 w 12"/>
                      <a:gd name="T11" fmla="*/ 1 h 52"/>
                      <a:gd name="T12" fmla="*/ 0 w 12"/>
                      <a:gd name="T13" fmla="*/ 1 h 52"/>
                      <a:gd name="T14" fmla="*/ 1 w 12"/>
                      <a:gd name="T15" fmla="*/ 1 h 52"/>
                      <a:gd name="T16" fmla="*/ 1 w 12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52"/>
                      <a:gd name="T29" fmla="*/ 12 w 12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8" name="Freeform 2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0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1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39" name="Freeform 2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1 w 12"/>
                      <a:gd name="T3" fmla="*/ 1 h 47"/>
                      <a:gd name="T4" fmla="*/ 1 w 12"/>
                      <a:gd name="T5" fmla="*/ 1 h 47"/>
                      <a:gd name="T6" fmla="*/ 1 w 12"/>
                      <a:gd name="T7" fmla="*/ 1 h 47"/>
                      <a:gd name="T8" fmla="*/ 1 w 12"/>
                      <a:gd name="T9" fmla="*/ 1 h 47"/>
                      <a:gd name="T10" fmla="*/ 1 w 12"/>
                      <a:gd name="T11" fmla="*/ 1 h 47"/>
                      <a:gd name="T12" fmla="*/ 1 w 12"/>
                      <a:gd name="T13" fmla="*/ 1 h 47"/>
                      <a:gd name="T14" fmla="*/ 1 w 12"/>
                      <a:gd name="T15" fmla="*/ 1 h 47"/>
                      <a:gd name="T16" fmla="*/ 0 w 12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47"/>
                      <a:gd name="T29" fmla="*/ 12 w 12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0" name="Freeform 2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1 w 18"/>
                      <a:gd name="T3" fmla="*/ 1 h 49"/>
                      <a:gd name="T4" fmla="*/ 1 w 18"/>
                      <a:gd name="T5" fmla="*/ 1 h 49"/>
                      <a:gd name="T6" fmla="*/ 1 w 18"/>
                      <a:gd name="T7" fmla="*/ 1 h 49"/>
                      <a:gd name="T8" fmla="*/ 1 w 18"/>
                      <a:gd name="T9" fmla="*/ 1 h 49"/>
                      <a:gd name="T10" fmla="*/ 1 w 18"/>
                      <a:gd name="T11" fmla="*/ 1 h 49"/>
                      <a:gd name="T12" fmla="*/ 1 w 18"/>
                      <a:gd name="T13" fmla="*/ 1 h 49"/>
                      <a:gd name="T14" fmla="*/ 1 w 18"/>
                      <a:gd name="T15" fmla="*/ 1 h 49"/>
                      <a:gd name="T16" fmla="*/ 0 w 18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49"/>
                      <a:gd name="T29" fmla="*/ 18 w 18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1" name="Freeform 2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0 w 23"/>
                      <a:gd name="T3" fmla="*/ 1 h 46"/>
                      <a:gd name="T4" fmla="*/ 0 w 23"/>
                      <a:gd name="T5" fmla="*/ 1 h 46"/>
                      <a:gd name="T6" fmla="*/ 0 w 23"/>
                      <a:gd name="T7" fmla="*/ 1 h 46"/>
                      <a:gd name="T8" fmla="*/ 0 w 23"/>
                      <a:gd name="T9" fmla="*/ 1 h 46"/>
                      <a:gd name="T10" fmla="*/ 0 w 23"/>
                      <a:gd name="T11" fmla="*/ 1 h 46"/>
                      <a:gd name="T12" fmla="*/ 0 w 23"/>
                      <a:gd name="T13" fmla="*/ 1 h 46"/>
                      <a:gd name="T14" fmla="*/ 0 w 23"/>
                      <a:gd name="T15" fmla="*/ 1 h 46"/>
                      <a:gd name="T16" fmla="*/ 0 w 23"/>
                      <a:gd name="T17" fmla="*/ 0 h 4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46"/>
                      <a:gd name="T29" fmla="*/ 23 w 23"/>
                      <a:gd name="T30" fmla="*/ 46 h 4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2" name="Freeform 2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0 w 35"/>
                      <a:gd name="T3" fmla="*/ 1 h 48"/>
                      <a:gd name="T4" fmla="*/ 0 w 35"/>
                      <a:gd name="T5" fmla="*/ 1 h 48"/>
                      <a:gd name="T6" fmla="*/ 0 w 35"/>
                      <a:gd name="T7" fmla="*/ 1 h 48"/>
                      <a:gd name="T8" fmla="*/ 0 w 35"/>
                      <a:gd name="T9" fmla="*/ 1 h 48"/>
                      <a:gd name="T10" fmla="*/ 0 w 35"/>
                      <a:gd name="T11" fmla="*/ 1 h 48"/>
                      <a:gd name="T12" fmla="*/ 0 w 35"/>
                      <a:gd name="T13" fmla="*/ 1 h 48"/>
                      <a:gd name="T14" fmla="*/ 0 w 35"/>
                      <a:gd name="T15" fmla="*/ 1 h 48"/>
                      <a:gd name="T16" fmla="*/ 0 w 35"/>
                      <a:gd name="T17" fmla="*/ 1 h 48"/>
                      <a:gd name="T18" fmla="*/ 0 w 35"/>
                      <a:gd name="T19" fmla="*/ 1 h 48"/>
                      <a:gd name="T20" fmla="*/ 0 w 35"/>
                      <a:gd name="T21" fmla="*/ 1 h 48"/>
                      <a:gd name="T22" fmla="*/ 0 w 35"/>
                      <a:gd name="T23" fmla="*/ 1 h 48"/>
                      <a:gd name="T24" fmla="*/ 0 w 35"/>
                      <a:gd name="T25" fmla="*/ 0 h 4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5"/>
                      <a:gd name="T40" fmla="*/ 0 h 48"/>
                      <a:gd name="T41" fmla="*/ 35 w 35"/>
                      <a:gd name="T42" fmla="*/ 48 h 4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3" name="Freeform 3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0 w 45"/>
                      <a:gd name="T3" fmla="*/ 1 h 46"/>
                      <a:gd name="T4" fmla="*/ 0 w 45"/>
                      <a:gd name="T5" fmla="*/ 1 h 46"/>
                      <a:gd name="T6" fmla="*/ 0 w 45"/>
                      <a:gd name="T7" fmla="*/ 1 h 46"/>
                      <a:gd name="T8" fmla="*/ 0 w 45"/>
                      <a:gd name="T9" fmla="*/ 1 h 46"/>
                      <a:gd name="T10" fmla="*/ 0 w 45"/>
                      <a:gd name="T11" fmla="*/ 1 h 46"/>
                      <a:gd name="T12" fmla="*/ 0 w 45"/>
                      <a:gd name="T13" fmla="*/ 1 h 46"/>
                      <a:gd name="T14" fmla="*/ 0 w 45"/>
                      <a:gd name="T15" fmla="*/ 1 h 46"/>
                      <a:gd name="T16" fmla="*/ 0 w 45"/>
                      <a:gd name="T17" fmla="*/ 1 h 46"/>
                      <a:gd name="T18" fmla="*/ 0 w 45"/>
                      <a:gd name="T19" fmla="*/ 1 h 46"/>
                      <a:gd name="T20" fmla="*/ 0 w 45"/>
                      <a:gd name="T21" fmla="*/ 1 h 46"/>
                      <a:gd name="T22" fmla="*/ 0 w 45"/>
                      <a:gd name="T23" fmla="*/ 1 h 46"/>
                      <a:gd name="T24" fmla="*/ 0 w 45"/>
                      <a:gd name="T25" fmla="*/ 1 h 46"/>
                      <a:gd name="T26" fmla="*/ 0 w 45"/>
                      <a:gd name="T27" fmla="*/ 1 h 46"/>
                      <a:gd name="T28" fmla="*/ 0 w 45"/>
                      <a:gd name="T29" fmla="*/ 1 h 46"/>
                      <a:gd name="T30" fmla="*/ 0 w 45"/>
                      <a:gd name="T31" fmla="*/ 1 h 46"/>
                      <a:gd name="T32" fmla="*/ 0 w 45"/>
                      <a:gd name="T33" fmla="*/ 0 h 4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6"/>
                      <a:gd name="T53" fmla="*/ 45 w 45"/>
                      <a:gd name="T54" fmla="*/ 46 h 4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4" name="Freeform 3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0 w 51"/>
                      <a:gd name="T3" fmla="*/ 0 h 49"/>
                      <a:gd name="T4" fmla="*/ 0 w 51"/>
                      <a:gd name="T5" fmla="*/ 0 h 49"/>
                      <a:gd name="T6" fmla="*/ 0 w 51"/>
                      <a:gd name="T7" fmla="*/ 0 h 49"/>
                      <a:gd name="T8" fmla="*/ 0 w 51"/>
                      <a:gd name="T9" fmla="*/ 0 h 49"/>
                      <a:gd name="T10" fmla="*/ 0 w 51"/>
                      <a:gd name="T11" fmla="*/ 0 h 49"/>
                      <a:gd name="T12" fmla="*/ 0 w 51"/>
                      <a:gd name="T13" fmla="*/ 0 h 49"/>
                      <a:gd name="T14" fmla="*/ 0 w 51"/>
                      <a:gd name="T15" fmla="*/ 0 h 49"/>
                      <a:gd name="T16" fmla="*/ 0 w 51"/>
                      <a:gd name="T17" fmla="*/ 0 h 49"/>
                      <a:gd name="T18" fmla="*/ 0 w 51"/>
                      <a:gd name="T19" fmla="*/ 0 h 49"/>
                      <a:gd name="T20" fmla="*/ 0 w 51"/>
                      <a:gd name="T21" fmla="*/ 0 h 49"/>
                      <a:gd name="T22" fmla="*/ 0 w 51"/>
                      <a:gd name="T23" fmla="*/ 0 h 49"/>
                      <a:gd name="T24" fmla="*/ 0 w 51"/>
                      <a:gd name="T25" fmla="*/ 0 h 49"/>
                      <a:gd name="T26" fmla="*/ 0 w 51"/>
                      <a:gd name="T27" fmla="*/ 0 h 49"/>
                      <a:gd name="T28" fmla="*/ 0 w 51"/>
                      <a:gd name="T29" fmla="*/ 0 h 49"/>
                      <a:gd name="T30" fmla="*/ 0 w 51"/>
                      <a:gd name="T31" fmla="*/ 0 h 49"/>
                      <a:gd name="T32" fmla="*/ 0 w 51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9"/>
                      <a:gd name="T53" fmla="*/ 51 w 51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5" name="Freeform 3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0 w 58"/>
                      <a:gd name="T3" fmla="*/ 1 h 44"/>
                      <a:gd name="T4" fmla="*/ 0 w 58"/>
                      <a:gd name="T5" fmla="*/ 1 h 44"/>
                      <a:gd name="T6" fmla="*/ 0 w 58"/>
                      <a:gd name="T7" fmla="*/ 1 h 44"/>
                      <a:gd name="T8" fmla="*/ 0 w 58"/>
                      <a:gd name="T9" fmla="*/ 1 h 44"/>
                      <a:gd name="T10" fmla="*/ 0 w 58"/>
                      <a:gd name="T11" fmla="*/ 1 h 44"/>
                      <a:gd name="T12" fmla="*/ 0 w 58"/>
                      <a:gd name="T13" fmla="*/ 1 h 44"/>
                      <a:gd name="T14" fmla="*/ 0 w 58"/>
                      <a:gd name="T15" fmla="*/ 1 h 44"/>
                      <a:gd name="T16" fmla="*/ 0 w 58"/>
                      <a:gd name="T17" fmla="*/ 1 h 44"/>
                      <a:gd name="T18" fmla="*/ 0 w 58"/>
                      <a:gd name="T19" fmla="*/ 1 h 44"/>
                      <a:gd name="T20" fmla="*/ 0 w 58"/>
                      <a:gd name="T21" fmla="*/ 1 h 44"/>
                      <a:gd name="T22" fmla="*/ 0 w 58"/>
                      <a:gd name="T23" fmla="*/ 1 h 44"/>
                      <a:gd name="T24" fmla="*/ 0 w 58"/>
                      <a:gd name="T25" fmla="*/ 1 h 44"/>
                      <a:gd name="T26" fmla="*/ 0 w 58"/>
                      <a:gd name="T27" fmla="*/ 1 h 44"/>
                      <a:gd name="T28" fmla="*/ 0 w 58"/>
                      <a:gd name="T29" fmla="*/ 1 h 44"/>
                      <a:gd name="T30" fmla="*/ 0 w 58"/>
                      <a:gd name="T31" fmla="*/ 1 h 44"/>
                      <a:gd name="T32" fmla="*/ 0 w 58"/>
                      <a:gd name="T33" fmla="*/ 0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44"/>
                      <a:gd name="T53" fmla="*/ 58 w 58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6" name="Freeform 3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0 w 61"/>
                      <a:gd name="T1" fmla="*/ 1 h 20"/>
                      <a:gd name="T2" fmla="*/ 0 w 61"/>
                      <a:gd name="T3" fmla="*/ 1 h 20"/>
                      <a:gd name="T4" fmla="*/ 0 w 61"/>
                      <a:gd name="T5" fmla="*/ 1 h 20"/>
                      <a:gd name="T6" fmla="*/ 0 w 61"/>
                      <a:gd name="T7" fmla="*/ 1 h 20"/>
                      <a:gd name="T8" fmla="*/ 0 w 61"/>
                      <a:gd name="T9" fmla="*/ 1 h 20"/>
                      <a:gd name="T10" fmla="*/ 0 w 61"/>
                      <a:gd name="T11" fmla="*/ 1 h 20"/>
                      <a:gd name="T12" fmla="*/ 0 w 61"/>
                      <a:gd name="T13" fmla="*/ 1 h 20"/>
                      <a:gd name="T14" fmla="*/ 0 w 61"/>
                      <a:gd name="T15" fmla="*/ 1 h 20"/>
                      <a:gd name="T16" fmla="*/ 0 w 61"/>
                      <a:gd name="T17" fmla="*/ 1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1 h 20"/>
                      <a:gd name="T24" fmla="*/ 0 w 61"/>
                      <a:gd name="T25" fmla="*/ 1 h 20"/>
                      <a:gd name="T26" fmla="*/ 0 w 61"/>
                      <a:gd name="T27" fmla="*/ 1 h 20"/>
                      <a:gd name="T28" fmla="*/ 0 w 61"/>
                      <a:gd name="T29" fmla="*/ 1 h 20"/>
                      <a:gd name="T30" fmla="*/ 0 w 61"/>
                      <a:gd name="T31" fmla="*/ 1 h 20"/>
                      <a:gd name="T32" fmla="*/ 0 w 61"/>
                      <a:gd name="T33" fmla="*/ 1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7" name="Freeform 3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0 w 61"/>
                      <a:gd name="T1" fmla="*/ 0 h 20"/>
                      <a:gd name="T2" fmla="*/ 0 w 61"/>
                      <a:gd name="T3" fmla="*/ 0 h 20"/>
                      <a:gd name="T4" fmla="*/ 0 w 61"/>
                      <a:gd name="T5" fmla="*/ 0 h 20"/>
                      <a:gd name="T6" fmla="*/ 0 w 61"/>
                      <a:gd name="T7" fmla="*/ 0 h 20"/>
                      <a:gd name="T8" fmla="*/ 0 w 61"/>
                      <a:gd name="T9" fmla="*/ 0 h 20"/>
                      <a:gd name="T10" fmla="*/ 0 w 61"/>
                      <a:gd name="T11" fmla="*/ 0 h 20"/>
                      <a:gd name="T12" fmla="*/ 0 w 61"/>
                      <a:gd name="T13" fmla="*/ 0 h 20"/>
                      <a:gd name="T14" fmla="*/ 0 w 61"/>
                      <a:gd name="T15" fmla="*/ 0 h 20"/>
                      <a:gd name="T16" fmla="*/ 0 w 61"/>
                      <a:gd name="T17" fmla="*/ 0 h 20"/>
                      <a:gd name="T18" fmla="*/ 0 w 61"/>
                      <a:gd name="T19" fmla="*/ 0 h 20"/>
                      <a:gd name="T20" fmla="*/ 0 w 61"/>
                      <a:gd name="T21" fmla="*/ 0 h 20"/>
                      <a:gd name="T22" fmla="*/ 0 w 61"/>
                      <a:gd name="T23" fmla="*/ 0 h 20"/>
                      <a:gd name="T24" fmla="*/ 0 w 61"/>
                      <a:gd name="T25" fmla="*/ 0 h 20"/>
                      <a:gd name="T26" fmla="*/ 0 w 61"/>
                      <a:gd name="T27" fmla="*/ 0 h 20"/>
                      <a:gd name="T28" fmla="*/ 0 w 61"/>
                      <a:gd name="T29" fmla="*/ 0 h 20"/>
                      <a:gd name="T30" fmla="*/ 0 w 61"/>
                      <a:gd name="T31" fmla="*/ 0 h 20"/>
                      <a:gd name="T32" fmla="*/ 0 w 61"/>
                      <a:gd name="T33" fmla="*/ 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1"/>
                      <a:gd name="T52" fmla="*/ 0 h 20"/>
                      <a:gd name="T53" fmla="*/ 61 w 61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8" name="Freeform 3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1 w 293"/>
                      <a:gd name="T1" fmla="*/ 0 h 81"/>
                      <a:gd name="T2" fmla="*/ 1 w 293"/>
                      <a:gd name="T3" fmla="*/ 0 h 81"/>
                      <a:gd name="T4" fmla="*/ 1 w 293"/>
                      <a:gd name="T5" fmla="*/ 0 h 81"/>
                      <a:gd name="T6" fmla="*/ 1 w 293"/>
                      <a:gd name="T7" fmla="*/ 0 h 81"/>
                      <a:gd name="T8" fmla="*/ 0 w 293"/>
                      <a:gd name="T9" fmla="*/ 0 h 81"/>
                      <a:gd name="T10" fmla="*/ 1 w 293"/>
                      <a:gd name="T11" fmla="*/ 0 h 81"/>
                      <a:gd name="T12" fmla="*/ 1 w 293"/>
                      <a:gd name="T13" fmla="*/ 0 h 81"/>
                      <a:gd name="T14" fmla="*/ 1 w 293"/>
                      <a:gd name="T15" fmla="*/ 0 h 81"/>
                      <a:gd name="T16" fmla="*/ 1 w 293"/>
                      <a:gd name="T17" fmla="*/ 0 h 81"/>
                      <a:gd name="T18" fmla="*/ 1 w 293"/>
                      <a:gd name="T19" fmla="*/ 0 h 81"/>
                      <a:gd name="T20" fmla="*/ 1 w 293"/>
                      <a:gd name="T21" fmla="*/ 0 h 81"/>
                      <a:gd name="T22" fmla="*/ 1 w 293"/>
                      <a:gd name="T23" fmla="*/ 0 h 81"/>
                      <a:gd name="T24" fmla="*/ 1 w 293"/>
                      <a:gd name="T25" fmla="*/ 0 h 81"/>
                      <a:gd name="T26" fmla="*/ 1 w 293"/>
                      <a:gd name="T27" fmla="*/ 0 h 81"/>
                      <a:gd name="T28" fmla="*/ 1 w 293"/>
                      <a:gd name="T29" fmla="*/ 0 h 81"/>
                      <a:gd name="T30" fmla="*/ 1 w 293"/>
                      <a:gd name="T31" fmla="*/ 0 h 81"/>
                      <a:gd name="T32" fmla="*/ 1 w 293"/>
                      <a:gd name="T33" fmla="*/ 0 h 81"/>
                      <a:gd name="T34" fmla="*/ 1 w 293"/>
                      <a:gd name="T35" fmla="*/ 0 h 81"/>
                      <a:gd name="T36" fmla="*/ 1 w 293"/>
                      <a:gd name="T37" fmla="*/ 0 h 81"/>
                      <a:gd name="T38" fmla="*/ 1 w 293"/>
                      <a:gd name="T39" fmla="*/ 0 h 81"/>
                      <a:gd name="T40" fmla="*/ 1 w 293"/>
                      <a:gd name="T41" fmla="*/ 0 h 81"/>
                      <a:gd name="T42" fmla="*/ 1 w 293"/>
                      <a:gd name="T43" fmla="*/ 0 h 81"/>
                      <a:gd name="T44" fmla="*/ 1 w 293"/>
                      <a:gd name="T45" fmla="*/ 0 h 81"/>
                      <a:gd name="T46" fmla="*/ 1 w 293"/>
                      <a:gd name="T47" fmla="*/ 0 h 81"/>
                      <a:gd name="T48" fmla="*/ 1 w 293"/>
                      <a:gd name="T49" fmla="*/ 0 h 81"/>
                      <a:gd name="T50" fmla="*/ 1 w 293"/>
                      <a:gd name="T51" fmla="*/ 0 h 81"/>
                      <a:gd name="T52" fmla="*/ 1 w 293"/>
                      <a:gd name="T53" fmla="*/ 0 h 81"/>
                      <a:gd name="T54" fmla="*/ 1 w 293"/>
                      <a:gd name="T55" fmla="*/ 0 h 81"/>
                      <a:gd name="T56" fmla="*/ 1 w 293"/>
                      <a:gd name="T57" fmla="*/ 0 h 81"/>
                      <a:gd name="T58" fmla="*/ 1 w 293"/>
                      <a:gd name="T59" fmla="*/ 0 h 81"/>
                      <a:gd name="T60" fmla="*/ 1 w 293"/>
                      <a:gd name="T61" fmla="*/ 0 h 81"/>
                      <a:gd name="T62" fmla="*/ 1 w 293"/>
                      <a:gd name="T63" fmla="*/ 0 h 81"/>
                      <a:gd name="T64" fmla="*/ 1 w 293"/>
                      <a:gd name="T65" fmla="*/ 0 h 81"/>
                      <a:gd name="T66" fmla="*/ 1 w 293"/>
                      <a:gd name="T67" fmla="*/ 0 h 81"/>
                      <a:gd name="T68" fmla="*/ 1 w 293"/>
                      <a:gd name="T69" fmla="*/ 0 h 81"/>
                      <a:gd name="T70" fmla="*/ 1 w 293"/>
                      <a:gd name="T71" fmla="*/ 0 h 81"/>
                      <a:gd name="T72" fmla="*/ 1 w 293"/>
                      <a:gd name="T73" fmla="*/ 0 h 8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3"/>
                      <a:gd name="T112" fmla="*/ 0 h 81"/>
                      <a:gd name="T113" fmla="*/ 293 w 293"/>
                      <a:gd name="T114" fmla="*/ 81 h 8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49" name="Freeform 3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1 w 45"/>
                      <a:gd name="T1" fmla="*/ 1 h 41"/>
                      <a:gd name="T2" fmla="*/ 1 w 45"/>
                      <a:gd name="T3" fmla="*/ 1 h 41"/>
                      <a:gd name="T4" fmla="*/ 1 w 45"/>
                      <a:gd name="T5" fmla="*/ 1 h 41"/>
                      <a:gd name="T6" fmla="*/ 1 w 45"/>
                      <a:gd name="T7" fmla="*/ 1 h 41"/>
                      <a:gd name="T8" fmla="*/ 1 w 45"/>
                      <a:gd name="T9" fmla="*/ 1 h 41"/>
                      <a:gd name="T10" fmla="*/ 1 w 45"/>
                      <a:gd name="T11" fmla="*/ 1 h 41"/>
                      <a:gd name="T12" fmla="*/ 1 w 45"/>
                      <a:gd name="T13" fmla="*/ 1 h 41"/>
                      <a:gd name="T14" fmla="*/ 1 w 45"/>
                      <a:gd name="T15" fmla="*/ 1 h 41"/>
                      <a:gd name="T16" fmla="*/ 0 w 45"/>
                      <a:gd name="T17" fmla="*/ 0 h 41"/>
                      <a:gd name="T18" fmla="*/ 1 w 45"/>
                      <a:gd name="T19" fmla="*/ 1 h 41"/>
                      <a:gd name="T20" fmla="*/ 1 w 45"/>
                      <a:gd name="T21" fmla="*/ 1 h 41"/>
                      <a:gd name="T22" fmla="*/ 1 w 45"/>
                      <a:gd name="T23" fmla="*/ 1 h 41"/>
                      <a:gd name="T24" fmla="*/ 1 w 45"/>
                      <a:gd name="T25" fmla="*/ 1 h 41"/>
                      <a:gd name="T26" fmla="*/ 1 w 45"/>
                      <a:gd name="T27" fmla="*/ 1 h 41"/>
                      <a:gd name="T28" fmla="*/ 1 w 45"/>
                      <a:gd name="T29" fmla="*/ 1 h 41"/>
                      <a:gd name="T30" fmla="*/ 1 w 45"/>
                      <a:gd name="T31" fmla="*/ 1 h 41"/>
                      <a:gd name="T32" fmla="*/ 1 w 45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1"/>
                      <a:gd name="T53" fmla="*/ 45 w 45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0" name="Freeform 3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0 w 59"/>
                      <a:gd name="T1" fmla="*/ 1 h 47"/>
                      <a:gd name="T2" fmla="*/ 0 w 59"/>
                      <a:gd name="T3" fmla="*/ 1 h 47"/>
                      <a:gd name="T4" fmla="*/ 0 w 59"/>
                      <a:gd name="T5" fmla="*/ 1 h 47"/>
                      <a:gd name="T6" fmla="*/ 0 w 59"/>
                      <a:gd name="T7" fmla="*/ 1 h 47"/>
                      <a:gd name="T8" fmla="*/ 0 w 59"/>
                      <a:gd name="T9" fmla="*/ 1 h 47"/>
                      <a:gd name="T10" fmla="*/ 0 w 59"/>
                      <a:gd name="T11" fmla="*/ 1 h 47"/>
                      <a:gd name="T12" fmla="*/ 0 w 59"/>
                      <a:gd name="T13" fmla="*/ 1 h 47"/>
                      <a:gd name="T14" fmla="*/ 0 w 59"/>
                      <a:gd name="T15" fmla="*/ 1 h 47"/>
                      <a:gd name="T16" fmla="*/ 0 w 59"/>
                      <a:gd name="T17" fmla="*/ 0 h 47"/>
                      <a:gd name="T18" fmla="*/ 0 w 59"/>
                      <a:gd name="T19" fmla="*/ 1 h 47"/>
                      <a:gd name="T20" fmla="*/ 0 w 59"/>
                      <a:gd name="T21" fmla="*/ 1 h 47"/>
                      <a:gd name="T22" fmla="*/ 0 w 59"/>
                      <a:gd name="T23" fmla="*/ 1 h 47"/>
                      <a:gd name="T24" fmla="*/ 0 w 59"/>
                      <a:gd name="T25" fmla="*/ 1 h 47"/>
                      <a:gd name="T26" fmla="*/ 0 w 59"/>
                      <a:gd name="T27" fmla="*/ 1 h 47"/>
                      <a:gd name="T28" fmla="*/ 0 w 59"/>
                      <a:gd name="T29" fmla="*/ 1 h 47"/>
                      <a:gd name="T30" fmla="*/ 0 w 59"/>
                      <a:gd name="T31" fmla="*/ 1 h 47"/>
                      <a:gd name="T32" fmla="*/ 0 w 59"/>
                      <a:gd name="T33" fmla="*/ 1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7"/>
                      <a:gd name="T53" fmla="*/ 59 w 59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1" name="Freeform 3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1 w 52"/>
                      <a:gd name="T1" fmla="*/ 1 h 54"/>
                      <a:gd name="T2" fmla="*/ 1 w 52"/>
                      <a:gd name="T3" fmla="*/ 1 h 54"/>
                      <a:gd name="T4" fmla="*/ 1 w 52"/>
                      <a:gd name="T5" fmla="*/ 1 h 54"/>
                      <a:gd name="T6" fmla="*/ 1 w 52"/>
                      <a:gd name="T7" fmla="*/ 1 h 54"/>
                      <a:gd name="T8" fmla="*/ 1 w 52"/>
                      <a:gd name="T9" fmla="*/ 1 h 54"/>
                      <a:gd name="T10" fmla="*/ 1 w 52"/>
                      <a:gd name="T11" fmla="*/ 1 h 54"/>
                      <a:gd name="T12" fmla="*/ 1 w 52"/>
                      <a:gd name="T13" fmla="*/ 1 h 54"/>
                      <a:gd name="T14" fmla="*/ 1 w 52"/>
                      <a:gd name="T15" fmla="*/ 1 h 54"/>
                      <a:gd name="T16" fmla="*/ 0 w 52"/>
                      <a:gd name="T17" fmla="*/ 0 h 54"/>
                      <a:gd name="T18" fmla="*/ 1 w 52"/>
                      <a:gd name="T19" fmla="*/ 1 h 54"/>
                      <a:gd name="T20" fmla="*/ 1 w 52"/>
                      <a:gd name="T21" fmla="*/ 1 h 54"/>
                      <a:gd name="T22" fmla="*/ 1 w 52"/>
                      <a:gd name="T23" fmla="*/ 1 h 54"/>
                      <a:gd name="T24" fmla="*/ 1 w 52"/>
                      <a:gd name="T25" fmla="*/ 1 h 54"/>
                      <a:gd name="T26" fmla="*/ 1 w 52"/>
                      <a:gd name="T27" fmla="*/ 1 h 54"/>
                      <a:gd name="T28" fmla="*/ 1 w 52"/>
                      <a:gd name="T29" fmla="*/ 1 h 54"/>
                      <a:gd name="T30" fmla="*/ 1 w 52"/>
                      <a:gd name="T31" fmla="*/ 1 h 54"/>
                      <a:gd name="T32" fmla="*/ 1 w 52"/>
                      <a:gd name="T33" fmla="*/ 1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4"/>
                      <a:gd name="T53" fmla="*/ 52 w 52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2" name="Freeform 3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1 w 45"/>
                      <a:gd name="T1" fmla="*/ 0 h 51"/>
                      <a:gd name="T2" fmla="*/ 1 w 45"/>
                      <a:gd name="T3" fmla="*/ 0 h 51"/>
                      <a:gd name="T4" fmla="*/ 1 w 45"/>
                      <a:gd name="T5" fmla="*/ 0 h 51"/>
                      <a:gd name="T6" fmla="*/ 1 w 45"/>
                      <a:gd name="T7" fmla="*/ 0 h 51"/>
                      <a:gd name="T8" fmla="*/ 1 w 45"/>
                      <a:gd name="T9" fmla="*/ 0 h 51"/>
                      <a:gd name="T10" fmla="*/ 1 w 45"/>
                      <a:gd name="T11" fmla="*/ 0 h 51"/>
                      <a:gd name="T12" fmla="*/ 1 w 45"/>
                      <a:gd name="T13" fmla="*/ 0 h 51"/>
                      <a:gd name="T14" fmla="*/ 1 w 45"/>
                      <a:gd name="T15" fmla="*/ 0 h 51"/>
                      <a:gd name="T16" fmla="*/ 0 w 45"/>
                      <a:gd name="T17" fmla="*/ 0 h 51"/>
                      <a:gd name="T18" fmla="*/ 1 w 45"/>
                      <a:gd name="T19" fmla="*/ 0 h 51"/>
                      <a:gd name="T20" fmla="*/ 1 w 45"/>
                      <a:gd name="T21" fmla="*/ 0 h 51"/>
                      <a:gd name="T22" fmla="*/ 1 w 45"/>
                      <a:gd name="T23" fmla="*/ 0 h 51"/>
                      <a:gd name="T24" fmla="*/ 1 w 45"/>
                      <a:gd name="T25" fmla="*/ 0 h 51"/>
                      <a:gd name="T26" fmla="*/ 1 w 45"/>
                      <a:gd name="T27" fmla="*/ 0 h 51"/>
                      <a:gd name="T28" fmla="*/ 1 w 45"/>
                      <a:gd name="T29" fmla="*/ 0 h 51"/>
                      <a:gd name="T30" fmla="*/ 1 w 45"/>
                      <a:gd name="T31" fmla="*/ 0 h 51"/>
                      <a:gd name="T32" fmla="*/ 1 w 45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1"/>
                      <a:gd name="T53" fmla="*/ 45 w 45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3" name="Freeform 4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1 w 32"/>
                      <a:gd name="T1" fmla="*/ 1 h 46"/>
                      <a:gd name="T2" fmla="*/ 1 w 32"/>
                      <a:gd name="T3" fmla="*/ 1 h 46"/>
                      <a:gd name="T4" fmla="*/ 1 w 32"/>
                      <a:gd name="T5" fmla="*/ 1 h 46"/>
                      <a:gd name="T6" fmla="*/ 1 w 32"/>
                      <a:gd name="T7" fmla="*/ 1 h 46"/>
                      <a:gd name="T8" fmla="*/ 1 w 32"/>
                      <a:gd name="T9" fmla="*/ 1 h 46"/>
                      <a:gd name="T10" fmla="*/ 1 w 32"/>
                      <a:gd name="T11" fmla="*/ 1 h 46"/>
                      <a:gd name="T12" fmla="*/ 1 w 32"/>
                      <a:gd name="T13" fmla="*/ 1 h 46"/>
                      <a:gd name="T14" fmla="*/ 1 w 32"/>
                      <a:gd name="T15" fmla="*/ 1 h 46"/>
                      <a:gd name="T16" fmla="*/ 0 w 32"/>
                      <a:gd name="T17" fmla="*/ 0 h 46"/>
                      <a:gd name="T18" fmla="*/ 1 w 32"/>
                      <a:gd name="T19" fmla="*/ 1 h 46"/>
                      <a:gd name="T20" fmla="*/ 1 w 32"/>
                      <a:gd name="T21" fmla="*/ 1 h 46"/>
                      <a:gd name="T22" fmla="*/ 1 w 32"/>
                      <a:gd name="T23" fmla="*/ 1 h 46"/>
                      <a:gd name="T24" fmla="*/ 1 w 32"/>
                      <a:gd name="T25" fmla="*/ 1 h 4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46"/>
                      <a:gd name="T41" fmla="*/ 32 w 32"/>
                      <a:gd name="T42" fmla="*/ 46 h 4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4" name="Freeform 4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1 w 25"/>
                      <a:gd name="T1" fmla="*/ 0 h 35"/>
                      <a:gd name="T2" fmla="*/ 1 w 25"/>
                      <a:gd name="T3" fmla="*/ 0 h 35"/>
                      <a:gd name="T4" fmla="*/ 1 w 25"/>
                      <a:gd name="T5" fmla="*/ 0 h 35"/>
                      <a:gd name="T6" fmla="*/ 1 w 25"/>
                      <a:gd name="T7" fmla="*/ 0 h 35"/>
                      <a:gd name="T8" fmla="*/ 0 w 25"/>
                      <a:gd name="T9" fmla="*/ 0 h 35"/>
                      <a:gd name="T10" fmla="*/ 1 w 25"/>
                      <a:gd name="T11" fmla="*/ 0 h 35"/>
                      <a:gd name="T12" fmla="*/ 1 w 25"/>
                      <a:gd name="T13" fmla="*/ 0 h 35"/>
                      <a:gd name="T14" fmla="*/ 1 w 25"/>
                      <a:gd name="T15" fmla="*/ 0 h 35"/>
                      <a:gd name="T16" fmla="*/ 1 w 25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5"/>
                      <a:gd name="T29" fmla="*/ 25 w 25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5" name="Freeform 4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 w 18"/>
                      <a:gd name="T1" fmla="*/ 1 h 24"/>
                      <a:gd name="T2" fmla="*/ 1 w 18"/>
                      <a:gd name="T3" fmla="*/ 1 h 24"/>
                      <a:gd name="T4" fmla="*/ 1 w 18"/>
                      <a:gd name="T5" fmla="*/ 1 h 24"/>
                      <a:gd name="T6" fmla="*/ 1 w 18"/>
                      <a:gd name="T7" fmla="*/ 0 h 24"/>
                      <a:gd name="T8" fmla="*/ 0 w 18"/>
                      <a:gd name="T9" fmla="*/ 1 h 24"/>
                      <a:gd name="T10" fmla="*/ 1 w 18"/>
                      <a:gd name="T11" fmla="*/ 1 h 24"/>
                      <a:gd name="T12" fmla="*/ 1 w 18"/>
                      <a:gd name="T13" fmla="*/ 1 h 24"/>
                      <a:gd name="T14" fmla="*/ 1 w 18"/>
                      <a:gd name="T15" fmla="*/ 1 h 24"/>
                      <a:gd name="T16" fmla="*/ 1 w 18"/>
                      <a:gd name="T17" fmla="*/ 1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24"/>
                      <a:gd name="T29" fmla="*/ 18 w 18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6" name="Freeform 4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1 w 51"/>
                      <a:gd name="T1" fmla="*/ 0 h 45"/>
                      <a:gd name="T2" fmla="*/ 1 w 51"/>
                      <a:gd name="T3" fmla="*/ 0 h 45"/>
                      <a:gd name="T4" fmla="*/ 1 w 51"/>
                      <a:gd name="T5" fmla="*/ 0 h 45"/>
                      <a:gd name="T6" fmla="*/ 1 w 51"/>
                      <a:gd name="T7" fmla="*/ 0 h 45"/>
                      <a:gd name="T8" fmla="*/ 1 w 51"/>
                      <a:gd name="T9" fmla="*/ 0 h 45"/>
                      <a:gd name="T10" fmla="*/ 1 w 51"/>
                      <a:gd name="T11" fmla="*/ 0 h 45"/>
                      <a:gd name="T12" fmla="*/ 1 w 51"/>
                      <a:gd name="T13" fmla="*/ 0 h 45"/>
                      <a:gd name="T14" fmla="*/ 1 w 51"/>
                      <a:gd name="T15" fmla="*/ 0 h 45"/>
                      <a:gd name="T16" fmla="*/ 0 w 51"/>
                      <a:gd name="T17" fmla="*/ 0 h 45"/>
                      <a:gd name="T18" fmla="*/ 1 w 51"/>
                      <a:gd name="T19" fmla="*/ 0 h 45"/>
                      <a:gd name="T20" fmla="*/ 1 w 51"/>
                      <a:gd name="T21" fmla="*/ 0 h 45"/>
                      <a:gd name="T22" fmla="*/ 1 w 51"/>
                      <a:gd name="T23" fmla="*/ 0 h 45"/>
                      <a:gd name="T24" fmla="*/ 1 w 51"/>
                      <a:gd name="T25" fmla="*/ 0 h 45"/>
                      <a:gd name="T26" fmla="*/ 1 w 51"/>
                      <a:gd name="T27" fmla="*/ 0 h 45"/>
                      <a:gd name="T28" fmla="*/ 1 w 51"/>
                      <a:gd name="T29" fmla="*/ 0 h 45"/>
                      <a:gd name="T30" fmla="*/ 1 w 51"/>
                      <a:gd name="T31" fmla="*/ 0 h 45"/>
                      <a:gd name="T32" fmla="*/ 1 w 51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5"/>
                      <a:gd name="T53" fmla="*/ 51 w 51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7" name="Freeform 4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1 w 40"/>
                      <a:gd name="T1" fmla="*/ 1 h 35"/>
                      <a:gd name="T2" fmla="*/ 1 w 40"/>
                      <a:gd name="T3" fmla="*/ 1 h 35"/>
                      <a:gd name="T4" fmla="*/ 1 w 40"/>
                      <a:gd name="T5" fmla="*/ 1 h 35"/>
                      <a:gd name="T6" fmla="*/ 1 w 40"/>
                      <a:gd name="T7" fmla="*/ 1 h 35"/>
                      <a:gd name="T8" fmla="*/ 1 w 40"/>
                      <a:gd name="T9" fmla="*/ 1 h 35"/>
                      <a:gd name="T10" fmla="*/ 1 w 40"/>
                      <a:gd name="T11" fmla="*/ 1 h 35"/>
                      <a:gd name="T12" fmla="*/ 1 w 40"/>
                      <a:gd name="T13" fmla="*/ 1 h 35"/>
                      <a:gd name="T14" fmla="*/ 1 w 40"/>
                      <a:gd name="T15" fmla="*/ 1 h 35"/>
                      <a:gd name="T16" fmla="*/ 0 w 40"/>
                      <a:gd name="T17" fmla="*/ 0 h 35"/>
                      <a:gd name="T18" fmla="*/ 1 w 40"/>
                      <a:gd name="T19" fmla="*/ 1 h 35"/>
                      <a:gd name="T20" fmla="*/ 1 w 40"/>
                      <a:gd name="T21" fmla="*/ 1 h 35"/>
                      <a:gd name="T22" fmla="*/ 1 w 40"/>
                      <a:gd name="T23" fmla="*/ 1 h 35"/>
                      <a:gd name="T24" fmla="*/ 1 w 40"/>
                      <a:gd name="T25" fmla="*/ 1 h 35"/>
                      <a:gd name="T26" fmla="*/ 1 w 40"/>
                      <a:gd name="T27" fmla="*/ 1 h 35"/>
                      <a:gd name="T28" fmla="*/ 1 w 40"/>
                      <a:gd name="T29" fmla="*/ 1 h 35"/>
                      <a:gd name="T30" fmla="*/ 1 w 40"/>
                      <a:gd name="T31" fmla="*/ 1 h 35"/>
                      <a:gd name="T32" fmla="*/ 1 w 40"/>
                      <a:gd name="T33" fmla="*/ 1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35"/>
                      <a:gd name="T53" fmla="*/ 40 w 40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8" name="Freeform 4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1 w 45"/>
                      <a:gd name="T1" fmla="*/ 0 h 50"/>
                      <a:gd name="T2" fmla="*/ 1 w 45"/>
                      <a:gd name="T3" fmla="*/ 0 h 50"/>
                      <a:gd name="T4" fmla="*/ 1 w 45"/>
                      <a:gd name="T5" fmla="*/ 0 h 50"/>
                      <a:gd name="T6" fmla="*/ 1 w 45"/>
                      <a:gd name="T7" fmla="*/ 0 h 50"/>
                      <a:gd name="T8" fmla="*/ 1 w 45"/>
                      <a:gd name="T9" fmla="*/ 0 h 50"/>
                      <a:gd name="T10" fmla="*/ 1 w 45"/>
                      <a:gd name="T11" fmla="*/ 0 h 50"/>
                      <a:gd name="T12" fmla="*/ 1 w 45"/>
                      <a:gd name="T13" fmla="*/ 0 h 50"/>
                      <a:gd name="T14" fmla="*/ 1 w 45"/>
                      <a:gd name="T15" fmla="*/ 0 h 50"/>
                      <a:gd name="T16" fmla="*/ 0 w 45"/>
                      <a:gd name="T17" fmla="*/ 0 h 50"/>
                      <a:gd name="T18" fmla="*/ 1 w 45"/>
                      <a:gd name="T19" fmla="*/ 0 h 50"/>
                      <a:gd name="T20" fmla="*/ 1 w 45"/>
                      <a:gd name="T21" fmla="*/ 0 h 50"/>
                      <a:gd name="T22" fmla="*/ 1 w 45"/>
                      <a:gd name="T23" fmla="*/ 0 h 50"/>
                      <a:gd name="T24" fmla="*/ 1 w 45"/>
                      <a:gd name="T25" fmla="*/ 0 h 50"/>
                      <a:gd name="T26" fmla="*/ 1 w 45"/>
                      <a:gd name="T27" fmla="*/ 0 h 50"/>
                      <a:gd name="T28" fmla="*/ 1 w 45"/>
                      <a:gd name="T29" fmla="*/ 0 h 50"/>
                      <a:gd name="T30" fmla="*/ 1 w 45"/>
                      <a:gd name="T31" fmla="*/ 0 h 50"/>
                      <a:gd name="T32" fmla="*/ 1 w 45"/>
                      <a:gd name="T33" fmla="*/ 0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50"/>
                      <a:gd name="T53" fmla="*/ 45 w 45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59" name="Freeform 4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1 w 34"/>
                      <a:gd name="T1" fmla="*/ 0 h 42"/>
                      <a:gd name="T2" fmla="*/ 1 w 34"/>
                      <a:gd name="T3" fmla="*/ 0 h 42"/>
                      <a:gd name="T4" fmla="*/ 1 w 34"/>
                      <a:gd name="T5" fmla="*/ 0 h 42"/>
                      <a:gd name="T6" fmla="*/ 1 w 34"/>
                      <a:gd name="T7" fmla="*/ 0 h 42"/>
                      <a:gd name="T8" fmla="*/ 1 w 34"/>
                      <a:gd name="T9" fmla="*/ 0 h 42"/>
                      <a:gd name="T10" fmla="*/ 1 w 34"/>
                      <a:gd name="T11" fmla="*/ 0 h 42"/>
                      <a:gd name="T12" fmla="*/ 1 w 34"/>
                      <a:gd name="T13" fmla="*/ 0 h 42"/>
                      <a:gd name="T14" fmla="*/ 1 w 34"/>
                      <a:gd name="T15" fmla="*/ 0 h 42"/>
                      <a:gd name="T16" fmla="*/ 0 w 34"/>
                      <a:gd name="T17" fmla="*/ 0 h 42"/>
                      <a:gd name="T18" fmla="*/ 1 w 34"/>
                      <a:gd name="T19" fmla="*/ 0 h 42"/>
                      <a:gd name="T20" fmla="*/ 1 w 34"/>
                      <a:gd name="T21" fmla="*/ 0 h 42"/>
                      <a:gd name="T22" fmla="*/ 1 w 34"/>
                      <a:gd name="T23" fmla="*/ 0 h 42"/>
                      <a:gd name="T24" fmla="*/ 1 w 34"/>
                      <a:gd name="T25" fmla="*/ 0 h 4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42"/>
                      <a:gd name="T41" fmla="*/ 34 w 34"/>
                      <a:gd name="T42" fmla="*/ 42 h 4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0" name="Freeform 4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0 h 7"/>
                      <a:gd name="T2" fmla="*/ 0 w 45"/>
                      <a:gd name="T3" fmla="*/ 0 h 7"/>
                      <a:gd name="T4" fmla="*/ 0 w 45"/>
                      <a:gd name="T5" fmla="*/ 0 h 7"/>
                      <a:gd name="T6" fmla="*/ 0 w 45"/>
                      <a:gd name="T7" fmla="*/ 0 h 7"/>
                      <a:gd name="T8" fmla="*/ 0 w 45"/>
                      <a:gd name="T9" fmla="*/ 0 h 7"/>
                      <a:gd name="T10" fmla="*/ 0 w 45"/>
                      <a:gd name="T11" fmla="*/ 0 h 7"/>
                      <a:gd name="T12" fmla="*/ 0 w 45"/>
                      <a:gd name="T13" fmla="*/ 0 h 7"/>
                      <a:gd name="T14" fmla="*/ 0 w 45"/>
                      <a:gd name="T15" fmla="*/ 0 h 7"/>
                      <a:gd name="T16" fmla="*/ 0 w 45"/>
                      <a:gd name="T17" fmla="*/ 0 h 7"/>
                      <a:gd name="T18" fmla="*/ 0 w 45"/>
                      <a:gd name="T19" fmla="*/ 0 h 7"/>
                      <a:gd name="T20" fmla="*/ 0 w 45"/>
                      <a:gd name="T21" fmla="*/ 0 h 7"/>
                      <a:gd name="T22" fmla="*/ 0 w 45"/>
                      <a:gd name="T23" fmla="*/ 0 h 7"/>
                      <a:gd name="T24" fmla="*/ 0 w 45"/>
                      <a:gd name="T25" fmla="*/ 0 h 7"/>
                      <a:gd name="T26" fmla="*/ 0 w 45"/>
                      <a:gd name="T27" fmla="*/ 0 h 7"/>
                      <a:gd name="T28" fmla="*/ 0 w 45"/>
                      <a:gd name="T29" fmla="*/ 0 h 7"/>
                      <a:gd name="T30" fmla="*/ 0 w 45"/>
                      <a:gd name="T31" fmla="*/ 0 h 7"/>
                      <a:gd name="T32" fmla="*/ 0 w 4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7"/>
                      <a:gd name="T53" fmla="*/ 45 w 4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1" name="Freeform 4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0 h 55"/>
                      <a:gd name="T2" fmla="*/ 1 w 60"/>
                      <a:gd name="T3" fmla="*/ 0 h 55"/>
                      <a:gd name="T4" fmla="*/ 1 w 60"/>
                      <a:gd name="T5" fmla="*/ 0 h 55"/>
                      <a:gd name="T6" fmla="*/ 1 w 60"/>
                      <a:gd name="T7" fmla="*/ 0 h 55"/>
                      <a:gd name="T8" fmla="*/ 1 w 60"/>
                      <a:gd name="T9" fmla="*/ 0 h 55"/>
                      <a:gd name="T10" fmla="*/ 1 w 60"/>
                      <a:gd name="T11" fmla="*/ 0 h 55"/>
                      <a:gd name="T12" fmla="*/ 1 w 60"/>
                      <a:gd name="T13" fmla="*/ 0 h 55"/>
                      <a:gd name="T14" fmla="*/ 1 w 60"/>
                      <a:gd name="T15" fmla="*/ 0 h 55"/>
                      <a:gd name="T16" fmla="*/ 1 w 60"/>
                      <a:gd name="T17" fmla="*/ 0 h 55"/>
                      <a:gd name="T18" fmla="*/ 1 w 60"/>
                      <a:gd name="T19" fmla="*/ 0 h 55"/>
                      <a:gd name="T20" fmla="*/ 1 w 60"/>
                      <a:gd name="T21" fmla="*/ 0 h 55"/>
                      <a:gd name="T22" fmla="*/ 1 w 60"/>
                      <a:gd name="T23" fmla="*/ 0 h 55"/>
                      <a:gd name="T24" fmla="*/ 1 w 60"/>
                      <a:gd name="T25" fmla="*/ 0 h 55"/>
                      <a:gd name="T26" fmla="*/ 1 w 60"/>
                      <a:gd name="T27" fmla="*/ 0 h 55"/>
                      <a:gd name="T28" fmla="*/ 1 w 60"/>
                      <a:gd name="T29" fmla="*/ 0 h 55"/>
                      <a:gd name="T30" fmla="*/ 1 w 60"/>
                      <a:gd name="T31" fmla="*/ 0 h 55"/>
                      <a:gd name="T32" fmla="*/ 0 w 60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0"/>
                      <a:gd name="T52" fmla="*/ 0 h 55"/>
                      <a:gd name="T53" fmla="*/ 60 w 60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2" name="Freeform 4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0 h 57"/>
                      <a:gd name="T2" fmla="*/ 1 w 54"/>
                      <a:gd name="T3" fmla="*/ 0 h 57"/>
                      <a:gd name="T4" fmla="*/ 1 w 54"/>
                      <a:gd name="T5" fmla="*/ 0 h 57"/>
                      <a:gd name="T6" fmla="*/ 1 w 54"/>
                      <a:gd name="T7" fmla="*/ 0 h 57"/>
                      <a:gd name="T8" fmla="*/ 1 w 54"/>
                      <a:gd name="T9" fmla="*/ 0 h 57"/>
                      <a:gd name="T10" fmla="*/ 1 w 54"/>
                      <a:gd name="T11" fmla="*/ 0 h 57"/>
                      <a:gd name="T12" fmla="*/ 1 w 54"/>
                      <a:gd name="T13" fmla="*/ 0 h 57"/>
                      <a:gd name="T14" fmla="*/ 1 w 54"/>
                      <a:gd name="T15" fmla="*/ 0 h 57"/>
                      <a:gd name="T16" fmla="*/ 1 w 54"/>
                      <a:gd name="T17" fmla="*/ 0 h 57"/>
                      <a:gd name="T18" fmla="*/ 1 w 54"/>
                      <a:gd name="T19" fmla="*/ 0 h 57"/>
                      <a:gd name="T20" fmla="*/ 1 w 54"/>
                      <a:gd name="T21" fmla="*/ 0 h 57"/>
                      <a:gd name="T22" fmla="*/ 1 w 54"/>
                      <a:gd name="T23" fmla="*/ 0 h 57"/>
                      <a:gd name="T24" fmla="*/ 1 w 54"/>
                      <a:gd name="T25" fmla="*/ 0 h 57"/>
                      <a:gd name="T26" fmla="*/ 1 w 54"/>
                      <a:gd name="T27" fmla="*/ 0 h 57"/>
                      <a:gd name="T28" fmla="*/ 1 w 54"/>
                      <a:gd name="T29" fmla="*/ 0 h 57"/>
                      <a:gd name="T30" fmla="*/ 1 w 54"/>
                      <a:gd name="T31" fmla="*/ 0 h 57"/>
                      <a:gd name="T32" fmla="*/ 0 w 5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57"/>
                      <a:gd name="T53" fmla="*/ 54 w 5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3" name="Freeform 5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1 h 60"/>
                      <a:gd name="T2" fmla="*/ 1 w 47"/>
                      <a:gd name="T3" fmla="*/ 1 h 60"/>
                      <a:gd name="T4" fmla="*/ 1 w 47"/>
                      <a:gd name="T5" fmla="*/ 1 h 60"/>
                      <a:gd name="T6" fmla="*/ 1 w 47"/>
                      <a:gd name="T7" fmla="*/ 1 h 60"/>
                      <a:gd name="T8" fmla="*/ 1 w 47"/>
                      <a:gd name="T9" fmla="*/ 1 h 60"/>
                      <a:gd name="T10" fmla="*/ 1 w 47"/>
                      <a:gd name="T11" fmla="*/ 1 h 60"/>
                      <a:gd name="T12" fmla="*/ 1 w 47"/>
                      <a:gd name="T13" fmla="*/ 1 h 60"/>
                      <a:gd name="T14" fmla="*/ 1 w 47"/>
                      <a:gd name="T15" fmla="*/ 1 h 60"/>
                      <a:gd name="T16" fmla="*/ 1 w 47"/>
                      <a:gd name="T17" fmla="*/ 0 h 60"/>
                      <a:gd name="T18" fmla="*/ 1 w 47"/>
                      <a:gd name="T19" fmla="*/ 1 h 60"/>
                      <a:gd name="T20" fmla="*/ 1 w 47"/>
                      <a:gd name="T21" fmla="*/ 1 h 60"/>
                      <a:gd name="T22" fmla="*/ 1 w 47"/>
                      <a:gd name="T23" fmla="*/ 1 h 60"/>
                      <a:gd name="T24" fmla="*/ 1 w 47"/>
                      <a:gd name="T25" fmla="*/ 1 h 60"/>
                      <a:gd name="T26" fmla="*/ 1 w 47"/>
                      <a:gd name="T27" fmla="*/ 1 h 60"/>
                      <a:gd name="T28" fmla="*/ 1 w 47"/>
                      <a:gd name="T29" fmla="*/ 1 h 60"/>
                      <a:gd name="T30" fmla="*/ 1 w 47"/>
                      <a:gd name="T31" fmla="*/ 1 h 60"/>
                      <a:gd name="T32" fmla="*/ 0 w 47"/>
                      <a:gd name="T33" fmla="*/ 1 h 6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60"/>
                      <a:gd name="T53" fmla="*/ 47 w 47"/>
                      <a:gd name="T54" fmla="*/ 60 h 6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4" name="Freeform 5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1 h 55"/>
                      <a:gd name="T2" fmla="*/ 1 w 36"/>
                      <a:gd name="T3" fmla="*/ 1 h 55"/>
                      <a:gd name="T4" fmla="*/ 1 w 36"/>
                      <a:gd name="T5" fmla="*/ 1 h 55"/>
                      <a:gd name="T6" fmla="*/ 1 w 36"/>
                      <a:gd name="T7" fmla="*/ 1 h 55"/>
                      <a:gd name="T8" fmla="*/ 1 w 36"/>
                      <a:gd name="T9" fmla="*/ 1 h 55"/>
                      <a:gd name="T10" fmla="*/ 1 w 36"/>
                      <a:gd name="T11" fmla="*/ 1 h 55"/>
                      <a:gd name="T12" fmla="*/ 1 w 36"/>
                      <a:gd name="T13" fmla="*/ 1 h 55"/>
                      <a:gd name="T14" fmla="*/ 1 w 36"/>
                      <a:gd name="T15" fmla="*/ 1 h 55"/>
                      <a:gd name="T16" fmla="*/ 1 w 36"/>
                      <a:gd name="T17" fmla="*/ 0 h 55"/>
                      <a:gd name="T18" fmla="*/ 1 w 36"/>
                      <a:gd name="T19" fmla="*/ 1 h 55"/>
                      <a:gd name="T20" fmla="*/ 1 w 36"/>
                      <a:gd name="T21" fmla="*/ 1 h 55"/>
                      <a:gd name="T22" fmla="*/ 1 w 36"/>
                      <a:gd name="T23" fmla="*/ 1 h 55"/>
                      <a:gd name="T24" fmla="*/ 0 w 36"/>
                      <a:gd name="T25" fmla="*/ 1 h 5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6"/>
                      <a:gd name="T40" fmla="*/ 0 h 55"/>
                      <a:gd name="T41" fmla="*/ 36 w 36"/>
                      <a:gd name="T42" fmla="*/ 55 h 5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5" name="Freeform 5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1 h 53"/>
                      <a:gd name="T2" fmla="*/ 0 w 33"/>
                      <a:gd name="T3" fmla="*/ 1 h 53"/>
                      <a:gd name="T4" fmla="*/ 0 w 33"/>
                      <a:gd name="T5" fmla="*/ 1 h 53"/>
                      <a:gd name="T6" fmla="*/ 0 w 33"/>
                      <a:gd name="T7" fmla="*/ 1 h 53"/>
                      <a:gd name="T8" fmla="*/ 0 w 33"/>
                      <a:gd name="T9" fmla="*/ 1 h 53"/>
                      <a:gd name="T10" fmla="*/ 0 w 33"/>
                      <a:gd name="T11" fmla="*/ 1 h 53"/>
                      <a:gd name="T12" fmla="*/ 0 w 33"/>
                      <a:gd name="T13" fmla="*/ 1 h 53"/>
                      <a:gd name="T14" fmla="*/ 0 w 33"/>
                      <a:gd name="T15" fmla="*/ 0 h 53"/>
                      <a:gd name="T16" fmla="*/ 0 w 33"/>
                      <a:gd name="T17" fmla="*/ 0 h 53"/>
                      <a:gd name="T18" fmla="*/ 0 w 33"/>
                      <a:gd name="T19" fmla="*/ 1 h 53"/>
                      <a:gd name="T20" fmla="*/ 0 w 33"/>
                      <a:gd name="T21" fmla="*/ 1 h 53"/>
                      <a:gd name="T22" fmla="*/ 0 w 33"/>
                      <a:gd name="T23" fmla="*/ 1 h 53"/>
                      <a:gd name="T24" fmla="*/ 0 w 33"/>
                      <a:gd name="T25" fmla="*/ 1 h 5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3"/>
                      <a:gd name="T41" fmla="*/ 33 w 33"/>
                      <a:gd name="T42" fmla="*/ 53 h 5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6" name="Freeform 5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0 h 47"/>
                      <a:gd name="T4" fmla="*/ 1 w 16"/>
                      <a:gd name="T5" fmla="*/ 0 h 47"/>
                      <a:gd name="T6" fmla="*/ 1 w 16"/>
                      <a:gd name="T7" fmla="*/ 0 h 47"/>
                      <a:gd name="T8" fmla="*/ 1 w 16"/>
                      <a:gd name="T9" fmla="*/ 0 h 47"/>
                      <a:gd name="T10" fmla="*/ 1 w 16"/>
                      <a:gd name="T11" fmla="*/ 0 h 47"/>
                      <a:gd name="T12" fmla="*/ 1 w 16"/>
                      <a:gd name="T13" fmla="*/ 0 h 47"/>
                      <a:gd name="T14" fmla="*/ 1 w 16"/>
                      <a:gd name="T15" fmla="*/ 0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7" name="Freeform 5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0 w 9"/>
                      <a:gd name="T1" fmla="*/ 0 h 41"/>
                      <a:gd name="T2" fmla="*/ 0 w 9"/>
                      <a:gd name="T3" fmla="*/ 0 h 41"/>
                      <a:gd name="T4" fmla="*/ 0 w 9"/>
                      <a:gd name="T5" fmla="*/ 0 h 41"/>
                      <a:gd name="T6" fmla="*/ 0 w 9"/>
                      <a:gd name="T7" fmla="*/ 0 h 41"/>
                      <a:gd name="T8" fmla="*/ 0 w 9"/>
                      <a:gd name="T9" fmla="*/ 0 h 41"/>
                      <a:gd name="T10" fmla="*/ 0 w 9"/>
                      <a:gd name="T11" fmla="*/ 0 h 41"/>
                      <a:gd name="T12" fmla="*/ 0 w 9"/>
                      <a:gd name="T13" fmla="*/ 0 h 41"/>
                      <a:gd name="T14" fmla="*/ 0 w 9"/>
                      <a:gd name="T15" fmla="*/ 0 h 41"/>
                      <a:gd name="T16" fmla="*/ 0 w 9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1"/>
                      <a:gd name="T29" fmla="*/ 9 w 9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8" name="Freeform 5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1 w 11"/>
                      <a:gd name="T1" fmla="*/ 0 h 39"/>
                      <a:gd name="T2" fmla="*/ 1 w 11"/>
                      <a:gd name="T3" fmla="*/ 0 h 39"/>
                      <a:gd name="T4" fmla="*/ 1 w 11"/>
                      <a:gd name="T5" fmla="*/ 0 h 39"/>
                      <a:gd name="T6" fmla="*/ 1 w 11"/>
                      <a:gd name="T7" fmla="*/ 0 h 39"/>
                      <a:gd name="T8" fmla="*/ 1 w 11"/>
                      <a:gd name="T9" fmla="*/ 0 h 39"/>
                      <a:gd name="T10" fmla="*/ 0 w 11"/>
                      <a:gd name="T11" fmla="*/ 0 h 39"/>
                      <a:gd name="T12" fmla="*/ 1 w 11"/>
                      <a:gd name="T13" fmla="*/ 0 h 39"/>
                      <a:gd name="T14" fmla="*/ 1 w 11"/>
                      <a:gd name="T15" fmla="*/ 0 h 39"/>
                      <a:gd name="T16" fmla="*/ 1 w 11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39"/>
                      <a:gd name="T29" fmla="*/ 11 w 11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69" name="Freeform 5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0 w 12"/>
                      <a:gd name="T1" fmla="*/ 1 h 38"/>
                      <a:gd name="T2" fmla="*/ 0 w 12"/>
                      <a:gd name="T3" fmla="*/ 1 h 38"/>
                      <a:gd name="T4" fmla="*/ 0 w 12"/>
                      <a:gd name="T5" fmla="*/ 1 h 38"/>
                      <a:gd name="T6" fmla="*/ 0 w 12"/>
                      <a:gd name="T7" fmla="*/ 1 h 38"/>
                      <a:gd name="T8" fmla="*/ 0 w 12"/>
                      <a:gd name="T9" fmla="*/ 0 h 38"/>
                      <a:gd name="T10" fmla="*/ 0 w 12"/>
                      <a:gd name="T11" fmla="*/ 1 h 38"/>
                      <a:gd name="T12" fmla="*/ 0 w 12"/>
                      <a:gd name="T13" fmla="*/ 1 h 38"/>
                      <a:gd name="T14" fmla="*/ 0 w 12"/>
                      <a:gd name="T15" fmla="*/ 1 h 38"/>
                      <a:gd name="T16" fmla="*/ 0 w 12"/>
                      <a:gd name="T17" fmla="*/ 1 h 3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38"/>
                      <a:gd name="T29" fmla="*/ 12 w 12"/>
                      <a:gd name="T30" fmla="*/ 38 h 3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0" name="Freeform 5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0 w 11"/>
                      <a:gd name="T1" fmla="*/ 1 h 42"/>
                      <a:gd name="T2" fmla="*/ 0 w 11"/>
                      <a:gd name="T3" fmla="*/ 1 h 42"/>
                      <a:gd name="T4" fmla="*/ 0 w 11"/>
                      <a:gd name="T5" fmla="*/ 1 h 42"/>
                      <a:gd name="T6" fmla="*/ 0 w 11"/>
                      <a:gd name="T7" fmla="*/ 1 h 42"/>
                      <a:gd name="T8" fmla="*/ 0 w 11"/>
                      <a:gd name="T9" fmla="*/ 0 h 42"/>
                      <a:gd name="T10" fmla="*/ 0 w 11"/>
                      <a:gd name="T11" fmla="*/ 1 h 42"/>
                      <a:gd name="T12" fmla="*/ 0 w 11"/>
                      <a:gd name="T13" fmla="*/ 1 h 42"/>
                      <a:gd name="T14" fmla="*/ 0 w 11"/>
                      <a:gd name="T15" fmla="*/ 1 h 42"/>
                      <a:gd name="T16" fmla="*/ 0 w 11"/>
                      <a:gd name="T17" fmla="*/ 1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42"/>
                      <a:gd name="T29" fmla="*/ 11 w 11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1" name="Freeform 5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1 w 62"/>
                      <a:gd name="T1" fmla="*/ 0 h 45"/>
                      <a:gd name="T2" fmla="*/ 1 w 62"/>
                      <a:gd name="T3" fmla="*/ 0 h 45"/>
                      <a:gd name="T4" fmla="*/ 1 w 62"/>
                      <a:gd name="T5" fmla="*/ 0 h 45"/>
                      <a:gd name="T6" fmla="*/ 1 w 62"/>
                      <a:gd name="T7" fmla="*/ 0 h 45"/>
                      <a:gd name="T8" fmla="*/ 1 w 62"/>
                      <a:gd name="T9" fmla="*/ 0 h 45"/>
                      <a:gd name="T10" fmla="*/ 1 w 62"/>
                      <a:gd name="T11" fmla="*/ 0 h 45"/>
                      <a:gd name="T12" fmla="*/ 1 w 62"/>
                      <a:gd name="T13" fmla="*/ 0 h 45"/>
                      <a:gd name="T14" fmla="*/ 1 w 62"/>
                      <a:gd name="T15" fmla="*/ 0 h 45"/>
                      <a:gd name="T16" fmla="*/ 0 w 62"/>
                      <a:gd name="T17" fmla="*/ 0 h 45"/>
                      <a:gd name="T18" fmla="*/ 1 w 62"/>
                      <a:gd name="T19" fmla="*/ 0 h 45"/>
                      <a:gd name="T20" fmla="*/ 1 w 62"/>
                      <a:gd name="T21" fmla="*/ 0 h 45"/>
                      <a:gd name="T22" fmla="*/ 1 w 62"/>
                      <a:gd name="T23" fmla="*/ 0 h 45"/>
                      <a:gd name="T24" fmla="*/ 1 w 62"/>
                      <a:gd name="T25" fmla="*/ 0 h 45"/>
                      <a:gd name="T26" fmla="*/ 1 w 62"/>
                      <a:gd name="T27" fmla="*/ 0 h 45"/>
                      <a:gd name="T28" fmla="*/ 1 w 62"/>
                      <a:gd name="T29" fmla="*/ 0 h 45"/>
                      <a:gd name="T30" fmla="*/ 1 w 62"/>
                      <a:gd name="T31" fmla="*/ 0 h 45"/>
                      <a:gd name="T32" fmla="*/ 1 w 62"/>
                      <a:gd name="T33" fmla="*/ 0 h 4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2"/>
                      <a:gd name="T52" fmla="*/ 0 h 45"/>
                      <a:gd name="T53" fmla="*/ 62 w 62"/>
                      <a:gd name="T54" fmla="*/ 45 h 4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2" name="Freeform 5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0 h 29"/>
                      <a:gd name="T2" fmla="*/ 1 w 46"/>
                      <a:gd name="T3" fmla="*/ 0 h 29"/>
                      <a:gd name="T4" fmla="*/ 1 w 46"/>
                      <a:gd name="T5" fmla="*/ 0 h 29"/>
                      <a:gd name="T6" fmla="*/ 1 w 46"/>
                      <a:gd name="T7" fmla="*/ 0 h 29"/>
                      <a:gd name="T8" fmla="*/ 1 w 46"/>
                      <a:gd name="T9" fmla="*/ 0 h 29"/>
                      <a:gd name="T10" fmla="*/ 1 w 46"/>
                      <a:gd name="T11" fmla="*/ 0 h 29"/>
                      <a:gd name="T12" fmla="*/ 1 w 46"/>
                      <a:gd name="T13" fmla="*/ 0 h 29"/>
                      <a:gd name="T14" fmla="*/ 1 w 46"/>
                      <a:gd name="T15" fmla="*/ 0 h 29"/>
                      <a:gd name="T16" fmla="*/ 1 w 46"/>
                      <a:gd name="T17" fmla="*/ 0 h 29"/>
                      <a:gd name="T18" fmla="*/ 1 w 46"/>
                      <a:gd name="T19" fmla="*/ 0 h 29"/>
                      <a:gd name="T20" fmla="*/ 1 w 46"/>
                      <a:gd name="T21" fmla="*/ 0 h 29"/>
                      <a:gd name="T22" fmla="*/ 1 w 46"/>
                      <a:gd name="T23" fmla="*/ 0 h 29"/>
                      <a:gd name="T24" fmla="*/ 1 w 46"/>
                      <a:gd name="T25" fmla="*/ 0 h 29"/>
                      <a:gd name="T26" fmla="*/ 1 w 46"/>
                      <a:gd name="T27" fmla="*/ 0 h 29"/>
                      <a:gd name="T28" fmla="*/ 1 w 46"/>
                      <a:gd name="T29" fmla="*/ 0 h 29"/>
                      <a:gd name="T30" fmla="*/ 1 w 46"/>
                      <a:gd name="T31" fmla="*/ 0 h 29"/>
                      <a:gd name="T32" fmla="*/ 0 w 46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29"/>
                      <a:gd name="T53" fmla="*/ 46 w 46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3" name="Freeform 6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 h 60"/>
                      <a:gd name="T2" fmla="*/ 0 w 254"/>
                      <a:gd name="T3" fmla="*/ 1 h 60"/>
                      <a:gd name="T4" fmla="*/ 1 w 254"/>
                      <a:gd name="T5" fmla="*/ 1 h 60"/>
                      <a:gd name="T6" fmla="*/ 1 w 254"/>
                      <a:gd name="T7" fmla="*/ 1 h 60"/>
                      <a:gd name="T8" fmla="*/ 1 w 254"/>
                      <a:gd name="T9" fmla="*/ 0 h 60"/>
                      <a:gd name="T10" fmla="*/ 1 w 254"/>
                      <a:gd name="T11" fmla="*/ 1 h 60"/>
                      <a:gd name="T12" fmla="*/ 1 w 254"/>
                      <a:gd name="T13" fmla="*/ 1 h 60"/>
                      <a:gd name="T14" fmla="*/ 1 w 254"/>
                      <a:gd name="T15" fmla="*/ 1 h 60"/>
                      <a:gd name="T16" fmla="*/ 1 w 254"/>
                      <a:gd name="T17" fmla="*/ 1 h 60"/>
                      <a:gd name="T18" fmla="*/ 1 w 254"/>
                      <a:gd name="T19" fmla="*/ 1 h 60"/>
                      <a:gd name="T20" fmla="*/ 1 w 254"/>
                      <a:gd name="T21" fmla="*/ 1 h 60"/>
                      <a:gd name="T22" fmla="*/ 1 w 254"/>
                      <a:gd name="T23" fmla="*/ 1 h 60"/>
                      <a:gd name="T24" fmla="*/ 1 w 254"/>
                      <a:gd name="T25" fmla="*/ 1 h 60"/>
                      <a:gd name="T26" fmla="*/ 1 w 254"/>
                      <a:gd name="T27" fmla="*/ 1 h 60"/>
                      <a:gd name="T28" fmla="*/ 1 w 254"/>
                      <a:gd name="T29" fmla="*/ 1 h 60"/>
                      <a:gd name="T30" fmla="*/ 1 w 254"/>
                      <a:gd name="T31" fmla="*/ 1 h 60"/>
                      <a:gd name="T32" fmla="*/ 1 w 254"/>
                      <a:gd name="T33" fmla="*/ 1 h 60"/>
                      <a:gd name="T34" fmla="*/ 1 w 254"/>
                      <a:gd name="T35" fmla="*/ 1 h 60"/>
                      <a:gd name="T36" fmla="*/ 1 w 254"/>
                      <a:gd name="T37" fmla="*/ 1 h 60"/>
                      <a:gd name="T38" fmla="*/ 1 w 254"/>
                      <a:gd name="T39" fmla="*/ 1 h 60"/>
                      <a:gd name="T40" fmla="*/ 1 w 254"/>
                      <a:gd name="T41" fmla="*/ 1 h 60"/>
                      <a:gd name="T42" fmla="*/ 1 w 254"/>
                      <a:gd name="T43" fmla="*/ 1 h 60"/>
                      <a:gd name="T44" fmla="*/ 1 w 254"/>
                      <a:gd name="T45" fmla="*/ 1 h 60"/>
                      <a:gd name="T46" fmla="*/ 1 w 254"/>
                      <a:gd name="T47" fmla="*/ 1 h 60"/>
                      <a:gd name="T48" fmla="*/ 1 w 254"/>
                      <a:gd name="T49" fmla="*/ 1 h 60"/>
                      <a:gd name="T50" fmla="*/ 1 w 254"/>
                      <a:gd name="T51" fmla="*/ 1 h 60"/>
                      <a:gd name="T52" fmla="*/ 1 w 254"/>
                      <a:gd name="T53" fmla="*/ 1 h 60"/>
                      <a:gd name="T54" fmla="*/ 1 w 254"/>
                      <a:gd name="T55" fmla="*/ 1 h 60"/>
                      <a:gd name="T56" fmla="*/ 1 w 254"/>
                      <a:gd name="T57" fmla="*/ 1 h 60"/>
                      <a:gd name="T58" fmla="*/ 1 w 254"/>
                      <a:gd name="T59" fmla="*/ 1 h 60"/>
                      <a:gd name="T60" fmla="*/ 1 w 254"/>
                      <a:gd name="T61" fmla="*/ 1 h 60"/>
                      <a:gd name="T62" fmla="*/ 1 w 254"/>
                      <a:gd name="T63" fmla="*/ 1 h 60"/>
                      <a:gd name="T64" fmla="*/ 1 w 254"/>
                      <a:gd name="T65" fmla="*/ 1 h 60"/>
                      <a:gd name="T66" fmla="*/ 1 w 254"/>
                      <a:gd name="T67" fmla="*/ 1 h 60"/>
                      <a:gd name="T68" fmla="*/ 1 w 254"/>
                      <a:gd name="T69" fmla="*/ 1 h 60"/>
                      <a:gd name="T70" fmla="*/ 1 w 254"/>
                      <a:gd name="T71" fmla="*/ 1 h 60"/>
                      <a:gd name="T72" fmla="*/ 1 w 254"/>
                      <a:gd name="T73" fmla="*/ 1 h 6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4"/>
                      <a:gd name="T112" fmla="*/ 0 h 60"/>
                      <a:gd name="T113" fmla="*/ 254 w 254"/>
                      <a:gd name="T114" fmla="*/ 60 h 6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4" name="Freeform 6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0 h 52"/>
                      <a:gd name="T2" fmla="*/ 0 w 31"/>
                      <a:gd name="T3" fmla="*/ 0 h 52"/>
                      <a:gd name="T4" fmla="*/ 0 w 31"/>
                      <a:gd name="T5" fmla="*/ 0 h 52"/>
                      <a:gd name="T6" fmla="*/ 0 w 31"/>
                      <a:gd name="T7" fmla="*/ 0 h 52"/>
                      <a:gd name="T8" fmla="*/ 0 w 31"/>
                      <a:gd name="T9" fmla="*/ 0 h 52"/>
                      <a:gd name="T10" fmla="*/ 0 w 31"/>
                      <a:gd name="T11" fmla="*/ 0 h 52"/>
                      <a:gd name="T12" fmla="*/ 0 w 31"/>
                      <a:gd name="T13" fmla="*/ 0 h 52"/>
                      <a:gd name="T14" fmla="*/ 0 w 31"/>
                      <a:gd name="T15" fmla="*/ 0 h 52"/>
                      <a:gd name="T16" fmla="*/ 0 w 31"/>
                      <a:gd name="T17" fmla="*/ 0 h 52"/>
                      <a:gd name="T18" fmla="*/ 0 w 31"/>
                      <a:gd name="T19" fmla="*/ 0 h 52"/>
                      <a:gd name="T20" fmla="*/ 0 w 31"/>
                      <a:gd name="T21" fmla="*/ 0 h 52"/>
                      <a:gd name="T22" fmla="*/ 0 w 31"/>
                      <a:gd name="T23" fmla="*/ 0 h 52"/>
                      <a:gd name="T24" fmla="*/ 0 w 31"/>
                      <a:gd name="T25" fmla="*/ 0 h 5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52"/>
                      <a:gd name="T41" fmla="*/ 31 w 31"/>
                      <a:gd name="T42" fmla="*/ 52 h 5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5" name="Freeform 6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1 w 46"/>
                      <a:gd name="T1" fmla="*/ 0 h 64"/>
                      <a:gd name="T2" fmla="*/ 1 w 46"/>
                      <a:gd name="T3" fmla="*/ 1 h 64"/>
                      <a:gd name="T4" fmla="*/ 1 w 46"/>
                      <a:gd name="T5" fmla="*/ 1 h 64"/>
                      <a:gd name="T6" fmla="*/ 1 w 46"/>
                      <a:gd name="T7" fmla="*/ 1 h 64"/>
                      <a:gd name="T8" fmla="*/ 1 w 46"/>
                      <a:gd name="T9" fmla="*/ 1 h 64"/>
                      <a:gd name="T10" fmla="*/ 1 w 46"/>
                      <a:gd name="T11" fmla="*/ 1 h 64"/>
                      <a:gd name="T12" fmla="*/ 1 w 46"/>
                      <a:gd name="T13" fmla="*/ 1 h 64"/>
                      <a:gd name="T14" fmla="*/ 1 w 46"/>
                      <a:gd name="T15" fmla="*/ 1 h 64"/>
                      <a:gd name="T16" fmla="*/ 0 w 46"/>
                      <a:gd name="T17" fmla="*/ 1 h 64"/>
                      <a:gd name="T18" fmla="*/ 1 w 46"/>
                      <a:gd name="T19" fmla="*/ 1 h 64"/>
                      <a:gd name="T20" fmla="*/ 1 w 46"/>
                      <a:gd name="T21" fmla="*/ 1 h 64"/>
                      <a:gd name="T22" fmla="*/ 1 w 46"/>
                      <a:gd name="T23" fmla="*/ 1 h 64"/>
                      <a:gd name="T24" fmla="*/ 1 w 46"/>
                      <a:gd name="T25" fmla="*/ 1 h 64"/>
                      <a:gd name="T26" fmla="*/ 1 w 46"/>
                      <a:gd name="T27" fmla="*/ 1 h 64"/>
                      <a:gd name="T28" fmla="*/ 1 w 46"/>
                      <a:gd name="T29" fmla="*/ 1 h 64"/>
                      <a:gd name="T30" fmla="*/ 1 w 46"/>
                      <a:gd name="T31" fmla="*/ 1 h 64"/>
                      <a:gd name="T32" fmla="*/ 1 w 4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4"/>
                      <a:gd name="T53" fmla="*/ 46 w 4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6" name="Freeform 6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1 w 59"/>
                      <a:gd name="T1" fmla="*/ 0 h 74"/>
                      <a:gd name="T2" fmla="*/ 1 w 59"/>
                      <a:gd name="T3" fmla="*/ 1 h 74"/>
                      <a:gd name="T4" fmla="*/ 1 w 59"/>
                      <a:gd name="T5" fmla="*/ 1 h 74"/>
                      <a:gd name="T6" fmla="*/ 1 w 59"/>
                      <a:gd name="T7" fmla="*/ 1 h 74"/>
                      <a:gd name="T8" fmla="*/ 1 w 59"/>
                      <a:gd name="T9" fmla="*/ 1 h 74"/>
                      <a:gd name="T10" fmla="*/ 1 w 59"/>
                      <a:gd name="T11" fmla="*/ 1 h 74"/>
                      <a:gd name="T12" fmla="*/ 1 w 59"/>
                      <a:gd name="T13" fmla="*/ 1 h 74"/>
                      <a:gd name="T14" fmla="*/ 1 w 59"/>
                      <a:gd name="T15" fmla="*/ 1 h 74"/>
                      <a:gd name="T16" fmla="*/ 0 w 59"/>
                      <a:gd name="T17" fmla="*/ 1 h 74"/>
                      <a:gd name="T18" fmla="*/ 1 w 59"/>
                      <a:gd name="T19" fmla="*/ 1 h 74"/>
                      <a:gd name="T20" fmla="*/ 1 w 59"/>
                      <a:gd name="T21" fmla="*/ 1 h 74"/>
                      <a:gd name="T22" fmla="*/ 1 w 59"/>
                      <a:gd name="T23" fmla="*/ 1 h 74"/>
                      <a:gd name="T24" fmla="*/ 1 w 59"/>
                      <a:gd name="T25" fmla="*/ 1 h 74"/>
                      <a:gd name="T26" fmla="*/ 1 w 59"/>
                      <a:gd name="T27" fmla="*/ 1 h 74"/>
                      <a:gd name="T28" fmla="*/ 1 w 59"/>
                      <a:gd name="T29" fmla="*/ 1 h 74"/>
                      <a:gd name="T30" fmla="*/ 1 w 59"/>
                      <a:gd name="T31" fmla="*/ 1 h 74"/>
                      <a:gd name="T32" fmla="*/ 1 w 59"/>
                      <a:gd name="T33" fmla="*/ 0 h 7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74"/>
                      <a:gd name="T53" fmla="*/ 59 w 59"/>
                      <a:gd name="T54" fmla="*/ 74 h 7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7" name="Freeform 6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1 w 54"/>
                      <a:gd name="T1" fmla="*/ 0 h 81"/>
                      <a:gd name="T2" fmla="*/ 1 w 54"/>
                      <a:gd name="T3" fmla="*/ 0 h 81"/>
                      <a:gd name="T4" fmla="*/ 1 w 54"/>
                      <a:gd name="T5" fmla="*/ 0 h 81"/>
                      <a:gd name="T6" fmla="*/ 1 w 54"/>
                      <a:gd name="T7" fmla="*/ 0 h 81"/>
                      <a:gd name="T8" fmla="*/ 1 w 54"/>
                      <a:gd name="T9" fmla="*/ 0 h 81"/>
                      <a:gd name="T10" fmla="*/ 1 w 54"/>
                      <a:gd name="T11" fmla="*/ 0 h 81"/>
                      <a:gd name="T12" fmla="*/ 1 w 54"/>
                      <a:gd name="T13" fmla="*/ 0 h 81"/>
                      <a:gd name="T14" fmla="*/ 1 w 54"/>
                      <a:gd name="T15" fmla="*/ 0 h 81"/>
                      <a:gd name="T16" fmla="*/ 0 w 54"/>
                      <a:gd name="T17" fmla="*/ 0 h 81"/>
                      <a:gd name="T18" fmla="*/ 1 w 54"/>
                      <a:gd name="T19" fmla="*/ 0 h 81"/>
                      <a:gd name="T20" fmla="*/ 1 w 54"/>
                      <a:gd name="T21" fmla="*/ 0 h 81"/>
                      <a:gd name="T22" fmla="*/ 1 w 54"/>
                      <a:gd name="T23" fmla="*/ 0 h 81"/>
                      <a:gd name="T24" fmla="*/ 1 w 54"/>
                      <a:gd name="T25" fmla="*/ 0 h 81"/>
                      <a:gd name="T26" fmla="*/ 1 w 54"/>
                      <a:gd name="T27" fmla="*/ 0 h 81"/>
                      <a:gd name="T28" fmla="*/ 1 w 54"/>
                      <a:gd name="T29" fmla="*/ 0 h 81"/>
                      <a:gd name="T30" fmla="*/ 1 w 54"/>
                      <a:gd name="T31" fmla="*/ 0 h 81"/>
                      <a:gd name="T32" fmla="*/ 1 w 54"/>
                      <a:gd name="T33" fmla="*/ 0 h 8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4"/>
                      <a:gd name="T52" fmla="*/ 0 h 81"/>
                      <a:gd name="T53" fmla="*/ 54 w 54"/>
                      <a:gd name="T54" fmla="*/ 81 h 8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8" name="Freeform 6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1 w 46"/>
                      <a:gd name="T1" fmla="*/ 0 h 73"/>
                      <a:gd name="T2" fmla="*/ 1 w 46"/>
                      <a:gd name="T3" fmla="*/ 0 h 73"/>
                      <a:gd name="T4" fmla="*/ 1 w 46"/>
                      <a:gd name="T5" fmla="*/ 0 h 73"/>
                      <a:gd name="T6" fmla="*/ 1 w 46"/>
                      <a:gd name="T7" fmla="*/ 0 h 73"/>
                      <a:gd name="T8" fmla="*/ 1 w 46"/>
                      <a:gd name="T9" fmla="*/ 0 h 73"/>
                      <a:gd name="T10" fmla="*/ 1 w 46"/>
                      <a:gd name="T11" fmla="*/ 0 h 73"/>
                      <a:gd name="T12" fmla="*/ 1 w 46"/>
                      <a:gd name="T13" fmla="*/ 0 h 73"/>
                      <a:gd name="T14" fmla="*/ 1 w 46"/>
                      <a:gd name="T15" fmla="*/ 0 h 73"/>
                      <a:gd name="T16" fmla="*/ 0 w 46"/>
                      <a:gd name="T17" fmla="*/ 0 h 73"/>
                      <a:gd name="T18" fmla="*/ 1 w 46"/>
                      <a:gd name="T19" fmla="*/ 0 h 73"/>
                      <a:gd name="T20" fmla="*/ 1 w 46"/>
                      <a:gd name="T21" fmla="*/ 0 h 73"/>
                      <a:gd name="T22" fmla="*/ 1 w 46"/>
                      <a:gd name="T23" fmla="*/ 0 h 73"/>
                      <a:gd name="T24" fmla="*/ 1 w 46"/>
                      <a:gd name="T25" fmla="*/ 0 h 73"/>
                      <a:gd name="T26" fmla="*/ 1 w 46"/>
                      <a:gd name="T27" fmla="*/ 0 h 73"/>
                      <a:gd name="T28" fmla="*/ 1 w 46"/>
                      <a:gd name="T29" fmla="*/ 0 h 73"/>
                      <a:gd name="T30" fmla="*/ 1 w 46"/>
                      <a:gd name="T31" fmla="*/ 0 h 73"/>
                      <a:gd name="T32" fmla="*/ 1 w 46"/>
                      <a:gd name="T33" fmla="*/ 0 h 7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73"/>
                      <a:gd name="T53" fmla="*/ 46 w 46"/>
                      <a:gd name="T54" fmla="*/ 73 h 7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79" name="Freeform 6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1 w 39"/>
                      <a:gd name="T1" fmla="*/ 0 h 61"/>
                      <a:gd name="T2" fmla="*/ 1 w 39"/>
                      <a:gd name="T3" fmla="*/ 1 h 61"/>
                      <a:gd name="T4" fmla="*/ 1 w 39"/>
                      <a:gd name="T5" fmla="*/ 1 h 61"/>
                      <a:gd name="T6" fmla="*/ 1 w 39"/>
                      <a:gd name="T7" fmla="*/ 1 h 61"/>
                      <a:gd name="T8" fmla="*/ 1 w 39"/>
                      <a:gd name="T9" fmla="*/ 1 h 61"/>
                      <a:gd name="T10" fmla="*/ 1 w 39"/>
                      <a:gd name="T11" fmla="*/ 1 h 61"/>
                      <a:gd name="T12" fmla="*/ 1 w 39"/>
                      <a:gd name="T13" fmla="*/ 1 h 61"/>
                      <a:gd name="T14" fmla="*/ 1 w 39"/>
                      <a:gd name="T15" fmla="*/ 1 h 61"/>
                      <a:gd name="T16" fmla="*/ 0 w 39"/>
                      <a:gd name="T17" fmla="*/ 1 h 61"/>
                      <a:gd name="T18" fmla="*/ 1 w 39"/>
                      <a:gd name="T19" fmla="*/ 1 h 61"/>
                      <a:gd name="T20" fmla="*/ 1 w 39"/>
                      <a:gd name="T21" fmla="*/ 1 h 61"/>
                      <a:gd name="T22" fmla="*/ 1 w 39"/>
                      <a:gd name="T23" fmla="*/ 1 h 61"/>
                      <a:gd name="T24" fmla="*/ 1 w 39"/>
                      <a:gd name="T25" fmla="*/ 1 h 61"/>
                      <a:gd name="T26" fmla="*/ 1 w 39"/>
                      <a:gd name="T27" fmla="*/ 1 h 61"/>
                      <a:gd name="T28" fmla="*/ 1 w 39"/>
                      <a:gd name="T29" fmla="*/ 1 h 61"/>
                      <a:gd name="T30" fmla="*/ 1 w 39"/>
                      <a:gd name="T31" fmla="*/ 1 h 61"/>
                      <a:gd name="T32" fmla="*/ 1 w 39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61"/>
                      <a:gd name="T53" fmla="*/ 39 w 39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0" name="Freeform 6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1 w 10"/>
                      <a:gd name="T1" fmla="*/ 0 h 35"/>
                      <a:gd name="T2" fmla="*/ 1 w 10"/>
                      <a:gd name="T3" fmla="*/ 1 h 35"/>
                      <a:gd name="T4" fmla="*/ 1 w 10"/>
                      <a:gd name="T5" fmla="*/ 1 h 35"/>
                      <a:gd name="T6" fmla="*/ 1 w 10"/>
                      <a:gd name="T7" fmla="*/ 1 h 35"/>
                      <a:gd name="T8" fmla="*/ 0 w 10"/>
                      <a:gd name="T9" fmla="*/ 1 h 35"/>
                      <a:gd name="T10" fmla="*/ 1 w 10"/>
                      <a:gd name="T11" fmla="*/ 1 h 35"/>
                      <a:gd name="T12" fmla="*/ 1 w 10"/>
                      <a:gd name="T13" fmla="*/ 1 h 35"/>
                      <a:gd name="T14" fmla="*/ 1 w 10"/>
                      <a:gd name="T15" fmla="*/ 1 h 35"/>
                      <a:gd name="T16" fmla="*/ 1 w 10"/>
                      <a:gd name="T17" fmla="*/ 0 h 3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35"/>
                      <a:gd name="T29" fmla="*/ 10 w 10"/>
                      <a:gd name="T30" fmla="*/ 35 h 3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1" name="Freeform 6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1 w 53"/>
                      <a:gd name="T1" fmla="*/ 0 h 68"/>
                      <a:gd name="T2" fmla="*/ 1 w 53"/>
                      <a:gd name="T3" fmla="*/ 1 h 68"/>
                      <a:gd name="T4" fmla="*/ 1 w 53"/>
                      <a:gd name="T5" fmla="*/ 1 h 68"/>
                      <a:gd name="T6" fmla="*/ 1 w 53"/>
                      <a:gd name="T7" fmla="*/ 1 h 68"/>
                      <a:gd name="T8" fmla="*/ 1 w 53"/>
                      <a:gd name="T9" fmla="*/ 1 h 68"/>
                      <a:gd name="T10" fmla="*/ 1 w 53"/>
                      <a:gd name="T11" fmla="*/ 1 h 68"/>
                      <a:gd name="T12" fmla="*/ 1 w 53"/>
                      <a:gd name="T13" fmla="*/ 1 h 68"/>
                      <a:gd name="T14" fmla="*/ 1 w 53"/>
                      <a:gd name="T15" fmla="*/ 1 h 68"/>
                      <a:gd name="T16" fmla="*/ 0 w 53"/>
                      <a:gd name="T17" fmla="*/ 1 h 68"/>
                      <a:gd name="T18" fmla="*/ 1 w 53"/>
                      <a:gd name="T19" fmla="*/ 1 h 68"/>
                      <a:gd name="T20" fmla="*/ 1 w 53"/>
                      <a:gd name="T21" fmla="*/ 1 h 68"/>
                      <a:gd name="T22" fmla="*/ 1 w 53"/>
                      <a:gd name="T23" fmla="*/ 1 h 68"/>
                      <a:gd name="T24" fmla="*/ 1 w 53"/>
                      <a:gd name="T25" fmla="*/ 1 h 68"/>
                      <a:gd name="T26" fmla="*/ 1 w 53"/>
                      <a:gd name="T27" fmla="*/ 1 h 68"/>
                      <a:gd name="T28" fmla="*/ 1 w 53"/>
                      <a:gd name="T29" fmla="*/ 1 h 68"/>
                      <a:gd name="T30" fmla="*/ 1 w 53"/>
                      <a:gd name="T31" fmla="*/ 1 h 68"/>
                      <a:gd name="T32" fmla="*/ 1 w 53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68"/>
                      <a:gd name="T53" fmla="*/ 53 w 53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2" name="Freeform 6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1 w 52"/>
                      <a:gd name="T1" fmla="*/ 0 h 78"/>
                      <a:gd name="T2" fmla="*/ 1 w 52"/>
                      <a:gd name="T3" fmla="*/ 1 h 78"/>
                      <a:gd name="T4" fmla="*/ 1 w 52"/>
                      <a:gd name="T5" fmla="*/ 1 h 78"/>
                      <a:gd name="T6" fmla="*/ 1 w 52"/>
                      <a:gd name="T7" fmla="*/ 1 h 78"/>
                      <a:gd name="T8" fmla="*/ 1 w 52"/>
                      <a:gd name="T9" fmla="*/ 1 h 78"/>
                      <a:gd name="T10" fmla="*/ 1 w 52"/>
                      <a:gd name="T11" fmla="*/ 1 h 78"/>
                      <a:gd name="T12" fmla="*/ 1 w 52"/>
                      <a:gd name="T13" fmla="*/ 1 h 78"/>
                      <a:gd name="T14" fmla="*/ 1 w 52"/>
                      <a:gd name="T15" fmla="*/ 1 h 78"/>
                      <a:gd name="T16" fmla="*/ 0 w 52"/>
                      <a:gd name="T17" fmla="*/ 1 h 78"/>
                      <a:gd name="T18" fmla="*/ 1 w 52"/>
                      <a:gd name="T19" fmla="*/ 1 h 78"/>
                      <a:gd name="T20" fmla="*/ 1 w 52"/>
                      <a:gd name="T21" fmla="*/ 1 h 78"/>
                      <a:gd name="T22" fmla="*/ 1 w 52"/>
                      <a:gd name="T23" fmla="*/ 1 h 78"/>
                      <a:gd name="T24" fmla="*/ 1 w 52"/>
                      <a:gd name="T25" fmla="*/ 1 h 78"/>
                      <a:gd name="T26" fmla="*/ 1 w 52"/>
                      <a:gd name="T27" fmla="*/ 1 h 78"/>
                      <a:gd name="T28" fmla="*/ 1 w 52"/>
                      <a:gd name="T29" fmla="*/ 1 h 78"/>
                      <a:gd name="T30" fmla="*/ 1 w 52"/>
                      <a:gd name="T31" fmla="*/ 1 h 78"/>
                      <a:gd name="T32" fmla="*/ 1 w 52"/>
                      <a:gd name="T33" fmla="*/ 0 h 7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78"/>
                      <a:gd name="T53" fmla="*/ 52 w 52"/>
                      <a:gd name="T54" fmla="*/ 78 h 7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3" name="Freeform 7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1 w 38"/>
                      <a:gd name="T1" fmla="*/ 0 h 75"/>
                      <a:gd name="T2" fmla="*/ 1 w 38"/>
                      <a:gd name="T3" fmla="*/ 0 h 75"/>
                      <a:gd name="T4" fmla="*/ 1 w 38"/>
                      <a:gd name="T5" fmla="*/ 0 h 75"/>
                      <a:gd name="T6" fmla="*/ 1 w 38"/>
                      <a:gd name="T7" fmla="*/ 0 h 75"/>
                      <a:gd name="T8" fmla="*/ 1 w 38"/>
                      <a:gd name="T9" fmla="*/ 0 h 75"/>
                      <a:gd name="T10" fmla="*/ 1 w 38"/>
                      <a:gd name="T11" fmla="*/ 0 h 75"/>
                      <a:gd name="T12" fmla="*/ 1 w 38"/>
                      <a:gd name="T13" fmla="*/ 0 h 75"/>
                      <a:gd name="T14" fmla="*/ 1 w 38"/>
                      <a:gd name="T15" fmla="*/ 0 h 75"/>
                      <a:gd name="T16" fmla="*/ 0 w 38"/>
                      <a:gd name="T17" fmla="*/ 0 h 75"/>
                      <a:gd name="T18" fmla="*/ 1 w 38"/>
                      <a:gd name="T19" fmla="*/ 0 h 75"/>
                      <a:gd name="T20" fmla="*/ 1 w 38"/>
                      <a:gd name="T21" fmla="*/ 0 h 75"/>
                      <a:gd name="T22" fmla="*/ 1 w 38"/>
                      <a:gd name="T23" fmla="*/ 0 h 75"/>
                      <a:gd name="T24" fmla="*/ 1 w 38"/>
                      <a:gd name="T25" fmla="*/ 0 h 75"/>
                      <a:gd name="T26" fmla="*/ 1 w 38"/>
                      <a:gd name="T27" fmla="*/ 0 h 75"/>
                      <a:gd name="T28" fmla="*/ 1 w 38"/>
                      <a:gd name="T29" fmla="*/ 0 h 75"/>
                      <a:gd name="T30" fmla="*/ 1 w 38"/>
                      <a:gd name="T31" fmla="*/ 0 h 75"/>
                      <a:gd name="T32" fmla="*/ 1 w 38"/>
                      <a:gd name="T33" fmla="*/ 0 h 7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75"/>
                      <a:gd name="T53" fmla="*/ 38 w 38"/>
                      <a:gd name="T54" fmla="*/ 75 h 7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4" name="Freeform 7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0 w 41"/>
                      <a:gd name="T1" fmla="*/ 0 h 56"/>
                      <a:gd name="T2" fmla="*/ 0 w 41"/>
                      <a:gd name="T3" fmla="*/ 1 h 56"/>
                      <a:gd name="T4" fmla="*/ 0 w 41"/>
                      <a:gd name="T5" fmla="*/ 1 h 56"/>
                      <a:gd name="T6" fmla="*/ 0 w 41"/>
                      <a:gd name="T7" fmla="*/ 1 h 56"/>
                      <a:gd name="T8" fmla="*/ 0 w 41"/>
                      <a:gd name="T9" fmla="*/ 1 h 56"/>
                      <a:gd name="T10" fmla="*/ 0 w 41"/>
                      <a:gd name="T11" fmla="*/ 1 h 56"/>
                      <a:gd name="T12" fmla="*/ 0 w 41"/>
                      <a:gd name="T13" fmla="*/ 1 h 56"/>
                      <a:gd name="T14" fmla="*/ 0 w 41"/>
                      <a:gd name="T15" fmla="*/ 1 h 56"/>
                      <a:gd name="T16" fmla="*/ 0 w 41"/>
                      <a:gd name="T17" fmla="*/ 1 h 56"/>
                      <a:gd name="T18" fmla="*/ 0 w 41"/>
                      <a:gd name="T19" fmla="*/ 1 h 56"/>
                      <a:gd name="T20" fmla="*/ 0 w 41"/>
                      <a:gd name="T21" fmla="*/ 1 h 56"/>
                      <a:gd name="T22" fmla="*/ 0 w 41"/>
                      <a:gd name="T23" fmla="*/ 1 h 56"/>
                      <a:gd name="T24" fmla="*/ 0 w 41"/>
                      <a:gd name="T25" fmla="*/ 1 h 56"/>
                      <a:gd name="T26" fmla="*/ 0 w 41"/>
                      <a:gd name="T27" fmla="*/ 1 h 56"/>
                      <a:gd name="T28" fmla="*/ 0 w 41"/>
                      <a:gd name="T29" fmla="*/ 1 h 56"/>
                      <a:gd name="T30" fmla="*/ 0 w 41"/>
                      <a:gd name="T31" fmla="*/ 1 h 56"/>
                      <a:gd name="T32" fmla="*/ 0 w 41"/>
                      <a:gd name="T33" fmla="*/ 0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6"/>
                      <a:gd name="T53" fmla="*/ 41 w 41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5" name="Freeform 7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 w 14"/>
                      <a:gd name="T1" fmla="*/ 0 h 41"/>
                      <a:gd name="T2" fmla="*/ 1 w 14"/>
                      <a:gd name="T3" fmla="*/ 0 h 41"/>
                      <a:gd name="T4" fmla="*/ 1 w 14"/>
                      <a:gd name="T5" fmla="*/ 0 h 41"/>
                      <a:gd name="T6" fmla="*/ 1 w 14"/>
                      <a:gd name="T7" fmla="*/ 0 h 41"/>
                      <a:gd name="T8" fmla="*/ 0 w 14"/>
                      <a:gd name="T9" fmla="*/ 0 h 41"/>
                      <a:gd name="T10" fmla="*/ 1 w 14"/>
                      <a:gd name="T11" fmla="*/ 0 h 41"/>
                      <a:gd name="T12" fmla="*/ 1 w 14"/>
                      <a:gd name="T13" fmla="*/ 0 h 41"/>
                      <a:gd name="T14" fmla="*/ 1 w 14"/>
                      <a:gd name="T15" fmla="*/ 0 h 41"/>
                      <a:gd name="T16" fmla="*/ 1 w 14"/>
                      <a:gd name="T17" fmla="*/ 0 h 4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41"/>
                      <a:gd name="T29" fmla="*/ 14 w 14"/>
                      <a:gd name="T30" fmla="*/ 41 h 4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6" name="Freeform 7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1 h 32"/>
                      <a:gd name="T2" fmla="*/ 0 w 33"/>
                      <a:gd name="T3" fmla="*/ 1 h 32"/>
                      <a:gd name="T4" fmla="*/ 0 w 33"/>
                      <a:gd name="T5" fmla="*/ 1 h 32"/>
                      <a:gd name="T6" fmla="*/ 0 w 33"/>
                      <a:gd name="T7" fmla="*/ 1 h 32"/>
                      <a:gd name="T8" fmla="*/ 0 w 33"/>
                      <a:gd name="T9" fmla="*/ 0 h 32"/>
                      <a:gd name="T10" fmla="*/ 0 w 33"/>
                      <a:gd name="T11" fmla="*/ 1 h 32"/>
                      <a:gd name="T12" fmla="*/ 0 w 33"/>
                      <a:gd name="T13" fmla="*/ 1 h 32"/>
                      <a:gd name="T14" fmla="*/ 0 w 33"/>
                      <a:gd name="T15" fmla="*/ 1 h 32"/>
                      <a:gd name="T16" fmla="*/ 0 w 33"/>
                      <a:gd name="T17" fmla="*/ 1 h 32"/>
                      <a:gd name="T18" fmla="*/ 0 w 33"/>
                      <a:gd name="T19" fmla="*/ 1 h 32"/>
                      <a:gd name="T20" fmla="*/ 0 w 33"/>
                      <a:gd name="T21" fmla="*/ 1 h 32"/>
                      <a:gd name="T22" fmla="*/ 0 w 33"/>
                      <a:gd name="T23" fmla="*/ 1 h 32"/>
                      <a:gd name="T24" fmla="*/ 0 w 33"/>
                      <a:gd name="T25" fmla="*/ 1 h 3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2"/>
                      <a:gd name="T41" fmla="*/ 33 w 33"/>
                      <a:gd name="T42" fmla="*/ 32 h 3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7" name="Freeform 7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1 h 9"/>
                      <a:gd name="T2" fmla="*/ 1 w 42"/>
                      <a:gd name="T3" fmla="*/ 1 h 9"/>
                      <a:gd name="T4" fmla="*/ 1 w 42"/>
                      <a:gd name="T5" fmla="*/ 1 h 9"/>
                      <a:gd name="T6" fmla="*/ 1 w 42"/>
                      <a:gd name="T7" fmla="*/ 1 h 9"/>
                      <a:gd name="T8" fmla="*/ 1 w 42"/>
                      <a:gd name="T9" fmla="*/ 1 h 9"/>
                      <a:gd name="T10" fmla="*/ 1 w 42"/>
                      <a:gd name="T11" fmla="*/ 1 h 9"/>
                      <a:gd name="T12" fmla="*/ 1 w 42"/>
                      <a:gd name="T13" fmla="*/ 1 h 9"/>
                      <a:gd name="T14" fmla="*/ 1 w 42"/>
                      <a:gd name="T15" fmla="*/ 1 h 9"/>
                      <a:gd name="T16" fmla="*/ 1 w 42"/>
                      <a:gd name="T17" fmla="*/ 1 h 9"/>
                      <a:gd name="T18" fmla="*/ 1 w 42"/>
                      <a:gd name="T19" fmla="*/ 1 h 9"/>
                      <a:gd name="T20" fmla="*/ 1 w 42"/>
                      <a:gd name="T21" fmla="*/ 0 h 9"/>
                      <a:gd name="T22" fmla="*/ 1 w 42"/>
                      <a:gd name="T23" fmla="*/ 0 h 9"/>
                      <a:gd name="T24" fmla="*/ 1 w 42"/>
                      <a:gd name="T25" fmla="*/ 1 h 9"/>
                      <a:gd name="T26" fmla="*/ 1 w 42"/>
                      <a:gd name="T27" fmla="*/ 1 h 9"/>
                      <a:gd name="T28" fmla="*/ 1 w 42"/>
                      <a:gd name="T29" fmla="*/ 1 h 9"/>
                      <a:gd name="T30" fmla="*/ 1 w 42"/>
                      <a:gd name="T31" fmla="*/ 1 h 9"/>
                      <a:gd name="T32" fmla="*/ 0 w 42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9"/>
                      <a:gd name="T53" fmla="*/ 42 w 42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8" name="Freeform 7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1 w 42"/>
                      <a:gd name="T3" fmla="*/ 1 h 31"/>
                      <a:gd name="T4" fmla="*/ 1 w 42"/>
                      <a:gd name="T5" fmla="*/ 1 h 31"/>
                      <a:gd name="T6" fmla="*/ 1 w 42"/>
                      <a:gd name="T7" fmla="*/ 1 h 31"/>
                      <a:gd name="T8" fmla="*/ 1 w 42"/>
                      <a:gd name="T9" fmla="*/ 1 h 31"/>
                      <a:gd name="T10" fmla="*/ 1 w 42"/>
                      <a:gd name="T11" fmla="*/ 1 h 31"/>
                      <a:gd name="T12" fmla="*/ 1 w 42"/>
                      <a:gd name="T13" fmla="*/ 1 h 31"/>
                      <a:gd name="T14" fmla="*/ 1 w 42"/>
                      <a:gd name="T15" fmla="*/ 1 h 31"/>
                      <a:gd name="T16" fmla="*/ 1 w 42"/>
                      <a:gd name="T17" fmla="*/ 1 h 31"/>
                      <a:gd name="T18" fmla="*/ 1 w 42"/>
                      <a:gd name="T19" fmla="*/ 1 h 31"/>
                      <a:gd name="T20" fmla="*/ 1 w 42"/>
                      <a:gd name="T21" fmla="*/ 1 h 31"/>
                      <a:gd name="T22" fmla="*/ 1 w 42"/>
                      <a:gd name="T23" fmla="*/ 1 h 31"/>
                      <a:gd name="T24" fmla="*/ 1 w 42"/>
                      <a:gd name="T25" fmla="*/ 1 h 31"/>
                      <a:gd name="T26" fmla="*/ 1 w 42"/>
                      <a:gd name="T27" fmla="*/ 1 h 31"/>
                      <a:gd name="T28" fmla="*/ 1 w 42"/>
                      <a:gd name="T29" fmla="*/ 1 h 31"/>
                      <a:gd name="T30" fmla="*/ 1 w 42"/>
                      <a:gd name="T31" fmla="*/ 1 h 31"/>
                      <a:gd name="T32" fmla="*/ 0 w 42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31"/>
                      <a:gd name="T53" fmla="*/ 42 w 42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89" name="Freeform 7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1 w 10"/>
                      <a:gd name="T1" fmla="*/ 0 h 52"/>
                      <a:gd name="T2" fmla="*/ 1 w 10"/>
                      <a:gd name="T3" fmla="*/ 1 h 52"/>
                      <a:gd name="T4" fmla="*/ 1 w 10"/>
                      <a:gd name="T5" fmla="*/ 1 h 52"/>
                      <a:gd name="T6" fmla="*/ 1 w 10"/>
                      <a:gd name="T7" fmla="*/ 1 h 52"/>
                      <a:gd name="T8" fmla="*/ 1 w 10"/>
                      <a:gd name="T9" fmla="*/ 1 h 52"/>
                      <a:gd name="T10" fmla="*/ 0 w 10"/>
                      <a:gd name="T11" fmla="*/ 1 h 52"/>
                      <a:gd name="T12" fmla="*/ 1 w 10"/>
                      <a:gd name="T13" fmla="*/ 1 h 52"/>
                      <a:gd name="T14" fmla="*/ 1 w 10"/>
                      <a:gd name="T15" fmla="*/ 1 h 52"/>
                      <a:gd name="T16" fmla="*/ 1 w 10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52"/>
                      <a:gd name="T29" fmla="*/ 10 w 10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0" name="Freeform 7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 w 19"/>
                      <a:gd name="T1" fmla="*/ 0 h 51"/>
                      <a:gd name="T2" fmla="*/ 1 w 19"/>
                      <a:gd name="T3" fmla="*/ 0 h 51"/>
                      <a:gd name="T4" fmla="*/ 1 w 19"/>
                      <a:gd name="T5" fmla="*/ 0 h 51"/>
                      <a:gd name="T6" fmla="*/ 1 w 19"/>
                      <a:gd name="T7" fmla="*/ 0 h 51"/>
                      <a:gd name="T8" fmla="*/ 1 w 19"/>
                      <a:gd name="T9" fmla="*/ 0 h 51"/>
                      <a:gd name="T10" fmla="*/ 0 w 19"/>
                      <a:gd name="T11" fmla="*/ 0 h 51"/>
                      <a:gd name="T12" fmla="*/ 1 w 19"/>
                      <a:gd name="T13" fmla="*/ 0 h 51"/>
                      <a:gd name="T14" fmla="*/ 1 w 19"/>
                      <a:gd name="T15" fmla="*/ 0 h 51"/>
                      <a:gd name="T16" fmla="*/ 1 w 1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1"/>
                      <a:gd name="T29" fmla="*/ 19 w 1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1" name="Freeform 7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1 w 10"/>
                      <a:gd name="T1" fmla="*/ 0 h 48"/>
                      <a:gd name="T2" fmla="*/ 1 w 10"/>
                      <a:gd name="T3" fmla="*/ 1 h 48"/>
                      <a:gd name="T4" fmla="*/ 1 w 10"/>
                      <a:gd name="T5" fmla="*/ 1 h 48"/>
                      <a:gd name="T6" fmla="*/ 1 w 10"/>
                      <a:gd name="T7" fmla="*/ 1 h 48"/>
                      <a:gd name="T8" fmla="*/ 1 w 10"/>
                      <a:gd name="T9" fmla="*/ 1 h 48"/>
                      <a:gd name="T10" fmla="*/ 0 w 10"/>
                      <a:gd name="T11" fmla="*/ 1 h 48"/>
                      <a:gd name="T12" fmla="*/ 0 w 10"/>
                      <a:gd name="T13" fmla="*/ 1 h 48"/>
                      <a:gd name="T14" fmla="*/ 1 w 10"/>
                      <a:gd name="T15" fmla="*/ 1 h 48"/>
                      <a:gd name="T16" fmla="*/ 1 w 10"/>
                      <a:gd name="T17" fmla="*/ 0 h 4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"/>
                      <a:gd name="T28" fmla="*/ 0 h 48"/>
                      <a:gd name="T29" fmla="*/ 10 w 10"/>
                      <a:gd name="T30" fmla="*/ 48 h 4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2" name="Freeform 7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1 w 11"/>
                      <a:gd name="T3" fmla="*/ 1 h 52"/>
                      <a:gd name="T4" fmla="*/ 1 w 11"/>
                      <a:gd name="T5" fmla="*/ 1 h 52"/>
                      <a:gd name="T6" fmla="*/ 1 w 11"/>
                      <a:gd name="T7" fmla="*/ 1 h 52"/>
                      <a:gd name="T8" fmla="*/ 1 w 11"/>
                      <a:gd name="T9" fmla="*/ 1 h 52"/>
                      <a:gd name="T10" fmla="*/ 1 w 11"/>
                      <a:gd name="T11" fmla="*/ 1 h 52"/>
                      <a:gd name="T12" fmla="*/ 1 w 11"/>
                      <a:gd name="T13" fmla="*/ 1 h 52"/>
                      <a:gd name="T14" fmla="*/ 1 w 11"/>
                      <a:gd name="T15" fmla="*/ 1 h 52"/>
                      <a:gd name="T16" fmla="*/ 0 w 11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52"/>
                      <a:gd name="T29" fmla="*/ 11 w 11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3" name="Freeform 8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1 w 14"/>
                      <a:gd name="T3" fmla="*/ 1 h 52"/>
                      <a:gd name="T4" fmla="*/ 1 w 14"/>
                      <a:gd name="T5" fmla="*/ 1 h 52"/>
                      <a:gd name="T6" fmla="*/ 1 w 14"/>
                      <a:gd name="T7" fmla="*/ 1 h 52"/>
                      <a:gd name="T8" fmla="*/ 1 w 14"/>
                      <a:gd name="T9" fmla="*/ 1 h 52"/>
                      <a:gd name="T10" fmla="*/ 1 w 14"/>
                      <a:gd name="T11" fmla="*/ 1 h 52"/>
                      <a:gd name="T12" fmla="*/ 1 w 14"/>
                      <a:gd name="T13" fmla="*/ 1 h 52"/>
                      <a:gd name="T14" fmla="*/ 1 w 14"/>
                      <a:gd name="T15" fmla="*/ 1 h 52"/>
                      <a:gd name="T16" fmla="*/ 0 w 14"/>
                      <a:gd name="T17" fmla="*/ 0 h 5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4"/>
                      <a:gd name="T28" fmla="*/ 0 h 52"/>
                      <a:gd name="T29" fmla="*/ 14 w 14"/>
                      <a:gd name="T30" fmla="*/ 52 h 5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4" name="Freeform 8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1 w 17"/>
                      <a:gd name="T3" fmla="*/ 0 h 58"/>
                      <a:gd name="T4" fmla="*/ 1 w 17"/>
                      <a:gd name="T5" fmla="*/ 0 h 58"/>
                      <a:gd name="T6" fmla="*/ 1 w 17"/>
                      <a:gd name="T7" fmla="*/ 0 h 58"/>
                      <a:gd name="T8" fmla="*/ 1 w 17"/>
                      <a:gd name="T9" fmla="*/ 0 h 58"/>
                      <a:gd name="T10" fmla="*/ 1 w 17"/>
                      <a:gd name="T11" fmla="*/ 0 h 58"/>
                      <a:gd name="T12" fmla="*/ 1 w 17"/>
                      <a:gd name="T13" fmla="*/ 0 h 58"/>
                      <a:gd name="T14" fmla="*/ 1 w 17"/>
                      <a:gd name="T15" fmla="*/ 0 h 58"/>
                      <a:gd name="T16" fmla="*/ 0 w 17"/>
                      <a:gd name="T17" fmla="*/ 0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7"/>
                      <a:gd name="T28" fmla="*/ 0 h 58"/>
                      <a:gd name="T29" fmla="*/ 17 w 17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5" name="Freeform 8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0 w 23"/>
                      <a:gd name="T3" fmla="*/ 1 h 61"/>
                      <a:gd name="T4" fmla="*/ 0 w 23"/>
                      <a:gd name="T5" fmla="*/ 1 h 61"/>
                      <a:gd name="T6" fmla="*/ 0 w 23"/>
                      <a:gd name="T7" fmla="*/ 1 h 61"/>
                      <a:gd name="T8" fmla="*/ 0 w 23"/>
                      <a:gd name="T9" fmla="*/ 1 h 61"/>
                      <a:gd name="T10" fmla="*/ 0 w 23"/>
                      <a:gd name="T11" fmla="*/ 1 h 61"/>
                      <a:gd name="T12" fmla="*/ 0 w 23"/>
                      <a:gd name="T13" fmla="*/ 1 h 61"/>
                      <a:gd name="T14" fmla="*/ 0 w 23"/>
                      <a:gd name="T15" fmla="*/ 1 h 61"/>
                      <a:gd name="T16" fmla="*/ 0 w 23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61"/>
                      <a:gd name="T29" fmla="*/ 23 w 23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6" name="Freeform 8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1 w 30"/>
                      <a:gd name="T3" fmla="*/ 1 h 66"/>
                      <a:gd name="T4" fmla="*/ 1 w 30"/>
                      <a:gd name="T5" fmla="*/ 1 h 66"/>
                      <a:gd name="T6" fmla="*/ 1 w 30"/>
                      <a:gd name="T7" fmla="*/ 1 h 66"/>
                      <a:gd name="T8" fmla="*/ 1 w 30"/>
                      <a:gd name="T9" fmla="*/ 1 h 66"/>
                      <a:gd name="T10" fmla="*/ 1 w 30"/>
                      <a:gd name="T11" fmla="*/ 1 h 66"/>
                      <a:gd name="T12" fmla="*/ 1 w 30"/>
                      <a:gd name="T13" fmla="*/ 1 h 66"/>
                      <a:gd name="T14" fmla="*/ 1 w 30"/>
                      <a:gd name="T15" fmla="*/ 1 h 66"/>
                      <a:gd name="T16" fmla="*/ 1 w 30"/>
                      <a:gd name="T17" fmla="*/ 1 h 66"/>
                      <a:gd name="T18" fmla="*/ 1 w 30"/>
                      <a:gd name="T19" fmla="*/ 1 h 66"/>
                      <a:gd name="T20" fmla="*/ 1 w 30"/>
                      <a:gd name="T21" fmla="*/ 1 h 66"/>
                      <a:gd name="T22" fmla="*/ 1 w 30"/>
                      <a:gd name="T23" fmla="*/ 1 h 66"/>
                      <a:gd name="T24" fmla="*/ 0 w 30"/>
                      <a:gd name="T25" fmla="*/ 0 h 6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0"/>
                      <a:gd name="T40" fmla="*/ 0 h 66"/>
                      <a:gd name="T41" fmla="*/ 30 w 30"/>
                      <a:gd name="T42" fmla="*/ 66 h 6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7" name="Freeform 8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1 w 46"/>
                      <a:gd name="T3" fmla="*/ 0 h 61"/>
                      <a:gd name="T4" fmla="*/ 1 w 46"/>
                      <a:gd name="T5" fmla="*/ 0 h 61"/>
                      <a:gd name="T6" fmla="*/ 1 w 46"/>
                      <a:gd name="T7" fmla="*/ 0 h 61"/>
                      <a:gd name="T8" fmla="*/ 1 w 46"/>
                      <a:gd name="T9" fmla="*/ 0 h 61"/>
                      <a:gd name="T10" fmla="*/ 1 w 46"/>
                      <a:gd name="T11" fmla="*/ 0 h 61"/>
                      <a:gd name="T12" fmla="*/ 1 w 46"/>
                      <a:gd name="T13" fmla="*/ 0 h 61"/>
                      <a:gd name="T14" fmla="*/ 1 w 46"/>
                      <a:gd name="T15" fmla="*/ 0 h 61"/>
                      <a:gd name="T16" fmla="*/ 1 w 46"/>
                      <a:gd name="T17" fmla="*/ 0 h 61"/>
                      <a:gd name="T18" fmla="*/ 1 w 46"/>
                      <a:gd name="T19" fmla="*/ 0 h 61"/>
                      <a:gd name="T20" fmla="*/ 1 w 46"/>
                      <a:gd name="T21" fmla="*/ 0 h 61"/>
                      <a:gd name="T22" fmla="*/ 1 w 46"/>
                      <a:gd name="T23" fmla="*/ 0 h 61"/>
                      <a:gd name="T24" fmla="*/ 1 w 46"/>
                      <a:gd name="T25" fmla="*/ 0 h 61"/>
                      <a:gd name="T26" fmla="*/ 1 w 46"/>
                      <a:gd name="T27" fmla="*/ 0 h 61"/>
                      <a:gd name="T28" fmla="*/ 1 w 46"/>
                      <a:gd name="T29" fmla="*/ 0 h 61"/>
                      <a:gd name="T30" fmla="*/ 1 w 46"/>
                      <a:gd name="T31" fmla="*/ 0 h 61"/>
                      <a:gd name="T32" fmla="*/ 0 w 46"/>
                      <a:gd name="T33" fmla="*/ 0 h 6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61"/>
                      <a:gd name="T53" fmla="*/ 46 w 46"/>
                      <a:gd name="T54" fmla="*/ 61 h 6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8" name="Freeform 8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0 w 58"/>
                      <a:gd name="T3" fmla="*/ 1 h 51"/>
                      <a:gd name="T4" fmla="*/ 0 w 58"/>
                      <a:gd name="T5" fmla="*/ 1 h 51"/>
                      <a:gd name="T6" fmla="*/ 0 w 58"/>
                      <a:gd name="T7" fmla="*/ 1 h 51"/>
                      <a:gd name="T8" fmla="*/ 0 w 58"/>
                      <a:gd name="T9" fmla="*/ 1 h 51"/>
                      <a:gd name="T10" fmla="*/ 0 w 58"/>
                      <a:gd name="T11" fmla="*/ 1 h 51"/>
                      <a:gd name="T12" fmla="*/ 0 w 58"/>
                      <a:gd name="T13" fmla="*/ 1 h 51"/>
                      <a:gd name="T14" fmla="*/ 0 w 58"/>
                      <a:gd name="T15" fmla="*/ 1 h 51"/>
                      <a:gd name="T16" fmla="*/ 0 w 58"/>
                      <a:gd name="T17" fmla="*/ 1 h 51"/>
                      <a:gd name="T18" fmla="*/ 0 w 58"/>
                      <a:gd name="T19" fmla="*/ 1 h 51"/>
                      <a:gd name="T20" fmla="*/ 0 w 58"/>
                      <a:gd name="T21" fmla="*/ 1 h 51"/>
                      <a:gd name="T22" fmla="*/ 0 w 58"/>
                      <a:gd name="T23" fmla="*/ 1 h 51"/>
                      <a:gd name="T24" fmla="*/ 0 w 58"/>
                      <a:gd name="T25" fmla="*/ 1 h 51"/>
                      <a:gd name="T26" fmla="*/ 0 w 58"/>
                      <a:gd name="T27" fmla="*/ 1 h 51"/>
                      <a:gd name="T28" fmla="*/ 0 w 58"/>
                      <a:gd name="T29" fmla="*/ 1 h 51"/>
                      <a:gd name="T30" fmla="*/ 0 w 58"/>
                      <a:gd name="T31" fmla="*/ 1 h 51"/>
                      <a:gd name="T32" fmla="*/ 0 w 58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8"/>
                      <a:gd name="T52" fmla="*/ 0 h 51"/>
                      <a:gd name="T53" fmla="*/ 58 w 58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99" name="Freeform 8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1 w 51"/>
                      <a:gd name="T1" fmla="*/ 0 h 47"/>
                      <a:gd name="T2" fmla="*/ 1 w 51"/>
                      <a:gd name="T3" fmla="*/ 0 h 47"/>
                      <a:gd name="T4" fmla="*/ 1 w 51"/>
                      <a:gd name="T5" fmla="*/ 0 h 47"/>
                      <a:gd name="T6" fmla="*/ 1 w 51"/>
                      <a:gd name="T7" fmla="*/ 0 h 47"/>
                      <a:gd name="T8" fmla="*/ 1 w 51"/>
                      <a:gd name="T9" fmla="*/ 0 h 47"/>
                      <a:gd name="T10" fmla="*/ 1 w 51"/>
                      <a:gd name="T11" fmla="*/ 0 h 47"/>
                      <a:gd name="T12" fmla="*/ 1 w 51"/>
                      <a:gd name="T13" fmla="*/ 0 h 47"/>
                      <a:gd name="T14" fmla="*/ 1 w 51"/>
                      <a:gd name="T15" fmla="*/ 0 h 47"/>
                      <a:gd name="T16" fmla="*/ 0 w 51"/>
                      <a:gd name="T17" fmla="*/ 0 h 47"/>
                      <a:gd name="T18" fmla="*/ 1 w 51"/>
                      <a:gd name="T19" fmla="*/ 0 h 47"/>
                      <a:gd name="T20" fmla="*/ 1 w 51"/>
                      <a:gd name="T21" fmla="*/ 0 h 47"/>
                      <a:gd name="T22" fmla="*/ 1 w 51"/>
                      <a:gd name="T23" fmla="*/ 0 h 47"/>
                      <a:gd name="T24" fmla="*/ 1 w 51"/>
                      <a:gd name="T25" fmla="*/ 0 h 47"/>
                      <a:gd name="T26" fmla="*/ 1 w 51"/>
                      <a:gd name="T27" fmla="*/ 0 h 47"/>
                      <a:gd name="T28" fmla="*/ 1 w 51"/>
                      <a:gd name="T29" fmla="*/ 0 h 47"/>
                      <a:gd name="T30" fmla="*/ 1 w 51"/>
                      <a:gd name="T31" fmla="*/ 0 h 47"/>
                      <a:gd name="T32" fmla="*/ 1 w 51"/>
                      <a:gd name="T33" fmla="*/ 0 h 4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7"/>
                      <a:gd name="T53" fmla="*/ 51 w 51"/>
                      <a:gd name="T54" fmla="*/ 47 h 4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0" name="Freeform 8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0 h 51"/>
                      <a:gd name="T2" fmla="*/ 0 w 236"/>
                      <a:gd name="T3" fmla="*/ 0 h 51"/>
                      <a:gd name="T4" fmla="*/ 1 w 236"/>
                      <a:gd name="T5" fmla="*/ 0 h 51"/>
                      <a:gd name="T6" fmla="*/ 1 w 236"/>
                      <a:gd name="T7" fmla="*/ 0 h 51"/>
                      <a:gd name="T8" fmla="*/ 1 w 236"/>
                      <a:gd name="T9" fmla="*/ 0 h 51"/>
                      <a:gd name="T10" fmla="*/ 1 w 236"/>
                      <a:gd name="T11" fmla="*/ 0 h 51"/>
                      <a:gd name="T12" fmla="*/ 1 w 236"/>
                      <a:gd name="T13" fmla="*/ 0 h 51"/>
                      <a:gd name="T14" fmla="*/ 1 w 236"/>
                      <a:gd name="T15" fmla="*/ 0 h 51"/>
                      <a:gd name="T16" fmla="*/ 1 w 236"/>
                      <a:gd name="T17" fmla="*/ 0 h 51"/>
                      <a:gd name="T18" fmla="*/ 1 w 236"/>
                      <a:gd name="T19" fmla="*/ 0 h 51"/>
                      <a:gd name="T20" fmla="*/ 1 w 236"/>
                      <a:gd name="T21" fmla="*/ 0 h 51"/>
                      <a:gd name="T22" fmla="*/ 1 w 236"/>
                      <a:gd name="T23" fmla="*/ 0 h 51"/>
                      <a:gd name="T24" fmla="*/ 1 w 236"/>
                      <a:gd name="T25" fmla="*/ 0 h 51"/>
                      <a:gd name="T26" fmla="*/ 1 w 236"/>
                      <a:gd name="T27" fmla="*/ 0 h 51"/>
                      <a:gd name="T28" fmla="*/ 1 w 236"/>
                      <a:gd name="T29" fmla="*/ 0 h 51"/>
                      <a:gd name="T30" fmla="*/ 1 w 236"/>
                      <a:gd name="T31" fmla="*/ 0 h 51"/>
                      <a:gd name="T32" fmla="*/ 1 w 236"/>
                      <a:gd name="T33" fmla="*/ 0 h 51"/>
                      <a:gd name="T34" fmla="*/ 1 w 236"/>
                      <a:gd name="T35" fmla="*/ 0 h 51"/>
                      <a:gd name="T36" fmla="*/ 1 w 236"/>
                      <a:gd name="T37" fmla="*/ 0 h 51"/>
                      <a:gd name="T38" fmla="*/ 1 w 236"/>
                      <a:gd name="T39" fmla="*/ 0 h 51"/>
                      <a:gd name="T40" fmla="*/ 1 w 236"/>
                      <a:gd name="T41" fmla="*/ 0 h 51"/>
                      <a:gd name="T42" fmla="*/ 1 w 236"/>
                      <a:gd name="T43" fmla="*/ 0 h 51"/>
                      <a:gd name="T44" fmla="*/ 1 w 236"/>
                      <a:gd name="T45" fmla="*/ 0 h 51"/>
                      <a:gd name="T46" fmla="*/ 1 w 236"/>
                      <a:gd name="T47" fmla="*/ 0 h 51"/>
                      <a:gd name="T48" fmla="*/ 1 w 236"/>
                      <a:gd name="T49" fmla="*/ 0 h 51"/>
                      <a:gd name="T50" fmla="*/ 1 w 236"/>
                      <a:gd name="T51" fmla="*/ 0 h 51"/>
                      <a:gd name="T52" fmla="*/ 1 w 236"/>
                      <a:gd name="T53" fmla="*/ 0 h 51"/>
                      <a:gd name="T54" fmla="*/ 1 w 236"/>
                      <a:gd name="T55" fmla="*/ 0 h 51"/>
                      <a:gd name="T56" fmla="*/ 1 w 236"/>
                      <a:gd name="T57" fmla="*/ 0 h 51"/>
                      <a:gd name="T58" fmla="*/ 1 w 236"/>
                      <a:gd name="T59" fmla="*/ 0 h 51"/>
                      <a:gd name="T60" fmla="*/ 1 w 236"/>
                      <a:gd name="T61" fmla="*/ 0 h 51"/>
                      <a:gd name="T62" fmla="*/ 1 w 236"/>
                      <a:gd name="T63" fmla="*/ 0 h 51"/>
                      <a:gd name="T64" fmla="*/ 1 w 236"/>
                      <a:gd name="T65" fmla="*/ 0 h 51"/>
                      <a:gd name="T66" fmla="*/ 1 w 236"/>
                      <a:gd name="T67" fmla="*/ 0 h 51"/>
                      <a:gd name="T68" fmla="*/ 1 w 236"/>
                      <a:gd name="T69" fmla="*/ 0 h 51"/>
                      <a:gd name="T70" fmla="*/ 1 w 236"/>
                      <a:gd name="T71" fmla="*/ 0 h 51"/>
                      <a:gd name="T72" fmla="*/ 0 w 236"/>
                      <a:gd name="T73" fmla="*/ 0 h 5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36"/>
                      <a:gd name="T112" fmla="*/ 0 h 51"/>
                      <a:gd name="T113" fmla="*/ 236 w 236"/>
                      <a:gd name="T114" fmla="*/ 51 h 5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1" name="Freeform 8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1 h 53"/>
                      <a:gd name="T2" fmla="*/ 0 w 27"/>
                      <a:gd name="T3" fmla="*/ 1 h 53"/>
                      <a:gd name="T4" fmla="*/ 0 w 27"/>
                      <a:gd name="T5" fmla="*/ 1 h 53"/>
                      <a:gd name="T6" fmla="*/ 0 w 27"/>
                      <a:gd name="T7" fmla="*/ 1 h 53"/>
                      <a:gd name="T8" fmla="*/ 0 w 27"/>
                      <a:gd name="T9" fmla="*/ 0 h 53"/>
                      <a:gd name="T10" fmla="*/ 0 w 27"/>
                      <a:gd name="T11" fmla="*/ 1 h 53"/>
                      <a:gd name="T12" fmla="*/ 0 w 27"/>
                      <a:gd name="T13" fmla="*/ 1 h 53"/>
                      <a:gd name="T14" fmla="*/ 0 w 27"/>
                      <a:gd name="T15" fmla="*/ 1 h 53"/>
                      <a:gd name="T16" fmla="*/ 0 w 27"/>
                      <a:gd name="T17" fmla="*/ 1 h 5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7"/>
                      <a:gd name="T28" fmla="*/ 0 h 53"/>
                      <a:gd name="T29" fmla="*/ 27 w 27"/>
                      <a:gd name="T30" fmla="*/ 53 h 5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2" name="Freeform 8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1 w 28"/>
                      <a:gd name="T1" fmla="*/ 0 h 59"/>
                      <a:gd name="T2" fmla="*/ 1 w 28"/>
                      <a:gd name="T3" fmla="*/ 0 h 59"/>
                      <a:gd name="T4" fmla="*/ 1 w 28"/>
                      <a:gd name="T5" fmla="*/ 0 h 59"/>
                      <a:gd name="T6" fmla="*/ 1 w 28"/>
                      <a:gd name="T7" fmla="*/ 0 h 59"/>
                      <a:gd name="T8" fmla="*/ 0 w 28"/>
                      <a:gd name="T9" fmla="*/ 0 h 59"/>
                      <a:gd name="T10" fmla="*/ 1 w 28"/>
                      <a:gd name="T11" fmla="*/ 0 h 59"/>
                      <a:gd name="T12" fmla="*/ 1 w 28"/>
                      <a:gd name="T13" fmla="*/ 0 h 59"/>
                      <a:gd name="T14" fmla="*/ 1 w 28"/>
                      <a:gd name="T15" fmla="*/ 0 h 59"/>
                      <a:gd name="T16" fmla="*/ 1 w 28"/>
                      <a:gd name="T17" fmla="*/ 0 h 5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59"/>
                      <a:gd name="T29" fmla="*/ 28 w 28"/>
                      <a:gd name="T30" fmla="*/ 59 h 5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3" name="Freeform 9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0 w 42"/>
                      <a:gd name="T1" fmla="*/ 0 h 76"/>
                      <a:gd name="T2" fmla="*/ 0 w 42"/>
                      <a:gd name="T3" fmla="*/ 1 h 76"/>
                      <a:gd name="T4" fmla="*/ 0 w 42"/>
                      <a:gd name="T5" fmla="*/ 1 h 76"/>
                      <a:gd name="T6" fmla="*/ 0 w 42"/>
                      <a:gd name="T7" fmla="*/ 1 h 76"/>
                      <a:gd name="T8" fmla="*/ 0 w 42"/>
                      <a:gd name="T9" fmla="*/ 1 h 76"/>
                      <a:gd name="T10" fmla="*/ 0 w 42"/>
                      <a:gd name="T11" fmla="*/ 1 h 76"/>
                      <a:gd name="T12" fmla="*/ 0 w 42"/>
                      <a:gd name="T13" fmla="*/ 1 h 76"/>
                      <a:gd name="T14" fmla="*/ 0 w 42"/>
                      <a:gd name="T15" fmla="*/ 1 h 76"/>
                      <a:gd name="T16" fmla="*/ 0 w 42"/>
                      <a:gd name="T17" fmla="*/ 1 h 76"/>
                      <a:gd name="T18" fmla="*/ 0 w 42"/>
                      <a:gd name="T19" fmla="*/ 1 h 76"/>
                      <a:gd name="T20" fmla="*/ 0 w 42"/>
                      <a:gd name="T21" fmla="*/ 1 h 76"/>
                      <a:gd name="T22" fmla="*/ 0 w 42"/>
                      <a:gd name="T23" fmla="*/ 1 h 76"/>
                      <a:gd name="T24" fmla="*/ 0 w 42"/>
                      <a:gd name="T25" fmla="*/ 1 h 76"/>
                      <a:gd name="T26" fmla="*/ 0 w 42"/>
                      <a:gd name="T27" fmla="*/ 1 h 76"/>
                      <a:gd name="T28" fmla="*/ 0 w 42"/>
                      <a:gd name="T29" fmla="*/ 1 h 76"/>
                      <a:gd name="T30" fmla="*/ 0 w 42"/>
                      <a:gd name="T31" fmla="*/ 1 h 76"/>
                      <a:gd name="T32" fmla="*/ 0 w 42"/>
                      <a:gd name="T33" fmla="*/ 0 h 7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76"/>
                      <a:gd name="T53" fmla="*/ 42 w 42"/>
                      <a:gd name="T54" fmla="*/ 76 h 7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4" name="Freeform 9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1 w 46"/>
                      <a:gd name="T1" fmla="*/ 0 h 83"/>
                      <a:gd name="T2" fmla="*/ 1 w 46"/>
                      <a:gd name="T3" fmla="*/ 1 h 83"/>
                      <a:gd name="T4" fmla="*/ 1 w 46"/>
                      <a:gd name="T5" fmla="*/ 1 h 83"/>
                      <a:gd name="T6" fmla="*/ 1 w 46"/>
                      <a:gd name="T7" fmla="*/ 1 h 83"/>
                      <a:gd name="T8" fmla="*/ 1 w 46"/>
                      <a:gd name="T9" fmla="*/ 1 h 83"/>
                      <a:gd name="T10" fmla="*/ 1 w 46"/>
                      <a:gd name="T11" fmla="*/ 1 h 83"/>
                      <a:gd name="T12" fmla="*/ 1 w 46"/>
                      <a:gd name="T13" fmla="*/ 1 h 83"/>
                      <a:gd name="T14" fmla="*/ 1 w 46"/>
                      <a:gd name="T15" fmla="*/ 1 h 83"/>
                      <a:gd name="T16" fmla="*/ 0 w 46"/>
                      <a:gd name="T17" fmla="*/ 1 h 83"/>
                      <a:gd name="T18" fmla="*/ 1 w 46"/>
                      <a:gd name="T19" fmla="*/ 1 h 83"/>
                      <a:gd name="T20" fmla="*/ 1 w 46"/>
                      <a:gd name="T21" fmla="*/ 1 h 83"/>
                      <a:gd name="T22" fmla="*/ 1 w 46"/>
                      <a:gd name="T23" fmla="*/ 1 h 83"/>
                      <a:gd name="T24" fmla="*/ 1 w 46"/>
                      <a:gd name="T25" fmla="*/ 1 h 83"/>
                      <a:gd name="T26" fmla="*/ 1 w 46"/>
                      <a:gd name="T27" fmla="*/ 1 h 83"/>
                      <a:gd name="T28" fmla="*/ 1 w 46"/>
                      <a:gd name="T29" fmla="*/ 1 h 83"/>
                      <a:gd name="T30" fmla="*/ 1 w 46"/>
                      <a:gd name="T31" fmla="*/ 1 h 83"/>
                      <a:gd name="T32" fmla="*/ 1 w 46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83"/>
                      <a:gd name="T53" fmla="*/ 46 w 46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5" name="Freeform 9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1 w 49"/>
                      <a:gd name="T1" fmla="*/ 0 h 68"/>
                      <a:gd name="T2" fmla="*/ 1 w 49"/>
                      <a:gd name="T3" fmla="*/ 1 h 68"/>
                      <a:gd name="T4" fmla="*/ 1 w 49"/>
                      <a:gd name="T5" fmla="*/ 1 h 68"/>
                      <a:gd name="T6" fmla="*/ 1 w 49"/>
                      <a:gd name="T7" fmla="*/ 1 h 68"/>
                      <a:gd name="T8" fmla="*/ 1 w 49"/>
                      <a:gd name="T9" fmla="*/ 1 h 68"/>
                      <a:gd name="T10" fmla="*/ 1 w 49"/>
                      <a:gd name="T11" fmla="*/ 1 h 68"/>
                      <a:gd name="T12" fmla="*/ 1 w 49"/>
                      <a:gd name="T13" fmla="*/ 1 h 68"/>
                      <a:gd name="T14" fmla="*/ 1 w 49"/>
                      <a:gd name="T15" fmla="*/ 1 h 68"/>
                      <a:gd name="T16" fmla="*/ 0 w 49"/>
                      <a:gd name="T17" fmla="*/ 1 h 68"/>
                      <a:gd name="T18" fmla="*/ 1 w 49"/>
                      <a:gd name="T19" fmla="*/ 1 h 68"/>
                      <a:gd name="T20" fmla="*/ 1 w 49"/>
                      <a:gd name="T21" fmla="*/ 1 h 68"/>
                      <a:gd name="T22" fmla="*/ 1 w 49"/>
                      <a:gd name="T23" fmla="*/ 1 h 68"/>
                      <a:gd name="T24" fmla="*/ 1 w 49"/>
                      <a:gd name="T25" fmla="*/ 1 h 68"/>
                      <a:gd name="T26" fmla="*/ 1 w 49"/>
                      <a:gd name="T27" fmla="*/ 1 h 68"/>
                      <a:gd name="T28" fmla="*/ 1 w 49"/>
                      <a:gd name="T29" fmla="*/ 1 h 68"/>
                      <a:gd name="T30" fmla="*/ 1 w 49"/>
                      <a:gd name="T31" fmla="*/ 1 h 68"/>
                      <a:gd name="T32" fmla="*/ 1 w 49"/>
                      <a:gd name="T33" fmla="*/ 0 h 6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8"/>
                      <a:gd name="T53" fmla="*/ 49 w 49"/>
                      <a:gd name="T54" fmla="*/ 68 h 6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6" name="Freeform 9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1 w 44"/>
                      <a:gd name="T1" fmla="*/ 0 h 57"/>
                      <a:gd name="T2" fmla="*/ 1 w 44"/>
                      <a:gd name="T3" fmla="*/ 0 h 57"/>
                      <a:gd name="T4" fmla="*/ 1 w 44"/>
                      <a:gd name="T5" fmla="*/ 0 h 57"/>
                      <a:gd name="T6" fmla="*/ 1 w 44"/>
                      <a:gd name="T7" fmla="*/ 0 h 57"/>
                      <a:gd name="T8" fmla="*/ 1 w 44"/>
                      <a:gd name="T9" fmla="*/ 0 h 57"/>
                      <a:gd name="T10" fmla="*/ 1 w 44"/>
                      <a:gd name="T11" fmla="*/ 0 h 57"/>
                      <a:gd name="T12" fmla="*/ 1 w 44"/>
                      <a:gd name="T13" fmla="*/ 0 h 57"/>
                      <a:gd name="T14" fmla="*/ 1 w 44"/>
                      <a:gd name="T15" fmla="*/ 0 h 57"/>
                      <a:gd name="T16" fmla="*/ 0 w 44"/>
                      <a:gd name="T17" fmla="*/ 0 h 57"/>
                      <a:gd name="T18" fmla="*/ 1 w 44"/>
                      <a:gd name="T19" fmla="*/ 0 h 57"/>
                      <a:gd name="T20" fmla="*/ 1 w 44"/>
                      <a:gd name="T21" fmla="*/ 0 h 57"/>
                      <a:gd name="T22" fmla="*/ 1 w 44"/>
                      <a:gd name="T23" fmla="*/ 0 h 57"/>
                      <a:gd name="T24" fmla="*/ 1 w 44"/>
                      <a:gd name="T25" fmla="*/ 0 h 57"/>
                      <a:gd name="T26" fmla="*/ 1 w 44"/>
                      <a:gd name="T27" fmla="*/ 0 h 57"/>
                      <a:gd name="T28" fmla="*/ 1 w 44"/>
                      <a:gd name="T29" fmla="*/ 0 h 57"/>
                      <a:gd name="T30" fmla="*/ 1 w 44"/>
                      <a:gd name="T31" fmla="*/ 0 h 57"/>
                      <a:gd name="T32" fmla="*/ 1 w 44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57"/>
                      <a:gd name="T53" fmla="*/ 44 w 44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7" name="Freeform 9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0 w 37"/>
                      <a:gd name="T1" fmla="*/ 0 h 42"/>
                      <a:gd name="T2" fmla="*/ 0 w 37"/>
                      <a:gd name="T3" fmla="*/ 0 h 42"/>
                      <a:gd name="T4" fmla="*/ 0 w 37"/>
                      <a:gd name="T5" fmla="*/ 0 h 42"/>
                      <a:gd name="T6" fmla="*/ 0 w 37"/>
                      <a:gd name="T7" fmla="*/ 0 h 42"/>
                      <a:gd name="T8" fmla="*/ 0 w 37"/>
                      <a:gd name="T9" fmla="*/ 0 h 42"/>
                      <a:gd name="T10" fmla="*/ 0 w 37"/>
                      <a:gd name="T11" fmla="*/ 0 h 42"/>
                      <a:gd name="T12" fmla="*/ 0 w 37"/>
                      <a:gd name="T13" fmla="*/ 0 h 42"/>
                      <a:gd name="T14" fmla="*/ 0 w 37"/>
                      <a:gd name="T15" fmla="*/ 0 h 42"/>
                      <a:gd name="T16" fmla="*/ 0 w 37"/>
                      <a:gd name="T17" fmla="*/ 0 h 42"/>
                      <a:gd name="T18" fmla="*/ 0 w 37"/>
                      <a:gd name="T19" fmla="*/ 0 h 42"/>
                      <a:gd name="T20" fmla="*/ 0 w 37"/>
                      <a:gd name="T21" fmla="*/ 0 h 42"/>
                      <a:gd name="T22" fmla="*/ 0 w 37"/>
                      <a:gd name="T23" fmla="*/ 0 h 42"/>
                      <a:gd name="T24" fmla="*/ 0 w 37"/>
                      <a:gd name="T25" fmla="*/ 0 h 42"/>
                      <a:gd name="T26" fmla="*/ 0 w 37"/>
                      <a:gd name="T27" fmla="*/ 0 h 42"/>
                      <a:gd name="T28" fmla="*/ 0 w 37"/>
                      <a:gd name="T29" fmla="*/ 0 h 42"/>
                      <a:gd name="T30" fmla="*/ 0 w 37"/>
                      <a:gd name="T31" fmla="*/ 0 h 42"/>
                      <a:gd name="T32" fmla="*/ 0 w 37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2"/>
                      <a:gd name="T53" fmla="*/ 37 w 37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8" name="Freeform 9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0 w 25"/>
                      <a:gd name="T1" fmla="*/ 0 h 27"/>
                      <a:gd name="T2" fmla="*/ 0 w 25"/>
                      <a:gd name="T3" fmla="*/ 0 h 27"/>
                      <a:gd name="T4" fmla="*/ 0 w 25"/>
                      <a:gd name="T5" fmla="*/ 0 h 27"/>
                      <a:gd name="T6" fmla="*/ 0 w 25"/>
                      <a:gd name="T7" fmla="*/ 0 h 27"/>
                      <a:gd name="T8" fmla="*/ 0 w 25"/>
                      <a:gd name="T9" fmla="*/ 0 h 27"/>
                      <a:gd name="T10" fmla="*/ 0 w 25"/>
                      <a:gd name="T11" fmla="*/ 0 h 27"/>
                      <a:gd name="T12" fmla="*/ 0 w 25"/>
                      <a:gd name="T13" fmla="*/ 0 h 27"/>
                      <a:gd name="T14" fmla="*/ 0 w 25"/>
                      <a:gd name="T15" fmla="*/ 0 h 27"/>
                      <a:gd name="T16" fmla="*/ 0 w 25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7"/>
                      <a:gd name="T29" fmla="*/ 25 w 25"/>
                      <a:gd name="T30" fmla="*/ 27 h 2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09" name="Freeform 9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0 h 33"/>
                      <a:gd name="T2" fmla="*/ 1 w 27"/>
                      <a:gd name="T3" fmla="*/ 0 h 33"/>
                      <a:gd name="T4" fmla="*/ 1 w 27"/>
                      <a:gd name="T5" fmla="*/ 0 h 33"/>
                      <a:gd name="T6" fmla="*/ 1 w 27"/>
                      <a:gd name="T7" fmla="*/ 0 h 33"/>
                      <a:gd name="T8" fmla="*/ 1 w 27"/>
                      <a:gd name="T9" fmla="*/ 0 h 33"/>
                      <a:gd name="T10" fmla="*/ 1 w 27"/>
                      <a:gd name="T11" fmla="*/ 0 h 33"/>
                      <a:gd name="T12" fmla="*/ 1 w 27"/>
                      <a:gd name="T13" fmla="*/ 0 h 33"/>
                      <a:gd name="T14" fmla="*/ 1 w 27"/>
                      <a:gd name="T15" fmla="*/ 0 h 33"/>
                      <a:gd name="T16" fmla="*/ 1 w 27"/>
                      <a:gd name="T17" fmla="*/ 0 h 33"/>
                      <a:gd name="T18" fmla="*/ 1 w 27"/>
                      <a:gd name="T19" fmla="*/ 0 h 33"/>
                      <a:gd name="T20" fmla="*/ 1 w 27"/>
                      <a:gd name="T21" fmla="*/ 0 h 33"/>
                      <a:gd name="T22" fmla="*/ 1 w 27"/>
                      <a:gd name="T23" fmla="*/ 0 h 33"/>
                      <a:gd name="T24" fmla="*/ 0 w 27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7"/>
                      <a:gd name="T40" fmla="*/ 0 h 33"/>
                      <a:gd name="T41" fmla="*/ 27 w 27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0" name="Freeform 9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1 w 35"/>
                      <a:gd name="T3" fmla="*/ 1 h 14"/>
                      <a:gd name="T4" fmla="*/ 1 w 35"/>
                      <a:gd name="T5" fmla="*/ 1 h 14"/>
                      <a:gd name="T6" fmla="*/ 1 w 35"/>
                      <a:gd name="T7" fmla="*/ 1 h 14"/>
                      <a:gd name="T8" fmla="*/ 1 w 35"/>
                      <a:gd name="T9" fmla="*/ 1 h 14"/>
                      <a:gd name="T10" fmla="*/ 1 w 35"/>
                      <a:gd name="T11" fmla="*/ 1 h 14"/>
                      <a:gd name="T12" fmla="*/ 1 w 35"/>
                      <a:gd name="T13" fmla="*/ 1 h 14"/>
                      <a:gd name="T14" fmla="*/ 1 w 35"/>
                      <a:gd name="T15" fmla="*/ 1 h 14"/>
                      <a:gd name="T16" fmla="*/ 1 w 35"/>
                      <a:gd name="T17" fmla="*/ 1 h 14"/>
                      <a:gd name="T18" fmla="*/ 1 w 35"/>
                      <a:gd name="T19" fmla="*/ 1 h 14"/>
                      <a:gd name="T20" fmla="*/ 1 w 35"/>
                      <a:gd name="T21" fmla="*/ 1 h 14"/>
                      <a:gd name="T22" fmla="*/ 1 w 35"/>
                      <a:gd name="T23" fmla="*/ 1 h 14"/>
                      <a:gd name="T24" fmla="*/ 1 w 35"/>
                      <a:gd name="T25" fmla="*/ 1 h 14"/>
                      <a:gd name="T26" fmla="*/ 1 w 35"/>
                      <a:gd name="T27" fmla="*/ 1 h 14"/>
                      <a:gd name="T28" fmla="*/ 1 w 35"/>
                      <a:gd name="T29" fmla="*/ 1 h 14"/>
                      <a:gd name="T30" fmla="*/ 1 w 35"/>
                      <a:gd name="T31" fmla="*/ 0 h 14"/>
                      <a:gd name="T32" fmla="*/ 0 w 35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14"/>
                      <a:gd name="T53" fmla="*/ 35 w 35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1" name="Freeform 9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0 h 12"/>
                      <a:gd name="T2" fmla="*/ 1 w 40"/>
                      <a:gd name="T3" fmla="*/ 0 h 12"/>
                      <a:gd name="T4" fmla="*/ 1 w 40"/>
                      <a:gd name="T5" fmla="*/ 0 h 12"/>
                      <a:gd name="T6" fmla="*/ 1 w 40"/>
                      <a:gd name="T7" fmla="*/ 0 h 12"/>
                      <a:gd name="T8" fmla="*/ 1 w 40"/>
                      <a:gd name="T9" fmla="*/ 0 h 12"/>
                      <a:gd name="T10" fmla="*/ 1 w 40"/>
                      <a:gd name="T11" fmla="*/ 0 h 12"/>
                      <a:gd name="T12" fmla="*/ 1 w 40"/>
                      <a:gd name="T13" fmla="*/ 0 h 12"/>
                      <a:gd name="T14" fmla="*/ 1 w 40"/>
                      <a:gd name="T15" fmla="*/ 0 h 12"/>
                      <a:gd name="T16" fmla="*/ 1 w 40"/>
                      <a:gd name="T17" fmla="*/ 0 h 12"/>
                      <a:gd name="T18" fmla="*/ 1 w 40"/>
                      <a:gd name="T19" fmla="*/ 0 h 12"/>
                      <a:gd name="T20" fmla="*/ 1 w 40"/>
                      <a:gd name="T21" fmla="*/ 0 h 12"/>
                      <a:gd name="T22" fmla="*/ 1 w 40"/>
                      <a:gd name="T23" fmla="*/ 0 h 12"/>
                      <a:gd name="T24" fmla="*/ 1 w 40"/>
                      <a:gd name="T25" fmla="*/ 0 h 12"/>
                      <a:gd name="T26" fmla="*/ 1 w 40"/>
                      <a:gd name="T27" fmla="*/ 0 h 12"/>
                      <a:gd name="T28" fmla="*/ 1 w 40"/>
                      <a:gd name="T29" fmla="*/ 0 h 12"/>
                      <a:gd name="T30" fmla="*/ 1 w 40"/>
                      <a:gd name="T31" fmla="*/ 0 h 12"/>
                      <a:gd name="T32" fmla="*/ 0 w 40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12"/>
                      <a:gd name="T53" fmla="*/ 40 w 40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2" name="Freeform 9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0 w 37"/>
                      <a:gd name="T3" fmla="*/ 0 h 29"/>
                      <a:gd name="T4" fmla="*/ 0 w 37"/>
                      <a:gd name="T5" fmla="*/ 0 h 29"/>
                      <a:gd name="T6" fmla="*/ 0 w 37"/>
                      <a:gd name="T7" fmla="*/ 0 h 29"/>
                      <a:gd name="T8" fmla="*/ 0 w 37"/>
                      <a:gd name="T9" fmla="*/ 0 h 29"/>
                      <a:gd name="T10" fmla="*/ 0 w 37"/>
                      <a:gd name="T11" fmla="*/ 0 h 29"/>
                      <a:gd name="T12" fmla="*/ 0 w 37"/>
                      <a:gd name="T13" fmla="*/ 0 h 29"/>
                      <a:gd name="T14" fmla="*/ 0 w 37"/>
                      <a:gd name="T15" fmla="*/ 0 h 29"/>
                      <a:gd name="T16" fmla="*/ 0 w 37"/>
                      <a:gd name="T17" fmla="*/ 0 h 29"/>
                      <a:gd name="T18" fmla="*/ 0 w 37"/>
                      <a:gd name="T19" fmla="*/ 0 h 29"/>
                      <a:gd name="T20" fmla="*/ 0 w 37"/>
                      <a:gd name="T21" fmla="*/ 0 h 29"/>
                      <a:gd name="T22" fmla="*/ 0 w 37"/>
                      <a:gd name="T23" fmla="*/ 0 h 29"/>
                      <a:gd name="T24" fmla="*/ 0 w 37"/>
                      <a:gd name="T25" fmla="*/ 0 h 29"/>
                      <a:gd name="T26" fmla="*/ 0 w 37"/>
                      <a:gd name="T27" fmla="*/ 0 h 29"/>
                      <a:gd name="T28" fmla="*/ 0 w 37"/>
                      <a:gd name="T29" fmla="*/ 0 h 29"/>
                      <a:gd name="T30" fmla="*/ 0 w 37"/>
                      <a:gd name="T31" fmla="*/ 0 h 29"/>
                      <a:gd name="T32" fmla="*/ 0 w 37"/>
                      <a:gd name="T33" fmla="*/ 0 h 2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9"/>
                      <a:gd name="T53" fmla="*/ 37 w 37"/>
                      <a:gd name="T54" fmla="*/ 29 h 2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3" name="Freeform 10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1 w 9"/>
                      <a:gd name="T1" fmla="*/ 0 h 51"/>
                      <a:gd name="T2" fmla="*/ 1 w 9"/>
                      <a:gd name="T3" fmla="*/ 1 h 51"/>
                      <a:gd name="T4" fmla="*/ 1 w 9"/>
                      <a:gd name="T5" fmla="*/ 1 h 51"/>
                      <a:gd name="T6" fmla="*/ 1 w 9"/>
                      <a:gd name="T7" fmla="*/ 1 h 51"/>
                      <a:gd name="T8" fmla="*/ 1 w 9"/>
                      <a:gd name="T9" fmla="*/ 1 h 51"/>
                      <a:gd name="T10" fmla="*/ 0 w 9"/>
                      <a:gd name="T11" fmla="*/ 1 h 51"/>
                      <a:gd name="T12" fmla="*/ 1 w 9"/>
                      <a:gd name="T13" fmla="*/ 1 h 51"/>
                      <a:gd name="T14" fmla="*/ 1 w 9"/>
                      <a:gd name="T15" fmla="*/ 1 h 51"/>
                      <a:gd name="T16" fmla="*/ 1 w 9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51"/>
                      <a:gd name="T29" fmla="*/ 9 w 9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4" name="Freeform 10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 w 15"/>
                      <a:gd name="T1" fmla="*/ 0 h 51"/>
                      <a:gd name="T2" fmla="*/ 1 w 15"/>
                      <a:gd name="T3" fmla="*/ 0 h 51"/>
                      <a:gd name="T4" fmla="*/ 1 w 15"/>
                      <a:gd name="T5" fmla="*/ 0 h 51"/>
                      <a:gd name="T6" fmla="*/ 1 w 15"/>
                      <a:gd name="T7" fmla="*/ 0 h 51"/>
                      <a:gd name="T8" fmla="*/ 1 w 15"/>
                      <a:gd name="T9" fmla="*/ 0 h 51"/>
                      <a:gd name="T10" fmla="*/ 0 w 15"/>
                      <a:gd name="T11" fmla="*/ 0 h 51"/>
                      <a:gd name="T12" fmla="*/ 1 w 15"/>
                      <a:gd name="T13" fmla="*/ 0 h 51"/>
                      <a:gd name="T14" fmla="*/ 1 w 15"/>
                      <a:gd name="T15" fmla="*/ 0 h 51"/>
                      <a:gd name="T16" fmla="*/ 1 w 15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5"/>
                      <a:gd name="T28" fmla="*/ 0 h 51"/>
                      <a:gd name="T29" fmla="*/ 15 w 15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5" name="Freeform 10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0 w 9"/>
                      <a:gd name="T1" fmla="*/ 0 h 49"/>
                      <a:gd name="T2" fmla="*/ 0 w 9"/>
                      <a:gd name="T3" fmla="*/ 0 h 49"/>
                      <a:gd name="T4" fmla="*/ 0 w 9"/>
                      <a:gd name="T5" fmla="*/ 0 h 49"/>
                      <a:gd name="T6" fmla="*/ 0 w 9"/>
                      <a:gd name="T7" fmla="*/ 0 h 49"/>
                      <a:gd name="T8" fmla="*/ 0 w 9"/>
                      <a:gd name="T9" fmla="*/ 0 h 49"/>
                      <a:gd name="T10" fmla="*/ 0 w 9"/>
                      <a:gd name="T11" fmla="*/ 0 h 49"/>
                      <a:gd name="T12" fmla="*/ 0 w 9"/>
                      <a:gd name="T13" fmla="*/ 0 h 49"/>
                      <a:gd name="T14" fmla="*/ 0 w 9"/>
                      <a:gd name="T15" fmla="*/ 0 h 49"/>
                      <a:gd name="T16" fmla="*/ 0 w 9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9"/>
                      <a:gd name="T29" fmla="*/ 9 w 9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6" name="Freeform 10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1 w 19"/>
                      <a:gd name="T3" fmla="*/ 1 h 55"/>
                      <a:gd name="T4" fmla="*/ 1 w 19"/>
                      <a:gd name="T5" fmla="*/ 1 h 55"/>
                      <a:gd name="T6" fmla="*/ 1 w 19"/>
                      <a:gd name="T7" fmla="*/ 1 h 55"/>
                      <a:gd name="T8" fmla="*/ 1 w 19"/>
                      <a:gd name="T9" fmla="*/ 1 h 55"/>
                      <a:gd name="T10" fmla="*/ 1 w 19"/>
                      <a:gd name="T11" fmla="*/ 1 h 55"/>
                      <a:gd name="T12" fmla="*/ 1 w 19"/>
                      <a:gd name="T13" fmla="*/ 1 h 55"/>
                      <a:gd name="T14" fmla="*/ 1 w 19"/>
                      <a:gd name="T15" fmla="*/ 1 h 55"/>
                      <a:gd name="T16" fmla="*/ 0 w 19"/>
                      <a:gd name="T17" fmla="*/ 0 h 5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9"/>
                      <a:gd name="T28" fmla="*/ 0 h 55"/>
                      <a:gd name="T29" fmla="*/ 19 w 19"/>
                      <a:gd name="T30" fmla="*/ 55 h 5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7" name="Freeform 10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1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0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8" name="Freeform 10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1 w 37"/>
                      <a:gd name="T3" fmla="*/ 1 h 63"/>
                      <a:gd name="T4" fmla="*/ 1 w 37"/>
                      <a:gd name="T5" fmla="*/ 1 h 63"/>
                      <a:gd name="T6" fmla="*/ 1 w 37"/>
                      <a:gd name="T7" fmla="*/ 1 h 63"/>
                      <a:gd name="T8" fmla="*/ 1 w 37"/>
                      <a:gd name="T9" fmla="*/ 1 h 63"/>
                      <a:gd name="T10" fmla="*/ 1 w 37"/>
                      <a:gd name="T11" fmla="*/ 1 h 63"/>
                      <a:gd name="T12" fmla="*/ 1 w 37"/>
                      <a:gd name="T13" fmla="*/ 1 h 63"/>
                      <a:gd name="T14" fmla="*/ 1 w 37"/>
                      <a:gd name="T15" fmla="*/ 1 h 63"/>
                      <a:gd name="T16" fmla="*/ 1 w 37"/>
                      <a:gd name="T17" fmla="*/ 1 h 63"/>
                      <a:gd name="T18" fmla="*/ 1 w 37"/>
                      <a:gd name="T19" fmla="*/ 1 h 63"/>
                      <a:gd name="T20" fmla="*/ 1 w 37"/>
                      <a:gd name="T21" fmla="*/ 1 h 63"/>
                      <a:gd name="T22" fmla="*/ 1 w 37"/>
                      <a:gd name="T23" fmla="*/ 1 h 63"/>
                      <a:gd name="T24" fmla="*/ 1 w 37"/>
                      <a:gd name="T25" fmla="*/ 1 h 63"/>
                      <a:gd name="T26" fmla="*/ 1 w 37"/>
                      <a:gd name="T27" fmla="*/ 1 h 63"/>
                      <a:gd name="T28" fmla="*/ 1 w 37"/>
                      <a:gd name="T29" fmla="*/ 1 h 63"/>
                      <a:gd name="T30" fmla="*/ 1 w 37"/>
                      <a:gd name="T31" fmla="*/ 1 h 63"/>
                      <a:gd name="T32" fmla="*/ 0 w 37"/>
                      <a:gd name="T33" fmla="*/ 0 h 6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63"/>
                      <a:gd name="T53" fmla="*/ 37 w 37"/>
                      <a:gd name="T54" fmla="*/ 63 h 6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19" name="Freeform 10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1 w 42"/>
                      <a:gd name="T3" fmla="*/ 0 h 59"/>
                      <a:gd name="T4" fmla="*/ 1 w 42"/>
                      <a:gd name="T5" fmla="*/ 0 h 59"/>
                      <a:gd name="T6" fmla="*/ 1 w 42"/>
                      <a:gd name="T7" fmla="*/ 0 h 59"/>
                      <a:gd name="T8" fmla="*/ 1 w 42"/>
                      <a:gd name="T9" fmla="*/ 0 h 59"/>
                      <a:gd name="T10" fmla="*/ 1 w 42"/>
                      <a:gd name="T11" fmla="*/ 0 h 59"/>
                      <a:gd name="T12" fmla="*/ 1 w 42"/>
                      <a:gd name="T13" fmla="*/ 0 h 59"/>
                      <a:gd name="T14" fmla="*/ 1 w 42"/>
                      <a:gd name="T15" fmla="*/ 0 h 59"/>
                      <a:gd name="T16" fmla="*/ 1 w 42"/>
                      <a:gd name="T17" fmla="*/ 0 h 59"/>
                      <a:gd name="T18" fmla="*/ 1 w 42"/>
                      <a:gd name="T19" fmla="*/ 0 h 59"/>
                      <a:gd name="T20" fmla="*/ 1 w 42"/>
                      <a:gd name="T21" fmla="*/ 0 h 59"/>
                      <a:gd name="T22" fmla="*/ 1 w 42"/>
                      <a:gd name="T23" fmla="*/ 0 h 59"/>
                      <a:gd name="T24" fmla="*/ 1 w 42"/>
                      <a:gd name="T25" fmla="*/ 0 h 59"/>
                      <a:gd name="T26" fmla="*/ 1 w 42"/>
                      <a:gd name="T27" fmla="*/ 0 h 59"/>
                      <a:gd name="T28" fmla="*/ 1 w 42"/>
                      <a:gd name="T29" fmla="*/ 0 h 59"/>
                      <a:gd name="T30" fmla="*/ 1 w 42"/>
                      <a:gd name="T31" fmla="*/ 0 h 59"/>
                      <a:gd name="T32" fmla="*/ 0 w 42"/>
                      <a:gd name="T33" fmla="*/ 0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59"/>
                      <a:gd name="T53" fmla="*/ 42 w 42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0" name="Freeform 10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0 w 37"/>
                      <a:gd name="T3" fmla="*/ 1 h 54"/>
                      <a:gd name="T4" fmla="*/ 0 w 37"/>
                      <a:gd name="T5" fmla="*/ 1 h 54"/>
                      <a:gd name="T6" fmla="*/ 0 w 37"/>
                      <a:gd name="T7" fmla="*/ 1 h 54"/>
                      <a:gd name="T8" fmla="*/ 0 w 37"/>
                      <a:gd name="T9" fmla="*/ 1 h 54"/>
                      <a:gd name="T10" fmla="*/ 0 w 37"/>
                      <a:gd name="T11" fmla="*/ 1 h 54"/>
                      <a:gd name="T12" fmla="*/ 0 w 37"/>
                      <a:gd name="T13" fmla="*/ 1 h 54"/>
                      <a:gd name="T14" fmla="*/ 0 w 37"/>
                      <a:gd name="T15" fmla="*/ 1 h 54"/>
                      <a:gd name="T16" fmla="*/ 0 w 37"/>
                      <a:gd name="T17" fmla="*/ 1 h 54"/>
                      <a:gd name="T18" fmla="*/ 0 w 37"/>
                      <a:gd name="T19" fmla="*/ 1 h 54"/>
                      <a:gd name="T20" fmla="*/ 0 w 37"/>
                      <a:gd name="T21" fmla="*/ 1 h 54"/>
                      <a:gd name="T22" fmla="*/ 0 w 37"/>
                      <a:gd name="T23" fmla="*/ 1 h 54"/>
                      <a:gd name="T24" fmla="*/ 0 w 37"/>
                      <a:gd name="T25" fmla="*/ 1 h 54"/>
                      <a:gd name="T26" fmla="*/ 0 w 37"/>
                      <a:gd name="T27" fmla="*/ 1 h 54"/>
                      <a:gd name="T28" fmla="*/ 0 w 37"/>
                      <a:gd name="T29" fmla="*/ 1 h 54"/>
                      <a:gd name="T30" fmla="*/ 0 w 37"/>
                      <a:gd name="T31" fmla="*/ 1 h 54"/>
                      <a:gd name="T32" fmla="*/ 0 w 37"/>
                      <a:gd name="T33" fmla="*/ 0 h 5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54"/>
                      <a:gd name="T53" fmla="*/ 37 w 37"/>
                      <a:gd name="T54" fmla="*/ 54 h 5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1" name="Freeform 10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1 w 45"/>
                      <a:gd name="T1" fmla="*/ 0 h 83"/>
                      <a:gd name="T2" fmla="*/ 1 w 45"/>
                      <a:gd name="T3" fmla="*/ 0 h 83"/>
                      <a:gd name="T4" fmla="*/ 1 w 45"/>
                      <a:gd name="T5" fmla="*/ 0 h 83"/>
                      <a:gd name="T6" fmla="*/ 1 w 45"/>
                      <a:gd name="T7" fmla="*/ 0 h 83"/>
                      <a:gd name="T8" fmla="*/ 1 w 45"/>
                      <a:gd name="T9" fmla="*/ 0 h 83"/>
                      <a:gd name="T10" fmla="*/ 1 w 45"/>
                      <a:gd name="T11" fmla="*/ 0 h 83"/>
                      <a:gd name="T12" fmla="*/ 1 w 45"/>
                      <a:gd name="T13" fmla="*/ 0 h 83"/>
                      <a:gd name="T14" fmla="*/ 1 w 45"/>
                      <a:gd name="T15" fmla="*/ 0 h 83"/>
                      <a:gd name="T16" fmla="*/ 0 w 45"/>
                      <a:gd name="T17" fmla="*/ 0 h 83"/>
                      <a:gd name="T18" fmla="*/ 1 w 45"/>
                      <a:gd name="T19" fmla="*/ 0 h 83"/>
                      <a:gd name="T20" fmla="*/ 1 w 45"/>
                      <a:gd name="T21" fmla="*/ 0 h 83"/>
                      <a:gd name="T22" fmla="*/ 1 w 45"/>
                      <a:gd name="T23" fmla="*/ 0 h 83"/>
                      <a:gd name="T24" fmla="*/ 1 w 45"/>
                      <a:gd name="T25" fmla="*/ 0 h 83"/>
                      <a:gd name="T26" fmla="*/ 1 w 45"/>
                      <a:gd name="T27" fmla="*/ 0 h 83"/>
                      <a:gd name="T28" fmla="*/ 1 w 45"/>
                      <a:gd name="T29" fmla="*/ 0 h 83"/>
                      <a:gd name="T30" fmla="*/ 1 w 45"/>
                      <a:gd name="T31" fmla="*/ 0 h 83"/>
                      <a:gd name="T32" fmla="*/ 1 w 45"/>
                      <a:gd name="T33" fmla="*/ 0 h 8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83"/>
                      <a:gd name="T53" fmla="*/ 45 w 45"/>
                      <a:gd name="T54" fmla="*/ 83 h 8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2" name="Freeform 10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1 w 40"/>
                      <a:gd name="T1" fmla="*/ 0 h 66"/>
                      <a:gd name="T2" fmla="*/ 1 w 40"/>
                      <a:gd name="T3" fmla="*/ 0 h 66"/>
                      <a:gd name="T4" fmla="*/ 1 w 40"/>
                      <a:gd name="T5" fmla="*/ 0 h 66"/>
                      <a:gd name="T6" fmla="*/ 1 w 40"/>
                      <a:gd name="T7" fmla="*/ 0 h 66"/>
                      <a:gd name="T8" fmla="*/ 1 w 40"/>
                      <a:gd name="T9" fmla="*/ 0 h 66"/>
                      <a:gd name="T10" fmla="*/ 1 w 40"/>
                      <a:gd name="T11" fmla="*/ 0 h 66"/>
                      <a:gd name="T12" fmla="*/ 1 w 40"/>
                      <a:gd name="T13" fmla="*/ 0 h 66"/>
                      <a:gd name="T14" fmla="*/ 1 w 40"/>
                      <a:gd name="T15" fmla="*/ 0 h 66"/>
                      <a:gd name="T16" fmla="*/ 0 w 40"/>
                      <a:gd name="T17" fmla="*/ 0 h 66"/>
                      <a:gd name="T18" fmla="*/ 1 w 40"/>
                      <a:gd name="T19" fmla="*/ 0 h 66"/>
                      <a:gd name="T20" fmla="*/ 1 w 40"/>
                      <a:gd name="T21" fmla="*/ 0 h 66"/>
                      <a:gd name="T22" fmla="*/ 1 w 40"/>
                      <a:gd name="T23" fmla="*/ 0 h 66"/>
                      <a:gd name="T24" fmla="*/ 1 w 40"/>
                      <a:gd name="T25" fmla="*/ 0 h 66"/>
                      <a:gd name="T26" fmla="*/ 1 w 40"/>
                      <a:gd name="T27" fmla="*/ 0 h 66"/>
                      <a:gd name="T28" fmla="*/ 1 w 40"/>
                      <a:gd name="T29" fmla="*/ 0 h 66"/>
                      <a:gd name="T30" fmla="*/ 1 w 40"/>
                      <a:gd name="T31" fmla="*/ 0 h 66"/>
                      <a:gd name="T32" fmla="*/ 1 w 40"/>
                      <a:gd name="T33" fmla="*/ 0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66"/>
                      <a:gd name="T53" fmla="*/ 40 w 40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3" name="Freeform 11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1 w 41"/>
                      <a:gd name="T3" fmla="*/ 1 h 58"/>
                      <a:gd name="T4" fmla="*/ 1 w 41"/>
                      <a:gd name="T5" fmla="*/ 1 h 58"/>
                      <a:gd name="T6" fmla="*/ 1 w 41"/>
                      <a:gd name="T7" fmla="*/ 1 h 58"/>
                      <a:gd name="T8" fmla="*/ 1 w 41"/>
                      <a:gd name="T9" fmla="*/ 1 h 58"/>
                      <a:gd name="T10" fmla="*/ 1 w 41"/>
                      <a:gd name="T11" fmla="*/ 1 h 58"/>
                      <a:gd name="T12" fmla="*/ 1 w 41"/>
                      <a:gd name="T13" fmla="*/ 1 h 58"/>
                      <a:gd name="T14" fmla="*/ 1 w 41"/>
                      <a:gd name="T15" fmla="*/ 1 h 58"/>
                      <a:gd name="T16" fmla="*/ 1 w 41"/>
                      <a:gd name="T17" fmla="*/ 1 h 58"/>
                      <a:gd name="T18" fmla="*/ 1 w 41"/>
                      <a:gd name="T19" fmla="*/ 1 h 58"/>
                      <a:gd name="T20" fmla="*/ 1 w 41"/>
                      <a:gd name="T21" fmla="*/ 1 h 58"/>
                      <a:gd name="T22" fmla="*/ 1 w 41"/>
                      <a:gd name="T23" fmla="*/ 1 h 58"/>
                      <a:gd name="T24" fmla="*/ 1 w 41"/>
                      <a:gd name="T25" fmla="*/ 1 h 58"/>
                      <a:gd name="T26" fmla="*/ 1 w 41"/>
                      <a:gd name="T27" fmla="*/ 1 h 58"/>
                      <a:gd name="T28" fmla="*/ 1 w 41"/>
                      <a:gd name="T29" fmla="*/ 1 h 58"/>
                      <a:gd name="T30" fmla="*/ 1 w 41"/>
                      <a:gd name="T31" fmla="*/ 1 h 58"/>
                      <a:gd name="T32" fmla="*/ 0 w 41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58"/>
                      <a:gd name="T53" fmla="*/ 41 w 41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4" name="Freeform 11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0 h 43"/>
                      <a:gd name="T2" fmla="*/ 0 w 201"/>
                      <a:gd name="T3" fmla="*/ 0 h 43"/>
                      <a:gd name="T4" fmla="*/ 1 w 201"/>
                      <a:gd name="T5" fmla="*/ 0 h 43"/>
                      <a:gd name="T6" fmla="*/ 1 w 201"/>
                      <a:gd name="T7" fmla="*/ 0 h 43"/>
                      <a:gd name="T8" fmla="*/ 1 w 201"/>
                      <a:gd name="T9" fmla="*/ 0 h 43"/>
                      <a:gd name="T10" fmla="*/ 1 w 201"/>
                      <a:gd name="T11" fmla="*/ 0 h 43"/>
                      <a:gd name="T12" fmla="*/ 1 w 201"/>
                      <a:gd name="T13" fmla="*/ 0 h 43"/>
                      <a:gd name="T14" fmla="*/ 1 w 201"/>
                      <a:gd name="T15" fmla="*/ 0 h 43"/>
                      <a:gd name="T16" fmla="*/ 1 w 201"/>
                      <a:gd name="T17" fmla="*/ 0 h 43"/>
                      <a:gd name="T18" fmla="*/ 1 w 201"/>
                      <a:gd name="T19" fmla="*/ 0 h 43"/>
                      <a:gd name="T20" fmla="*/ 1 w 201"/>
                      <a:gd name="T21" fmla="*/ 0 h 43"/>
                      <a:gd name="T22" fmla="*/ 1 w 201"/>
                      <a:gd name="T23" fmla="*/ 0 h 43"/>
                      <a:gd name="T24" fmla="*/ 1 w 201"/>
                      <a:gd name="T25" fmla="*/ 0 h 43"/>
                      <a:gd name="T26" fmla="*/ 1 w 201"/>
                      <a:gd name="T27" fmla="*/ 0 h 43"/>
                      <a:gd name="T28" fmla="*/ 1 w 201"/>
                      <a:gd name="T29" fmla="*/ 0 h 43"/>
                      <a:gd name="T30" fmla="*/ 1 w 201"/>
                      <a:gd name="T31" fmla="*/ 0 h 43"/>
                      <a:gd name="T32" fmla="*/ 1 w 201"/>
                      <a:gd name="T33" fmla="*/ 0 h 43"/>
                      <a:gd name="T34" fmla="*/ 1 w 201"/>
                      <a:gd name="T35" fmla="*/ 0 h 43"/>
                      <a:gd name="T36" fmla="*/ 1 w 201"/>
                      <a:gd name="T37" fmla="*/ 0 h 43"/>
                      <a:gd name="T38" fmla="*/ 1 w 201"/>
                      <a:gd name="T39" fmla="*/ 0 h 43"/>
                      <a:gd name="T40" fmla="*/ 1 w 201"/>
                      <a:gd name="T41" fmla="*/ 0 h 43"/>
                      <a:gd name="T42" fmla="*/ 1 w 201"/>
                      <a:gd name="T43" fmla="*/ 0 h 43"/>
                      <a:gd name="T44" fmla="*/ 1 w 201"/>
                      <a:gd name="T45" fmla="*/ 0 h 43"/>
                      <a:gd name="T46" fmla="*/ 1 w 201"/>
                      <a:gd name="T47" fmla="*/ 0 h 43"/>
                      <a:gd name="T48" fmla="*/ 1 w 201"/>
                      <a:gd name="T49" fmla="*/ 0 h 43"/>
                      <a:gd name="T50" fmla="*/ 1 w 201"/>
                      <a:gd name="T51" fmla="*/ 0 h 43"/>
                      <a:gd name="T52" fmla="*/ 1 w 201"/>
                      <a:gd name="T53" fmla="*/ 0 h 43"/>
                      <a:gd name="T54" fmla="*/ 1 w 201"/>
                      <a:gd name="T55" fmla="*/ 0 h 43"/>
                      <a:gd name="T56" fmla="*/ 1 w 201"/>
                      <a:gd name="T57" fmla="*/ 0 h 43"/>
                      <a:gd name="T58" fmla="*/ 1 w 201"/>
                      <a:gd name="T59" fmla="*/ 0 h 43"/>
                      <a:gd name="T60" fmla="*/ 1 w 201"/>
                      <a:gd name="T61" fmla="*/ 0 h 43"/>
                      <a:gd name="T62" fmla="*/ 1 w 201"/>
                      <a:gd name="T63" fmla="*/ 0 h 43"/>
                      <a:gd name="T64" fmla="*/ 1 w 201"/>
                      <a:gd name="T65" fmla="*/ 0 h 43"/>
                      <a:gd name="T66" fmla="*/ 1 w 201"/>
                      <a:gd name="T67" fmla="*/ 0 h 43"/>
                      <a:gd name="T68" fmla="*/ 1 w 201"/>
                      <a:gd name="T69" fmla="*/ 0 h 43"/>
                      <a:gd name="T70" fmla="*/ 1 w 201"/>
                      <a:gd name="T71" fmla="*/ 0 h 43"/>
                      <a:gd name="T72" fmla="*/ 0 w 201"/>
                      <a:gd name="T73" fmla="*/ 0 h 4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1"/>
                      <a:gd name="T112" fmla="*/ 0 h 43"/>
                      <a:gd name="T113" fmla="*/ 201 w 201"/>
                      <a:gd name="T114" fmla="*/ 43 h 4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5" name="Freeform 11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1 w 22"/>
                      <a:gd name="T3" fmla="*/ 0 h 45"/>
                      <a:gd name="T4" fmla="*/ 1 w 22"/>
                      <a:gd name="T5" fmla="*/ 0 h 45"/>
                      <a:gd name="T6" fmla="*/ 1 w 22"/>
                      <a:gd name="T7" fmla="*/ 0 h 45"/>
                      <a:gd name="T8" fmla="*/ 1 w 22"/>
                      <a:gd name="T9" fmla="*/ 0 h 45"/>
                      <a:gd name="T10" fmla="*/ 1 w 22"/>
                      <a:gd name="T11" fmla="*/ 0 h 45"/>
                      <a:gd name="T12" fmla="*/ 1 w 22"/>
                      <a:gd name="T13" fmla="*/ 0 h 45"/>
                      <a:gd name="T14" fmla="*/ 1 w 22"/>
                      <a:gd name="T15" fmla="*/ 0 h 45"/>
                      <a:gd name="T16" fmla="*/ 0 w 22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45"/>
                      <a:gd name="T29" fmla="*/ 22 w 22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6" name="Freeform 11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1 w 25"/>
                      <a:gd name="T1" fmla="*/ 0 h 49"/>
                      <a:gd name="T2" fmla="*/ 1 w 25"/>
                      <a:gd name="T3" fmla="*/ 1 h 49"/>
                      <a:gd name="T4" fmla="*/ 1 w 25"/>
                      <a:gd name="T5" fmla="*/ 1 h 49"/>
                      <a:gd name="T6" fmla="*/ 1 w 25"/>
                      <a:gd name="T7" fmla="*/ 1 h 49"/>
                      <a:gd name="T8" fmla="*/ 0 w 25"/>
                      <a:gd name="T9" fmla="*/ 1 h 49"/>
                      <a:gd name="T10" fmla="*/ 1 w 25"/>
                      <a:gd name="T11" fmla="*/ 1 h 49"/>
                      <a:gd name="T12" fmla="*/ 1 w 25"/>
                      <a:gd name="T13" fmla="*/ 1 h 49"/>
                      <a:gd name="T14" fmla="*/ 1 w 25"/>
                      <a:gd name="T15" fmla="*/ 1 h 49"/>
                      <a:gd name="T16" fmla="*/ 1 w 25"/>
                      <a:gd name="T17" fmla="*/ 0 h 4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9"/>
                      <a:gd name="T29" fmla="*/ 25 w 25"/>
                      <a:gd name="T30" fmla="*/ 49 h 4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7" name="Freeform 11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1 w 36"/>
                      <a:gd name="T1" fmla="*/ 0 h 64"/>
                      <a:gd name="T2" fmla="*/ 1 w 36"/>
                      <a:gd name="T3" fmla="*/ 1 h 64"/>
                      <a:gd name="T4" fmla="*/ 1 w 36"/>
                      <a:gd name="T5" fmla="*/ 1 h 64"/>
                      <a:gd name="T6" fmla="*/ 1 w 36"/>
                      <a:gd name="T7" fmla="*/ 1 h 64"/>
                      <a:gd name="T8" fmla="*/ 1 w 36"/>
                      <a:gd name="T9" fmla="*/ 1 h 64"/>
                      <a:gd name="T10" fmla="*/ 1 w 36"/>
                      <a:gd name="T11" fmla="*/ 1 h 64"/>
                      <a:gd name="T12" fmla="*/ 1 w 36"/>
                      <a:gd name="T13" fmla="*/ 1 h 64"/>
                      <a:gd name="T14" fmla="*/ 1 w 36"/>
                      <a:gd name="T15" fmla="*/ 1 h 64"/>
                      <a:gd name="T16" fmla="*/ 0 w 36"/>
                      <a:gd name="T17" fmla="*/ 1 h 64"/>
                      <a:gd name="T18" fmla="*/ 1 w 36"/>
                      <a:gd name="T19" fmla="*/ 1 h 64"/>
                      <a:gd name="T20" fmla="*/ 1 w 36"/>
                      <a:gd name="T21" fmla="*/ 1 h 64"/>
                      <a:gd name="T22" fmla="*/ 1 w 36"/>
                      <a:gd name="T23" fmla="*/ 1 h 64"/>
                      <a:gd name="T24" fmla="*/ 1 w 36"/>
                      <a:gd name="T25" fmla="*/ 1 h 64"/>
                      <a:gd name="T26" fmla="*/ 1 w 36"/>
                      <a:gd name="T27" fmla="*/ 1 h 64"/>
                      <a:gd name="T28" fmla="*/ 1 w 36"/>
                      <a:gd name="T29" fmla="*/ 1 h 64"/>
                      <a:gd name="T30" fmla="*/ 1 w 36"/>
                      <a:gd name="T31" fmla="*/ 1 h 64"/>
                      <a:gd name="T32" fmla="*/ 1 w 36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64"/>
                      <a:gd name="T53" fmla="*/ 36 w 36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8" name="Freeform 11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0 w 40"/>
                      <a:gd name="T1" fmla="*/ 0 h 70"/>
                      <a:gd name="T2" fmla="*/ 0 w 40"/>
                      <a:gd name="T3" fmla="*/ 1 h 70"/>
                      <a:gd name="T4" fmla="*/ 0 w 40"/>
                      <a:gd name="T5" fmla="*/ 1 h 70"/>
                      <a:gd name="T6" fmla="*/ 0 w 40"/>
                      <a:gd name="T7" fmla="*/ 1 h 70"/>
                      <a:gd name="T8" fmla="*/ 0 w 40"/>
                      <a:gd name="T9" fmla="*/ 1 h 70"/>
                      <a:gd name="T10" fmla="*/ 0 w 40"/>
                      <a:gd name="T11" fmla="*/ 1 h 70"/>
                      <a:gd name="T12" fmla="*/ 0 w 40"/>
                      <a:gd name="T13" fmla="*/ 1 h 70"/>
                      <a:gd name="T14" fmla="*/ 0 w 40"/>
                      <a:gd name="T15" fmla="*/ 1 h 70"/>
                      <a:gd name="T16" fmla="*/ 0 w 40"/>
                      <a:gd name="T17" fmla="*/ 1 h 70"/>
                      <a:gd name="T18" fmla="*/ 0 w 40"/>
                      <a:gd name="T19" fmla="*/ 1 h 70"/>
                      <a:gd name="T20" fmla="*/ 0 w 40"/>
                      <a:gd name="T21" fmla="*/ 1 h 70"/>
                      <a:gd name="T22" fmla="*/ 0 w 40"/>
                      <a:gd name="T23" fmla="*/ 1 h 70"/>
                      <a:gd name="T24" fmla="*/ 0 w 40"/>
                      <a:gd name="T25" fmla="*/ 1 h 70"/>
                      <a:gd name="T26" fmla="*/ 0 w 40"/>
                      <a:gd name="T27" fmla="*/ 1 h 70"/>
                      <a:gd name="T28" fmla="*/ 0 w 40"/>
                      <a:gd name="T29" fmla="*/ 1 h 70"/>
                      <a:gd name="T30" fmla="*/ 0 w 40"/>
                      <a:gd name="T31" fmla="*/ 1 h 70"/>
                      <a:gd name="T32" fmla="*/ 0 w 40"/>
                      <a:gd name="T33" fmla="*/ 0 h 7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0"/>
                      <a:gd name="T52" fmla="*/ 0 h 70"/>
                      <a:gd name="T53" fmla="*/ 40 w 40"/>
                      <a:gd name="T54" fmla="*/ 70 h 7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29" name="Freeform 11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0 w 43"/>
                      <a:gd name="T1" fmla="*/ 0 h 57"/>
                      <a:gd name="T2" fmla="*/ 0 w 43"/>
                      <a:gd name="T3" fmla="*/ 1 h 57"/>
                      <a:gd name="T4" fmla="*/ 0 w 43"/>
                      <a:gd name="T5" fmla="*/ 1 h 57"/>
                      <a:gd name="T6" fmla="*/ 0 w 43"/>
                      <a:gd name="T7" fmla="*/ 1 h 57"/>
                      <a:gd name="T8" fmla="*/ 0 w 43"/>
                      <a:gd name="T9" fmla="*/ 1 h 57"/>
                      <a:gd name="T10" fmla="*/ 0 w 43"/>
                      <a:gd name="T11" fmla="*/ 1 h 57"/>
                      <a:gd name="T12" fmla="*/ 0 w 43"/>
                      <a:gd name="T13" fmla="*/ 1 h 57"/>
                      <a:gd name="T14" fmla="*/ 0 w 43"/>
                      <a:gd name="T15" fmla="*/ 1 h 57"/>
                      <a:gd name="T16" fmla="*/ 0 w 43"/>
                      <a:gd name="T17" fmla="*/ 1 h 57"/>
                      <a:gd name="T18" fmla="*/ 0 w 43"/>
                      <a:gd name="T19" fmla="*/ 1 h 57"/>
                      <a:gd name="T20" fmla="*/ 0 w 43"/>
                      <a:gd name="T21" fmla="*/ 1 h 57"/>
                      <a:gd name="T22" fmla="*/ 0 w 43"/>
                      <a:gd name="T23" fmla="*/ 1 h 57"/>
                      <a:gd name="T24" fmla="*/ 0 w 43"/>
                      <a:gd name="T25" fmla="*/ 1 h 57"/>
                      <a:gd name="T26" fmla="*/ 0 w 43"/>
                      <a:gd name="T27" fmla="*/ 1 h 57"/>
                      <a:gd name="T28" fmla="*/ 0 w 43"/>
                      <a:gd name="T29" fmla="*/ 1 h 57"/>
                      <a:gd name="T30" fmla="*/ 0 w 43"/>
                      <a:gd name="T31" fmla="*/ 1 h 57"/>
                      <a:gd name="T32" fmla="*/ 0 w 43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57"/>
                      <a:gd name="T53" fmla="*/ 43 w 43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0" name="Freeform 11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0 w 37"/>
                      <a:gd name="T3" fmla="*/ 0 h 49"/>
                      <a:gd name="T4" fmla="*/ 0 w 37"/>
                      <a:gd name="T5" fmla="*/ 0 h 49"/>
                      <a:gd name="T6" fmla="*/ 0 w 37"/>
                      <a:gd name="T7" fmla="*/ 0 h 49"/>
                      <a:gd name="T8" fmla="*/ 0 w 37"/>
                      <a:gd name="T9" fmla="*/ 0 h 49"/>
                      <a:gd name="T10" fmla="*/ 0 w 37"/>
                      <a:gd name="T11" fmla="*/ 0 h 49"/>
                      <a:gd name="T12" fmla="*/ 0 w 37"/>
                      <a:gd name="T13" fmla="*/ 0 h 49"/>
                      <a:gd name="T14" fmla="*/ 0 w 37"/>
                      <a:gd name="T15" fmla="*/ 0 h 49"/>
                      <a:gd name="T16" fmla="*/ 0 w 37"/>
                      <a:gd name="T17" fmla="*/ 0 h 49"/>
                      <a:gd name="T18" fmla="*/ 0 w 37"/>
                      <a:gd name="T19" fmla="*/ 0 h 49"/>
                      <a:gd name="T20" fmla="*/ 0 w 37"/>
                      <a:gd name="T21" fmla="*/ 0 h 49"/>
                      <a:gd name="T22" fmla="*/ 0 w 37"/>
                      <a:gd name="T23" fmla="*/ 0 h 49"/>
                      <a:gd name="T24" fmla="*/ 0 w 37"/>
                      <a:gd name="T25" fmla="*/ 0 h 49"/>
                      <a:gd name="T26" fmla="*/ 0 w 37"/>
                      <a:gd name="T27" fmla="*/ 0 h 49"/>
                      <a:gd name="T28" fmla="*/ 0 w 37"/>
                      <a:gd name="T29" fmla="*/ 0 h 49"/>
                      <a:gd name="T30" fmla="*/ 0 w 37"/>
                      <a:gd name="T31" fmla="*/ 0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1" name="Freeform 11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1 w 32"/>
                      <a:gd name="T1" fmla="*/ 0 h 35"/>
                      <a:gd name="T2" fmla="*/ 1 w 32"/>
                      <a:gd name="T3" fmla="*/ 0 h 35"/>
                      <a:gd name="T4" fmla="*/ 1 w 32"/>
                      <a:gd name="T5" fmla="*/ 0 h 35"/>
                      <a:gd name="T6" fmla="*/ 1 w 32"/>
                      <a:gd name="T7" fmla="*/ 0 h 35"/>
                      <a:gd name="T8" fmla="*/ 1 w 32"/>
                      <a:gd name="T9" fmla="*/ 0 h 35"/>
                      <a:gd name="T10" fmla="*/ 1 w 32"/>
                      <a:gd name="T11" fmla="*/ 0 h 35"/>
                      <a:gd name="T12" fmla="*/ 1 w 32"/>
                      <a:gd name="T13" fmla="*/ 0 h 35"/>
                      <a:gd name="T14" fmla="*/ 1 w 32"/>
                      <a:gd name="T15" fmla="*/ 0 h 35"/>
                      <a:gd name="T16" fmla="*/ 0 w 32"/>
                      <a:gd name="T17" fmla="*/ 0 h 35"/>
                      <a:gd name="T18" fmla="*/ 1 w 32"/>
                      <a:gd name="T19" fmla="*/ 0 h 35"/>
                      <a:gd name="T20" fmla="*/ 1 w 32"/>
                      <a:gd name="T21" fmla="*/ 0 h 35"/>
                      <a:gd name="T22" fmla="*/ 1 w 32"/>
                      <a:gd name="T23" fmla="*/ 0 h 35"/>
                      <a:gd name="T24" fmla="*/ 1 w 32"/>
                      <a:gd name="T25" fmla="*/ 0 h 3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35"/>
                      <a:gd name="T41" fmla="*/ 32 w 32"/>
                      <a:gd name="T42" fmla="*/ 35 h 3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2" name="Freeform 11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1 w 20"/>
                      <a:gd name="T1" fmla="*/ 0 h 22"/>
                      <a:gd name="T2" fmla="*/ 1 w 20"/>
                      <a:gd name="T3" fmla="*/ 1 h 22"/>
                      <a:gd name="T4" fmla="*/ 1 w 20"/>
                      <a:gd name="T5" fmla="*/ 1 h 22"/>
                      <a:gd name="T6" fmla="*/ 1 w 20"/>
                      <a:gd name="T7" fmla="*/ 1 h 22"/>
                      <a:gd name="T8" fmla="*/ 0 w 20"/>
                      <a:gd name="T9" fmla="*/ 1 h 22"/>
                      <a:gd name="T10" fmla="*/ 1 w 20"/>
                      <a:gd name="T11" fmla="*/ 1 h 22"/>
                      <a:gd name="T12" fmla="*/ 1 w 20"/>
                      <a:gd name="T13" fmla="*/ 1 h 22"/>
                      <a:gd name="T14" fmla="*/ 1 w 20"/>
                      <a:gd name="T15" fmla="*/ 0 h 22"/>
                      <a:gd name="T16" fmla="*/ 1 w 20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2"/>
                      <a:gd name="T29" fmla="*/ 20 w 20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3" name="Freeform 12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1 h 30"/>
                      <a:gd name="T2" fmla="*/ 1 w 23"/>
                      <a:gd name="T3" fmla="*/ 1 h 30"/>
                      <a:gd name="T4" fmla="*/ 1 w 23"/>
                      <a:gd name="T5" fmla="*/ 1 h 30"/>
                      <a:gd name="T6" fmla="*/ 1 w 23"/>
                      <a:gd name="T7" fmla="*/ 1 h 30"/>
                      <a:gd name="T8" fmla="*/ 1 w 23"/>
                      <a:gd name="T9" fmla="*/ 0 h 30"/>
                      <a:gd name="T10" fmla="*/ 1 w 23"/>
                      <a:gd name="T11" fmla="*/ 1 h 30"/>
                      <a:gd name="T12" fmla="*/ 1 w 23"/>
                      <a:gd name="T13" fmla="*/ 1 h 30"/>
                      <a:gd name="T14" fmla="*/ 1 w 23"/>
                      <a:gd name="T15" fmla="*/ 1 h 30"/>
                      <a:gd name="T16" fmla="*/ 0 w 23"/>
                      <a:gd name="T17" fmla="*/ 1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30"/>
                      <a:gd name="T29" fmla="*/ 23 w 23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4" name="Freeform 12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0 w 31"/>
                      <a:gd name="T3" fmla="*/ 1 h 11"/>
                      <a:gd name="T4" fmla="*/ 0 w 31"/>
                      <a:gd name="T5" fmla="*/ 1 h 11"/>
                      <a:gd name="T6" fmla="*/ 0 w 31"/>
                      <a:gd name="T7" fmla="*/ 1 h 11"/>
                      <a:gd name="T8" fmla="*/ 0 w 31"/>
                      <a:gd name="T9" fmla="*/ 1 h 11"/>
                      <a:gd name="T10" fmla="*/ 0 w 31"/>
                      <a:gd name="T11" fmla="*/ 1 h 11"/>
                      <a:gd name="T12" fmla="*/ 0 w 31"/>
                      <a:gd name="T13" fmla="*/ 1 h 11"/>
                      <a:gd name="T14" fmla="*/ 0 w 31"/>
                      <a:gd name="T15" fmla="*/ 1 h 11"/>
                      <a:gd name="T16" fmla="*/ 0 w 31"/>
                      <a:gd name="T17" fmla="*/ 1 h 11"/>
                      <a:gd name="T18" fmla="*/ 0 w 31"/>
                      <a:gd name="T19" fmla="*/ 1 h 11"/>
                      <a:gd name="T20" fmla="*/ 0 w 31"/>
                      <a:gd name="T21" fmla="*/ 1 h 11"/>
                      <a:gd name="T22" fmla="*/ 0 w 31"/>
                      <a:gd name="T23" fmla="*/ 0 h 11"/>
                      <a:gd name="T24" fmla="*/ 0 w 31"/>
                      <a:gd name="T25" fmla="*/ 0 h 1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11"/>
                      <a:gd name="T41" fmla="*/ 31 w 31"/>
                      <a:gd name="T42" fmla="*/ 11 h 1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5" name="Freeform 12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 h 10"/>
                      <a:gd name="T2" fmla="*/ 0 w 34"/>
                      <a:gd name="T3" fmla="*/ 1 h 10"/>
                      <a:gd name="T4" fmla="*/ 0 w 34"/>
                      <a:gd name="T5" fmla="*/ 1 h 10"/>
                      <a:gd name="T6" fmla="*/ 0 w 34"/>
                      <a:gd name="T7" fmla="*/ 1 h 10"/>
                      <a:gd name="T8" fmla="*/ 0 w 34"/>
                      <a:gd name="T9" fmla="*/ 1 h 10"/>
                      <a:gd name="T10" fmla="*/ 0 w 34"/>
                      <a:gd name="T11" fmla="*/ 1 h 10"/>
                      <a:gd name="T12" fmla="*/ 0 w 34"/>
                      <a:gd name="T13" fmla="*/ 1 h 10"/>
                      <a:gd name="T14" fmla="*/ 0 w 34"/>
                      <a:gd name="T15" fmla="*/ 1 h 10"/>
                      <a:gd name="T16" fmla="*/ 0 w 34"/>
                      <a:gd name="T17" fmla="*/ 1 h 10"/>
                      <a:gd name="T18" fmla="*/ 0 w 34"/>
                      <a:gd name="T19" fmla="*/ 0 h 10"/>
                      <a:gd name="T20" fmla="*/ 0 w 34"/>
                      <a:gd name="T21" fmla="*/ 1 h 10"/>
                      <a:gd name="T22" fmla="*/ 0 w 34"/>
                      <a:gd name="T23" fmla="*/ 1 h 10"/>
                      <a:gd name="T24" fmla="*/ 0 w 34"/>
                      <a:gd name="T25" fmla="*/ 1 h 1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4"/>
                      <a:gd name="T40" fmla="*/ 0 h 10"/>
                      <a:gd name="T41" fmla="*/ 34 w 34"/>
                      <a:gd name="T42" fmla="*/ 10 h 1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6" name="Freeform 12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0 w 33"/>
                      <a:gd name="T3" fmla="*/ 1 h 24"/>
                      <a:gd name="T4" fmla="*/ 0 w 33"/>
                      <a:gd name="T5" fmla="*/ 1 h 24"/>
                      <a:gd name="T6" fmla="*/ 0 w 33"/>
                      <a:gd name="T7" fmla="*/ 1 h 24"/>
                      <a:gd name="T8" fmla="*/ 0 w 33"/>
                      <a:gd name="T9" fmla="*/ 1 h 24"/>
                      <a:gd name="T10" fmla="*/ 0 w 33"/>
                      <a:gd name="T11" fmla="*/ 1 h 24"/>
                      <a:gd name="T12" fmla="*/ 0 w 33"/>
                      <a:gd name="T13" fmla="*/ 1 h 24"/>
                      <a:gd name="T14" fmla="*/ 0 w 33"/>
                      <a:gd name="T15" fmla="*/ 1 h 24"/>
                      <a:gd name="T16" fmla="*/ 0 w 33"/>
                      <a:gd name="T17" fmla="*/ 1 h 24"/>
                      <a:gd name="T18" fmla="*/ 0 w 33"/>
                      <a:gd name="T19" fmla="*/ 1 h 24"/>
                      <a:gd name="T20" fmla="*/ 0 w 33"/>
                      <a:gd name="T21" fmla="*/ 1 h 24"/>
                      <a:gd name="T22" fmla="*/ 0 w 33"/>
                      <a:gd name="T23" fmla="*/ 1 h 24"/>
                      <a:gd name="T24" fmla="*/ 0 w 33"/>
                      <a:gd name="T25" fmla="*/ 0 h 2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24"/>
                      <a:gd name="T41" fmla="*/ 33 w 33"/>
                      <a:gd name="T42" fmla="*/ 24 h 2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7" name="Freeform 12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1 w 9"/>
                      <a:gd name="T1" fmla="*/ 0 h 44"/>
                      <a:gd name="T2" fmla="*/ 1 w 9"/>
                      <a:gd name="T3" fmla="*/ 1 h 44"/>
                      <a:gd name="T4" fmla="*/ 1 w 9"/>
                      <a:gd name="T5" fmla="*/ 1 h 44"/>
                      <a:gd name="T6" fmla="*/ 1 w 9"/>
                      <a:gd name="T7" fmla="*/ 1 h 44"/>
                      <a:gd name="T8" fmla="*/ 1 w 9"/>
                      <a:gd name="T9" fmla="*/ 1 h 44"/>
                      <a:gd name="T10" fmla="*/ 0 w 9"/>
                      <a:gd name="T11" fmla="*/ 1 h 44"/>
                      <a:gd name="T12" fmla="*/ 1 w 9"/>
                      <a:gd name="T13" fmla="*/ 1 h 44"/>
                      <a:gd name="T14" fmla="*/ 1 w 9"/>
                      <a:gd name="T15" fmla="*/ 1 h 44"/>
                      <a:gd name="T16" fmla="*/ 1 w 9"/>
                      <a:gd name="T17" fmla="*/ 0 h 4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44"/>
                      <a:gd name="T29" fmla="*/ 9 w 9"/>
                      <a:gd name="T30" fmla="*/ 44 h 4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8" name="Freeform 12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0 w 13"/>
                      <a:gd name="T1" fmla="*/ 0 h 43"/>
                      <a:gd name="T2" fmla="*/ 0 w 13"/>
                      <a:gd name="T3" fmla="*/ 0 h 43"/>
                      <a:gd name="T4" fmla="*/ 0 w 13"/>
                      <a:gd name="T5" fmla="*/ 0 h 43"/>
                      <a:gd name="T6" fmla="*/ 0 w 13"/>
                      <a:gd name="T7" fmla="*/ 0 h 43"/>
                      <a:gd name="T8" fmla="*/ 0 w 13"/>
                      <a:gd name="T9" fmla="*/ 0 h 43"/>
                      <a:gd name="T10" fmla="*/ 0 w 13"/>
                      <a:gd name="T11" fmla="*/ 0 h 43"/>
                      <a:gd name="T12" fmla="*/ 0 w 13"/>
                      <a:gd name="T13" fmla="*/ 0 h 43"/>
                      <a:gd name="T14" fmla="*/ 0 w 13"/>
                      <a:gd name="T15" fmla="*/ 0 h 43"/>
                      <a:gd name="T16" fmla="*/ 0 w 13"/>
                      <a:gd name="T17" fmla="*/ 0 h 4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3"/>
                      <a:gd name="T28" fmla="*/ 0 h 43"/>
                      <a:gd name="T29" fmla="*/ 13 w 13"/>
                      <a:gd name="T30" fmla="*/ 43 h 4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39" name="Freeform 12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1 w 8"/>
                      <a:gd name="T1" fmla="*/ 0 h 40"/>
                      <a:gd name="T2" fmla="*/ 1 w 8"/>
                      <a:gd name="T3" fmla="*/ 1 h 40"/>
                      <a:gd name="T4" fmla="*/ 1 w 8"/>
                      <a:gd name="T5" fmla="*/ 1 h 40"/>
                      <a:gd name="T6" fmla="*/ 1 w 8"/>
                      <a:gd name="T7" fmla="*/ 1 h 40"/>
                      <a:gd name="T8" fmla="*/ 1 w 8"/>
                      <a:gd name="T9" fmla="*/ 1 h 40"/>
                      <a:gd name="T10" fmla="*/ 0 w 8"/>
                      <a:gd name="T11" fmla="*/ 1 h 40"/>
                      <a:gd name="T12" fmla="*/ 0 w 8"/>
                      <a:gd name="T13" fmla="*/ 1 h 40"/>
                      <a:gd name="T14" fmla="*/ 1 w 8"/>
                      <a:gd name="T15" fmla="*/ 1 h 40"/>
                      <a:gd name="T16" fmla="*/ 1 w 8"/>
                      <a:gd name="T17" fmla="*/ 0 h 4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0"/>
                      <a:gd name="T29" fmla="*/ 8 w 8"/>
                      <a:gd name="T30" fmla="*/ 40 h 4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0" name="Freeform 12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1 w 16"/>
                      <a:gd name="T3" fmla="*/ 1 h 47"/>
                      <a:gd name="T4" fmla="*/ 1 w 16"/>
                      <a:gd name="T5" fmla="*/ 1 h 47"/>
                      <a:gd name="T6" fmla="*/ 1 w 16"/>
                      <a:gd name="T7" fmla="*/ 1 h 47"/>
                      <a:gd name="T8" fmla="*/ 1 w 16"/>
                      <a:gd name="T9" fmla="*/ 1 h 47"/>
                      <a:gd name="T10" fmla="*/ 1 w 16"/>
                      <a:gd name="T11" fmla="*/ 1 h 47"/>
                      <a:gd name="T12" fmla="*/ 1 w 16"/>
                      <a:gd name="T13" fmla="*/ 1 h 47"/>
                      <a:gd name="T14" fmla="*/ 1 w 16"/>
                      <a:gd name="T15" fmla="*/ 1 h 47"/>
                      <a:gd name="T16" fmla="*/ 0 w 16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47"/>
                      <a:gd name="T29" fmla="*/ 16 w 16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1" name="Freeform 12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1 w 18"/>
                      <a:gd name="T3" fmla="*/ 1 h 51"/>
                      <a:gd name="T4" fmla="*/ 1 w 18"/>
                      <a:gd name="T5" fmla="*/ 1 h 51"/>
                      <a:gd name="T6" fmla="*/ 1 w 18"/>
                      <a:gd name="T7" fmla="*/ 1 h 51"/>
                      <a:gd name="T8" fmla="*/ 1 w 18"/>
                      <a:gd name="T9" fmla="*/ 1 h 51"/>
                      <a:gd name="T10" fmla="*/ 1 w 18"/>
                      <a:gd name="T11" fmla="*/ 1 h 51"/>
                      <a:gd name="T12" fmla="*/ 1 w 18"/>
                      <a:gd name="T13" fmla="*/ 1 h 51"/>
                      <a:gd name="T14" fmla="*/ 1 w 18"/>
                      <a:gd name="T15" fmla="*/ 1 h 51"/>
                      <a:gd name="T16" fmla="*/ 0 w 18"/>
                      <a:gd name="T17" fmla="*/ 0 h 5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8"/>
                      <a:gd name="T28" fmla="*/ 0 h 51"/>
                      <a:gd name="T29" fmla="*/ 18 w 18"/>
                      <a:gd name="T30" fmla="*/ 51 h 5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2" name="Freeform 12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1 w 32"/>
                      <a:gd name="T3" fmla="*/ 1 h 54"/>
                      <a:gd name="T4" fmla="*/ 1 w 32"/>
                      <a:gd name="T5" fmla="*/ 1 h 54"/>
                      <a:gd name="T6" fmla="*/ 1 w 32"/>
                      <a:gd name="T7" fmla="*/ 1 h 54"/>
                      <a:gd name="T8" fmla="*/ 1 w 32"/>
                      <a:gd name="T9" fmla="*/ 1 h 54"/>
                      <a:gd name="T10" fmla="*/ 1 w 32"/>
                      <a:gd name="T11" fmla="*/ 1 h 54"/>
                      <a:gd name="T12" fmla="*/ 1 w 32"/>
                      <a:gd name="T13" fmla="*/ 1 h 54"/>
                      <a:gd name="T14" fmla="*/ 1 w 32"/>
                      <a:gd name="T15" fmla="*/ 1 h 54"/>
                      <a:gd name="T16" fmla="*/ 1 w 32"/>
                      <a:gd name="T17" fmla="*/ 1 h 54"/>
                      <a:gd name="T18" fmla="*/ 1 w 32"/>
                      <a:gd name="T19" fmla="*/ 1 h 54"/>
                      <a:gd name="T20" fmla="*/ 1 w 32"/>
                      <a:gd name="T21" fmla="*/ 1 h 54"/>
                      <a:gd name="T22" fmla="*/ 1 w 32"/>
                      <a:gd name="T23" fmla="*/ 1 h 54"/>
                      <a:gd name="T24" fmla="*/ 0 w 32"/>
                      <a:gd name="T25" fmla="*/ 0 h 5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2"/>
                      <a:gd name="T40" fmla="*/ 0 h 54"/>
                      <a:gd name="T41" fmla="*/ 32 w 32"/>
                      <a:gd name="T42" fmla="*/ 54 h 5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3" name="Freeform 13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1 w 37"/>
                      <a:gd name="T3" fmla="*/ 1 h 49"/>
                      <a:gd name="T4" fmla="*/ 1 w 37"/>
                      <a:gd name="T5" fmla="*/ 1 h 49"/>
                      <a:gd name="T6" fmla="*/ 1 w 37"/>
                      <a:gd name="T7" fmla="*/ 1 h 49"/>
                      <a:gd name="T8" fmla="*/ 1 w 37"/>
                      <a:gd name="T9" fmla="*/ 1 h 49"/>
                      <a:gd name="T10" fmla="*/ 1 w 37"/>
                      <a:gd name="T11" fmla="*/ 1 h 49"/>
                      <a:gd name="T12" fmla="*/ 1 w 37"/>
                      <a:gd name="T13" fmla="*/ 1 h 49"/>
                      <a:gd name="T14" fmla="*/ 1 w 37"/>
                      <a:gd name="T15" fmla="*/ 1 h 49"/>
                      <a:gd name="T16" fmla="*/ 1 w 37"/>
                      <a:gd name="T17" fmla="*/ 1 h 49"/>
                      <a:gd name="T18" fmla="*/ 1 w 37"/>
                      <a:gd name="T19" fmla="*/ 1 h 49"/>
                      <a:gd name="T20" fmla="*/ 1 w 37"/>
                      <a:gd name="T21" fmla="*/ 1 h 49"/>
                      <a:gd name="T22" fmla="*/ 1 w 37"/>
                      <a:gd name="T23" fmla="*/ 1 h 49"/>
                      <a:gd name="T24" fmla="*/ 1 w 37"/>
                      <a:gd name="T25" fmla="*/ 1 h 49"/>
                      <a:gd name="T26" fmla="*/ 1 w 37"/>
                      <a:gd name="T27" fmla="*/ 1 h 49"/>
                      <a:gd name="T28" fmla="*/ 1 w 37"/>
                      <a:gd name="T29" fmla="*/ 1 h 49"/>
                      <a:gd name="T30" fmla="*/ 1 w 37"/>
                      <a:gd name="T31" fmla="*/ 1 h 49"/>
                      <a:gd name="T32" fmla="*/ 0 w 3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49"/>
                      <a:gd name="T53" fmla="*/ 37 w 3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4" name="Freeform 13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0 w 31"/>
                      <a:gd name="T3" fmla="*/ 1 h 45"/>
                      <a:gd name="T4" fmla="*/ 0 w 31"/>
                      <a:gd name="T5" fmla="*/ 1 h 45"/>
                      <a:gd name="T6" fmla="*/ 0 w 31"/>
                      <a:gd name="T7" fmla="*/ 1 h 45"/>
                      <a:gd name="T8" fmla="*/ 0 w 31"/>
                      <a:gd name="T9" fmla="*/ 1 h 45"/>
                      <a:gd name="T10" fmla="*/ 0 w 31"/>
                      <a:gd name="T11" fmla="*/ 1 h 45"/>
                      <a:gd name="T12" fmla="*/ 0 w 31"/>
                      <a:gd name="T13" fmla="*/ 1 h 45"/>
                      <a:gd name="T14" fmla="*/ 0 w 31"/>
                      <a:gd name="T15" fmla="*/ 1 h 45"/>
                      <a:gd name="T16" fmla="*/ 0 w 31"/>
                      <a:gd name="T17" fmla="*/ 1 h 45"/>
                      <a:gd name="T18" fmla="*/ 0 w 31"/>
                      <a:gd name="T19" fmla="*/ 1 h 45"/>
                      <a:gd name="T20" fmla="*/ 0 w 31"/>
                      <a:gd name="T21" fmla="*/ 1 h 45"/>
                      <a:gd name="T22" fmla="*/ 0 w 31"/>
                      <a:gd name="T23" fmla="*/ 1 h 45"/>
                      <a:gd name="T24" fmla="*/ 0 w 31"/>
                      <a:gd name="T25" fmla="*/ 0 h 4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45"/>
                      <a:gd name="T41" fmla="*/ 31 w 31"/>
                      <a:gd name="T42" fmla="*/ 45 h 4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5" name="Freeform 13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1 w 39"/>
                      <a:gd name="T1" fmla="*/ 0 h 72"/>
                      <a:gd name="T2" fmla="*/ 1 w 39"/>
                      <a:gd name="T3" fmla="*/ 1 h 72"/>
                      <a:gd name="T4" fmla="*/ 1 w 39"/>
                      <a:gd name="T5" fmla="*/ 1 h 72"/>
                      <a:gd name="T6" fmla="*/ 1 w 39"/>
                      <a:gd name="T7" fmla="*/ 1 h 72"/>
                      <a:gd name="T8" fmla="*/ 1 w 39"/>
                      <a:gd name="T9" fmla="*/ 1 h 72"/>
                      <a:gd name="T10" fmla="*/ 1 w 39"/>
                      <a:gd name="T11" fmla="*/ 1 h 72"/>
                      <a:gd name="T12" fmla="*/ 1 w 39"/>
                      <a:gd name="T13" fmla="*/ 1 h 72"/>
                      <a:gd name="T14" fmla="*/ 1 w 39"/>
                      <a:gd name="T15" fmla="*/ 1 h 72"/>
                      <a:gd name="T16" fmla="*/ 0 w 39"/>
                      <a:gd name="T17" fmla="*/ 1 h 72"/>
                      <a:gd name="T18" fmla="*/ 1 w 39"/>
                      <a:gd name="T19" fmla="*/ 1 h 72"/>
                      <a:gd name="T20" fmla="*/ 1 w 39"/>
                      <a:gd name="T21" fmla="*/ 1 h 72"/>
                      <a:gd name="T22" fmla="*/ 1 w 39"/>
                      <a:gd name="T23" fmla="*/ 1 h 72"/>
                      <a:gd name="T24" fmla="*/ 1 w 39"/>
                      <a:gd name="T25" fmla="*/ 1 h 72"/>
                      <a:gd name="T26" fmla="*/ 1 w 39"/>
                      <a:gd name="T27" fmla="*/ 1 h 72"/>
                      <a:gd name="T28" fmla="*/ 1 w 39"/>
                      <a:gd name="T29" fmla="*/ 1 h 72"/>
                      <a:gd name="T30" fmla="*/ 1 w 39"/>
                      <a:gd name="T31" fmla="*/ 1 h 72"/>
                      <a:gd name="T32" fmla="*/ 1 w 39"/>
                      <a:gd name="T33" fmla="*/ 0 h 7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72"/>
                      <a:gd name="T53" fmla="*/ 39 w 39"/>
                      <a:gd name="T54" fmla="*/ 72 h 7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6" name="Freeform 13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0 w 33"/>
                      <a:gd name="T1" fmla="*/ 0 h 56"/>
                      <a:gd name="T2" fmla="*/ 0 w 33"/>
                      <a:gd name="T3" fmla="*/ 1 h 56"/>
                      <a:gd name="T4" fmla="*/ 0 w 33"/>
                      <a:gd name="T5" fmla="*/ 1 h 56"/>
                      <a:gd name="T6" fmla="*/ 0 w 33"/>
                      <a:gd name="T7" fmla="*/ 1 h 56"/>
                      <a:gd name="T8" fmla="*/ 0 w 33"/>
                      <a:gd name="T9" fmla="*/ 1 h 56"/>
                      <a:gd name="T10" fmla="*/ 0 w 33"/>
                      <a:gd name="T11" fmla="*/ 1 h 56"/>
                      <a:gd name="T12" fmla="*/ 0 w 33"/>
                      <a:gd name="T13" fmla="*/ 1 h 56"/>
                      <a:gd name="T14" fmla="*/ 0 w 33"/>
                      <a:gd name="T15" fmla="*/ 1 h 56"/>
                      <a:gd name="T16" fmla="*/ 0 w 33"/>
                      <a:gd name="T17" fmla="*/ 1 h 56"/>
                      <a:gd name="T18" fmla="*/ 0 w 33"/>
                      <a:gd name="T19" fmla="*/ 1 h 56"/>
                      <a:gd name="T20" fmla="*/ 0 w 33"/>
                      <a:gd name="T21" fmla="*/ 1 h 56"/>
                      <a:gd name="T22" fmla="*/ 0 w 33"/>
                      <a:gd name="T23" fmla="*/ 1 h 56"/>
                      <a:gd name="T24" fmla="*/ 0 w 33"/>
                      <a:gd name="T25" fmla="*/ 0 h 5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56"/>
                      <a:gd name="T41" fmla="*/ 33 w 33"/>
                      <a:gd name="T42" fmla="*/ 56 h 5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7" name="Freeform 13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1 w 36"/>
                      <a:gd name="T3" fmla="*/ 0 h 49"/>
                      <a:gd name="T4" fmla="*/ 1 w 36"/>
                      <a:gd name="T5" fmla="*/ 0 h 49"/>
                      <a:gd name="T6" fmla="*/ 1 w 36"/>
                      <a:gd name="T7" fmla="*/ 0 h 49"/>
                      <a:gd name="T8" fmla="*/ 1 w 36"/>
                      <a:gd name="T9" fmla="*/ 0 h 49"/>
                      <a:gd name="T10" fmla="*/ 1 w 36"/>
                      <a:gd name="T11" fmla="*/ 0 h 49"/>
                      <a:gd name="T12" fmla="*/ 1 w 36"/>
                      <a:gd name="T13" fmla="*/ 0 h 49"/>
                      <a:gd name="T14" fmla="*/ 1 w 36"/>
                      <a:gd name="T15" fmla="*/ 0 h 49"/>
                      <a:gd name="T16" fmla="*/ 1 w 36"/>
                      <a:gd name="T17" fmla="*/ 0 h 49"/>
                      <a:gd name="T18" fmla="*/ 1 w 36"/>
                      <a:gd name="T19" fmla="*/ 0 h 49"/>
                      <a:gd name="T20" fmla="*/ 1 w 36"/>
                      <a:gd name="T21" fmla="*/ 0 h 49"/>
                      <a:gd name="T22" fmla="*/ 1 w 36"/>
                      <a:gd name="T23" fmla="*/ 0 h 49"/>
                      <a:gd name="T24" fmla="*/ 1 w 36"/>
                      <a:gd name="T25" fmla="*/ 0 h 49"/>
                      <a:gd name="T26" fmla="*/ 1 w 36"/>
                      <a:gd name="T27" fmla="*/ 0 h 49"/>
                      <a:gd name="T28" fmla="*/ 1 w 36"/>
                      <a:gd name="T29" fmla="*/ 0 h 49"/>
                      <a:gd name="T30" fmla="*/ 1 w 36"/>
                      <a:gd name="T31" fmla="*/ 0 h 49"/>
                      <a:gd name="T32" fmla="*/ 0 w 36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9"/>
                      <a:gd name="T53" fmla="*/ 36 w 36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8" name="Freeform 13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 w 88"/>
                      <a:gd name="T1" fmla="*/ 0 h 229"/>
                      <a:gd name="T2" fmla="*/ 1 w 88"/>
                      <a:gd name="T3" fmla="*/ 0 h 229"/>
                      <a:gd name="T4" fmla="*/ 1 w 88"/>
                      <a:gd name="T5" fmla="*/ 0 h 229"/>
                      <a:gd name="T6" fmla="*/ 1 w 88"/>
                      <a:gd name="T7" fmla="*/ 0 h 229"/>
                      <a:gd name="T8" fmla="*/ 1 w 88"/>
                      <a:gd name="T9" fmla="*/ 0 h 229"/>
                      <a:gd name="T10" fmla="*/ 1 w 88"/>
                      <a:gd name="T11" fmla="*/ 0 h 229"/>
                      <a:gd name="T12" fmla="*/ 1 w 88"/>
                      <a:gd name="T13" fmla="*/ 0 h 229"/>
                      <a:gd name="T14" fmla="*/ 1 w 88"/>
                      <a:gd name="T15" fmla="*/ 0 h 229"/>
                      <a:gd name="T16" fmla="*/ 1 w 88"/>
                      <a:gd name="T17" fmla="*/ 0 h 229"/>
                      <a:gd name="T18" fmla="*/ 1 w 88"/>
                      <a:gd name="T19" fmla="*/ 0 h 229"/>
                      <a:gd name="T20" fmla="*/ 1 w 88"/>
                      <a:gd name="T21" fmla="*/ 0 h 229"/>
                      <a:gd name="T22" fmla="*/ 1 w 88"/>
                      <a:gd name="T23" fmla="*/ 0 h 229"/>
                      <a:gd name="T24" fmla="*/ 1 w 88"/>
                      <a:gd name="T25" fmla="*/ 0 h 229"/>
                      <a:gd name="T26" fmla="*/ 1 w 88"/>
                      <a:gd name="T27" fmla="*/ 0 h 229"/>
                      <a:gd name="T28" fmla="*/ 1 w 88"/>
                      <a:gd name="T29" fmla="*/ 0 h 229"/>
                      <a:gd name="T30" fmla="*/ 1 w 88"/>
                      <a:gd name="T31" fmla="*/ 0 h 229"/>
                      <a:gd name="T32" fmla="*/ 1 w 88"/>
                      <a:gd name="T33" fmla="*/ 0 h 229"/>
                      <a:gd name="T34" fmla="*/ 1 w 88"/>
                      <a:gd name="T35" fmla="*/ 0 h 229"/>
                      <a:gd name="T36" fmla="*/ 0 w 88"/>
                      <a:gd name="T37" fmla="*/ 0 h 229"/>
                      <a:gd name="T38" fmla="*/ 1 w 88"/>
                      <a:gd name="T39" fmla="*/ 0 h 229"/>
                      <a:gd name="T40" fmla="*/ 1 w 88"/>
                      <a:gd name="T41" fmla="*/ 0 h 2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8"/>
                      <a:gd name="T64" fmla="*/ 0 h 229"/>
                      <a:gd name="T65" fmla="*/ 88 w 88"/>
                      <a:gd name="T66" fmla="*/ 229 h 2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49" name="Freeform 13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1 w 76"/>
                      <a:gd name="T1" fmla="*/ 1 h 16"/>
                      <a:gd name="T2" fmla="*/ 1 w 76"/>
                      <a:gd name="T3" fmla="*/ 1 h 16"/>
                      <a:gd name="T4" fmla="*/ 1 w 76"/>
                      <a:gd name="T5" fmla="*/ 1 h 16"/>
                      <a:gd name="T6" fmla="*/ 1 w 76"/>
                      <a:gd name="T7" fmla="*/ 1 h 16"/>
                      <a:gd name="T8" fmla="*/ 1 w 76"/>
                      <a:gd name="T9" fmla="*/ 1 h 16"/>
                      <a:gd name="T10" fmla="*/ 1 w 76"/>
                      <a:gd name="T11" fmla="*/ 1 h 16"/>
                      <a:gd name="T12" fmla="*/ 1 w 76"/>
                      <a:gd name="T13" fmla="*/ 1 h 16"/>
                      <a:gd name="T14" fmla="*/ 1 w 76"/>
                      <a:gd name="T15" fmla="*/ 1 h 16"/>
                      <a:gd name="T16" fmla="*/ 0 w 76"/>
                      <a:gd name="T17" fmla="*/ 0 h 16"/>
                      <a:gd name="T18" fmla="*/ 1 w 76"/>
                      <a:gd name="T19" fmla="*/ 1 h 16"/>
                      <a:gd name="T20" fmla="*/ 1 w 76"/>
                      <a:gd name="T21" fmla="*/ 1 h 16"/>
                      <a:gd name="T22" fmla="*/ 1 w 76"/>
                      <a:gd name="T23" fmla="*/ 1 h 16"/>
                      <a:gd name="T24" fmla="*/ 1 w 76"/>
                      <a:gd name="T25" fmla="*/ 1 h 16"/>
                      <a:gd name="T26" fmla="*/ 1 w 76"/>
                      <a:gd name="T27" fmla="*/ 1 h 16"/>
                      <a:gd name="T28" fmla="*/ 1 w 76"/>
                      <a:gd name="T29" fmla="*/ 1 h 16"/>
                      <a:gd name="T30" fmla="*/ 1 w 76"/>
                      <a:gd name="T31" fmla="*/ 1 h 16"/>
                      <a:gd name="T32" fmla="*/ 1 w 76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16"/>
                      <a:gd name="T53" fmla="*/ 76 w 76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0" name="Freeform 13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1 w 91"/>
                      <a:gd name="T1" fmla="*/ 1 h 23"/>
                      <a:gd name="T2" fmla="*/ 1 w 91"/>
                      <a:gd name="T3" fmla="*/ 1 h 23"/>
                      <a:gd name="T4" fmla="*/ 1 w 91"/>
                      <a:gd name="T5" fmla="*/ 1 h 23"/>
                      <a:gd name="T6" fmla="*/ 1 w 91"/>
                      <a:gd name="T7" fmla="*/ 1 h 23"/>
                      <a:gd name="T8" fmla="*/ 1 w 91"/>
                      <a:gd name="T9" fmla="*/ 1 h 23"/>
                      <a:gd name="T10" fmla="*/ 1 w 91"/>
                      <a:gd name="T11" fmla="*/ 1 h 23"/>
                      <a:gd name="T12" fmla="*/ 1 w 91"/>
                      <a:gd name="T13" fmla="*/ 1 h 23"/>
                      <a:gd name="T14" fmla="*/ 1 w 91"/>
                      <a:gd name="T15" fmla="*/ 1 h 23"/>
                      <a:gd name="T16" fmla="*/ 0 w 91"/>
                      <a:gd name="T17" fmla="*/ 0 h 23"/>
                      <a:gd name="T18" fmla="*/ 1 w 91"/>
                      <a:gd name="T19" fmla="*/ 1 h 23"/>
                      <a:gd name="T20" fmla="*/ 1 w 91"/>
                      <a:gd name="T21" fmla="*/ 1 h 23"/>
                      <a:gd name="T22" fmla="*/ 1 w 91"/>
                      <a:gd name="T23" fmla="*/ 1 h 23"/>
                      <a:gd name="T24" fmla="*/ 1 w 91"/>
                      <a:gd name="T25" fmla="*/ 1 h 23"/>
                      <a:gd name="T26" fmla="*/ 1 w 91"/>
                      <a:gd name="T27" fmla="*/ 1 h 23"/>
                      <a:gd name="T28" fmla="*/ 1 w 91"/>
                      <a:gd name="T29" fmla="*/ 1 h 23"/>
                      <a:gd name="T30" fmla="*/ 1 w 91"/>
                      <a:gd name="T31" fmla="*/ 1 h 23"/>
                      <a:gd name="T32" fmla="*/ 1 w 91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1"/>
                      <a:gd name="T52" fmla="*/ 0 h 23"/>
                      <a:gd name="T53" fmla="*/ 91 w 91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1" name="Freeform 13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1 w 96"/>
                      <a:gd name="T1" fmla="*/ 1 h 17"/>
                      <a:gd name="T2" fmla="*/ 1 w 96"/>
                      <a:gd name="T3" fmla="*/ 1 h 17"/>
                      <a:gd name="T4" fmla="*/ 1 w 96"/>
                      <a:gd name="T5" fmla="*/ 1 h 17"/>
                      <a:gd name="T6" fmla="*/ 1 w 96"/>
                      <a:gd name="T7" fmla="*/ 1 h 17"/>
                      <a:gd name="T8" fmla="*/ 1 w 96"/>
                      <a:gd name="T9" fmla="*/ 1 h 17"/>
                      <a:gd name="T10" fmla="*/ 1 w 96"/>
                      <a:gd name="T11" fmla="*/ 1 h 17"/>
                      <a:gd name="T12" fmla="*/ 1 w 96"/>
                      <a:gd name="T13" fmla="*/ 1 h 17"/>
                      <a:gd name="T14" fmla="*/ 1 w 96"/>
                      <a:gd name="T15" fmla="*/ 1 h 17"/>
                      <a:gd name="T16" fmla="*/ 0 w 96"/>
                      <a:gd name="T17" fmla="*/ 0 h 17"/>
                      <a:gd name="T18" fmla="*/ 1 w 96"/>
                      <a:gd name="T19" fmla="*/ 1 h 17"/>
                      <a:gd name="T20" fmla="*/ 1 w 96"/>
                      <a:gd name="T21" fmla="*/ 1 h 17"/>
                      <a:gd name="T22" fmla="*/ 1 w 96"/>
                      <a:gd name="T23" fmla="*/ 1 h 17"/>
                      <a:gd name="T24" fmla="*/ 1 w 96"/>
                      <a:gd name="T25" fmla="*/ 1 h 17"/>
                      <a:gd name="T26" fmla="*/ 1 w 96"/>
                      <a:gd name="T27" fmla="*/ 1 h 17"/>
                      <a:gd name="T28" fmla="*/ 1 w 96"/>
                      <a:gd name="T29" fmla="*/ 1 h 17"/>
                      <a:gd name="T30" fmla="*/ 1 w 96"/>
                      <a:gd name="T31" fmla="*/ 1 h 17"/>
                      <a:gd name="T32" fmla="*/ 1 w 96"/>
                      <a:gd name="T33" fmla="*/ 1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6"/>
                      <a:gd name="T52" fmla="*/ 0 h 17"/>
                      <a:gd name="T53" fmla="*/ 96 w 96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2" name="Freeform 13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0 w 85"/>
                      <a:gd name="T1" fmla="*/ 0 h 13"/>
                      <a:gd name="T2" fmla="*/ 0 w 85"/>
                      <a:gd name="T3" fmla="*/ 0 h 13"/>
                      <a:gd name="T4" fmla="*/ 0 w 85"/>
                      <a:gd name="T5" fmla="*/ 0 h 13"/>
                      <a:gd name="T6" fmla="*/ 0 w 85"/>
                      <a:gd name="T7" fmla="*/ 0 h 13"/>
                      <a:gd name="T8" fmla="*/ 0 w 85"/>
                      <a:gd name="T9" fmla="*/ 0 h 13"/>
                      <a:gd name="T10" fmla="*/ 0 w 85"/>
                      <a:gd name="T11" fmla="*/ 0 h 13"/>
                      <a:gd name="T12" fmla="*/ 0 w 85"/>
                      <a:gd name="T13" fmla="*/ 0 h 13"/>
                      <a:gd name="T14" fmla="*/ 0 w 85"/>
                      <a:gd name="T15" fmla="*/ 0 h 13"/>
                      <a:gd name="T16" fmla="*/ 0 w 85"/>
                      <a:gd name="T17" fmla="*/ 0 h 13"/>
                      <a:gd name="T18" fmla="*/ 0 w 85"/>
                      <a:gd name="T19" fmla="*/ 0 h 13"/>
                      <a:gd name="T20" fmla="*/ 0 w 85"/>
                      <a:gd name="T21" fmla="*/ 0 h 13"/>
                      <a:gd name="T22" fmla="*/ 0 w 85"/>
                      <a:gd name="T23" fmla="*/ 0 h 13"/>
                      <a:gd name="T24" fmla="*/ 0 w 85"/>
                      <a:gd name="T25" fmla="*/ 0 h 13"/>
                      <a:gd name="T26" fmla="*/ 0 w 85"/>
                      <a:gd name="T27" fmla="*/ 0 h 13"/>
                      <a:gd name="T28" fmla="*/ 0 w 85"/>
                      <a:gd name="T29" fmla="*/ 0 h 13"/>
                      <a:gd name="T30" fmla="*/ 0 w 85"/>
                      <a:gd name="T31" fmla="*/ 0 h 13"/>
                      <a:gd name="T32" fmla="*/ 0 w 85"/>
                      <a:gd name="T33" fmla="*/ 0 h 1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5"/>
                      <a:gd name="T52" fmla="*/ 0 h 13"/>
                      <a:gd name="T53" fmla="*/ 85 w 85"/>
                      <a:gd name="T54" fmla="*/ 13 h 1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3" name="Freeform 14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1 w 72"/>
                      <a:gd name="T1" fmla="*/ 0 h 12"/>
                      <a:gd name="T2" fmla="*/ 1 w 72"/>
                      <a:gd name="T3" fmla="*/ 0 h 12"/>
                      <a:gd name="T4" fmla="*/ 1 w 72"/>
                      <a:gd name="T5" fmla="*/ 0 h 12"/>
                      <a:gd name="T6" fmla="*/ 1 w 72"/>
                      <a:gd name="T7" fmla="*/ 0 h 12"/>
                      <a:gd name="T8" fmla="*/ 1 w 72"/>
                      <a:gd name="T9" fmla="*/ 0 h 12"/>
                      <a:gd name="T10" fmla="*/ 1 w 72"/>
                      <a:gd name="T11" fmla="*/ 0 h 12"/>
                      <a:gd name="T12" fmla="*/ 1 w 72"/>
                      <a:gd name="T13" fmla="*/ 0 h 12"/>
                      <a:gd name="T14" fmla="*/ 1 w 72"/>
                      <a:gd name="T15" fmla="*/ 0 h 12"/>
                      <a:gd name="T16" fmla="*/ 0 w 72"/>
                      <a:gd name="T17" fmla="*/ 0 h 12"/>
                      <a:gd name="T18" fmla="*/ 1 w 72"/>
                      <a:gd name="T19" fmla="*/ 0 h 12"/>
                      <a:gd name="T20" fmla="*/ 1 w 72"/>
                      <a:gd name="T21" fmla="*/ 0 h 12"/>
                      <a:gd name="T22" fmla="*/ 1 w 72"/>
                      <a:gd name="T23" fmla="*/ 0 h 12"/>
                      <a:gd name="T24" fmla="*/ 1 w 72"/>
                      <a:gd name="T25" fmla="*/ 0 h 12"/>
                      <a:gd name="T26" fmla="*/ 1 w 72"/>
                      <a:gd name="T27" fmla="*/ 0 h 12"/>
                      <a:gd name="T28" fmla="*/ 1 w 72"/>
                      <a:gd name="T29" fmla="*/ 0 h 12"/>
                      <a:gd name="T30" fmla="*/ 1 w 72"/>
                      <a:gd name="T31" fmla="*/ 0 h 12"/>
                      <a:gd name="T32" fmla="*/ 1 w 7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2"/>
                      <a:gd name="T52" fmla="*/ 0 h 12"/>
                      <a:gd name="T53" fmla="*/ 72 w 7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4" name="Freeform 14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1 w 34"/>
                      <a:gd name="T1" fmla="*/ 0 h 14"/>
                      <a:gd name="T2" fmla="*/ 1 w 34"/>
                      <a:gd name="T3" fmla="*/ 0 h 14"/>
                      <a:gd name="T4" fmla="*/ 1 w 34"/>
                      <a:gd name="T5" fmla="*/ 0 h 14"/>
                      <a:gd name="T6" fmla="*/ 1 w 34"/>
                      <a:gd name="T7" fmla="*/ 0 h 14"/>
                      <a:gd name="T8" fmla="*/ 1 w 34"/>
                      <a:gd name="T9" fmla="*/ 0 h 14"/>
                      <a:gd name="T10" fmla="*/ 1 w 34"/>
                      <a:gd name="T11" fmla="*/ 0 h 14"/>
                      <a:gd name="T12" fmla="*/ 1 w 34"/>
                      <a:gd name="T13" fmla="*/ 0 h 14"/>
                      <a:gd name="T14" fmla="*/ 1 w 34"/>
                      <a:gd name="T15" fmla="*/ 0 h 14"/>
                      <a:gd name="T16" fmla="*/ 0 w 34"/>
                      <a:gd name="T17" fmla="*/ 0 h 14"/>
                      <a:gd name="T18" fmla="*/ 1 w 34"/>
                      <a:gd name="T19" fmla="*/ 0 h 14"/>
                      <a:gd name="T20" fmla="*/ 1 w 34"/>
                      <a:gd name="T21" fmla="*/ 0 h 14"/>
                      <a:gd name="T22" fmla="*/ 1 w 34"/>
                      <a:gd name="T23" fmla="*/ 0 h 14"/>
                      <a:gd name="T24" fmla="*/ 1 w 34"/>
                      <a:gd name="T25" fmla="*/ 0 h 14"/>
                      <a:gd name="T26" fmla="*/ 1 w 34"/>
                      <a:gd name="T27" fmla="*/ 0 h 14"/>
                      <a:gd name="T28" fmla="*/ 1 w 34"/>
                      <a:gd name="T29" fmla="*/ 0 h 14"/>
                      <a:gd name="T30" fmla="*/ 1 w 34"/>
                      <a:gd name="T31" fmla="*/ 0 h 14"/>
                      <a:gd name="T32" fmla="*/ 1 w 34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4"/>
                      <a:gd name="T53" fmla="*/ 34 w 34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5" name="Freeform 14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0 w 65"/>
                      <a:gd name="T1" fmla="*/ 1 h 16"/>
                      <a:gd name="T2" fmla="*/ 0 w 65"/>
                      <a:gd name="T3" fmla="*/ 1 h 16"/>
                      <a:gd name="T4" fmla="*/ 0 w 65"/>
                      <a:gd name="T5" fmla="*/ 1 h 16"/>
                      <a:gd name="T6" fmla="*/ 0 w 65"/>
                      <a:gd name="T7" fmla="*/ 1 h 16"/>
                      <a:gd name="T8" fmla="*/ 0 w 65"/>
                      <a:gd name="T9" fmla="*/ 1 h 16"/>
                      <a:gd name="T10" fmla="*/ 0 w 65"/>
                      <a:gd name="T11" fmla="*/ 1 h 16"/>
                      <a:gd name="T12" fmla="*/ 0 w 65"/>
                      <a:gd name="T13" fmla="*/ 1 h 16"/>
                      <a:gd name="T14" fmla="*/ 0 w 65"/>
                      <a:gd name="T15" fmla="*/ 1 h 16"/>
                      <a:gd name="T16" fmla="*/ 0 w 65"/>
                      <a:gd name="T17" fmla="*/ 0 h 16"/>
                      <a:gd name="T18" fmla="*/ 0 w 65"/>
                      <a:gd name="T19" fmla="*/ 1 h 16"/>
                      <a:gd name="T20" fmla="*/ 0 w 65"/>
                      <a:gd name="T21" fmla="*/ 1 h 16"/>
                      <a:gd name="T22" fmla="*/ 0 w 65"/>
                      <a:gd name="T23" fmla="*/ 1 h 16"/>
                      <a:gd name="T24" fmla="*/ 0 w 65"/>
                      <a:gd name="T25" fmla="*/ 1 h 16"/>
                      <a:gd name="T26" fmla="*/ 0 w 65"/>
                      <a:gd name="T27" fmla="*/ 1 h 16"/>
                      <a:gd name="T28" fmla="*/ 0 w 65"/>
                      <a:gd name="T29" fmla="*/ 1 h 16"/>
                      <a:gd name="T30" fmla="*/ 0 w 65"/>
                      <a:gd name="T31" fmla="*/ 1 h 16"/>
                      <a:gd name="T32" fmla="*/ 0 w 65"/>
                      <a:gd name="T33" fmla="*/ 1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16"/>
                      <a:gd name="T53" fmla="*/ 65 w 65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6" name="Freeform 14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1 w 92"/>
                      <a:gd name="T1" fmla="*/ 1 h 18"/>
                      <a:gd name="T2" fmla="*/ 1 w 92"/>
                      <a:gd name="T3" fmla="*/ 1 h 18"/>
                      <a:gd name="T4" fmla="*/ 1 w 92"/>
                      <a:gd name="T5" fmla="*/ 1 h 18"/>
                      <a:gd name="T6" fmla="*/ 1 w 92"/>
                      <a:gd name="T7" fmla="*/ 1 h 18"/>
                      <a:gd name="T8" fmla="*/ 1 w 92"/>
                      <a:gd name="T9" fmla="*/ 1 h 18"/>
                      <a:gd name="T10" fmla="*/ 1 w 92"/>
                      <a:gd name="T11" fmla="*/ 1 h 18"/>
                      <a:gd name="T12" fmla="*/ 1 w 92"/>
                      <a:gd name="T13" fmla="*/ 1 h 18"/>
                      <a:gd name="T14" fmla="*/ 1 w 92"/>
                      <a:gd name="T15" fmla="*/ 1 h 18"/>
                      <a:gd name="T16" fmla="*/ 0 w 92"/>
                      <a:gd name="T17" fmla="*/ 0 h 18"/>
                      <a:gd name="T18" fmla="*/ 1 w 92"/>
                      <a:gd name="T19" fmla="*/ 0 h 18"/>
                      <a:gd name="T20" fmla="*/ 1 w 92"/>
                      <a:gd name="T21" fmla="*/ 1 h 18"/>
                      <a:gd name="T22" fmla="*/ 1 w 92"/>
                      <a:gd name="T23" fmla="*/ 1 h 18"/>
                      <a:gd name="T24" fmla="*/ 1 w 92"/>
                      <a:gd name="T25" fmla="*/ 1 h 18"/>
                      <a:gd name="T26" fmla="*/ 1 w 92"/>
                      <a:gd name="T27" fmla="*/ 1 h 18"/>
                      <a:gd name="T28" fmla="*/ 1 w 92"/>
                      <a:gd name="T29" fmla="*/ 1 h 18"/>
                      <a:gd name="T30" fmla="*/ 1 w 92"/>
                      <a:gd name="T31" fmla="*/ 1 h 18"/>
                      <a:gd name="T32" fmla="*/ 1 w 92"/>
                      <a:gd name="T33" fmla="*/ 1 h 1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92"/>
                      <a:gd name="T52" fmla="*/ 0 h 18"/>
                      <a:gd name="T53" fmla="*/ 92 w 92"/>
                      <a:gd name="T54" fmla="*/ 18 h 1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7" name="Freeform 14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1 w 83"/>
                      <a:gd name="T1" fmla="*/ 0 h 11"/>
                      <a:gd name="T2" fmla="*/ 1 w 83"/>
                      <a:gd name="T3" fmla="*/ 0 h 11"/>
                      <a:gd name="T4" fmla="*/ 1 w 83"/>
                      <a:gd name="T5" fmla="*/ 0 h 11"/>
                      <a:gd name="T6" fmla="*/ 1 w 83"/>
                      <a:gd name="T7" fmla="*/ 0 h 11"/>
                      <a:gd name="T8" fmla="*/ 1 w 83"/>
                      <a:gd name="T9" fmla="*/ 0 h 11"/>
                      <a:gd name="T10" fmla="*/ 1 w 83"/>
                      <a:gd name="T11" fmla="*/ 0 h 11"/>
                      <a:gd name="T12" fmla="*/ 1 w 83"/>
                      <a:gd name="T13" fmla="*/ 0 h 11"/>
                      <a:gd name="T14" fmla="*/ 1 w 83"/>
                      <a:gd name="T15" fmla="*/ 0 h 11"/>
                      <a:gd name="T16" fmla="*/ 0 w 83"/>
                      <a:gd name="T17" fmla="*/ 0 h 11"/>
                      <a:gd name="T18" fmla="*/ 1 w 83"/>
                      <a:gd name="T19" fmla="*/ 0 h 11"/>
                      <a:gd name="T20" fmla="*/ 1 w 83"/>
                      <a:gd name="T21" fmla="*/ 0 h 11"/>
                      <a:gd name="T22" fmla="*/ 1 w 83"/>
                      <a:gd name="T23" fmla="*/ 0 h 11"/>
                      <a:gd name="T24" fmla="*/ 1 w 83"/>
                      <a:gd name="T25" fmla="*/ 0 h 11"/>
                      <a:gd name="T26" fmla="*/ 1 w 83"/>
                      <a:gd name="T27" fmla="*/ 0 h 11"/>
                      <a:gd name="T28" fmla="*/ 1 w 83"/>
                      <a:gd name="T29" fmla="*/ 0 h 11"/>
                      <a:gd name="T30" fmla="*/ 1 w 83"/>
                      <a:gd name="T31" fmla="*/ 0 h 11"/>
                      <a:gd name="T32" fmla="*/ 1 w 83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3"/>
                      <a:gd name="T52" fmla="*/ 0 h 11"/>
                      <a:gd name="T53" fmla="*/ 83 w 83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8" name="Freeform 14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1 w 68"/>
                      <a:gd name="T1" fmla="*/ 1 h 9"/>
                      <a:gd name="T2" fmla="*/ 1 w 68"/>
                      <a:gd name="T3" fmla="*/ 1 h 9"/>
                      <a:gd name="T4" fmla="*/ 1 w 68"/>
                      <a:gd name="T5" fmla="*/ 1 h 9"/>
                      <a:gd name="T6" fmla="*/ 1 w 68"/>
                      <a:gd name="T7" fmla="*/ 1 h 9"/>
                      <a:gd name="T8" fmla="*/ 1 w 68"/>
                      <a:gd name="T9" fmla="*/ 1 h 9"/>
                      <a:gd name="T10" fmla="*/ 1 w 68"/>
                      <a:gd name="T11" fmla="*/ 1 h 9"/>
                      <a:gd name="T12" fmla="*/ 1 w 68"/>
                      <a:gd name="T13" fmla="*/ 1 h 9"/>
                      <a:gd name="T14" fmla="*/ 1 w 68"/>
                      <a:gd name="T15" fmla="*/ 1 h 9"/>
                      <a:gd name="T16" fmla="*/ 0 w 68"/>
                      <a:gd name="T17" fmla="*/ 0 h 9"/>
                      <a:gd name="T18" fmla="*/ 1 w 68"/>
                      <a:gd name="T19" fmla="*/ 0 h 9"/>
                      <a:gd name="T20" fmla="*/ 1 w 68"/>
                      <a:gd name="T21" fmla="*/ 0 h 9"/>
                      <a:gd name="T22" fmla="*/ 1 w 68"/>
                      <a:gd name="T23" fmla="*/ 1 h 9"/>
                      <a:gd name="T24" fmla="*/ 1 w 68"/>
                      <a:gd name="T25" fmla="*/ 1 h 9"/>
                      <a:gd name="T26" fmla="*/ 1 w 68"/>
                      <a:gd name="T27" fmla="*/ 1 h 9"/>
                      <a:gd name="T28" fmla="*/ 1 w 68"/>
                      <a:gd name="T29" fmla="*/ 1 h 9"/>
                      <a:gd name="T30" fmla="*/ 1 w 68"/>
                      <a:gd name="T31" fmla="*/ 1 h 9"/>
                      <a:gd name="T32" fmla="*/ 1 w 68"/>
                      <a:gd name="T33" fmla="*/ 1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9"/>
                      <a:gd name="T53" fmla="*/ 68 w 68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59" name="Freeform 14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0 w 43"/>
                      <a:gd name="T1" fmla="*/ 1 h 10"/>
                      <a:gd name="T2" fmla="*/ 0 w 43"/>
                      <a:gd name="T3" fmla="*/ 1 h 10"/>
                      <a:gd name="T4" fmla="*/ 0 w 43"/>
                      <a:gd name="T5" fmla="*/ 1 h 10"/>
                      <a:gd name="T6" fmla="*/ 0 w 43"/>
                      <a:gd name="T7" fmla="*/ 1 h 10"/>
                      <a:gd name="T8" fmla="*/ 0 w 43"/>
                      <a:gd name="T9" fmla="*/ 1 h 10"/>
                      <a:gd name="T10" fmla="*/ 0 w 43"/>
                      <a:gd name="T11" fmla="*/ 1 h 10"/>
                      <a:gd name="T12" fmla="*/ 0 w 43"/>
                      <a:gd name="T13" fmla="*/ 1 h 10"/>
                      <a:gd name="T14" fmla="*/ 0 w 43"/>
                      <a:gd name="T15" fmla="*/ 1 h 10"/>
                      <a:gd name="T16" fmla="*/ 0 w 43"/>
                      <a:gd name="T17" fmla="*/ 1 h 10"/>
                      <a:gd name="T18" fmla="*/ 0 w 43"/>
                      <a:gd name="T19" fmla="*/ 1 h 10"/>
                      <a:gd name="T20" fmla="*/ 0 w 43"/>
                      <a:gd name="T21" fmla="*/ 1 h 10"/>
                      <a:gd name="T22" fmla="*/ 0 w 43"/>
                      <a:gd name="T23" fmla="*/ 1 h 10"/>
                      <a:gd name="T24" fmla="*/ 0 w 43"/>
                      <a:gd name="T25" fmla="*/ 1 h 10"/>
                      <a:gd name="T26" fmla="*/ 0 w 43"/>
                      <a:gd name="T27" fmla="*/ 1 h 10"/>
                      <a:gd name="T28" fmla="*/ 0 w 43"/>
                      <a:gd name="T29" fmla="*/ 0 h 10"/>
                      <a:gd name="T30" fmla="*/ 0 w 43"/>
                      <a:gd name="T31" fmla="*/ 0 h 10"/>
                      <a:gd name="T32" fmla="*/ 0 w 43"/>
                      <a:gd name="T33" fmla="*/ 1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10"/>
                      <a:gd name="T53" fmla="*/ 43 w 43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0" name="Freeform 14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1 w 41"/>
                      <a:gd name="T3" fmla="*/ 0 h 16"/>
                      <a:gd name="T4" fmla="*/ 1 w 41"/>
                      <a:gd name="T5" fmla="*/ 1 h 16"/>
                      <a:gd name="T6" fmla="*/ 1 w 41"/>
                      <a:gd name="T7" fmla="*/ 1 h 16"/>
                      <a:gd name="T8" fmla="*/ 1 w 41"/>
                      <a:gd name="T9" fmla="*/ 1 h 16"/>
                      <a:gd name="T10" fmla="*/ 1 w 41"/>
                      <a:gd name="T11" fmla="*/ 1 h 16"/>
                      <a:gd name="T12" fmla="*/ 1 w 41"/>
                      <a:gd name="T13" fmla="*/ 1 h 16"/>
                      <a:gd name="T14" fmla="*/ 1 w 41"/>
                      <a:gd name="T15" fmla="*/ 1 h 16"/>
                      <a:gd name="T16" fmla="*/ 1 w 41"/>
                      <a:gd name="T17" fmla="*/ 1 h 16"/>
                      <a:gd name="T18" fmla="*/ 1 w 41"/>
                      <a:gd name="T19" fmla="*/ 1 h 16"/>
                      <a:gd name="T20" fmla="*/ 1 w 41"/>
                      <a:gd name="T21" fmla="*/ 1 h 16"/>
                      <a:gd name="T22" fmla="*/ 1 w 41"/>
                      <a:gd name="T23" fmla="*/ 1 h 16"/>
                      <a:gd name="T24" fmla="*/ 1 w 41"/>
                      <a:gd name="T25" fmla="*/ 1 h 16"/>
                      <a:gd name="T26" fmla="*/ 1 w 41"/>
                      <a:gd name="T27" fmla="*/ 1 h 16"/>
                      <a:gd name="T28" fmla="*/ 1 w 41"/>
                      <a:gd name="T29" fmla="*/ 1 h 16"/>
                      <a:gd name="T30" fmla="*/ 1 w 41"/>
                      <a:gd name="T31" fmla="*/ 1 h 16"/>
                      <a:gd name="T32" fmla="*/ 0 w 4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16"/>
                      <a:gd name="T53" fmla="*/ 41 w 4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1" name="Freeform 14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1 h 39"/>
                      <a:gd name="T4" fmla="*/ 0 w 8"/>
                      <a:gd name="T5" fmla="*/ 1 h 39"/>
                      <a:gd name="T6" fmla="*/ 0 w 8"/>
                      <a:gd name="T7" fmla="*/ 1 h 39"/>
                      <a:gd name="T8" fmla="*/ 1 w 8"/>
                      <a:gd name="T9" fmla="*/ 1 h 39"/>
                      <a:gd name="T10" fmla="*/ 1 w 8"/>
                      <a:gd name="T11" fmla="*/ 1 h 39"/>
                      <a:gd name="T12" fmla="*/ 1 w 8"/>
                      <a:gd name="T13" fmla="*/ 1 h 39"/>
                      <a:gd name="T14" fmla="*/ 1 w 8"/>
                      <a:gd name="T15" fmla="*/ 1 h 39"/>
                      <a:gd name="T16" fmla="*/ 1 w 8"/>
                      <a:gd name="T17" fmla="*/ 0 h 3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39"/>
                      <a:gd name="T29" fmla="*/ 8 w 8"/>
                      <a:gd name="T30" fmla="*/ 39 h 3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2" name="Freeform 14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0 w 25"/>
                      <a:gd name="T3" fmla="*/ 1 h 34"/>
                      <a:gd name="T4" fmla="*/ 0 w 25"/>
                      <a:gd name="T5" fmla="*/ 1 h 34"/>
                      <a:gd name="T6" fmla="*/ 0 w 25"/>
                      <a:gd name="T7" fmla="*/ 1 h 34"/>
                      <a:gd name="T8" fmla="*/ 0 w 25"/>
                      <a:gd name="T9" fmla="*/ 1 h 34"/>
                      <a:gd name="T10" fmla="*/ 0 w 25"/>
                      <a:gd name="T11" fmla="*/ 1 h 34"/>
                      <a:gd name="T12" fmla="*/ 0 w 25"/>
                      <a:gd name="T13" fmla="*/ 1 h 34"/>
                      <a:gd name="T14" fmla="*/ 0 w 25"/>
                      <a:gd name="T15" fmla="*/ 1 h 34"/>
                      <a:gd name="T16" fmla="*/ 0 w 25"/>
                      <a:gd name="T17" fmla="*/ 0 h 3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34"/>
                      <a:gd name="T29" fmla="*/ 25 w 25"/>
                      <a:gd name="T30" fmla="*/ 34 h 3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3" name="Freeform 15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0 h 12"/>
                      <a:gd name="T24" fmla="*/ 1 w 52"/>
                      <a:gd name="T25" fmla="*/ 0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4" name="Freeform 15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1 w 50"/>
                      <a:gd name="T1" fmla="*/ 0 h 21"/>
                      <a:gd name="T2" fmla="*/ 1 w 50"/>
                      <a:gd name="T3" fmla="*/ 0 h 21"/>
                      <a:gd name="T4" fmla="*/ 1 w 50"/>
                      <a:gd name="T5" fmla="*/ 0 h 21"/>
                      <a:gd name="T6" fmla="*/ 1 w 50"/>
                      <a:gd name="T7" fmla="*/ 0 h 21"/>
                      <a:gd name="T8" fmla="*/ 1 w 50"/>
                      <a:gd name="T9" fmla="*/ 0 h 21"/>
                      <a:gd name="T10" fmla="*/ 1 w 50"/>
                      <a:gd name="T11" fmla="*/ 0 h 21"/>
                      <a:gd name="T12" fmla="*/ 1 w 50"/>
                      <a:gd name="T13" fmla="*/ 0 h 21"/>
                      <a:gd name="T14" fmla="*/ 1 w 50"/>
                      <a:gd name="T15" fmla="*/ 0 h 21"/>
                      <a:gd name="T16" fmla="*/ 0 w 50"/>
                      <a:gd name="T17" fmla="*/ 0 h 21"/>
                      <a:gd name="T18" fmla="*/ 1 w 50"/>
                      <a:gd name="T19" fmla="*/ 0 h 21"/>
                      <a:gd name="T20" fmla="*/ 1 w 50"/>
                      <a:gd name="T21" fmla="*/ 0 h 21"/>
                      <a:gd name="T22" fmla="*/ 1 w 50"/>
                      <a:gd name="T23" fmla="*/ 0 h 21"/>
                      <a:gd name="T24" fmla="*/ 1 w 50"/>
                      <a:gd name="T25" fmla="*/ 0 h 21"/>
                      <a:gd name="T26" fmla="*/ 1 w 50"/>
                      <a:gd name="T27" fmla="*/ 0 h 21"/>
                      <a:gd name="T28" fmla="*/ 1 w 50"/>
                      <a:gd name="T29" fmla="*/ 0 h 21"/>
                      <a:gd name="T30" fmla="*/ 1 w 50"/>
                      <a:gd name="T31" fmla="*/ 0 h 21"/>
                      <a:gd name="T32" fmla="*/ 1 w 50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21"/>
                      <a:gd name="T53" fmla="*/ 50 w 50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5" name="Freeform 15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1 w 47"/>
                      <a:gd name="T1" fmla="*/ 0 h 11"/>
                      <a:gd name="T2" fmla="*/ 1 w 47"/>
                      <a:gd name="T3" fmla="*/ 1 h 11"/>
                      <a:gd name="T4" fmla="*/ 1 w 47"/>
                      <a:gd name="T5" fmla="*/ 1 h 11"/>
                      <a:gd name="T6" fmla="*/ 1 w 47"/>
                      <a:gd name="T7" fmla="*/ 1 h 11"/>
                      <a:gd name="T8" fmla="*/ 1 w 47"/>
                      <a:gd name="T9" fmla="*/ 1 h 11"/>
                      <a:gd name="T10" fmla="*/ 1 w 47"/>
                      <a:gd name="T11" fmla="*/ 1 h 11"/>
                      <a:gd name="T12" fmla="*/ 1 w 47"/>
                      <a:gd name="T13" fmla="*/ 1 h 11"/>
                      <a:gd name="T14" fmla="*/ 1 w 47"/>
                      <a:gd name="T15" fmla="*/ 1 h 11"/>
                      <a:gd name="T16" fmla="*/ 0 w 47"/>
                      <a:gd name="T17" fmla="*/ 1 h 11"/>
                      <a:gd name="T18" fmla="*/ 0 w 47"/>
                      <a:gd name="T19" fmla="*/ 1 h 11"/>
                      <a:gd name="T20" fmla="*/ 1 w 47"/>
                      <a:gd name="T21" fmla="*/ 1 h 11"/>
                      <a:gd name="T22" fmla="*/ 1 w 47"/>
                      <a:gd name="T23" fmla="*/ 1 h 11"/>
                      <a:gd name="T24" fmla="*/ 1 w 47"/>
                      <a:gd name="T25" fmla="*/ 1 h 11"/>
                      <a:gd name="T26" fmla="*/ 1 w 47"/>
                      <a:gd name="T27" fmla="*/ 1 h 11"/>
                      <a:gd name="T28" fmla="*/ 1 w 47"/>
                      <a:gd name="T29" fmla="*/ 1 h 11"/>
                      <a:gd name="T30" fmla="*/ 1 w 47"/>
                      <a:gd name="T31" fmla="*/ 1 h 11"/>
                      <a:gd name="T32" fmla="*/ 1 w 47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7"/>
                      <a:gd name="T52" fmla="*/ 0 h 11"/>
                      <a:gd name="T53" fmla="*/ 47 w 47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6" name="Freeform 15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0 w 51"/>
                      <a:gd name="T1" fmla="*/ 0 h 16"/>
                      <a:gd name="T2" fmla="*/ 0 w 51"/>
                      <a:gd name="T3" fmla="*/ 1 h 16"/>
                      <a:gd name="T4" fmla="*/ 0 w 51"/>
                      <a:gd name="T5" fmla="*/ 1 h 16"/>
                      <a:gd name="T6" fmla="*/ 0 w 51"/>
                      <a:gd name="T7" fmla="*/ 1 h 16"/>
                      <a:gd name="T8" fmla="*/ 0 w 51"/>
                      <a:gd name="T9" fmla="*/ 1 h 16"/>
                      <a:gd name="T10" fmla="*/ 0 w 51"/>
                      <a:gd name="T11" fmla="*/ 1 h 16"/>
                      <a:gd name="T12" fmla="*/ 0 w 51"/>
                      <a:gd name="T13" fmla="*/ 1 h 16"/>
                      <a:gd name="T14" fmla="*/ 0 w 51"/>
                      <a:gd name="T15" fmla="*/ 1 h 16"/>
                      <a:gd name="T16" fmla="*/ 0 w 51"/>
                      <a:gd name="T17" fmla="*/ 1 h 16"/>
                      <a:gd name="T18" fmla="*/ 0 w 51"/>
                      <a:gd name="T19" fmla="*/ 1 h 16"/>
                      <a:gd name="T20" fmla="*/ 0 w 51"/>
                      <a:gd name="T21" fmla="*/ 1 h 16"/>
                      <a:gd name="T22" fmla="*/ 0 w 51"/>
                      <a:gd name="T23" fmla="*/ 1 h 16"/>
                      <a:gd name="T24" fmla="*/ 0 w 51"/>
                      <a:gd name="T25" fmla="*/ 1 h 16"/>
                      <a:gd name="T26" fmla="*/ 0 w 51"/>
                      <a:gd name="T27" fmla="*/ 1 h 16"/>
                      <a:gd name="T28" fmla="*/ 0 w 51"/>
                      <a:gd name="T29" fmla="*/ 1 h 16"/>
                      <a:gd name="T30" fmla="*/ 0 w 51"/>
                      <a:gd name="T31" fmla="*/ 1 h 16"/>
                      <a:gd name="T32" fmla="*/ 0 w 51"/>
                      <a:gd name="T33" fmla="*/ 0 h 1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16"/>
                      <a:gd name="T53" fmla="*/ 51 w 51"/>
                      <a:gd name="T54" fmla="*/ 16 h 1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7" name="Freeform 15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1 w 48"/>
                      <a:gd name="T1" fmla="*/ 0 h 21"/>
                      <a:gd name="T2" fmla="*/ 1 w 48"/>
                      <a:gd name="T3" fmla="*/ 0 h 21"/>
                      <a:gd name="T4" fmla="*/ 1 w 48"/>
                      <a:gd name="T5" fmla="*/ 0 h 21"/>
                      <a:gd name="T6" fmla="*/ 1 w 48"/>
                      <a:gd name="T7" fmla="*/ 0 h 21"/>
                      <a:gd name="T8" fmla="*/ 1 w 48"/>
                      <a:gd name="T9" fmla="*/ 0 h 21"/>
                      <a:gd name="T10" fmla="*/ 1 w 48"/>
                      <a:gd name="T11" fmla="*/ 0 h 21"/>
                      <a:gd name="T12" fmla="*/ 1 w 48"/>
                      <a:gd name="T13" fmla="*/ 0 h 21"/>
                      <a:gd name="T14" fmla="*/ 1 w 48"/>
                      <a:gd name="T15" fmla="*/ 0 h 21"/>
                      <a:gd name="T16" fmla="*/ 0 w 48"/>
                      <a:gd name="T17" fmla="*/ 0 h 21"/>
                      <a:gd name="T18" fmla="*/ 1 w 48"/>
                      <a:gd name="T19" fmla="*/ 0 h 21"/>
                      <a:gd name="T20" fmla="*/ 1 w 48"/>
                      <a:gd name="T21" fmla="*/ 0 h 21"/>
                      <a:gd name="T22" fmla="*/ 1 w 48"/>
                      <a:gd name="T23" fmla="*/ 0 h 21"/>
                      <a:gd name="T24" fmla="*/ 1 w 48"/>
                      <a:gd name="T25" fmla="*/ 0 h 21"/>
                      <a:gd name="T26" fmla="*/ 1 w 48"/>
                      <a:gd name="T27" fmla="*/ 0 h 21"/>
                      <a:gd name="T28" fmla="*/ 1 w 48"/>
                      <a:gd name="T29" fmla="*/ 0 h 21"/>
                      <a:gd name="T30" fmla="*/ 1 w 48"/>
                      <a:gd name="T31" fmla="*/ 0 h 21"/>
                      <a:gd name="T32" fmla="*/ 1 w 48"/>
                      <a:gd name="T33" fmla="*/ 0 h 2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21"/>
                      <a:gd name="T53" fmla="*/ 48 w 48"/>
                      <a:gd name="T54" fmla="*/ 21 h 2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8" name="Freeform 15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0 w 51"/>
                      <a:gd name="T1" fmla="*/ 0 h 31"/>
                      <a:gd name="T2" fmla="*/ 0 w 51"/>
                      <a:gd name="T3" fmla="*/ 0 h 31"/>
                      <a:gd name="T4" fmla="*/ 0 w 51"/>
                      <a:gd name="T5" fmla="*/ 0 h 31"/>
                      <a:gd name="T6" fmla="*/ 0 w 51"/>
                      <a:gd name="T7" fmla="*/ 0 h 31"/>
                      <a:gd name="T8" fmla="*/ 0 w 51"/>
                      <a:gd name="T9" fmla="*/ 0 h 31"/>
                      <a:gd name="T10" fmla="*/ 0 w 51"/>
                      <a:gd name="T11" fmla="*/ 0 h 31"/>
                      <a:gd name="T12" fmla="*/ 0 w 51"/>
                      <a:gd name="T13" fmla="*/ 0 h 31"/>
                      <a:gd name="T14" fmla="*/ 0 w 51"/>
                      <a:gd name="T15" fmla="*/ 0 h 31"/>
                      <a:gd name="T16" fmla="*/ 0 w 51"/>
                      <a:gd name="T17" fmla="*/ 0 h 31"/>
                      <a:gd name="T18" fmla="*/ 0 w 51"/>
                      <a:gd name="T19" fmla="*/ 0 h 31"/>
                      <a:gd name="T20" fmla="*/ 0 w 51"/>
                      <a:gd name="T21" fmla="*/ 0 h 31"/>
                      <a:gd name="T22" fmla="*/ 0 w 51"/>
                      <a:gd name="T23" fmla="*/ 0 h 31"/>
                      <a:gd name="T24" fmla="*/ 0 w 51"/>
                      <a:gd name="T25" fmla="*/ 0 h 31"/>
                      <a:gd name="T26" fmla="*/ 0 w 51"/>
                      <a:gd name="T27" fmla="*/ 0 h 31"/>
                      <a:gd name="T28" fmla="*/ 0 w 51"/>
                      <a:gd name="T29" fmla="*/ 0 h 31"/>
                      <a:gd name="T30" fmla="*/ 0 w 51"/>
                      <a:gd name="T31" fmla="*/ 0 h 31"/>
                      <a:gd name="T32" fmla="*/ 0 w 51"/>
                      <a:gd name="T33" fmla="*/ 0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31"/>
                      <a:gd name="T53" fmla="*/ 51 w 51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69" name="Freeform 15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1 w 50"/>
                      <a:gd name="T1" fmla="*/ 0 h 43"/>
                      <a:gd name="T2" fmla="*/ 1 w 50"/>
                      <a:gd name="T3" fmla="*/ 1 h 43"/>
                      <a:gd name="T4" fmla="*/ 1 w 50"/>
                      <a:gd name="T5" fmla="*/ 1 h 43"/>
                      <a:gd name="T6" fmla="*/ 1 w 50"/>
                      <a:gd name="T7" fmla="*/ 1 h 43"/>
                      <a:gd name="T8" fmla="*/ 1 w 50"/>
                      <a:gd name="T9" fmla="*/ 1 h 43"/>
                      <a:gd name="T10" fmla="*/ 1 w 50"/>
                      <a:gd name="T11" fmla="*/ 1 h 43"/>
                      <a:gd name="T12" fmla="*/ 1 w 50"/>
                      <a:gd name="T13" fmla="*/ 1 h 43"/>
                      <a:gd name="T14" fmla="*/ 1 w 50"/>
                      <a:gd name="T15" fmla="*/ 1 h 43"/>
                      <a:gd name="T16" fmla="*/ 0 w 50"/>
                      <a:gd name="T17" fmla="*/ 1 h 43"/>
                      <a:gd name="T18" fmla="*/ 1 w 50"/>
                      <a:gd name="T19" fmla="*/ 1 h 43"/>
                      <a:gd name="T20" fmla="*/ 1 w 50"/>
                      <a:gd name="T21" fmla="*/ 1 h 43"/>
                      <a:gd name="T22" fmla="*/ 1 w 50"/>
                      <a:gd name="T23" fmla="*/ 1 h 43"/>
                      <a:gd name="T24" fmla="*/ 1 w 50"/>
                      <a:gd name="T25" fmla="*/ 1 h 43"/>
                      <a:gd name="T26" fmla="*/ 1 w 50"/>
                      <a:gd name="T27" fmla="*/ 1 h 43"/>
                      <a:gd name="T28" fmla="*/ 1 w 50"/>
                      <a:gd name="T29" fmla="*/ 1 h 43"/>
                      <a:gd name="T30" fmla="*/ 1 w 50"/>
                      <a:gd name="T31" fmla="*/ 1 h 43"/>
                      <a:gd name="T32" fmla="*/ 1 w 50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0"/>
                      <a:gd name="T52" fmla="*/ 0 h 43"/>
                      <a:gd name="T53" fmla="*/ 50 w 50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0" name="Freeform 15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0 w 51"/>
                      <a:gd name="T1" fmla="*/ 0 h 48"/>
                      <a:gd name="T2" fmla="*/ 0 w 51"/>
                      <a:gd name="T3" fmla="*/ 1 h 48"/>
                      <a:gd name="T4" fmla="*/ 0 w 51"/>
                      <a:gd name="T5" fmla="*/ 1 h 48"/>
                      <a:gd name="T6" fmla="*/ 0 w 51"/>
                      <a:gd name="T7" fmla="*/ 1 h 48"/>
                      <a:gd name="T8" fmla="*/ 0 w 51"/>
                      <a:gd name="T9" fmla="*/ 1 h 48"/>
                      <a:gd name="T10" fmla="*/ 0 w 51"/>
                      <a:gd name="T11" fmla="*/ 1 h 48"/>
                      <a:gd name="T12" fmla="*/ 0 w 51"/>
                      <a:gd name="T13" fmla="*/ 1 h 48"/>
                      <a:gd name="T14" fmla="*/ 0 w 51"/>
                      <a:gd name="T15" fmla="*/ 1 h 48"/>
                      <a:gd name="T16" fmla="*/ 0 w 51"/>
                      <a:gd name="T17" fmla="*/ 1 h 48"/>
                      <a:gd name="T18" fmla="*/ 0 w 51"/>
                      <a:gd name="T19" fmla="*/ 1 h 48"/>
                      <a:gd name="T20" fmla="*/ 0 w 51"/>
                      <a:gd name="T21" fmla="*/ 1 h 48"/>
                      <a:gd name="T22" fmla="*/ 0 w 51"/>
                      <a:gd name="T23" fmla="*/ 1 h 48"/>
                      <a:gd name="T24" fmla="*/ 0 w 51"/>
                      <a:gd name="T25" fmla="*/ 1 h 48"/>
                      <a:gd name="T26" fmla="*/ 0 w 51"/>
                      <a:gd name="T27" fmla="*/ 1 h 48"/>
                      <a:gd name="T28" fmla="*/ 0 w 51"/>
                      <a:gd name="T29" fmla="*/ 1 h 48"/>
                      <a:gd name="T30" fmla="*/ 0 w 51"/>
                      <a:gd name="T31" fmla="*/ 1 h 48"/>
                      <a:gd name="T32" fmla="*/ 0 w 51"/>
                      <a:gd name="T33" fmla="*/ 0 h 4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1"/>
                      <a:gd name="T52" fmla="*/ 0 h 48"/>
                      <a:gd name="T53" fmla="*/ 51 w 51"/>
                      <a:gd name="T54" fmla="*/ 48 h 4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1" name="Freeform 15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1 w 48"/>
                      <a:gd name="T1" fmla="*/ 0 h 55"/>
                      <a:gd name="T2" fmla="*/ 1 w 48"/>
                      <a:gd name="T3" fmla="*/ 0 h 55"/>
                      <a:gd name="T4" fmla="*/ 1 w 48"/>
                      <a:gd name="T5" fmla="*/ 0 h 55"/>
                      <a:gd name="T6" fmla="*/ 1 w 48"/>
                      <a:gd name="T7" fmla="*/ 0 h 55"/>
                      <a:gd name="T8" fmla="*/ 1 w 48"/>
                      <a:gd name="T9" fmla="*/ 0 h 55"/>
                      <a:gd name="T10" fmla="*/ 1 w 48"/>
                      <a:gd name="T11" fmla="*/ 0 h 55"/>
                      <a:gd name="T12" fmla="*/ 1 w 48"/>
                      <a:gd name="T13" fmla="*/ 0 h 55"/>
                      <a:gd name="T14" fmla="*/ 1 w 48"/>
                      <a:gd name="T15" fmla="*/ 0 h 55"/>
                      <a:gd name="T16" fmla="*/ 1 w 48"/>
                      <a:gd name="T17" fmla="*/ 0 h 55"/>
                      <a:gd name="T18" fmla="*/ 0 w 48"/>
                      <a:gd name="T19" fmla="*/ 0 h 55"/>
                      <a:gd name="T20" fmla="*/ 1 w 48"/>
                      <a:gd name="T21" fmla="*/ 0 h 55"/>
                      <a:gd name="T22" fmla="*/ 1 w 48"/>
                      <a:gd name="T23" fmla="*/ 0 h 55"/>
                      <a:gd name="T24" fmla="*/ 1 w 48"/>
                      <a:gd name="T25" fmla="*/ 0 h 55"/>
                      <a:gd name="T26" fmla="*/ 1 w 48"/>
                      <a:gd name="T27" fmla="*/ 0 h 55"/>
                      <a:gd name="T28" fmla="*/ 1 w 48"/>
                      <a:gd name="T29" fmla="*/ 0 h 55"/>
                      <a:gd name="T30" fmla="*/ 1 w 48"/>
                      <a:gd name="T31" fmla="*/ 0 h 55"/>
                      <a:gd name="T32" fmla="*/ 1 w 48"/>
                      <a:gd name="T33" fmla="*/ 0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55"/>
                      <a:gd name="T53" fmla="*/ 48 w 48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2" name="Freeform 15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1 h 61"/>
                      <a:gd name="T2" fmla="*/ 1 w 22"/>
                      <a:gd name="T3" fmla="*/ 1 h 61"/>
                      <a:gd name="T4" fmla="*/ 1 w 22"/>
                      <a:gd name="T5" fmla="*/ 1 h 61"/>
                      <a:gd name="T6" fmla="*/ 1 w 22"/>
                      <a:gd name="T7" fmla="*/ 1 h 61"/>
                      <a:gd name="T8" fmla="*/ 1 w 22"/>
                      <a:gd name="T9" fmla="*/ 0 h 61"/>
                      <a:gd name="T10" fmla="*/ 1 w 22"/>
                      <a:gd name="T11" fmla="*/ 1 h 61"/>
                      <a:gd name="T12" fmla="*/ 1 w 22"/>
                      <a:gd name="T13" fmla="*/ 1 h 61"/>
                      <a:gd name="T14" fmla="*/ 1 w 22"/>
                      <a:gd name="T15" fmla="*/ 1 h 61"/>
                      <a:gd name="T16" fmla="*/ 0 w 22"/>
                      <a:gd name="T17" fmla="*/ 1 h 6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61"/>
                      <a:gd name="T29" fmla="*/ 22 w 22"/>
                      <a:gd name="T30" fmla="*/ 61 h 6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3" name="Freeform 16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1 h 58"/>
                      <a:gd name="T2" fmla="*/ 1 w 22"/>
                      <a:gd name="T3" fmla="*/ 1 h 58"/>
                      <a:gd name="T4" fmla="*/ 1 w 22"/>
                      <a:gd name="T5" fmla="*/ 1 h 58"/>
                      <a:gd name="T6" fmla="*/ 1 w 22"/>
                      <a:gd name="T7" fmla="*/ 1 h 58"/>
                      <a:gd name="T8" fmla="*/ 1 w 22"/>
                      <a:gd name="T9" fmla="*/ 0 h 58"/>
                      <a:gd name="T10" fmla="*/ 1 w 22"/>
                      <a:gd name="T11" fmla="*/ 1 h 58"/>
                      <a:gd name="T12" fmla="*/ 1 w 22"/>
                      <a:gd name="T13" fmla="*/ 1 h 58"/>
                      <a:gd name="T14" fmla="*/ 1 w 22"/>
                      <a:gd name="T15" fmla="*/ 1 h 58"/>
                      <a:gd name="T16" fmla="*/ 0 w 22"/>
                      <a:gd name="T17" fmla="*/ 1 h 5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2"/>
                      <a:gd name="T28" fmla="*/ 0 h 58"/>
                      <a:gd name="T29" fmla="*/ 22 w 22"/>
                      <a:gd name="T30" fmla="*/ 58 h 5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4" name="Freeform 16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0 w 65"/>
                      <a:gd name="T1" fmla="*/ 1 h 298"/>
                      <a:gd name="T2" fmla="*/ 0 w 65"/>
                      <a:gd name="T3" fmla="*/ 1 h 298"/>
                      <a:gd name="T4" fmla="*/ 0 w 65"/>
                      <a:gd name="T5" fmla="*/ 1 h 298"/>
                      <a:gd name="T6" fmla="*/ 0 w 65"/>
                      <a:gd name="T7" fmla="*/ 1 h 298"/>
                      <a:gd name="T8" fmla="*/ 0 w 65"/>
                      <a:gd name="T9" fmla="*/ 0 h 298"/>
                      <a:gd name="T10" fmla="*/ 0 w 65"/>
                      <a:gd name="T11" fmla="*/ 1 h 298"/>
                      <a:gd name="T12" fmla="*/ 0 w 65"/>
                      <a:gd name="T13" fmla="*/ 1 h 298"/>
                      <a:gd name="T14" fmla="*/ 0 w 65"/>
                      <a:gd name="T15" fmla="*/ 1 h 298"/>
                      <a:gd name="T16" fmla="*/ 0 w 65"/>
                      <a:gd name="T17" fmla="*/ 1 h 298"/>
                      <a:gd name="T18" fmla="*/ 0 w 65"/>
                      <a:gd name="T19" fmla="*/ 1 h 298"/>
                      <a:gd name="T20" fmla="*/ 0 w 65"/>
                      <a:gd name="T21" fmla="*/ 1 h 298"/>
                      <a:gd name="T22" fmla="*/ 0 w 65"/>
                      <a:gd name="T23" fmla="*/ 1 h 298"/>
                      <a:gd name="T24" fmla="*/ 0 w 65"/>
                      <a:gd name="T25" fmla="*/ 1 h 298"/>
                      <a:gd name="T26" fmla="*/ 0 w 65"/>
                      <a:gd name="T27" fmla="*/ 1 h 298"/>
                      <a:gd name="T28" fmla="*/ 0 w 65"/>
                      <a:gd name="T29" fmla="*/ 1 h 298"/>
                      <a:gd name="T30" fmla="*/ 0 w 65"/>
                      <a:gd name="T31" fmla="*/ 1 h 298"/>
                      <a:gd name="T32" fmla="*/ 0 w 65"/>
                      <a:gd name="T33" fmla="*/ 1 h 298"/>
                      <a:gd name="T34" fmla="*/ 0 w 65"/>
                      <a:gd name="T35" fmla="*/ 1 h 298"/>
                      <a:gd name="T36" fmla="*/ 0 w 65"/>
                      <a:gd name="T37" fmla="*/ 1 h 298"/>
                      <a:gd name="T38" fmla="*/ 0 w 65"/>
                      <a:gd name="T39" fmla="*/ 1 h 298"/>
                      <a:gd name="T40" fmla="*/ 0 w 65"/>
                      <a:gd name="T41" fmla="*/ 1 h 29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5"/>
                      <a:gd name="T64" fmla="*/ 0 h 298"/>
                      <a:gd name="T65" fmla="*/ 65 w 65"/>
                      <a:gd name="T66" fmla="*/ 298 h 29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5" name="Freeform 16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1 h 44"/>
                      <a:gd name="T2" fmla="*/ 1 w 44"/>
                      <a:gd name="T3" fmla="*/ 1 h 44"/>
                      <a:gd name="T4" fmla="*/ 1 w 44"/>
                      <a:gd name="T5" fmla="*/ 1 h 44"/>
                      <a:gd name="T6" fmla="*/ 1 w 44"/>
                      <a:gd name="T7" fmla="*/ 1 h 44"/>
                      <a:gd name="T8" fmla="*/ 1 w 44"/>
                      <a:gd name="T9" fmla="*/ 1 h 44"/>
                      <a:gd name="T10" fmla="*/ 1 w 44"/>
                      <a:gd name="T11" fmla="*/ 1 h 44"/>
                      <a:gd name="T12" fmla="*/ 1 w 44"/>
                      <a:gd name="T13" fmla="*/ 1 h 44"/>
                      <a:gd name="T14" fmla="*/ 1 w 44"/>
                      <a:gd name="T15" fmla="*/ 1 h 44"/>
                      <a:gd name="T16" fmla="*/ 1 w 44"/>
                      <a:gd name="T17" fmla="*/ 0 h 44"/>
                      <a:gd name="T18" fmla="*/ 1 w 44"/>
                      <a:gd name="T19" fmla="*/ 1 h 44"/>
                      <a:gd name="T20" fmla="*/ 1 w 44"/>
                      <a:gd name="T21" fmla="*/ 1 h 44"/>
                      <a:gd name="T22" fmla="*/ 1 w 44"/>
                      <a:gd name="T23" fmla="*/ 1 h 44"/>
                      <a:gd name="T24" fmla="*/ 1 w 44"/>
                      <a:gd name="T25" fmla="*/ 1 h 44"/>
                      <a:gd name="T26" fmla="*/ 1 w 44"/>
                      <a:gd name="T27" fmla="*/ 1 h 44"/>
                      <a:gd name="T28" fmla="*/ 1 w 44"/>
                      <a:gd name="T29" fmla="*/ 1 h 44"/>
                      <a:gd name="T30" fmla="*/ 1 w 44"/>
                      <a:gd name="T31" fmla="*/ 1 h 44"/>
                      <a:gd name="T32" fmla="*/ 0 w 44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4"/>
                      <a:gd name="T52" fmla="*/ 0 h 44"/>
                      <a:gd name="T53" fmla="*/ 44 w 44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6" name="Freeform 16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1 h 55"/>
                      <a:gd name="T2" fmla="*/ 1 w 52"/>
                      <a:gd name="T3" fmla="*/ 1 h 55"/>
                      <a:gd name="T4" fmla="*/ 1 w 52"/>
                      <a:gd name="T5" fmla="*/ 1 h 55"/>
                      <a:gd name="T6" fmla="*/ 1 w 52"/>
                      <a:gd name="T7" fmla="*/ 1 h 55"/>
                      <a:gd name="T8" fmla="*/ 1 w 52"/>
                      <a:gd name="T9" fmla="*/ 1 h 55"/>
                      <a:gd name="T10" fmla="*/ 1 w 52"/>
                      <a:gd name="T11" fmla="*/ 1 h 55"/>
                      <a:gd name="T12" fmla="*/ 1 w 52"/>
                      <a:gd name="T13" fmla="*/ 1 h 55"/>
                      <a:gd name="T14" fmla="*/ 1 w 52"/>
                      <a:gd name="T15" fmla="*/ 1 h 55"/>
                      <a:gd name="T16" fmla="*/ 1 w 52"/>
                      <a:gd name="T17" fmla="*/ 0 h 55"/>
                      <a:gd name="T18" fmla="*/ 1 w 52"/>
                      <a:gd name="T19" fmla="*/ 1 h 55"/>
                      <a:gd name="T20" fmla="*/ 1 w 52"/>
                      <a:gd name="T21" fmla="*/ 1 h 55"/>
                      <a:gd name="T22" fmla="*/ 1 w 52"/>
                      <a:gd name="T23" fmla="*/ 1 h 55"/>
                      <a:gd name="T24" fmla="*/ 1 w 52"/>
                      <a:gd name="T25" fmla="*/ 1 h 55"/>
                      <a:gd name="T26" fmla="*/ 1 w 52"/>
                      <a:gd name="T27" fmla="*/ 1 h 55"/>
                      <a:gd name="T28" fmla="*/ 1 w 52"/>
                      <a:gd name="T29" fmla="*/ 1 h 55"/>
                      <a:gd name="T30" fmla="*/ 1 w 52"/>
                      <a:gd name="T31" fmla="*/ 1 h 55"/>
                      <a:gd name="T32" fmla="*/ 0 w 52"/>
                      <a:gd name="T33" fmla="*/ 1 h 5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55"/>
                      <a:gd name="T53" fmla="*/ 52 w 52"/>
                      <a:gd name="T54" fmla="*/ 55 h 5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7" name="Freeform 16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0 h 49"/>
                      <a:gd name="T2" fmla="*/ 1 w 57"/>
                      <a:gd name="T3" fmla="*/ 0 h 49"/>
                      <a:gd name="T4" fmla="*/ 1 w 57"/>
                      <a:gd name="T5" fmla="*/ 0 h 49"/>
                      <a:gd name="T6" fmla="*/ 1 w 57"/>
                      <a:gd name="T7" fmla="*/ 0 h 49"/>
                      <a:gd name="T8" fmla="*/ 1 w 57"/>
                      <a:gd name="T9" fmla="*/ 0 h 49"/>
                      <a:gd name="T10" fmla="*/ 1 w 57"/>
                      <a:gd name="T11" fmla="*/ 0 h 49"/>
                      <a:gd name="T12" fmla="*/ 1 w 57"/>
                      <a:gd name="T13" fmla="*/ 0 h 49"/>
                      <a:gd name="T14" fmla="*/ 1 w 57"/>
                      <a:gd name="T15" fmla="*/ 0 h 49"/>
                      <a:gd name="T16" fmla="*/ 1 w 57"/>
                      <a:gd name="T17" fmla="*/ 0 h 49"/>
                      <a:gd name="T18" fmla="*/ 1 w 57"/>
                      <a:gd name="T19" fmla="*/ 0 h 49"/>
                      <a:gd name="T20" fmla="*/ 1 w 57"/>
                      <a:gd name="T21" fmla="*/ 0 h 49"/>
                      <a:gd name="T22" fmla="*/ 1 w 57"/>
                      <a:gd name="T23" fmla="*/ 0 h 49"/>
                      <a:gd name="T24" fmla="*/ 1 w 57"/>
                      <a:gd name="T25" fmla="*/ 0 h 49"/>
                      <a:gd name="T26" fmla="*/ 1 w 57"/>
                      <a:gd name="T27" fmla="*/ 0 h 49"/>
                      <a:gd name="T28" fmla="*/ 1 w 57"/>
                      <a:gd name="T29" fmla="*/ 0 h 49"/>
                      <a:gd name="T30" fmla="*/ 1 w 57"/>
                      <a:gd name="T31" fmla="*/ 0 h 49"/>
                      <a:gd name="T32" fmla="*/ 0 w 57"/>
                      <a:gd name="T33" fmla="*/ 0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49"/>
                      <a:gd name="T53" fmla="*/ 57 w 57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8" name="Freeform 16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79" name="Freeform 16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1 h 30"/>
                      <a:gd name="T2" fmla="*/ 0 w 49"/>
                      <a:gd name="T3" fmla="*/ 1 h 30"/>
                      <a:gd name="T4" fmla="*/ 0 w 49"/>
                      <a:gd name="T5" fmla="*/ 1 h 30"/>
                      <a:gd name="T6" fmla="*/ 0 w 49"/>
                      <a:gd name="T7" fmla="*/ 1 h 30"/>
                      <a:gd name="T8" fmla="*/ 0 w 49"/>
                      <a:gd name="T9" fmla="*/ 1 h 30"/>
                      <a:gd name="T10" fmla="*/ 0 w 49"/>
                      <a:gd name="T11" fmla="*/ 1 h 30"/>
                      <a:gd name="T12" fmla="*/ 0 w 49"/>
                      <a:gd name="T13" fmla="*/ 1 h 30"/>
                      <a:gd name="T14" fmla="*/ 0 w 49"/>
                      <a:gd name="T15" fmla="*/ 1 h 30"/>
                      <a:gd name="T16" fmla="*/ 0 w 49"/>
                      <a:gd name="T17" fmla="*/ 0 h 30"/>
                      <a:gd name="T18" fmla="*/ 0 w 49"/>
                      <a:gd name="T19" fmla="*/ 1 h 30"/>
                      <a:gd name="T20" fmla="*/ 0 w 49"/>
                      <a:gd name="T21" fmla="*/ 1 h 30"/>
                      <a:gd name="T22" fmla="*/ 0 w 49"/>
                      <a:gd name="T23" fmla="*/ 1 h 30"/>
                      <a:gd name="T24" fmla="*/ 0 w 49"/>
                      <a:gd name="T25" fmla="*/ 1 h 30"/>
                      <a:gd name="T26" fmla="*/ 0 w 49"/>
                      <a:gd name="T27" fmla="*/ 1 h 30"/>
                      <a:gd name="T28" fmla="*/ 0 w 49"/>
                      <a:gd name="T29" fmla="*/ 1 h 30"/>
                      <a:gd name="T30" fmla="*/ 0 w 49"/>
                      <a:gd name="T31" fmla="*/ 1 h 30"/>
                      <a:gd name="T32" fmla="*/ 0 w 49"/>
                      <a:gd name="T33" fmla="*/ 1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0"/>
                      <a:gd name="T53" fmla="*/ 49 w 49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0" name="Freeform 16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1 h 23"/>
                      <a:gd name="T2" fmla="*/ 0 w 37"/>
                      <a:gd name="T3" fmla="*/ 1 h 23"/>
                      <a:gd name="T4" fmla="*/ 0 w 37"/>
                      <a:gd name="T5" fmla="*/ 1 h 23"/>
                      <a:gd name="T6" fmla="*/ 0 w 37"/>
                      <a:gd name="T7" fmla="*/ 1 h 23"/>
                      <a:gd name="T8" fmla="*/ 0 w 37"/>
                      <a:gd name="T9" fmla="*/ 1 h 23"/>
                      <a:gd name="T10" fmla="*/ 0 w 37"/>
                      <a:gd name="T11" fmla="*/ 1 h 23"/>
                      <a:gd name="T12" fmla="*/ 0 w 37"/>
                      <a:gd name="T13" fmla="*/ 1 h 23"/>
                      <a:gd name="T14" fmla="*/ 0 w 37"/>
                      <a:gd name="T15" fmla="*/ 1 h 23"/>
                      <a:gd name="T16" fmla="*/ 0 w 37"/>
                      <a:gd name="T17" fmla="*/ 0 h 23"/>
                      <a:gd name="T18" fmla="*/ 0 w 37"/>
                      <a:gd name="T19" fmla="*/ 1 h 23"/>
                      <a:gd name="T20" fmla="*/ 0 w 37"/>
                      <a:gd name="T21" fmla="*/ 1 h 23"/>
                      <a:gd name="T22" fmla="*/ 0 w 37"/>
                      <a:gd name="T23" fmla="*/ 1 h 23"/>
                      <a:gd name="T24" fmla="*/ 0 w 37"/>
                      <a:gd name="T25" fmla="*/ 1 h 23"/>
                      <a:gd name="T26" fmla="*/ 0 w 37"/>
                      <a:gd name="T27" fmla="*/ 1 h 23"/>
                      <a:gd name="T28" fmla="*/ 0 w 37"/>
                      <a:gd name="T29" fmla="*/ 1 h 23"/>
                      <a:gd name="T30" fmla="*/ 0 w 37"/>
                      <a:gd name="T31" fmla="*/ 1 h 23"/>
                      <a:gd name="T32" fmla="*/ 0 w 37"/>
                      <a:gd name="T33" fmla="*/ 1 h 2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23"/>
                      <a:gd name="T53" fmla="*/ 37 w 37"/>
                      <a:gd name="T54" fmla="*/ 23 h 2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1" name="Freeform 16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 h 17"/>
                      <a:gd name="T2" fmla="*/ 1 w 24"/>
                      <a:gd name="T3" fmla="*/ 1 h 17"/>
                      <a:gd name="T4" fmla="*/ 1 w 24"/>
                      <a:gd name="T5" fmla="*/ 1 h 17"/>
                      <a:gd name="T6" fmla="*/ 1 w 24"/>
                      <a:gd name="T7" fmla="*/ 1 h 17"/>
                      <a:gd name="T8" fmla="*/ 1 w 24"/>
                      <a:gd name="T9" fmla="*/ 0 h 17"/>
                      <a:gd name="T10" fmla="*/ 1 w 24"/>
                      <a:gd name="T11" fmla="*/ 1 h 17"/>
                      <a:gd name="T12" fmla="*/ 1 w 24"/>
                      <a:gd name="T13" fmla="*/ 1 h 17"/>
                      <a:gd name="T14" fmla="*/ 0 w 24"/>
                      <a:gd name="T15" fmla="*/ 1 h 17"/>
                      <a:gd name="T16" fmla="*/ 1 w 24"/>
                      <a:gd name="T17" fmla="*/ 1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4"/>
                      <a:gd name="T28" fmla="*/ 0 h 17"/>
                      <a:gd name="T29" fmla="*/ 24 w 24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2" name="Freeform 16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1 h 50"/>
                      <a:gd name="T2" fmla="*/ 0 w 49"/>
                      <a:gd name="T3" fmla="*/ 1 h 50"/>
                      <a:gd name="T4" fmla="*/ 0 w 49"/>
                      <a:gd name="T5" fmla="*/ 1 h 50"/>
                      <a:gd name="T6" fmla="*/ 0 w 49"/>
                      <a:gd name="T7" fmla="*/ 1 h 50"/>
                      <a:gd name="T8" fmla="*/ 0 w 49"/>
                      <a:gd name="T9" fmla="*/ 1 h 50"/>
                      <a:gd name="T10" fmla="*/ 0 w 49"/>
                      <a:gd name="T11" fmla="*/ 1 h 50"/>
                      <a:gd name="T12" fmla="*/ 0 w 49"/>
                      <a:gd name="T13" fmla="*/ 1 h 50"/>
                      <a:gd name="T14" fmla="*/ 0 w 49"/>
                      <a:gd name="T15" fmla="*/ 1 h 50"/>
                      <a:gd name="T16" fmla="*/ 0 w 49"/>
                      <a:gd name="T17" fmla="*/ 0 h 50"/>
                      <a:gd name="T18" fmla="*/ 0 w 49"/>
                      <a:gd name="T19" fmla="*/ 1 h 50"/>
                      <a:gd name="T20" fmla="*/ 0 w 49"/>
                      <a:gd name="T21" fmla="*/ 1 h 50"/>
                      <a:gd name="T22" fmla="*/ 0 w 49"/>
                      <a:gd name="T23" fmla="*/ 1 h 50"/>
                      <a:gd name="T24" fmla="*/ 0 w 49"/>
                      <a:gd name="T25" fmla="*/ 1 h 50"/>
                      <a:gd name="T26" fmla="*/ 0 w 49"/>
                      <a:gd name="T27" fmla="*/ 1 h 50"/>
                      <a:gd name="T28" fmla="*/ 0 w 49"/>
                      <a:gd name="T29" fmla="*/ 1 h 50"/>
                      <a:gd name="T30" fmla="*/ 0 w 49"/>
                      <a:gd name="T31" fmla="*/ 1 h 50"/>
                      <a:gd name="T32" fmla="*/ 0 w 49"/>
                      <a:gd name="T33" fmla="*/ 1 h 5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50"/>
                      <a:gd name="T53" fmla="*/ 49 w 49"/>
                      <a:gd name="T54" fmla="*/ 50 h 5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3" name="Freeform 17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1 h 38"/>
                      <a:gd name="T2" fmla="*/ 1 w 38"/>
                      <a:gd name="T3" fmla="*/ 1 h 38"/>
                      <a:gd name="T4" fmla="*/ 1 w 38"/>
                      <a:gd name="T5" fmla="*/ 1 h 38"/>
                      <a:gd name="T6" fmla="*/ 1 w 38"/>
                      <a:gd name="T7" fmla="*/ 1 h 38"/>
                      <a:gd name="T8" fmla="*/ 1 w 38"/>
                      <a:gd name="T9" fmla="*/ 1 h 38"/>
                      <a:gd name="T10" fmla="*/ 1 w 38"/>
                      <a:gd name="T11" fmla="*/ 1 h 38"/>
                      <a:gd name="T12" fmla="*/ 1 w 38"/>
                      <a:gd name="T13" fmla="*/ 1 h 38"/>
                      <a:gd name="T14" fmla="*/ 1 w 38"/>
                      <a:gd name="T15" fmla="*/ 1 h 38"/>
                      <a:gd name="T16" fmla="*/ 1 w 38"/>
                      <a:gd name="T17" fmla="*/ 0 h 38"/>
                      <a:gd name="T18" fmla="*/ 1 w 38"/>
                      <a:gd name="T19" fmla="*/ 1 h 38"/>
                      <a:gd name="T20" fmla="*/ 1 w 38"/>
                      <a:gd name="T21" fmla="*/ 1 h 38"/>
                      <a:gd name="T22" fmla="*/ 1 w 38"/>
                      <a:gd name="T23" fmla="*/ 1 h 38"/>
                      <a:gd name="T24" fmla="*/ 1 w 38"/>
                      <a:gd name="T25" fmla="*/ 1 h 38"/>
                      <a:gd name="T26" fmla="*/ 1 w 38"/>
                      <a:gd name="T27" fmla="*/ 1 h 38"/>
                      <a:gd name="T28" fmla="*/ 1 w 38"/>
                      <a:gd name="T29" fmla="*/ 1 h 38"/>
                      <a:gd name="T30" fmla="*/ 0 w 38"/>
                      <a:gd name="T31" fmla="*/ 1 h 38"/>
                      <a:gd name="T32" fmla="*/ 0 w 38"/>
                      <a:gd name="T33" fmla="*/ 1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8"/>
                      <a:gd name="T52" fmla="*/ 0 h 38"/>
                      <a:gd name="T53" fmla="*/ 38 w 38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4" name="Freeform 17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1 h 41"/>
                      <a:gd name="T2" fmla="*/ 1 w 53"/>
                      <a:gd name="T3" fmla="*/ 1 h 41"/>
                      <a:gd name="T4" fmla="*/ 1 w 53"/>
                      <a:gd name="T5" fmla="*/ 1 h 41"/>
                      <a:gd name="T6" fmla="*/ 1 w 53"/>
                      <a:gd name="T7" fmla="*/ 1 h 41"/>
                      <a:gd name="T8" fmla="*/ 1 w 53"/>
                      <a:gd name="T9" fmla="*/ 1 h 41"/>
                      <a:gd name="T10" fmla="*/ 1 w 53"/>
                      <a:gd name="T11" fmla="*/ 1 h 41"/>
                      <a:gd name="T12" fmla="*/ 1 w 53"/>
                      <a:gd name="T13" fmla="*/ 1 h 41"/>
                      <a:gd name="T14" fmla="*/ 1 w 53"/>
                      <a:gd name="T15" fmla="*/ 1 h 41"/>
                      <a:gd name="T16" fmla="*/ 1 w 53"/>
                      <a:gd name="T17" fmla="*/ 0 h 41"/>
                      <a:gd name="T18" fmla="*/ 1 w 53"/>
                      <a:gd name="T19" fmla="*/ 1 h 41"/>
                      <a:gd name="T20" fmla="*/ 1 w 53"/>
                      <a:gd name="T21" fmla="*/ 1 h 41"/>
                      <a:gd name="T22" fmla="*/ 1 w 53"/>
                      <a:gd name="T23" fmla="*/ 1 h 41"/>
                      <a:gd name="T24" fmla="*/ 1 w 53"/>
                      <a:gd name="T25" fmla="*/ 1 h 41"/>
                      <a:gd name="T26" fmla="*/ 1 w 53"/>
                      <a:gd name="T27" fmla="*/ 1 h 41"/>
                      <a:gd name="T28" fmla="*/ 1 w 53"/>
                      <a:gd name="T29" fmla="*/ 1 h 41"/>
                      <a:gd name="T30" fmla="*/ 1 w 53"/>
                      <a:gd name="T31" fmla="*/ 1 h 41"/>
                      <a:gd name="T32" fmla="*/ 0 w 53"/>
                      <a:gd name="T33" fmla="*/ 1 h 4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1"/>
                      <a:gd name="T53" fmla="*/ 53 w 53"/>
                      <a:gd name="T54" fmla="*/ 41 h 4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5" name="Freeform 17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1 h 31"/>
                      <a:gd name="T2" fmla="*/ 1 w 43"/>
                      <a:gd name="T3" fmla="*/ 1 h 31"/>
                      <a:gd name="T4" fmla="*/ 1 w 43"/>
                      <a:gd name="T5" fmla="*/ 1 h 31"/>
                      <a:gd name="T6" fmla="*/ 1 w 43"/>
                      <a:gd name="T7" fmla="*/ 1 h 31"/>
                      <a:gd name="T8" fmla="*/ 1 w 43"/>
                      <a:gd name="T9" fmla="*/ 1 h 31"/>
                      <a:gd name="T10" fmla="*/ 1 w 43"/>
                      <a:gd name="T11" fmla="*/ 1 h 31"/>
                      <a:gd name="T12" fmla="*/ 1 w 43"/>
                      <a:gd name="T13" fmla="*/ 1 h 31"/>
                      <a:gd name="T14" fmla="*/ 1 w 43"/>
                      <a:gd name="T15" fmla="*/ 1 h 31"/>
                      <a:gd name="T16" fmla="*/ 1 w 43"/>
                      <a:gd name="T17" fmla="*/ 0 h 31"/>
                      <a:gd name="T18" fmla="*/ 1 w 43"/>
                      <a:gd name="T19" fmla="*/ 1 h 31"/>
                      <a:gd name="T20" fmla="*/ 1 w 43"/>
                      <a:gd name="T21" fmla="*/ 1 h 31"/>
                      <a:gd name="T22" fmla="*/ 1 w 43"/>
                      <a:gd name="T23" fmla="*/ 1 h 31"/>
                      <a:gd name="T24" fmla="*/ 1 w 43"/>
                      <a:gd name="T25" fmla="*/ 1 h 31"/>
                      <a:gd name="T26" fmla="*/ 1 w 43"/>
                      <a:gd name="T27" fmla="*/ 1 h 31"/>
                      <a:gd name="T28" fmla="*/ 1 w 43"/>
                      <a:gd name="T29" fmla="*/ 1 h 31"/>
                      <a:gd name="T30" fmla="*/ 1 w 43"/>
                      <a:gd name="T31" fmla="*/ 1 h 31"/>
                      <a:gd name="T32" fmla="*/ 0 w 43"/>
                      <a:gd name="T33" fmla="*/ 1 h 3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3"/>
                      <a:gd name="T52" fmla="*/ 0 h 31"/>
                      <a:gd name="T53" fmla="*/ 43 w 43"/>
                      <a:gd name="T54" fmla="*/ 31 h 3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6" name="Freeform 17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1 w 6"/>
                      <a:gd name="T1" fmla="*/ 0 h 45"/>
                      <a:gd name="T2" fmla="*/ 1 w 6"/>
                      <a:gd name="T3" fmla="*/ 1 h 45"/>
                      <a:gd name="T4" fmla="*/ 1 w 6"/>
                      <a:gd name="T5" fmla="*/ 1 h 45"/>
                      <a:gd name="T6" fmla="*/ 1 w 6"/>
                      <a:gd name="T7" fmla="*/ 1 h 45"/>
                      <a:gd name="T8" fmla="*/ 1 w 6"/>
                      <a:gd name="T9" fmla="*/ 1 h 45"/>
                      <a:gd name="T10" fmla="*/ 0 w 6"/>
                      <a:gd name="T11" fmla="*/ 1 h 45"/>
                      <a:gd name="T12" fmla="*/ 0 w 6"/>
                      <a:gd name="T13" fmla="*/ 1 h 45"/>
                      <a:gd name="T14" fmla="*/ 1 w 6"/>
                      <a:gd name="T15" fmla="*/ 1 h 45"/>
                      <a:gd name="T16" fmla="*/ 1 w 6"/>
                      <a:gd name="T17" fmla="*/ 0 h 4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"/>
                      <a:gd name="T28" fmla="*/ 0 h 45"/>
                      <a:gd name="T29" fmla="*/ 6 w 6"/>
                      <a:gd name="T30" fmla="*/ 45 h 4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7" name="Freeform 17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1 w 49"/>
                      <a:gd name="T3" fmla="*/ 1 h 64"/>
                      <a:gd name="T4" fmla="*/ 1 w 49"/>
                      <a:gd name="T5" fmla="*/ 1 h 64"/>
                      <a:gd name="T6" fmla="*/ 1 w 49"/>
                      <a:gd name="T7" fmla="*/ 1 h 64"/>
                      <a:gd name="T8" fmla="*/ 1 w 49"/>
                      <a:gd name="T9" fmla="*/ 1 h 64"/>
                      <a:gd name="T10" fmla="*/ 1 w 49"/>
                      <a:gd name="T11" fmla="*/ 1 h 64"/>
                      <a:gd name="T12" fmla="*/ 1 w 49"/>
                      <a:gd name="T13" fmla="*/ 1 h 64"/>
                      <a:gd name="T14" fmla="*/ 1 w 49"/>
                      <a:gd name="T15" fmla="*/ 1 h 64"/>
                      <a:gd name="T16" fmla="*/ 1 w 49"/>
                      <a:gd name="T17" fmla="*/ 1 h 64"/>
                      <a:gd name="T18" fmla="*/ 1 w 49"/>
                      <a:gd name="T19" fmla="*/ 1 h 64"/>
                      <a:gd name="T20" fmla="*/ 1 w 49"/>
                      <a:gd name="T21" fmla="*/ 1 h 64"/>
                      <a:gd name="T22" fmla="*/ 1 w 49"/>
                      <a:gd name="T23" fmla="*/ 1 h 64"/>
                      <a:gd name="T24" fmla="*/ 1 w 49"/>
                      <a:gd name="T25" fmla="*/ 1 h 64"/>
                      <a:gd name="T26" fmla="*/ 1 w 49"/>
                      <a:gd name="T27" fmla="*/ 1 h 64"/>
                      <a:gd name="T28" fmla="*/ 1 w 49"/>
                      <a:gd name="T29" fmla="*/ 1 h 64"/>
                      <a:gd name="T30" fmla="*/ 1 w 49"/>
                      <a:gd name="T31" fmla="*/ 1 h 64"/>
                      <a:gd name="T32" fmla="*/ 0 w 49"/>
                      <a:gd name="T33" fmla="*/ 0 h 6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64"/>
                      <a:gd name="T53" fmla="*/ 49 w 49"/>
                      <a:gd name="T54" fmla="*/ 64 h 6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8" name="Freeform 17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0 w 53"/>
                      <a:gd name="T3" fmla="*/ 1 h 58"/>
                      <a:gd name="T4" fmla="*/ 0 w 53"/>
                      <a:gd name="T5" fmla="*/ 1 h 58"/>
                      <a:gd name="T6" fmla="*/ 0 w 53"/>
                      <a:gd name="T7" fmla="*/ 1 h 58"/>
                      <a:gd name="T8" fmla="*/ 0 w 53"/>
                      <a:gd name="T9" fmla="*/ 1 h 58"/>
                      <a:gd name="T10" fmla="*/ 0 w 53"/>
                      <a:gd name="T11" fmla="*/ 1 h 58"/>
                      <a:gd name="T12" fmla="*/ 0 w 53"/>
                      <a:gd name="T13" fmla="*/ 1 h 58"/>
                      <a:gd name="T14" fmla="*/ 0 w 53"/>
                      <a:gd name="T15" fmla="*/ 1 h 58"/>
                      <a:gd name="T16" fmla="*/ 0 w 53"/>
                      <a:gd name="T17" fmla="*/ 1 h 58"/>
                      <a:gd name="T18" fmla="*/ 0 w 53"/>
                      <a:gd name="T19" fmla="*/ 1 h 58"/>
                      <a:gd name="T20" fmla="*/ 0 w 53"/>
                      <a:gd name="T21" fmla="*/ 1 h 58"/>
                      <a:gd name="T22" fmla="*/ 0 w 53"/>
                      <a:gd name="T23" fmla="*/ 1 h 58"/>
                      <a:gd name="T24" fmla="*/ 0 w 53"/>
                      <a:gd name="T25" fmla="*/ 1 h 58"/>
                      <a:gd name="T26" fmla="*/ 0 w 53"/>
                      <a:gd name="T27" fmla="*/ 1 h 58"/>
                      <a:gd name="T28" fmla="*/ 0 w 53"/>
                      <a:gd name="T29" fmla="*/ 1 h 58"/>
                      <a:gd name="T30" fmla="*/ 0 w 53"/>
                      <a:gd name="T31" fmla="*/ 1 h 58"/>
                      <a:gd name="T32" fmla="*/ 0 w 53"/>
                      <a:gd name="T33" fmla="*/ 0 h 5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58"/>
                      <a:gd name="T53" fmla="*/ 53 w 53"/>
                      <a:gd name="T54" fmla="*/ 58 h 5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89" name="Freeform 17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0 w 56"/>
                      <a:gd name="T3" fmla="*/ 1 h 51"/>
                      <a:gd name="T4" fmla="*/ 0 w 56"/>
                      <a:gd name="T5" fmla="*/ 1 h 51"/>
                      <a:gd name="T6" fmla="*/ 0 w 56"/>
                      <a:gd name="T7" fmla="*/ 1 h 51"/>
                      <a:gd name="T8" fmla="*/ 0 w 56"/>
                      <a:gd name="T9" fmla="*/ 1 h 51"/>
                      <a:gd name="T10" fmla="*/ 0 w 56"/>
                      <a:gd name="T11" fmla="*/ 1 h 51"/>
                      <a:gd name="T12" fmla="*/ 0 w 56"/>
                      <a:gd name="T13" fmla="*/ 1 h 51"/>
                      <a:gd name="T14" fmla="*/ 0 w 56"/>
                      <a:gd name="T15" fmla="*/ 1 h 51"/>
                      <a:gd name="T16" fmla="*/ 0 w 56"/>
                      <a:gd name="T17" fmla="*/ 1 h 51"/>
                      <a:gd name="T18" fmla="*/ 0 w 56"/>
                      <a:gd name="T19" fmla="*/ 1 h 51"/>
                      <a:gd name="T20" fmla="*/ 0 w 56"/>
                      <a:gd name="T21" fmla="*/ 1 h 51"/>
                      <a:gd name="T22" fmla="*/ 0 w 56"/>
                      <a:gd name="T23" fmla="*/ 1 h 51"/>
                      <a:gd name="T24" fmla="*/ 0 w 56"/>
                      <a:gd name="T25" fmla="*/ 1 h 51"/>
                      <a:gd name="T26" fmla="*/ 0 w 56"/>
                      <a:gd name="T27" fmla="*/ 1 h 51"/>
                      <a:gd name="T28" fmla="*/ 0 w 56"/>
                      <a:gd name="T29" fmla="*/ 1 h 51"/>
                      <a:gd name="T30" fmla="*/ 0 w 56"/>
                      <a:gd name="T31" fmla="*/ 1 h 51"/>
                      <a:gd name="T32" fmla="*/ 0 w 56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6"/>
                      <a:gd name="T52" fmla="*/ 0 h 51"/>
                      <a:gd name="T53" fmla="*/ 56 w 56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0" name="Freeform 17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1 w 53"/>
                      <a:gd name="T3" fmla="*/ 0 h 39"/>
                      <a:gd name="T4" fmla="*/ 1 w 53"/>
                      <a:gd name="T5" fmla="*/ 0 h 39"/>
                      <a:gd name="T6" fmla="*/ 1 w 53"/>
                      <a:gd name="T7" fmla="*/ 0 h 39"/>
                      <a:gd name="T8" fmla="*/ 1 w 53"/>
                      <a:gd name="T9" fmla="*/ 0 h 39"/>
                      <a:gd name="T10" fmla="*/ 1 w 53"/>
                      <a:gd name="T11" fmla="*/ 0 h 39"/>
                      <a:gd name="T12" fmla="*/ 1 w 53"/>
                      <a:gd name="T13" fmla="*/ 0 h 39"/>
                      <a:gd name="T14" fmla="*/ 1 w 53"/>
                      <a:gd name="T15" fmla="*/ 0 h 39"/>
                      <a:gd name="T16" fmla="*/ 1 w 53"/>
                      <a:gd name="T17" fmla="*/ 0 h 39"/>
                      <a:gd name="T18" fmla="*/ 1 w 53"/>
                      <a:gd name="T19" fmla="*/ 0 h 39"/>
                      <a:gd name="T20" fmla="*/ 1 w 53"/>
                      <a:gd name="T21" fmla="*/ 0 h 39"/>
                      <a:gd name="T22" fmla="*/ 1 w 53"/>
                      <a:gd name="T23" fmla="*/ 0 h 39"/>
                      <a:gd name="T24" fmla="*/ 1 w 53"/>
                      <a:gd name="T25" fmla="*/ 0 h 39"/>
                      <a:gd name="T26" fmla="*/ 1 w 53"/>
                      <a:gd name="T27" fmla="*/ 0 h 39"/>
                      <a:gd name="T28" fmla="*/ 1 w 53"/>
                      <a:gd name="T29" fmla="*/ 0 h 39"/>
                      <a:gd name="T30" fmla="*/ 1 w 53"/>
                      <a:gd name="T31" fmla="*/ 0 h 39"/>
                      <a:gd name="T32" fmla="*/ 0 w 53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39"/>
                      <a:gd name="T53" fmla="*/ 53 w 53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1" name="Freeform 17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1 w 52"/>
                      <a:gd name="T3" fmla="*/ 1 h 36"/>
                      <a:gd name="T4" fmla="*/ 1 w 52"/>
                      <a:gd name="T5" fmla="*/ 1 h 36"/>
                      <a:gd name="T6" fmla="*/ 1 w 52"/>
                      <a:gd name="T7" fmla="*/ 1 h 36"/>
                      <a:gd name="T8" fmla="*/ 1 w 52"/>
                      <a:gd name="T9" fmla="*/ 1 h 36"/>
                      <a:gd name="T10" fmla="*/ 1 w 52"/>
                      <a:gd name="T11" fmla="*/ 1 h 36"/>
                      <a:gd name="T12" fmla="*/ 1 w 52"/>
                      <a:gd name="T13" fmla="*/ 1 h 36"/>
                      <a:gd name="T14" fmla="*/ 1 w 52"/>
                      <a:gd name="T15" fmla="*/ 1 h 36"/>
                      <a:gd name="T16" fmla="*/ 1 w 52"/>
                      <a:gd name="T17" fmla="*/ 1 h 36"/>
                      <a:gd name="T18" fmla="*/ 1 w 52"/>
                      <a:gd name="T19" fmla="*/ 1 h 36"/>
                      <a:gd name="T20" fmla="*/ 1 w 52"/>
                      <a:gd name="T21" fmla="*/ 1 h 36"/>
                      <a:gd name="T22" fmla="*/ 1 w 52"/>
                      <a:gd name="T23" fmla="*/ 1 h 36"/>
                      <a:gd name="T24" fmla="*/ 1 w 52"/>
                      <a:gd name="T25" fmla="*/ 1 h 36"/>
                      <a:gd name="T26" fmla="*/ 1 w 52"/>
                      <a:gd name="T27" fmla="*/ 1 h 36"/>
                      <a:gd name="T28" fmla="*/ 1 w 52"/>
                      <a:gd name="T29" fmla="*/ 1 h 36"/>
                      <a:gd name="T30" fmla="*/ 1 w 52"/>
                      <a:gd name="T31" fmla="*/ 1 h 36"/>
                      <a:gd name="T32" fmla="*/ 0 w 52"/>
                      <a:gd name="T33" fmla="*/ 0 h 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36"/>
                      <a:gd name="T53" fmla="*/ 52 w 52"/>
                      <a:gd name="T54" fmla="*/ 36 h 3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2" name="Freeform 17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1 w 45"/>
                      <a:gd name="T3" fmla="*/ 0 h 19"/>
                      <a:gd name="T4" fmla="*/ 1 w 45"/>
                      <a:gd name="T5" fmla="*/ 0 h 19"/>
                      <a:gd name="T6" fmla="*/ 1 w 45"/>
                      <a:gd name="T7" fmla="*/ 0 h 19"/>
                      <a:gd name="T8" fmla="*/ 1 w 45"/>
                      <a:gd name="T9" fmla="*/ 0 h 19"/>
                      <a:gd name="T10" fmla="*/ 1 w 45"/>
                      <a:gd name="T11" fmla="*/ 0 h 19"/>
                      <a:gd name="T12" fmla="*/ 1 w 45"/>
                      <a:gd name="T13" fmla="*/ 0 h 19"/>
                      <a:gd name="T14" fmla="*/ 1 w 45"/>
                      <a:gd name="T15" fmla="*/ 0 h 19"/>
                      <a:gd name="T16" fmla="*/ 1 w 45"/>
                      <a:gd name="T17" fmla="*/ 0 h 19"/>
                      <a:gd name="T18" fmla="*/ 1 w 45"/>
                      <a:gd name="T19" fmla="*/ 0 h 19"/>
                      <a:gd name="T20" fmla="*/ 1 w 45"/>
                      <a:gd name="T21" fmla="*/ 0 h 19"/>
                      <a:gd name="T22" fmla="*/ 1 w 45"/>
                      <a:gd name="T23" fmla="*/ 0 h 19"/>
                      <a:gd name="T24" fmla="*/ 1 w 45"/>
                      <a:gd name="T25" fmla="*/ 0 h 19"/>
                      <a:gd name="T26" fmla="*/ 1 w 45"/>
                      <a:gd name="T27" fmla="*/ 0 h 19"/>
                      <a:gd name="T28" fmla="*/ 1 w 45"/>
                      <a:gd name="T29" fmla="*/ 0 h 19"/>
                      <a:gd name="T30" fmla="*/ 1 w 45"/>
                      <a:gd name="T31" fmla="*/ 0 h 19"/>
                      <a:gd name="T32" fmla="*/ 0 w 45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19"/>
                      <a:gd name="T53" fmla="*/ 45 w 45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3" name="Freeform 18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1 w 39"/>
                      <a:gd name="T3" fmla="*/ 0 h 10"/>
                      <a:gd name="T4" fmla="*/ 1 w 39"/>
                      <a:gd name="T5" fmla="*/ 0 h 10"/>
                      <a:gd name="T6" fmla="*/ 1 w 39"/>
                      <a:gd name="T7" fmla="*/ 0 h 10"/>
                      <a:gd name="T8" fmla="*/ 1 w 39"/>
                      <a:gd name="T9" fmla="*/ 0 h 10"/>
                      <a:gd name="T10" fmla="*/ 1 w 39"/>
                      <a:gd name="T11" fmla="*/ 0 h 10"/>
                      <a:gd name="T12" fmla="*/ 1 w 39"/>
                      <a:gd name="T13" fmla="*/ 0 h 10"/>
                      <a:gd name="T14" fmla="*/ 1 w 39"/>
                      <a:gd name="T15" fmla="*/ 0 h 10"/>
                      <a:gd name="T16" fmla="*/ 1 w 39"/>
                      <a:gd name="T17" fmla="*/ 0 h 10"/>
                      <a:gd name="T18" fmla="*/ 1 w 39"/>
                      <a:gd name="T19" fmla="*/ 0 h 10"/>
                      <a:gd name="T20" fmla="*/ 1 w 39"/>
                      <a:gd name="T21" fmla="*/ 0 h 10"/>
                      <a:gd name="T22" fmla="*/ 1 w 39"/>
                      <a:gd name="T23" fmla="*/ 0 h 10"/>
                      <a:gd name="T24" fmla="*/ 1 w 39"/>
                      <a:gd name="T25" fmla="*/ 0 h 10"/>
                      <a:gd name="T26" fmla="*/ 1 w 39"/>
                      <a:gd name="T27" fmla="*/ 0 h 10"/>
                      <a:gd name="T28" fmla="*/ 1 w 39"/>
                      <a:gd name="T29" fmla="*/ 0 h 10"/>
                      <a:gd name="T30" fmla="*/ 1 w 39"/>
                      <a:gd name="T31" fmla="*/ 0 h 10"/>
                      <a:gd name="T32" fmla="*/ 0 w 39"/>
                      <a:gd name="T33" fmla="*/ 0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0"/>
                      <a:gd name="T53" fmla="*/ 39 w 39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4" name="Freeform 18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1 h 12"/>
                      <a:gd name="T2" fmla="*/ 0 w 39"/>
                      <a:gd name="T3" fmla="*/ 1 h 12"/>
                      <a:gd name="T4" fmla="*/ 0 w 39"/>
                      <a:gd name="T5" fmla="*/ 1 h 12"/>
                      <a:gd name="T6" fmla="*/ 0 w 39"/>
                      <a:gd name="T7" fmla="*/ 1 h 12"/>
                      <a:gd name="T8" fmla="*/ 0 w 39"/>
                      <a:gd name="T9" fmla="*/ 1 h 12"/>
                      <a:gd name="T10" fmla="*/ 0 w 39"/>
                      <a:gd name="T11" fmla="*/ 1 h 12"/>
                      <a:gd name="T12" fmla="*/ 0 w 39"/>
                      <a:gd name="T13" fmla="*/ 1 h 12"/>
                      <a:gd name="T14" fmla="*/ 0 w 39"/>
                      <a:gd name="T15" fmla="*/ 1 h 12"/>
                      <a:gd name="T16" fmla="*/ 0 w 39"/>
                      <a:gd name="T17" fmla="*/ 1 h 12"/>
                      <a:gd name="T18" fmla="*/ 0 w 39"/>
                      <a:gd name="T19" fmla="*/ 1 h 12"/>
                      <a:gd name="T20" fmla="*/ 0 w 39"/>
                      <a:gd name="T21" fmla="*/ 0 h 12"/>
                      <a:gd name="T22" fmla="*/ 0 w 39"/>
                      <a:gd name="T23" fmla="*/ 0 h 12"/>
                      <a:gd name="T24" fmla="*/ 0 w 39"/>
                      <a:gd name="T25" fmla="*/ 1 h 12"/>
                      <a:gd name="T26" fmla="*/ 0 w 39"/>
                      <a:gd name="T27" fmla="*/ 1 h 12"/>
                      <a:gd name="T28" fmla="*/ 0 w 39"/>
                      <a:gd name="T29" fmla="*/ 1 h 12"/>
                      <a:gd name="T30" fmla="*/ 0 w 39"/>
                      <a:gd name="T31" fmla="*/ 1 h 12"/>
                      <a:gd name="T32" fmla="*/ 0 w 39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2"/>
                      <a:gd name="T53" fmla="*/ 39 w 39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5" name="Freeform 18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1 h 11"/>
                      <a:gd name="T2" fmla="*/ 1 w 42"/>
                      <a:gd name="T3" fmla="*/ 1 h 11"/>
                      <a:gd name="T4" fmla="*/ 1 w 42"/>
                      <a:gd name="T5" fmla="*/ 1 h 11"/>
                      <a:gd name="T6" fmla="*/ 1 w 42"/>
                      <a:gd name="T7" fmla="*/ 1 h 11"/>
                      <a:gd name="T8" fmla="*/ 1 w 42"/>
                      <a:gd name="T9" fmla="*/ 1 h 11"/>
                      <a:gd name="T10" fmla="*/ 1 w 42"/>
                      <a:gd name="T11" fmla="*/ 1 h 11"/>
                      <a:gd name="T12" fmla="*/ 1 w 42"/>
                      <a:gd name="T13" fmla="*/ 1 h 11"/>
                      <a:gd name="T14" fmla="*/ 1 w 42"/>
                      <a:gd name="T15" fmla="*/ 1 h 11"/>
                      <a:gd name="T16" fmla="*/ 1 w 42"/>
                      <a:gd name="T17" fmla="*/ 1 h 11"/>
                      <a:gd name="T18" fmla="*/ 1 w 42"/>
                      <a:gd name="T19" fmla="*/ 1 h 11"/>
                      <a:gd name="T20" fmla="*/ 1 w 42"/>
                      <a:gd name="T21" fmla="*/ 1 h 11"/>
                      <a:gd name="T22" fmla="*/ 1 w 42"/>
                      <a:gd name="T23" fmla="*/ 1 h 11"/>
                      <a:gd name="T24" fmla="*/ 1 w 42"/>
                      <a:gd name="T25" fmla="*/ 0 h 11"/>
                      <a:gd name="T26" fmla="*/ 1 w 42"/>
                      <a:gd name="T27" fmla="*/ 1 h 11"/>
                      <a:gd name="T28" fmla="*/ 1 w 42"/>
                      <a:gd name="T29" fmla="*/ 1 h 11"/>
                      <a:gd name="T30" fmla="*/ 1 w 42"/>
                      <a:gd name="T31" fmla="*/ 1 h 11"/>
                      <a:gd name="T32" fmla="*/ 0 w 42"/>
                      <a:gd name="T33" fmla="*/ 1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2"/>
                      <a:gd name="T52" fmla="*/ 0 h 11"/>
                      <a:gd name="T53" fmla="*/ 42 w 42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6" name="Freeform 18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0 w 41"/>
                      <a:gd name="T1" fmla="*/ 1 h 66"/>
                      <a:gd name="T2" fmla="*/ 0 w 41"/>
                      <a:gd name="T3" fmla="*/ 1 h 66"/>
                      <a:gd name="T4" fmla="*/ 0 w 41"/>
                      <a:gd name="T5" fmla="*/ 1 h 66"/>
                      <a:gd name="T6" fmla="*/ 0 w 41"/>
                      <a:gd name="T7" fmla="*/ 1 h 66"/>
                      <a:gd name="T8" fmla="*/ 0 w 41"/>
                      <a:gd name="T9" fmla="*/ 1 h 66"/>
                      <a:gd name="T10" fmla="*/ 0 w 41"/>
                      <a:gd name="T11" fmla="*/ 1 h 66"/>
                      <a:gd name="T12" fmla="*/ 0 w 41"/>
                      <a:gd name="T13" fmla="*/ 1 h 66"/>
                      <a:gd name="T14" fmla="*/ 0 w 41"/>
                      <a:gd name="T15" fmla="*/ 1 h 66"/>
                      <a:gd name="T16" fmla="*/ 0 w 41"/>
                      <a:gd name="T17" fmla="*/ 0 h 66"/>
                      <a:gd name="T18" fmla="*/ 0 w 41"/>
                      <a:gd name="T19" fmla="*/ 1 h 66"/>
                      <a:gd name="T20" fmla="*/ 0 w 41"/>
                      <a:gd name="T21" fmla="*/ 1 h 66"/>
                      <a:gd name="T22" fmla="*/ 0 w 41"/>
                      <a:gd name="T23" fmla="*/ 1 h 66"/>
                      <a:gd name="T24" fmla="*/ 0 w 41"/>
                      <a:gd name="T25" fmla="*/ 1 h 66"/>
                      <a:gd name="T26" fmla="*/ 0 w 41"/>
                      <a:gd name="T27" fmla="*/ 1 h 66"/>
                      <a:gd name="T28" fmla="*/ 0 w 41"/>
                      <a:gd name="T29" fmla="*/ 1 h 66"/>
                      <a:gd name="T30" fmla="*/ 0 w 41"/>
                      <a:gd name="T31" fmla="*/ 1 h 66"/>
                      <a:gd name="T32" fmla="*/ 0 w 41"/>
                      <a:gd name="T33" fmla="*/ 1 h 6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1"/>
                      <a:gd name="T52" fmla="*/ 0 h 66"/>
                      <a:gd name="T53" fmla="*/ 41 w 41"/>
                      <a:gd name="T54" fmla="*/ 66 h 6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7" name="Freeform 18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1 w 25"/>
                      <a:gd name="T3" fmla="*/ 1 h 47"/>
                      <a:gd name="T4" fmla="*/ 1 w 25"/>
                      <a:gd name="T5" fmla="*/ 1 h 47"/>
                      <a:gd name="T6" fmla="*/ 1 w 25"/>
                      <a:gd name="T7" fmla="*/ 1 h 47"/>
                      <a:gd name="T8" fmla="*/ 1 w 25"/>
                      <a:gd name="T9" fmla="*/ 1 h 47"/>
                      <a:gd name="T10" fmla="*/ 1 w 25"/>
                      <a:gd name="T11" fmla="*/ 1 h 47"/>
                      <a:gd name="T12" fmla="*/ 1 w 25"/>
                      <a:gd name="T13" fmla="*/ 1 h 47"/>
                      <a:gd name="T14" fmla="*/ 1 w 25"/>
                      <a:gd name="T15" fmla="*/ 1 h 47"/>
                      <a:gd name="T16" fmla="*/ 0 w 25"/>
                      <a:gd name="T17" fmla="*/ 0 h 4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47"/>
                      <a:gd name="T29" fmla="*/ 25 w 25"/>
                      <a:gd name="T30" fmla="*/ 47 h 4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8" name="Freeform 18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0 w 70"/>
                      <a:gd name="T1" fmla="*/ 0 h 251"/>
                      <a:gd name="T2" fmla="*/ 0 w 70"/>
                      <a:gd name="T3" fmla="*/ 0 h 251"/>
                      <a:gd name="T4" fmla="*/ 0 w 70"/>
                      <a:gd name="T5" fmla="*/ 0 h 251"/>
                      <a:gd name="T6" fmla="*/ 0 w 70"/>
                      <a:gd name="T7" fmla="*/ 1 h 251"/>
                      <a:gd name="T8" fmla="*/ 0 w 70"/>
                      <a:gd name="T9" fmla="*/ 1 h 251"/>
                      <a:gd name="T10" fmla="*/ 0 w 70"/>
                      <a:gd name="T11" fmla="*/ 1 h 251"/>
                      <a:gd name="T12" fmla="*/ 0 w 70"/>
                      <a:gd name="T13" fmla="*/ 1 h 251"/>
                      <a:gd name="T14" fmla="*/ 0 w 70"/>
                      <a:gd name="T15" fmla="*/ 1 h 251"/>
                      <a:gd name="T16" fmla="*/ 0 w 70"/>
                      <a:gd name="T17" fmla="*/ 1 h 251"/>
                      <a:gd name="T18" fmla="*/ 0 w 70"/>
                      <a:gd name="T19" fmla="*/ 1 h 251"/>
                      <a:gd name="T20" fmla="*/ 0 w 70"/>
                      <a:gd name="T21" fmla="*/ 1 h 251"/>
                      <a:gd name="T22" fmla="*/ 0 w 70"/>
                      <a:gd name="T23" fmla="*/ 1 h 251"/>
                      <a:gd name="T24" fmla="*/ 0 w 70"/>
                      <a:gd name="T25" fmla="*/ 1 h 251"/>
                      <a:gd name="T26" fmla="*/ 0 w 70"/>
                      <a:gd name="T27" fmla="*/ 1 h 251"/>
                      <a:gd name="T28" fmla="*/ 0 w 70"/>
                      <a:gd name="T29" fmla="*/ 1 h 251"/>
                      <a:gd name="T30" fmla="*/ 0 w 70"/>
                      <a:gd name="T31" fmla="*/ 1 h 251"/>
                      <a:gd name="T32" fmla="*/ 0 w 70"/>
                      <a:gd name="T33" fmla="*/ 1 h 251"/>
                      <a:gd name="T34" fmla="*/ 0 w 70"/>
                      <a:gd name="T35" fmla="*/ 1 h 251"/>
                      <a:gd name="T36" fmla="*/ 0 w 70"/>
                      <a:gd name="T37" fmla="*/ 1 h 251"/>
                      <a:gd name="T38" fmla="*/ 0 w 70"/>
                      <a:gd name="T39" fmla="*/ 1 h 251"/>
                      <a:gd name="T40" fmla="*/ 0 w 70"/>
                      <a:gd name="T41" fmla="*/ 0 h 2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0"/>
                      <a:gd name="T64" fmla="*/ 0 h 251"/>
                      <a:gd name="T65" fmla="*/ 70 w 70"/>
                      <a:gd name="T66" fmla="*/ 251 h 2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99" name="Freeform 18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1 w 49"/>
                      <a:gd name="T3" fmla="*/ 1 h 33"/>
                      <a:gd name="T4" fmla="*/ 1 w 49"/>
                      <a:gd name="T5" fmla="*/ 1 h 33"/>
                      <a:gd name="T6" fmla="*/ 1 w 49"/>
                      <a:gd name="T7" fmla="*/ 1 h 33"/>
                      <a:gd name="T8" fmla="*/ 1 w 49"/>
                      <a:gd name="T9" fmla="*/ 1 h 33"/>
                      <a:gd name="T10" fmla="*/ 1 w 49"/>
                      <a:gd name="T11" fmla="*/ 1 h 33"/>
                      <a:gd name="T12" fmla="*/ 1 w 49"/>
                      <a:gd name="T13" fmla="*/ 1 h 33"/>
                      <a:gd name="T14" fmla="*/ 1 w 49"/>
                      <a:gd name="T15" fmla="*/ 1 h 33"/>
                      <a:gd name="T16" fmla="*/ 1 w 49"/>
                      <a:gd name="T17" fmla="*/ 1 h 33"/>
                      <a:gd name="T18" fmla="*/ 1 w 49"/>
                      <a:gd name="T19" fmla="*/ 1 h 33"/>
                      <a:gd name="T20" fmla="*/ 1 w 49"/>
                      <a:gd name="T21" fmla="*/ 1 h 33"/>
                      <a:gd name="T22" fmla="*/ 1 w 49"/>
                      <a:gd name="T23" fmla="*/ 1 h 33"/>
                      <a:gd name="T24" fmla="*/ 1 w 49"/>
                      <a:gd name="T25" fmla="*/ 1 h 33"/>
                      <a:gd name="T26" fmla="*/ 1 w 49"/>
                      <a:gd name="T27" fmla="*/ 1 h 33"/>
                      <a:gd name="T28" fmla="*/ 1 w 49"/>
                      <a:gd name="T29" fmla="*/ 1 h 33"/>
                      <a:gd name="T30" fmla="*/ 1 w 49"/>
                      <a:gd name="T31" fmla="*/ 1 h 33"/>
                      <a:gd name="T32" fmla="*/ 0 w 49"/>
                      <a:gd name="T33" fmla="*/ 0 h 3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33"/>
                      <a:gd name="T53" fmla="*/ 49 w 49"/>
                      <a:gd name="T54" fmla="*/ 33 h 3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0" name="Freeform 18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0 w 59"/>
                      <a:gd name="T1" fmla="*/ 1 h 49"/>
                      <a:gd name="T2" fmla="*/ 0 w 59"/>
                      <a:gd name="T3" fmla="*/ 1 h 49"/>
                      <a:gd name="T4" fmla="*/ 0 w 59"/>
                      <a:gd name="T5" fmla="*/ 1 h 49"/>
                      <a:gd name="T6" fmla="*/ 0 w 59"/>
                      <a:gd name="T7" fmla="*/ 1 h 49"/>
                      <a:gd name="T8" fmla="*/ 0 w 59"/>
                      <a:gd name="T9" fmla="*/ 1 h 49"/>
                      <a:gd name="T10" fmla="*/ 0 w 59"/>
                      <a:gd name="T11" fmla="*/ 1 h 49"/>
                      <a:gd name="T12" fmla="*/ 0 w 59"/>
                      <a:gd name="T13" fmla="*/ 1 h 49"/>
                      <a:gd name="T14" fmla="*/ 0 w 59"/>
                      <a:gd name="T15" fmla="*/ 1 h 49"/>
                      <a:gd name="T16" fmla="*/ 0 w 59"/>
                      <a:gd name="T17" fmla="*/ 0 h 49"/>
                      <a:gd name="T18" fmla="*/ 0 w 59"/>
                      <a:gd name="T19" fmla="*/ 1 h 49"/>
                      <a:gd name="T20" fmla="*/ 0 w 59"/>
                      <a:gd name="T21" fmla="*/ 1 h 49"/>
                      <a:gd name="T22" fmla="*/ 0 w 59"/>
                      <a:gd name="T23" fmla="*/ 1 h 49"/>
                      <a:gd name="T24" fmla="*/ 0 w 59"/>
                      <a:gd name="T25" fmla="*/ 1 h 49"/>
                      <a:gd name="T26" fmla="*/ 0 w 59"/>
                      <a:gd name="T27" fmla="*/ 1 h 49"/>
                      <a:gd name="T28" fmla="*/ 0 w 59"/>
                      <a:gd name="T29" fmla="*/ 1 h 49"/>
                      <a:gd name="T30" fmla="*/ 0 w 59"/>
                      <a:gd name="T31" fmla="*/ 1 h 49"/>
                      <a:gd name="T32" fmla="*/ 0 w 59"/>
                      <a:gd name="T33" fmla="*/ 1 h 4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9"/>
                      <a:gd name="T53" fmla="*/ 59 w 59"/>
                      <a:gd name="T54" fmla="*/ 49 h 4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1" name="Freeform 18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1 w 70"/>
                      <a:gd name="T1" fmla="*/ 0 h 65"/>
                      <a:gd name="T2" fmla="*/ 1 w 70"/>
                      <a:gd name="T3" fmla="*/ 0 h 65"/>
                      <a:gd name="T4" fmla="*/ 1 w 70"/>
                      <a:gd name="T5" fmla="*/ 0 h 65"/>
                      <a:gd name="T6" fmla="*/ 1 w 70"/>
                      <a:gd name="T7" fmla="*/ 0 h 65"/>
                      <a:gd name="T8" fmla="*/ 1 w 70"/>
                      <a:gd name="T9" fmla="*/ 0 h 65"/>
                      <a:gd name="T10" fmla="*/ 1 w 70"/>
                      <a:gd name="T11" fmla="*/ 0 h 65"/>
                      <a:gd name="T12" fmla="*/ 1 w 70"/>
                      <a:gd name="T13" fmla="*/ 0 h 65"/>
                      <a:gd name="T14" fmla="*/ 1 w 70"/>
                      <a:gd name="T15" fmla="*/ 0 h 65"/>
                      <a:gd name="T16" fmla="*/ 0 w 70"/>
                      <a:gd name="T17" fmla="*/ 0 h 65"/>
                      <a:gd name="T18" fmla="*/ 1 w 70"/>
                      <a:gd name="T19" fmla="*/ 0 h 65"/>
                      <a:gd name="T20" fmla="*/ 1 w 70"/>
                      <a:gd name="T21" fmla="*/ 0 h 65"/>
                      <a:gd name="T22" fmla="*/ 1 w 70"/>
                      <a:gd name="T23" fmla="*/ 0 h 65"/>
                      <a:gd name="T24" fmla="*/ 1 w 70"/>
                      <a:gd name="T25" fmla="*/ 0 h 65"/>
                      <a:gd name="T26" fmla="*/ 1 w 70"/>
                      <a:gd name="T27" fmla="*/ 0 h 65"/>
                      <a:gd name="T28" fmla="*/ 1 w 70"/>
                      <a:gd name="T29" fmla="*/ 0 h 65"/>
                      <a:gd name="T30" fmla="*/ 1 w 70"/>
                      <a:gd name="T31" fmla="*/ 0 h 65"/>
                      <a:gd name="T32" fmla="*/ 1 w 70"/>
                      <a:gd name="T33" fmla="*/ 0 h 6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0"/>
                      <a:gd name="T52" fmla="*/ 0 h 65"/>
                      <a:gd name="T53" fmla="*/ 70 w 70"/>
                      <a:gd name="T54" fmla="*/ 65 h 6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2" name="Freeform 18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1 w 76"/>
                      <a:gd name="T1" fmla="*/ 1 h 59"/>
                      <a:gd name="T2" fmla="*/ 1 w 76"/>
                      <a:gd name="T3" fmla="*/ 1 h 59"/>
                      <a:gd name="T4" fmla="*/ 1 w 76"/>
                      <a:gd name="T5" fmla="*/ 1 h 59"/>
                      <a:gd name="T6" fmla="*/ 1 w 76"/>
                      <a:gd name="T7" fmla="*/ 1 h 59"/>
                      <a:gd name="T8" fmla="*/ 1 w 76"/>
                      <a:gd name="T9" fmla="*/ 1 h 59"/>
                      <a:gd name="T10" fmla="*/ 1 w 76"/>
                      <a:gd name="T11" fmla="*/ 1 h 59"/>
                      <a:gd name="T12" fmla="*/ 1 w 76"/>
                      <a:gd name="T13" fmla="*/ 1 h 59"/>
                      <a:gd name="T14" fmla="*/ 1 w 76"/>
                      <a:gd name="T15" fmla="*/ 1 h 59"/>
                      <a:gd name="T16" fmla="*/ 0 w 76"/>
                      <a:gd name="T17" fmla="*/ 0 h 59"/>
                      <a:gd name="T18" fmla="*/ 1 w 76"/>
                      <a:gd name="T19" fmla="*/ 1 h 59"/>
                      <a:gd name="T20" fmla="*/ 1 w 76"/>
                      <a:gd name="T21" fmla="*/ 1 h 59"/>
                      <a:gd name="T22" fmla="*/ 1 w 76"/>
                      <a:gd name="T23" fmla="*/ 1 h 59"/>
                      <a:gd name="T24" fmla="*/ 1 w 76"/>
                      <a:gd name="T25" fmla="*/ 1 h 59"/>
                      <a:gd name="T26" fmla="*/ 1 w 76"/>
                      <a:gd name="T27" fmla="*/ 1 h 59"/>
                      <a:gd name="T28" fmla="*/ 1 w 76"/>
                      <a:gd name="T29" fmla="*/ 1 h 59"/>
                      <a:gd name="T30" fmla="*/ 1 w 76"/>
                      <a:gd name="T31" fmla="*/ 1 h 59"/>
                      <a:gd name="T32" fmla="*/ 1 w 76"/>
                      <a:gd name="T33" fmla="*/ 1 h 5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6"/>
                      <a:gd name="T52" fmla="*/ 0 h 59"/>
                      <a:gd name="T53" fmla="*/ 76 w 76"/>
                      <a:gd name="T54" fmla="*/ 59 h 5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3" name="Freeform 19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0 w 69"/>
                      <a:gd name="T1" fmla="*/ 0 h 51"/>
                      <a:gd name="T2" fmla="*/ 0 w 69"/>
                      <a:gd name="T3" fmla="*/ 0 h 51"/>
                      <a:gd name="T4" fmla="*/ 0 w 69"/>
                      <a:gd name="T5" fmla="*/ 0 h 51"/>
                      <a:gd name="T6" fmla="*/ 0 w 69"/>
                      <a:gd name="T7" fmla="*/ 0 h 51"/>
                      <a:gd name="T8" fmla="*/ 0 w 69"/>
                      <a:gd name="T9" fmla="*/ 0 h 51"/>
                      <a:gd name="T10" fmla="*/ 0 w 69"/>
                      <a:gd name="T11" fmla="*/ 0 h 51"/>
                      <a:gd name="T12" fmla="*/ 0 w 69"/>
                      <a:gd name="T13" fmla="*/ 0 h 51"/>
                      <a:gd name="T14" fmla="*/ 0 w 69"/>
                      <a:gd name="T15" fmla="*/ 0 h 51"/>
                      <a:gd name="T16" fmla="*/ 0 w 69"/>
                      <a:gd name="T17" fmla="*/ 0 h 51"/>
                      <a:gd name="T18" fmla="*/ 0 w 69"/>
                      <a:gd name="T19" fmla="*/ 0 h 51"/>
                      <a:gd name="T20" fmla="*/ 0 w 69"/>
                      <a:gd name="T21" fmla="*/ 0 h 51"/>
                      <a:gd name="T22" fmla="*/ 0 w 69"/>
                      <a:gd name="T23" fmla="*/ 0 h 51"/>
                      <a:gd name="T24" fmla="*/ 0 w 69"/>
                      <a:gd name="T25" fmla="*/ 0 h 51"/>
                      <a:gd name="T26" fmla="*/ 0 w 69"/>
                      <a:gd name="T27" fmla="*/ 0 h 51"/>
                      <a:gd name="T28" fmla="*/ 0 w 69"/>
                      <a:gd name="T29" fmla="*/ 0 h 51"/>
                      <a:gd name="T30" fmla="*/ 0 w 69"/>
                      <a:gd name="T31" fmla="*/ 0 h 51"/>
                      <a:gd name="T32" fmla="*/ 0 w 69"/>
                      <a:gd name="T33" fmla="*/ 0 h 5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9"/>
                      <a:gd name="T52" fmla="*/ 0 h 51"/>
                      <a:gd name="T53" fmla="*/ 69 w 69"/>
                      <a:gd name="T54" fmla="*/ 51 h 5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4" name="Freeform 19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0 w 59"/>
                      <a:gd name="T1" fmla="*/ 0 h 43"/>
                      <a:gd name="T2" fmla="*/ 0 w 59"/>
                      <a:gd name="T3" fmla="*/ 0 h 43"/>
                      <a:gd name="T4" fmla="*/ 0 w 59"/>
                      <a:gd name="T5" fmla="*/ 0 h 43"/>
                      <a:gd name="T6" fmla="*/ 0 w 59"/>
                      <a:gd name="T7" fmla="*/ 0 h 43"/>
                      <a:gd name="T8" fmla="*/ 0 w 59"/>
                      <a:gd name="T9" fmla="*/ 0 h 43"/>
                      <a:gd name="T10" fmla="*/ 0 w 59"/>
                      <a:gd name="T11" fmla="*/ 0 h 43"/>
                      <a:gd name="T12" fmla="*/ 0 w 59"/>
                      <a:gd name="T13" fmla="*/ 0 h 43"/>
                      <a:gd name="T14" fmla="*/ 0 w 59"/>
                      <a:gd name="T15" fmla="*/ 0 h 43"/>
                      <a:gd name="T16" fmla="*/ 0 w 59"/>
                      <a:gd name="T17" fmla="*/ 0 h 43"/>
                      <a:gd name="T18" fmla="*/ 0 w 59"/>
                      <a:gd name="T19" fmla="*/ 0 h 43"/>
                      <a:gd name="T20" fmla="*/ 0 w 59"/>
                      <a:gd name="T21" fmla="*/ 0 h 43"/>
                      <a:gd name="T22" fmla="*/ 0 w 59"/>
                      <a:gd name="T23" fmla="*/ 0 h 43"/>
                      <a:gd name="T24" fmla="*/ 0 w 59"/>
                      <a:gd name="T25" fmla="*/ 0 h 43"/>
                      <a:gd name="T26" fmla="*/ 0 w 59"/>
                      <a:gd name="T27" fmla="*/ 0 h 43"/>
                      <a:gd name="T28" fmla="*/ 0 w 59"/>
                      <a:gd name="T29" fmla="*/ 0 h 43"/>
                      <a:gd name="T30" fmla="*/ 0 w 59"/>
                      <a:gd name="T31" fmla="*/ 0 h 43"/>
                      <a:gd name="T32" fmla="*/ 0 w 59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9"/>
                      <a:gd name="T52" fmla="*/ 0 h 43"/>
                      <a:gd name="T53" fmla="*/ 59 w 59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5" name="Freeform 19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1 w 34"/>
                      <a:gd name="T1" fmla="*/ 0 h 12"/>
                      <a:gd name="T2" fmla="*/ 1 w 34"/>
                      <a:gd name="T3" fmla="*/ 0 h 12"/>
                      <a:gd name="T4" fmla="*/ 1 w 34"/>
                      <a:gd name="T5" fmla="*/ 0 h 12"/>
                      <a:gd name="T6" fmla="*/ 1 w 34"/>
                      <a:gd name="T7" fmla="*/ 0 h 12"/>
                      <a:gd name="T8" fmla="*/ 1 w 34"/>
                      <a:gd name="T9" fmla="*/ 0 h 12"/>
                      <a:gd name="T10" fmla="*/ 1 w 34"/>
                      <a:gd name="T11" fmla="*/ 0 h 12"/>
                      <a:gd name="T12" fmla="*/ 1 w 34"/>
                      <a:gd name="T13" fmla="*/ 0 h 12"/>
                      <a:gd name="T14" fmla="*/ 1 w 34"/>
                      <a:gd name="T15" fmla="*/ 0 h 12"/>
                      <a:gd name="T16" fmla="*/ 0 w 34"/>
                      <a:gd name="T17" fmla="*/ 0 h 12"/>
                      <a:gd name="T18" fmla="*/ 1 w 34"/>
                      <a:gd name="T19" fmla="*/ 0 h 12"/>
                      <a:gd name="T20" fmla="*/ 1 w 34"/>
                      <a:gd name="T21" fmla="*/ 0 h 12"/>
                      <a:gd name="T22" fmla="*/ 1 w 34"/>
                      <a:gd name="T23" fmla="*/ 0 h 12"/>
                      <a:gd name="T24" fmla="*/ 1 w 34"/>
                      <a:gd name="T25" fmla="*/ 0 h 12"/>
                      <a:gd name="T26" fmla="*/ 1 w 34"/>
                      <a:gd name="T27" fmla="*/ 0 h 12"/>
                      <a:gd name="T28" fmla="*/ 1 w 34"/>
                      <a:gd name="T29" fmla="*/ 0 h 12"/>
                      <a:gd name="T30" fmla="*/ 1 w 34"/>
                      <a:gd name="T31" fmla="*/ 0 h 12"/>
                      <a:gd name="T32" fmla="*/ 1 w 34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12"/>
                      <a:gd name="T53" fmla="*/ 34 w 34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6" name="Freeform 19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1 w 65"/>
                      <a:gd name="T1" fmla="*/ 0 h 57"/>
                      <a:gd name="T2" fmla="*/ 1 w 65"/>
                      <a:gd name="T3" fmla="*/ 0 h 57"/>
                      <a:gd name="T4" fmla="*/ 1 w 65"/>
                      <a:gd name="T5" fmla="*/ 0 h 57"/>
                      <a:gd name="T6" fmla="*/ 1 w 65"/>
                      <a:gd name="T7" fmla="*/ 0 h 57"/>
                      <a:gd name="T8" fmla="*/ 1 w 65"/>
                      <a:gd name="T9" fmla="*/ 0 h 57"/>
                      <a:gd name="T10" fmla="*/ 1 w 65"/>
                      <a:gd name="T11" fmla="*/ 0 h 57"/>
                      <a:gd name="T12" fmla="*/ 1 w 65"/>
                      <a:gd name="T13" fmla="*/ 0 h 57"/>
                      <a:gd name="T14" fmla="*/ 1 w 65"/>
                      <a:gd name="T15" fmla="*/ 0 h 57"/>
                      <a:gd name="T16" fmla="*/ 0 w 65"/>
                      <a:gd name="T17" fmla="*/ 0 h 57"/>
                      <a:gd name="T18" fmla="*/ 1 w 65"/>
                      <a:gd name="T19" fmla="*/ 0 h 57"/>
                      <a:gd name="T20" fmla="*/ 1 w 65"/>
                      <a:gd name="T21" fmla="*/ 0 h 57"/>
                      <a:gd name="T22" fmla="*/ 1 w 65"/>
                      <a:gd name="T23" fmla="*/ 0 h 57"/>
                      <a:gd name="T24" fmla="*/ 1 w 65"/>
                      <a:gd name="T25" fmla="*/ 0 h 57"/>
                      <a:gd name="T26" fmla="*/ 1 w 65"/>
                      <a:gd name="T27" fmla="*/ 0 h 57"/>
                      <a:gd name="T28" fmla="*/ 1 w 65"/>
                      <a:gd name="T29" fmla="*/ 0 h 57"/>
                      <a:gd name="T30" fmla="*/ 1 w 65"/>
                      <a:gd name="T31" fmla="*/ 0 h 57"/>
                      <a:gd name="T32" fmla="*/ 1 w 65"/>
                      <a:gd name="T33" fmla="*/ 0 h 5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5"/>
                      <a:gd name="T52" fmla="*/ 0 h 57"/>
                      <a:gd name="T53" fmla="*/ 65 w 65"/>
                      <a:gd name="T54" fmla="*/ 57 h 5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7" name="Freeform 19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0 w 75"/>
                      <a:gd name="T1" fmla="*/ 1 h 56"/>
                      <a:gd name="T2" fmla="*/ 0 w 75"/>
                      <a:gd name="T3" fmla="*/ 1 h 56"/>
                      <a:gd name="T4" fmla="*/ 0 w 75"/>
                      <a:gd name="T5" fmla="*/ 1 h 56"/>
                      <a:gd name="T6" fmla="*/ 0 w 75"/>
                      <a:gd name="T7" fmla="*/ 1 h 56"/>
                      <a:gd name="T8" fmla="*/ 0 w 75"/>
                      <a:gd name="T9" fmla="*/ 1 h 56"/>
                      <a:gd name="T10" fmla="*/ 0 w 75"/>
                      <a:gd name="T11" fmla="*/ 1 h 56"/>
                      <a:gd name="T12" fmla="*/ 0 w 75"/>
                      <a:gd name="T13" fmla="*/ 1 h 56"/>
                      <a:gd name="T14" fmla="*/ 0 w 75"/>
                      <a:gd name="T15" fmla="*/ 1 h 56"/>
                      <a:gd name="T16" fmla="*/ 0 w 75"/>
                      <a:gd name="T17" fmla="*/ 0 h 56"/>
                      <a:gd name="T18" fmla="*/ 0 w 75"/>
                      <a:gd name="T19" fmla="*/ 1 h 56"/>
                      <a:gd name="T20" fmla="*/ 0 w 75"/>
                      <a:gd name="T21" fmla="*/ 1 h 56"/>
                      <a:gd name="T22" fmla="*/ 0 w 75"/>
                      <a:gd name="T23" fmla="*/ 1 h 56"/>
                      <a:gd name="T24" fmla="*/ 0 w 75"/>
                      <a:gd name="T25" fmla="*/ 1 h 56"/>
                      <a:gd name="T26" fmla="*/ 0 w 75"/>
                      <a:gd name="T27" fmla="*/ 1 h 56"/>
                      <a:gd name="T28" fmla="*/ 0 w 75"/>
                      <a:gd name="T29" fmla="*/ 1 h 56"/>
                      <a:gd name="T30" fmla="*/ 0 w 75"/>
                      <a:gd name="T31" fmla="*/ 1 h 56"/>
                      <a:gd name="T32" fmla="*/ 0 w 75"/>
                      <a:gd name="T33" fmla="*/ 1 h 5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5"/>
                      <a:gd name="T52" fmla="*/ 0 h 56"/>
                      <a:gd name="T53" fmla="*/ 75 w 75"/>
                      <a:gd name="T54" fmla="*/ 56 h 5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8" name="Freeform 19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1 w 71"/>
                      <a:gd name="T1" fmla="*/ 1 h 42"/>
                      <a:gd name="T2" fmla="*/ 1 w 71"/>
                      <a:gd name="T3" fmla="*/ 1 h 42"/>
                      <a:gd name="T4" fmla="*/ 1 w 71"/>
                      <a:gd name="T5" fmla="*/ 1 h 42"/>
                      <a:gd name="T6" fmla="*/ 1 w 71"/>
                      <a:gd name="T7" fmla="*/ 1 h 42"/>
                      <a:gd name="T8" fmla="*/ 1 w 71"/>
                      <a:gd name="T9" fmla="*/ 1 h 42"/>
                      <a:gd name="T10" fmla="*/ 1 w 71"/>
                      <a:gd name="T11" fmla="*/ 1 h 42"/>
                      <a:gd name="T12" fmla="*/ 1 w 71"/>
                      <a:gd name="T13" fmla="*/ 1 h 42"/>
                      <a:gd name="T14" fmla="*/ 1 w 71"/>
                      <a:gd name="T15" fmla="*/ 1 h 42"/>
                      <a:gd name="T16" fmla="*/ 0 w 71"/>
                      <a:gd name="T17" fmla="*/ 0 h 42"/>
                      <a:gd name="T18" fmla="*/ 1 w 71"/>
                      <a:gd name="T19" fmla="*/ 1 h 42"/>
                      <a:gd name="T20" fmla="*/ 1 w 71"/>
                      <a:gd name="T21" fmla="*/ 1 h 42"/>
                      <a:gd name="T22" fmla="*/ 1 w 71"/>
                      <a:gd name="T23" fmla="*/ 1 h 42"/>
                      <a:gd name="T24" fmla="*/ 1 w 71"/>
                      <a:gd name="T25" fmla="*/ 1 h 42"/>
                      <a:gd name="T26" fmla="*/ 1 w 71"/>
                      <a:gd name="T27" fmla="*/ 1 h 42"/>
                      <a:gd name="T28" fmla="*/ 1 w 71"/>
                      <a:gd name="T29" fmla="*/ 1 h 42"/>
                      <a:gd name="T30" fmla="*/ 1 w 71"/>
                      <a:gd name="T31" fmla="*/ 1 h 42"/>
                      <a:gd name="T32" fmla="*/ 1 w 71"/>
                      <a:gd name="T33" fmla="*/ 1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1"/>
                      <a:gd name="T52" fmla="*/ 0 h 42"/>
                      <a:gd name="T53" fmla="*/ 71 w 71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09" name="Freeform 19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1 w 53"/>
                      <a:gd name="T1" fmla="*/ 1 h 44"/>
                      <a:gd name="T2" fmla="*/ 1 w 53"/>
                      <a:gd name="T3" fmla="*/ 1 h 44"/>
                      <a:gd name="T4" fmla="*/ 1 w 53"/>
                      <a:gd name="T5" fmla="*/ 1 h 44"/>
                      <a:gd name="T6" fmla="*/ 1 w 53"/>
                      <a:gd name="T7" fmla="*/ 1 h 44"/>
                      <a:gd name="T8" fmla="*/ 1 w 53"/>
                      <a:gd name="T9" fmla="*/ 1 h 44"/>
                      <a:gd name="T10" fmla="*/ 1 w 53"/>
                      <a:gd name="T11" fmla="*/ 1 h 44"/>
                      <a:gd name="T12" fmla="*/ 1 w 53"/>
                      <a:gd name="T13" fmla="*/ 1 h 44"/>
                      <a:gd name="T14" fmla="*/ 1 w 53"/>
                      <a:gd name="T15" fmla="*/ 1 h 44"/>
                      <a:gd name="T16" fmla="*/ 0 w 53"/>
                      <a:gd name="T17" fmla="*/ 0 h 44"/>
                      <a:gd name="T18" fmla="*/ 1 w 53"/>
                      <a:gd name="T19" fmla="*/ 1 h 44"/>
                      <a:gd name="T20" fmla="*/ 1 w 53"/>
                      <a:gd name="T21" fmla="*/ 1 h 44"/>
                      <a:gd name="T22" fmla="*/ 1 w 53"/>
                      <a:gd name="T23" fmla="*/ 1 h 44"/>
                      <a:gd name="T24" fmla="*/ 1 w 53"/>
                      <a:gd name="T25" fmla="*/ 1 h 44"/>
                      <a:gd name="T26" fmla="*/ 1 w 53"/>
                      <a:gd name="T27" fmla="*/ 1 h 44"/>
                      <a:gd name="T28" fmla="*/ 1 w 53"/>
                      <a:gd name="T29" fmla="*/ 1 h 44"/>
                      <a:gd name="T30" fmla="*/ 1 w 53"/>
                      <a:gd name="T31" fmla="*/ 1 h 44"/>
                      <a:gd name="T32" fmla="*/ 1 w 53"/>
                      <a:gd name="T33" fmla="*/ 1 h 4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3"/>
                      <a:gd name="T52" fmla="*/ 0 h 44"/>
                      <a:gd name="T53" fmla="*/ 53 w 53"/>
                      <a:gd name="T54" fmla="*/ 44 h 4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0" name="Freeform 19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0 w 39"/>
                      <a:gd name="T1" fmla="*/ 0 h 17"/>
                      <a:gd name="T2" fmla="*/ 0 w 39"/>
                      <a:gd name="T3" fmla="*/ 0 h 17"/>
                      <a:gd name="T4" fmla="*/ 0 w 39"/>
                      <a:gd name="T5" fmla="*/ 0 h 17"/>
                      <a:gd name="T6" fmla="*/ 0 w 39"/>
                      <a:gd name="T7" fmla="*/ 0 h 17"/>
                      <a:gd name="T8" fmla="*/ 0 w 39"/>
                      <a:gd name="T9" fmla="*/ 0 h 17"/>
                      <a:gd name="T10" fmla="*/ 0 w 39"/>
                      <a:gd name="T11" fmla="*/ 0 h 17"/>
                      <a:gd name="T12" fmla="*/ 0 w 39"/>
                      <a:gd name="T13" fmla="*/ 0 h 17"/>
                      <a:gd name="T14" fmla="*/ 0 w 39"/>
                      <a:gd name="T15" fmla="*/ 0 h 17"/>
                      <a:gd name="T16" fmla="*/ 0 w 39"/>
                      <a:gd name="T17" fmla="*/ 0 h 17"/>
                      <a:gd name="T18" fmla="*/ 0 w 39"/>
                      <a:gd name="T19" fmla="*/ 0 h 17"/>
                      <a:gd name="T20" fmla="*/ 0 w 39"/>
                      <a:gd name="T21" fmla="*/ 0 h 17"/>
                      <a:gd name="T22" fmla="*/ 0 w 39"/>
                      <a:gd name="T23" fmla="*/ 0 h 17"/>
                      <a:gd name="T24" fmla="*/ 0 w 39"/>
                      <a:gd name="T25" fmla="*/ 0 h 17"/>
                      <a:gd name="T26" fmla="*/ 0 w 39"/>
                      <a:gd name="T27" fmla="*/ 0 h 17"/>
                      <a:gd name="T28" fmla="*/ 0 w 39"/>
                      <a:gd name="T29" fmla="*/ 0 h 17"/>
                      <a:gd name="T30" fmla="*/ 0 w 39"/>
                      <a:gd name="T31" fmla="*/ 0 h 17"/>
                      <a:gd name="T32" fmla="*/ 0 w 39"/>
                      <a:gd name="T33" fmla="*/ 0 h 1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9"/>
                      <a:gd name="T52" fmla="*/ 0 h 17"/>
                      <a:gd name="T53" fmla="*/ 39 w 39"/>
                      <a:gd name="T54" fmla="*/ 17 h 1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1" name="Freeform 19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1 w 31"/>
                      <a:gd name="T3" fmla="*/ 1 h 33"/>
                      <a:gd name="T4" fmla="*/ 1 w 31"/>
                      <a:gd name="T5" fmla="*/ 1 h 33"/>
                      <a:gd name="T6" fmla="*/ 1 w 31"/>
                      <a:gd name="T7" fmla="*/ 1 h 33"/>
                      <a:gd name="T8" fmla="*/ 1 w 31"/>
                      <a:gd name="T9" fmla="*/ 1 h 33"/>
                      <a:gd name="T10" fmla="*/ 1 w 31"/>
                      <a:gd name="T11" fmla="*/ 1 h 33"/>
                      <a:gd name="T12" fmla="*/ 1 w 31"/>
                      <a:gd name="T13" fmla="*/ 1 h 33"/>
                      <a:gd name="T14" fmla="*/ 1 w 31"/>
                      <a:gd name="T15" fmla="*/ 1 h 33"/>
                      <a:gd name="T16" fmla="*/ 1 w 31"/>
                      <a:gd name="T17" fmla="*/ 1 h 33"/>
                      <a:gd name="T18" fmla="*/ 1 w 31"/>
                      <a:gd name="T19" fmla="*/ 1 h 33"/>
                      <a:gd name="T20" fmla="*/ 1 w 31"/>
                      <a:gd name="T21" fmla="*/ 1 h 33"/>
                      <a:gd name="T22" fmla="*/ 1 w 31"/>
                      <a:gd name="T23" fmla="*/ 1 h 33"/>
                      <a:gd name="T24" fmla="*/ 0 w 31"/>
                      <a:gd name="T25" fmla="*/ 0 h 3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1"/>
                      <a:gd name="T40" fmla="*/ 0 h 33"/>
                      <a:gd name="T41" fmla="*/ 31 w 31"/>
                      <a:gd name="T42" fmla="*/ 33 h 3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2" name="Freeform 19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1 w 8"/>
                      <a:gd name="T1" fmla="*/ 0 h 42"/>
                      <a:gd name="T2" fmla="*/ 1 w 8"/>
                      <a:gd name="T3" fmla="*/ 0 h 42"/>
                      <a:gd name="T4" fmla="*/ 0 w 8"/>
                      <a:gd name="T5" fmla="*/ 0 h 42"/>
                      <a:gd name="T6" fmla="*/ 0 w 8"/>
                      <a:gd name="T7" fmla="*/ 0 h 42"/>
                      <a:gd name="T8" fmla="*/ 1 w 8"/>
                      <a:gd name="T9" fmla="*/ 0 h 42"/>
                      <a:gd name="T10" fmla="*/ 1 w 8"/>
                      <a:gd name="T11" fmla="*/ 0 h 42"/>
                      <a:gd name="T12" fmla="*/ 1 w 8"/>
                      <a:gd name="T13" fmla="*/ 0 h 42"/>
                      <a:gd name="T14" fmla="*/ 1 w 8"/>
                      <a:gd name="T15" fmla="*/ 0 h 42"/>
                      <a:gd name="T16" fmla="*/ 1 w 8"/>
                      <a:gd name="T17" fmla="*/ 0 h 4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8"/>
                      <a:gd name="T28" fmla="*/ 0 h 42"/>
                      <a:gd name="T29" fmla="*/ 8 w 8"/>
                      <a:gd name="T30" fmla="*/ 42 h 4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3" name="Freeform 20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1 w 33"/>
                      <a:gd name="T1" fmla="*/ 0 h 38"/>
                      <a:gd name="T2" fmla="*/ 1 w 33"/>
                      <a:gd name="T3" fmla="*/ 1 h 38"/>
                      <a:gd name="T4" fmla="*/ 1 w 33"/>
                      <a:gd name="T5" fmla="*/ 1 h 38"/>
                      <a:gd name="T6" fmla="*/ 1 w 33"/>
                      <a:gd name="T7" fmla="*/ 1 h 38"/>
                      <a:gd name="T8" fmla="*/ 0 w 33"/>
                      <a:gd name="T9" fmla="*/ 1 h 38"/>
                      <a:gd name="T10" fmla="*/ 0 w 33"/>
                      <a:gd name="T11" fmla="*/ 1 h 38"/>
                      <a:gd name="T12" fmla="*/ 1 w 33"/>
                      <a:gd name="T13" fmla="*/ 1 h 38"/>
                      <a:gd name="T14" fmla="*/ 1 w 33"/>
                      <a:gd name="T15" fmla="*/ 1 h 38"/>
                      <a:gd name="T16" fmla="*/ 1 w 33"/>
                      <a:gd name="T17" fmla="*/ 1 h 38"/>
                      <a:gd name="T18" fmla="*/ 1 w 33"/>
                      <a:gd name="T19" fmla="*/ 1 h 38"/>
                      <a:gd name="T20" fmla="*/ 1 w 33"/>
                      <a:gd name="T21" fmla="*/ 1 h 38"/>
                      <a:gd name="T22" fmla="*/ 1 w 33"/>
                      <a:gd name="T23" fmla="*/ 1 h 38"/>
                      <a:gd name="T24" fmla="*/ 1 w 33"/>
                      <a:gd name="T25" fmla="*/ 0 h 3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3"/>
                      <a:gd name="T40" fmla="*/ 0 h 38"/>
                      <a:gd name="T41" fmla="*/ 33 w 33"/>
                      <a:gd name="T42" fmla="*/ 38 h 3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4" name="Freeform 20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1 w 52"/>
                      <a:gd name="T1" fmla="*/ 1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0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5" name="Freeform 20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0 w 49"/>
                      <a:gd name="T1" fmla="*/ 1 h 22"/>
                      <a:gd name="T2" fmla="*/ 0 w 49"/>
                      <a:gd name="T3" fmla="*/ 1 h 22"/>
                      <a:gd name="T4" fmla="*/ 0 w 49"/>
                      <a:gd name="T5" fmla="*/ 1 h 22"/>
                      <a:gd name="T6" fmla="*/ 0 w 49"/>
                      <a:gd name="T7" fmla="*/ 1 h 22"/>
                      <a:gd name="T8" fmla="*/ 0 w 49"/>
                      <a:gd name="T9" fmla="*/ 1 h 22"/>
                      <a:gd name="T10" fmla="*/ 0 w 49"/>
                      <a:gd name="T11" fmla="*/ 1 h 22"/>
                      <a:gd name="T12" fmla="*/ 0 w 49"/>
                      <a:gd name="T13" fmla="*/ 1 h 22"/>
                      <a:gd name="T14" fmla="*/ 0 w 49"/>
                      <a:gd name="T15" fmla="*/ 1 h 22"/>
                      <a:gd name="T16" fmla="*/ 0 w 49"/>
                      <a:gd name="T17" fmla="*/ 1 h 22"/>
                      <a:gd name="T18" fmla="*/ 0 w 49"/>
                      <a:gd name="T19" fmla="*/ 0 h 22"/>
                      <a:gd name="T20" fmla="*/ 0 w 49"/>
                      <a:gd name="T21" fmla="*/ 0 h 22"/>
                      <a:gd name="T22" fmla="*/ 0 w 49"/>
                      <a:gd name="T23" fmla="*/ 1 h 22"/>
                      <a:gd name="T24" fmla="*/ 0 w 49"/>
                      <a:gd name="T25" fmla="*/ 1 h 22"/>
                      <a:gd name="T26" fmla="*/ 0 w 49"/>
                      <a:gd name="T27" fmla="*/ 1 h 22"/>
                      <a:gd name="T28" fmla="*/ 0 w 49"/>
                      <a:gd name="T29" fmla="*/ 1 h 22"/>
                      <a:gd name="T30" fmla="*/ 0 w 49"/>
                      <a:gd name="T31" fmla="*/ 1 h 22"/>
                      <a:gd name="T32" fmla="*/ 0 w 49"/>
                      <a:gd name="T33" fmla="*/ 1 h 2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9"/>
                      <a:gd name="T52" fmla="*/ 0 h 22"/>
                      <a:gd name="T53" fmla="*/ 49 w 49"/>
                      <a:gd name="T54" fmla="*/ 22 h 2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6" name="Freeform 20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1 w 48"/>
                      <a:gd name="T1" fmla="*/ 1 h 12"/>
                      <a:gd name="T2" fmla="*/ 1 w 48"/>
                      <a:gd name="T3" fmla="*/ 1 h 12"/>
                      <a:gd name="T4" fmla="*/ 1 w 48"/>
                      <a:gd name="T5" fmla="*/ 1 h 12"/>
                      <a:gd name="T6" fmla="*/ 1 w 48"/>
                      <a:gd name="T7" fmla="*/ 1 h 12"/>
                      <a:gd name="T8" fmla="*/ 1 w 48"/>
                      <a:gd name="T9" fmla="*/ 1 h 12"/>
                      <a:gd name="T10" fmla="*/ 1 w 48"/>
                      <a:gd name="T11" fmla="*/ 1 h 12"/>
                      <a:gd name="T12" fmla="*/ 1 w 48"/>
                      <a:gd name="T13" fmla="*/ 1 h 12"/>
                      <a:gd name="T14" fmla="*/ 1 w 48"/>
                      <a:gd name="T15" fmla="*/ 1 h 12"/>
                      <a:gd name="T16" fmla="*/ 0 w 48"/>
                      <a:gd name="T17" fmla="*/ 1 h 12"/>
                      <a:gd name="T18" fmla="*/ 0 w 48"/>
                      <a:gd name="T19" fmla="*/ 1 h 12"/>
                      <a:gd name="T20" fmla="*/ 1 w 48"/>
                      <a:gd name="T21" fmla="*/ 0 h 12"/>
                      <a:gd name="T22" fmla="*/ 1 w 48"/>
                      <a:gd name="T23" fmla="*/ 0 h 12"/>
                      <a:gd name="T24" fmla="*/ 1 w 48"/>
                      <a:gd name="T25" fmla="*/ 1 h 12"/>
                      <a:gd name="T26" fmla="*/ 1 w 48"/>
                      <a:gd name="T27" fmla="*/ 1 h 12"/>
                      <a:gd name="T28" fmla="*/ 1 w 48"/>
                      <a:gd name="T29" fmla="*/ 1 h 12"/>
                      <a:gd name="T30" fmla="*/ 1 w 48"/>
                      <a:gd name="T31" fmla="*/ 1 h 12"/>
                      <a:gd name="T32" fmla="*/ 1 w 48"/>
                      <a:gd name="T33" fmla="*/ 1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8"/>
                      <a:gd name="T52" fmla="*/ 0 h 12"/>
                      <a:gd name="T53" fmla="*/ 48 w 48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7" name="Freeform 20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1 w 52"/>
                      <a:gd name="T1" fmla="*/ 0 h 8"/>
                      <a:gd name="T2" fmla="*/ 1 w 52"/>
                      <a:gd name="T3" fmla="*/ 1 h 8"/>
                      <a:gd name="T4" fmla="*/ 1 w 52"/>
                      <a:gd name="T5" fmla="*/ 1 h 8"/>
                      <a:gd name="T6" fmla="*/ 1 w 52"/>
                      <a:gd name="T7" fmla="*/ 1 h 8"/>
                      <a:gd name="T8" fmla="*/ 1 w 52"/>
                      <a:gd name="T9" fmla="*/ 1 h 8"/>
                      <a:gd name="T10" fmla="*/ 1 w 52"/>
                      <a:gd name="T11" fmla="*/ 1 h 8"/>
                      <a:gd name="T12" fmla="*/ 1 w 52"/>
                      <a:gd name="T13" fmla="*/ 1 h 8"/>
                      <a:gd name="T14" fmla="*/ 1 w 52"/>
                      <a:gd name="T15" fmla="*/ 1 h 8"/>
                      <a:gd name="T16" fmla="*/ 0 w 52"/>
                      <a:gd name="T17" fmla="*/ 1 h 8"/>
                      <a:gd name="T18" fmla="*/ 0 w 52"/>
                      <a:gd name="T19" fmla="*/ 1 h 8"/>
                      <a:gd name="T20" fmla="*/ 1 w 52"/>
                      <a:gd name="T21" fmla="*/ 0 h 8"/>
                      <a:gd name="T22" fmla="*/ 1 w 52"/>
                      <a:gd name="T23" fmla="*/ 0 h 8"/>
                      <a:gd name="T24" fmla="*/ 1 w 52"/>
                      <a:gd name="T25" fmla="*/ 0 h 8"/>
                      <a:gd name="T26" fmla="*/ 1 w 52"/>
                      <a:gd name="T27" fmla="*/ 0 h 8"/>
                      <a:gd name="T28" fmla="*/ 1 w 52"/>
                      <a:gd name="T29" fmla="*/ 1 h 8"/>
                      <a:gd name="T30" fmla="*/ 1 w 52"/>
                      <a:gd name="T31" fmla="*/ 1 h 8"/>
                      <a:gd name="T32" fmla="*/ 1 w 52"/>
                      <a:gd name="T33" fmla="*/ 0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8"/>
                      <a:gd name="T53" fmla="*/ 52 w 52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8" name="Freeform 20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1 w 52"/>
                      <a:gd name="T1" fmla="*/ 0 h 12"/>
                      <a:gd name="T2" fmla="*/ 1 w 52"/>
                      <a:gd name="T3" fmla="*/ 1 h 12"/>
                      <a:gd name="T4" fmla="*/ 1 w 52"/>
                      <a:gd name="T5" fmla="*/ 1 h 12"/>
                      <a:gd name="T6" fmla="*/ 1 w 52"/>
                      <a:gd name="T7" fmla="*/ 1 h 12"/>
                      <a:gd name="T8" fmla="*/ 1 w 52"/>
                      <a:gd name="T9" fmla="*/ 1 h 12"/>
                      <a:gd name="T10" fmla="*/ 1 w 52"/>
                      <a:gd name="T11" fmla="*/ 1 h 12"/>
                      <a:gd name="T12" fmla="*/ 1 w 52"/>
                      <a:gd name="T13" fmla="*/ 1 h 12"/>
                      <a:gd name="T14" fmla="*/ 1 w 52"/>
                      <a:gd name="T15" fmla="*/ 1 h 12"/>
                      <a:gd name="T16" fmla="*/ 0 w 52"/>
                      <a:gd name="T17" fmla="*/ 1 h 12"/>
                      <a:gd name="T18" fmla="*/ 1 w 52"/>
                      <a:gd name="T19" fmla="*/ 1 h 12"/>
                      <a:gd name="T20" fmla="*/ 1 w 52"/>
                      <a:gd name="T21" fmla="*/ 1 h 12"/>
                      <a:gd name="T22" fmla="*/ 1 w 52"/>
                      <a:gd name="T23" fmla="*/ 1 h 12"/>
                      <a:gd name="T24" fmla="*/ 1 w 52"/>
                      <a:gd name="T25" fmla="*/ 1 h 12"/>
                      <a:gd name="T26" fmla="*/ 1 w 52"/>
                      <a:gd name="T27" fmla="*/ 1 h 12"/>
                      <a:gd name="T28" fmla="*/ 1 w 52"/>
                      <a:gd name="T29" fmla="*/ 1 h 12"/>
                      <a:gd name="T30" fmla="*/ 1 w 52"/>
                      <a:gd name="T31" fmla="*/ 1 h 12"/>
                      <a:gd name="T32" fmla="*/ 1 w 52"/>
                      <a:gd name="T33" fmla="*/ 0 h 1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2"/>
                      <a:gd name="T52" fmla="*/ 0 h 12"/>
                      <a:gd name="T53" fmla="*/ 52 w 52"/>
                      <a:gd name="T54" fmla="*/ 12 h 1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19" name="Freeform 20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1 w 57"/>
                      <a:gd name="T1" fmla="*/ 0 h 14"/>
                      <a:gd name="T2" fmla="*/ 1 w 57"/>
                      <a:gd name="T3" fmla="*/ 1 h 14"/>
                      <a:gd name="T4" fmla="*/ 1 w 57"/>
                      <a:gd name="T5" fmla="*/ 1 h 14"/>
                      <a:gd name="T6" fmla="*/ 1 w 57"/>
                      <a:gd name="T7" fmla="*/ 1 h 14"/>
                      <a:gd name="T8" fmla="*/ 1 w 57"/>
                      <a:gd name="T9" fmla="*/ 1 h 14"/>
                      <a:gd name="T10" fmla="*/ 1 w 57"/>
                      <a:gd name="T11" fmla="*/ 1 h 14"/>
                      <a:gd name="T12" fmla="*/ 1 w 57"/>
                      <a:gd name="T13" fmla="*/ 1 h 14"/>
                      <a:gd name="T14" fmla="*/ 1 w 57"/>
                      <a:gd name="T15" fmla="*/ 1 h 14"/>
                      <a:gd name="T16" fmla="*/ 0 w 57"/>
                      <a:gd name="T17" fmla="*/ 1 h 14"/>
                      <a:gd name="T18" fmla="*/ 1 w 57"/>
                      <a:gd name="T19" fmla="*/ 1 h 14"/>
                      <a:gd name="T20" fmla="*/ 1 w 57"/>
                      <a:gd name="T21" fmla="*/ 1 h 14"/>
                      <a:gd name="T22" fmla="*/ 1 w 57"/>
                      <a:gd name="T23" fmla="*/ 1 h 14"/>
                      <a:gd name="T24" fmla="*/ 1 w 57"/>
                      <a:gd name="T25" fmla="*/ 0 h 14"/>
                      <a:gd name="T26" fmla="*/ 1 w 57"/>
                      <a:gd name="T27" fmla="*/ 1 h 14"/>
                      <a:gd name="T28" fmla="*/ 1 w 57"/>
                      <a:gd name="T29" fmla="*/ 1 h 14"/>
                      <a:gd name="T30" fmla="*/ 1 w 57"/>
                      <a:gd name="T31" fmla="*/ 1 h 14"/>
                      <a:gd name="T32" fmla="*/ 1 w 57"/>
                      <a:gd name="T33" fmla="*/ 0 h 14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7"/>
                      <a:gd name="T52" fmla="*/ 0 h 14"/>
                      <a:gd name="T53" fmla="*/ 57 w 57"/>
                      <a:gd name="T54" fmla="*/ 14 h 14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20" name="Freeform 20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0 w 64"/>
                      <a:gd name="T1" fmla="*/ 0 h 19"/>
                      <a:gd name="T2" fmla="*/ 0 w 64"/>
                      <a:gd name="T3" fmla="*/ 1 h 19"/>
                      <a:gd name="T4" fmla="*/ 0 w 64"/>
                      <a:gd name="T5" fmla="*/ 1 h 19"/>
                      <a:gd name="T6" fmla="*/ 0 w 64"/>
                      <a:gd name="T7" fmla="*/ 1 h 19"/>
                      <a:gd name="T8" fmla="*/ 0 w 64"/>
                      <a:gd name="T9" fmla="*/ 1 h 19"/>
                      <a:gd name="T10" fmla="*/ 0 w 64"/>
                      <a:gd name="T11" fmla="*/ 1 h 19"/>
                      <a:gd name="T12" fmla="*/ 0 w 64"/>
                      <a:gd name="T13" fmla="*/ 1 h 19"/>
                      <a:gd name="T14" fmla="*/ 0 w 64"/>
                      <a:gd name="T15" fmla="*/ 1 h 19"/>
                      <a:gd name="T16" fmla="*/ 0 w 64"/>
                      <a:gd name="T17" fmla="*/ 1 h 19"/>
                      <a:gd name="T18" fmla="*/ 0 w 64"/>
                      <a:gd name="T19" fmla="*/ 1 h 19"/>
                      <a:gd name="T20" fmla="*/ 0 w 64"/>
                      <a:gd name="T21" fmla="*/ 1 h 19"/>
                      <a:gd name="T22" fmla="*/ 0 w 64"/>
                      <a:gd name="T23" fmla="*/ 1 h 19"/>
                      <a:gd name="T24" fmla="*/ 0 w 64"/>
                      <a:gd name="T25" fmla="*/ 1 h 19"/>
                      <a:gd name="T26" fmla="*/ 0 w 64"/>
                      <a:gd name="T27" fmla="*/ 1 h 19"/>
                      <a:gd name="T28" fmla="*/ 0 w 64"/>
                      <a:gd name="T29" fmla="*/ 1 h 19"/>
                      <a:gd name="T30" fmla="*/ 0 w 64"/>
                      <a:gd name="T31" fmla="*/ 1 h 19"/>
                      <a:gd name="T32" fmla="*/ 0 w 64"/>
                      <a:gd name="T33" fmla="*/ 0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4"/>
                      <a:gd name="T52" fmla="*/ 0 h 19"/>
                      <a:gd name="T53" fmla="*/ 64 w 64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21" name="Freeform 20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1 w 68"/>
                      <a:gd name="T1" fmla="*/ 0 h 26"/>
                      <a:gd name="T2" fmla="*/ 1 w 68"/>
                      <a:gd name="T3" fmla="*/ 1 h 26"/>
                      <a:gd name="T4" fmla="*/ 1 w 68"/>
                      <a:gd name="T5" fmla="*/ 1 h 26"/>
                      <a:gd name="T6" fmla="*/ 1 w 68"/>
                      <a:gd name="T7" fmla="*/ 1 h 26"/>
                      <a:gd name="T8" fmla="*/ 1 w 68"/>
                      <a:gd name="T9" fmla="*/ 1 h 26"/>
                      <a:gd name="T10" fmla="*/ 1 w 68"/>
                      <a:gd name="T11" fmla="*/ 1 h 26"/>
                      <a:gd name="T12" fmla="*/ 1 w 68"/>
                      <a:gd name="T13" fmla="*/ 1 h 26"/>
                      <a:gd name="T14" fmla="*/ 1 w 68"/>
                      <a:gd name="T15" fmla="*/ 1 h 26"/>
                      <a:gd name="T16" fmla="*/ 0 w 68"/>
                      <a:gd name="T17" fmla="*/ 1 h 26"/>
                      <a:gd name="T18" fmla="*/ 1 w 68"/>
                      <a:gd name="T19" fmla="*/ 1 h 26"/>
                      <a:gd name="T20" fmla="*/ 1 w 68"/>
                      <a:gd name="T21" fmla="*/ 1 h 26"/>
                      <a:gd name="T22" fmla="*/ 1 w 68"/>
                      <a:gd name="T23" fmla="*/ 1 h 26"/>
                      <a:gd name="T24" fmla="*/ 1 w 68"/>
                      <a:gd name="T25" fmla="*/ 1 h 26"/>
                      <a:gd name="T26" fmla="*/ 1 w 68"/>
                      <a:gd name="T27" fmla="*/ 1 h 26"/>
                      <a:gd name="T28" fmla="*/ 1 w 68"/>
                      <a:gd name="T29" fmla="*/ 1 h 26"/>
                      <a:gd name="T30" fmla="*/ 1 w 68"/>
                      <a:gd name="T31" fmla="*/ 1 h 26"/>
                      <a:gd name="T32" fmla="*/ 1 w 68"/>
                      <a:gd name="T33" fmla="*/ 0 h 2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8"/>
                      <a:gd name="T52" fmla="*/ 0 h 26"/>
                      <a:gd name="T53" fmla="*/ 68 w 68"/>
                      <a:gd name="T54" fmla="*/ 26 h 26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2302" name="Freeform 20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0 w 65"/>
                    <a:gd name="T1" fmla="*/ 0 h 43"/>
                    <a:gd name="T2" fmla="*/ 0 w 65"/>
                    <a:gd name="T3" fmla="*/ 0 h 43"/>
                    <a:gd name="T4" fmla="*/ 0 w 65"/>
                    <a:gd name="T5" fmla="*/ 0 h 43"/>
                    <a:gd name="T6" fmla="*/ 0 w 65"/>
                    <a:gd name="T7" fmla="*/ 0 h 43"/>
                    <a:gd name="T8" fmla="*/ 0 w 65"/>
                    <a:gd name="T9" fmla="*/ 0 h 43"/>
                    <a:gd name="T10" fmla="*/ 0 w 65"/>
                    <a:gd name="T11" fmla="*/ 0 h 43"/>
                    <a:gd name="T12" fmla="*/ 0 w 65"/>
                    <a:gd name="T13" fmla="*/ 0 h 43"/>
                    <a:gd name="T14" fmla="*/ 0 w 65"/>
                    <a:gd name="T15" fmla="*/ 0 h 43"/>
                    <a:gd name="T16" fmla="*/ 0 w 65"/>
                    <a:gd name="T17" fmla="*/ 0 h 43"/>
                    <a:gd name="T18" fmla="*/ 0 w 65"/>
                    <a:gd name="T19" fmla="*/ 0 h 43"/>
                    <a:gd name="T20" fmla="*/ 0 w 65"/>
                    <a:gd name="T21" fmla="*/ 0 h 43"/>
                    <a:gd name="T22" fmla="*/ 0 w 65"/>
                    <a:gd name="T23" fmla="*/ 0 h 43"/>
                    <a:gd name="T24" fmla="*/ 0 w 65"/>
                    <a:gd name="T25" fmla="*/ 0 h 43"/>
                    <a:gd name="T26" fmla="*/ 0 w 65"/>
                    <a:gd name="T27" fmla="*/ 0 h 43"/>
                    <a:gd name="T28" fmla="*/ 0 w 65"/>
                    <a:gd name="T29" fmla="*/ 0 h 43"/>
                    <a:gd name="T30" fmla="*/ 0 w 65"/>
                    <a:gd name="T31" fmla="*/ 0 h 43"/>
                    <a:gd name="T32" fmla="*/ 0 w 65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3"/>
                    <a:gd name="T53" fmla="*/ 65 w 65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3" name="Freeform 21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1 w 54"/>
                    <a:gd name="T1" fmla="*/ 0 h 55"/>
                    <a:gd name="T2" fmla="*/ 1 w 54"/>
                    <a:gd name="T3" fmla="*/ 0 h 55"/>
                    <a:gd name="T4" fmla="*/ 1 w 54"/>
                    <a:gd name="T5" fmla="*/ 0 h 55"/>
                    <a:gd name="T6" fmla="*/ 1 w 54"/>
                    <a:gd name="T7" fmla="*/ 0 h 55"/>
                    <a:gd name="T8" fmla="*/ 1 w 54"/>
                    <a:gd name="T9" fmla="*/ 0 h 55"/>
                    <a:gd name="T10" fmla="*/ 1 w 54"/>
                    <a:gd name="T11" fmla="*/ 0 h 55"/>
                    <a:gd name="T12" fmla="*/ 1 w 54"/>
                    <a:gd name="T13" fmla="*/ 0 h 55"/>
                    <a:gd name="T14" fmla="*/ 1 w 54"/>
                    <a:gd name="T15" fmla="*/ 0 h 55"/>
                    <a:gd name="T16" fmla="*/ 0 w 54"/>
                    <a:gd name="T17" fmla="*/ 0 h 55"/>
                    <a:gd name="T18" fmla="*/ 0 w 54"/>
                    <a:gd name="T19" fmla="*/ 0 h 55"/>
                    <a:gd name="T20" fmla="*/ 1 w 54"/>
                    <a:gd name="T21" fmla="*/ 0 h 55"/>
                    <a:gd name="T22" fmla="*/ 1 w 54"/>
                    <a:gd name="T23" fmla="*/ 0 h 55"/>
                    <a:gd name="T24" fmla="*/ 1 w 54"/>
                    <a:gd name="T25" fmla="*/ 0 h 55"/>
                    <a:gd name="T26" fmla="*/ 1 w 54"/>
                    <a:gd name="T27" fmla="*/ 0 h 55"/>
                    <a:gd name="T28" fmla="*/ 1 w 54"/>
                    <a:gd name="T29" fmla="*/ 0 h 55"/>
                    <a:gd name="T30" fmla="*/ 1 w 54"/>
                    <a:gd name="T31" fmla="*/ 0 h 55"/>
                    <a:gd name="T32" fmla="*/ 1 w 54"/>
                    <a:gd name="T33" fmla="*/ 0 h 5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55"/>
                    <a:gd name="T53" fmla="*/ 54 w 54"/>
                    <a:gd name="T54" fmla="*/ 55 h 5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4" name="Freeform 21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0 h 49"/>
                    <a:gd name="T2" fmla="*/ 0 w 50"/>
                    <a:gd name="T3" fmla="*/ 0 h 49"/>
                    <a:gd name="T4" fmla="*/ 0 w 50"/>
                    <a:gd name="T5" fmla="*/ 0 h 49"/>
                    <a:gd name="T6" fmla="*/ 0 w 50"/>
                    <a:gd name="T7" fmla="*/ 0 h 49"/>
                    <a:gd name="T8" fmla="*/ 0 w 50"/>
                    <a:gd name="T9" fmla="*/ 0 h 49"/>
                    <a:gd name="T10" fmla="*/ 0 w 50"/>
                    <a:gd name="T11" fmla="*/ 0 h 49"/>
                    <a:gd name="T12" fmla="*/ 0 w 50"/>
                    <a:gd name="T13" fmla="*/ 0 h 49"/>
                    <a:gd name="T14" fmla="*/ 0 w 50"/>
                    <a:gd name="T15" fmla="*/ 0 h 49"/>
                    <a:gd name="T16" fmla="*/ 0 w 50"/>
                    <a:gd name="T17" fmla="*/ 0 h 49"/>
                    <a:gd name="T18" fmla="*/ 0 w 50"/>
                    <a:gd name="T19" fmla="*/ 0 h 49"/>
                    <a:gd name="T20" fmla="*/ 0 w 50"/>
                    <a:gd name="T21" fmla="*/ 0 h 49"/>
                    <a:gd name="T22" fmla="*/ 0 w 50"/>
                    <a:gd name="T23" fmla="*/ 0 h 49"/>
                    <a:gd name="T24" fmla="*/ 0 w 50"/>
                    <a:gd name="T25" fmla="*/ 0 h 49"/>
                    <a:gd name="T26" fmla="*/ 0 w 50"/>
                    <a:gd name="T27" fmla="*/ 0 h 49"/>
                    <a:gd name="T28" fmla="*/ 0 w 50"/>
                    <a:gd name="T29" fmla="*/ 0 h 49"/>
                    <a:gd name="T30" fmla="*/ 0 w 50"/>
                    <a:gd name="T31" fmla="*/ 0 h 49"/>
                    <a:gd name="T32" fmla="*/ 0 w 50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49"/>
                    <a:gd name="T53" fmla="*/ 50 w 50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5" name="Freeform 21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0 w 59"/>
                    <a:gd name="T1" fmla="*/ 0 h 237"/>
                    <a:gd name="T2" fmla="*/ 0 w 59"/>
                    <a:gd name="T3" fmla="*/ 0 h 237"/>
                    <a:gd name="T4" fmla="*/ 0 w 59"/>
                    <a:gd name="T5" fmla="*/ 0 h 237"/>
                    <a:gd name="T6" fmla="*/ 0 w 59"/>
                    <a:gd name="T7" fmla="*/ 0 h 237"/>
                    <a:gd name="T8" fmla="*/ 0 w 59"/>
                    <a:gd name="T9" fmla="*/ 0 h 237"/>
                    <a:gd name="T10" fmla="*/ 0 w 59"/>
                    <a:gd name="T11" fmla="*/ 0 h 237"/>
                    <a:gd name="T12" fmla="*/ 0 w 59"/>
                    <a:gd name="T13" fmla="*/ 0 h 237"/>
                    <a:gd name="T14" fmla="*/ 0 w 59"/>
                    <a:gd name="T15" fmla="*/ 0 h 237"/>
                    <a:gd name="T16" fmla="*/ 0 w 59"/>
                    <a:gd name="T17" fmla="*/ 0 h 237"/>
                    <a:gd name="T18" fmla="*/ 0 w 59"/>
                    <a:gd name="T19" fmla="*/ 0 h 237"/>
                    <a:gd name="T20" fmla="*/ 0 w 59"/>
                    <a:gd name="T21" fmla="*/ 0 h 237"/>
                    <a:gd name="T22" fmla="*/ 0 w 59"/>
                    <a:gd name="T23" fmla="*/ 0 h 237"/>
                    <a:gd name="T24" fmla="*/ 0 w 59"/>
                    <a:gd name="T25" fmla="*/ 0 h 237"/>
                    <a:gd name="T26" fmla="*/ 0 w 59"/>
                    <a:gd name="T27" fmla="*/ 0 h 237"/>
                    <a:gd name="T28" fmla="*/ 0 w 59"/>
                    <a:gd name="T29" fmla="*/ 0 h 237"/>
                    <a:gd name="T30" fmla="*/ 0 w 59"/>
                    <a:gd name="T31" fmla="*/ 0 h 237"/>
                    <a:gd name="T32" fmla="*/ 0 w 59"/>
                    <a:gd name="T33" fmla="*/ 0 h 237"/>
                    <a:gd name="T34" fmla="*/ 0 w 59"/>
                    <a:gd name="T35" fmla="*/ 0 h 237"/>
                    <a:gd name="T36" fmla="*/ 0 w 59"/>
                    <a:gd name="T37" fmla="*/ 0 h 237"/>
                    <a:gd name="T38" fmla="*/ 0 w 59"/>
                    <a:gd name="T39" fmla="*/ 0 h 237"/>
                    <a:gd name="T40" fmla="*/ 0 w 59"/>
                    <a:gd name="T41" fmla="*/ 0 h 2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9"/>
                    <a:gd name="T64" fmla="*/ 0 h 237"/>
                    <a:gd name="T65" fmla="*/ 59 w 59"/>
                    <a:gd name="T66" fmla="*/ 237 h 2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6" name="Freeform 21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1 w 51"/>
                    <a:gd name="T3" fmla="*/ 1 h 29"/>
                    <a:gd name="T4" fmla="*/ 1 w 51"/>
                    <a:gd name="T5" fmla="*/ 1 h 29"/>
                    <a:gd name="T6" fmla="*/ 1 w 51"/>
                    <a:gd name="T7" fmla="*/ 1 h 29"/>
                    <a:gd name="T8" fmla="*/ 1 w 51"/>
                    <a:gd name="T9" fmla="*/ 1 h 29"/>
                    <a:gd name="T10" fmla="*/ 1 w 51"/>
                    <a:gd name="T11" fmla="*/ 1 h 29"/>
                    <a:gd name="T12" fmla="*/ 1 w 51"/>
                    <a:gd name="T13" fmla="*/ 1 h 29"/>
                    <a:gd name="T14" fmla="*/ 1 w 51"/>
                    <a:gd name="T15" fmla="*/ 1 h 29"/>
                    <a:gd name="T16" fmla="*/ 1 w 51"/>
                    <a:gd name="T17" fmla="*/ 1 h 29"/>
                    <a:gd name="T18" fmla="*/ 1 w 51"/>
                    <a:gd name="T19" fmla="*/ 1 h 29"/>
                    <a:gd name="T20" fmla="*/ 1 w 51"/>
                    <a:gd name="T21" fmla="*/ 1 h 29"/>
                    <a:gd name="T22" fmla="*/ 1 w 51"/>
                    <a:gd name="T23" fmla="*/ 1 h 29"/>
                    <a:gd name="T24" fmla="*/ 1 w 51"/>
                    <a:gd name="T25" fmla="*/ 1 h 29"/>
                    <a:gd name="T26" fmla="*/ 1 w 51"/>
                    <a:gd name="T27" fmla="*/ 1 h 29"/>
                    <a:gd name="T28" fmla="*/ 1 w 51"/>
                    <a:gd name="T29" fmla="*/ 1 h 29"/>
                    <a:gd name="T30" fmla="*/ 1 w 51"/>
                    <a:gd name="T31" fmla="*/ 1 h 29"/>
                    <a:gd name="T32" fmla="*/ 0 w 51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9"/>
                    <a:gd name="T53" fmla="*/ 51 w 51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7" name="Freeform 21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0 w 58"/>
                    <a:gd name="T1" fmla="*/ 1 h 34"/>
                    <a:gd name="T2" fmla="*/ 0 w 58"/>
                    <a:gd name="T3" fmla="*/ 1 h 34"/>
                    <a:gd name="T4" fmla="*/ 0 w 58"/>
                    <a:gd name="T5" fmla="*/ 1 h 34"/>
                    <a:gd name="T6" fmla="*/ 0 w 58"/>
                    <a:gd name="T7" fmla="*/ 1 h 34"/>
                    <a:gd name="T8" fmla="*/ 0 w 58"/>
                    <a:gd name="T9" fmla="*/ 1 h 34"/>
                    <a:gd name="T10" fmla="*/ 0 w 58"/>
                    <a:gd name="T11" fmla="*/ 1 h 34"/>
                    <a:gd name="T12" fmla="*/ 0 w 58"/>
                    <a:gd name="T13" fmla="*/ 1 h 34"/>
                    <a:gd name="T14" fmla="*/ 0 w 58"/>
                    <a:gd name="T15" fmla="*/ 1 h 34"/>
                    <a:gd name="T16" fmla="*/ 0 w 58"/>
                    <a:gd name="T17" fmla="*/ 0 h 34"/>
                    <a:gd name="T18" fmla="*/ 0 w 58"/>
                    <a:gd name="T19" fmla="*/ 1 h 34"/>
                    <a:gd name="T20" fmla="*/ 0 w 58"/>
                    <a:gd name="T21" fmla="*/ 1 h 34"/>
                    <a:gd name="T22" fmla="*/ 0 w 58"/>
                    <a:gd name="T23" fmla="*/ 1 h 34"/>
                    <a:gd name="T24" fmla="*/ 0 w 58"/>
                    <a:gd name="T25" fmla="*/ 1 h 34"/>
                    <a:gd name="T26" fmla="*/ 0 w 58"/>
                    <a:gd name="T27" fmla="*/ 1 h 34"/>
                    <a:gd name="T28" fmla="*/ 0 w 58"/>
                    <a:gd name="T29" fmla="*/ 1 h 34"/>
                    <a:gd name="T30" fmla="*/ 0 w 58"/>
                    <a:gd name="T31" fmla="*/ 1 h 34"/>
                    <a:gd name="T32" fmla="*/ 0 w 58"/>
                    <a:gd name="T33" fmla="*/ 1 h 3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34"/>
                    <a:gd name="T53" fmla="*/ 58 w 58"/>
                    <a:gd name="T54" fmla="*/ 34 h 3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8" name="Freeform 21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1 w 73"/>
                    <a:gd name="T1" fmla="*/ 1 h 46"/>
                    <a:gd name="T2" fmla="*/ 1 w 73"/>
                    <a:gd name="T3" fmla="*/ 1 h 46"/>
                    <a:gd name="T4" fmla="*/ 1 w 73"/>
                    <a:gd name="T5" fmla="*/ 1 h 46"/>
                    <a:gd name="T6" fmla="*/ 1 w 73"/>
                    <a:gd name="T7" fmla="*/ 1 h 46"/>
                    <a:gd name="T8" fmla="*/ 1 w 73"/>
                    <a:gd name="T9" fmla="*/ 1 h 46"/>
                    <a:gd name="T10" fmla="*/ 1 w 73"/>
                    <a:gd name="T11" fmla="*/ 1 h 46"/>
                    <a:gd name="T12" fmla="*/ 1 w 73"/>
                    <a:gd name="T13" fmla="*/ 1 h 46"/>
                    <a:gd name="T14" fmla="*/ 1 w 73"/>
                    <a:gd name="T15" fmla="*/ 1 h 46"/>
                    <a:gd name="T16" fmla="*/ 0 w 73"/>
                    <a:gd name="T17" fmla="*/ 0 h 46"/>
                    <a:gd name="T18" fmla="*/ 1 w 73"/>
                    <a:gd name="T19" fmla="*/ 1 h 46"/>
                    <a:gd name="T20" fmla="*/ 1 w 73"/>
                    <a:gd name="T21" fmla="*/ 1 h 46"/>
                    <a:gd name="T22" fmla="*/ 1 w 73"/>
                    <a:gd name="T23" fmla="*/ 1 h 46"/>
                    <a:gd name="T24" fmla="*/ 1 w 73"/>
                    <a:gd name="T25" fmla="*/ 1 h 46"/>
                    <a:gd name="T26" fmla="*/ 1 w 73"/>
                    <a:gd name="T27" fmla="*/ 1 h 46"/>
                    <a:gd name="T28" fmla="*/ 1 w 73"/>
                    <a:gd name="T29" fmla="*/ 1 h 46"/>
                    <a:gd name="T30" fmla="*/ 1 w 73"/>
                    <a:gd name="T31" fmla="*/ 1 h 46"/>
                    <a:gd name="T32" fmla="*/ 1 w 73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3"/>
                    <a:gd name="T52" fmla="*/ 0 h 46"/>
                    <a:gd name="T53" fmla="*/ 73 w 73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09" name="Freeform 21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0" name="Freeform 21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0 w 65"/>
                    <a:gd name="T1" fmla="*/ 1 h 54"/>
                    <a:gd name="T2" fmla="*/ 0 w 65"/>
                    <a:gd name="T3" fmla="*/ 1 h 54"/>
                    <a:gd name="T4" fmla="*/ 0 w 65"/>
                    <a:gd name="T5" fmla="*/ 1 h 54"/>
                    <a:gd name="T6" fmla="*/ 0 w 65"/>
                    <a:gd name="T7" fmla="*/ 1 h 54"/>
                    <a:gd name="T8" fmla="*/ 0 w 65"/>
                    <a:gd name="T9" fmla="*/ 1 h 54"/>
                    <a:gd name="T10" fmla="*/ 0 w 65"/>
                    <a:gd name="T11" fmla="*/ 1 h 54"/>
                    <a:gd name="T12" fmla="*/ 0 w 65"/>
                    <a:gd name="T13" fmla="*/ 1 h 54"/>
                    <a:gd name="T14" fmla="*/ 0 w 65"/>
                    <a:gd name="T15" fmla="*/ 1 h 54"/>
                    <a:gd name="T16" fmla="*/ 0 w 65"/>
                    <a:gd name="T17" fmla="*/ 0 h 54"/>
                    <a:gd name="T18" fmla="*/ 0 w 65"/>
                    <a:gd name="T19" fmla="*/ 1 h 54"/>
                    <a:gd name="T20" fmla="*/ 0 w 65"/>
                    <a:gd name="T21" fmla="*/ 1 h 54"/>
                    <a:gd name="T22" fmla="*/ 0 w 65"/>
                    <a:gd name="T23" fmla="*/ 1 h 54"/>
                    <a:gd name="T24" fmla="*/ 0 w 65"/>
                    <a:gd name="T25" fmla="*/ 1 h 54"/>
                    <a:gd name="T26" fmla="*/ 0 w 65"/>
                    <a:gd name="T27" fmla="*/ 1 h 54"/>
                    <a:gd name="T28" fmla="*/ 0 w 65"/>
                    <a:gd name="T29" fmla="*/ 1 h 54"/>
                    <a:gd name="T30" fmla="*/ 0 w 65"/>
                    <a:gd name="T31" fmla="*/ 1 h 54"/>
                    <a:gd name="T32" fmla="*/ 0 w 65"/>
                    <a:gd name="T33" fmla="*/ 1 h 5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54"/>
                    <a:gd name="T53" fmla="*/ 65 w 65"/>
                    <a:gd name="T54" fmla="*/ 54 h 5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1" name="Freeform 21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1 w 54"/>
                    <a:gd name="T1" fmla="*/ 1 h 46"/>
                    <a:gd name="T2" fmla="*/ 1 w 54"/>
                    <a:gd name="T3" fmla="*/ 1 h 46"/>
                    <a:gd name="T4" fmla="*/ 1 w 54"/>
                    <a:gd name="T5" fmla="*/ 1 h 46"/>
                    <a:gd name="T6" fmla="*/ 1 w 54"/>
                    <a:gd name="T7" fmla="*/ 1 h 46"/>
                    <a:gd name="T8" fmla="*/ 1 w 54"/>
                    <a:gd name="T9" fmla="*/ 1 h 46"/>
                    <a:gd name="T10" fmla="*/ 1 w 54"/>
                    <a:gd name="T11" fmla="*/ 1 h 46"/>
                    <a:gd name="T12" fmla="*/ 1 w 54"/>
                    <a:gd name="T13" fmla="*/ 1 h 46"/>
                    <a:gd name="T14" fmla="*/ 1 w 54"/>
                    <a:gd name="T15" fmla="*/ 1 h 46"/>
                    <a:gd name="T16" fmla="*/ 0 w 54"/>
                    <a:gd name="T17" fmla="*/ 0 h 46"/>
                    <a:gd name="T18" fmla="*/ 1 w 54"/>
                    <a:gd name="T19" fmla="*/ 1 h 46"/>
                    <a:gd name="T20" fmla="*/ 1 w 54"/>
                    <a:gd name="T21" fmla="*/ 1 h 46"/>
                    <a:gd name="T22" fmla="*/ 1 w 54"/>
                    <a:gd name="T23" fmla="*/ 1 h 46"/>
                    <a:gd name="T24" fmla="*/ 1 w 54"/>
                    <a:gd name="T25" fmla="*/ 1 h 46"/>
                    <a:gd name="T26" fmla="*/ 1 w 54"/>
                    <a:gd name="T27" fmla="*/ 1 h 46"/>
                    <a:gd name="T28" fmla="*/ 1 w 54"/>
                    <a:gd name="T29" fmla="*/ 1 h 46"/>
                    <a:gd name="T30" fmla="*/ 1 w 54"/>
                    <a:gd name="T31" fmla="*/ 1 h 46"/>
                    <a:gd name="T32" fmla="*/ 1 w 54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4"/>
                    <a:gd name="T52" fmla="*/ 0 h 46"/>
                    <a:gd name="T53" fmla="*/ 54 w 54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2" name="Freeform 21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1 w 38"/>
                    <a:gd name="T1" fmla="*/ 1 h 40"/>
                    <a:gd name="T2" fmla="*/ 1 w 38"/>
                    <a:gd name="T3" fmla="*/ 1 h 40"/>
                    <a:gd name="T4" fmla="*/ 1 w 38"/>
                    <a:gd name="T5" fmla="*/ 1 h 40"/>
                    <a:gd name="T6" fmla="*/ 1 w 38"/>
                    <a:gd name="T7" fmla="*/ 1 h 40"/>
                    <a:gd name="T8" fmla="*/ 1 w 38"/>
                    <a:gd name="T9" fmla="*/ 1 h 40"/>
                    <a:gd name="T10" fmla="*/ 1 w 38"/>
                    <a:gd name="T11" fmla="*/ 1 h 40"/>
                    <a:gd name="T12" fmla="*/ 1 w 38"/>
                    <a:gd name="T13" fmla="*/ 1 h 40"/>
                    <a:gd name="T14" fmla="*/ 1 w 38"/>
                    <a:gd name="T15" fmla="*/ 1 h 40"/>
                    <a:gd name="T16" fmla="*/ 0 w 38"/>
                    <a:gd name="T17" fmla="*/ 0 h 40"/>
                    <a:gd name="T18" fmla="*/ 1 w 38"/>
                    <a:gd name="T19" fmla="*/ 1 h 40"/>
                    <a:gd name="T20" fmla="*/ 1 w 38"/>
                    <a:gd name="T21" fmla="*/ 1 h 40"/>
                    <a:gd name="T22" fmla="*/ 1 w 38"/>
                    <a:gd name="T23" fmla="*/ 1 h 40"/>
                    <a:gd name="T24" fmla="*/ 1 w 38"/>
                    <a:gd name="T25" fmla="*/ 1 h 40"/>
                    <a:gd name="T26" fmla="*/ 1 w 38"/>
                    <a:gd name="T27" fmla="*/ 1 h 40"/>
                    <a:gd name="T28" fmla="*/ 1 w 38"/>
                    <a:gd name="T29" fmla="*/ 1 h 40"/>
                    <a:gd name="T30" fmla="*/ 1 w 38"/>
                    <a:gd name="T31" fmla="*/ 1 h 40"/>
                    <a:gd name="T32" fmla="*/ 1 w 38"/>
                    <a:gd name="T33" fmla="*/ 1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8"/>
                    <a:gd name="T52" fmla="*/ 0 h 40"/>
                    <a:gd name="T53" fmla="*/ 38 w 38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3" name="Freeform 22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0 w 23"/>
                    <a:gd name="T1" fmla="*/ 0 h 27"/>
                    <a:gd name="T2" fmla="*/ 0 w 23"/>
                    <a:gd name="T3" fmla="*/ 0 h 27"/>
                    <a:gd name="T4" fmla="*/ 0 w 23"/>
                    <a:gd name="T5" fmla="*/ 0 h 27"/>
                    <a:gd name="T6" fmla="*/ 0 w 23"/>
                    <a:gd name="T7" fmla="*/ 0 h 27"/>
                    <a:gd name="T8" fmla="*/ 0 w 23"/>
                    <a:gd name="T9" fmla="*/ 0 h 27"/>
                    <a:gd name="T10" fmla="*/ 0 w 23"/>
                    <a:gd name="T11" fmla="*/ 0 h 27"/>
                    <a:gd name="T12" fmla="*/ 0 w 23"/>
                    <a:gd name="T13" fmla="*/ 0 h 27"/>
                    <a:gd name="T14" fmla="*/ 0 w 23"/>
                    <a:gd name="T15" fmla="*/ 0 h 27"/>
                    <a:gd name="T16" fmla="*/ 0 w 23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7"/>
                    <a:gd name="T29" fmla="*/ 23 w 23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4" name="Freeform 22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1 w 33"/>
                    <a:gd name="T3" fmla="*/ 1 h 29"/>
                    <a:gd name="T4" fmla="*/ 1 w 33"/>
                    <a:gd name="T5" fmla="*/ 1 h 29"/>
                    <a:gd name="T6" fmla="*/ 1 w 33"/>
                    <a:gd name="T7" fmla="*/ 1 h 29"/>
                    <a:gd name="T8" fmla="*/ 1 w 33"/>
                    <a:gd name="T9" fmla="*/ 1 h 29"/>
                    <a:gd name="T10" fmla="*/ 1 w 33"/>
                    <a:gd name="T11" fmla="*/ 1 h 29"/>
                    <a:gd name="T12" fmla="*/ 1 w 33"/>
                    <a:gd name="T13" fmla="*/ 1 h 29"/>
                    <a:gd name="T14" fmla="*/ 1 w 33"/>
                    <a:gd name="T15" fmla="*/ 1 h 29"/>
                    <a:gd name="T16" fmla="*/ 1 w 33"/>
                    <a:gd name="T17" fmla="*/ 1 h 29"/>
                    <a:gd name="T18" fmla="*/ 1 w 33"/>
                    <a:gd name="T19" fmla="*/ 1 h 29"/>
                    <a:gd name="T20" fmla="*/ 1 w 33"/>
                    <a:gd name="T21" fmla="*/ 1 h 29"/>
                    <a:gd name="T22" fmla="*/ 1 w 33"/>
                    <a:gd name="T23" fmla="*/ 1 h 29"/>
                    <a:gd name="T24" fmla="*/ 0 w 33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9"/>
                    <a:gd name="T41" fmla="*/ 33 w 33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5" name="Freeform 22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 w 16"/>
                    <a:gd name="T1" fmla="*/ 0 h 35"/>
                    <a:gd name="T2" fmla="*/ 1 w 16"/>
                    <a:gd name="T3" fmla="*/ 1 h 35"/>
                    <a:gd name="T4" fmla="*/ 1 w 16"/>
                    <a:gd name="T5" fmla="*/ 1 h 35"/>
                    <a:gd name="T6" fmla="*/ 0 w 16"/>
                    <a:gd name="T7" fmla="*/ 1 h 35"/>
                    <a:gd name="T8" fmla="*/ 1 w 16"/>
                    <a:gd name="T9" fmla="*/ 1 h 35"/>
                    <a:gd name="T10" fmla="*/ 1 w 16"/>
                    <a:gd name="T11" fmla="*/ 1 h 35"/>
                    <a:gd name="T12" fmla="*/ 1 w 16"/>
                    <a:gd name="T13" fmla="*/ 1 h 35"/>
                    <a:gd name="T14" fmla="*/ 1 w 16"/>
                    <a:gd name="T15" fmla="*/ 1 h 35"/>
                    <a:gd name="T16" fmla="*/ 1 w 16"/>
                    <a:gd name="T17" fmla="*/ 0 h 3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35"/>
                    <a:gd name="T29" fmla="*/ 16 w 16"/>
                    <a:gd name="T30" fmla="*/ 35 h 3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6" name="Freeform 22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0 w 11"/>
                    <a:gd name="T3" fmla="*/ 0 h 41"/>
                    <a:gd name="T4" fmla="*/ 0 w 11"/>
                    <a:gd name="T5" fmla="*/ 0 h 41"/>
                    <a:gd name="T6" fmla="*/ 0 w 11"/>
                    <a:gd name="T7" fmla="*/ 0 h 41"/>
                    <a:gd name="T8" fmla="*/ 0 w 11"/>
                    <a:gd name="T9" fmla="*/ 0 h 41"/>
                    <a:gd name="T10" fmla="*/ 0 w 11"/>
                    <a:gd name="T11" fmla="*/ 0 h 41"/>
                    <a:gd name="T12" fmla="*/ 0 w 11"/>
                    <a:gd name="T13" fmla="*/ 0 h 41"/>
                    <a:gd name="T14" fmla="*/ 0 w 11"/>
                    <a:gd name="T15" fmla="*/ 0 h 41"/>
                    <a:gd name="T16" fmla="*/ 0 w 11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41"/>
                    <a:gd name="T29" fmla="*/ 11 w 11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7" name="Freeform 22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1 w 30"/>
                    <a:gd name="T1" fmla="*/ 0 h 36"/>
                    <a:gd name="T2" fmla="*/ 1 w 30"/>
                    <a:gd name="T3" fmla="*/ 1 h 36"/>
                    <a:gd name="T4" fmla="*/ 1 w 30"/>
                    <a:gd name="T5" fmla="*/ 1 h 36"/>
                    <a:gd name="T6" fmla="*/ 1 w 30"/>
                    <a:gd name="T7" fmla="*/ 1 h 36"/>
                    <a:gd name="T8" fmla="*/ 0 w 30"/>
                    <a:gd name="T9" fmla="*/ 1 h 36"/>
                    <a:gd name="T10" fmla="*/ 0 w 30"/>
                    <a:gd name="T11" fmla="*/ 1 h 36"/>
                    <a:gd name="T12" fmla="*/ 1 w 30"/>
                    <a:gd name="T13" fmla="*/ 1 h 36"/>
                    <a:gd name="T14" fmla="*/ 1 w 30"/>
                    <a:gd name="T15" fmla="*/ 1 h 36"/>
                    <a:gd name="T16" fmla="*/ 1 w 30"/>
                    <a:gd name="T17" fmla="*/ 1 h 36"/>
                    <a:gd name="T18" fmla="*/ 1 w 30"/>
                    <a:gd name="T19" fmla="*/ 1 h 36"/>
                    <a:gd name="T20" fmla="*/ 1 w 30"/>
                    <a:gd name="T21" fmla="*/ 1 h 36"/>
                    <a:gd name="T22" fmla="*/ 1 w 30"/>
                    <a:gd name="T23" fmla="*/ 1 h 36"/>
                    <a:gd name="T24" fmla="*/ 1 w 30"/>
                    <a:gd name="T25" fmla="*/ 0 h 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6"/>
                    <a:gd name="T41" fmla="*/ 30 w 30"/>
                    <a:gd name="T42" fmla="*/ 36 h 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8" name="Freeform 22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1 w 52"/>
                    <a:gd name="T1" fmla="*/ 1 h 10"/>
                    <a:gd name="T2" fmla="*/ 1 w 52"/>
                    <a:gd name="T3" fmla="*/ 1 h 10"/>
                    <a:gd name="T4" fmla="*/ 1 w 52"/>
                    <a:gd name="T5" fmla="*/ 1 h 10"/>
                    <a:gd name="T6" fmla="*/ 1 w 52"/>
                    <a:gd name="T7" fmla="*/ 1 h 10"/>
                    <a:gd name="T8" fmla="*/ 1 w 52"/>
                    <a:gd name="T9" fmla="*/ 1 h 10"/>
                    <a:gd name="T10" fmla="*/ 1 w 52"/>
                    <a:gd name="T11" fmla="*/ 1 h 10"/>
                    <a:gd name="T12" fmla="*/ 1 w 52"/>
                    <a:gd name="T13" fmla="*/ 1 h 10"/>
                    <a:gd name="T14" fmla="*/ 1 w 52"/>
                    <a:gd name="T15" fmla="*/ 1 h 10"/>
                    <a:gd name="T16" fmla="*/ 0 w 52"/>
                    <a:gd name="T17" fmla="*/ 1 h 10"/>
                    <a:gd name="T18" fmla="*/ 1 w 52"/>
                    <a:gd name="T19" fmla="*/ 1 h 10"/>
                    <a:gd name="T20" fmla="*/ 1 w 52"/>
                    <a:gd name="T21" fmla="*/ 0 h 10"/>
                    <a:gd name="T22" fmla="*/ 1 w 52"/>
                    <a:gd name="T23" fmla="*/ 0 h 10"/>
                    <a:gd name="T24" fmla="*/ 1 w 52"/>
                    <a:gd name="T25" fmla="*/ 1 h 10"/>
                    <a:gd name="T26" fmla="*/ 1 w 52"/>
                    <a:gd name="T27" fmla="*/ 1 h 10"/>
                    <a:gd name="T28" fmla="*/ 1 w 52"/>
                    <a:gd name="T29" fmla="*/ 1 h 10"/>
                    <a:gd name="T30" fmla="*/ 1 w 52"/>
                    <a:gd name="T31" fmla="*/ 1 h 10"/>
                    <a:gd name="T32" fmla="*/ 1 w 52"/>
                    <a:gd name="T33" fmla="*/ 1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0"/>
                    <a:gd name="T53" fmla="*/ 52 w 52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19" name="Freeform 22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1 w 49"/>
                    <a:gd name="T1" fmla="*/ 0 h 18"/>
                    <a:gd name="T2" fmla="*/ 1 w 49"/>
                    <a:gd name="T3" fmla="*/ 0 h 18"/>
                    <a:gd name="T4" fmla="*/ 1 w 49"/>
                    <a:gd name="T5" fmla="*/ 0 h 18"/>
                    <a:gd name="T6" fmla="*/ 1 w 49"/>
                    <a:gd name="T7" fmla="*/ 0 h 18"/>
                    <a:gd name="T8" fmla="*/ 1 w 49"/>
                    <a:gd name="T9" fmla="*/ 0 h 18"/>
                    <a:gd name="T10" fmla="*/ 1 w 49"/>
                    <a:gd name="T11" fmla="*/ 0 h 18"/>
                    <a:gd name="T12" fmla="*/ 1 w 49"/>
                    <a:gd name="T13" fmla="*/ 0 h 18"/>
                    <a:gd name="T14" fmla="*/ 1 w 49"/>
                    <a:gd name="T15" fmla="*/ 0 h 18"/>
                    <a:gd name="T16" fmla="*/ 0 w 49"/>
                    <a:gd name="T17" fmla="*/ 0 h 18"/>
                    <a:gd name="T18" fmla="*/ 1 w 49"/>
                    <a:gd name="T19" fmla="*/ 0 h 18"/>
                    <a:gd name="T20" fmla="*/ 1 w 49"/>
                    <a:gd name="T21" fmla="*/ 0 h 18"/>
                    <a:gd name="T22" fmla="*/ 1 w 49"/>
                    <a:gd name="T23" fmla="*/ 0 h 18"/>
                    <a:gd name="T24" fmla="*/ 1 w 49"/>
                    <a:gd name="T25" fmla="*/ 0 h 18"/>
                    <a:gd name="T26" fmla="*/ 1 w 49"/>
                    <a:gd name="T27" fmla="*/ 0 h 18"/>
                    <a:gd name="T28" fmla="*/ 1 w 49"/>
                    <a:gd name="T29" fmla="*/ 0 h 18"/>
                    <a:gd name="T30" fmla="*/ 1 w 49"/>
                    <a:gd name="T31" fmla="*/ 0 h 18"/>
                    <a:gd name="T32" fmla="*/ 1 w 49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9"/>
                    <a:gd name="T52" fmla="*/ 0 h 18"/>
                    <a:gd name="T53" fmla="*/ 49 w 49"/>
                    <a:gd name="T54" fmla="*/ 18 h 1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0" name="Freeform 22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1 w 48"/>
                    <a:gd name="T1" fmla="*/ 0 h 11"/>
                    <a:gd name="T2" fmla="*/ 1 w 48"/>
                    <a:gd name="T3" fmla="*/ 0 h 11"/>
                    <a:gd name="T4" fmla="*/ 1 w 48"/>
                    <a:gd name="T5" fmla="*/ 0 h 11"/>
                    <a:gd name="T6" fmla="*/ 1 w 48"/>
                    <a:gd name="T7" fmla="*/ 0 h 11"/>
                    <a:gd name="T8" fmla="*/ 1 w 48"/>
                    <a:gd name="T9" fmla="*/ 0 h 11"/>
                    <a:gd name="T10" fmla="*/ 1 w 48"/>
                    <a:gd name="T11" fmla="*/ 0 h 11"/>
                    <a:gd name="T12" fmla="*/ 1 w 48"/>
                    <a:gd name="T13" fmla="*/ 0 h 11"/>
                    <a:gd name="T14" fmla="*/ 1 w 48"/>
                    <a:gd name="T15" fmla="*/ 0 h 11"/>
                    <a:gd name="T16" fmla="*/ 0 w 48"/>
                    <a:gd name="T17" fmla="*/ 0 h 11"/>
                    <a:gd name="T18" fmla="*/ 0 w 48"/>
                    <a:gd name="T19" fmla="*/ 0 h 11"/>
                    <a:gd name="T20" fmla="*/ 1 w 48"/>
                    <a:gd name="T21" fmla="*/ 0 h 11"/>
                    <a:gd name="T22" fmla="*/ 1 w 48"/>
                    <a:gd name="T23" fmla="*/ 0 h 11"/>
                    <a:gd name="T24" fmla="*/ 1 w 48"/>
                    <a:gd name="T25" fmla="*/ 0 h 11"/>
                    <a:gd name="T26" fmla="*/ 1 w 48"/>
                    <a:gd name="T27" fmla="*/ 0 h 11"/>
                    <a:gd name="T28" fmla="*/ 1 w 48"/>
                    <a:gd name="T29" fmla="*/ 0 h 11"/>
                    <a:gd name="T30" fmla="*/ 1 w 48"/>
                    <a:gd name="T31" fmla="*/ 0 h 11"/>
                    <a:gd name="T32" fmla="*/ 1 w 48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1"/>
                    <a:gd name="T53" fmla="*/ 48 w 48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1" name="Freeform 22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1 w 56"/>
                    <a:gd name="T1" fmla="*/ 0 h 16"/>
                    <a:gd name="T2" fmla="*/ 1 w 56"/>
                    <a:gd name="T3" fmla="*/ 1 h 16"/>
                    <a:gd name="T4" fmla="*/ 1 w 56"/>
                    <a:gd name="T5" fmla="*/ 1 h 16"/>
                    <a:gd name="T6" fmla="*/ 1 w 56"/>
                    <a:gd name="T7" fmla="*/ 1 h 16"/>
                    <a:gd name="T8" fmla="*/ 1 w 56"/>
                    <a:gd name="T9" fmla="*/ 1 h 16"/>
                    <a:gd name="T10" fmla="*/ 1 w 56"/>
                    <a:gd name="T11" fmla="*/ 1 h 16"/>
                    <a:gd name="T12" fmla="*/ 1 w 56"/>
                    <a:gd name="T13" fmla="*/ 1 h 16"/>
                    <a:gd name="T14" fmla="*/ 1 w 56"/>
                    <a:gd name="T15" fmla="*/ 1 h 16"/>
                    <a:gd name="T16" fmla="*/ 0 w 56"/>
                    <a:gd name="T17" fmla="*/ 1 h 16"/>
                    <a:gd name="T18" fmla="*/ 1 w 56"/>
                    <a:gd name="T19" fmla="*/ 1 h 16"/>
                    <a:gd name="T20" fmla="*/ 1 w 56"/>
                    <a:gd name="T21" fmla="*/ 1 h 16"/>
                    <a:gd name="T22" fmla="*/ 1 w 56"/>
                    <a:gd name="T23" fmla="*/ 1 h 16"/>
                    <a:gd name="T24" fmla="*/ 1 w 56"/>
                    <a:gd name="T25" fmla="*/ 1 h 16"/>
                    <a:gd name="T26" fmla="*/ 1 w 56"/>
                    <a:gd name="T27" fmla="*/ 1 h 16"/>
                    <a:gd name="T28" fmla="*/ 1 w 56"/>
                    <a:gd name="T29" fmla="*/ 1 h 16"/>
                    <a:gd name="T30" fmla="*/ 1 w 56"/>
                    <a:gd name="T31" fmla="*/ 1 h 16"/>
                    <a:gd name="T32" fmla="*/ 1 w 56"/>
                    <a:gd name="T33" fmla="*/ 0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16"/>
                    <a:gd name="T53" fmla="*/ 56 w 56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2" name="Freeform 22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0 w 61"/>
                    <a:gd name="T1" fmla="*/ 0 h 20"/>
                    <a:gd name="T2" fmla="*/ 0 w 61"/>
                    <a:gd name="T3" fmla="*/ 1 h 20"/>
                    <a:gd name="T4" fmla="*/ 0 w 61"/>
                    <a:gd name="T5" fmla="*/ 1 h 20"/>
                    <a:gd name="T6" fmla="*/ 0 w 61"/>
                    <a:gd name="T7" fmla="*/ 1 h 20"/>
                    <a:gd name="T8" fmla="*/ 0 w 61"/>
                    <a:gd name="T9" fmla="*/ 1 h 20"/>
                    <a:gd name="T10" fmla="*/ 0 w 61"/>
                    <a:gd name="T11" fmla="*/ 1 h 20"/>
                    <a:gd name="T12" fmla="*/ 0 w 61"/>
                    <a:gd name="T13" fmla="*/ 1 h 20"/>
                    <a:gd name="T14" fmla="*/ 0 w 61"/>
                    <a:gd name="T15" fmla="*/ 1 h 20"/>
                    <a:gd name="T16" fmla="*/ 0 w 61"/>
                    <a:gd name="T17" fmla="*/ 1 h 20"/>
                    <a:gd name="T18" fmla="*/ 0 w 61"/>
                    <a:gd name="T19" fmla="*/ 1 h 20"/>
                    <a:gd name="T20" fmla="*/ 0 w 61"/>
                    <a:gd name="T21" fmla="*/ 1 h 20"/>
                    <a:gd name="T22" fmla="*/ 0 w 61"/>
                    <a:gd name="T23" fmla="*/ 1 h 20"/>
                    <a:gd name="T24" fmla="*/ 0 w 61"/>
                    <a:gd name="T25" fmla="*/ 1 h 20"/>
                    <a:gd name="T26" fmla="*/ 0 w 61"/>
                    <a:gd name="T27" fmla="*/ 1 h 20"/>
                    <a:gd name="T28" fmla="*/ 0 w 61"/>
                    <a:gd name="T29" fmla="*/ 1 h 20"/>
                    <a:gd name="T30" fmla="*/ 0 w 61"/>
                    <a:gd name="T31" fmla="*/ 1 h 20"/>
                    <a:gd name="T32" fmla="*/ 0 w 61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20"/>
                    <a:gd name="T53" fmla="*/ 61 w 61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3" name="Freeform 23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1 w 65"/>
                    <a:gd name="T1" fmla="*/ 0 h 35"/>
                    <a:gd name="T2" fmla="*/ 1 w 65"/>
                    <a:gd name="T3" fmla="*/ 0 h 35"/>
                    <a:gd name="T4" fmla="*/ 1 w 65"/>
                    <a:gd name="T5" fmla="*/ 0 h 35"/>
                    <a:gd name="T6" fmla="*/ 1 w 65"/>
                    <a:gd name="T7" fmla="*/ 0 h 35"/>
                    <a:gd name="T8" fmla="*/ 1 w 65"/>
                    <a:gd name="T9" fmla="*/ 0 h 35"/>
                    <a:gd name="T10" fmla="*/ 1 w 65"/>
                    <a:gd name="T11" fmla="*/ 0 h 35"/>
                    <a:gd name="T12" fmla="*/ 1 w 65"/>
                    <a:gd name="T13" fmla="*/ 0 h 35"/>
                    <a:gd name="T14" fmla="*/ 1 w 65"/>
                    <a:gd name="T15" fmla="*/ 0 h 35"/>
                    <a:gd name="T16" fmla="*/ 0 w 65"/>
                    <a:gd name="T17" fmla="*/ 0 h 35"/>
                    <a:gd name="T18" fmla="*/ 1 w 65"/>
                    <a:gd name="T19" fmla="*/ 0 h 35"/>
                    <a:gd name="T20" fmla="*/ 1 w 65"/>
                    <a:gd name="T21" fmla="*/ 0 h 35"/>
                    <a:gd name="T22" fmla="*/ 1 w 65"/>
                    <a:gd name="T23" fmla="*/ 0 h 35"/>
                    <a:gd name="T24" fmla="*/ 1 w 65"/>
                    <a:gd name="T25" fmla="*/ 0 h 35"/>
                    <a:gd name="T26" fmla="*/ 1 w 65"/>
                    <a:gd name="T27" fmla="*/ 0 h 35"/>
                    <a:gd name="T28" fmla="*/ 1 w 65"/>
                    <a:gd name="T29" fmla="*/ 0 h 35"/>
                    <a:gd name="T30" fmla="*/ 1 w 65"/>
                    <a:gd name="T31" fmla="*/ 0 h 35"/>
                    <a:gd name="T32" fmla="*/ 1 w 65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35"/>
                    <a:gd name="T53" fmla="*/ 65 w 65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4" name="Freeform 23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1 w 61"/>
                    <a:gd name="T1" fmla="*/ 0 h 39"/>
                    <a:gd name="T2" fmla="*/ 1 w 61"/>
                    <a:gd name="T3" fmla="*/ 1 h 39"/>
                    <a:gd name="T4" fmla="*/ 1 w 61"/>
                    <a:gd name="T5" fmla="*/ 1 h 39"/>
                    <a:gd name="T6" fmla="*/ 1 w 61"/>
                    <a:gd name="T7" fmla="*/ 1 h 39"/>
                    <a:gd name="T8" fmla="*/ 1 w 61"/>
                    <a:gd name="T9" fmla="*/ 1 h 39"/>
                    <a:gd name="T10" fmla="*/ 1 w 61"/>
                    <a:gd name="T11" fmla="*/ 1 h 39"/>
                    <a:gd name="T12" fmla="*/ 1 w 61"/>
                    <a:gd name="T13" fmla="*/ 1 h 39"/>
                    <a:gd name="T14" fmla="*/ 1 w 61"/>
                    <a:gd name="T15" fmla="*/ 1 h 39"/>
                    <a:gd name="T16" fmla="*/ 0 w 61"/>
                    <a:gd name="T17" fmla="*/ 1 h 39"/>
                    <a:gd name="T18" fmla="*/ 1 w 61"/>
                    <a:gd name="T19" fmla="*/ 1 h 39"/>
                    <a:gd name="T20" fmla="*/ 1 w 61"/>
                    <a:gd name="T21" fmla="*/ 1 h 39"/>
                    <a:gd name="T22" fmla="*/ 1 w 61"/>
                    <a:gd name="T23" fmla="*/ 1 h 39"/>
                    <a:gd name="T24" fmla="*/ 1 w 61"/>
                    <a:gd name="T25" fmla="*/ 1 h 39"/>
                    <a:gd name="T26" fmla="*/ 1 w 61"/>
                    <a:gd name="T27" fmla="*/ 1 h 39"/>
                    <a:gd name="T28" fmla="*/ 1 w 61"/>
                    <a:gd name="T29" fmla="*/ 1 h 39"/>
                    <a:gd name="T30" fmla="*/ 1 w 61"/>
                    <a:gd name="T31" fmla="*/ 1 h 39"/>
                    <a:gd name="T32" fmla="*/ 1 w 61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39"/>
                    <a:gd name="T53" fmla="*/ 61 w 61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5" name="Freeform 23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1 w 55"/>
                    <a:gd name="T1" fmla="*/ 0 h 33"/>
                    <a:gd name="T2" fmla="*/ 1 w 55"/>
                    <a:gd name="T3" fmla="*/ 1 h 33"/>
                    <a:gd name="T4" fmla="*/ 1 w 55"/>
                    <a:gd name="T5" fmla="*/ 1 h 33"/>
                    <a:gd name="T6" fmla="*/ 1 w 55"/>
                    <a:gd name="T7" fmla="*/ 1 h 33"/>
                    <a:gd name="T8" fmla="*/ 1 w 55"/>
                    <a:gd name="T9" fmla="*/ 1 h 33"/>
                    <a:gd name="T10" fmla="*/ 1 w 55"/>
                    <a:gd name="T11" fmla="*/ 1 h 33"/>
                    <a:gd name="T12" fmla="*/ 1 w 55"/>
                    <a:gd name="T13" fmla="*/ 1 h 33"/>
                    <a:gd name="T14" fmla="*/ 1 w 55"/>
                    <a:gd name="T15" fmla="*/ 1 h 33"/>
                    <a:gd name="T16" fmla="*/ 0 w 55"/>
                    <a:gd name="T17" fmla="*/ 1 h 33"/>
                    <a:gd name="T18" fmla="*/ 1 w 55"/>
                    <a:gd name="T19" fmla="*/ 1 h 33"/>
                    <a:gd name="T20" fmla="*/ 1 w 55"/>
                    <a:gd name="T21" fmla="*/ 1 h 33"/>
                    <a:gd name="T22" fmla="*/ 1 w 55"/>
                    <a:gd name="T23" fmla="*/ 1 h 33"/>
                    <a:gd name="T24" fmla="*/ 1 w 55"/>
                    <a:gd name="T25" fmla="*/ 1 h 33"/>
                    <a:gd name="T26" fmla="*/ 1 w 55"/>
                    <a:gd name="T27" fmla="*/ 1 h 33"/>
                    <a:gd name="T28" fmla="*/ 1 w 55"/>
                    <a:gd name="T29" fmla="*/ 1 h 33"/>
                    <a:gd name="T30" fmla="*/ 1 w 55"/>
                    <a:gd name="T31" fmla="*/ 1 h 33"/>
                    <a:gd name="T32" fmla="*/ 1 w 55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5"/>
                    <a:gd name="T52" fmla="*/ 0 h 33"/>
                    <a:gd name="T53" fmla="*/ 55 w 55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6" name="Freeform 23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0 w 81"/>
                    <a:gd name="T1" fmla="*/ 1 h 51"/>
                    <a:gd name="T2" fmla="*/ 0 w 81"/>
                    <a:gd name="T3" fmla="*/ 1 h 51"/>
                    <a:gd name="T4" fmla="*/ 0 w 81"/>
                    <a:gd name="T5" fmla="*/ 1 h 51"/>
                    <a:gd name="T6" fmla="*/ 0 w 81"/>
                    <a:gd name="T7" fmla="*/ 1 h 51"/>
                    <a:gd name="T8" fmla="*/ 0 w 81"/>
                    <a:gd name="T9" fmla="*/ 1 h 51"/>
                    <a:gd name="T10" fmla="*/ 0 w 81"/>
                    <a:gd name="T11" fmla="*/ 1 h 51"/>
                    <a:gd name="T12" fmla="*/ 0 w 81"/>
                    <a:gd name="T13" fmla="*/ 1 h 51"/>
                    <a:gd name="T14" fmla="*/ 0 w 81"/>
                    <a:gd name="T15" fmla="*/ 1 h 51"/>
                    <a:gd name="T16" fmla="*/ 0 w 81"/>
                    <a:gd name="T17" fmla="*/ 0 h 51"/>
                    <a:gd name="T18" fmla="*/ 0 w 81"/>
                    <a:gd name="T19" fmla="*/ 1 h 51"/>
                    <a:gd name="T20" fmla="*/ 0 w 81"/>
                    <a:gd name="T21" fmla="*/ 1 h 51"/>
                    <a:gd name="T22" fmla="*/ 0 w 81"/>
                    <a:gd name="T23" fmla="*/ 1 h 51"/>
                    <a:gd name="T24" fmla="*/ 0 w 81"/>
                    <a:gd name="T25" fmla="*/ 1 h 51"/>
                    <a:gd name="T26" fmla="*/ 0 w 81"/>
                    <a:gd name="T27" fmla="*/ 1 h 51"/>
                    <a:gd name="T28" fmla="*/ 0 w 81"/>
                    <a:gd name="T29" fmla="*/ 1 h 51"/>
                    <a:gd name="T30" fmla="*/ 0 w 81"/>
                    <a:gd name="T31" fmla="*/ 1 h 51"/>
                    <a:gd name="T32" fmla="*/ 0 w 81"/>
                    <a:gd name="T33" fmla="*/ 1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1"/>
                    <a:gd name="T52" fmla="*/ 0 h 51"/>
                    <a:gd name="T53" fmla="*/ 81 w 81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7" name="Freeform 23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1 w 63"/>
                    <a:gd name="T1" fmla="*/ 1 h 44"/>
                    <a:gd name="T2" fmla="*/ 1 w 63"/>
                    <a:gd name="T3" fmla="*/ 1 h 44"/>
                    <a:gd name="T4" fmla="*/ 1 w 63"/>
                    <a:gd name="T5" fmla="*/ 1 h 44"/>
                    <a:gd name="T6" fmla="*/ 1 w 63"/>
                    <a:gd name="T7" fmla="*/ 1 h 44"/>
                    <a:gd name="T8" fmla="*/ 1 w 63"/>
                    <a:gd name="T9" fmla="*/ 1 h 44"/>
                    <a:gd name="T10" fmla="*/ 1 w 63"/>
                    <a:gd name="T11" fmla="*/ 1 h 44"/>
                    <a:gd name="T12" fmla="*/ 1 w 63"/>
                    <a:gd name="T13" fmla="*/ 1 h 44"/>
                    <a:gd name="T14" fmla="*/ 1 w 63"/>
                    <a:gd name="T15" fmla="*/ 1 h 44"/>
                    <a:gd name="T16" fmla="*/ 0 w 63"/>
                    <a:gd name="T17" fmla="*/ 0 h 44"/>
                    <a:gd name="T18" fmla="*/ 1 w 63"/>
                    <a:gd name="T19" fmla="*/ 1 h 44"/>
                    <a:gd name="T20" fmla="*/ 1 w 63"/>
                    <a:gd name="T21" fmla="*/ 1 h 44"/>
                    <a:gd name="T22" fmla="*/ 1 w 63"/>
                    <a:gd name="T23" fmla="*/ 1 h 44"/>
                    <a:gd name="T24" fmla="*/ 1 w 63"/>
                    <a:gd name="T25" fmla="*/ 1 h 44"/>
                    <a:gd name="T26" fmla="*/ 1 w 63"/>
                    <a:gd name="T27" fmla="*/ 1 h 44"/>
                    <a:gd name="T28" fmla="*/ 1 w 63"/>
                    <a:gd name="T29" fmla="*/ 1 h 44"/>
                    <a:gd name="T30" fmla="*/ 1 w 63"/>
                    <a:gd name="T31" fmla="*/ 1 h 44"/>
                    <a:gd name="T32" fmla="*/ 1 w 63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3"/>
                    <a:gd name="T52" fmla="*/ 0 h 44"/>
                    <a:gd name="T53" fmla="*/ 63 w 63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8" name="Freeform 23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1 w 59"/>
                    <a:gd name="T1" fmla="*/ 0 h 39"/>
                    <a:gd name="T2" fmla="*/ 1 w 59"/>
                    <a:gd name="T3" fmla="*/ 0 h 39"/>
                    <a:gd name="T4" fmla="*/ 1 w 59"/>
                    <a:gd name="T5" fmla="*/ 0 h 39"/>
                    <a:gd name="T6" fmla="*/ 1 w 59"/>
                    <a:gd name="T7" fmla="*/ 0 h 39"/>
                    <a:gd name="T8" fmla="*/ 1 w 59"/>
                    <a:gd name="T9" fmla="*/ 0 h 39"/>
                    <a:gd name="T10" fmla="*/ 1 w 59"/>
                    <a:gd name="T11" fmla="*/ 0 h 39"/>
                    <a:gd name="T12" fmla="*/ 1 w 59"/>
                    <a:gd name="T13" fmla="*/ 0 h 39"/>
                    <a:gd name="T14" fmla="*/ 1 w 59"/>
                    <a:gd name="T15" fmla="*/ 0 h 39"/>
                    <a:gd name="T16" fmla="*/ 0 w 59"/>
                    <a:gd name="T17" fmla="*/ 0 h 39"/>
                    <a:gd name="T18" fmla="*/ 1 w 59"/>
                    <a:gd name="T19" fmla="*/ 0 h 39"/>
                    <a:gd name="T20" fmla="*/ 1 w 59"/>
                    <a:gd name="T21" fmla="*/ 0 h 39"/>
                    <a:gd name="T22" fmla="*/ 1 w 59"/>
                    <a:gd name="T23" fmla="*/ 0 h 39"/>
                    <a:gd name="T24" fmla="*/ 1 w 59"/>
                    <a:gd name="T25" fmla="*/ 0 h 39"/>
                    <a:gd name="T26" fmla="*/ 1 w 59"/>
                    <a:gd name="T27" fmla="*/ 0 h 39"/>
                    <a:gd name="T28" fmla="*/ 1 w 59"/>
                    <a:gd name="T29" fmla="*/ 0 h 39"/>
                    <a:gd name="T30" fmla="*/ 1 w 59"/>
                    <a:gd name="T31" fmla="*/ 0 h 39"/>
                    <a:gd name="T32" fmla="*/ 1 w 59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9"/>
                    <a:gd name="T52" fmla="*/ 0 h 39"/>
                    <a:gd name="T53" fmla="*/ 59 w 59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29" name="Freeform 23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1 w 48"/>
                    <a:gd name="T1" fmla="*/ 0 h 200"/>
                    <a:gd name="T2" fmla="*/ 1 w 48"/>
                    <a:gd name="T3" fmla="*/ 0 h 200"/>
                    <a:gd name="T4" fmla="*/ 1 w 48"/>
                    <a:gd name="T5" fmla="*/ 1 h 200"/>
                    <a:gd name="T6" fmla="*/ 1 w 48"/>
                    <a:gd name="T7" fmla="*/ 1 h 200"/>
                    <a:gd name="T8" fmla="*/ 1 w 48"/>
                    <a:gd name="T9" fmla="*/ 1 h 200"/>
                    <a:gd name="T10" fmla="*/ 1 w 48"/>
                    <a:gd name="T11" fmla="*/ 1 h 200"/>
                    <a:gd name="T12" fmla="*/ 1 w 48"/>
                    <a:gd name="T13" fmla="*/ 1 h 200"/>
                    <a:gd name="T14" fmla="*/ 1 w 48"/>
                    <a:gd name="T15" fmla="*/ 1 h 200"/>
                    <a:gd name="T16" fmla="*/ 1 w 48"/>
                    <a:gd name="T17" fmla="*/ 1 h 200"/>
                    <a:gd name="T18" fmla="*/ 1 w 48"/>
                    <a:gd name="T19" fmla="*/ 1 h 200"/>
                    <a:gd name="T20" fmla="*/ 1 w 48"/>
                    <a:gd name="T21" fmla="*/ 1 h 200"/>
                    <a:gd name="T22" fmla="*/ 1 w 48"/>
                    <a:gd name="T23" fmla="*/ 1 h 200"/>
                    <a:gd name="T24" fmla="*/ 1 w 48"/>
                    <a:gd name="T25" fmla="*/ 1 h 200"/>
                    <a:gd name="T26" fmla="*/ 1 w 48"/>
                    <a:gd name="T27" fmla="*/ 1 h 200"/>
                    <a:gd name="T28" fmla="*/ 1 w 48"/>
                    <a:gd name="T29" fmla="*/ 1 h 200"/>
                    <a:gd name="T30" fmla="*/ 1 w 48"/>
                    <a:gd name="T31" fmla="*/ 1 h 200"/>
                    <a:gd name="T32" fmla="*/ 0 w 48"/>
                    <a:gd name="T33" fmla="*/ 1 h 200"/>
                    <a:gd name="T34" fmla="*/ 1 w 48"/>
                    <a:gd name="T35" fmla="*/ 1 h 200"/>
                    <a:gd name="T36" fmla="*/ 1 w 48"/>
                    <a:gd name="T37" fmla="*/ 1 h 200"/>
                    <a:gd name="T38" fmla="*/ 1 w 48"/>
                    <a:gd name="T39" fmla="*/ 1 h 200"/>
                    <a:gd name="T40" fmla="*/ 1 w 48"/>
                    <a:gd name="T41" fmla="*/ 0 h 2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200"/>
                    <a:gd name="T65" fmla="*/ 48 w 48"/>
                    <a:gd name="T66" fmla="*/ 200 h 20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0" name="Freeform 23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1 w 44"/>
                    <a:gd name="T3" fmla="*/ 1 h 25"/>
                    <a:gd name="T4" fmla="*/ 1 w 44"/>
                    <a:gd name="T5" fmla="*/ 1 h 25"/>
                    <a:gd name="T6" fmla="*/ 1 w 44"/>
                    <a:gd name="T7" fmla="*/ 1 h 25"/>
                    <a:gd name="T8" fmla="*/ 1 w 44"/>
                    <a:gd name="T9" fmla="*/ 1 h 25"/>
                    <a:gd name="T10" fmla="*/ 1 w 44"/>
                    <a:gd name="T11" fmla="*/ 1 h 25"/>
                    <a:gd name="T12" fmla="*/ 1 w 44"/>
                    <a:gd name="T13" fmla="*/ 1 h 25"/>
                    <a:gd name="T14" fmla="*/ 1 w 44"/>
                    <a:gd name="T15" fmla="*/ 1 h 25"/>
                    <a:gd name="T16" fmla="*/ 1 w 44"/>
                    <a:gd name="T17" fmla="*/ 1 h 25"/>
                    <a:gd name="T18" fmla="*/ 1 w 44"/>
                    <a:gd name="T19" fmla="*/ 1 h 25"/>
                    <a:gd name="T20" fmla="*/ 1 w 44"/>
                    <a:gd name="T21" fmla="*/ 1 h 25"/>
                    <a:gd name="T22" fmla="*/ 1 w 44"/>
                    <a:gd name="T23" fmla="*/ 1 h 25"/>
                    <a:gd name="T24" fmla="*/ 1 w 44"/>
                    <a:gd name="T25" fmla="*/ 1 h 25"/>
                    <a:gd name="T26" fmla="*/ 1 w 44"/>
                    <a:gd name="T27" fmla="*/ 1 h 25"/>
                    <a:gd name="T28" fmla="*/ 1 w 44"/>
                    <a:gd name="T29" fmla="*/ 1 h 25"/>
                    <a:gd name="T30" fmla="*/ 1 w 44"/>
                    <a:gd name="T31" fmla="*/ 1 h 25"/>
                    <a:gd name="T32" fmla="*/ 0 w 44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25"/>
                    <a:gd name="T53" fmla="*/ 44 w 44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1" name="Freeform 23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1 w 47"/>
                    <a:gd name="T1" fmla="*/ 0 h 29"/>
                    <a:gd name="T2" fmla="*/ 1 w 47"/>
                    <a:gd name="T3" fmla="*/ 0 h 29"/>
                    <a:gd name="T4" fmla="*/ 1 w 47"/>
                    <a:gd name="T5" fmla="*/ 0 h 29"/>
                    <a:gd name="T6" fmla="*/ 1 w 47"/>
                    <a:gd name="T7" fmla="*/ 0 h 29"/>
                    <a:gd name="T8" fmla="*/ 1 w 47"/>
                    <a:gd name="T9" fmla="*/ 0 h 29"/>
                    <a:gd name="T10" fmla="*/ 1 w 47"/>
                    <a:gd name="T11" fmla="*/ 0 h 29"/>
                    <a:gd name="T12" fmla="*/ 1 w 47"/>
                    <a:gd name="T13" fmla="*/ 0 h 29"/>
                    <a:gd name="T14" fmla="*/ 1 w 47"/>
                    <a:gd name="T15" fmla="*/ 0 h 29"/>
                    <a:gd name="T16" fmla="*/ 0 w 47"/>
                    <a:gd name="T17" fmla="*/ 0 h 29"/>
                    <a:gd name="T18" fmla="*/ 1 w 47"/>
                    <a:gd name="T19" fmla="*/ 0 h 29"/>
                    <a:gd name="T20" fmla="*/ 1 w 47"/>
                    <a:gd name="T21" fmla="*/ 0 h 29"/>
                    <a:gd name="T22" fmla="*/ 1 w 47"/>
                    <a:gd name="T23" fmla="*/ 0 h 29"/>
                    <a:gd name="T24" fmla="*/ 1 w 47"/>
                    <a:gd name="T25" fmla="*/ 0 h 29"/>
                    <a:gd name="T26" fmla="*/ 1 w 47"/>
                    <a:gd name="T27" fmla="*/ 0 h 29"/>
                    <a:gd name="T28" fmla="*/ 1 w 47"/>
                    <a:gd name="T29" fmla="*/ 0 h 29"/>
                    <a:gd name="T30" fmla="*/ 1 w 47"/>
                    <a:gd name="T31" fmla="*/ 0 h 29"/>
                    <a:gd name="T32" fmla="*/ 1 w 47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7"/>
                    <a:gd name="T52" fmla="*/ 0 h 29"/>
                    <a:gd name="T53" fmla="*/ 47 w 47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2" name="Freeform 23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1 w 62"/>
                    <a:gd name="T1" fmla="*/ 0 h 39"/>
                    <a:gd name="T2" fmla="*/ 1 w 62"/>
                    <a:gd name="T3" fmla="*/ 0 h 39"/>
                    <a:gd name="T4" fmla="*/ 1 w 62"/>
                    <a:gd name="T5" fmla="*/ 0 h 39"/>
                    <a:gd name="T6" fmla="*/ 1 w 62"/>
                    <a:gd name="T7" fmla="*/ 0 h 39"/>
                    <a:gd name="T8" fmla="*/ 1 w 62"/>
                    <a:gd name="T9" fmla="*/ 0 h 39"/>
                    <a:gd name="T10" fmla="*/ 1 w 62"/>
                    <a:gd name="T11" fmla="*/ 0 h 39"/>
                    <a:gd name="T12" fmla="*/ 1 w 62"/>
                    <a:gd name="T13" fmla="*/ 0 h 39"/>
                    <a:gd name="T14" fmla="*/ 1 w 62"/>
                    <a:gd name="T15" fmla="*/ 0 h 39"/>
                    <a:gd name="T16" fmla="*/ 0 w 62"/>
                    <a:gd name="T17" fmla="*/ 0 h 39"/>
                    <a:gd name="T18" fmla="*/ 1 w 62"/>
                    <a:gd name="T19" fmla="*/ 0 h 39"/>
                    <a:gd name="T20" fmla="*/ 1 w 62"/>
                    <a:gd name="T21" fmla="*/ 0 h 39"/>
                    <a:gd name="T22" fmla="*/ 1 w 62"/>
                    <a:gd name="T23" fmla="*/ 0 h 39"/>
                    <a:gd name="T24" fmla="*/ 1 w 62"/>
                    <a:gd name="T25" fmla="*/ 0 h 39"/>
                    <a:gd name="T26" fmla="*/ 1 w 62"/>
                    <a:gd name="T27" fmla="*/ 0 h 39"/>
                    <a:gd name="T28" fmla="*/ 1 w 62"/>
                    <a:gd name="T29" fmla="*/ 0 h 39"/>
                    <a:gd name="T30" fmla="*/ 1 w 62"/>
                    <a:gd name="T31" fmla="*/ 0 h 39"/>
                    <a:gd name="T32" fmla="*/ 1 w 62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2"/>
                    <a:gd name="T52" fmla="*/ 0 h 39"/>
                    <a:gd name="T53" fmla="*/ 62 w 62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3" name="Freeform 24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1 w 68"/>
                    <a:gd name="T1" fmla="*/ 1 h 44"/>
                    <a:gd name="T2" fmla="*/ 1 w 68"/>
                    <a:gd name="T3" fmla="*/ 1 h 44"/>
                    <a:gd name="T4" fmla="*/ 1 w 68"/>
                    <a:gd name="T5" fmla="*/ 1 h 44"/>
                    <a:gd name="T6" fmla="*/ 1 w 68"/>
                    <a:gd name="T7" fmla="*/ 1 h 44"/>
                    <a:gd name="T8" fmla="*/ 1 w 68"/>
                    <a:gd name="T9" fmla="*/ 1 h 44"/>
                    <a:gd name="T10" fmla="*/ 1 w 68"/>
                    <a:gd name="T11" fmla="*/ 1 h 44"/>
                    <a:gd name="T12" fmla="*/ 1 w 68"/>
                    <a:gd name="T13" fmla="*/ 1 h 44"/>
                    <a:gd name="T14" fmla="*/ 1 w 68"/>
                    <a:gd name="T15" fmla="*/ 1 h 44"/>
                    <a:gd name="T16" fmla="*/ 0 w 68"/>
                    <a:gd name="T17" fmla="*/ 0 h 44"/>
                    <a:gd name="T18" fmla="*/ 1 w 68"/>
                    <a:gd name="T19" fmla="*/ 1 h 44"/>
                    <a:gd name="T20" fmla="*/ 1 w 68"/>
                    <a:gd name="T21" fmla="*/ 1 h 44"/>
                    <a:gd name="T22" fmla="*/ 1 w 68"/>
                    <a:gd name="T23" fmla="*/ 1 h 44"/>
                    <a:gd name="T24" fmla="*/ 1 w 68"/>
                    <a:gd name="T25" fmla="*/ 1 h 44"/>
                    <a:gd name="T26" fmla="*/ 1 w 68"/>
                    <a:gd name="T27" fmla="*/ 1 h 44"/>
                    <a:gd name="T28" fmla="*/ 1 w 68"/>
                    <a:gd name="T29" fmla="*/ 1 h 44"/>
                    <a:gd name="T30" fmla="*/ 1 w 68"/>
                    <a:gd name="T31" fmla="*/ 1 h 44"/>
                    <a:gd name="T32" fmla="*/ 1 w 68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4"/>
                    <a:gd name="T53" fmla="*/ 68 w 68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4" name="Freeform 24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0 w 56"/>
                    <a:gd name="T1" fmla="*/ 1 h 46"/>
                    <a:gd name="T2" fmla="*/ 0 w 56"/>
                    <a:gd name="T3" fmla="*/ 1 h 46"/>
                    <a:gd name="T4" fmla="*/ 0 w 56"/>
                    <a:gd name="T5" fmla="*/ 1 h 46"/>
                    <a:gd name="T6" fmla="*/ 0 w 56"/>
                    <a:gd name="T7" fmla="*/ 1 h 46"/>
                    <a:gd name="T8" fmla="*/ 0 w 56"/>
                    <a:gd name="T9" fmla="*/ 1 h 46"/>
                    <a:gd name="T10" fmla="*/ 0 w 56"/>
                    <a:gd name="T11" fmla="*/ 1 h 46"/>
                    <a:gd name="T12" fmla="*/ 0 w 56"/>
                    <a:gd name="T13" fmla="*/ 1 h 46"/>
                    <a:gd name="T14" fmla="*/ 0 w 56"/>
                    <a:gd name="T15" fmla="*/ 1 h 46"/>
                    <a:gd name="T16" fmla="*/ 0 w 56"/>
                    <a:gd name="T17" fmla="*/ 0 h 46"/>
                    <a:gd name="T18" fmla="*/ 0 w 56"/>
                    <a:gd name="T19" fmla="*/ 1 h 46"/>
                    <a:gd name="T20" fmla="*/ 0 w 56"/>
                    <a:gd name="T21" fmla="*/ 1 h 46"/>
                    <a:gd name="T22" fmla="*/ 0 w 56"/>
                    <a:gd name="T23" fmla="*/ 1 h 46"/>
                    <a:gd name="T24" fmla="*/ 0 w 56"/>
                    <a:gd name="T25" fmla="*/ 1 h 46"/>
                    <a:gd name="T26" fmla="*/ 0 w 56"/>
                    <a:gd name="T27" fmla="*/ 1 h 46"/>
                    <a:gd name="T28" fmla="*/ 0 w 56"/>
                    <a:gd name="T29" fmla="*/ 1 h 46"/>
                    <a:gd name="T30" fmla="*/ 0 w 56"/>
                    <a:gd name="T31" fmla="*/ 1 h 46"/>
                    <a:gd name="T32" fmla="*/ 0 w 56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46"/>
                    <a:gd name="T53" fmla="*/ 56 w 56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5" name="Freeform 24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w 45"/>
                    <a:gd name="T21" fmla="*/ 0 h 39"/>
                    <a:gd name="T22" fmla="*/ 0 w 45"/>
                    <a:gd name="T23" fmla="*/ 0 h 39"/>
                    <a:gd name="T24" fmla="*/ 0 w 45"/>
                    <a:gd name="T25" fmla="*/ 0 h 39"/>
                    <a:gd name="T26" fmla="*/ 0 w 45"/>
                    <a:gd name="T27" fmla="*/ 0 h 39"/>
                    <a:gd name="T28" fmla="*/ 0 w 45"/>
                    <a:gd name="T29" fmla="*/ 0 h 39"/>
                    <a:gd name="T30" fmla="*/ 0 w 45"/>
                    <a:gd name="T31" fmla="*/ 0 h 39"/>
                    <a:gd name="T32" fmla="*/ 0 w 45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39"/>
                    <a:gd name="T53" fmla="*/ 45 w 45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6" name="Freeform 24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1 w 32"/>
                    <a:gd name="T1" fmla="*/ 0 h 33"/>
                    <a:gd name="T2" fmla="*/ 1 w 32"/>
                    <a:gd name="T3" fmla="*/ 0 h 33"/>
                    <a:gd name="T4" fmla="*/ 1 w 32"/>
                    <a:gd name="T5" fmla="*/ 0 h 33"/>
                    <a:gd name="T6" fmla="*/ 1 w 32"/>
                    <a:gd name="T7" fmla="*/ 0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0 h 33"/>
                    <a:gd name="T16" fmla="*/ 0 w 32"/>
                    <a:gd name="T17" fmla="*/ 0 h 33"/>
                    <a:gd name="T18" fmla="*/ 1 w 32"/>
                    <a:gd name="T19" fmla="*/ 0 h 33"/>
                    <a:gd name="T20" fmla="*/ 1 w 32"/>
                    <a:gd name="T21" fmla="*/ 0 h 33"/>
                    <a:gd name="T22" fmla="*/ 1 w 32"/>
                    <a:gd name="T23" fmla="*/ 0 h 33"/>
                    <a:gd name="T24" fmla="*/ 1 w 32"/>
                    <a:gd name="T25" fmla="*/ 0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7" name="Freeform 24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0 w 20"/>
                    <a:gd name="T7" fmla="*/ 1 h 22"/>
                    <a:gd name="T8" fmla="*/ 0 w 20"/>
                    <a:gd name="T9" fmla="*/ 0 h 22"/>
                    <a:gd name="T10" fmla="*/ 1 w 20"/>
                    <a:gd name="T11" fmla="*/ 1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2"/>
                    <a:gd name="T29" fmla="*/ 20 w 20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8" name="Freeform 24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1 w 28"/>
                    <a:gd name="T3" fmla="*/ 1 h 25"/>
                    <a:gd name="T4" fmla="*/ 1 w 28"/>
                    <a:gd name="T5" fmla="*/ 1 h 25"/>
                    <a:gd name="T6" fmla="*/ 1 w 28"/>
                    <a:gd name="T7" fmla="*/ 1 h 25"/>
                    <a:gd name="T8" fmla="*/ 1 w 28"/>
                    <a:gd name="T9" fmla="*/ 1 h 25"/>
                    <a:gd name="T10" fmla="*/ 1 w 28"/>
                    <a:gd name="T11" fmla="*/ 1 h 25"/>
                    <a:gd name="T12" fmla="*/ 1 w 28"/>
                    <a:gd name="T13" fmla="*/ 1 h 25"/>
                    <a:gd name="T14" fmla="*/ 1 w 28"/>
                    <a:gd name="T15" fmla="*/ 1 h 25"/>
                    <a:gd name="T16" fmla="*/ 0 w 28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25"/>
                    <a:gd name="T29" fmla="*/ 28 w 2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39" name="Freeform 24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0 w 14"/>
                    <a:gd name="T1" fmla="*/ 0 h 30"/>
                    <a:gd name="T2" fmla="*/ 0 w 14"/>
                    <a:gd name="T3" fmla="*/ 1 h 30"/>
                    <a:gd name="T4" fmla="*/ 0 w 14"/>
                    <a:gd name="T5" fmla="*/ 1 h 30"/>
                    <a:gd name="T6" fmla="*/ 0 w 14"/>
                    <a:gd name="T7" fmla="*/ 1 h 30"/>
                    <a:gd name="T8" fmla="*/ 0 w 14"/>
                    <a:gd name="T9" fmla="*/ 1 h 30"/>
                    <a:gd name="T10" fmla="*/ 0 w 14"/>
                    <a:gd name="T11" fmla="*/ 1 h 30"/>
                    <a:gd name="T12" fmla="*/ 0 w 14"/>
                    <a:gd name="T13" fmla="*/ 1 h 30"/>
                    <a:gd name="T14" fmla="*/ 0 w 14"/>
                    <a:gd name="T15" fmla="*/ 1 h 30"/>
                    <a:gd name="T16" fmla="*/ 0 w 14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30"/>
                    <a:gd name="T29" fmla="*/ 14 w 14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0" name="Freeform 24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1 h 33"/>
                    <a:gd name="T4" fmla="*/ 0 w 9"/>
                    <a:gd name="T5" fmla="*/ 1 h 33"/>
                    <a:gd name="T6" fmla="*/ 0 w 9"/>
                    <a:gd name="T7" fmla="*/ 1 h 33"/>
                    <a:gd name="T8" fmla="*/ 0 w 9"/>
                    <a:gd name="T9" fmla="*/ 1 h 33"/>
                    <a:gd name="T10" fmla="*/ 0 w 9"/>
                    <a:gd name="T11" fmla="*/ 1 h 33"/>
                    <a:gd name="T12" fmla="*/ 0 w 9"/>
                    <a:gd name="T13" fmla="*/ 1 h 33"/>
                    <a:gd name="T14" fmla="*/ 0 w 9"/>
                    <a:gd name="T15" fmla="*/ 1 h 33"/>
                    <a:gd name="T16" fmla="*/ 0 w 9"/>
                    <a:gd name="T17" fmla="*/ 0 h 3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33"/>
                    <a:gd name="T29" fmla="*/ 9 w 9"/>
                    <a:gd name="T30" fmla="*/ 33 h 3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1" name="Freeform 24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0 w 25"/>
                    <a:gd name="T1" fmla="*/ 0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1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30"/>
                    <a:gd name="T29" fmla="*/ 25 w 25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2" name="Freeform 24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1 w 43"/>
                    <a:gd name="T1" fmla="*/ 0 h 9"/>
                    <a:gd name="T2" fmla="*/ 1 w 43"/>
                    <a:gd name="T3" fmla="*/ 0 h 9"/>
                    <a:gd name="T4" fmla="*/ 1 w 43"/>
                    <a:gd name="T5" fmla="*/ 0 h 9"/>
                    <a:gd name="T6" fmla="*/ 1 w 43"/>
                    <a:gd name="T7" fmla="*/ 0 h 9"/>
                    <a:gd name="T8" fmla="*/ 1 w 43"/>
                    <a:gd name="T9" fmla="*/ 0 h 9"/>
                    <a:gd name="T10" fmla="*/ 1 w 43"/>
                    <a:gd name="T11" fmla="*/ 0 h 9"/>
                    <a:gd name="T12" fmla="*/ 1 w 43"/>
                    <a:gd name="T13" fmla="*/ 0 h 9"/>
                    <a:gd name="T14" fmla="*/ 1 w 43"/>
                    <a:gd name="T15" fmla="*/ 0 h 9"/>
                    <a:gd name="T16" fmla="*/ 0 w 43"/>
                    <a:gd name="T17" fmla="*/ 0 h 9"/>
                    <a:gd name="T18" fmla="*/ 1 w 43"/>
                    <a:gd name="T19" fmla="*/ 0 h 9"/>
                    <a:gd name="T20" fmla="*/ 1 w 43"/>
                    <a:gd name="T21" fmla="*/ 0 h 9"/>
                    <a:gd name="T22" fmla="*/ 1 w 43"/>
                    <a:gd name="T23" fmla="*/ 0 h 9"/>
                    <a:gd name="T24" fmla="*/ 1 w 43"/>
                    <a:gd name="T25" fmla="*/ 0 h 9"/>
                    <a:gd name="T26" fmla="*/ 1 w 43"/>
                    <a:gd name="T27" fmla="*/ 0 h 9"/>
                    <a:gd name="T28" fmla="*/ 1 w 43"/>
                    <a:gd name="T29" fmla="*/ 0 h 9"/>
                    <a:gd name="T30" fmla="*/ 1 w 43"/>
                    <a:gd name="T31" fmla="*/ 0 h 9"/>
                    <a:gd name="T32" fmla="*/ 1 w 43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9"/>
                    <a:gd name="T53" fmla="*/ 43 w 43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3" name="Freeform 25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0 w 43"/>
                    <a:gd name="T1" fmla="*/ 0 h 15"/>
                    <a:gd name="T2" fmla="*/ 0 w 43"/>
                    <a:gd name="T3" fmla="*/ 0 h 15"/>
                    <a:gd name="T4" fmla="*/ 0 w 43"/>
                    <a:gd name="T5" fmla="*/ 0 h 15"/>
                    <a:gd name="T6" fmla="*/ 0 w 43"/>
                    <a:gd name="T7" fmla="*/ 0 h 15"/>
                    <a:gd name="T8" fmla="*/ 0 w 43"/>
                    <a:gd name="T9" fmla="*/ 0 h 15"/>
                    <a:gd name="T10" fmla="*/ 0 w 43"/>
                    <a:gd name="T11" fmla="*/ 0 h 15"/>
                    <a:gd name="T12" fmla="*/ 0 w 43"/>
                    <a:gd name="T13" fmla="*/ 0 h 15"/>
                    <a:gd name="T14" fmla="*/ 0 w 43"/>
                    <a:gd name="T15" fmla="*/ 0 h 15"/>
                    <a:gd name="T16" fmla="*/ 0 w 43"/>
                    <a:gd name="T17" fmla="*/ 0 h 15"/>
                    <a:gd name="T18" fmla="*/ 0 w 43"/>
                    <a:gd name="T19" fmla="*/ 0 h 15"/>
                    <a:gd name="T20" fmla="*/ 0 w 43"/>
                    <a:gd name="T21" fmla="*/ 0 h 15"/>
                    <a:gd name="T22" fmla="*/ 0 w 43"/>
                    <a:gd name="T23" fmla="*/ 0 h 15"/>
                    <a:gd name="T24" fmla="*/ 0 w 43"/>
                    <a:gd name="T25" fmla="*/ 0 h 15"/>
                    <a:gd name="T26" fmla="*/ 0 w 43"/>
                    <a:gd name="T27" fmla="*/ 0 h 15"/>
                    <a:gd name="T28" fmla="*/ 0 w 43"/>
                    <a:gd name="T29" fmla="*/ 0 h 15"/>
                    <a:gd name="T30" fmla="*/ 0 w 43"/>
                    <a:gd name="T31" fmla="*/ 0 h 15"/>
                    <a:gd name="T32" fmla="*/ 0 w 43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3"/>
                    <a:gd name="T52" fmla="*/ 0 h 15"/>
                    <a:gd name="T53" fmla="*/ 43 w 43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4" name="Freeform 25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1 w 40"/>
                    <a:gd name="T1" fmla="*/ 0 h 9"/>
                    <a:gd name="T2" fmla="*/ 1 w 40"/>
                    <a:gd name="T3" fmla="*/ 0 h 9"/>
                    <a:gd name="T4" fmla="*/ 1 w 40"/>
                    <a:gd name="T5" fmla="*/ 0 h 9"/>
                    <a:gd name="T6" fmla="*/ 1 w 40"/>
                    <a:gd name="T7" fmla="*/ 0 h 9"/>
                    <a:gd name="T8" fmla="*/ 1 w 40"/>
                    <a:gd name="T9" fmla="*/ 0 h 9"/>
                    <a:gd name="T10" fmla="*/ 1 w 40"/>
                    <a:gd name="T11" fmla="*/ 0 h 9"/>
                    <a:gd name="T12" fmla="*/ 1 w 40"/>
                    <a:gd name="T13" fmla="*/ 0 h 9"/>
                    <a:gd name="T14" fmla="*/ 1 w 40"/>
                    <a:gd name="T15" fmla="*/ 0 h 9"/>
                    <a:gd name="T16" fmla="*/ 0 w 40"/>
                    <a:gd name="T17" fmla="*/ 0 h 9"/>
                    <a:gd name="T18" fmla="*/ 0 w 40"/>
                    <a:gd name="T19" fmla="*/ 0 h 9"/>
                    <a:gd name="T20" fmla="*/ 1 w 40"/>
                    <a:gd name="T21" fmla="*/ 0 h 9"/>
                    <a:gd name="T22" fmla="*/ 1 w 40"/>
                    <a:gd name="T23" fmla="*/ 0 h 9"/>
                    <a:gd name="T24" fmla="*/ 1 w 40"/>
                    <a:gd name="T25" fmla="*/ 0 h 9"/>
                    <a:gd name="T26" fmla="*/ 1 w 40"/>
                    <a:gd name="T27" fmla="*/ 0 h 9"/>
                    <a:gd name="T28" fmla="*/ 1 w 40"/>
                    <a:gd name="T29" fmla="*/ 0 h 9"/>
                    <a:gd name="T30" fmla="*/ 1 w 40"/>
                    <a:gd name="T31" fmla="*/ 0 h 9"/>
                    <a:gd name="T32" fmla="*/ 1 w 40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0"/>
                    <a:gd name="T52" fmla="*/ 0 h 9"/>
                    <a:gd name="T53" fmla="*/ 40 w 4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5" name="Freeform 25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0 w 48"/>
                    <a:gd name="T1" fmla="*/ 0 h 15"/>
                    <a:gd name="T2" fmla="*/ 0 w 48"/>
                    <a:gd name="T3" fmla="*/ 1 h 15"/>
                    <a:gd name="T4" fmla="*/ 0 w 48"/>
                    <a:gd name="T5" fmla="*/ 1 h 15"/>
                    <a:gd name="T6" fmla="*/ 0 w 48"/>
                    <a:gd name="T7" fmla="*/ 1 h 15"/>
                    <a:gd name="T8" fmla="*/ 0 w 48"/>
                    <a:gd name="T9" fmla="*/ 1 h 15"/>
                    <a:gd name="T10" fmla="*/ 0 w 48"/>
                    <a:gd name="T11" fmla="*/ 1 h 15"/>
                    <a:gd name="T12" fmla="*/ 0 w 48"/>
                    <a:gd name="T13" fmla="*/ 1 h 15"/>
                    <a:gd name="T14" fmla="*/ 0 w 48"/>
                    <a:gd name="T15" fmla="*/ 1 h 15"/>
                    <a:gd name="T16" fmla="*/ 0 w 48"/>
                    <a:gd name="T17" fmla="*/ 1 h 15"/>
                    <a:gd name="T18" fmla="*/ 0 w 48"/>
                    <a:gd name="T19" fmla="*/ 1 h 15"/>
                    <a:gd name="T20" fmla="*/ 0 w 48"/>
                    <a:gd name="T21" fmla="*/ 1 h 15"/>
                    <a:gd name="T22" fmla="*/ 0 w 48"/>
                    <a:gd name="T23" fmla="*/ 1 h 15"/>
                    <a:gd name="T24" fmla="*/ 0 w 48"/>
                    <a:gd name="T25" fmla="*/ 1 h 15"/>
                    <a:gd name="T26" fmla="*/ 0 w 48"/>
                    <a:gd name="T27" fmla="*/ 1 h 15"/>
                    <a:gd name="T28" fmla="*/ 0 w 48"/>
                    <a:gd name="T29" fmla="*/ 1 h 15"/>
                    <a:gd name="T30" fmla="*/ 0 w 48"/>
                    <a:gd name="T31" fmla="*/ 1 h 15"/>
                    <a:gd name="T32" fmla="*/ 0 w 48"/>
                    <a:gd name="T33" fmla="*/ 0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8"/>
                    <a:gd name="T52" fmla="*/ 0 h 15"/>
                    <a:gd name="T53" fmla="*/ 48 w 48"/>
                    <a:gd name="T54" fmla="*/ 15 h 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6" name="Freeform 25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1 w 52"/>
                    <a:gd name="T1" fmla="*/ 0 h 17"/>
                    <a:gd name="T2" fmla="*/ 1 w 52"/>
                    <a:gd name="T3" fmla="*/ 1 h 17"/>
                    <a:gd name="T4" fmla="*/ 1 w 52"/>
                    <a:gd name="T5" fmla="*/ 1 h 17"/>
                    <a:gd name="T6" fmla="*/ 1 w 52"/>
                    <a:gd name="T7" fmla="*/ 1 h 17"/>
                    <a:gd name="T8" fmla="*/ 1 w 52"/>
                    <a:gd name="T9" fmla="*/ 1 h 17"/>
                    <a:gd name="T10" fmla="*/ 1 w 52"/>
                    <a:gd name="T11" fmla="*/ 1 h 17"/>
                    <a:gd name="T12" fmla="*/ 1 w 52"/>
                    <a:gd name="T13" fmla="*/ 1 h 17"/>
                    <a:gd name="T14" fmla="*/ 1 w 52"/>
                    <a:gd name="T15" fmla="*/ 1 h 17"/>
                    <a:gd name="T16" fmla="*/ 0 w 52"/>
                    <a:gd name="T17" fmla="*/ 1 h 17"/>
                    <a:gd name="T18" fmla="*/ 1 w 52"/>
                    <a:gd name="T19" fmla="*/ 1 h 17"/>
                    <a:gd name="T20" fmla="*/ 1 w 52"/>
                    <a:gd name="T21" fmla="*/ 1 h 17"/>
                    <a:gd name="T22" fmla="*/ 1 w 52"/>
                    <a:gd name="T23" fmla="*/ 1 h 17"/>
                    <a:gd name="T24" fmla="*/ 1 w 52"/>
                    <a:gd name="T25" fmla="*/ 1 h 17"/>
                    <a:gd name="T26" fmla="*/ 1 w 52"/>
                    <a:gd name="T27" fmla="*/ 1 h 17"/>
                    <a:gd name="T28" fmla="*/ 1 w 52"/>
                    <a:gd name="T29" fmla="*/ 1 h 17"/>
                    <a:gd name="T30" fmla="*/ 1 w 52"/>
                    <a:gd name="T31" fmla="*/ 1 h 17"/>
                    <a:gd name="T32" fmla="*/ 1 w 52"/>
                    <a:gd name="T33" fmla="*/ 0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17"/>
                    <a:gd name="T53" fmla="*/ 52 w 52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7" name="Freeform 25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0 w 56"/>
                    <a:gd name="T1" fmla="*/ 0 h 28"/>
                    <a:gd name="T2" fmla="*/ 0 w 56"/>
                    <a:gd name="T3" fmla="*/ 0 h 28"/>
                    <a:gd name="T4" fmla="*/ 0 w 56"/>
                    <a:gd name="T5" fmla="*/ 0 h 28"/>
                    <a:gd name="T6" fmla="*/ 0 w 56"/>
                    <a:gd name="T7" fmla="*/ 0 h 28"/>
                    <a:gd name="T8" fmla="*/ 0 w 56"/>
                    <a:gd name="T9" fmla="*/ 0 h 28"/>
                    <a:gd name="T10" fmla="*/ 0 w 56"/>
                    <a:gd name="T11" fmla="*/ 0 h 28"/>
                    <a:gd name="T12" fmla="*/ 0 w 56"/>
                    <a:gd name="T13" fmla="*/ 0 h 28"/>
                    <a:gd name="T14" fmla="*/ 0 w 56"/>
                    <a:gd name="T15" fmla="*/ 0 h 28"/>
                    <a:gd name="T16" fmla="*/ 0 w 56"/>
                    <a:gd name="T17" fmla="*/ 0 h 28"/>
                    <a:gd name="T18" fmla="*/ 0 w 56"/>
                    <a:gd name="T19" fmla="*/ 0 h 28"/>
                    <a:gd name="T20" fmla="*/ 0 w 56"/>
                    <a:gd name="T21" fmla="*/ 0 h 28"/>
                    <a:gd name="T22" fmla="*/ 0 w 56"/>
                    <a:gd name="T23" fmla="*/ 0 h 28"/>
                    <a:gd name="T24" fmla="*/ 0 w 56"/>
                    <a:gd name="T25" fmla="*/ 0 h 28"/>
                    <a:gd name="T26" fmla="*/ 0 w 56"/>
                    <a:gd name="T27" fmla="*/ 0 h 28"/>
                    <a:gd name="T28" fmla="*/ 0 w 56"/>
                    <a:gd name="T29" fmla="*/ 0 h 28"/>
                    <a:gd name="T30" fmla="*/ 0 w 56"/>
                    <a:gd name="T31" fmla="*/ 0 h 28"/>
                    <a:gd name="T32" fmla="*/ 0 w 56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6"/>
                    <a:gd name="T52" fmla="*/ 0 h 28"/>
                    <a:gd name="T53" fmla="*/ 56 w 56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8" name="Freeform 25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1 w 50"/>
                    <a:gd name="T1" fmla="*/ 0 h 33"/>
                    <a:gd name="T2" fmla="*/ 1 w 50"/>
                    <a:gd name="T3" fmla="*/ 1 h 33"/>
                    <a:gd name="T4" fmla="*/ 1 w 50"/>
                    <a:gd name="T5" fmla="*/ 1 h 33"/>
                    <a:gd name="T6" fmla="*/ 1 w 50"/>
                    <a:gd name="T7" fmla="*/ 1 h 33"/>
                    <a:gd name="T8" fmla="*/ 1 w 50"/>
                    <a:gd name="T9" fmla="*/ 1 h 33"/>
                    <a:gd name="T10" fmla="*/ 1 w 50"/>
                    <a:gd name="T11" fmla="*/ 1 h 33"/>
                    <a:gd name="T12" fmla="*/ 1 w 50"/>
                    <a:gd name="T13" fmla="*/ 1 h 33"/>
                    <a:gd name="T14" fmla="*/ 1 w 50"/>
                    <a:gd name="T15" fmla="*/ 1 h 33"/>
                    <a:gd name="T16" fmla="*/ 0 w 50"/>
                    <a:gd name="T17" fmla="*/ 1 h 33"/>
                    <a:gd name="T18" fmla="*/ 1 w 50"/>
                    <a:gd name="T19" fmla="*/ 1 h 33"/>
                    <a:gd name="T20" fmla="*/ 1 w 50"/>
                    <a:gd name="T21" fmla="*/ 1 h 33"/>
                    <a:gd name="T22" fmla="*/ 1 w 50"/>
                    <a:gd name="T23" fmla="*/ 1 h 33"/>
                    <a:gd name="T24" fmla="*/ 1 w 50"/>
                    <a:gd name="T25" fmla="*/ 1 h 33"/>
                    <a:gd name="T26" fmla="*/ 1 w 50"/>
                    <a:gd name="T27" fmla="*/ 1 h 33"/>
                    <a:gd name="T28" fmla="*/ 1 w 50"/>
                    <a:gd name="T29" fmla="*/ 1 h 33"/>
                    <a:gd name="T30" fmla="*/ 1 w 50"/>
                    <a:gd name="T31" fmla="*/ 1 h 33"/>
                    <a:gd name="T32" fmla="*/ 1 w 50"/>
                    <a:gd name="T33" fmla="*/ 0 h 3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0"/>
                    <a:gd name="T52" fmla="*/ 0 h 33"/>
                    <a:gd name="T53" fmla="*/ 50 w 50"/>
                    <a:gd name="T54" fmla="*/ 33 h 3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49" name="Freeform 25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1 w 46"/>
                    <a:gd name="T1" fmla="*/ 0 h 29"/>
                    <a:gd name="T2" fmla="*/ 1 w 46"/>
                    <a:gd name="T3" fmla="*/ 1 h 29"/>
                    <a:gd name="T4" fmla="*/ 1 w 46"/>
                    <a:gd name="T5" fmla="*/ 1 h 29"/>
                    <a:gd name="T6" fmla="*/ 1 w 46"/>
                    <a:gd name="T7" fmla="*/ 1 h 29"/>
                    <a:gd name="T8" fmla="*/ 1 w 46"/>
                    <a:gd name="T9" fmla="*/ 1 h 29"/>
                    <a:gd name="T10" fmla="*/ 1 w 46"/>
                    <a:gd name="T11" fmla="*/ 1 h 29"/>
                    <a:gd name="T12" fmla="*/ 1 w 46"/>
                    <a:gd name="T13" fmla="*/ 1 h 29"/>
                    <a:gd name="T14" fmla="*/ 1 w 46"/>
                    <a:gd name="T15" fmla="*/ 1 h 29"/>
                    <a:gd name="T16" fmla="*/ 0 w 46"/>
                    <a:gd name="T17" fmla="*/ 1 h 29"/>
                    <a:gd name="T18" fmla="*/ 1 w 46"/>
                    <a:gd name="T19" fmla="*/ 1 h 29"/>
                    <a:gd name="T20" fmla="*/ 1 w 46"/>
                    <a:gd name="T21" fmla="*/ 1 h 29"/>
                    <a:gd name="T22" fmla="*/ 1 w 46"/>
                    <a:gd name="T23" fmla="*/ 1 h 29"/>
                    <a:gd name="T24" fmla="*/ 1 w 46"/>
                    <a:gd name="T25" fmla="*/ 1 h 29"/>
                    <a:gd name="T26" fmla="*/ 1 w 46"/>
                    <a:gd name="T27" fmla="*/ 1 h 29"/>
                    <a:gd name="T28" fmla="*/ 1 w 46"/>
                    <a:gd name="T29" fmla="*/ 1 h 29"/>
                    <a:gd name="T30" fmla="*/ 1 w 46"/>
                    <a:gd name="T31" fmla="*/ 1 h 29"/>
                    <a:gd name="T32" fmla="*/ 1 w 46"/>
                    <a:gd name="T33" fmla="*/ 0 h 2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29"/>
                    <a:gd name="T53" fmla="*/ 46 w 46"/>
                    <a:gd name="T54" fmla="*/ 29 h 2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0" name="Freeform 25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1 w 68"/>
                    <a:gd name="T1" fmla="*/ 1 h 43"/>
                    <a:gd name="T2" fmla="*/ 1 w 68"/>
                    <a:gd name="T3" fmla="*/ 1 h 43"/>
                    <a:gd name="T4" fmla="*/ 1 w 68"/>
                    <a:gd name="T5" fmla="*/ 1 h 43"/>
                    <a:gd name="T6" fmla="*/ 1 w 68"/>
                    <a:gd name="T7" fmla="*/ 1 h 43"/>
                    <a:gd name="T8" fmla="*/ 1 w 68"/>
                    <a:gd name="T9" fmla="*/ 1 h 43"/>
                    <a:gd name="T10" fmla="*/ 1 w 68"/>
                    <a:gd name="T11" fmla="*/ 1 h 43"/>
                    <a:gd name="T12" fmla="*/ 1 w 68"/>
                    <a:gd name="T13" fmla="*/ 1 h 43"/>
                    <a:gd name="T14" fmla="*/ 1 w 68"/>
                    <a:gd name="T15" fmla="*/ 1 h 43"/>
                    <a:gd name="T16" fmla="*/ 0 w 68"/>
                    <a:gd name="T17" fmla="*/ 0 h 43"/>
                    <a:gd name="T18" fmla="*/ 1 w 68"/>
                    <a:gd name="T19" fmla="*/ 1 h 43"/>
                    <a:gd name="T20" fmla="*/ 1 w 68"/>
                    <a:gd name="T21" fmla="*/ 1 h 43"/>
                    <a:gd name="T22" fmla="*/ 1 w 68"/>
                    <a:gd name="T23" fmla="*/ 1 h 43"/>
                    <a:gd name="T24" fmla="*/ 1 w 68"/>
                    <a:gd name="T25" fmla="*/ 1 h 43"/>
                    <a:gd name="T26" fmla="*/ 1 w 68"/>
                    <a:gd name="T27" fmla="*/ 1 h 43"/>
                    <a:gd name="T28" fmla="*/ 1 w 68"/>
                    <a:gd name="T29" fmla="*/ 1 h 43"/>
                    <a:gd name="T30" fmla="*/ 1 w 68"/>
                    <a:gd name="T31" fmla="*/ 1 h 43"/>
                    <a:gd name="T32" fmla="*/ 1 w 68"/>
                    <a:gd name="T33" fmla="*/ 1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43"/>
                    <a:gd name="T53" fmla="*/ 68 w 68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1" name="Freeform 25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1 w 53"/>
                    <a:gd name="T1" fmla="*/ 1 h 37"/>
                    <a:gd name="T2" fmla="*/ 1 w 53"/>
                    <a:gd name="T3" fmla="*/ 1 h 37"/>
                    <a:gd name="T4" fmla="*/ 1 w 53"/>
                    <a:gd name="T5" fmla="*/ 1 h 37"/>
                    <a:gd name="T6" fmla="*/ 1 w 53"/>
                    <a:gd name="T7" fmla="*/ 1 h 37"/>
                    <a:gd name="T8" fmla="*/ 1 w 53"/>
                    <a:gd name="T9" fmla="*/ 1 h 37"/>
                    <a:gd name="T10" fmla="*/ 1 w 53"/>
                    <a:gd name="T11" fmla="*/ 1 h 37"/>
                    <a:gd name="T12" fmla="*/ 1 w 53"/>
                    <a:gd name="T13" fmla="*/ 1 h 37"/>
                    <a:gd name="T14" fmla="*/ 1 w 53"/>
                    <a:gd name="T15" fmla="*/ 1 h 37"/>
                    <a:gd name="T16" fmla="*/ 0 w 53"/>
                    <a:gd name="T17" fmla="*/ 0 h 37"/>
                    <a:gd name="T18" fmla="*/ 1 w 53"/>
                    <a:gd name="T19" fmla="*/ 1 h 37"/>
                    <a:gd name="T20" fmla="*/ 1 w 53"/>
                    <a:gd name="T21" fmla="*/ 1 h 37"/>
                    <a:gd name="T22" fmla="*/ 1 w 53"/>
                    <a:gd name="T23" fmla="*/ 1 h 37"/>
                    <a:gd name="T24" fmla="*/ 1 w 53"/>
                    <a:gd name="T25" fmla="*/ 1 h 37"/>
                    <a:gd name="T26" fmla="*/ 1 w 53"/>
                    <a:gd name="T27" fmla="*/ 1 h 37"/>
                    <a:gd name="T28" fmla="*/ 1 w 53"/>
                    <a:gd name="T29" fmla="*/ 1 h 37"/>
                    <a:gd name="T30" fmla="*/ 1 w 53"/>
                    <a:gd name="T31" fmla="*/ 1 h 37"/>
                    <a:gd name="T32" fmla="*/ 1 w 53"/>
                    <a:gd name="T33" fmla="*/ 1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3"/>
                    <a:gd name="T52" fmla="*/ 0 h 37"/>
                    <a:gd name="T53" fmla="*/ 53 w 53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2" name="Freeform 25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1 w 52"/>
                    <a:gd name="T1" fmla="*/ 0 h 32"/>
                    <a:gd name="T2" fmla="*/ 1 w 52"/>
                    <a:gd name="T3" fmla="*/ 1 h 32"/>
                    <a:gd name="T4" fmla="*/ 1 w 52"/>
                    <a:gd name="T5" fmla="*/ 1 h 32"/>
                    <a:gd name="T6" fmla="*/ 1 w 52"/>
                    <a:gd name="T7" fmla="*/ 1 h 32"/>
                    <a:gd name="T8" fmla="*/ 1 w 52"/>
                    <a:gd name="T9" fmla="*/ 1 h 32"/>
                    <a:gd name="T10" fmla="*/ 1 w 52"/>
                    <a:gd name="T11" fmla="*/ 1 h 32"/>
                    <a:gd name="T12" fmla="*/ 1 w 52"/>
                    <a:gd name="T13" fmla="*/ 1 h 32"/>
                    <a:gd name="T14" fmla="*/ 1 w 52"/>
                    <a:gd name="T15" fmla="*/ 1 h 32"/>
                    <a:gd name="T16" fmla="*/ 0 w 52"/>
                    <a:gd name="T17" fmla="*/ 1 h 32"/>
                    <a:gd name="T18" fmla="*/ 1 w 52"/>
                    <a:gd name="T19" fmla="*/ 1 h 32"/>
                    <a:gd name="T20" fmla="*/ 1 w 52"/>
                    <a:gd name="T21" fmla="*/ 1 h 32"/>
                    <a:gd name="T22" fmla="*/ 1 w 52"/>
                    <a:gd name="T23" fmla="*/ 1 h 32"/>
                    <a:gd name="T24" fmla="*/ 1 w 52"/>
                    <a:gd name="T25" fmla="*/ 1 h 32"/>
                    <a:gd name="T26" fmla="*/ 1 w 52"/>
                    <a:gd name="T27" fmla="*/ 1 h 32"/>
                    <a:gd name="T28" fmla="*/ 1 w 52"/>
                    <a:gd name="T29" fmla="*/ 1 h 32"/>
                    <a:gd name="T30" fmla="*/ 1 w 52"/>
                    <a:gd name="T31" fmla="*/ 1 h 32"/>
                    <a:gd name="T32" fmla="*/ 1 w 52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2"/>
                    <a:gd name="T52" fmla="*/ 0 h 32"/>
                    <a:gd name="T53" fmla="*/ 52 w 52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3" name="Freeform 26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1 w 508"/>
                    <a:gd name="T1" fmla="*/ 1 h 501"/>
                    <a:gd name="T2" fmla="*/ 1 w 508"/>
                    <a:gd name="T3" fmla="*/ 1 h 501"/>
                    <a:gd name="T4" fmla="*/ 1 w 508"/>
                    <a:gd name="T5" fmla="*/ 1 h 501"/>
                    <a:gd name="T6" fmla="*/ 1 w 508"/>
                    <a:gd name="T7" fmla="*/ 1 h 501"/>
                    <a:gd name="T8" fmla="*/ 1 w 508"/>
                    <a:gd name="T9" fmla="*/ 1 h 501"/>
                    <a:gd name="T10" fmla="*/ 1 w 508"/>
                    <a:gd name="T11" fmla="*/ 1 h 501"/>
                    <a:gd name="T12" fmla="*/ 1 w 508"/>
                    <a:gd name="T13" fmla="*/ 1 h 501"/>
                    <a:gd name="T14" fmla="*/ 1 w 508"/>
                    <a:gd name="T15" fmla="*/ 1 h 501"/>
                    <a:gd name="T16" fmla="*/ 1 w 508"/>
                    <a:gd name="T17" fmla="*/ 1 h 501"/>
                    <a:gd name="T18" fmla="*/ 1 w 508"/>
                    <a:gd name="T19" fmla="*/ 1 h 501"/>
                    <a:gd name="T20" fmla="*/ 1 w 508"/>
                    <a:gd name="T21" fmla="*/ 1 h 501"/>
                    <a:gd name="T22" fmla="*/ 1 w 508"/>
                    <a:gd name="T23" fmla="*/ 1 h 501"/>
                    <a:gd name="T24" fmla="*/ 1 w 508"/>
                    <a:gd name="T25" fmla="*/ 1 h 501"/>
                    <a:gd name="T26" fmla="*/ 1 w 508"/>
                    <a:gd name="T27" fmla="*/ 1 h 501"/>
                    <a:gd name="T28" fmla="*/ 1 w 508"/>
                    <a:gd name="T29" fmla="*/ 1 h 501"/>
                    <a:gd name="T30" fmla="*/ 1 w 508"/>
                    <a:gd name="T31" fmla="*/ 1 h 501"/>
                    <a:gd name="T32" fmla="*/ 1 w 508"/>
                    <a:gd name="T33" fmla="*/ 1 h 501"/>
                    <a:gd name="T34" fmla="*/ 1 w 508"/>
                    <a:gd name="T35" fmla="*/ 1 h 501"/>
                    <a:gd name="T36" fmla="*/ 1 w 508"/>
                    <a:gd name="T37" fmla="*/ 1 h 501"/>
                    <a:gd name="T38" fmla="*/ 1 w 508"/>
                    <a:gd name="T39" fmla="*/ 1 h 501"/>
                    <a:gd name="T40" fmla="*/ 1 w 508"/>
                    <a:gd name="T41" fmla="*/ 1 h 501"/>
                    <a:gd name="T42" fmla="*/ 1 w 508"/>
                    <a:gd name="T43" fmla="*/ 1 h 501"/>
                    <a:gd name="T44" fmla="*/ 1 w 508"/>
                    <a:gd name="T45" fmla="*/ 1 h 501"/>
                    <a:gd name="T46" fmla="*/ 1 w 508"/>
                    <a:gd name="T47" fmla="*/ 1 h 501"/>
                    <a:gd name="T48" fmla="*/ 1 w 508"/>
                    <a:gd name="T49" fmla="*/ 1 h 501"/>
                    <a:gd name="T50" fmla="*/ 1 w 508"/>
                    <a:gd name="T51" fmla="*/ 1 h 501"/>
                    <a:gd name="T52" fmla="*/ 1 w 508"/>
                    <a:gd name="T53" fmla="*/ 1 h 501"/>
                    <a:gd name="T54" fmla="*/ 1 w 508"/>
                    <a:gd name="T55" fmla="*/ 1 h 501"/>
                    <a:gd name="T56" fmla="*/ 1 w 508"/>
                    <a:gd name="T57" fmla="*/ 1 h 501"/>
                    <a:gd name="T58" fmla="*/ 1 w 508"/>
                    <a:gd name="T59" fmla="*/ 1 h 501"/>
                    <a:gd name="T60" fmla="*/ 1 w 508"/>
                    <a:gd name="T61" fmla="*/ 1 h 501"/>
                    <a:gd name="T62" fmla="*/ 1 w 508"/>
                    <a:gd name="T63" fmla="*/ 1 h 501"/>
                    <a:gd name="T64" fmla="*/ 1 w 508"/>
                    <a:gd name="T65" fmla="*/ 1 h 501"/>
                    <a:gd name="T66" fmla="*/ 1 w 508"/>
                    <a:gd name="T67" fmla="*/ 1 h 501"/>
                    <a:gd name="T68" fmla="*/ 1 w 508"/>
                    <a:gd name="T69" fmla="*/ 1 h 501"/>
                    <a:gd name="T70" fmla="*/ 1 w 508"/>
                    <a:gd name="T71" fmla="*/ 1 h 501"/>
                    <a:gd name="T72" fmla="*/ 1 w 508"/>
                    <a:gd name="T73" fmla="*/ 1 h 501"/>
                    <a:gd name="T74" fmla="*/ 1 w 508"/>
                    <a:gd name="T75" fmla="*/ 1 h 501"/>
                    <a:gd name="T76" fmla="*/ 1 w 508"/>
                    <a:gd name="T77" fmla="*/ 1 h 501"/>
                    <a:gd name="T78" fmla="*/ 1 w 508"/>
                    <a:gd name="T79" fmla="*/ 1 h 501"/>
                    <a:gd name="T80" fmla="*/ 1 w 508"/>
                    <a:gd name="T81" fmla="*/ 1 h 501"/>
                    <a:gd name="T82" fmla="*/ 1 w 508"/>
                    <a:gd name="T83" fmla="*/ 1 h 501"/>
                    <a:gd name="T84" fmla="*/ 1 w 508"/>
                    <a:gd name="T85" fmla="*/ 1 h 501"/>
                    <a:gd name="T86" fmla="*/ 1 w 508"/>
                    <a:gd name="T87" fmla="*/ 1 h 501"/>
                    <a:gd name="T88" fmla="*/ 1 w 508"/>
                    <a:gd name="T89" fmla="*/ 1 h 501"/>
                    <a:gd name="T90" fmla="*/ 1 w 508"/>
                    <a:gd name="T91" fmla="*/ 1 h 501"/>
                    <a:gd name="T92" fmla="*/ 1 w 508"/>
                    <a:gd name="T93" fmla="*/ 1 h 501"/>
                    <a:gd name="T94" fmla="*/ 1 w 508"/>
                    <a:gd name="T95" fmla="*/ 1 h 501"/>
                    <a:gd name="T96" fmla="*/ 1 w 508"/>
                    <a:gd name="T97" fmla="*/ 1 h 501"/>
                    <a:gd name="T98" fmla="*/ 1 w 508"/>
                    <a:gd name="T99" fmla="*/ 1 h 501"/>
                    <a:gd name="T100" fmla="*/ 1 w 508"/>
                    <a:gd name="T101" fmla="*/ 1 h 501"/>
                    <a:gd name="T102" fmla="*/ 1 w 508"/>
                    <a:gd name="T103" fmla="*/ 1 h 501"/>
                    <a:gd name="T104" fmla="*/ 1 w 508"/>
                    <a:gd name="T105" fmla="*/ 1 h 50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08"/>
                    <a:gd name="T160" fmla="*/ 0 h 501"/>
                    <a:gd name="T161" fmla="*/ 508 w 508"/>
                    <a:gd name="T162" fmla="*/ 501 h 50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4" name="Freeform 26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 w 154"/>
                    <a:gd name="T1" fmla="*/ 1 h 218"/>
                    <a:gd name="T2" fmla="*/ 1 w 154"/>
                    <a:gd name="T3" fmla="*/ 1 h 218"/>
                    <a:gd name="T4" fmla="*/ 1 w 154"/>
                    <a:gd name="T5" fmla="*/ 1 h 218"/>
                    <a:gd name="T6" fmla="*/ 1 w 154"/>
                    <a:gd name="T7" fmla="*/ 1 h 218"/>
                    <a:gd name="T8" fmla="*/ 1 w 154"/>
                    <a:gd name="T9" fmla="*/ 1 h 218"/>
                    <a:gd name="T10" fmla="*/ 1 w 154"/>
                    <a:gd name="T11" fmla="*/ 1 h 218"/>
                    <a:gd name="T12" fmla="*/ 1 w 154"/>
                    <a:gd name="T13" fmla="*/ 1 h 218"/>
                    <a:gd name="T14" fmla="*/ 1 w 154"/>
                    <a:gd name="T15" fmla="*/ 1 h 218"/>
                    <a:gd name="T16" fmla="*/ 1 w 154"/>
                    <a:gd name="T17" fmla="*/ 1 h 218"/>
                    <a:gd name="T18" fmla="*/ 1 w 154"/>
                    <a:gd name="T19" fmla="*/ 1 h 218"/>
                    <a:gd name="T20" fmla="*/ 1 w 154"/>
                    <a:gd name="T21" fmla="*/ 1 h 218"/>
                    <a:gd name="T22" fmla="*/ 1 w 154"/>
                    <a:gd name="T23" fmla="*/ 1 h 218"/>
                    <a:gd name="T24" fmla="*/ 1 w 154"/>
                    <a:gd name="T25" fmla="*/ 1 h 218"/>
                    <a:gd name="T26" fmla="*/ 1 w 154"/>
                    <a:gd name="T27" fmla="*/ 1 h 218"/>
                    <a:gd name="T28" fmla="*/ 1 w 154"/>
                    <a:gd name="T29" fmla="*/ 1 h 218"/>
                    <a:gd name="T30" fmla="*/ 1 w 154"/>
                    <a:gd name="T31" fmla="*/ 1 h 218"/>
                    <a:gd name="T32" fmla="*/ 1 w 154"/>
                    <a:gd name="T33" fmla="*/ 1 h 218"/>
                    <a:gd name="T34" fmla="*/ 1 w 154"/>
                    <a:gd name="T35" fmla="*/ 1 h 218"/>
                    <a:gd name="T36" fmla="*/ 1 w 154"/>
                    <a:gd name="T37" fmla="*/ 1 h 218"/>
                    <a:gd name="T38" fmla="*/ 1 w 154"/>
                    <a:gd name="T39" fmla="*/ 1 h 218"/>
                    <a:gd name="T40" fmla="*/ 1 w 154"/>
                    <a:gd name="T41" fmla="*/ 1 h 218"/>
                    <a:gd name="T42" fmla="*/ 1 w 154"/>
                    <a:gd name="T43" fmla="*/ 1 h 218"/>
                    <a:gd name="T44" fmla="*/ 1 w 154"/>
                    <a:gd name="T45" fmla="*/ 1 h 218"/>
                    <a:gd name="T46" fmla="*/ 1 w 154"/>
                    <a:gd name="T47" fmla="*/ 1 h 218"/>
                    <a:gd name="T48" fmla="*/ 1 w 154"/>
                    <a:gd name="T49" fmla="*/ 1 h 218"/>
                    <a:gd name="T50" fmla="*/ 1 w 154"/>
                    <a:gd name="T51" fmla="*/ 1 h 218"/>
                    <a:gd name="T52" fmla="*/ 1 w 154"/>
                    <a:gd name="T53" fmla="*/ 1 h 218"/>
                    <a:gd name="T54" fmla="*/ 1 w 154"/>
                    <a:gd name="T55" fmla="*/ 1 h 218"/>
                    <a:gd name="T56" fmla="*/ 1 w 154"/>
                    <a:gd name="T57" fmla="*/ 1 h 218"/>
                    <a:gd name="T58" fmla="*/ 1 w 154"/>
                    <a:gd name="T59" fmla="*/ 1 h 218"/>
                    <a:gd name="T60" fmla="*/ 1 w 154"/>
                    <a:gd name="T61" fmla="*/ 1 h 218"/>
                    <a:gd name="T62" fmla="*/ 1 w 154"/>
                    <a:gd name="T63" fmla="*/ 1 h 218"/>
                    <a:gd name="T64" fmla="*/ 0 w 154"/>
                    <a:gd name="T65" fmla="*/ 1 h 218"/>
                    <a:gd name="T66" fmla="*/ 1 w 154"/>
                    <a:gd name="T67" fmla="*/ 1 h 218"/>
                    <a:gd name="T68" fmla="*/ 1 w 154"/>
                    <a:gd name="T69" fmla="*/ 1 h 218"/>
                    <a:gd name="T70" fmla="*/ 1 w 154"/>
                    <a:gd name="T71" fmla="*/ 1 h 218"/>
                    <a:gd name="T72" fmla="*/ 1 w 154"/>
                    <a:gd name="T73" fmla="*/ 0 h 218"/>
                    <a:gd name="T74" fmla="*/ 1 w 154"/>
                    <a:gd name="T75" fmla="*/ 1 h 218"/>
                    <a:gd name="T76" fmla="*/ 1 w 154"/>
                    <a:gd name="T77" fmla="*/ 1 h 218"/>
                    <a:gd name="T78" fmla="*/ 1 w 154"/>
                    <a:gd name="T79" fmla="*/ 1 h 218"/>
                    <a:gd name="T80" fmla="*/ 1 w 154"/>
                    <a:gd name="T81" fmla="*/ 1 h 218"/>
                    <a:gd name="T82" fmla="*/ 1 w 154"/>
                    <a:gd name="T83" fmla="*/ 1 h 218"/>
                    <a:gd name="T84" fmla="*/ 1 w 154"/>
                    <a:gd name="T85" fmla="*/ 1 h 218"/>
                    <a:gd name="T86" fmla="*/ 1 w 154"/>
                    <a:gd name="T87" fmla="*/ 1 h 218"/>
                    <a:gd name="T88" fmla="*/ 1 w 154"/>
                    <a:gd name="T89" fmla="*/ 1 h 218"/>
                    <a:gd name="T90" fmla="*/ 1 w 154"/>
                    <a:gd name="T91" fmla="*/ 1 h 218"/>
                    <a:gd name="T92" fmla="*/ 1 w 154"/>
                    <a:gd name="T93" fmla="*/ 1 h 218"/>
                    <a:gd name="T94" fmla="*/ 1 w 154"/>
                    <a:gd name="T95" fmla="*/ 1 h 218"/>
                    <a:gd name="T96" fmla="*/ 1 w 154"/>
                    <a:gd name="T97" fmla="*/ 1 h 218"/>
                    <a:gd name="T98" fmla="*/ 1 w 154"/>
                    <a:gd name="T99" fmla="*/ 1 h 218"/>
                    <a:gd name="T100" fmla="*/ 1 w 154"/>
                    <a:gd name="T101" fmla="*/ 1 h 218"/>
                    <a:gd name="T102" fmla="*/ 1 w 154"/>
                    <a:gd name="T103" fmla="*/ 1 h 218"/>
                    <a:gd name="T104" fmla="*/ 1 w 154"/>
                    <a:gd name="T105" fmla="*/ 1 h 21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4"/>
                    <a:gd name="T160" fmla="*/ 0 h 218"/>
                    <a:gd name="T161" fmla="*/ 154 w 154"/>
                    <a:gd name="T162" fmla="*/ 218 h 21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5" name="Freeform 26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1 w 174"/>
                    <a:gd name="T1" fmla="*/ 0 h 203"/>
                    <a:gd name="T2" fmla="*/ 1 w 174"/>
                    <a:gd name="T3" fmla="*/ 0 h 203"/>
                    <a:gd name="T4" fmla="*/ 1 w 174"/>
                    <a:gd name="T5" fmla="*/ 0 h 203"/>
                    <a:gd name="T6" fmla="*/ 1 w 174"/>
                    <a:gd name="T7" fmla="*/ 0 h 203"/>
                    <a:gd name="T8" fmla="*/ 1 w 174"/>
                    <a:gd name="T9" fmla="*/ 0 h 203"/>
                    <a:gd name="T10" fmla="*/ 1 w 174"/>
                    <a:gd name="T11" fmla="*/ 0 h 203"/>
                    <a:gd name="T12" fmla="*/ 1 w 174"/>
                    <a:gd name="T13" fmla="*/ 0 h 203"/>
                    <a:gd name="T14" fmla="*/ 1 w 174"/>
                    <a:gd name="T15" fmla="*/ 0 h 203"/>
                    <a:gd name="T16" fmla="*/ 1 w 174"/>
                    <a:gd name="T17" fmla="*/ 0 h 203"/>
                    <a:gd name="T18" fmla="*/ 1 w 174"/>
                    <a:gd name="T19" fmla="*/ 0 h 203"/>
                    <a:gd name="T20" fmla="*/ 1 w 174"/>
                    <a:gd name="T21" fmla="*/ 0 h 203"/>
                    <a:gd name="T22" fmla="*/ 1 w 174"/>
                    <a:gd name="T23" fmla="*/ 0 h 203"/>
                    <a:gd name="T24" fmla="*/ 1 w 174"/>
                    <a:gd name="T25" fmla="*/ 0 h 203"/>
                    <a:gd name="T26" fmla="*/ 1 w 174"/>
                    <a:gd name="T27" fmla="*/ 0 h 203"/>
                    <a:gd name="T28" fmla="*/ 1 w 174"/>
                    <a:gd name="T29" fmla="*/ 0 h 203"/>
                    <a:gd name="T30" fmla="*/ 1 w 174"/>
                    <a:gd name="T31" fmla="*/ 0 h 203"/>
                    <a:gd name="T32" fmla="*/ 1 w 174"/>
                    <a:gd name="T33" fmla="*/ 0 h 203"/>
                    <a:gd name="T34" fmla="*/ 1 w 174"/>
                    <a:gd name="T35" fmla="*/ 0 h 203"/>
                    <a:gd name="T36" fmla="*/ 1 w 174"/>
                    <a:gd name="T37" fmla="*/ 0 h 203"/>
                    <a:gd name="T38" fmla="*/ 1 w 174"/>
                    <a:gd name="T39" fmla="*/ 0 h 203"/>
                    <a:gd name="T40" fmla="*/ 1 w 174"/>
                    <a:gd name="T41" fmla="*/ 0 h 203"/>
                    <a:gd name="T42" fmla="*/ 1 w 174"/>
                    <a:gd name="T43" fmla="*/ 0 h 203"/>
                    <a:gd name="T44" fmla="*/ 1 w 174"/>
                    <a:gd name="T45" fmla="*/ 0 h 203"/>
                    <a:gd name="T46" fmla="*/ 1 w 174"/>
                    <a:gd name="T47" fmla="*/ 0 h 203"/>
                    <a:gd name="T48" fmla="*/ 1 w 174"/>
                    <a:gd name="T49" fmla="*/ 0 h 203"/>
                    <a:gd name="T50" fmla="*/ 1 w 174"/>
                    <a:gd name="T51" fmla="*/ 0 h 203"/>
                    <a:gd name="T52" fmla="*/ 1 w 174"/>
                    <a:gd name="T53" fmla="*/ 0 h 203"/>
                    <a:gd name="T54" fmla="*/ 1 w 174"/>
                    <a:gd name="T55" fmla="*/ 0 h 203"/>
                    <a:gd name="T56" fmla="*/ 1 w 174"/>
                    <a:gd name="T57" fmla="*/ 0 h 203"/>
                    <a:gd name="T58" fmla="*/ 1 w 174"/>
                    <a:gd name="T59" fmla="*/ 0 h 203"/>
                    <a:gd name="T60" fmla="*/ 1 w 174"/>
                    <a:gd name="T61" fmla="*/ 0 h 203"/>
                    <a:gd name="T62" fmla="*/ 1 w 174"/>
                    <a:gd name="T63" fmla="*/ 0 h 203"/>
                    <a:gd name="T64" fmla="*/ 1 w 174"/>
                    <a:gd name="T65" fmla="*/ 0 h 203"/>
                    <a:gd name="T66" fmla="*/ 1 w 174"/>
                    <a:gd name="T67" fmla="*/ 0 h 20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74"/>
                    <a:gd name="T103" fmla="*/ 0 h 203"/>
                    <a:gd name="T104" fmla="*/ 174 w 174"/>
                    <a:gd name="T105" fmla="*/ 203 h 20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6" name="Freeform 26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0 w 107"/>
                    <a:gd name="T1" fmla="*/ 1 h 152"/>
                    <a:gd name="T2" fmla="*/ 0 w 107"/>
                    <a:gd name="T3" fmla="*/ 1 h 152"/>
                    <a:gd name="T4" fmla="*/ 0 w 107"/>
                    <a:gd name="T5" fmla="*/ 1 h 152"/>
                    <a:gd name="T6" fmla="*/ 0 w 107"/>
                    <a:gd name="T7" fmla="*/ 1 h 152"/>
                    <a:gd name="T8" fmla="*/ 0 w 107"/>
                    <a:gd name="T9" fmla="*/ 1 h 152"/>
                    <a:gd name="T10" fmla="*/ 0 w 107"/>
                    <a:gd name="T11" fmla="*/ 1 h 152"/>
                    <a:gd name="T12" fmla="*/ 0 w 107"/>
                    <a:gd name="T13" fmla="*/ 1 h 152"/>
                    <a:gd name="T14" fmla="*/ 0 w 107"/>
                    <a:gd name="T15" fmla="*/ 1 h 152"/>
                    <a:gd name="T16" fmla="*/ 0 w 107"/>
                    <a:gd name="T17" fmla="*/ 1 h 152"/>
                    <a:gd name="T18" fmla="*/ 0 w 107"/>
                    <a:gd name="T19" fmla="*/ 1 h 152"/>
                    <a:gd name="T20" fmla="*/ 0 w 107"/>
                    <a:gd name="T21" fmla="*/ 1 h 152"/>
                    <a:gd name="T22" fmla="*/ 0 w 107"/>
                    <a:gd name="T23" fmla="*/ 1 h 152"/>
                    <a:gd name="T24" fmla="*/ 0 w 107"/>
                    <a:gd name="T25" fmla="*/ 1 h 152"/>
                    <a:gd name="T26" fmla="*/ 0 w 107"/>
                    <a:gd name="T27" fmla="*/ 1 h 152"/>
                    <a:gd name="T28" fmla="*/ 0 w 107"/>
                    <a:gd name="T29" fmla="*/ 1 h 152"/>
                    <a:gd name="T30" fmla="*/ 0 w 107"/>
                    <a:gd name="T31" fmla="*/ 1 h 152"/>
                    <a:gd name="T32" fmla="*/ 0 w 107"/>
                    <a:gd name="T33" fmla="*/ 1 h 152"/>
                    <a:gd name="T34" fmla="*/ 0 w 107"/>
                    <a:gd name="T35" fmla="*/ 1 h 152"/>
                    <a:gd name="T36" fmla="*/ 0 w 107"/>
                    <a:gd name="T37" fmla="*/ 1 h 152"/>
                    <a:gd name="T38" fmla="*/ 0 w 107"/>
                    <a:gd name="T39" fmla="*/ 1 h 152"/>
                    <a:gd name="T40" fmla="*/ 0 w 107"/>
                    <a:gd name="T41" fmla="*/ 1 h 152"/>
                    <a:gd name="T42" fmla="*/ 0 w 107"/>
                    <a:gd name="T43" fmla="*/ 1 h 152"/>
                    <a:gd name="T44" fmla="*/ 0 w 107"/>
                    <a:gd name="T45" fmla="*/ 1 h 152"/>
                    <a:gd name="T46" fmla="*/ 0 w 107"/>
                    <a:gd name="T47" fmla="*/ 1 h 152"/>
                    <a:gd name="T48" fmla="*/ 0 w 107"/>
                    <a:gd name="T49" fmla="*/ 1 h 152"/>
                    <a:gd name="T50" fmla="*/ 0 w 107"/>
                    <a:gd name="T51" fmla="*/ 1 h 152"/>
                    <a:gd name="T52" fmla="*/ 0 w 107"/>
                    <a:gd name="T53" fmla="*/ 1 h 152"/>
                    <a:gd name="T54" fmla="*/ 0 w 107"/>
                    <a:gd name="T55" fmla="*/ 1 h 152"/>
                    <a:gd name="T56" fmla="*/ 0 w 107"/>
                    <a:gd name="T57" fmla="*/ 1 h 152"/>
                    <a:gd name="T58" fmla="*/ 0 w 107"/>
                    <a:gd name="T59" fmla="*/ 1 h 152"/>
                    <a:gd name="T60" fmla="*/ 0 w 107"/>
                    <a:gd name="T61" fmla="*/ 1 h 152"/>
                    <a:gd name="T62" fmla="*/ 0 w 107"/>
                    <a:gd name="T63" fmla="*/ 1 h 152"/>
                    <a:gd name="T64" fmla="*/ 0 w 107"/>
                    <a:gd name="T65" fmla="*/ 1 h 152"/>
                    <a:gd name="T66" fmla="*/ 0 w 107"/>
                    <a:gd name="T67" fmla="*/ 1 h 152"/>
                    <a:gd name="T68" fmla="*/ 0 w 107"/>
                    <a:gd name="T69" fmla="*/ 1 h 152"/>
                    <a:gd name="T70" fmla="*/ 0 w 107"/>
                    <a:gd name="T71" fmla="*/ 1 h 152"/>
                    <a:gd name="T72" fmla="*/ 0 w 107"/>
                    <a:gd name="T73" fmla="*/ 1 h 152"/>
                    <a:gd name="T74" fmla="*/ 0 w 107"/>
                    <a:gd name="T75" fmla="*/ 1 h 152"/>
                    <a:gd name="T76" fmla="*/ 0 w 107"/>
                    <a:gd name="T77" fmla="*/ 1 h 152"/>
                    <a:gd name="T78" fmla="*/ 0 w 107"/>
                    <a:gd name="T79" fmla="*/ 1 h 152"/>
                    <a:gd name="T80" fmla="*/ 0 w 107"/>
                    <a:gd name="T81" fmla="*/ 1 h 152"/>
                    <a:gd name="T82" fmla="*/ 0 w 107"/>
                    <a:gd name="T83" fmla="*/ 1 h 152"/>
                    <a:gd name="T84" fmla="*/ 0 w 107"/>
                    <a:gd name="T85" fmla="*/ 1 h 152"/>
                    <a:gd name="T86" fmla="*/ 0 w 107"/>
                    <a:gd name="T87" fmla="*/ 1 h 152"/>
                    <a:gd name="T88" fmla="*/ 0 w 107"/>
                    <a:gd name="T89" fmla="*/ 1 h 152"/>
                    <a:gd name="T90" fmla="*/ 0 w 107"/>
                    <a:gd name="T91" fmla="*/ 1 h 152"/>
                    <a:gd name="T92" fmla="*/ 0 w 107"/>
                    <a:gd name="T93" fmla="*/ 1 h 152"/>
                    <a:gd name="T94" fmla="*/ 0 w 107"/>
                    <a:gd name="T95" fmla="*/ 1 h 15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07"/>
                    <a:gd name="T145" fmla="*/ 0 h 152"/>
                    <a:gd name="T146" fmla="*/ 107 w 107"/>
                    <a:gd name="T147" fmla="*/ 152 h 15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7" name="Freeform 26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 w 106"/>
                    <a:gd name="T1" fmla="*/ 1 h 138"/>
                    <a:gd name="T2" fmla="*/ 1 w 106"/>
                    <a:gd name="T3" fmla="*/ 1 h 138"/>
                    <a:gd name="T4" fmla="*/ 1 w 106"/>
                    <a:gd name="T5" fmla="*/ 1 h 138"/>
                    <a:gd name="T6" fmla="*/ 1 w 106"/>
                    <a:gd name="T7" fmla="*/ 1 h 138"/>
                    <a:gd name="T8" fmla="*/ 1 w 106"/>
                    <a:gd name="T9" fmla="*/ 1 h 138"/>
                    <a:gd name="T10" fmla="*/ 1 w 106"/>
                    <a:gd name="T11" fmla="*/ 1 h 138"/>
                    <a:gd name="T12" fmla="*/ 1 w 106"/>
                    <a:gd name="T13" fmla="*/ 1 h 138"/>
                    <a:gd name="T14" fmla="*/ 1 w 106"/>
                    <a:gd name="T15" fmla="*/ 1 h 138"/>
                    <a:gd name="T16" fmla="*/ 1 w 106"/>
                    <a:gd name="T17" fmla="*/ 1 h 138"/>
                    <a:gd name="T18" fmla="*/ 1 w 106"/>
                    <a:gd name="T19" fmla="*/ 1 h 138"/>
                    <a:gd name="T20" fmla="*/ 1 w 106"/>
                    <a:gd name="T21" fmla="*/ 1 h 138"/>
                    <a:gd name="T22" fmla="*/ 1 w 106"/>
                    <a:gd name="T23" fmla="*/ 1 h 138"/>
                    <a:gd name="T24" fmla="*/ 1 w 106"/>
                    <a:gd name="T25" fmla="*/ 1 h 138"/>
                    <a:gd name="T26" fmla="*/ 1 w 106"/>
                    <a:gd name="T27" fmla="*/ 1 h 138"/>
                    <a:gd name="T28" fmla="*/ 1 w 106"/>
                    <a:gd name="T29" fmla="*/ 1 h 138"/>
                    <a:gd name="T30" fmla="*/ 1 w 106"/>
                    <a:gd name="T31" fmla="*/ 1 h 138"/>
                    <a:gd name="T32" fmla="*/ 1 w 106"/>
                    <a:gd name="T33" fmla="*/ 1 h 138"/>
                    <a:gd name="T34" fmla="*/ 1 w 106"/>
                    <a:gd name="T35" fmla="*/ 1 h 138"/>
                    <a:gd name="T36" fmla="*/ 1 w 106"/>
                    <a:gd name="T37" fmla="*/ 1 h 138"/>
                    <a:gd name="T38" fmla="*/ 1 w 106"/>
                    <a:gd name="T39" fmla="*/ 1 h 138"/>
                    <a:gd name="T40" fmla="*/ 1 w 106"/>
                    <a:gd name="T41" fmla="*/ 1 h 138"/>
                    <a:gd name="T42" fmla="*/ 1 w 106"/>
                    <a:gd name="T43" fmla="*/ 1 h 138"/>
                    <a:gd name="T44" fmla="*/ 1 w 106"/>
                    <a:gd name="T45" fmla="*/ 1 h 138"/>
                    <a:gd name="T46" fmla="*/ 1 w 106"/>
                    <a:gd name="T47" fmla="*/ 1 h 138"/>
                    <a:gd name="T48" fmla="*/ 1 w 106"/>
                    <a:gd name="T49" fmla="*/ 1 h 138"/>
                    <a:gd name="T50" fmla="*/ 1 w 106"/>
                    <a:gd name="T51" fmla="*/ 1 h 138"/>
                    <a:gd name="T52" fmla="*/ 1 w 106"/>
                    <a:gd name="T53" fmla="*/ 1 h 138"/>
                    <a:gd name="T54" fmla="*/ 1 w 106"/>
                    <a:gd name="T55" fmla="*/ 1 h 138"/>
                    <a:gd name="T56" fmla="*/ 1 w 106"/>
                    <a:gd name="T57" fmla="*/ 1 h 138"/>
                    <a:gd name="T58" fmla="*/ 1 w 106"/>
                    <a:gd name="T59" fmla="*/ 1 h 138"/>
                    <a:gd name="T60" fmla="*/ 1 w 106"/>
                    <a:gd name="T61" fmla="*/ 1 h 138"/>
                    <a:gd name="T62" fmla="*/ 1 w 106"/>
                    <a:gd name="T63" fmla="*/ 1 h 138"/>
                    <a:gd name="T64" fmla="*/ 1 w 106"/>
                    <a:gd name="T65" fmla="*/ 1 h 138"/>
                    <a:gd name="T66" fmla="*/ 1 w 106"/>
                    <a:gd name="T67" fmla="*/ 1 h 138"/>
                    <a:gd name="T68" fmla="*/ 1 w 106"/>
                    <a:gd name="T69" fmla="*/ 1 h 138"/>
                    <a:gd name="T70" fmla="*/ 1 w 106"/>
                    <a:gd name="T71" fmla="*/ 1 h 138"/>
                    <a:gd name="T72" fmla="*/ 1 w 106"/>
                    <a:gd name="T73" fmla="*/ 1 h 138"/>
                    <a:gd name="T74" fmla="*/ 1 w 106"/>
                    <a:gd name="T75" fmla="*/ 1 h 138"/>
                    <a:gd name="T76" fmla="*/ 1 w 106"/>
                    <a:gd name="T77" fmla="*/ 1 h 138"/>
                    <a:gd name="T78" fmla="*/ 1 w 106"/>
                    <a:gd name="T79" fmla="*/ 1 h 138"/>
                    <a:gd name="T80" fmla="*/ 1 w 106"/>
                    <a:gd name="T81" fmla="*/ 1 h 138"/>
                    <a:gd name="T82" fmla="*/ 1 w 106"/>
                    <a:gd name="T83" fmla="*/ 1 h 138"/>
                    <a:gd name="T84" fmla="*/ 1 w 106"/>
                    <a:gd name="T85" fmla="*/ 1 h 138"/>
                    <a:gd name="T86" fmla="*/ 1 w 106"/>
                    <a:gd name="T87" fmla="*/ 1 h 138"/>
                    <a:gd name="T88" fmla="*/ 1 w 106"/>
                    <a:gd name="T89" fmla="*/ 1 h 138"/>
                    <a:gd name="T90" fmla="*/ 1 w 106"/>
                    <a:gd name="T91" fmla="*/ 1 h 138"/>
                    <a:gd name="T92" fmla="*/ 1 w 106"/>
                    <a:gd name="T93" fmla="*/ 0 h 1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6"/>
                    <a:gd name="T142" fmla="*/ 0 h 138"/>
                    <a:gd name="T143" fmla="*/ 106 w 106"/>
                    <a:gd name="T144" fmla="*/ 138 h 1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8" name="Freeform 26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0 w 151"/>
                    <a:gd name="T1" fmla="*/ 1 h 116"/>
                    <a:gd name="T2" fmla="*/ 0 w 151"/>
                    <a:gd name="T3" fmla="*/ 1 h 116"/>
                    <a:gd name="T4" fmla="*/ 0 w 151"/>
                    <a:gd name="T5" fmla="*/ 1 h 116"/>
                    <a:gd name="T6" fmla="*/ 0 w 151"/>
                    <a:gd name="T7" fmla="*/ 1 h 116"/>
                    <a:gd name="T8" fmla="*/ 0 w 151"/>
                    <a:gd name="T9" fmla="*/ 1 h 116"/>
                    <a:gd name="T10" fmla="*/ 0 w 151"/>
                    <a:gd name="T11" fmla="*/ 1 h 116"/>
                    <a:gd name="T12" fmla="*/ 0 w 151"/>
                    <a:gd name="T13" fmla="*/ 1 h 116"/>
                    <a:gd name="T14" fmla="*/ 0 w 151"/>
                    <a:gd name="T15" fmla="*/ 1 h 116"/>
                    <a:gd name="T16" fmla="*/ 0 w 151"/>
                    <a:gd name="T17" fmla="*/ 1 h 116"/>
                    <a:gd name="T18" fmla="*/ 0 w 151"/>
                    <a:gd name="T19" fmla="*/ 1 h 116"/>
                    <a:gd name="T20" fmla="*/ 0 w 151"/>
                    <a:gd name="T21" fmla="*/ 1 h 116"/>
                    <a:gd name="T22" fmla="*/ 0 w 151"/>
                    <a:gd name="T23" fmla="*/ 1 h 116"/>
                    <a:gd name="T24" fmla="*/ 0 w 151"/>
                    <a:gd name="T25" fmla="*/ 1 h 116"/>
                    <a:gd name="T26" fmla="*/ 0 w 151"/>
                    <a:gd name="T27" fmla="*/ 1 h 116"/>
                    <a:gd name="T28" fmla="*/ 0 w 151"/>
                    <a:gd name="T29" fmla="*/ 1 h 116"/>
                    <a:gd name="T30" fmla="*/ 0 w 151"/>
                    <a:gd name="T31" fmla="*/ 1 h 116"/>
                    <a:gd name="T32" fmla="*/ 0 w 151"/>
                    <a:gd name="T33" fmla="*/ 1 h 116"/>
                    <a:gd name="T34" fmla="*/ 0 w 151"/>
                    <a:gd name="T35" fmla="*/ 1 h 116"/>
                    <a:gd name="T36" fmla="*/ 0 w 151"/>
                    <a:gd name="T37" fmla="*/ 1 h 116"/>
                    <a:gd name="T38" fmla="*/ 0 w 151"/>
                    <a:gd name="T39" fmla="*/ 1 h 116"/>
                    <a:gd name="T40" fmla="*/ 0 w 151"/>
                    <a:gd name="T41" fmla="*/ 1 h 116"/>
                    <a:gd name="T42" fmla="*/ 0 w 151"/>
                    <a:gd name="T43" fmla="*/ 1 h 116"/>
                    <a:gd name="T44" fmla="*/ 0 w 151"/>
                    <a:gd name="T45" fmla="*/ 1 h 116"/>
                    <a:gd name="T46" fmla="*/ 0 w 151"/>
                    <a:gd name="T47" fmla="*/ 1 h 116"/>
                    <a:gd name="T48" fmla="*/ 0 w 151"/>
                    <a:gd name="T49" fmla="*/ 1 h 116"/>
                    <a:gd name="T50" fmla="*/ 0 w 151"/>
                    <a:gd name="T51" fmla="*/ 1 h 116"/>
                    <a:gd name="T52" fmla="*/ 0 w 151"/>
                    <a:gd name="T53" fmla="*/ 1 h 116"/>
                    <a:gd name="T54" fmla="*/ 0 w 151"/>
                    <a:gd name="T55" fmla="*/ 1 h 116"/>
                    <a:gd name="T56" fmla="*/ 0 w 151"/>
                    <a:gd name="T57" fmla="*/ 1 h 116"/>
                    <a:gd name="T58" fmla="*/ 0 w 151"/>
                    <a:gd name="T59" fmla="*/ 1 h 116"/>
                    <a:gd name="T60" fmla="*/ 0 w 151"/>
                    <a:gd name="T61" fmla="*/ 1 h 116"/>
                    <a:gd name="T62" fmla="*/ 0 w 151"/>
                    <a:gd name="T63" fmla="*/ 1 h 116"/>
                    <a:gd name="T64" fmla="*/ 0 w 151"/>
                    <a:gd name="T65" fmla="*/ 1 h 116"/>
                    <a:gd name="T66" fmla="*/ 0 w 151"/>
                    <a:gd name="T67" fmla="*/ 1 h 116"/>
                    <a:gd name="T68" fmla="*/ 0 w 151"/>
                    <a:gd name="T69" fmla="*/ 1 h 116"/>
                    <a:gd name="T70" fmla="*/ 0 w 151"/>
                    <a:gd name="T71" fmla="*/ 1 h 116"/>
                    <a:gd name="T72" fmla="*/ 0 w 151"/>
                    <a:gd name="T73" fmla="*/ 1 h 116"/>
                    <a:gd name="T74" fmla="*/ 0 w 151"/>
                    <a:gd name="T75" fmla="*/ 1 h 116"/>
                    <a:gd name="T76" fmla="*/ 0 w 151"/>
                    <a:gd name="T77" fmla="*/ 1 h 116"/>
                    <a:gd name="T78" fmla="*/ 0 w 151"/>
                    <a:gd name="T79" fmla="*/ 0 h 116"/>
                    <a:gd name="T80" fmla="*/ 0 w 151"/>
                    <a:gd name="T81" fmla="*/ 1 h 116"/>
                    <a:gd name="T82" fmla="*/ 0 w 151"/>
                    <a:gd name="T83" fmla="*/ 1 h 116"/>
                    <a:gd name="T84" fmla="*/ 0 w 151"/>
                    <a:gd name="T85" fmla="*/ 1 h 116"/>
                    <a:gd name="T86" fmla="*/ 0 w 151"/>
                    <a:gd name="T87" fmla="*/ 1 h 116"/>
                    <a:gd name="T88" fmla="*/ 0 w 151"/>
                    <a:gd name="T89" fmla="*/ 1 h 116"/>
                    <a:gd name="T90" fmla="*/ 0 w 151"/>
                    <a:gd name="T91" fmla="*/ 1 h 116"/>
                    <a:gd name="T92" fmla="*/ 0 w 151"/>
                    <a:gd name="T93" fmla="*/ 1 h 1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51"/>
                    <a:gd name="T142" fmla="*/ 0 h 116"/>
                    <a:gd name="T143" fmla="*/ 151 w 151"/>
                    <a:gd name="T144" fmla="*/ 116 h 1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59" name="Freeform 26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0 w 141"/>
                    <a:gd name="T1" fmla="*/ 0 h 137"/>
                    <a:gd name="T2" fmla="*/ 0 w 141"/>
                    <a:gd name="T3" fmla="*/ 0 h 137"/>
                    <a:gd name="T4" fmla="*/ 0 w 141"/>
                    <a:gd name="T5" fmla="*/ 0 h 137"/>
                    <a:gd name="T6" fmla="*/ 0 w 141"/>
                    <a:gd name="T7" fmla="*/ 0 h 137"/>
                    <a:gd name="T8" fmla="*/ 0 w 141"/>
                    <a:gd name="T9" fmla="*/ 0 h 137"/>
                    <a:gd name="T10" fmla="*/ 0 w 141"/>
                    <a:gd name="T11" fmla="*/ 0 h 137"/>
                    <a:gd name="T12" fmla="*/ 0 w 141"/>
                    <a:gd name="T13" fmla="*/ 0 h 137"/>
                    <a:gd name="T14" fmla="*/ 0 w 141"/>
                    <a:gd name="T15" fmla="*/ 0 h 137"/>
                    <a:gd name="T16" fmla="*/ 0 w 141"/>
                    <a:gd name="T17" fmla="*/ 0 h 137"/>
                    <a:gd name="T18" fmla="*/ 0 w 141"/>
                    <a:gd name="T19" fmla="*/ 0 h 137"/>
                    <a:gd name="T20" fmla="*/ 0 w 141"/>
                    <a:gd name="T21" fmla="*/ 0 h 137"/>
                    <a:gd name="T22" fmla="*/ 0 w 141"/>
                    <a:gd name="T23" fmla="*/ 0 h 137"/>
                    <a:gd name="T24" fmla="*/ 0 w 141"/>
                    <a:gd name="T25" fmla="*/ 0 h 137"/>
                    <a:gd name="T26" fmla="*/ 0 w 141"/>
                    <a:gd name="T27" fmla="*/ 0 h 137"/>
                    <a:gd name="T28" fmla="*/ 0 w 141"/>
                    <a:gd name="T29" fmla="*/ 0 h 137"/>
                    <a:gd name="T30" fmla="*/ 0 w 141"/>
                    <a:gd name="T31" fmla="*/ 0 h 137"/>
                    <a:gd name="T32" fmla="*/ 0 w 141"/>
                    <a:gd name="T33" fmla="*/ 0 h 137"/>
                    <a:gd name="T34" fmla="*/ 0 w 141"/>
                    <a:gd name="T35" fmla="*/ 0 h 137"/>
                    <a:gd name="T36" fmla="*/ 0 w 141"/>
                    <a:gd name="T37" fmla="*/ 0 h 137"/>
                    <a:gd name="T38" fmla="*/ 0 w 141"/>
                    <a:gd name="T39" fmla="*/ 0 h 137"/>
                    <a:gd name="T40" fmla="*/ 0 w 141"/>
                    <a:gd name="T41" fmla="*/ 0 h 137"/>
                    <a:gd name="T42" fmla="*/ 0 w 141"/>
                    <a:gd name="T43" fmla="*/ 0 h 137"/>
                    <a:gd name="T44" fmla="*/ 0 w 141"/>
                    <a:gd name="T45" fmla="*/ 0 h 137"/>
                    <a:gd name="T46" fmla="*/ 0 w 141"/>
                    <a:gd name="T47" fmla="*/ 0 h 137"/>
                    <a:gd name="T48" fmla="*/ 0 w 141"/>
                    <a:gd name="T49" fmla="*/ 0 h 137"/>
                    <a:gd name="T50" fmla="*/ 0 w 141"/>
                    <a:gd name="T51" fmla="*/ 0 h 137"/>
                    <a:gd name="T52" fmla="*/ 0 w 141"/>
                    <a:gd name="T53" fmla="*/ 0 h 137"/>
                    <a:gd name="T54" fmla="*/ 0 w 141"/>
                    <a:gd name="T55" fmla="*/ 0 h 137"/>
                    <a:gd name="T56" fmla="*/ 0 w 141"/>
                    <a:gd name="T57" fmla="*/ 0 h 137"/>
                    <a:gd name="T58" fmla="*/ 0 w 141"/>
                    <a:gd name="T59" fmla="*/ 0 h 137"/>
                    <a:gd name="T60" fmla="*/ 0 w 141"/>
                    <a:gd name="T61" fmla="*/ 0 h 137"/>
                    <a:gd name="T62" fmla="*/ 0 w 141"/>
                    <a:gd name="T63" fmla="*/ 0 h 137"/>
                    <a:gd name="T64" fmla="*/ 0 w 141"/>
                    <a:gd name="T65" fmla="*/ 0 h 137"/>
                    <a:gd name="T66" fmla="*/ 0 w 141"/>
                    <a:gd name="T67" fmla="*/ 0 h 137"/>
                    <a:gd name="T68" fmla="*/ 0 w 141"/>
                    <a:gd name="T69" fmla="*/ 0 h 137"/>
                    <a:gd name="T70" fmla="*/ 0 w 141"/>
                    <a:gd name="T71" fmla="*/ 0 h 137"/>
                    <a:gd name="T72" fmla="*/ 0 w 141"/>
                    <a:gd name="T73" fmla="*/ 0 h 137"/>
                    <a:gd name="T74" fmla="*/ 0 w 141"/>
                    <a:gd name="T75" fmla="*/ 0 h 137"/>
                    <a:gd name="T76" fmla="*/ 0 w 141"/>
                    <a:gd name="T77" fmla="*/ 0 h 137"/>
                    <a:gd name="T78" fmla="*/ 0 w 141"/>
                    <a:gd name="T79" fmla="*/ 0 h 137"/>
                    <a:gd name="T80" fmla="*/ 0 w 141"/>
                    <a:gd name="T81" fmla="*/ 0 h 137"/>
                    <a:gd name="T82" fmla="*/ 0 w 141"/>
                    <a:gd name="T83" fmla="*/ 0 h 137"/>
                    <a:gd name="T84" fmla="*/ 0 w 141"/>
                    <a:gd name="T85" fmla="*/ 0 h 137"/>
                    <a:gd name="T86" fmla="*/ 0 w 141"/>
                    <a:gd name="T87" fmla="*/ 0 h 137"/>
                    <a:gd name="T88" fmla="*/ 0 w 141"/>
                    <a:gd name="T89" fmla="*/ 0 h 137"/>
                    <a:gd name="T90" fmla="*/ 0 w 141"/>
                    <a:gd name="T91" fmla="*/ 0 h 137"/>
                    <a:gd name="T92" fmla="*/ 0 w 141"/>
                    <a:gd name="T93" fmla="*/ 0 h 13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41"/>
                    <a:gd name="T142" fmla="*/ 0 h 137"/>
                    <a:gd name="T143" fmla="*/ 141 w 141"/>
                    <a:gd name="T144" fmla="*/ 137 h 13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0" name="Freeform 26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 w 112"/>
                    <a:gd name="T1" fmla="*/ 1 h 151"/>
                    <a:gd name="T2" fmla="*/ 0 w 112"/>
                    <a:gd name="T3" fmla="*/ 1 h 151"/>
                    <a:gd name="T4" fmla="*/ 1 w 112"/>
                    <a:gd name="T5" fmla="*/ 1 h 151"/>
                    <a:gd name="T6" fmla="*/ 1 w 112"/>
                    <a:gd name="T7" fmla="*/ 1 h 151"/>
                    <a:gd name="T8" fmla="*/ 1 w 112"/>
                    <a:gd name="T9" fmla="*/ 1 h 151"/>
                    <a:gd name="T10" fmla="*/ 1 w 112"/>
                    <a:gd name="T11" fmla="*/ 1 h 151"/>
                    <a:gd name="T12" fmla="*/ 1 w 112"/>
                    <a:gd name="T13" fmla="*/ 1 h 151"/>
                    <a:gd name="T14" fmla="*/ 1 w 112"/>
                    <a:gd name="T15" fmla="*/ 1 h 151"/>
                    <a:gd name="T16" fmla="*/ 1 w 112"/>
                    <a:gd name="T17" fmla="*/ 1 h 151"/>
                    <a:gd name="T18" fmla="*/ 1 w 112"/>
                    <a:gd name="T19" fmla="*/ 1 h 151"/>
                    <a:gd name="T20" fmla="*/ 1 w 112"/>
                    <a:gd name="T21" fmla="*/ 1 h 151"/>
                    <a:gd name="T22" fmla="*/ 1 w 112"/>
                    <a:gd name="T23" fmla="*/ 1 h 151"/>
                    <a:gd name="T24" fmla="*/ 1 w 112"/>
                    <a:gd name="T25" fmla="*/ 1 h 151"/>
                    <a:gd name="T26" fmla="*/ 1 w 112"/>
                    <a:gd name="T27" fmla="*/ 1 h 151"/>
                    <a:gd name="T28" fmla="*/ 1 w 112"/>
                    <a:gd name="T29" fmla="*/ 1 h 151"/>
                    <a:gd name="T30" fmla="*/ 1 w 112"/>
                    <a:gd name="T31" fmla="*/ 1 h 151"/>
                    <a:gd name="T32" fmla="*/ 1 w 112"/>
                    <a:gd name="T33" fmla="*/ 1 h 151"/>
                    <a:gd name="T34" fmla="*/ 1 w 112"/>
                    <a:gd name="T35" fmla="*/ 1 h 151"/>
                    <a:gd name="T36" fmla="*/ 1 w 112"/>
                    <a:gd name="T37" fmla="*/ 1 h 151"/>
                    <a:gd name="T38" fmla="*/ 1 w 112"/>
                    <a:gd name="T39" fmla="*/ 1 h 151"/>
                    <a:gd name="T40" fmla="*/ 1 w 112"/>
                    <a:gd name="T41" fmla="*/ 1 h 151"/>
                    <a:gd name="T42" fmla="*/ 1 w 112"/>
                    <a:gd name="T43" fmla="*/ 1 h 151"/>
                    <a:gd name="T44" fmla="*/ 1 w 112"/>
                    <a:gd name="T45" fmla="*/ 1 h 151"/>
                    <a:gd name="T46" fmla="*/ 1 w 112"/>
                    <a:gd name="T47" fmla="*/ 1 h 151"/>
                    <a:gd name="T48" fmla="*/ 1 w 112"/>
                    <a:gd name="T49" fmla="*/ 1 h 151"/>
                    <a:gd name="T50" fmla="*/ 1 w 112"/>
                    <a:gd name="T51" fmla="*/ 1 h 151"/>
                    <a:gd name="T52" fmla="*/ 1 w 112"/>
                    <a:gd name="T53" fmla="*/ 1 h 151"/>
                    <a:gd name="T54" fmla="*/ 1 w 112"/>
                    <a:gd name="T55" fmla="*/ 1 h 151"/>
                    <a:gd name="T56" fmla="*/ 1 w 112"/>
                    <a:gd name="T57" fmla="*/ 1 h 151"/>
                    <a:gd name="T58" fmla="*/ 1 w 112"/>
                    <a:gd name="T59" fmla="*/ 1 h 151"/>
                    <a:gd name="T60" fmla="*/ 1 w 112"/>
                    <a:gd name="T61" fmla="*/ 1 h 151"/>
                    <a:gd name="T62" fmla="*/ 1 w 112"/>
                    <a:gd name="T63" fmla="*/ 1 h 151"/>
                    <a:gd name="T64" fmla="*/ 1 w 112"/>
                    <a:gd name="T65" fmla="*/ 1 h 151"/>
                    <a:gd name="T66" fmla="*/ 1 w 112"/>
                    <a:gd name="T67" fmla="*/ 1 h 151"/>
                    <a:gd name="T68" fmla="*/ 1 w 112"/>
                    <a:gd name="T69" fmla="*/ 1 h 151"/>
                    <a:gd name="T70" fmla="*/ 1 w 112"/>
                    <a:gd name="T71" fmla="*/ 1 h 151"/>
                    <a:gd name="T72" fmla="*/ 1 w 112"/>
                    <a:gd name="T73" fmla="*/ 1 h 151"/>
                    <a:gd name="T74" fmla="*/ 1 w 112"/>
                    <a:gd name="T75" fmla="*/ 1 h 151"/>
                    <a:gd name="T76" fmla="*/ 1 w 112"/>
                    <a:gd name="T77" fmla="*/ 1 h 151"/>
                    <a:gd name="T78" fmla="*/ 1 w 112"/>
                    <a:gd name="T79" fmla="*/ 1 h 151"/>
                    <a:gd name="T80" fmla="*/ 1 w 112"/>
                    <a:gd name="T81" fmla="*/ 1 h 151"/>
                    <a:gd name="T82" fmla="*/ 1 w 112"/>
                    <a:gd name="T83" fmla="*/ 1 h 151"/>
                    <a:gd name="T84" fmla="*/ 1 w 112"/>
                    <a:gd name="T85" fmla="*/ 1 h 151"/>
                    <a:gd name="T86" fmla="*/ 1 w 112"/>
                    <a:gd name="T87" fmla="*/ 1 h 151"/>
                    <a:gd name="T88" fmla="*/ 1 w 112"/>
                    <a:gd name="T89" fmla="*/ 1 h 151"/>
                    <a:gd name="T90" fmla="*/ 1 w 112"/>
                    <a:gd name="T91" fmla="*/ 1 h 151"/>
                    <a:gd name="T92" fmla="*/ 1 w 112"/>
                    <a:gd name="T93" fmla="*/ 1 h 151"/>
                    <a:gd name="T94" fmla="*/ 1 w 112"/>
                    <a:gd name="T95" fmla="*/ 1 h 151"/>
                    <a:gd name="T96" fmla="*/ 1 w 112"/>
                    <a:gd name="T97" fmla="*/ 1 h 151"/>
                    <a:gd name="T98" fmla="*/ 1 w 112"/>
                    <a:gd name="T99" fmla="*/ 1 h 151"/>
                    <a:gd name="T100" fmla="*/ 1 w 112"/>
                    <a:gd name="T101" fmla="*/ 1 h 151"/>
                    <a:gd name="T102" fmla="*/ 1 w 112"/>
                    <a:gd name="T103" fmla="*/ 1 h 151"/>
                    <a:gd name="T104" fmla="*/ 1 w 112"/>
                    <a:gd name="T105" fmla="*/ 1 h 151"/>
                    <a:gd name="T106" fmla="*/ 1 w 112"/>
                    <a:gd name="T107" fmla="*/ 1 h 151"/>
                    <a:gd name="T108" fmla="*/ 1 w 112"/>
                    <a:gd name="T109" fmla="*/ 1 h 151"/>
                    <a:gd name="T110" fmla="*/ 1 w 112"/>
                    <a:gd name="T111" fmla="*/ 1 h 151"/>
                    <a:gd name="T112" fmla="*/ 1 w 112"/>
                    <a:gd name="T113" fmla="*/ 1 h 151"/>
                    <a:gd name="T114" fmla="*/ 1 w 112"/>
                    <a:gd name="T115" fmla="*/ 1 h 1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2"/>
                    <a:gd name="T175" fmla="*/ 0 h 151"/>
                    <a:gd name="T176" fmla="*/ 112 w 112"/>
                    <a:gd name="T177" fmla="*/ 151 h 1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1" name="Freeform 26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0 h 83"/>
                    <a:gd name="T2" fmla="*/ 1 w 181"/>
                    <a:gd name="T3" fmla="*/ 0 h 83"/>
                    <a:gd name="T4" fmla="*/ 1 w 181"/>
                    <a:gd name="T5" fmla="*/ 0 h 83"/>
                    <a:gd name="T6" fmla="*/ 1 w 181"/>
                    <a:gd name="T7" fmla="*/ 0 h 83"/>
                    <a:gd name="T8" fmla="*/ 1 w 181"/>
                    <a:gd name="T9" fmla="*/ 0 h 83"/>
                    <a:gd name="T10" fmla="*/ 1 w 181"/>
                    <a:gd name="T11" fmla="*/ 0 h 83"/>
                    <a:gd name="T12" fmla="*/ 1 w 181"/>
                    <a:gd name="T13" fmla="*/ 0 h 83"/>
                    <a:gd name="T14" fmla="*/ 1 w 181"/>
                    <a:gd name="T15" fmla="*/ 0 h 83"/>
                    <a:gd name="T16" fmla="*/ 1 w 181"/>
                    <a:gd name="T17" fmla="*/ 0 h 83"/>
                    <a:gd name="T18" fmla="*/ 1 w 181"/>
                    <a:gd name="T19" fmla="*/ 0 h 83"/>
                    <a:gd name="T20" fmla="*/ 1 w 181"/>
                    <a:gd name="T21" fmla="*/ 0 h 83"/>
                    <a:gd name="T22" fmla="*/ 1 w 181"/>
                    <a:gd name="T23" fmla="*/ 0 h 83"/>
                    <a:gd name="T24" fmla="*/ 1 w 181"/>
                    <a:gd name="T25" fmla="*/ 0 h 83"/>
                    <a:gd name="T26" fmla="*/ 1 w 181"/>
                    <a:gd name="T27" fmla="*/ 0 h 83"/>
                    <a:gd name="T28" fmla="*/ 1 w 181"/>
                    <a:gd name="T29" fmla="*/ 0 h 83"/>
                    <a:gd name="T30" fmla="*/ 1 w 181"/>
                    <a:gd name="T31" fmla="*/ 0 h 83"/>
                    <a:gd name="T32" fmla="*/ 1 w 181"/>
                    <a:gd name="T33" fmla="*/ 0 h 83"/>
                    <a:gd name="T34" fmla="*/ 1 w 181"/>
                    <a:gd name="T35" fmla="*/ 0 h 83"/>
                    <a:gd name="T36" fmla="*/ 1 w 181"/>
                    <a:gd name="T37" fmla="*/ 0 h 83"/>
                    <a:gd name="T38" fmla="*/ 1 w 181"/>
                    <a:gd name="T39" fmla="*/ 0 h 83"/>
                    <a:gd name="T40" fmla="*/ 1 w 181"/>
                    <a:gd name="T41" fmla="*/ 0 h 83"/>
                    <a:gd name="T42" fmla="*/ 1 w 181"/>
                    <a:gd name="T43" fmla="*/ 0 h 83"/>
                    <a:gd name="T44" fmla="*/ 1 w 181"/>
                    <a:gd name="T45" fmla="*/ 0 h 83"/>
                    <a:gd name="T46" fmla="*/ 1 w 181"/>
                    <a:gd name="T47" fmla="*/ 0 h 83"/>
                    <a:gd name="T48" fmla="*/ 1 w 181"/>
                    <a:gd name="T49" fmla="*/ 0 h 83"/>
                    <a:gd name="T50" fmla="*/ 1 w 181"/>
                    <a:gd name="T51" fmla="*/ 0 h 83"/>
                    <a:gd name="T52" fmla="*/ 1 w 181"/>
                    <a:gd name="T53" fmla="*/ 0 h 83"/>
                    <a:gd name="T54" fmla="*/ 1 w 181"/>
                    <a:gd name="T55" fmla="*/ 0 h 83"/>
                    <a:gd name="T56" fmla="*/ 1 w 181"/>
                    <a:gd name="T57" fmla="*/ 0 h 83"/>
                    <a:gd name="T58" fmla="*/ 1 w 181"/>
                    <a:gd name="T59" fmla="*/ 0 h 83"/>
                    <a:gd name="T60" fmla="*/ 1 w 181"/>
                    <a:gd name="T61" fmla="*/ 0 h 83"/>
                    <a:gd name="T62" fmla="*/ 1 w 181"/>
                    <a:gd name="T63" fmla="*/ 0 h 83"/>
                    <a:gd name="T64" fmla="*/ 1 w 181"/>
                    <a:gd name="T65" fmla="*/ 0 h 83"/>
                    <a:gd name="T66" fmla="*/ 1 w 181"/>
                    <a:gd name="T67" fmla="*/ 0 h 83"/>
                    <a:gd name="T68" fmla="*/ 1 w 181"/>
                    <a:gd name="T69" fmla="*/ 0 h 83"/>
                    <a:gd name="T70" fmla="*/ 1 w 181"/>
                    <a:gd name="T71" fmla="*/ 0 h 83"/>
                    <a:gd name="T72" fmla="*/ 1 w 181"/>
                    <a:gd name="T73" fmla="*/ 0 h 83"/>
                    <a:gd name="T74" fmla="*/ 1 w 181"/>
                    <a:gd name="T75" fmla="*/ 0 h 83"/>
                    <a:gd name="T76" fmla="*/ 1 w 181"/>
                    <a:gd name="T77" fmla="*/ 0 h 83"/>
                    <a:gd name="T78" fmla="*/ 1 w 181"/>
                    <a:gd name="T79" fmla="*/ 0 h 83"/>
                    <a:gd name="T80" fmla="*/ 1 w 181"/>
                    <a:gd name="T81" fmla="*/ 0 h 83"/>
                    <a:gd name="T82" fmla="*/ 1 w 181"/>
                    <a:gd name="T83" fmla="*/ 0 h 83"/>
                    <a:gd name="T84" fmla="*/ 1 w 181"/>
                    <a:gd name="T85" fmla="*/ 0 h 83"/>
                    <a:gd name="T86" fmla="*/ 1 w 181"/>
                    <a:gd name="T87" fmla="*/ 0 h 83"/>
                    <a:gd name="T88" fmla="*/ 1 w 181"/>
                    <a:gd name="T89" fmla="*/ 0 h 83"/>
                    <a:gd name="T90" fmla="*/ 1 w 181"/>
                    <a:gd name="T91" fmla="*/ 0 h 83"/>
                    <a:gd name="T92" fmla="*/ 1 w 181"/>
                    <a:gd name="T93" fmla="*/ 0 h 83"/>
                    <a:gd name="T94" fmla="*/ 1 w 181"/>
                    <a:gd name="T95" fmla="*/ 0 h 83"/>
                    <a:gd name="T96" fmla="*/ 1 w 181"/>
                    <a:gd name="T97" fmla="*/ 0 h 83"/>
                    <a:gd name="T98" fmla="*/ 1 w 181"/>
                    <a:gd name="T99" fmla="*/ 0 h 83"/>
                    <a:gd name="T100" fmla="*/ 1 w 181"/>
                    <a:gd name="T101" fmla="*/ 0 h 83"/>
                    <a:gd name="T102" fmla="*/ 1 w 181"/>
                    <a:gd name="T103" fmla="*/ 0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1"/>
                    <a:gd name="T157" fmla="*/ 0 h 83"/>
                    <a:gd name="T158" fmla="*/ 181 w 181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2" name="Freeform 26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1 w 148"/>
                    <a:gd name="T1" fmla="*/ 0 h 169"/>
                    <a:gd name="T2" fmla="*/ 1 w 148"/>
                    <a:gd name="T3" fmla="*/ 0 h 169"/>
                    <a:gd name="T4" fmla="*/ 1 w 148"/>
                    <a:gd name="T5" fmla="*/ 0 h 169"/>
                    <a:gd name="T6" fmla="*/ 1 w 148"/>
                    <a:gd name="T7" fmla="*/ 0 h 169"/>
                    <a:gd name="T8" fmla="*/ 1 w 148"/>
                    <a:gd name="T9" fmla="*/ 0 h 169"/>
                    <a:gd name="T10" fmla="*/ 1 w 148"/>
                    <a:gd name="T11" fmla="*/ 0 h 169"/>
                    <a:gd name="T12" fmla="*/ 1 w 148"/>
                    <a:gd name="T13" fmla="*/ 0 h 169"/>
                    <a:gd name="T14" fmla="*/ 1 w 148"/>
                    <a:gd name="T15" fmla="*/ 0 h 169"/>
                    <a:gd name="T16" fmla="*/ 1 w 148"/>
                    <a:gd name="T17" fmla="*/ 0 h 169"/>
                    <a:gd name="T18" fmla="*/ 1 w 148"/>
                    <a:gd name="T19" fmla="*/ 0 h 169"/>
                    <a:gd name="T20" fmla="*/ 1 w 148"/>
                    <a:gd name="T21" fmla="*/ 0 h 169"/>
                    <a:gd name="T22" fmla="*/ 1 w 148"/>
                    <a:gd name="T23" fmla="*/ 0 h 169"/>
                    <a:gd name="T24" fmla="*/ 1 w 148"/>
                    <a:gd name="T25" fmla="*/ 0 h 169"/>
                    <a:gd name="T26" fmla="*/ 1 w 148"/>
                    <a:gd name="T27" fmla="*/ 0 h 169"/>
                    <a:gd name="T28" fmla="*/ 1 w 148"/>
                    <a:gd name="T29" fmla="*/ 0 h 169"/>
                    <a:gd name="T30" fmla="*/ 1 w 148"/>
                    <a:gd name="T31" fmla="*/ 0 h 169"/>
                    <a:gd name="T32" fmla="*/ 1 w 148"/>
                    <a:gd name="T33" fmla="*/ 0 h 169"/>
                    <a:gd name="T34" fmla="*/ 1 w 148"/>
                    <a:gd name="T35" fmla="*/ 0 h 169"/>
                    <a:gd name="T36" fmla="*/ 1 w 148"/>
                    <a:gd name="T37" fmla="*/ 0 h 169"/>
                    <a:gd name="T38" fmla="*/ 1 w 148"/>
                    <a:gd name="T39" fmla="*/ 0 h 169"/>
                    <a:gd name="T40" fmla="*/ 1 w 148"/>
                    <a:gd name="T41" fmla="*/ 0 h 169"/>
                    <a:gd name="T42" fmla="*/ 1 w 148"/>
                    <a:gd name="T43" fmla="*/ 0 h 169"/>
                    <a:gd name="T44" fmla="*/ 1 w 148"/>
                    <a:gd name="T45" fmla="*/ 0 h 169"/>
                    <a:gd name="T46" fmla="*/ 1 w 148"/>
                    <a:gd name="T47" fmla="*/ 0 h 169"/>
                    <a:gd name="T48" fmla="*/ 1 w 148"/>
                    <a:gd name="T49" fmla="*/ 0 h 169"/>
                    <a:gd name="T50" fmla="*/ 1 w 148"/>
                    <a:gd name="T51" fmla="*/ 0 h 169"/>
                    <a:gd name="T52" fmla="*/ 1 w 148"/>
                    <a:gd name="T53" fmla="*/ 0 h 169"/>
                    <a:gd name="T54" fmla="*/ 1 w 148"/>
                    <a:gd name="T55" fmla="*/ 0 h 169"/>
                    <a:gd name="T56" fmla="*/ 1 w 148"/>
                    <a:gd name="T57" fmla="*/ 0 h 169"/>
                    <a:gd name="T58" fmla="*/ 1 w 148"/>
                    <a:gd name="T59" fmla="*/ 0 h 169"/>
                    <a:gd name="T60" fmla="*/ 1 w 148"/>
                    <a:gd name="T61" fmla="*/ 0 h 169"/>
                    <a:gd name="T62" fmla="*/ 1 w 148"/>
                    <a:gd name="T63" fmla="*/ 0 h 169"/>
                    <a:gd name="T64" fmla="*/ 1 w 148"/>
                    <a:gd name="T65" fmla="*/ 0 h 169"/>
                    <a:gd name="T66" fmla="*/ 1 w 148"/>
                    <a:gd name="T67" fmla="*/ 0 h 169"/>
                    <a:gd name="T68" fmla="*/ 1 w 148"/>
                    <a:gd name="T69" fmla="*/ 0 h 169"/>
                    <a:gd name="T70" fmla="*/ 1 w 148"/>
                    <a:gd name="T71" fmla="*/ 0 h 169"/>
                    <a:gd name="T72" fmla="*/ 1 w 148"/>
                    <a:gd name="T73" fmla="*/ 0 h 169"/>
                    <a:gd name="T74" fmla="*/ 1 w 148"/>
                    <a:gd name="T75" fmla="*/ 0 h 169"/>
                    <a:gd name="T76" fmla="*/ 1 w 148"/>
                    <a:gd name="T77" fmla="*/ 0 h 169"/>
                    <a:gd name="T78" fmla="*/ 1 w 148"/>
                    <a:gd name="T79" fmla="*/ 0 h 169"/>
                    <a:gd name="T80" fmla="*/ 1 w 148"/>
                    <a:gd name="T81" fmla="*/ 0 h 169"/>
                    <a:gd name="T82" fmla="*/ 1 w 148"/>
                    <a:gd name="T83" fmla="*/ 0 h 169"/>
                    <a:gd name="T84" fmla="*/ 1 w 148"/>
                    <a:gd name="T85" fmla="*/ 0 h 169"/>
                    <a:gd name="T86" fmla="*/ 1 w 148"/>
                    <a:gd name="T87" fmla="*/ 0 h 169"/>
                    <a:gd name="T88" fmla="*/ 1 w 148"/>
                    <a:gd name="T89" fmla="*/ 0 h 169"/>
                    <a:gd name="T90" fmla="*/ 1 w 148"/>
                    <a:gd name="T91" fmla="*/ 0 h 169"/>
                    <a:gd name="T92" fmla="*/ 1 w 148"/>
                    <a:gd name="T93" fmla="*/ 0 h 169"/>
                    <a:gd name="T94" fmla="*/ 1 w 148"/>
                    <a:gd name="T95" fmla="*/ 0 h 16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48"/>
                    <a:gd name="T145" fmla="*/ 0 h 169"/>
                    <a:gd name="T146" fmla="*/ 148 w 148"/>
                    <a:gd name="T147" fmla="*/ 169 h 16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3" name="Freeform 27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1 w 110"/>
                    <a:gd name="T1" fmla="*/ 1 h 195"/>
                    <a:gd name="T2" fmla="*/ 1 w 110"/>
                    <a:gd name="T3" fmla="*/ 1 h 195"/>
                    <a:gd name="T4" fmla="*/ 1 w 110"/>
                    <a:gd name="T5" fmla="*/ 1 h 195"/>
                    <a:gd name="T6" fmla="*/ 1 w 110"/>
                    <a:gd name="T7" fmla="*/ 1 h 195"/>
                    <a:gd name="T8" fmla="*/ 1 w 110"/>
                    <a:gd name="T9" fmla="*/ 1 h 195"/>
                    <a:gd name="T10" fmla="*/ 1 w 110"/>
                    <a:gd name="T11" fmla="*/ 1 h 195"/>
                    <a:gd name="T12" fmla="*/ 1 w 110"/>
                    <a:gd name="T13" fmla="*/ 1 h 195"/>
                    <a:gd name="T14" fmla="*/ 1 w 110"/>
                    <a:gd name="T15" fmla="*/ 1 h 195"/>
                    <a:gd name="T16" fmla="*/ 1 w 110"/>
                    <a:gd name="T17" fmla="*/ 1 h 195"/>
                    <a:gd name="T18" fmla="*/ 1 w 110"/>
                    <a:gd name="T19" fmla="*/ 1 h 195"/>
                    <a:gd name="T20" fmla="*/ 1 w 110"/>
                    <a:gd name="T21" fmla="*/ 1 h 195"/>
                    <a:gd name="T22" fmla="*/ 1 w 110"/>
                    <a:gd name="T23" fmla="*/ 1 h 195"/>
                    <a:gd name="T24" fmla="*/ 1 w 110"/>
                    <a:gd name="T25" fmla="*/ 1 h 195"/>
                    <a:gd name="T26" fmla="*/ 1 w 110"/>
                    <a:gd name="T27" fmla="*/ 1 h 195"/>
                    <a:gd name="T28" fmla="*/ 1 w 110"/>
                    <a:gd name="T29" fmla="*/ 1 h 195"/>
                    <a:gd name="T30" fmla="*/ 1 w 110"/>
                    <a:gd name="T31" fmla="*/ 1 h 195"/>
                    <a:gd name="T32" fmla="*/ 1 w 110"/>
                    <a:gd name="T33" fmla="*/ 1 h 195"/>
                    <a:gd name="T34" fmla="*/ 1 w 110"/>
                    <a:gd name="T35" fmla="*/ 1 h 195"/>
                    <a:gd name="T36" fmla="*/ 1 w 110"/>
                    <a:gd name="T37" fmla="*/ 1 h 195"/>
                    <a:gd name="T38" fmla="*/ 1 w 110"/>
                    <a:gd name="T39" fmla="*/ 1 h 195"/>
                    <a:gd name="T40" fmla="*/ 1 w 110"/>
                    <a:gd name="T41" fmla="*/ 1 h 195"/>
                    <a:gd name="T42" fmla="*/ 1 w 110"/>
                    <a:gd name="T43" fmla="*/ 1 h 195"/>
                    <a:gd name="T44" fmla="*/ 1 w 110"/>
                    <a:gd name="T45" fmla="*/ 1 h 195"/>
                    <a:gd name="T46" fmla="*/ 1 w 110"/>
                    <a:gd name="T47" fmla="*/ 1 h 195"/>
                    <a:gd name="T48" fmla="*/ 0 w 110"/>
                    <a:gd name="T49" fmla="*/ 1 h 195"/>
                    <a:gd name="T50" fmla="*/ 1 w 110"/>
                    <a:gd name="T51" fmla="*/ 1 h 195"/>
                    <a:gd name="T52" fmla="*/ 1 w 110"/>
                    <a:gd name="T53" fmla="*/ 1 h 195"/>
                    <a:gd name="T54" fmla="*/ 1 w 110"/>
                    <a:gd name="T55" fmla="*/ 1 h 195"/>
                    <a:gd name="T56" fmla="*/ 1 w 110"/>
                    <a:gd name="T57" fmla="*/ 1 h 195"/>
                    <a:gd name="T58" fmla="*/ 1 w 110"/>
                    <a:gd name="T59" fmla="*/ 1 h 195"/>
                    <a:gd name="T60" fmla="*/ 1 w 110"/>
                    <a:gd name="T61" fmla="*/ 1 h 195"/>
                    <a:gd name="T62" fmla="*/ 1 w 110"/>
                    <a:gd name="T63" fmla="*/ 1 h 195"/>
                    <a:gd name="T64" fmla="*/ 1 w 110"/>
                    <a:gd name="T65" fmla="*/ 1 h 195"/>
                    <a:gd name="T66" fmla="*/ 1 w 110"/>
                    <a:gd name="T67" fmla="*/ 1 h 195"/>
                    <a:gd name="T68" fmla="*/ 1 w 110"/>
                    <a:gd name="T69" fmla="*/ 1 h 195"/>
                    <a:gd name="T70" fmla="*/ 1 w 110"/>
                    <a:gd name="T71" fmla="*/ 1 h 195"/>
                    <a:gd name="T72" fmla="*/ 1 w 110"/>
                    <a:gd name="T73" fmla="*/ 1 h 195"/>
                    <a:gd name="T74" fmla="*/ 1 w 110"/>
                    <a:gd name="T75" fmla="*/ 1 h 195"/>
                    <a:gd name="T76" fmla="*/ 1 w 110"/>
                    <a:gd name="T77" fmla="*/ 1 h 195"/>
                    <a:gd name="T78" fmla="*/ 1 w 110"/>
                    <a:gd name="T79" fmla="*/ 1 h 195"/>
                    <a:gd name="T80" fmla="*/ 1 w 110"/>
                    <a:gd name="T81" fmla="*/ 1 h 195"/>
                    <a:gd name="T82" fmla="*/ 1 w 110"/>
                    <a:gd name="T83" fmla="*/ 1 h 195"/>
                    <a:gd name="T84" fmla="*/ 1 w 110"/>
                    <a:gd name="T85" fmla="*/ 1 h 195"/>
                    <a:gd name="T86" fmla="*/ 1 w 110"/>
                    <a:gd name="T87" fmla="*/ 1 h 195"/>
                    <a:gd name="T88" fmla="*/ 1 w 110"/>
                    <a:gd name="T89" fmla="*/ 1 h 195"/>
                    <a:gd name="T90" fmla="*/ 1 w 110"/>
                    <a:gd name="T91" fmla="*/ 1 h 195"/>
                    <a:gd name="T92" fmla="*/ 1 w 110"/>
                    <a:gd name="T93" fmla="*/ 1 h 195"/>
                    <a:gd name="T94" fmla="*/ 1 w 110"/>
                    <a:gd name="T95" fmla="*/ 1 h 195"/>
                    <a:gd name="T96" fmla="*/ 1 w 110"/>
                    <a:gd name="T97" fmla="*/ 0 h 1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10"/>
                    <a:gd name="T148" fmla="*/ 0 h 195"/>
                    <a:gd name="T149" fmla="*/ 110 w 110"/>
                    <a:gd name="T150" fmla="*/ 195 h 1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4" name="Freeform 27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 w 177"/>
                    <a:gd name="T1" fmla="*/ 0 h 101"/>
                    <a:gd name="T2" fmla="*/ 1 w 177"/>
                    <a:gd name="T3" fmla="*/ 0 h 101"/>
                    <a:gd name="T4" fmla="*/ 1 w 177"/>
                    <a:gd name="T5" fmla="*/ 0 h 101"/>
                    <a:gd name="T6" fmla="*/ 1 w 177"/>
                    <a:gd name="T7" fmla="*/ 0 h 101"/>
                    <a:gd name="T8" fmla="*/ 1 w 177"/>
                    <a:gd name="T9" fmla="*/ 0 h 101"/>
                    <a:gd name="T10" fmla="*/ 1 w 177"/>
                    <a:gd name="T11" fmla="*/ 0 h 101"/>
                    <a:gd name="T12" fmla="*/ 1 w 177"/>
                    <a:gd name="T13" fmla="*/ 0 h 101"/>
                    <a:gd name="T14" fmla="*/ 1 w 177"/>
                    <a:gd name="T15" fmla="*/ 0 h 101"/>
                    <a:gd name="T16" fmla="*/ 1 w 177"/>
                    <a:gd name="T17" fmla="*/ 0 h 101"/>
                    <a:gd name="T18" fmla="*/ 1 w 177"/>
                    <a:gd name="T19" fmla="*/ 0 h 101"/>
                    <a:gd name="T20" fmla="*/ 1 w 177"/>
                    <a:gd name="T21" fmla="*/ 0 h 101"/>
                    <a:gd name="T22" fmla="*/ 1 w 177"/>
                    <a:gd name="T23" fmla="*/ 0 h 101"/>
                    <a:gd name="T24" fmla="*/ 1 w 177"/>
                    <a:gd name="T25" fmla="*/ 0 h 101"/>
                    <a:gd name="T26" fmla="*/ 1 w 177"/>
                    <a:gd name="T27" fmla="*/ 0 h 101"/>
                    <a:gd name="T28" fmla="*/ 1 w 177"/>
                    <a:gd name="T29" fmla="*/ 0 h 101"/>
                    <a:gd name="T30" fmla="*/ 1 w 177"/>
                    <a:gd name="T31" fmla="*/ 0 h 101"/>
                    <a:gd name="T32" fmla="*/ 1 w 177"/>
                    <a:gd name="T33" fmla="*/ 0 h 101"/>
                    <a:gd name="T34" fmla="*/ 1 w 177"/>
                    <a:gd name="T35" fmla="*/ 0 h 101"/>
                    <a:gd name="T36" fmla="*/ 1 w 177"/>
                    <a:gd name="T37" fmla="*/ 0 h 101"/>
                    <a:gd name="T38" fmla="*/ 1 w 177"/>
                    <a:gd name="T39" fmla="*/ 0 h 101"/>
                    <a:gd name="T40" fmla="*/ 1 w 177"/>
                    <a:gd name="T41" fmla="*/ 0 h 101"/>
                    <a:gd name="T42" fmla="*/ 1 w 177"/>
                    <a:gd name="T43" fmla="*/ 0 h 101"/>
                    <a:gd name="T44" fmla="*/ 1 w 177"/>
                    <a:gd name="T45" fmla="*/ 0 h 101"/>
                    <a:gd name="T46" fmla="*/ 1 w 177"/>
                    <a:gd name="T47" fmla="*/ 0 h 101"/>
                    <a:gd name="T48" fmla="*/ 1 w 177"/>
                    <a:gd name="T49" fmla="*/ 0 h 101"/>
                    <a:gd name="T50" fmla="*/ 1 w 177"/>
                    <a:gd name="T51" fmla="*/ 0 h 101"/>
                    <a:gd name="T52" fmla="*/ 1 w 177"/>
                    <a:gd name="T53" fmla="*/ 0 h 101"/>
                    <a:gd name="T54" fmla="*/ 1 w 177"/>
                    <a:gd name="T55" fmla="*/ 0 h 101"/>
                    <a:gd name="T56" fmla="*/ 1 w 177"/>
                    <a:gd name="T57" fmla="*/ 0 h 101"/>
                    <a:gd name="T58" fmla="*/ 1 w 177"/>
                    <a:gd name="T59" fmla="*/ 0 h 101"/>
                    <a:gd name="T60" fmla="*/ 1 w 177"/>
                    <a:gd name="T61" fmla="*/ 0 h 101"/>
                    <a:gd name="T62" fmla="*/ 1 w 177"/>
                    <a:gd name="T63" fmla="*/ 0 h 101"/>
                    <a:gd name="T64" fmla="*/ 1 w 177"/>
                    <a:gd name="T65" fmla="*/ 0 h 101"/>
                    <a:gd name="T66" fmla="*/ 1 w 177"/>
                    <a:gd name="T67" fmla="*/ 0 h 101"/>
                    <a:gd name="T68" fmla="*/ 1 w 177"/>
                    <a:gd name="T69" fmla="*/ 0 h 101"/>
                    <a:gd name="T70" fmla="*/ 1 w 177"/>
                    <a:gd name="T71" fmla="*/ 0 h 101"/>
                    <a:gd name="T72" fmla="*/ 1 w 177"/>
                    <a:gd name="T73" fmla="*/ 0 h 101"/>
                    <a:gd name="T74" fmla="*/ 1 w 177"/>
                    <a:gd name="T75" fmla="*/ 0 h 101"/>
                    <a:gd name="T76" fmla="*/ 1 w 177"/>
                    <a:gd name="T77" fmla="*/ 0 h 101"/>
                    <a:gd name="T78" fmla="*/ 1 w 177"/>
                    <a:gd name="T79" fmla="*/ 0 h 101"/>
                    <a:gd name="T80" fmla="*/ 1 w 177"/>
                    <a:gd name="T81" fmla="*/ 0 h 101"/>
                    <a:gd name="T82" fmla="*/ 1 w 177"/>
                    <a:gd name="T83" fmla="*/ 0 h 101"/>
                    <a:gd name="T84" fmla="*/ 1 w 177"/>
                    <a:gd name="T85" fmla="*/ 0 h 101"/>
                    <a:gd name="T86" fmla="*/ 1 w 177"/>
                    <a:gd name="T87" fmla="*/ 0 h 101"/>
                    <a:gd name="T88" fmla="*/ 1 w 177"/>
                    <a:gd name="T89" fmla="*/ 0 h 101"/>
                    <a:gd name="T90" fmla="*/ 1 w 177"/>
                    <a:gd name="T91" fmla="*/ 0 h 101"/>
                    <a:gd name="T92" fmla="*/ 1 w 177"/>
                    <a:gd name="T93" fmla="*/ 0 h 101"/>
                    <a:gd name="T94" fmla="*/ 1 w 177"/>
                    <a:gd name="T95" fmla="*/ 0 h 101"/>
                    <a:gd name="T96" fmla="*/ 1 w 177"/>
                    <a:gd name="T97" fmla="*/ 0 h 101"/>
                    <a:gd name="T98" fmla="*/ 1 w 177"/>
                    <a:gd name="T99" fmla="*/ 0 h 101"/>
                    <a:gd name="T100" fmla="*/ 1 w 177"/>
                    <a:gd name="T101" fmla="*/ 0 h 101"/>
                    <a:gd name="T102" fmla="*/ 1 w 177"/>
                    <a:gd name="T103" fmla="*/ 0 h 10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77"/>
                    <a:gd name="T157" fmla="*/ 0 h 101"/>
                    <a:gd name="T158" fmla="*/ 177 w 177"/>
                    <a:gd name="T159" fmla="*/ 101 h 10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5" name="Freeform 27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1 w 16"/>
                    <a:gd name="T1" fmla="*/ 1 h 17"/>
                    <a:gd name="T2" fmla="*/ 1 w 16"/>
                    <a:gd name="T3" fmla="*/ 0 h 17"/>
                    <a:gd name="T4" fmla="*/ 1 w 16"/>
                    <a:gd name="T5" fmla="*/ 0 h 17"/>
                    <a:gd name="T6" fmla="*/ 1 w 16"/>
                    <a:gd name="T7" fmla="*/ 1 h 17"/>
                    <a:gd name="T8" fmla="*/ 1 w 16"/>
                    <a:gd name="T9" fmla="*/ 1 h 17"/>
                    <a:gd name="T10" fmla="*/ 1 w 16"/>
                    <a:gd name="T11" fmla="*/ 1 h 17"/>
                    <a:gd name="T12" fmla="*/ 1 w 16"/>
                    <a:gd name="T13" fmla="*/ 1 h 17"/>
                    <a:gd name="T14" fmla="*/ 1 w 16"/>
                    <a:gd name="T15" fmla="*/ 1 h 17"/>
                    <a:gd name="T16" fmla="*/ 1 w 16"/>
                    <a:gd name="T17" fmla="*/ 1 h 17"/>
                    <a:gd name="T18" fmla="*/ 1 w 16"/>
                    <a:gd name="T19" fmla="*/ 1 h 17"/>
                    <a:gd name="T20" fmla="*/ 1 w 16"/>
                    <a:gd name="T21" fmla="*/ 1 h 17"/>
                    <a:gd name="T22" fmla="*/ 1 w 16"/>
                    <a:gd name="T23" fmla="*/ 1 h 17"/>
                    <a:gd name="T24" fmla="*/ 1 w 16"/>
                    <a:gd name="T25" fmla="*/ 1 h 17"/>
                    <a:gd name="T26" fmla="*/ 1 w 16"/>
                    <a:gd name="T27" fmla="*/ 1 h 17"/>
                    <a:gd name="T28" fmla="*/ 0 w 16"/>
                    <a:gd name="T29" fmla="*/ 1 h 17"/>
                    <a:gd name="T30" fmla="*/ 0 w 16"/>
                    <a:gd name="T31" fmla="*/ 1 h 17"/>
                    <a:gd name="T32" fmla="*/ 1 w 16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17"/>
                    <a:gd name="T53" fmla="*/ 16 w 16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6" name="Freeform 27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1 h 12"/>
                    <a:gd name="T2" fmla="*/ 1 w 14"/>
                    <a:gd name="T3" fmla="*/ 0 h 12"/>
                    <a:gd name="T4" fmla="*/ 1 w 14"/>
                    <a:gd name="T5" fmla="*/ 0 h 12"/>
                    <a:gd name="T6" fmla="*/ 1 w 14"/>
                    <a:gd name="T7" fmla="*/ 1 h 12"/>
                    <a:gd name="T8" fmla="*/ 1 w 14"/>
                    <a:gd name="T9" fmla="*/ 1 h 12"/>
                    <a:gd name="T10" fmla="*/ 1 w 14"/>
                    <a:gd name="T11" fmla="*/ 1 h 12"/>
                    <a:gd name="T12" fmla="*/ 1 w 14"/>
                    <a:gd name="T13" fmla="*/ 1 h 12"/>
                    <a:gd name="T14" fmla="*/ 1 w 14"/>
                    <a:gd name="T15" fmla="*/ 1 h 12"/>
                    <a:gd name="T16" fmla="*/ 1 w 14"/>
                    <a:gd name="T17" fmla="*/ 1 h 12"/>
                    <a:gd name="T18" fmla="*/ 1 w 14"/>
                    <a:gd name="T19" fmla="*/ 1 h 12"/>
                    <a:gd name="T20" fmla="*/ 1 w 14"/>
                    <a:gd name="T21" fmla="*/ 1 h 12"/>
                    <a:gd name="T22" fmla="*/ 1 w 14"/>
                    <a:gd name="T23" fmla="*/ 1 h 12"/>
                    <a:gd name="T24" fmla="*/ 1 w 14"/>
                    <a:gd name="T25" fmla="*/ 1 h 12"/>
                    <a:gd name="T26" fmla="*/ 1 w 14"/>
                    <a:gd name="T27" fmla="*/ 1 h 12"/>
                    <a:gd name="T28" fmla="*/ 0 w 14"/>
                    <a:gd name="T29" fmla="*/ 1 h 12"/>
                    <a:gd name="T30" fmla="*/ 0 w 14"/>
                    <a:gd name="T31" fmla="*/ 1 h 12"/>
                    <a:gd name="T32" fmla="*/ 1 w 14"/>
                    <a:gd name="T33" fmla="*/ 1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2"/>
                    <a:gd name="T53" fmla="*/ 14 w 14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7" name="Freeform 27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1 w 18"/>
                    <a:gd name="T1" fmla="*/ 1 h 17"/>
                    <a:gd name="T2" fmla="*/ 1 w 18"/>
                    <a:gd name="T3" fmla="*/ 1 h 17"/>
                    <a:gd name="T4" fmla="*/ 1 w 18"/>
                    <a:gd name="T5" fmla="*/ 0 h 17"/>
                    <a:gd name="T6" fmla="*/ 1 w 18"/>
                    <a:gd name="T7" fmla="*/ 0 h 17"/>
                    <a:gd name="T8" fmla="*/ 1 w 18"/>
                    <a:gd name="T9" fmla="*/ 1 h 17"/>
                    <a:gd name="T10" fmla="*/ 1 w 18"/>
                    <a:gd name="T11" fmla="*/ 1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0 w 18"/>
                    <a:gd name="T29" fmla="*/ 1 h 17"/>
                    <a:gd name="T30" fmla="*/ 0 w 18"/>
                    <a:gd name="T31" fmla="*/ 1 h 17"/>
                    <a:gd name="T32" fmla="*/ 1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8" name="Freeform 27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 w 20"/>
                    <a:gd name="T1" fmla="*/ 0 h 20"/>
                    <a:gd name="T2" fmla="*/ 1 w 20"/>
                    <a:gd name="T3" fmla="*/ 0 h 20"/>
                    <a:gd name="T4" fmla="*/ 1 w 20"/>
                    <a:gd name="T5" fmla="*/ 0 h 20"/>
                    <a:gd name="T6" fmla="*/ 1 w 20"/>
                    <a:gd name="T7" fmla="*/ 0 h 20"/>
                    <a:gd name="T8" fmla="*/ 1 w 20"/>
                    <a:gd name="T9" fmla="*/ 0 h 20"/>
                    <a:gd name="T10" fmla="*/ 1 w 20"/>
                    <a:gd name="T11" fmla="*/ 0 h 20"/>
                    <a:gd name="T12" fmla="*/ 1 w 20"/>
                    <a:gd name="T13" fmla="*/ 0 h 20"/>
                    <a:gd name="T14" fmla="*/ 1 w 20"/>
                    <a:gd name="T15" fmla="*/ 0 h 20"/>
                    <a:gd name="T16" fmla="*/ 1 w 20"/>
                    <a:gd name="T17" fmla="*/ 0 h 20"/>
                    <a:gd name="T18" fmla="*/ 1 w 20"/>
                    <a:gd name="T19" fmla="*/ 0 h 20"/>
                    <a:gd name="T20" fmla="*/ 1 w 20"/>
                    <a:gd name="T21" fmla="*/ 0 h 20"/>
                    <a:gd name="T22" fmla="*/ 1 w 20"/>
                    <a:gd name="T23" fmla="*/ 0 h 20"/>
                    <a:gd name="T24" fmla="*/ 0 w 20"/>
                    <a:gd name="T25" fmla="*/ 0 h 20"/>
                    <a:gd name="T26" fmla="*/ 1 w 20"/>
                    <a:gd name="T27" fmla="*/ 0 h 20"/>
                    <a:gd name="T28" fmla="*/ 1 w 20"/>
                    <a:gd name="T29" fmla="*/ 0 h 20"/>
                    <a:gd name="T30" fmla="*/ 1 w 20"/>
                    <a:gd name="T31" fmla="*/ 0 h 20"/>
                    <a:gd name="T32" fmla="*/ 1 w 20"/>
                    <a:gd name="T33" fmla="*/ 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0"/>
                    <a:gd name="T53" fmla="*/ 20 w 20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69" name="Freeform 27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0 h 19"/>
                    <a:gd name="T2" fmla="*/ 0 w 21"/>
                    <a:gd name="T3" fmla="*/ 0 h 19"/>
                    <a:gd name="T4" fmla="*/ 1 w 21"/>
                    <a:gd name="T5" fmla="*/ 0 h 19"/>
                    <a:gd name="T6" fmla="*/ 1 w 21"/>
                    <a:gd name="T7" fmla="*/ 0 h 19"/>
                    <a:gd name="T8" fmla="*/ 1 w 21"/>
                    <a:gd name="T9" fmla="*/ 0 h 19"/>
                    <a:gd name="T10" fmla="*/ 1 w 21"/>
                    <a:gd name="T11" fmla="*/ 0 h 19"/>
                    <a:gd name="T12" fmla="*/ 1 w 21"/>
                    <a:gd name="T13" fmla="*/ 0 h 19"/>
                    <a:gd name="T14" fmla="*/ 1 w 21"/>
                    <a:gd name="T15" fmla="*/ 0 h 19"/>
                    <a:gd name="T16" fmla="*/ 1 w 21"/>
                    <a:gd name="T17" fmla="*/ 0 h 19"/>
                    <a:gd name="T18" fmla="*/ 1 w 21"/>
                    <a:gd name="T19" fmla="*/ 0 h 19"/>
                    <a:gd name="T20" fmla="*/ 1 w 21"/>
                    <a:gd name="T21" fmla="*/ 0 h 19"/>
                    <a:gd name="T22" fmla="*/ 1 w 21"/>
                    <a:gd name="T23" fmla="*/ 0 h 19"/>
                    <a:gd name="T24" fmla="*/ 1 w 21"/>
                    <a:gd name="T25" fmla="*/ 0 h 19"/>
                    <a:gd name="T26" fmla="*/ 1 w 21"/>
                    <a:gd name="T27" fmla="*/ 0 h 19"/>
                    <a:gd name="T28" fmla="*/ 1 w 21"/>
                    <a:gd name="T29" fmla="*/ 0 h 19"/>
                    <a:gd name="T30" fmla="*/ 1 w 21"/>
                    <a:gd name="T31" fmla="*/ 0 h 19"/>
                    <a:gd name="T32" fmla="*/ 0 w 21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19"/>
                    <a:gd name="T53" fmla="*/ 21 w 21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0" name="Freeform 27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 h 16"/>
                    <a:gd name="T2" fmla="*/ 0 w 18"/>
                    <a:gd name="T3" fmla="*/ 1 h 16"/>
                    <a:gd name="T4" fmla="*/ 0 w 18"/>
                    <a:gd name="T5" fmla="*/ 1 h 16"/>
                    <a:gd name="T6" fmla="*/ 0 w 18"/>
                    <a:gd name="T7" fmla="*/ 1 h 16"/>
                    <a:gd name="T8" fmla="*/ 0 w 18"/>
                    <a:gd name="T9" fmla="*/ 0 h 16"/>
                    <a:gd name="T10" fmla="*/ 0 w 18"/>
                    <a:gd name="T11" fmla="*/ 0 h 16"/>
                    <a:gd name="T12" fmla="*/ 0 w 18"/>
                    <a:gd name="T13" fmla="*/ 1 h 16"/>
                    <a:gd name="T14" fmla="*/ 0 w 18"/>
                    <a:gd name="T15" fmla="*/ 1 h 16"/>
                    <a:gd name="T16" fmla="*/ 0 w 18"/>
                    <a:gd name="T17" fmla="*/ 1 h 16"/>
                    <a:gd name="T18" fmla="*/ 0 w 18"/>
                    <a:gd name="T19" fmla="*/ 1 h 16"/>
                    <a:gd name="T20" fmla="*/ 0 w 18"/>
                    <a:gd name="T21" fmla="*/ 1 h 16"/>
                    <a:gd name="T22" fmla="*/ 0 w 18"/>
                    <a:gd name="T23" fmla="*/ 1 h 16"/>
                    <a:gd name="T24" fmla="*/ 0 w 18"/>
                    <a:gd name="T25" fmla="*/ 1 h 16"/>
                    <a:gd name="T26" fmla="*/ 0 w 18"/>
                    <a:gd name="T27" fmla="*/ 1 h 16"/>
                    <a:gd name="T28" fmla="*/ 0 w 18"/>
                    <a:gd name="T29" fmla="*/ 1 h 16"/>
                    <a:gd name="T30" fmla="*/ 0 w 18"/>
                    <a:gd name="T31" fmla="*/ 1 h 16"/>
                    <a:gd name="T32" fmla="*/ 0 w 18"/>
                    <a:gd name="T33" fmla="*/ 1 h 1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6"/>
                    <a:gd name="T53" fmla="*/ 18 w 18"/>
                    <a:gd name="T54" fmla="*/ 16 h 1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1" name="Freeform 27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1 h 17"/>
                    <a:gd name="T2" fmla="*/ 1 w 18"/>
                    <a:gd name="T3" fmla="*/ 1 h 17"/>
                    <a:gd name="T4" fmla="*/ 1 w 18"/>
                    <a:gd name="T5" fmla="*/ 1 h 17"/>
                    <a:gd name="T6" fmla="*/ 1 w 18"/>
                    <a:gd name="T7" fmla="*/ 1 h 17"/>
                    <a:gd name="T8" fmla="*/ 1 w 18"/>
                    <a:gd name="T9" fmla="*/ 0 h 17"/>
                    <a:gd name="T10" fmla="*/ 1 w 18"/>
                    <a:gd name="T11" fmla="*/ 0 h 17"/>
                    <a:gd name="T12" fmla="*/ 1 w 18"/>
                    <a:gd name="T13" fmla="*/ 1 h 17"/>
                    <a:gd name="T14" fmla="*/ 1 w 18"/>
                    <a:gd name="T15" fmla="*/ 1 h 17"/>
                    <a:gd name="T16" fmla="*/ 1 w 18"/>
                    <a:gd name="T17" fmla="*/ 1 h 17"/>
                    <a:gd name="T18" fmla="*/ 1 w 18"/>
                    <a:gd name="T19" fmla="*/ 1 h 17"/>
                    <a:gd name="T20" fmla="*/ 1 w 18"/>
                    <a:gd name="T21" fmla="*/ 1 h 17"/>
                    <a:gd name="T22" fmla="*/ 1 w 18"/>
                    <a:gd name="T23" fmla="*/ 1 h 17"/>
                    <a:gd name="T24" fmla="*/ 1 w 18"/>
                    <a:gd name="T25" fmla="*/ 1 h 17"/>
                    <a:gd name="T26" fmla="*/ 1 w 18"/>
                    <a:gd name="T27" fmla="*/ 1 h 17"/>
                    <a:gd name="T28" fmla="*/ 1 w 18"/>
                    <a:gd name="T29" fmla="*/ 1 h 17"/>
                    <a:gd name="T30" fmla="*/ 1 w 18"/>
                    <a:gd name="T31" fmla="*/ 1 h 17"/>
                    <a:gd name="T32" fmla="*/ 0 w 18"/>
                    <a:gd name="T33" fmla="*/ 1 h 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8"/>
                    <a:gd name="T52" fmla="*/ 0 h 17"/>
                    <a:gd name="T53" fmla="*/ 18 w 18"/>
                    <a:gd name="T54" fmla="*/ 17 h 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2" name="Freeform 27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 w 132"/>
                    <a:gd name="T1" fmla="*/ 1 h 134"/>
                    <a:gd name="T2" fmla="*/ 1 w 132"/>
                    <a:gd name="T3" fmla="*/ 1 h 134"/>
                    <a:gd name="T4" fmla="*/ 1 w 132"/>
                    <a:gd name="T5" fmla="*/ 1 h 134"/>
                    <a:gd name="T6" fmla="*/ 1 w 132"/>
                    <a:gd name="T7" fmla="*/ 1 h 134"/>
                    <a:gd name="T8" fmla="*/ 1 w 132"/>
                    <a:gd name="T9" fmla="*/ 1 h 134"/>
                    <a:gd name="T10" fmla="*/ 1 w 132"/>
                    <a:gd name="T11" fmla="*/ 1 h 134"/>
                    <a:gd name="T12" fmla="*/ 1 w 132"/>
                    <a:gd name="T13" fmla="*/ 1 h 134"/>
                    <a:gd name="T14" fmla="*/ 1 w 132"/>
                    <a:gd name="T15" fmla="*/ 1 h 134"/>
                    <a:gd name="T16" fmla="*/ 1 w 132"/>
                    <a:gd name="T17" fmla="*/ 1 h 134"/>
                    <a:gd name="T18" fmla="*/ 1 w 132"/>
                    <a:gd name="T19" fmla="*/ 1 h 134"/>
                    <a:gd name="T20" fmla="*/ 1 w 132"/>
                    <a:gd name="T21" fmla="*/ 1 h 134"/>
                    <a:gd name="T22" fmla="*/ 1 w 132"/>
                    <a:gd name="T23" fmla="*/ 1 h 134"/>
                    <a:gd name="T24" fmla="*/ 1 w 132"/>
                    <a:gd name="T25" fmla="*/ 1 h 134"/>
                    <a:gd name="T26" fmla="*/ 1 w 132"/>
                    <a:gd name="T27" fmla="*/ 1 h 134"/>
                    <a:gd name="T28" fmla="*/ 1 w 132"/>
                    <a:gd name="T29" fmla="*/ 1 h 134"/>
                    <a:gd name="T30" fmla="*/ 1 w 132"/>
                    <a:gd name="T31" fmla="*/ 1 h 134"/>
                    <a:gd name="T32" fmla="*/ 1 w 132"/>
                    <a:gd name="T33" fmla="*/ 1 h 134"/>
                    <a:gd name="T34" fmla="*/ 1 w 132"/>
                    <a:gd name="T35" fmla="*/ 1 h 134"/>
                    <a:gd name="T36" fmla="*/ 1 w 132"/>
                    <a:gd name="T37" fmla="*/ 1 h 134"/>
                    <a:gd name="T38" fmla="*/ 1 w 132"/>
                    <a:gd name="T39" fmla="*/ 1 h 134"/>
                    <a:gd name="T40" fmla="*/ 1 w 132"/>
                    <a:gd name="T41" fmla="*/ 1 h 134"/>
                    <a:gd name="T42" fmla="*/ 1 w 132"/>
                    <a:gd name="T43" fmla="*/ 1 h 134"/>
                    <a:gd name="T44" fmla="*/ 1 w 132"/>
                    <a:gd name="T45" fmla="*/ 1 h 134"/>
                    <a:gd name="T46" fmla="*/ 1 w 132"/>
                    <a:gd name="T47" fmla="*/ 1 h 134"/>
                    <a:gd name="T48" fmla="*/ 1 w 132"/>
                    <a:gd name="T49" fmla="*/ 1 h 134"/>
                    <a:gd name="T50" fmla="*/ 1 w 132"/>
                    <a:gd name="T51" fmla="*/ 1 h 134"/>
                    <a:gd name="T52" fmla="*/ 1 w 132"/>
                    <a:gd name="T53" fmla="*/ 1 h 134"/>
                    <a:gd name="T54" fmla="*/ 1 w 132"/>
                    <a:gd name="T55" fmla="*/ 1 h 134"/>
                    <a:gd name="T56" fmla="*/ 1 w 132"/>
                    <a:gd name="T57" fmla="*/ 1 h 134"/>
                    <a:gd name="T58" fmla="*/ 1 w 132"/>
                    <a:gd name="T59" fmla="*/ 1 h 134"/>
                    <a:gd name="T60" fmla="*/ 1 w 132"/>
                    <a:gd name="T61" fmla="*/ 1 h 134"/>
                    <a:gd name="T62" fmla="*/ 1 w 132"/>
                    <a:gd name="T63" fmla="*/ 1 h 134"/>
                    <a:gd name="T64" fmla="*/ 1 w 132"/>
                    <a:gd name="T65" fmla="*/ 1 h 134"/>
                    <a:gd name="T66" fmla="*/ 1 w 132"/>
                    <a:gd name="T67" fmla="*/ 1 h 134"/>
                    <a:gd name="T68" fmla="*/ 1 w 132"/>
                    <a:gd name="T69" fmla="*/ 1 h 134"/>
                    <a:gd name="T70" fmla="*/ 1 w 132"/>
                    <a:gd name="T71" fmla="*/ 1 h 134"/>
                    <a:gd name="T72" fmla="*/ 1 w 132"/>
                    <a:gd name="T73" fmla="*/ 1 h 134"/>
                    <a:gd name="T74" fmla="*/ 1 w 132"/>
                    <a:gd name="T75" fmla="*/ 1 h 134"/>
                    <a:gd name="T76" fmla="*/ 1 w 132"/>
                    <a:gd name="T77" fmla="*/ 1 h 134"/>
                    <a:gd name="T78" fmla="*/ 1 w 132"/>
                    <a:gd name="T79" fmla="*/ 1 h 134"/>
                    <a:gd name="T80" fmla="*/ 1 w 132"/>
                    <a:gd name="T81" fmla="*/ 1 h 134"/>
                    <a:gd name="T82" fmla="*/ 1 w 132"/>
                    <a:gd name="T83" fmla="*/ 1 h 134"/>
                    <a:gd name="T84" fmla="*/ 1 w 132"/>
                    <a:gd name="T85" fmla="*/ 1 h 134"/>
                    <a:gd name="T86" fmla="*/ 1 w 132"/>
                    <a:gd name="T87" fmla="*/ 1 h 134"/>
                    <a:gd name="T88" fmla="*/ 1 w 132"/>
                    <a:gd name="T89" fmla="*/ 1 h 134"/>
                    <a:gd name="T90" fmla="*/ 1 w 132"/>
                    <a:gd name="T91" fmla="*/ 1 h 134"/>
                    <a:gd name="T92" fmla="*/ 1 w 132"/>
                    <a:gd name="T93" fmla="*/ 1 h 134"/>
                    <a:gd name="T94" fmla="*/ 1 w 132"/>
                    <a:gd name="T95" fmla="*/ 1 h 134"/>
                    <a:gd name="T96" fmla="*/ 1 w 132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2"/>
                    <a:gd name="T148" fmla="*/ 0 h 134"/>
                    <a:gd name="T149" fmla="*/ 132 w 132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3" name="Freeform 28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 w 135"/>
                    <a:gd name="T1" fmla="*/ 0 h 235"/>
                    <a:gd name="T2" fmla="*/ 1 w 135"/>
                    <a:gd name="T3" fmla="*/ 1 h 235"/>
                    <a:gd name="T4" fmla="*/ 1 w 135"/>
                    <a:gd name="T5" fmla="*/ 1 h 235"/>
                    <a:gd name="T6" fmla="*/ 1 w 135"/>
                    <a:gd name="T7" fmla="*/ 1 h 235"/>
                    <a:gd name="T8" fmla="*/ 1 w 135"/>
                    <a:gd name="T9" fmla="*/ 1 h 235"/>
                    <a:gd name="T10" fmla="*/ 1 w 135"/>
                    <a:gd name="T11" fmla="*/ 1 h 235"/>
                    <a:gd name="T12" fmla="*/ 1 w 135"/>
                    <a:gd name="T13" fmla="*/ 1 h 235"/>
                    <a:gd name="T14" fmla="*/ 1 w 135"/>
                    <a:gd name="T15" fmla="*/ 1 h 235"/>
                    <a:gd name="T16" fmla="*/ 1 w 135"/>
                    <a:gd name="T17" fmla="*/ 1 h 235"/>
                    <a:gd name="T18" fmla="*/ 1 w 135"/>
                    <a:gd name="T19" fmla="*/ 1 h 235"/>
                    <a:gd name="T20" fmla="*/ 1 w 135"/>
                    <a:gd name="T21" fmla="*/ 1 h 235"/>
                    <a:gd name="T22" fmla="*/ 1 w 135"/>
                    <a:gd name="T23" fmla="*/ 1 h 235"/>
                    <a:gd name="T24" fmla="*/ 0 w 135"/>
                    <a:gd name="T25" fmla="*/ 1 h 235"/>
                    <a:gd name="T26" fmla="*/ 1 w 135"/>
                    <a:gd name="T27" fmla="*/ 1 h 235"/>
                    <a:gd name="T28" fmla="*/ 1 w 135"/>
                    <a:gd name="T29" fmla="*/ 1 h 235"/>
                    <a:gd name="T30" fmla="*/ 1 w 135"/>
                    <a:gd name="T31" fmla="*/ 1 h 235"/>
                    <a:gd name="T32" fmla="*/ 1 w 135"/>
                    <a:gd name="T33" fmla="*/ 1 h 235"/>
                    <a:gd name="T34" fmla="*/ 1 w 135"/>
                    <a:gd name="T35" fmla="*/ 1 h 235"/>
                    <a:gd name="T36" fmla="*/ 1 w 135"/>
                    <a:gd name="T37" fmla="*/ 1 h 235"/>
                    <a:gd name="T38" fmla="*/ 1 w 135"/>
                    <a:gd name="T39" fmla="*/ 1 h 235"/>
                    <a:gd name="T40" fmla="*/ 1 w 135"/>
                    <a:gd name="T41" fmla="*/ 1 h 235"/>
                    <a:gd name="T42" fmla="*/ 1 w 135"/>
                    <a:gd name="T43" fmla="*/ 1 h 235"/>
                    <a:gd name="T44" fmla="*/ 1 w 135"/>
                    <a:gd name="T45" fmla="*/ 1 h 235"/>
                    <a:gd name="T46" fmla="*/ 1 w 135"/>
                    <a:gd name="T47" fmla="*/ 1 h 235"/>
                    <a:gd name="T48" fmla="*/ 1 w 135"/>
                    <a:gd name="T49" fmla="*/ 1 h 235"/>
                    <a:gd name="T50" fmla="*/ 1 w 135"/>
                    <a:gd name="T51" fmla="*/ 1 h 235"/>
                    <a:gd name="T52" fmla="*/ 1 w 135"/>
                    <a:gd name="T53" fmla="*/ 1 h 235"/>
                    <a:gd name="T54" fmla="*/ 1 w 135"/>
                    <a:gd name="T55" fmla="*/ 1 h 235"/>
                    <a:gd name="T56" fmla="*/ 1 w 135"/>
                    <a:gd name="T57" fmla="*/ 1 h 235"/>
                    <a:gd name="T58" fmla="*/ 1 w 135"/>
                    <a:gd name="T59" fmla="*/ 1 h 235"/>
                    <a:gd name="T60" fmla="*/ 1 w 135"/>
                    <a:gd name="T61" fmla="*/ 1 h 235"/>
                    <a:gd name="T62" fmla="*/ 1 w 135"/>
                    <a:gd name="T63" fmla="*/ 1 h 235"/>
                    <a:gd name="T64" fmla="*/ 1 w 135"/>
                    <a:gd name="T65" fmla="*/ 1 h 235"/>
                    <a:gd name="T66" fmla="*/ 1 w 135"/>
                    <a:gd name="T67" fmla="*/ 1 h 235"/>
                    <a:gd name="T68" fmla="*/ 1 w 135"/>
                    <a:gd name="T69" fmla="*/ 1 h 235"/>
                    <a:gd name="T70" fmla="*/ 1 w 135"/>
                    <a:gd name="T71" fmla="*/ 1 h 235"/>
                    <a:gd name="T72" fmla="*/ 1 w 135"/>
                    <a:gd name="T73" fmla="*/ 1 h 235"/>
                    <a:gd name="T74" fmla="*/ 1 w 135"/>
                    <a:gd name="T75" fmla="*/ 1 h 235"/>
                    <a:gd name="T76" fmla="*/ 1 w 135"/>
                    <a:gd name="T77" fmla="*/ 1 h 235"/>
                    <a:gd name="T78" fmla="*/ 1 w 135"/>
                    <a:gd name="T79" fmla="*/ 1 h 235"/>
                    <a:gd name="T80" fmla="*/ 1 w 135"/>
                    <a:gd name="T81" fmla="*/ 1 h 235"/>
                    <a:gd name="T82" fmla="*/ 1 w 135"/>
                    <a:gd name="T83" fmla="*/ 1 h 235"/>
                    <a:gd name="T84" fmla="*/ 1 w 135"/>
                    <a:gd name="T85" fmla="*/ 1 h 235"/>
                    <a:gd name="T86" fmla="*/ 1 w 135"/>
                    <a:gd name="T87" fmla="*/ 1 h 235"/>
                    <a:gd name="T88" fmla="*/ 1 w 135"/>
                    <a:gd name="T89" fmla="*/ 1 h 235"/>
                    <a:gd name="T90" fmla="*/ 1 w 135"/>
                    <a:gd name="T91" fmla="*/ 1 h 235"/>
                    <a:gd name="T92" fmla="*/ 1 w 135"/>
                    <a:gd name="T93" fmla="*/ 1 h 235"/>
                    <a:gd name="T94" fmla="*/ 1 w 135"/>
                    <a:gd name="T95" fmla="*/ 1 h 235"/>
                    <a:gd name="T96" fmla="*/ 1 w 135"/>
                    <a:gd name="T97" fmla="*/ 1 h 235"/>
                    <a:gd name="T98" fmla="*/ 1 w 135"/>
                    <a:gd name="T99" fmla="*/ 0 h 23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5"/>
                    <a:gd name="T152" fmla="*/ 135 w 135"/>
                    <a:gd name="T153" fmla="*/ 235 h 23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4" name="Freeform 28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1 h 194"/>
                    <a:gd name="T4" fmla="*/ 1 w 253"/>
                    <a:gd name="T5" fmla="*/ 1 h 194"/>
                    <a:gd name="T6" fmla="*/ 1 w 253"/>
                    <a:gd name="T7" fmla="*/ 1 h 194"/>
                    <a:gd name="T8" fmla="*/ 1 w 253"/>
                    <a:gd name="T9" fmla="*/ 1 h 194"/>
                    <a:gd name="T10" fmla="*/ 1 w 253"/>
                    <a:gd name="T11" fmla="*/ 1 h 194"/>
                    <a:gd name="T12" fmla="*/ 1 w 253"/>
                    <a:gd name="T13" fmla="*/ 1 h 194"/>
                    <a:gd name="T14" fmla="*/ 1 w 253"/>
                    <a:gd name="T15" fmla="*/ 1 h 194"/>
                    <a:gd name="T16" fmla="*/ 1 w 253"/>
                    <a:gd name="T17" fmla="*/ 1 h 194"/>
                    <a:gd name="T18" fmla="*/ 1 w 253"/>
                    <a:gd name="T19" fmla="*/ 1 h 194"/>
                    <a:gd name="T20" fmla="*/ 1 w 253"/>
                    <a:gd name="T21" fmla="*/ 1 h 194"/>
                    <a:gd name="T22" fmla="*/ 1 w 253"/>
                    <a:gd name="T23" fmla="*/ 1 h 194"/>
                    <a:gd name="T24" fmla="*/ 0 w 253"/>
                    <a:gd name="T25" fmla="*/ 1 h 194"/>
                    <a:gd name="T26" fmla="*/ 1 w 253"/>
                    <a:gd name="T27" fmla="*/ 1 h 194"/>
                    <a:gd name="T28" fmla="*/ 1 w 253"/>
                    <a:gd name="T29" fmla="*/ 1 h 194"/>
                    <a:gd name="T30" fmla="*/ 1 w 253"/>
                    <a:gd name="T31" fmla="*/ 1 h 194"/>
                    <a:gd name="T32" fmla="*/ 1 w 253"/>
                    <a:gd name="T33" fmla="*/ 1 h 194"/>
                    <a:gd name="T34" fmla="*/ 1 w 253"/>
                    <a:gd name="T35" fmla="*/ 1 h 194"/>
                    <a:gd name="T36" fmla="*/ 1 w 253"/>
                    <a:gd name="T37" fmla="*/ 1 h 194"/>
                    <a:gd name="T38" fmla="*/ 1 w 253"/>
                    <a:gd name="T39" fmla="*/ 1 h 194"/>
                    <a:gd name="T40" fmla="*/ 1 w 253"/>
                    <a:gd name="T41" fmla="*/ 1 h 194"/>
                    <a:gd name="T42" fmla="*/ 1 w 253"/>
                    <a:gd name="T43" fmla="*/ 1 h 194"/>
                    <a:gd name="T44" fmla="*/ 1 w 253"/>
                    <a:gd name="T45" fmla="*/ 1 h 194"/>
                    <a:gd name="T46" fmla="*/ 1 w 253"/>
                    <a:gd name="T47" fmla="*/ 1 h 194"/>
                    <a:gd name="T48" fmla="*/ 1 w 253"/>
                    <a:gd name="T49" fmla="*/ 1 h 194"/>
                    <a:gd name="T50" fmla="*/ 1 w 253"/>
                    <a:gd name="T51" fmla="*/ 1 h 194"/>
                    <a:gd name="T52" fmla="*/ 1 w 253"/>
                    <a:gd name="T53" fmla="*/ 1 h 194"/>
                    <a:gd name="T54" fmla="*/ 1 w 253"/>
                    <a:gd name="T55" fmla="*/ 1 h 194"/>
                    <a:gd name="T56" fmla="*/ 1 w 253"/>
                    <a:gd name="T57" fmla="*/ 1 h 194"/>
                    <a:gd name="T58" fmla="*/ 1 w 253"/>
                    <a:gd name="T59" fmla="*/ 1 h 194"/>
                    <a:gd name="T60" fmla="*/ 1 w 253"/>
                    <a:gd name="T61" fmla="*/ 1 h 194"/>
                    <a:gd name="T62" fmla="*/ 1 w 253"/>
                    <a:gd name="T63" fmla="*/ 1 h 194"/>
                    <a:gd name="T64" fmla="*/ 1 w 253"/>
                    <a:gd name="T65" fmla="*/ 1 h 194"/>
                    <a:gd name="T66" fmla="*/ 1 w 253"/>
                    <a:gd name="T67" fmla="*/ 1 h 194"/>
                    <a:gd name="T68" fmla="*/ 1 w 253"/>
                    <a:gd name="T69" fmla="*/ 1 h 194"/>
                    <a:gd name="T70" fmla="*/ 1 w 253"/>
                    <a:gd name="T71" fmla="*/ 1 h 194"/>
                    <a:gd name="T72" fmla="*/ 1 w 253"/>
                    <a:gd name="T73" fmla="*/ 1 h 194"/>
                    <a:gd name="T74" fmla="*/ 1 w 253"/>
                    <a:gd name="T75" fmla="*/ 1 h 194"/>
                    <a:gd name="T76" fmla="*/ 1 w 253"/>
                    <a:gd name="T77" fmla="*/ 1 h 194"/>
                    <a:gd name="T78" fmla="*/ 1 w 253"/>
                    <a:gd name="T79" fmla="*/ 1 h 194"/>
                    <a:gd name="T80" fmla="*/ 1 w 253"/>
                    <a:gd name="T81" fmla="*/ 1 h 194"/>
                    <a:gd name="T82" fmla="*/ 1 w 253"/>
                    <a:gd name="T83" fmla="*/ 1 h 194"/>
                    <a:gd name="T84" fmla="*/ 1 w 253"/>
                    <a:gd name="T85" fmla="*/ 1 h 194"/>
                    <a:gd name="T86" fmla="*/ 1 w 253"/>
                    <a:gd name="T87" fmla="*/ 1 h 194"/>
                    <a:gd name="T88" fmla="*/ 1 w 253"/>
                    <a:gd name="T89" fmla="*/ 1 h 194"/>
                    <a:gd name="T90" fmla="*/ 1 w 253"/>
                    <a:gd name="T91" fmla="*/ 1 h 194"/>
                    <a:gd name="T92" fmla="*/ 1 w 253"/>
                    <a:gd name="T93" fmla="*/ 1 h 194"/>
                    <a:gd name="T94" fmla="*/ 1 w 253"/>
                    <a:gd name="T95" fmla="*/ 1 h 194"/>
                    <a:gd name="T96" fmla="*/ 1 w 253"/>
                    <a:gd name="T97" fmla="*/ 1 h 194"/>
                    <a:gd name="T98" fmla="*/ 1 w 253"/>
                    <a:gd name="T99" fmla="*/ 1 h 194"/>
                    <a:gd name="T100" fmla="*/ 1 w 253"/>
                    <a:gd name="T101" fmla="*/ 1 h 194"/>
                    <a:gd name="T102" fmla="*/ 1 w 253"/>
                    <a:gd name="T103" fmla="*/ 1 h 194"/>
                    <a:gd name="T104" fmla="*/ 1 w 253"/>
                    <a:gd name="T105" fmla="*/ 1 h 194"/>
                    <a:gd name="T106" fmla="*/ 1 w 253"/>
                    <a:gd name="T107" fmla="*/ 1 h 194"/>
                    <a:gd name="T108" fmla="*/ 1 w 253"/>
                    <a:gd name="T109" fmla="*/ 1 h 194"/>
                    <a:gd name="T110" fmla="*/ 1 w 253"/>
                    <a:gd name="T111" fmla="*/ 1 h 194"/>
                    <a:gd name="T112" fmla="*/ 1 w 253"/>
                    <a:gd name="T113" fmla="*/ 1 h 194"/>
                    <a:gd name="T114" fmla="*/ 1 w 253"/>
                    <a:gd name="T115" fmla="*/ 1 h 194"/>
                    <a:gd name="T116" fmla="*/ 1 w 253"/>
                    <a:gd name="T117" fmla="*/ 1 h 194"/>
                    <a:gd name="T118" fmla="*/ 1 w 253"/>
                    <a:gd name="T119" fmla="*/ 1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5" name="Freeform 28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 w 222"/>
                    <a:gd name="T1" fmla="*/ 1 h 274"/>
                    <a:gd name="T2" fmla="*/ 1 w 222"/>
                    <a:gd name="T3" fmla="*/ 1 h 274"/>
                    <a:gd name="T4" fmla="*/ 1 w 222"/>
                    <a:gd name="T5" fmla="*/ 1 h 274"/>
                    <a:gd name="T6" fmla="*/ 1 w 222"/>
                    <a:gd name="T7" fmla="*/ 1 h 274"/>
                    <a:gd name="T8" fmla="*/ 1 w 222"/>
                    <a:gd name="T9" fmla="*/ 1 h 274"/>
                    <a:gd name="T10" fmla="*/ 1 w 222"/>
                    <a:gd name="T11" fmla="*/ 1 h 274"/>
                    <a:gd name="T12" fmla="*/ 1 w 222"/>
                    <a:gd name="T13" fmla="*/ 1 h 274"/>
                    <a:gd name="T14" fmla="*/ 1 w 222"/>
                    <a:gd name="T15" fmla="*/ 1 h 274"/>
                    <a:gd name="T16" fmla="*/ 1 w 222"/>
                    <a:gd name="T17" fmla="*/ 1 h 274"/>
                    <a:gd name="T18" fmla="*/ 1 w 222"/>
                    <a:gd name="T19" fmla="*/ 1 h 274"/>
                    <a:gd name="T20" fmla="*/ 1 w 222"/>
                    <a:gd name="T21" fmla="*/ 1 h 274"/>
                    <a:gd name="T22" fmla="*/ 0 w 222"/>
                    <a:gd name="T23" fmla="*/ 1 h 274"/>
                    <a:gd name="T24" fmla="*/ 1 w 222"/>
                    <a:gd name="T25" fmla="*/ 1 h 274"/>
                    <a:gd name="T26" fmla="*/ 1 w 222"/>
                    <a:gd name="T27" fmla="*/ 1 h 274"/>
                    <a:gd name="T28" fmla="*/ 1 w 222"/>
                    <a:gd name="T29" fmla="*/ 1 h 274"/>
                    <a:gd name="T30" fmla="*/ 1 w 222"/>
                    <a:gd name="T31" fmla="*/ 1 h 274"/>
                    <a:gd name="T32" fmla="*/ 1 w 222"/>
                    <a:gd name="T33" fmla="*/ 1 h 274"/>
                    <a:gd name="T34" fmla="*/ 1 w 222"/>
                    <a:gd name="T35" fmla="*/ 1 h 274"/>
                    <a:gd name="T36" fmla="*/ 1 w 222"/>
                    <a:gd name="T37" fmla="*/ 1 h 274"/>
                    <a:gd name="T38" fmla="*/ 1 w 222"/>
                    <a:gd name="T39" fmla="*/ 1 h 274"/>
                    <a:gd name="T40" fmla="*/ 1 w 222"/>
                    <a:gd name="T41" fmla="*/ 1 h 274"/>
                    <a:gd name="T42" fmla="*/ 1 w 222"/>
                    <a:gd name="T43" fmla="*/ 1 h 274"/>
                    <a:gd name="T44" fmla="*/ 1 w 222"/>
                    <a:gd name="T45" fmla="*/ 1 h 274"/>
                    <a:gd name="T46" fmla="*/ 1 w 222"/>
                    <a:gd name="T47" fmla="*/ 1 h 274"/>
                    <a:gd name="T48" fmla="*/ 1 w 222"/>
                    <a:gd name="T49" fmla="*/ 1 h 274"/>
                    <a:gd name="T50" fmla="*/ 1 w 222"/>
                    <a:gd name="T51" fmla="*/ 1 h 274"/>
                    <a:gd name="T52" fmla="*/ 1 w 222"/>
                    <a:gd name="T53" fmla="*/ 1 h 274"/>
                    <a:gd name="T54" fmla="*/ 1 w 222"/>
                    <a:gd name="T55" fmla="*/ 1 h 274"/>
                    <a:gd name="T56" fmla="*/ 1 w 222"/>
                    <a:gd name="T57" fmla="*/ 1 h 274"/>
                    <a:gd name="T58" fmla="*/ 1 w 222"/>
                    <a:gd name="T59" fmla="*/ 1 h 274"/>
                    <a:gd name="T60" fmla="*/ 1 w 222"/>
                    <a:gd name="T61" fmla="*/ 1 h 274"/>
                    <a:gd name="T62" fmla="*/ 1 w 222"/>
                    <a:gd name="T63" fmla="*/ 1 h 274"/>
                    <a:gd name="T64" fmla="*/ 1 w 222"/>
                    <a:gd name="T65" fmla="*/ 1 h 274"/>
                    <a:gd name="T66" fmla="*/ 1 w 222"/>
                    <a:gd name="T67" fmla="*/ 1 h 2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4"/>
                    <a:gd name="T104" fmla="*/ 222 w 222"/>
                    <a:gd name="T105" fmla="*/ 274 h 2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6" name="Freeform 28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1 w 131"/>
                    <a:gd name="T1" fmla="*/ 0 h 265"/>
                    <a:gd name="T2" fmla="*/ 1 w 131"/>
                    <a:gd name="T3" fmla="*/ 0 h 265"/>
                    <a:gd name="T4" fmla="*/ 1 w 131"/>
                    <a:gd name="T5" fmla="*/ 0 h 265"/>
                    <a:gd name="T6" fmla="*/ 1 w 131"/>
                    <a:gd name="T7" fmla="*/ 0 h 265"/>
                    <a:gd name="T8" fmla="*/ 1 w 131"/>
                    <a:gd name="T9" fmla="*/ 0 h 265"/>
                    <a:gd name="T10" fmla="*/ 1 w 131"/>
                    <a:gd name="T11" fmla="*/ 0 h 265"/>
                    <a:gd name="T12" fmla="*/ 1 w 131"/>
                    <a:gd name="T13" fmla="*/ 0 h 265"/>
                    <a:gd name="T14" fmla="*/ 1 w 131"/>
                    <a:gd name="T15" fmla="*/ 0 h 265"/>
                    <a:gd name="T16" fmla="*/ 1 w 131"/>
                    <a:gd name="T17" fmla="*/ 0 h 265"/>
                    <a:gd name="T18" fmla="*/ 1 w 131"/>
                    <a:gd name="T19" fmla="*/ 0 h 265"/>
                    <a:gd name="T20" fmla="*/ 1 w 131"/>
                    <a:gd name="T21" fmla="*/ 0 h 265"/>
                    <a:gd name="T22" fmla="*/ 1 w 131"/>
                    <a:gd name="T23" fmla="*/ 0 h 265"/>
                    <a:gd name="T24" fmla="*/ 1 w 131"/>
                    <a:gd name="T25" fmla="*/ 0 h 265"/>
                    <a:gd name="T26" fmla="*/ 1 w 131"/>
                    <a:gd name="T27" fmla="*/ 0 h 265"/>
                    <a:gd name="T28" fmla="*/ 1 w 131"/>
                    <a:gd name="T29" fmla="*/ 0 h 265"/>
                    <a:gd name="T30" fmla="*/ 1 w 131"/>
                    <a:gd name="T31" fmla="*/ 0 h 265"/>
                    <a:gd name="T32" fmla="*/ 1 w 131"/>
                    <a:gd name="T33" fmla="*/ 0 h 265"/>
                    <a:gd name="T34" fmla="*/ 1 w 131"/>
                    <a:gd name="T35" fmla="*/ 0 h 265"/>
                    <a:gd name="T36" fmla="*/ 1 w 131"/>
                    <a:gd name="T37" fmla="*/ 0 h 265"/>
                    <a:gd name="T38" fmla="*/ 1 w 131"/>
                    <a:gd name="T39" fmla="*/ 0 h 265"/>
                    <a:gd name="T40" fmla="*/ 1 w 131"/>
                    <a:gd name="T41" fmla="*/ 0 h 265"/>
                    <a:gd name="T42" fmla="*/ 1 w 131"/>
                    <a:gd name="T43" fmla="*/ 0 h 265"/>
                    <a:gd name="T44" fmla="*/ 1 w 131"/>
                    <a:gd name="T45" fmla="*/ 0 h 265"/>
                    <a:gd name="T46" fmla="*/ 1 w 131"/>
                    <a:gd name="T47" fmla="*/ 0 h 265"/>
                    <a:gd name="T48" fmla="*/ 1 w 131"/>
                    <a:gd name="T49" fmla="*/ 0 h 265"/>
                    <a:gd name="T50" fmla="*/ 1 w 131"/>
                    <a:gd name="T51" fmla="*/ 0 h 265"/>
                    <a:gd name="T52" fmla="*/ 1 w 131"/>
                    <a:gd name="T53" fmla="*/ 0 h 265"/>
                    <a:gd name="T54" fmla="*/ 1 w 131"/>
                    <a:gd name="T55" fmla="*/ 0 h 265"/>
                    <a:gd name="T56" fmla="*/ 1 w 131"/>
                    <a:gd name="T57" fmla="*/ 0 h 265"/>
                    <a:gd name="T58" fmla="*/ 1 w 131"/>
                    <a:gd name="T59" fmla="*/ 0 h 265"/>
                    <a:gd name="T60" fmla="*/ 1 w 131"/>
                    <a:gd name="T61" fmla="*/ 0 h 265"/>
                    <a:gd name="T62" fmla="*/ 1 w 131"/>
                    <a:gd name="T63" fmla="*/ 0 h 265"/>
                    <a:gd name="T64" fmla="*/ 0 w 131"/>
                    <a:gd name="T65" fmla="*/ 0 h 265"/>
                    <a:gd name="T66" fmla="*/ 1 w 131"/>
                    <a:gd name="T67" fmla="*/ 0 h 265"/>
                    <a:gd name="T68" fmla="*/ 1 w 131"/>
                    <a:gd name="T69" fmla="*/ 0 h 265"/>
                    <a:gd name="T70" fmla="*/ 1 w 131"/>
                    <a:gd name="T71" fmla="*/ 0 h 265"/>
                    <a:gd name="T72" fmla="*/ 1 w 131"/>
                    <a:gd name="T73" fmla="*/ 0 h 265"/>
                    <a:gd name="T74" fmla="*/ 1 w 131"/>
                    <a:gd name="T75" fmla="*/ 0 h 265"/>
                    <a:gd name="T76" fmla="*/ 1 w 131"/>
                    <a:gd name="T77" fmla="*/ 0 h 265"/>
                    <a:gd name="T78" fmla="*/ 1 w 131"/>
                    <a:gd name="T79" fmla="*/ 0 h 265"/>
                    <a:gd name="T80" fmla="*/ 1 w 131"/>
                    <a:gd name="T81" fmla="*/ 0 h 265"/>
                    <a:gd name="T82" fmla="*/ 1 w 131"/>
                    <a:gd name="T83" fmla="*/ 0 h 265"/>
                    <a:gd name="T84" fmla="*/ 1 w 131"/>
                    <a:gd name="T85" fmla="*/ 0 h 265"/>
                    <a:gd name="T86" fmla="*/ 1 w 131"/>
                    <a:gd name="T87" fmla="*/ 0 h 265"/>
                    <a:gd name="T88" fmla="*/ 1 w 131"/>
                    <a:gd name="T89" fmla="*/ 0 h 265"/>
                    <a:gd name="T90" fmla="*/ 1 w 131"/>
                    <a:gd name="T91" fmla="*/ 0 h 265"/>
                    <a:gd name="T92" fmla="*/ 1 w 131"/>
                    <a:gd name="T93" fmla="*/ 0 h 265"/>
                    <a:gd name="T94" fmla="*/ 1 w 131"/>
                    <a:gd name="T95" fmla="*/ 0 h 2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5"/>
                    <a:gd name="T146" fmla="*/ 131 w 131"/>
                    <a:gd name="T147" fmla="*/ 265 h 2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7" name="Freeform 28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1 w 640"/>
                    <a:gd name="T1" fmla="*/ 1 h 450"/>
                    <a:gd name="T2" fmla="*/ 1 w 640"/>
                    <a:gd name="T3" fmla="*/ 1 h 450"/>
                    <a:gd name="T4" fmla="*/ 1 w 640"/>
                    <a:gd name="T5" fmla="*/ 1 h 450"/>
                    <a:gd name="T6" fmla="*/ 1 w 640"/>
                    <a:gd name="T7" fmla="*/ 1 h 450"/>
                    <a:gd name="T8" fmla="*/ 1 w 640"/>
                    <a:gd name="T9" fmla="*/ 1 h 450"/>
                    <a:gd name="T10" fmla="*/ 1 w 640"/>
                    <a:gd name="T11" fmla="*/ 1 h 450"/>
                    <a:gd name="T12" fmla="*/ 1 w 640"/>
                    <a:gd name="T13" fmla="*/ 1 h 450"/>
                    <a:gd name="T14" fmla="*/ 1 w 640"/>
                    <a:gd name="T15" fmla="*/ 1 h 450"/>
                    <a:gd name="T16" fmla="*/ 1 w 640"/>
                    <a:gd name="T17" fmla="*/ 1 h 450"/>
                    <a:gd name="T18" fmla="*/ 1 w 640"/>
                    <a:gd name="T19" fmla="*/ 1 h 450"/>
                    <a:gd name="T20" fmla="*/ 1 w 640"/>
                    <a:gd name="T21" fmla="*/ 1 h 450"/>
                    <a:gd name="T22" fmla="*/ 1 w 640"/>
                    <a:gd name="T23" fmla="*/ 1 h 450"/>
                    <a:gd name="T24" fmla="*/ 0 w 640"/>
                    <a:gd name="T25" fmla="*/ 1 h 450"/>
                    <a:gd name="T26" fmla="*/ 1 w 640"/>
                    <a:gd name="T27" fmla="*/ 1 h 450"/>
                    <a:gd name="T28" fmla="*/ 1 w 640"/>
                    <a:gd name="T29" fmla="*/ 1 h 450"/>
                    <a:gd name="T30" fmla="*/ 1 w 640"/>
                    <a:gd name="T31" fmla="*/ 1 h 450"/>
                    <a:gd name="T32" fmla="*/ 1 w 640"/>
                    <a:gd name="T33" fmla="*/ 1 h 450"/>
                    <a:gd name="T34" fmla="*/ 1 w 640"/>
                    <a:gd name="T35" fmla="*/ 1 h 450"/>
                    <a:gd name="T36" fmla="*/ 1 w 640"/>
                    <a:gd name="T37" fmla="*/ 1 h 450"/>
                    <a:gd name="T38" fmla="*/ 1 w 640"/>
                    <a:gd name="T39" fmla="*/ 1 h 450"/>
                    <a:gd name="T40" fmla="*/ 1 w 640"/>
                    <a:gd name="T41" fmla="*/ 1 h 450"/>
                    <a:gd name="T42" fmla="*/ 1 w 640"/>
                    <a:gd name="T43" fmla="*/ 1 h 450"/>
                    <a:gd name="T44" fmla="*/ 1 w 640"/>
                    <a:gd name="T45" fmla="*/ 1 h 450"/>
                    <a:gd name="T46" fmla="*/ 1 w 640"/>
                    <a:gd name="T47" fmla="*/ 1 h 450"/>
                    <a:gd name="T48" fmla="*/ 1 w 640"/>
                    <a:gd name="T49" fmla="*/ 1 h 450"/>
                    <a:gd name="T50" fmla="*/ 1 w 640"/>
                    <a:gd name="T51" fmla="*/ 1 h 450"/>
                    <a:gd name="T52" fmla="*/ 1 w 640"/>
                    <a:gd name="T53" fmla="*/ 1 h 450"/>
                    <a:gd name="T54" fmla="*/ 1 w 640"/>
                    <a:gd name="T55" fmla="*/ 1 h 450"/>
                    <a:gd name="T56" fmla="*/ 1 w 640"/>
                    <a:gd name="T57" fmla="*/ 1 h 450"/>
                    <a:gd name="T58" fmla="*/ 1 w 640"/>
                    <a:gd name="T59" fmla="*/ 0 h 450"/>
                    <a:gd name="T60" fmla="*/ 1 w 640"/>
                    <a:gd name="T61" fmla="*/ 1 h 450"/>
                    <a:gd name="T62" fmla="*/ 1 w 640"/>
                    <a:gd name="T63" fmla="*/ 1 h 450"/>
                    <a:gd name="T64" fmla="*/ 1 w 640"/>
                    <a:gd name="T65" fmla="*/ 1 h 450"/>
                    <a:gd name="T66" fmla="*/ 1 w 640"/>
                    <a:gd name="T67" fmla="*/ 1 h 450"/>
                    <a:gd name="T68" fmla="*/ 1 w 640"/>
                    <a:gd name="T69" fmla="*/ 1 h 450"/>
                    <a:gd name="T70" fmla="*/ 1 w 640"/>
                    <a:gd name="T71" fmla="*/ 1 h 450"/>
                    <a:gd name="T72" fmla="*/ 1 w 640"/>
                    <a:gd name="T73" fmla="*/ 1 h 450"/>
                    <a:gd name="T74" fmla="*/ 1 w 640"/>
                    <a:gd name="T75" fmla="*/ 1 h 450"/>
                    <a:gd name="T76" fmla="*/ 1 w 640"/>
                    <a:gd name="T77" fmla="*/ 1 h 450"/>
                    <a:gd name="T78" fmla="*/ 1 w 640"/>
                    <a:gd name="T79" fmla="*/ 1 h 450"/>
                    <a:gd name="T80" fmla="*/ 1 w 640"/>
                    <a:gd name="T81" fmla="*/ 1 h 450"/>
                    <a:gd name="T82" fmla="*/ 1 w 640"/>
                    <a:gd name="T83" fmla="*/ 1 h 450"/>
                    <a:gd name="T84" fmla="*/ 1 w 640"/>
                    <a:gd name="T85" fmla="*/ 1 h 450"/>
                    <a:gd name="T86" fmla="*/ 1 w 640"/>
                    <a:gd name="T87" fmla="*/ 1 h 450"/>
                    <a:gd name="T88" fmla="*/ 1 w 640"/>
                    <a:gd name="T89" fmla="*/ 1 h 450"/>
                    <a:gd name="T90" fmla="*/ 1 w 640"/>
                    <a:gd name="T91" fmla="*/ 1 h 450"/>
                    <a:gd name="T92" fmla="*/ 1 w 640"/>
                    <a:gd name="T93" fmla="*/ 1 h 450"/>
                    <a:gd name="T94" fmla="*/ 1 w 640"/>
                    <a:gd name="T95" fmla="*/ 1 h 450"/>
                    <a:gd name="T96" fmla="*/ 1 w 640"/>
                    <a:gd name="T97" fmla="*/ 1 h 450"/>
                    <a:gd name="T98" fmla="*/ 1 w 640"/>
                    <a:gd name="T99" fmla="*/ 1 h 450"/>
                    <a:gd name="T100" fmla="*/ 1 w 640"/>
                    <a:gd name="T101" fmla="*/ 1 h 450"/>
                    <a:gd name="T102" fmla="*/ 1 w 640"/>
                    <a:gd name="T103" fmla="*/ 1 h 450"/>
                    <a:gd name="T104" fmla="*/ 1 w 640"/>
                    <a:gd name="T105" fmla="*/ 1 h 450"/>
                    <a:gd name="T106" fmla="*/ 1 w 640"/>
                    <a:gd name="T107" fmla="*/ 1 h 450"/>
                    <a:gd name="T108" fmla="*/ 1 w 640"/>
                    <a:gd name="T109" fmla="*/ 1 h 450"/>
                    <a:gd name="T110" fmla="*/ 1 w 640"/>
                    <a:gd name="T111" fmla="*/ 1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8" name="Freeform 28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 w 192"/>
                    <a:gd name="T1" fmla="*/ 1 h 196"/>
                    <a:gd name="T2" fmla="*/ 1 w 192"/>
                    <a:gd name="T3" fmla="*/ 1 h 196"/>
                    <a:gd name="T4" fmla="*/ 1 w 192"/>
                    <a:gd name="T5" fmla="*/ 1 h 196"/>
                    <a:gd name="T6" fmla="*/ 1 w 192"/>
                    <a:gd name="T7" fmla="*/ 1 h 196"/>
                    <a:gd name="T8" fmla="*/ 1 w 192"/>
                    <a:gd name="T9" fmla="*/ 1 h 196"/>
                    <a:gd name="T10" fmla="*/ 1 w 192"/>
                    <a:gd name="T11" fmla="*/ 1 h 196"/>
                    <a:gd name="T12" fmla="*/ 1 w 192"/>
                    <a:gd name="T13" fmla="*/ 1 h 196"/>
                    <a:gd name="T14" fmla="*/ 1 w 192"/>
                    <a:gd name="T15" fmla="*/ 1 h 196"/>
                    <a:gd name="T16" fmla="*/ 1 w 192"/>
                    <a:gd name="T17" fmla="*/ 1 h 196"/>
                    <a:gd name="T18" fmla="*/ 1 w 192"/>
                    <a:gd name="T19" fmla="*/ 1 h 196"/>
                    <a:gd name="T20" fmla="*/ 1 w 192"/>
                    <a:gd name="T21" fmla="*/ 1 h 196"/>
                    <a:gd name="T22" fmla="*/ 1 w 192"/>
                    <a:gd name="T23" fmla="*/ 1 h 196"/>
                    <a:gd name="T24" fmla="*/ 1 w 192"/>
                    <a:gd name="T25" fmla="*/ 1 h 196"/>
                    <a:gd name="T26" fmla="*/ 1 w 192"/>
                    <a:gd name="T27" fmla="*/ 1 h 196"/>
                    <a:gd name="T28" fmla="*/ 1 w 192"/>
                    <a:gd name="T29" fmla="*/ 1 h 196"/>
                    <a:gd name="T30" fmla="*/ 1 w 192"/>
                    <a:gd name="T31" fmla="*/ 1 h 196"/>
                    <a:gd name="T32" fmla="*/ 1 w 192"/>
                    <a:gd name="T33" fmla="*/ 1 h 196"/>
                    <a:gd name="T34" fmla="*/ 1 w 192"/>
                    <a:gd name="T35" fmla="*/ 1 h 196"/>
                    <a:gd name="T36" fmla="*/ 1 w 192"/>
                    <a:gd name="T37" fmla="*/ 1 h 196"/>
                    <a:gd name="T38" fmla="*/ 1 w 192"/>
                    <a:gd name="T39" fmla="*/ 1 h 196"/>
                    <a:gd name="T40" fmla="*/ 1 w 192"/>
                    <a:gd name="T41" fmla="*/ 1 h 196"/>
                    <a:gd name="T42" fmla="*/ 1 w 192"/>
                    <a:gd name="T43" fmla="*/ 1 h 196"/>
                    <a:gd name="T44" fmla="*/ 1 w 192"/>
                    <a:gd name="T45" fmla="*/ 1 h 196"/>
                    <a:gd name="T46" fmla="*/ 1 w 192"/>
                    <a:gd name="T47" fmla="*/ 1 h 196"/>
                    <a:gd name="T48" fmla="*/ 1 w 192"/>
                    <a:gd name="T49" fmla="*/ 1 h 196"/>
                    <a:gd name="T50" fmla="*/ 1 w 192"/>
                    <a:gd name="T51" fmla="*/ 1 h 196"/>
                    <a:gd name="T52" fmla="*/ 1 w 192"/>
                    <a:gd name="T53" fmla="*/ 1 h 196"/>
                    <a:gd name="T54" fmla="*/ 1 w 192"/>
                    <a:gd name="T55" fmla="*/ 1 h 196"/>
                    <a:gd name="T56" fmla="*/ 1 w 192"/>
                    <a:gd name="T57" fmla="*/ 1 h 196"/>
                    <a:gd name="T58" fmla="*/ 1 w 192"/>
                    <a:gd name="T59" fmla="*/ 1 h 196"/>
                    <a:gd name="T60" fmla="*/ 1 w 192"/>
                    <a:gd name="T61" fmla="*/ 1 h 196"/>
                    <a:gd name="T62" fmla="*/ 1 w 192"/>
                    <a:gd name="T63" fmla="*/ 1 h 196"/>
                    <a:gd name="T64" fmla="*/ 1 w 192"/>
                    <a:gd name="T65" fmla="*/ 1 h 196"/>
                    <a:gd name="T66" fmla="*/ 1 w 192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2"/>
                    <a:gd name="T103" fmla="*/ 0 h 196"/>
                    <a:gd name="T104" fmla="*/ 192 w 192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79" name="Freeform 28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0 w 21"/>
                    <a:gd name="T5" fmla="*/ 0 h 21"/>
                    <a:gd name="T6" fmla="*/ 0 w 21"/>
                    <a:gd name="T7" fmla="*/ 0 h 21"/>
                    <a:gd name="T8" fmla="*/ 0 w 21"/>
                    <a:gd name="T9" fmla="*/ 0 h 21"/>
                    <a:gd name="T10" fmla="*/ 0 w 21"/>
                    <a:gd name="T11" fmla="*/ 0 h 21"/>
                    <a:gd name="T12" fmla="*/ 0 w 21"/>
                    <a:gd name="T13" fmla="*/ 0 h 21"/>
                    <a:gd name="T14" fmla="*/ 0 w 21"/>
                    <a:gd name="T15" fmla="*/ 0 h 21"/>
                    <a:gd name="T16" fmla="*/ 0 w 21"/>
                    <a:gd name="T17" fmla="*/ 0 h 21"/>
                    <a:gd name="T18" fmla="*/ 0 w 21"/>
                    <a:gd name="T19" fmla="*/ 0 h 21"/>
                    <a:gd name="T20" fmla="*/ 0 w 21"/>
                    <a:gd name="T21" fmla="*/ 0 h 21"/>
                    <a:gd name="T22" fmla="*/ 0 w 21"/>
                    <a:gd name="T23" fmla="*/ 0 h 21"/>
                    <a:gd name="T24" fmla="*/ 0 w 21"/>
                    <a:gd name="T25" fmla="*/ 0 h 21"/>
                    <a:gd name="T26" fmla="*/ 0 w 21"/>
                    <a:gd name="T27" fmla="*/ 0 h 21"/>
                    <a:gd name="T28" fmla="*/ 0 w 21"/>
                    <a:gd name="T29" fmla="*/ 0 h 21"/>
                    <a:gd name="T30" fmla="*/ 0 w 21"/>
                    <a:gd name="T31" fmla="*/ 0 h 21"/>
                    <a:gd name="T32" fmla="*/ 0 w 21"/>
                    <a:gd name="T33" fmla="*/ 0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1"/>
                    <a:gd name="T53" fmla="*/ 21 w 21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0" name="Freeform 28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1 h 22"/>
                    <a:gd name="T2" fmla="*/ 1 w 21"/>
                    <a:gd name="T3" fmla="*/ 1 h 22"/>
                    <a:gd name="T4" fmla="*/ 1 w 21"/>
                    <a:gd name="T5" fmla="*/ 0 h 22"/>
                    <a:gd name="T6" fmla="*/ 1 w 21"/>
                    <a:gd name="T7" fmla="*/ 1 h 22"/>
                    <a:gd name="T8" fmla="*/ 1 w 21"/>
                    <a:gd name="T9" fmla="*/ 1 h 22"/>
                    <a:gd name="T10" fmla="*/ 1 w 21"/>
                    <a:gd name="T11" fmla="*/ 1 h 22"/>
                    <a:gd name="T12" fmla="*/ 1 w 21"/>
                    <a:gd name="T13" fmla="*/ 1 h 22"/>
                    <a:gd name="T14" fmla="*/ 1 w 21"/>
                    <a:gd name="T15" fmla="*/ 1 h 22"/>
                    <a:gd name="T16" fmla="*/ 1 w 21"/>
                    <a:gd name="T17" fmla="*/ 1 h 22"/>
                    <a:gd name="T18" fmla="*/ 1 w 21"/>
                    <a:gd name="T19" fmla="*/ 1 h 22"/>
                    <a:gd name="T20" fmla="*/ 1 w 21"/>
                    <a:gd name="T21" fmla="*/ 1 h 22"/>
                    <a:gd name="T22" fmla="*/ 1 w 21"/>
                    <a:gd name="T23" fmla="*/ 1 h 22"/>
                    <a:gd name="T24" fmla="*/ 1 w 21"/>
                    <a:gd name="T25" fmla="*/ 1 h 22"/>
                    <a:gd name="T26" fmla="*/ 1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1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1" name="Freeform 28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2" name="Freeform 28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1 w 22"/>
                    <a:gd name="T1" fmla="*/ 1 h 21"/>
                    <a:gd name="T2" fmla="*/ 1 w 22"/>
                    <a:gd name="T3" fmla="*/ 1 h 21"/>
                    <a:gd name="T4" fmla="*/ 0 w 22"/>
                    <a:gd name="T5" fmla="*/ 1 h 21"/>
                    <a:gd name="T6" fmla="*/ 0 w 22"/>
                    <a:gd name="T7" fmla="*/ 1 h 21"/>
                    <a:gd name="T8" fmla="*/ 1 w 22"/>
                    <a:gd name="T9" fmla="*/ 1 h 21"/>
                    <a:gd name="T10" fmla="*/ 1 w 22"/>
                    <a:gd name="T11" fmla="*/ 1 h 21"/>
                    <a:gd name="T12" fmla="*/ 1 w 22"/>
                    <a:gd name="T13" fmla="*/ 1 h 21"/>
                    <a:gd name="T14" fmla="*/ 1 w 22"/>
                    <a:gd name="T15" fmla="*/ 1 h 21"/>
                    <a:gd name="T16" fmla="*/ 1 w 22"/>
                    <a:gd name="T17" fmla="*/ 1 h 21"/>
                    <a:gd name="T18" fmla="*/ 1 w 22"/>
                    <a:gd name="T19" fmla="*/ 1 h 21"/>
                    <a:gd name="T20" fmla="*/ 1 w 22"/>
                    <a:gd name="T21" fmla="*/ 1 h 21"/>
                    <a:gd name="T22" fmla="*/ 1 w 22"/>
                    <a:gd name="T23" fmla="*/ 1 h 21"/>
                    <a:gd name="T24" fmla="*/ 1 w 22"/>
                    <a:gd name="T25" fmla="*/ 1 h 21"/>
                    <a:gd name="T26" fmla="*/ 1 w 22"/>
                    <a:gd name="T27" fmla="*/ 1 h 21"/>
                    <a:gd name="T28" fmla="*/ 1 w 22"/>
                    <a:gd name="T29" fmla="*/ 0 h 21"/>
                    <a:gd name="T30" fmla="*/ 1 w 22"/>
                    <a:gd name="T31" fmla="*/ 0 h 21"/>
                    <a:gd name="T32" fmla="*/ 1 w 22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1"/>
                    <a:gd name="T53" fmla="*/ 22 w 22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3" name="Freeform 29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0 h 19"/>
                    <a:gd name="T6" fmla="*/ 0 w 19"/>
                    <a:gd name="T7" fmla="*/ 0 h 19"/>
                    <a:gd name="T8" fmla="*/ 0 w 19"/>
                    <a:gd name="T9" fmla="*/ 0 h 19"/>
                    <a:gd name="T10" fmla="*/ 0 w 19"/>
                    <a:gd name="T11" fmla="*/ 0 h 19"/>
                    <a:gd name="T12" fmla="*/ 0 w 19"/>
                    <a:gd name="T13" fmla="*/ 0 h 19"/>
                    <a:gd name="T14" fmla="*/ 0 w 19"/>
                    <a:gd name="T15" fmla="*/ 0 h 19"/>
                    <a:gd name="T16" fmla="*/ 0 w 19"/>
                    <a:gd name="T17" fmla="*/ 0 h 19"/>
                    <a:gd name="T18" fmla="*/ 0 w 19"/>
                    <a:gd name="T19" fmla="*/ 0 h 19"/>
                    <a:gd name="T20" fmla="*/ 0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0 w 19"/>
                    <a:gd name="T27" fmla="*/ 0 h 19"/>
                    <a:gd name="T28" fmla="*/ 0 w 19"/>
                    <a:gd name="T29" fmla="*/ 0 h 19"/>
                    <a:gd name="T30" fmla="*/ 0 w 19"/>
                    <a:gd name="T31" fmla="*/ 0 h 19"/>
                    <a:gd name="T32" fmla="*/ 0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4" name="Freeform 29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1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5" name="Freeform 29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0 h 25"/>
                    <a:gd name="T2" fmla="*/ 1 w 19"/>
                    <a:gd name="T3" fmla="*/ 0 h 25"/>
                    <a:gd name="T4" fmla="*/ 1 w 19"/>
                    <a:gd name="T5" fmla="*/ 0 h 25"/>
                    <a:gd name="T6" fmla="*/ 1 w 19"/>
                    <a:gd name="T7" fmla="*/ 0 h 25"/>
                    <a:gd name="T8" fmla="*/ 1 w 19"/>
                    <a:gd name="T9" fmla="*/ 0 h 25"/>
                    <a:gd name="T10" fmla="*/ 1 w 19"/>
                    <a:gd name="T11" fmla="*/ 0 h 25"/>
                    <a:gd name="T12" fmla="*/ 1 w 19"/>
                    <a:gd name="T13" fmla="*/ 0 h 25"/>
                    <a:gd name="T14" fmla="*/ 1 w 19"/>
                    <a:gd name="T15" fmla="*/ 0 h 25"/>
                    <a:gd name="T16" fmla="*/ 1 w 19"/>
                    <a:gd name="T17" fmla="*/ 0 h 25"/>
                    <a:gd name="T18" fmla="*/ 1 w 19"/>
                    <a:gd name="T19" fmla="*/ 0 h 25"/>
                    <a:gd name="T20" fmla="*/ 1 w 19"/>
                    <a:gd name="T21" fmla="*/ 0 h 25"/>
                    <a:gd name="T22" fmla="*/ 1 w 19"/>
                    <a:gd name="T23" fmla="*/ 0 h 25"/>
                    <a:gd name="T24" fmla="*/ 1 w 19"/>
                    <a:gd name="T25" fmla="*/ 0 h 25"/>
                    <a:gd name="T26" fmla="*/ 1 w 19"/>
                    <a:gd name="T27" fmla="*/ 0 h 25"/>
                    <a:gd name="T28" fmla="*/ 1 w 19"/>
                    <a:gd name="T29" fmla="*/ 0 h 25"/>
                    <a:gd name="T30" fmla="*/ 0 w 19"/>
                    <a:gd name="T31" fmla="*/ 0 h 25"/>
                    <a:gd name="T32" fmla="*/ 1 w 19"/>
                    <a:gd name="T33" fmla="*/ 0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25"/>
                    <a:gd name="T53" fmla="*/ 19 w 19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6" name="Freeform 29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 w 19"/>
                    <a:gd name="T1" fmla="*/ 0 h 19"/>
                    <a:gd name="T2" fmla="*/ 1 w 19"/>
                    <a:gd name="T3" fmla="*/ 0 h 19"/>
                    <a:gd name="T4" fmla="*/ 1 w 19"/>
                    <a:gd name="T5" fmla="*/ 0 h 19"/>
                    <a:gd name="T6" fmla="*/ 1 w 19"/>
                    <a:gd name="T7" fmla="*/ 0 h 19"/>
                    <a:gd name="T8" fmla="*/ 1 w 19"/>
                    <a:gd name="T9" fmla="*/ 0 h 19"/>
                    <a:gd name="T10" fmla="*/ 1 w 19"/>
                    <a:gd name="T11" fmla="*/ 0 h 19"/>
                    <a:gd name="T12" fmla="*/ 1 w 19"/>
                    <a:gd name="T13" fmla="*/ 0 h 19"/>
                    <a:gd name="T14" fmla="*/ 1 w 19"/>
                    <a:gd name="T15" fmla="*/ 0 h 19"/>
                    <a:gd name="T16" fmla="*/ 1 w 19"/>
                    <a:gd name="T17" fmla="*/ 0 h 19"/>
                    <a:gd name="T18" fmla="*/ 1 w 19"/>
                    <a:gd name="T19" fmla="*/ 0 h 19"/>
                    <a:gd name="T20" fmla="*/ 1 w 19"/>
                    <a:gd name="T21" fmla="*/ 0 h 19"/>
                    <a:gd name="T22" fmla="*/ 0 w 19"/>
                    <a:gd name="T23" fmla="*/ 0 h 19"/>
                    <a:gd name="T24" fmla="*/ 0 w 19"/>
                    <a:gd name="T25" fmla="*/ 0 h 19"/>
                    <a:gd name="T26" fmla="*/ 1 w 19"/>
                    <a:gd name="T27" fmla="*/ 0 h 19"/>
                    <a:gd name="T28" fmla="*/ 1 w 19"/>
                    <a:gd name="T29" fmla="*/ 0 h 19"/>
                    <a:gd name="T30" fmla="*/ 1 w 19"/>
                    <a:gd name="T31" fmla="*/ 0 h 19"/>
                    <a:gd name="T32" fmla="*/ 1 w 19"/>
                    <a:gd name="T33" fmla="*/ 0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7" name="Freeform 29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 w 163"/>
                    <a:gd name="T1" fmla="*/ 0 h 113"/>
                    <a:gd name="T2" fmla="*/ 1 w 163"/>
                    <a:gd name="T3" fmla="*/ 0 h 113"/>
                    <a:gd name="T4" fmla="*/ 1 w 163"/>
                    <a:gd name="T5" fmla="*/ 0 h 113"/>
                    <a:gd name="T6" fmla="*/ 1 w 163"/>
                    <a:gd name="T7" fmla="*/ 0 h 113"/>
                    <a:gd name="T8" fmla="*/ 1 w 163"/>
                    <a:gd name="T9" fmla="*/ 0 h 113"/>
                    <a:gd name="T10" fmla="*/ 1 w 163"/>
                    <a:gd name="T11" fmla="*/ 0 h 113"/>
                    <a:gd name="T12" fmla="*/ 1 w 163"/>
                    <a:gd name="T13" fmla="*/ 0 h 113"/>
                    <a:gd name="T14" fmla="*/ 1 w 163"/>
                    <a:gd name="T15" fmla="*/ 0 h 113"/>
                    <a:gd name="T16" fmla="*/ 1 w 163"/>
                    <a:gd name="T17" fmla="*/ 0 h 113"/>
                    <a:gd name="T18" fmla="*/ 1 w 163"/>
                    <a:gd name="T19" fmla="*/ 0 h 113"/>
                    <a:gd name="T20" fmla="*/ 1 w 163"/>
                    <a:gd name="T21" fmla="*/ 0 h 113"/>
                    <a:gd name="T22" fmla="*/ 1 w 163"/>
                    <a:gd name="T23" fmla="*/ 0 h 113"/>
                    <a:gd name="T24" fmla="*/ 1 w 163"/>
                    <a:gd name="T25" fmla="*/ 0 h 113"/>
                    <a:gd name="T26" fmla="*/ 1 w 163"/>
                    <a:gd name="T27" fmla="*/ 0 h 113"/>
                    <a:gd name="T28" fmla="*/ 1 w 163"/>
                    <a:gd name="T29" fmla="*/ 0 h 113"/>
                    <a:gd name="T30" fmla="*/ 1 w 163"/>
                    <a:gd name="T31" fmla="*/ 0 h 113"/>
                    <a:gd name="T32" fmla="*/ 1 w 163"/>
                    <a:gd name="T33" fmla="*/ 0 h 113"/>
                    <a:gd name="T34" fmla="*/ 1 w 163"/>
                    <a:gd name="T35" fmla="*/ 0 h 113"/>
                    <a:gd name="T36" fmla="*/ 1 w 163"/>
                    <a:gd name="T37" fmla="*/ 0 h 113"/>
                    <a:gd name="T38" fmla="*/ 1 w 163"/>
                    <a:gd name="T39" fmla="*/ 0 h 113"/>
                    <a:gd name="T40" fmla="*/ 1 w 163"/>
                    <a:gd name="T41" fmla="*/ 0 h 113"/>
                    <a:gd name="T42" fmla="*/ 1 w 163"/>
                    <a:gd name="T43" fmla="*/ 0 h 113"/>
                    <a:gd name="T44" fmla="*/ 1 w 163"/>
                    <a:gd name="T45" fmla="*/ 0 h 113"/>
                    <a:gd name="T46" fmla="*/ 1 w 163"/>
                    <a:gd name="T47" fmla="*/ 0 h 113"/>
                    <a:gd name="T48" fmla="*/ 1 w 163"/>
                    <a:gd name="T49" fmla="*/ 0 h 113"/>
                    <a:gd name="T50" fmla="*/ 1 w 163"/>
                    <a:gd name="T51" fmla="*/ 0 h 113"/>
                    <a:gd name="T52" fmla="*/ 1 w 163"/>
                    <a:gd name="T53" fmla="*/ 0 h 113"/>
                    <a:gd name="T54" fmla="*/ 1 w 163"/>
                    <a:gd name="T55" fmla="*/ 0 h 113"/>
                    <a:gd name="T56" fmla="*/ 1 w 163"/>
                    <a:gd name="T57" fmla="*/ 0 h 113"/>
                    <a:gd name="T58" fmla="*/ 0 w 163"/>
                    <a:gd name="T59" fmla="*/ 0 h 113"/>
                    <a:gd name="T60" fmla="*/ 1 w 163"/>
                    <a:gd name="T61" fmla="*/ 0 h 113"/>
                    <a:gd name="T62" fmla="*/ 1 w 163"/>
                    <a:gd name="T63" fmla="*/ 0 h 113"/>
                    <a:gd name="T64" fmla="*/ 1 w 163"/>
                    <a:gd name="T65" fmla="*/ 0 h 113"/>
                    <a:gd name="T66" fmla="*/ 1 w 163"/>
                    <a:gd name="T67" fmla="*/ 0 h 113"/>
                    <a:gd name="T68" fmla="*/ 1 w 163"/>
                    <a:gd name="T69" fmla="*/ 0 h 113"/>
                    <a:gd name="T70" fmla="*/ 1 w 163"/>
                    <a:gd name="T71" fmla="*/ 0 h 113"/>
                    <a:gd name="T72" fmla="*/ 1 w 163"/>
                    <a:gd name="T73" fmla="*/ 0 h 113"/>
                    <a:gd name="T74" fmla="*/ 1 w 163"/>
                    <a:gd name="T75" fmla="*/ 0 h 113"/>
                    <a:gd name="T76" fmla="*/ 1 w 163"/>
                    <a:gd name="T77" fmla="*/ 0 h 113"/>
                    <a:gd name="T78" fmla="*/ 1 w 163"/>
                    <a:gd name="T79" fmla="*/ 0 h 113"/>
                    <a:gd name="T80" fmla="*/ 1 w 163"/>
                    <a:gd name="T81" fmla="*/ 0 h 113"/>
                    <a:gd name="T82" fmla="*/ 1 w 163"/>
                    <a:gd name="T83" fmla="*/ 0 h 113"/>
                    <a:gd name="T84" fmla="*/ 1 w 163"/>
                    <a:gd name="T85" fmla="*/ 0 h 113"/>
                    <a:gd name="T86" fmla="*/ 1 w 163"/>
                    <a:gd name="T87" fmla="*/ 0 h 113"/>
                    <a:gd name="T88" fmla="*/ 1 w 163"/>
                    <a:gd name="T89" fmla="*/ 0 h 113"/>
                    <a:gd name="T90" fmla="*/ 1 w 163"/>
                    <a:gd name="T91" fmla="*/ 0 h 113"/>
                    <a:gd name="T92" fmla="*/ 1 w 163"/>
                    <a:gd name="T93" fmla="*/ 0 h 113"/>
                    <a:gd name="T94" fmla="*/ 1 w 163"/>
                    <a:gd name="T95" fmla="*/ 0 h 113"/>
                    <a:gd name="T96" fmla="*/ 1 w 163"/>
                    <a:gd name="T97" fmla="*/ 0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8" name="Freeform 29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0 w 132"/>
                    <a:gd name="T1" fmla="*/ 0 h 125"/>
                    <a:gd name="T2" fmla="*/ 0 w 132"/>
                    <a:gd name="T3" fmla="*/ 0 h 125"/>
                    <a:gd name="T4" fmla="*/ 0 w 132"/>
                    <a:gd name="T5" fmla="*/ 0 h 125"/>
                    <a:gd name="T6" fmla="*/ 0 w 132"/>
                    <a:gd name="T7" fmla="*/ 0 h 125"/>
                    <a:gd name="T8" fmla="*/ 0 w 132"/>
                    <a:gd name="T9" fmla="*/ 0 h 125"/>
                    <a:gd name="T10" fmla="*/ 0 w 132"/>
                    <a:gd name="T11" fmla="*/ 0 h 125"/>
                    <a:gd name="T12" fmla="*/ 0 w 132"/>
                    <a:gd name="T13" fmla="*/ 0 h 125"/>
                    <a:gd name="T14" fmla="*/ 0 w 132"/>
                    <a:gd name="T15" fmla="*/ 0 h 125"/>
                    <a:gd name="T16" fmla="*/ 0 w 132"/>
                    <a:gd name="T17" fmla="*/ 0 h 125"/>
                    <a:gd name="T18" fmla="*/ 0 w 132"/>
                    <a:gd name="T19" fmla="*/ 0 h 125"/>
                    <a:gd name="T20" fmla="*/ 0 w 132"/>
                    <a:gd name="T21" fmla="*/ 0 h 125"/>
                    <a:gd name="T22" fmla="*/ 0 w 132"/>
                    <a:gd name="T23" fmla="*/ 0 h 125"/>
                    <a:gd name="T24" fmla="*/ 0 w 132"/>
                    <a:gd name="T25" fmla="*/ 0 h 125"/>
                    <a:gd name="T26" fmla="*/ 0 w 132"/>
                    <a:gd name="T27" fmla="*/ 0 h 125"/>
                    <a:gd name="T28" fmla="*/ 0 w 132"/>
                    <a:gd name="T29" fmla="*/ 0 h 125"/>
                    <a:gd name="T30" fmla="*/ 0 w 132"/>
                    <a:gd name="T31" fmla="*/ 0 h 125"/>
                    <a:gd name="T32" fmla="*/ 0 w 132"/>
                    <a:gd name="T33" fmla="*/ 0 h 125"/>
                    <a:gd name="T34" fmla="*/ 0 w 132"/>
                    <a:gd name="T35" fmla="*/ 0 h 125"/>
                    <a:gd name="T36" fmla="*/ 0 w 132"/>
                    <a:gd name="T37" fmla="*/ 0 h 125"/>
                    <a:gd name="T38" fmla="*/ 0 w 132"/>
                    <a:gd name="T39" fmla="*/ 0 h 125"/>
                    <a:gd name="T40" fmla="*/ 0 w 132"/>
                    <a:gd name="T41" fmla="*/ 0 h 125"/>
                    <a:gd name="T42" fmla="*/ 0 w 132"/>
                    <a:gd name="T43" fmla="*/ 0 h 125"/>
                    <a:gd name="T44" fmla="*/ 0 w 132"/>
                    <a:gd name="T45" fmla="*/ 0 h 125"/>
                    <a:gd name="T46" fmla="*/ 0 w 132"/>
                    <a:gd name="T47" fmla="*/ 0 h 125"/>
                    <a:gd name="T48" fmla="*/ 0 w 132"/>
                    <a:gd name="T49" fmla="*/ 0 h 125"/>
                    <a:gd name="T50" fmla="*/ 0 w 132"/>
                    <a:gd name="T51" fmla="*/ 0 h 125"/>
                    <a:gd name="T52" fmla="*/ 0 w 132"/>
                    <a:gd name="T53" fmla="*/ 0 h 125"/>
                    <a:gd name="T54" fmla="*/ 0 w 132"/>
                    <a:gd name="T55" fmla="*/ 0 h 125"/>
                    <a:gd name="T56" fmla="*/ 0 w 132"/>
                    <a:gd name="T57" fmla="*/ 0 h 125"/>
                    <a:gd name="T58" fmla="*/ 0 w 132"/>
                    <a:gd name="T59" fmla="*/ 0 h 125"/>
                    <a:gd name="T60" fmla="*/ 0 w 132"/>
                    <a:gd name="T61" fmla="*/ 0 h 125"/>
                    <a:gd name="T62" fmla="*/ 0 w 132"/>
                    <a:gd name="T63" fmla="*/ 0 h 125"/>
                    <a:gd name="T64" fmla="*/ 0 w 132"/>
                    <a:gd name="T65" fmla="*/ 0 h 125"/>
                    <a:gd name="T66" fmla="*/ 0 w 132"/>
                    <a:gd name="T67" fmla="*/ 0 h 125"/>
                    <a:gd name="T68" fmla="*/ 0 w 132"/>
                    <a:gd name="T69" fmla="*/ 0 h 125"/>
                    <a:gd name="T70" fmla="*/ 0 w 132"/>
                    <a:gd name="T71" fmla="*/ 0 h 125"/>
                    <a:gd name="T72" fmla="*/ 0 w 132"/>
                    <a:gd name="T73" fmla="*/ 0 h 125"/>
                    <a:gd name="T74" fmla="*/ 0 w 132"/>
                    <a:gd name="T75" fmla="*/ 0 h 125"/>
                    <a:gd name="T76" fmla="*/ 0 w 132"/>
                    <a:gd name="T77" fmla="*/ 0 h 125"/>
                    <a:gd name="T78" fmla="*/ 0 w 132"/>
                    <a:gd name="T79" fmla="*/ 0 h 125"/>
                    <a:gd name="T80" fmla="*/ 0 w 132"/>
                    <a:gd name="T81" fmla="*/ 0 h 125"/>
                    <a:gd name="T82" fmla="*/ 0 w 132"/>
                    <a:gd name="T83" fmla="*/ 0 h 125"/>
                    <a:gd name="T84" fmla="*/ 0 w 132"/>
                    <a:gd name="T85" fmla="*/ 0 h 125"/>
                    <a:gd name="T86" fmla="*/ 0 w 132"/>
                    <a:gd name="T87" fmla="*/ 0 h 125"/>
                    <a:gd name="T88" fmla="*/ 0 w 132"/>
                    <a:gd name="T89" fmla="*/ 0 h 125"/>
                    <a:gd name="T90" fmla="*/ 0 w 132"/>
                    <a:gd name="T91" fmla="*/ 0 h 125"/>
                    <a:gd name="T92" fmla="*/ 0 w 132"/>
                    <a:gd name="T93" fmla="*/ 0 h 125"/>
                    <a:gd name="T94" fmla="*/ 0 w 132"/>
                    <a:gd name="T95" fmla="*/ 0 h 125"/>
                    <a:gd name="T96" fmla="*/ 0 w 132"/>
                    <a:gd name="T97" fmla="*/ 0 h 125"/>
                    <a:gd name="T98" fmla="*/ 0 w 132"/>
                    <a:gd name="T99" fmla="*/ 0 h 125"/>
                    <a:gd name="T100" fmla="*/ 0 w 132"/>
                    <a:gd name="T101" fmla="*/ 0 h 125"/>
                    <a:gd name="T102" fmla="*/ 0 w 132"/>
                    <a:gd name="T103" fmla="*/ 0 h 12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2"/>
                    <a:gd name="T157" fmla="*/ 0 h 125"/>
                    <a:gd name="T158" fmla="*/ 132 w 132"/>
                    <a:gd name="T159" fmla="*/ 125 h 125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89" name="Freeform 29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0 w 81"/>
                    <a:gd name="T1" fmla="*/ 1 h 190"/>
                    <a:gd name="T2" fmla="*/ 0 w 81"/>
                    <a:gd name="T3" fmla="*/ 1 h 190"/>
                    <a:gd name="T4" fmla="*/ 0 w 81"/>
                    <a:gd name="T5" fmla="*/ 1 h 190"/>
                    <a:gd name="T6" fmla="*/ 0 w 81"/>
                    <a:gd name="T7" fmla="*/ 1 h 190"/>
                    <a:gd name="T8" fmla="*/ 0 w 81"/>
                    <a:gd name="T9" fmla="*/ 1 h 190"/>
                    <a:gd name="T10" fmla="*/ 0 w 81"/>
                    <a:gd name="T11" fmla="*/ 1 h 190"/>
                    <a:gd name="T12" fmla="*/ 0 w 81"/>
                    <a:gd name="T13" fmla="*/ 1 h 190"/>
                    <a:gd name="T14" fmla="*/ 0 w 81"/>
                    <a:gd name="T15" fmla="*/ 1 h 190"/>
                    <a:gd name="T16" fmla="*/ 0 w 81"/>
                    <a:gd name="T17" fmla="*/ 1 h 190"/>
                    <a:gd name="T18" fmla="*/ 0 w 81"/>
                    <a:gd name="T19" fmla="*/ 1 h 190"/>
                    <a:gd name="T20" fmla="*/ 0 w 81"/>
                    <a:gd name="T21" fmla="*/ 1 h 190"/>
                    <a:gd name="T22" fmla="*/ 0 w 81"/>
                    <a:gd name="T23" fmla="*/ 1 h 190"/>
                    <a:gd name="T24" fmla="*/ 0 w 81"/>
                    <a:gd name="T25" fmla="*/ 1 h 190"/>
                    <a:gd name="T26" fmla="*/ 0 w 81"/>
                    <a:gd name="T27" fmla="*/ 1 h 190"/>
                    <a:gd name="T28" fmla="*/ 0 w 81"/>
                    <a:gd name="T29" fmla="*/ 1 h 190"/>
                    <a:gd name="T30" fmla="*/ 0 w 81"/>
                    <a:gd name="T31" fmla="*/ 1 h 190"/>
                    <a:gd name="T32" fmla="*/ 0 w 81"/>
                    <a:gd name="T33" fmla="*/ 1 h 190"/>
                    <a:gd name="T34" fmla="*/ 0 w 81"/>
                    <a:gd name="T35" fmla="*/ 1 h 190"/>
                    <a:gd name="T36" fmla="*/ 0 w 81"/>
                    <a:gd name="T37" fmla="*/ 1 h 190"/>
                    <a:gd name="T38" fmla="*/ 0 w 81"/>
                    <a:gd name="T39" fmla="*/ 1 h 190"/>
                    <a:gd name="T40" fmla="*/ 0 w 81"/>
                    <a:gd name="T41" fmla="*/ 1 h 190"/>
                    <a:gd name="T42" fmla="*/ 0 w 81"/>
                    <a:gd name="T43" fmla="*/ 1 h 190"/>
                    <a:gd name="T44" fmla="*/ 0 w 81"/>
                    <a:gd name="T45" fmla="*/ 1 h 190"/>
                    <a:gd name="T46" fmla="*/ 0 w 81"/>
                    <a:gd name="T47" fmla="*/ 1 h 190"/>
                    <a:gd name="T48" fmla="*/ 0 w 81"/>
                    <a:gd name="T49" fmla="*/ 1 h 190"/>
                    <a:gd name="T50" fmla="*/ 0 w 81"/>
                    <a:gd name="T51" fmla="*/ 1 h 190"/>
                    <a:gd name="T52" fmla="*/ 0 w 81"/>
                    <a:gd name="T53" fmla="*/ 1 h 190"/>
                    <a:gd name="T54" fmla="*/ 0 w 81"/>
                    <a:gd name="T55" fmla="*/ 1 h 190"/>
                    <a:gd name="T56" fmla="*/ 0 w 81"/>
                    <a:gd name="T57" fmla="*/ 1 h 190"/>
                    <a:gd name="T58" fmla="*/ 0 w 81"/>
                    <a:gd name="T59" fmla="*/ 1 h 190"/>
                    <a:gd name="T60" fmla="*/ 0 w 81"/>
                    <a:gd name="T61" fmla="*/ 1 h 190"/>
                    <a:gd name="T62" fmla="*/ 0 w 81"/>
                    <a:gd name="T63" fmla="*/ 1 h 190"/>
                    <a:gd name="T64" fmla="*/ 0 w 81"/>
                    <a:gd name="T65" fmla="*/ 1 h 190"/>
                    <a:gd name="T66" fmla="*/ 0 w 81"/>
                    <a:gd name="T67" fmla="*/ 1 h 190"/>
                    <a:gd name="T68" fmla="*/ 0 w 81"/>
                    <a:gd name="T69" fmla="*/ 1 h 190"/>
                    <a:gd name="T70" fmla="*/ 0 w 81"/>
                    <a:gd name="T71" fmla="*/ 1 h 190"/>
                    <a:gd name="T72" fmla="*/ 0 w 81"/>
                    <a:gd name="T73" fmla="*/ 1 h 190"/>
                    <a:gd name="T74" fmla="*/ 0 w 81"/>
                    <a:gd name="T75" fmla="*/ 1 h 190"/>
                    <a:gd name="T76" fmla="*/ 0 w 81"/>
                    <a:gd name="T77" fmla="*/ 1 h 190"/>
                    <a:gd name="T78" fmla="*/ 0 w 81"/>
                    <a:gd name="T79" fmla="*/ 1 h 190"/>
                    <a:gd name="T80" fmla="*/ 0 w 81"/>
                    <a:gd name="T81" fmla="*/ 1 h 190"/>
                    <a:gd name="T82" fmla="*/ 0 w 81"/>
                    <a:gd name="T83" fmla="*/ 1 h 190"/>
                    <a:gd name="T84" fmla="*/ 0 w 81"/>
                    <a:gd name="T85" fmla="*/ 1 h 190"/>
                    <a:gd name="T86" fmla="*/ 0 w 81"/>
                    <a:gd name="T87" fmla="*/ 1 h 19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90"/>
                    <a:gd name="T134" fmla="*/ 81 w 81"/>
                    <a:gd name="T135" fmla="*/ 190 h 19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0" name="Freeform 29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1" name="Freeform 29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1 w 258"/>
                    <a:gd name="T1" fmla="*/ 1 h 158"/>
                    <a:gd name="T2" fmla="*/ 1 w 258"/>
                    <a:gd name="T3" fmla="*/ 1 h 158"/>
                    <a:gd name="T4" fmla="*/ 1 w 258"/>
                    <a:gd name="T5" fmla="*/ 1 h 158"/>
                    <a:gd name="T6" fmla="*/ 1 w 258"/>
                    <a:gd name="T7" fmla="*/ 1 h 158"/>
                    <a:gd name="T8" fmla="*/ 1 w 258"/>
                    <a:gd name="T9" fmla="*/ 1 h 158"/>
                    <a:gd name="T10" fmla="*/ 1 w 258"/>
                    <a:gd name="T11" fmla="*/ 1 h 158"/>
                    <a:gd name="T12" fmla="*/ 1 w 258"/>
                    <a:gd name="T13" fmla="*/ 1 h 158"/>
                    <a:gd name="T14" fmla="*/ 1 w 258"/>
                    <a:gd name="T15" fmla="*/ 1 h 158"/>
                    <a:gd name="T16" fmla="*/ 1 w 258"/>
                    <a:gd name="T17" fmla="*/ 1 h 158"/>
                    <a:gd name="T18" fmla="*/ 1 w 258"/>
                    <a:gd name="T19" fmla="*/ 1 h 158"/>
                    <a:gd name="T20" fmla="*/ 1 w 258"/>
                    <a:gd name="T21" fmla="*/ 1 h 158"/>
                    <a:gd name="T22" fmla="*/ 1 w 258"/>
                    <a:gd name="T23" fmla="*/ 1 h 158"/>
                    <a:gd name="T24" fmla="*/ 1 w 258"/>
                    <a:gd name="T25" fmla="*/ 1 h 158"/>
                    <a:gd name="T26" fmla="*/ 1 w 258"/>
                    <a:gd name="T27" fmla="*/ 1 h 158"/>
                    <a:gd name="T28" fmla="*/ 1 w 258"/>
                    <a:gd name="T29" fmla="*/ 1 h 158"/>
                    <a:gd name="T30" fmla="*/ 1 w 258"/>
                    <a:gd name="T31" fmla="*/ 1 h 158"/>
                    <a:gd name="T32" fmla="*/ 1 w 258"/>
                    <a:gd name="T33" fmla="*/ 1 h 158"/>
                    <a:gd name="T34" fmla="*/ 1 w 258"/>
                    <a:gd name="T35" fmla="*/ 1 h 158"/>
                    <a:gd name="T36" fmla="*/ 1 w 258"/>
                    <a:gd name="T37" fmla="*/ 1 h 158"/>
                    <a:gd name="T38" fmla="*/ 1 w 258"/>
                    <a:gd name="T39" fmla="*/ 1 h 158"/>
                    <a:gd name="T40" fmla="*/ 1 w 258"/>
                    <a:gd name="T41" fmla="*/ 1 h 158"/>
                    <a:gd name="T42" fmla="*/ 1 w 258"/>
                    <a:gd name="T43" fmla="*/ 1 h 158"/>
                    <a:gd name="T44" fmla="*/ 1 w 258"/>
                    <a:gd name="T45" fmla="*/ 1 h 158"/>
                    <a:gd name="T46" fmla="*/ 1 w 258"/>
                    <a:gd name="T47" fmla="*/ 1 h 158"/>
                    <a:gd name="T48" fmla="*/ 1 w 258"/>
                    <a:gd name="T49" fmla="*/ 1 h 158"/>
                    <a:gd name="T50" fmla="*/ 1 w 258"/>
                    <a:gd name="T51" fmla="*/ 1 h 158"/>
                    <a:gd name="T52" fmla="*/ 1 w 258"/>
                    <a:gd name="T53" fmla="*/ 1 h 158"/>
                    <a:gd name="T54" fmla="*/ 1 w 258"/>
                    <a:gd name="T55" fmla="*/ 1 h 158"/>
                    <a:gd name="T56" fmla="*/ 1 w 258"/>
                    <a:gd name="T57" fmla="*/ 1 h 158"/>
                    <a:gd name="T58" fmla="*/ 1 w 258"/>
                    <a:gd name="T59" fmla="*/ 1 h 158"/>
                    <a:gd name="T60" fmla="*/ 1 w 258"/>
                    <a:gd name="T61" fmla="*/ 1 h 158"/>
                    <a:gd name="T62" fmla="*/ 1 w 258"/>
                    <a:gd name="T63" fmla="*/ 1 h 158"/>
                    <a:gd name="T64" fmla="*/ 1 w 258"/>
                    <a:gd name="T65" fmla="*/ 1 h 158"/>
                    <a:gd name="T66" fmla="*/ 1 w 258"/>
                    <a:gd name="T67" fmla="*/ 1 h 158"/>
                    <a:gd name="T68" fmla="*/ 1 w 258"/>
                    <a:gd name="T69" fmla="*/ 1 h 158"/>
                    <a:gd name="T70" fmla="*/ 1 w 258"/>
                    <a:gd name="T71" fmla="*/ 1 h 158"/>
                    <a:gd name="T72" fmla="*/ 1 w 258"/>
                    <a:gd name="T73" fmla="*/ 1 h 158"/>
                    <a:gd name="T74" fmla="*/ 1 w 258"/>
                    <a:gd name="T75" fmla="*/ 1 h 158"/>
                    <a:gd name="T76" fmla="*/ 1 w 258"/>
                    <a:gd name="T77" fmla="*/ 1 h 158"/>
                    <a:gd name="T78" fmla="*/ 1 w 258"/>
                    <a:gd name="T79" fmla="*/ 1 h 158"/>
                    <a:gd name="T80" fmla="*/ 1 w 258"/>
                    <a:gd name="T81" fmla="*/ 1 h 158"/>
                    <a:gd name="T82" fmla="*/ 1 w 258"/>
                    <a:gd name="T83" fmla="*/ 1 h 158"/>
                    <a:gd name="T84" fmla="*/ 1 w 258"/>
                    <a:gd name="T85" fmla="*/ 1 h 158"/>
                    <a:gd name="T86" fmla="*/ 1 w 258"/>
                    <a:gd name="T87" fmla="*/ 1 h 158"/>
                    <a:gd name="T88" fmla="*/ 1 w 258"/>
                    <a:gd name="T89" fmla="*/ 1 h 158"/>
                    <a:gd name="T90" fmla="*/ 1 w 258"/>
                    <a:gd name="T91" fmla="*/ 1 h 158"/>
                    <a:gd name="T92" fmla="*/ 1 w 258"/>
                    <a:gd name="T93" fmla="*/ 1 h 158"/>
                    <a:gd name="T94" fmla="*/ 1 w 258"/>
                    <a:gd name="T95" fmla="*/ 1 h 158"/>
                    <a:gd name="T96" fmla="*/ 1 w 258"/>
                    <a:gd name="T97" fmla="*/ 1 h 158"/>
                    <a:gd name="T98" fmla="*/ 1 w 258"/>
                    <a:gd name="T99" fmla="*/ 1 h 158"/>
                    <a:gd name="T100" fmla="*/ 1 w 258"/>
                    <a:gd name="T101" fmla="*/ 1 h 158"/>
                    <a:gd name="T102" fmla="*/ 1 w 258"/>
                    <a:gd name="T103" fmla="*/ 1 h 158"/>
                    <a:gd name="T104" fmla="*/ 1 w 258"/>
                    <a:gd name="T105" fmla="*/ 1 h 15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8"/>
                    <a:gd name="T161" fmla="*/ 258 w 258"/>
                    <a:gd name="T162" fmla="*/ 158 h 15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2" name="Freeform 29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0 w 187"/>
                    <a:gd name="T1" fmla="*/ 1 h 156"/>
                    <a:gd name="T2" fmla="*/ 0 w 187"/>
                    <a:gd name="T3" fmla="*/ 1 h 156"/>
                    <a:gd name="T4" fmla="*/ 0 w 187"/>
                    <a:gd name="T5" fmla="*/ 1 h 156"/>
                    <a:gd name="T6" fmla="*/ 0 w 187"/>
                    <a:gd name="T7" fmla="*/ 1 h 156"/>
                    <a:gd name="T8" fmla="*/ 0 w 187"/>
                    <a:gd name="T9" fmla="*/ 1 h 156"/>
                    <a:gd name="T10" fmla="*/ 0 w 187"/>
                    <a:gd name="T11" fmla="*/ 1 h 156"/>
                    <a:gd name="T12" fmla="*/ 0 w 187"/>
                    <a:gd name="T13" fmla="*/ 1 h 156"/>
                    <a:gd name="T14" fmla="*/ 0 w 187"/>
                    <a:gd name="T15" fmla="*/ 1 h 156"/>
                    <a:gd name="T16" fmla="*/ 0 w 187"/>
                    <a:gd name="T17" fmla="*/ 1 h 156"/>
                    <a:gd name="T18" fmla="*/ 0 w 187"/>
                    <a:gd name="T19" fmla="*/ 1 h 156"/>
                    <a:gd name="T20" fmla="*/ 0 w 187"/>
                    <a:gd name="T21" fmla="*/ 1 h 156"/>
                    <a:gd name="T22" fmla="*/ 0 w 187"/>
                    <a:gd name="T23" fmla="*/ 1 h 156"/>
                    <a:gd name="T24" fmla="*/ 0 w 187"/>
                    <a:gd name="T25" fmla="*/ 1 h 156"/>
                    <a:gd name="T26" fmla="*/ 0 w 187"/>
                    <a:gd name="T27" fmla="*/ 1 h 156"/>
                    <a:gd name="T28" fmla="*/ 0 w 187"/>
                    <a:gd name="T29" fmla="*/ 1 h 156"/>
                    <a:gd name="T30" fmla="*/ 0 w 187"/>
                    <a:gd name="T31" fmla="*/ 1 h 156"/>
                    <a:gd name="T32" fmla="*/ 0 w 187"/>
                    <a:gd name="T33" fmla="*/ 1 h 156"/>
                    <a:gd name="T34" fmla="*/ 0 w 187"/>
                    <a:gd name="T35" fmla="*/ 1 h 156"/>
                    <a:gd name="T36" fmla="*/ 0 w 187"/>
                    <a:gd name="T37" fmla="*/ 1 h 156"/>
                    <a:gd name="T38" fmla="*/ 0 w 187"/>
                    <a:gd name="T39" fmla="*/ 1 h 156"/>
                    <a:gd name="T40" fmla="*/ 0 w 187"/>
                    <a:gd name="T41" fmla="*/ 1 h 156"/>
                    <a:gd name="T42" fmla="*/ 0 w 187"/>
                    <a:gd name="T43" fmla="*/ 1 h 156"/>
                    <a:gd name="T44" fmla="*/ 0 w 187"/>
                    <a:gd name="T45" fmla="*/ 1 h 156"/>
                    <a:gd name="T46" fmla="*/ 0 w 187"/>
                    <a:gd name="T47" fmla="*/ 1 h 156"/>
                    <a:gd name="T48" fmla="*/ 0 w 187"/>
                    <a:gd name="T49" fmla="*/ 1 h 156"/>
                    <a:gd name="T50" fmla="*/ 0 w 187"/>
                    <a:gd name="T51" fmla="*/ 1 h 156"/>
                    <a:gd name="T52" fmla="*/ 0 w 187"/>
                    <a:gd name="T53" fmla="*/ 1 h 156"/>
                    <a:gd name="T54" fmla="*/ 0 w 187"/>
                    <a:gd name="T55" fmla="*/ 1 h 156"/>
                    <a:gd name="T56" fmla="*/ 0 w 187"/>
                    <a:gd name="T57" fmla="*/ 1 h 156"/>
                    <a:gd name="T58" fmla="*/ 0 w 187"/>
                    <a:gd name="T59" fmla="*/ 1 h 156"/>
                    <a:gd name="T60" fmla="*/ 0 w 187"/>
                    <a:gd name="T61" fmla="*/ 1 h 156"/>
                    <a:gd name="T62" fmla="*/ 0 w 187"/>
                    <a:gd name="T63" fmla="*/ 1 h 156"/>
                    <a:gd name="T64" fmla="*/ 0 w 187"/>
                    <a:gd name="T65" fmla="*/ 1 h 156"/>
                    <a:gd name="T66" fmla="*/ 0 w 187"/>
                    <a:gd name="T67" fmla="*/ 1 h 156"/>
                    <a:gd name="T68" fmla="*/ 0 w 187"/>
                    <a:gd name="T69" fmla="*/ 1 h 156"/>
                    <a:gd name="T70" fmla="*/ 0 w 187"/>
                    <a:gd name="T71" fmla="*/ 1 h 156"/>
                    <a:gd name="T72" fmla="*/ 0 w 187"/>
                    <a:gd name="T73" fmla="*/ 1 h 156"/>
                    <a:gd name="T74" fmla="*/ 0 w 187"/>
                    <a:gd name="T75" fmla="*/ 1 h 156"/>
                    <a:gd name="T76" fmla="*/ 0 w 187"/>
                    <a:gd name="T77" fmla="*/ 1 h 156"/>
                    <a:gd name="T78" fmla="*/ 0 w 187"/>
                    <a:gd name="T79" fmla="*/ 1 h 156"/>
                    <a:gd name="T80" fmla="*/ 0 w 187"/>
                    <a:gd name="T81" fmla="*/ 1 h 156"/>
                    <a:gd name="T82" fmla="*/ 0 w 187"/>
                    <a:gd name="T83" fmla="*/ 1 h 156"/>
                    <a:gd name="T84" fmla="*/ 0 w 187"/>
                    <a:gd name="T85" fmla="*/ 1 h 156"/>
                    <a:gd name="T86" fmla="*/ 0 w 187"/>
                    <a:gd name="T87" fmla="*/ 1 h 156"/>
                    <a:gd name="T88" fmla="*/ 0 w 187"/>
                    <a:gd name="T89" fmla="*/ 1 h 156"/>
                    <a:gd name="T90" fmla="*/ 0 w 187"/>
                    <a:gd name="T91" fmla="*/ 1 h 156"/>
                    <a:gd name="T92" fmla="*/ 0 w 187"/>
                    <a:gd name="T93" fmla="*/ 1 h 156"/>
                    <a:gd name="T94" fmla="*/ 0 w 187"/>
                    <a:gd name="T95" fmla="*/ 1 h 156"/>
                    <a:gd name="T96" fmla="*/ 0 w 187"/>
                    <a:gd name="T97" fmla="*/ 1 h 156"/>
                    <a:gd name="T98" fmla="*/ 0 w 187"/>
                    <a:gd name="T99" fmla="*/ 1 h 156"/>
                    <a:gd name="T100" fmla="*/ 0 w 187"/>
                    <a:gd name="T101" fmla="*/ 1 h 156"/>
                    <a:gd name="T102" fmla="*/ 0 w 187"/>
                    <a:gd name="T103" fmla="*/ 0 h 15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6"/>
                    <a:gd name="T158" fmla="*/ 187 w 187"/>
                    <a:gd name="T159" fmla="*/ 156 h 15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3" name="Freeform 30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0 w 129"/>
                    <a:gd name="T1" fmla="*/ 1 h 214"/>
                    <a:gd name="T2" fmla="*/ 0 w 129"/>
                    <a:gd name="T3" fmla="*/ 1 h 214"/>
                    <a:gd name="T4" fmla="*/ 0 w 129"/>
                    <a:gd name="T5" fmla="*/ 1 h 214"/>
                    <a:gd name="T6" fmla="*/ 0 w 129"/>
                    <a:gd name="T7" fmla="*/ 1 h 214"/>
                    <a:gd name="T8" fmla="*/ 0 w 129"/>
                    <a:gd name="T9" fmla="*/ 1 h 214"/>
                    <a:gd name="T10" fmla="*/ 0 w 129"/>
                    <a:gd name="T11" fmla="*/ 1 h 214"/>
                    <a:gd name="T12" fmla="*/ 0 w 129"/>
                    <a:gd name="T13" fmla="*/ 1 h 214"/>
                    <a:gd name="T14" fmla="*/ 0 w 129"/>
                    <a:gd name="T15" fmla="*/ 1 h 214"/>
                    <a:gd name="T16" fmla="*/ 0 w 129"/>
                    <a:gd name="T17" fmla="*/ 1 h 214"/>
                    <a:gd name="T18" fmla="*/ 0 w 129"/>
                    <a:gd name="T19" fmla="*/ 1 h 214"/>
                    <a:gd name="T20" fmla="*/ 0 w 129"/>
                    <a:gd name="T21" fmla="*/ 1 h 214"/>
                    <a:gd name="T22" fmla="*/ 0 w 129"/>
                    <a:gd name="T23" fmla="*/ 1 h 214"/>
                    <a:gd name="T24" fmla="*/ 0 w 129"/>
                    <a:gd name="T25" fmla="*/ 1 h 214"/>
                    <a:gd name="T26" fmla="*/ 0 w 129"/>
                    <a:gd name="T27" fmla="*/ 1 h 214"/>
                    <a:gd name="T28" fmla="*/ 0 w 129"/>
                    <a:gd name="T29" fmla="*/ 1 h 214"/>
                    <a:gd name="T30" fmla="*/ 0 w 129"/>
                    <a:gd name="T31" fmla="*/ 1 h 214"/>
                    <a:gd name="T32" fmla="*/ 0 w 129"/>
                    <a:gd name="T33" fmla="*/ 1 h 214"/>
                    <a:gd name="T34" fmla="*/ 0 w 129"/>
                    <a:gd name="T35" fmla="*/ 1 h 214"/>
                    <a:gd name="T36" fmla="*/ 0 w 129"/>
                    <a:gd name="T37" fmla="*/ 1 h 214"/>
                    <a:gd name="T38" fmla="*/ 0 w 129"/>
                    <a:gd name="T39" fmla="*/ 1 h 214"/>
                    <a:gd name="T40" fmla="*/ 0 w 129"/>
                    <a:gd name="T41" fmla="*/ 1 h 214"/>
                    <a:gd name="T42" fmla="*/ 0 w 129"/>
                    <a:gd name="T43" fmla="*/ 1 h 214"/>
                    <a:gd name="T44" fmla="*/ 0 w 129"/>
                    <a:gd name="T45" fmla="*/ 1 h 214"/>
                    <a:gd name="T46" fmla="*/ 0 w 129"/>
                    <a:gd name="T47" fmla="*/ 1 h 214"/>
                    <a:gd name="T48" fmla="*/ 0 w 129"/>
                    <a:gd name="T49" fmla="*/ 1 h 214"/>
                    <a:gd name="T50" fmla="*/ 0 w 129"/>
                    <a:gd name="T51" fmla="*/ 1 h 214"/>
                    <a:gd name="T52" fmla="*/ 0 w 129"/>
                    <a:gd name="T53" fmla="*/ 1 h 214"/>
                    <a:gd name="T54" fmla="*/ 0 w 129"/>
                    <a:gd name="T55" fmla="*/ 1 h 214"/>
                    <a:gd name="T56" fmla="*/ 0 w 129"/>
                    <a:gd name="T57" fmla="*/ 1 h 214"/>
                    <a:gd name="T58" fmla="*/ 0 w 129"/>
                    <a:gd name="T59" fmla="*/ 1 h 214"/>
                    <a:gd name="T60" fmla="*/ 0 w 129"/>
                    <a:gd name="T61" fmla="*/ 1 h 214"/>
                    <a:gd name="T62" fmla="*/ 0 w 129"/>
                    <a:gd name="T63" fmla="*/ 1 h 214"/>
                    <a:gd name="T64" fmla="*/ 0 w 129"/>
                    <a:gd name="T65" fmla="*/ 1 h 214"/>
                    <a:gd name="T66" fmla="*/ 0 w 129"/>
                    <a:gd name="T67" fmla="*/ 1 h 214"/>
                    <a:gd name="T68" fmla="*/ 0 w 129"/>
                    <a:gd name="T69" fmla="*/ 1 h 214"/>
                    <a:gd name="T70" fmla="*/ 0 w 129"/>
                    <a:gd name="T71" fmla="*/ 1 h 214"/>
                    <a:gd name="T72" fmla="*/ 0 w 129"/>
                    <a:gd name="T73" fmla="*/ 1 h 214"/>
                    <a:gd name="T74" fmla="*/ 0 w 129"/>
                    <a:gd name="T75" fmla="*/ 1 h 214"/>
                    <a:gd name="T76" fmla="*/ 0 w 129"/>
                    <a:gd name="T77" fmla="*/ 1 h 214"/>
                    <a:gd name="T78" fmla="*/ 0 w 129"/>
                    <a:gd name="T79" fmla="*/ 1 h 214"/>
                    <a:gd name="T80" fmla="*/ 0 w 129"/>
                    <a:gd name="T81" fmla="*/ 1 h 214"/>
                    <a:gd name="T82" fmla="*/ 0 w 129"/>
                    <a:gd name="T83" fmla="*/ 1 h 214"/>
                    <a:gd name="T84" fmla="*/ 0 w 129"/>
                    <a:gd name="T85" fmla="*/ 1 h 214"/>
                    <a:gd name="T86" fmla="*/ 0 w 129"/>
                    <a:gd name="T87" fmla="*/ 1 h 214"/>
                    <a:gd name="T88" fmla="*/ 0 w 129"/>
                    <a:gd name="T89" fmla="*/ 1 h 214"/>
                    <a:gd name="T90" fmla="*/ 0 w 129"/>
                    <a:gd name="T91" fmla="*/ 1 h 214"/>
                    <a:gd name="T92" fmla="*/ 0 w 129"/>
                    <a:gd name="T93" fmla="*/ 1 h 214"/>
                    <a:gd name="T94" fmla="*/ 0 w 129"/>
                    <a:gd name="T95" fmla="*/ 1 h 214"/>
                    <a:gd name="T96" fmla="*/ 0 w 129"/>
                    <a:gd name="T97" fmla="*/ 1 h 214"/>
                    <a:gd name="T98" fmla="*/ 0 w 129"/>
                    <a:gd name="T99" fmla="*/ 1 h 214"/>
                    <a:gd name="T100" fmla="*/ 0 w 129"/>
                    <a:gd name="T101" fmla="*/ 1 h 214"/>
                    <a:gd name="T102" fmla="*/ 0 w 129"/>
                    <a:gd name="T103" fmla="*/ 1 h 214"/>
                    <a:gd name="T104" fmla="*/ 0 w 129"/>
                    <a:gd name="T105" fmla="*/ 1 h 214"/>
                    <a:gd name="T106" fmla="*/ 0 w 129"/>
                    <a:gd name="T107" fmla="*/ 1 h 214"/>
                    <a:gd name="T108" fmla="*/ 0 w 129"/>
                    <a:gd name="T109" fmla="*/ 1 h 214"/>
                    <a:gd name="T110" fmla="*/ 0 w 129"/>
                    <a:gd name="T111" fmla="*/ 1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4"/>
                    <a:gd name="T170" fmla="*/ 129 w 129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4" name="Freeform 30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1 w 155"/>
                    <a:gd name="T1" fmla="*/ 1 h 222"/>
                    <a:gd name="T2" fmla="*/ 1 w 155"/>
                    <a:gd name="T3" fmla="*/ 1 h 222"/>
                    <a:gd name="T4" fmla="*/ 1 w 155"/>
                    <a:gd name="T5" fmla="*/ 1 h 222"/>
                    <a:gd name="T6" fmla="*/ 1 w 155"/>
                    <a:gd name="T7" fmla="*/ 1 h 222"/>
                    <a:gd name="T8" fmla="*/ 1 w 155"/>
                    <a:gd name="T9" fmla="*/ 1 h 222"/>
                    <a:gd name="T10" fmla="*/ 1 w 155"/>
                    <a:gd name="T11" fmla="*/ 1 h 222"/>
                    <a:gd name="T12" fmla="*/ 1 w 155"/>
                    <a:gd name="T13" fmla="*/ 1 h 222"/>
                    <a:gd name="T14" fmla="*/ 1 w 155"/>
                    <a:gd name="T15" fmla="*/ 1 h 222"/>
                    <a:gd name="T16" fmla="*/ 1 w 155"/>
                    <a:gd name="T17" fmla="*/ 1 h 222"/>
                    <a:gd name="T18" fmla="*/ 1 w 155"/>
                    <a:gd name="T19" fmla="*/ 1 h 222"/>
                    <a:gd name="T20" fmla="*/ 1 w 155"/>
                    <a:gd name="T21" fmla="*/ 1 h 222"/>
                    <a:gd name="T22" fmla="*/ 1 w 155"/>
                    <a:gd name="T23" fmla="*/ 1 h 222"/>
                    <a:gd name="T24" fmla="*/ 1 w 155"/>
                    <a:gd name="T25" fmla="*/ 1 h 222"/>
                    <a:gd name="T26" fmla="*/ 1 w 155"/>
                    <a:gd name="T27" fmla="*/ 1 h 222"/>
                    <a:gd name="T28" fmla="*/ 1 w 155"/>
                    <a:gd name="T29" fmla="*/ 1 h 222"/>
                    <a:gd name="T30" fmla="*/ 1 w 155"/>
                    <a:gd name="T31" fmla="*/ 1 h 222"/>
                    <a:gd name="T32" fmla="*/ 1 w 155"/>
                    <a:gd name="T33" fmla="*/ 1 h 222"/>
                    <a:gd name="T34" fmla="*/ 1 w 155"/>
                    <a:gd name="T35" fmla="*/ 1 h 222"/>
                    <a:gd name="T36" fmla="*/ 1 w 155"/>
                    <a:gd name="T37" fmla="*/ 1 h 222"/>
                    <a:gd name="T38" fmla="*/ 1 w 155"/>
                    <a:gd name="T39" fmla="*/ 1 h 222"/>
                    <a:gd name="T40" fmla="*/ 1 w 155"/>
                    <a:gd name="T41" fmla="*/ 1 h 222"/>
                    <a:gd name="T42" fmla="*/ 1 w 155"/>
                    <a:gd name="T43" fmla="*/ 1 h 222"/>
                    <a:gd name="T44" fmla="*/ 1 w 155"/>
                    <a:gd name="T45" fmla="*/ 0 h 222"/>
                    <a:gd name="T46" fmla="*/ 1 w 155"/>
                    <a:gd name="T47" fmla="*/ 1 h 222"/>
                    <a:gd name="T48" fmla="*/ 1 w 155"/>
                    <a:gd name="T49" fmla="*/ 1 h 222"/>
                    <a:gd name="T50" fmla="*/ 1 w 155"/>
                    <a:gd name="T51" fmla="*/ 1 h 222"/>
                    <a:gd name="T52" fmla="*/ 1 w 155"/>
                    <a:gd name="T53" fmla="*/ 1 h 222"/>
                    <a:gd name="T54" fmla="*/ 1 w 155"/>
                    <a:gd name="T55" fmla="*/ 1 h 222"/>
                    <a:gd name="T56" fmla="*/ 1 w 155"/>
                    <a:gd name="T57" fmla="*/ 1 h 222"/>
                    <a:gd name="T58" fmla="*/ 1 w 155"/>
                    <a:gd name="T59" fmla="*/ 1 h 222"/>
                    <a:gd name="T60" fmla="*/ 1 w 155"/>
                    <a:gd name="T61" fmla="*/ 1 h 222"/>
                    <a:gd name="T62" fmla="*/ 1 w 155"/>
                    <a:gd name="T63" fmla="*/ 1 h 222"/>
                    <a:gd name="T64" fmla="*/ 1 w 155"/>
                    <a:gd name="T65" fmla="*/ 1 h 222"/>
                    <a:gd name="T66" fmla="*/ 1 w 155"/>
                    <a:gd name="T67" fmla="*/ 1 h 222"/>
                    <a:gd name="T68" fmla="*/ 1 w 155"/>
                    <a:gd name="T69" fmla="*/ 1 h 222"/>
                    <a:gd name="T70" fmla="*/ 1 w 155"/>
                    <a:gd name="T71" fmla="*/ 1 h 222"/>
                    <a:gd name="T72" fmla="*/ 1 w 155"/>
                    <a:gd name="T73" fmla="*/ 1 h 222"/>
                    <a:gd name="T74" fmla="*/ 1 w 155"/>
                    <a:gd name="T75" fmla="*/ 1 h 222"/>
                    <a:gd name="T76" fmla="*/ 1 w 155"/>
                    <a:gd name="T77" fmla="*/ 1 h 222"/>
                    <a:gd name="T78" fmla="*/ 1 w 155"/>
                    <a:gd name="T79" fmla="*/ 1 h 222"/>
                    <a:gd name="T80" fmla="*/ 1 w 155"/>
                    <a:gd name="T81" fmla="*/ 1 h 222"/>
                    <a:gd name="T82" fmla="*/ 1 w 155"/>
                    <a:gd name="T83" fmla="*/ 1 h 222"/>
                    <a:gd name="T84" fmla="*/ 1 w 155"/>
                    <a:gd name="T85" fmla="*/ 1 h 222"/>
                    <a:gd name="T86" fmla="*/ 1 w 155"/>
                    <a:gd name="T87" fmla="*/ 1 h 222"/>
                    <a:gd name="T88" fmla="*/ 1 w 155"/>
                    <a:gd name="T89" fmla="*/ 1 h 222"/>
                    <a:gd name="T90" fmla="*/ 1 w 155"/>
                    <a:gd name="T91" fmla="*/ 1 h 222"/>
                    <a:gd name="T92" fmla="*/ 1 w 155"/>
                    <a:gd name="T93" fmla="*/ 1 h 222"/>
                    <a:gd name="T94" fmla="*/ 1 w 155"/>
                    <a:gd name="T95" fmla="*/ 1 h 222"/>
                    <a:gd name="T96" fmla="*/ 1 w 155"/>
                    <a:gd name="T97" fmla="*/ 1 h 222"/>
                    <a:gd name="T98" fmla="*/ 1 w 155"/>
                    <a:gd name="T99" fmla="*/ 1 h 222"/>
                    <a:gd name="T100" fmla="*/ 1 w 155"/>
                    <a:gd name="T101" fmla="*/ 1 h 222"/>
                    <a:gd name="T102" fmla="*/ 1 w 155"/>
                    <a:gd name="T103" fmla="*/ 1 h 22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2"/>
                    <a:gd name="T158" fmla="*/ 155 w 155"/>
                    <a:gd name="T159" fmla="*/ 222 h 22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5" name="Freeform 30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6" name="Freeform 30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7" name="Freeform 30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0 w 131"/>
                    <a:gd name="T1" fmla="*/ 1 h 134"/>
                    <a:gd name="T2" fmla="*/ 0 w 131"/>
                    <a:gd name="T3" fmla="*/ 1 h 134"/>
                    <a:gd name="T4" fmla="*/ 0 w 131"/>
                    <a:gd name="T5" fmla="*/ 1 h 134"/>
                    <a:gd name="T6" fmla="*/ 0 w 131"/>
                    <a:gd name="T7" fmla="*/ 1 h 134"/>
                    <a:gd name="T8" fmla="*/ 0 w 131"/>
                    <a:gd name="T9" fmla="*/ 1 h 134"/>
                    <a:gd name="T10" fmla="*/ 0 w 131"/>
                    <a:gd name="T11" fmla="*/ 1 h 134"/>
                    <a:gd name="T12" fmla="*/ 0 w 131"/>
                    <a:gd name="T13" fmla="*/ 1 h 134"/>
                    <a:gd name="T14" fmla="*/ 0 w 131"/>
                    <a:gd name="T15" fmla="*/ 1 h 134"/>
                    <a:gd name="T16" fmla="*/ 0 w 131"/>
                    <a:gd name="T17" fmla="*/ 1 h 134"/>
                    <a:gd name="T18" fmla="*/ 0 w 131"/>
                    <a:gd name="T19" fmla="*/ 1 h 134"/>
                    <a:gd name="T20" fmla="*/ 0 w 131"/>
                    <a:gd name="T21" fmla="*/ 1 h 134"/>
                    <a:gd name="T22" fmla="*/ 0 w 131"/>
                    <a:gd name="T23" fmla="*/ 1 h 134"/>
                    <a:gd name="T24" fmla="*/ 0 w 131"/>
                    <a:gd name="T25" fmla="*/ 1 h 134"/>
                    <a:gd name="T26" fmla="*/ 0 w 131"/>
                    <a:gd name="T27" fmla="*/ 1 h 134"/>
                    <a:gd name="T28" fmla="*/ 0 w 131"/>
                    <a:gd name="T29" fmla="*/ 1 h 134"/>
                    <a:gd name="T30" fmla="*/ 0 w 131"/>
                    <a:gd name="T31" fmla="*/ 1 h 134"/>
                    <a:gd name="T32" fmla="*/ 0 w 131"/>
                    <a:gd name="T33" fmla="*/ 1 h 134"/>
                    <a:gd name="T34" fmla="*/ 0 w 131"/>
                    <a:gd name="T35" fmla="*/ 1 h 134"/>
                    <a:gd name="T36" fmla="*/ 0 w 131"/>
                    <a:gd name="T37" fmla="*/ 1 h 134"/>
                    <a:gd name="T38" fmla="*/ 0 w 131"/>
                    <a:gd name="T39" fmla="*/ 1 h 134"/>
                    <a:gd name="T40" fmla="*/ 0 w 131"/>
                    <a:gd name="T41" fmla="*/ 1 h 134"/>
                    <a:gd name="T42" fmla="*/ 0 w 131"/>
                    <a:gd name="T43" fmla="*/ 1 h 134"/>
                    <a:gd name="T44" fmla="*/ 0 w 131"/>
                    <a:gd name="T45" fmla="*/ 1 h 134"/>
                    <a:gd name="T46" fmla="*/ 0 w 131"/>
                    <a:gd name="T47" fmla="*/ 1 h 134"/>
                    <a:gd name="T48" fmla="*/ 0 w 131"/>
                    <a:gd name="T49" fmla="*/ 1 h 134"/>
                    <a:gd name="T50" fmla="*/ 0 w 131"/>
                    <a:gd name="T51" fmla="*/ 1 h 134"/>
                    <a:gd name="T52" fmla="*/ 0 w 131"/>
                    <a:gd name="T53" fmla="*/ 1 h 134"/>
                    <a:gd name="T54" fmla="*/ 0 w 131"/>
                    <a:gd name="T55" fmla="*/ 1 h 134"/>
                    <a:gd name="T56" fmla="*/ 0 w 131"/>
                    <a:gd name="T57" fmla="*/ 1 h 134"/>
                    <a:gd name="T58" fmla="*/ 0 w 131"/>
                    <a:gd name="T59" fmla="*/ 1 h 134"/>
                    <a:gd name="T60" fmla="*/ 0 w 131"/>
                    <a:gd name="T61" fmla="*/ 1 h 134"/>
                    <a:gd name="T62" fmla="*/ 0 w 131"/>
                    <a:gd name="T63" fmla="*/ 1 h 134"/>
                    <a:gd name="T64" fmla="*/ 0 w 131"/>
                    <a:gd name="T65" fmla="*/ 1 h 134"/>
                    <a:gd name="T66" fmla="*/ 0 w 131"/>
                    <a:gd name="T67" fmla="*/ 1 h 134"/>
                    <a:gd name="T68" fmla="*/ 0 w 131"/>
                    <a:gd name="T69" fmla="*/ 1 h 134"/>
                    <a:gd name="T70" fmla="*/ 0 w 131"/>
                    <a:gd name="T71" fmla="*/ 1 h 134"/>
                    <a:gd name="T72" fmla="*/ 0 w 131"/>
                    <a:gd name="T73" fmla="*/ 1 h 134"/>
                    <a:gd name="T74" fmla="*/ 0 w 131"/>
                    <a:gd name="T75" fmla="*/ 1 h 134"/>
                    <a:gd name="T76" fmla="*/ 0 w 131"/>
                    <a:gd name="T77" fmla="*/ 1 h 134"/>
                    <a:gd name="T78" fmla="*/ 0 w 131"/>
                    <a:gd name="T79" fmla="*/ 1 h 134"/>
                    <a:gd name="T80" fmla="*/ 0 w 131"/>
                    <a:gd name="T81" fmla="*/ 1 h 134"/>
                    <a:gd name="T82" fmla="*/ 0 w 131"/>
                    <a:gd name="T83" fmla="*/ 1 h 134"/>
                    <a:gd name="T84" fmla="*/ 0 w 131"/>
                    <a:gd name="T85" fmla="*/ 1 h 134"/>
                    <a:gd name="T86" fmla="*/ 0 w 131"/>
                    <a:gd name="T87" fmla="*/ 1 h 134"/>
                    <a:gd name="T88" fmla="*/ 0 w 131"/>
                    <a:gd name="T89" fmla="*/ 1 h 134"/>
                    <a:gd name="T90" fmla="*/ 0 w 131"/>
                    <a:gd name="T91" fmla="*/ 1 h 134"/>
                    <a:gd name="T92" fmla="*/ 0 w 131"/>
                    <a:gd name="T93" fmla="*/ 1 h 134"/>
                    <a:gd name="T94" fmla="*/ 0 w 131"/>
                    <a:gd name="T95" fmla="*/ 1 h 134"/>
                    <a:gd name="T96" fmla="*/ 0 w 131"/>
                    <a:gd name="T97" fmla="*/ 1 h 13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1"/>
                    <a:gd name="T148" fmla="*/ 0 h 134"/>
                    <a:gd name="T149" fmla="*/ 131 w 131"/>
                    <a:gd name="T150" fmla="*/ 134 h 13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8" name="Freeform 30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 w 135"/>
                    <a:gd name="T1" fmla="*/ 0 h 234"/>
                    <a:gd name="T2" fmla="*/ 1 w 135"/>
                    <a:gd name="T3" fmla="*/ 1 h 234"/>
                    <a:gd name="T4" fmla="*/ 1 w 135"/>
                    <a:gd name="T5" fmla="*/ 1 h 234"/>
                    <a:gd name="T6" fmla="*/ 1 w 135"/>
                    <a:gd name="T7" fmla="*/ 1 h 234"/>
                    <a:gd name="T8" fmla="*/ 1 w 135"/>
                    <a:gd name="T9" fmla="*/ 1 h 234"/>
                    <a:gd name="T10" fmla="*/ 1 w 135"/>
                    <a:gd name="T11" fmla="*/ 1 h 234"/>
                    <a:gd name="T12" fmla="*/ 1 w 135"/>
                    <a:gd name="T13" fmla="*/ 1 h 234"/>
                    <a:gd name="T14" fmla="*/ 1 w 135"/>
                    <a:gd name="T15" fmla="*/ 1 h 234"/>
                    <a:gd name="T16" fmla="*/ 1 w 135"/>
                    <a:gd name="T17" fmla="*/ 1 h 234"/>
                    <a:gd name="T18" fmla="*/ 1 w 135"/>
                    <a:gd name="T19" fmla="*/ 1 h 234"/>
                    <a:gd name="T20" fmla="*/ 1 w 135"/>
                    <a:gd name="T21" fmla="*/ 1 h 234"/>
                    <a:gd name="T22" fmla="*/ 1 w 135"/>
                    <a:gd name="T23" fmla="*/ 1 h 234"/>
                    <a:gd name="T24" fmla="*/ 0 w 135"/>
                    <a:gd name="T25" fmla="*/ 1 h 234"/>
                    <a:gd name="T26" fmla="*/ 1 w 135"/>
                    <a:gd name="T27" fmla="*/ 1 h 234"/>
                    <a:gd name="T28" fmla="*/ 1 w 135"/>
                    <a:gd name="T29" fmla="*/ 1 h 234"/>
                    <a:gd name="T30" fmla="*/ 1 w 135"/>
                    <a:gd name="T31" fmla="*/ 1 h 234"/>
                    <a:gd name="T32" fmla="*/ 1 w 135"/>
                    <a:gd name="T33" fmla="*/ 1 h 234"/>
                    <a:gd name="T34" fmla="*/ 1 w 135"/>
                    <a:gd name="T35" fmla="*/ 1 h 234"/>
                    <a:gd name="T36" fmla="*/ 1 w 135"/>
                    <a:gd name="T37" fmla="*/ 1 h 234"/>
                    <a:gd name="T38" fmla="*/ 1 w 135"/>
                    <a:gd name="T39" fmla="*/ 1 h 234"/>
                    <a:gd name="T40" fmla="*/ 1 w 135"/>
                    <a:gd name="T41" fmla="*/ 1 h 234"/>
                    <a:gd name="T42" fmla="*/ 1 w 135"/>
                    <a:gd name="T43" fmla="*/ 1 h 234"/>
                    <a:gd name="T44" fmla="*/ 1 w 135"/>
                    <a:gd name="T45" fmla="*/ 1 h 234"/>
                    <a:gd name="T46" fmla="*/ 1 w 135"/>
                    <a:gd name="T47" fmla="*/ 1 h 234"/>
                    <a:gd name="T48" fmla="*/ 1 w 135"/>
                    <a:gd name="T49" fmla="*/ 1 h 234"/>
                    <a:gd name="T50" fmla="*/ 1 w 135"/>
                    <a:gd name="T51" fmla="*/ 1 h 234"/>
                    <a:gd name="T52" fmla="*/ 1 w 135"/>
                    <a:gd name="T53" fmla="*/ 1 h 234"/>
                    <a:gd name="T54" fmla="*/ 1 w 135"/>
                    <a:gd name="T55" fmla="*/ 1 h 234"/>
                    <a:gd name="T56" fmla="*/ 1 w 135"/>
                    <a:gd name="T57" fmla="*/ 1 h 234"/>
                    <a:gd name="T58" fmla="*/ 1 w 135"/>
                    <a:gd name="T59" fmla="*/ 1 h 234"/>
                    <a:gd name="T60" fmla="*/ 1 w 135"/>
                    <a:gd name="T61" fmla="*/ 1 h 234"/>
                    <a:gd name="T62" fmla="*/ 1 w 135"/>
                    <a:gd name="T63" fmla="*/ 1 h 234"/>
                    <a:gd name="T64" fmla="*/ 1 w 135"/>
                    <a:gd name="T65" fmla="*/ 1 h 234"/>
                    <a:gd name="T66" fmla="*/ 1 w 135"/>
                    <a:gd name="T67" fmla="*/ 1 h 234"/>
                    <a:gd name="T68" fmla="*/ 1 w 135"/>
                    <a:gd name="T69" fmla="*/ 1 h 234"/>
                    <a:gd name="T70" fmla="*/ 1 w 135"/>
                    <a:gd name="T71" fmla="*/ 1 h 234"/>
                    <a:gd name="T72" fmla="*/ 1 w 135"/>
                    <a:gd name="T73" fmla="*/ 1 h 234"/>
                    <a:gd name="T74" fmla="*/ 1 w 135"/>
                    <a:gd name="T75" fmla="*/ 1 h 234"/>
                    <a:gd name="T76" fmla="*/ 1 w 135"/>
                    <a:gd name="T77" fmla="*/ 1 h 234"/>
                    <a:gd name="T78" fmla="*/ 1 w 135"/>
                    <a:gd name="T79" fmla="*/ 1 h 234"/>
                    <a:gd name="T80" fmla="*/ 1 w 135"/>
                    <a:gd name="T81" fmla="*/ 1 h 234"/>
                    <a:gd name="T82" fmla="*/ 1 w 135"/>
                    <a:gd name="T83" fmla="*/ 1 h 234"/>
                    <a:gd name="T84" fmla="*/ 1 w 135"/>
                    <a:gd name="T85" fmla="*/ 1 h 234"/>
                    <a:gd name="T86" fmla="*/ 1 w 135"/>
                    <a:gd name="T87" fmla="*/ 1 h 234"/>
                    <a:gd name="T88" fmla="*/ 1 w 135"/>
                    <a:gd name="T89" fmla="*/ 1 h 234"/>
                    <a:gd name="T90" fmla="*/ 1 w 135"/>
                    <a:gd name="T91" fmla="*/ 1 h 234"/>
                    <a:gd name="T92" fmla="*/ 1 w 135"/>
                    <a:gd name="T93" fmla="*/ 1 h 234"/>
                    <a:gd name="T94" fmla="*/ 1 w 135"/>
                    <a:gd name="T95" fmla="*/ 1 h 234"/>
                    <a:gd name="T96" fmla="*/ 1 w 135"/>
                    <a:gd name="T97" fmla="*/ 1 h 234"/>
                    <a:gd name="T98" fmla="*/ 1 w 135"/>
                    <a:gd name="T99" fmla="*/ 0 h 23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5"/>
                    <a:gd name="T151" fmla="*/ 0 h 234"/>
                    <a:gd name="T152" fmla="*/ 135 w 135"/>
                    <a:gd name="T153" fmla="*/ 234 h 23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99" name="Freeform 30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 w 253"/>
                    <a:gd name="T1" fmla="*/ 0 h 194"/>
                    <a:gd name="T2" fmla="*/ 1 w 253"/>
                    <a:gd name="T3" fmla="*/ 0 h 194"/>
                    <a:gd name="T4" fmla="*/ 1 w 253"/>
                    <a:gd name="T5" fmla="*/ 0 h 194"/>
                    <a:gd name="T6" fmla="*/ 1 w 253"/>
                    <a:gd name="T7" fmla="*/ 0 h 194"/>
                    <a:gd name="T8" fmla="*/ 1 w 253"/>
                    <a:gd name="T9" fmla="*/ 0 h 194"/>
                    <a:gd name="T10" fmla="*/ 1 w 253"/>
                    <a:gd name="T11" fmla="*/ 0 h 194"/>
                    <a:gd name="T12" fmla="*/ 1 w 253"/>
                    <a:gd name="T13" fmla="*/ 0 h 194"/>
                    <a:gd name="T14" fmla="*/ 1 w 253"/>
                    <a:gd name="T15" fmla="*/ 0 h 194"/>
                    <a:gd name="T16" fmla="*/ 1 w 253"/>
                    <a:gd name="T17" fmla="*/ 0 h 194"/>
                    <a:gd name="T18" fmla="*/ 1 w 253"/>
                    <a:gd name="T19" fmla="*/ 0 h 194"/>
                    <a:gd name="T20" fmla="*/ 1 w 253"/>
                    <a:gd name="T21" fmla="*/ 0 h 194"/>
                    <a:gd name="T22" fmla="*/ 1 w 253"/>
                    <a:gd name="T23" fmla="*/ 0 h 194"/>
                    <a:gd name="T24" fmla="*/ 0 w 253"/>
                    <a:gd name="T25" fmla="*/ 0 h 194"/>
                    <a:gd name="T26" fmla="*/ 1 w 253"/>
                    <a:gd name="T27" fmla="*/ 0 h 194"/>
                    <a:gd name="T28" fmla="*/ 1 w 253"/>
                    <a:gd name="T29" fmla="*/ 0 h 194"/>
                    <a:gd name="T30" fmla="*/ 1 w 253"/>
                    <a:gd name="T31" fmla="*/ 0 h 194"/>
                    <a:gd name="T32" fmla="*/ 1 w 253"/>
                    <a:gd name="T33" fmla="*/ 0 h 194"/>
                    <a:gd name="T34" fmla="*/ 1 w 253"/>
                    <a:gd name="T35" fmla="*/ 0 h 194"/>
                    <a:gd name="T36" fmla="*/ 1 w 253"/>
                    <a:gd name="T37" fmla="*/ 0 h 194"/>
                    <a:gd name="T38" fmla="*/ 1 w 253"/>
                    <a:gd name="T39" fmla="*/ 0 h 194"/>
                    <a:gd name="T40" fmla="*/ 1 w 253"/>
                    <a:gd name="T41" fmla="*/ 0 h 194"/>
                    <a:gd name="T42" fmla="*/ 1 w 253"/>
                    <a:gd name="T43" fmla="*/ 0 h 194"/>
                    <a:gd name="T44" fmla="*/ 1 w 253"/>
                    <a:gd name="T45" fmla="*/ 0 h 194"/>
                    <a:gd name="T46" fmla="*/ 1 w 253"/>
                    <a:gd name="T47" fmla="*/ 0 h 194"/>
                    <a:gd name="T48" fmla="*/ 1 w 253"/>
                    <a:gd name="T49" fmla="*/ 0 h 194"/>
                    <a:gd name="T50" fmla="*/ 1 w 253"/>
                    <a:gd name="T51" fmla="*/ 0 h 194"/>
                    <a:gd name="T52" fmla="*/ 1 w 253"/>
                    <a:gd name="T53" fmla="*/ 0 h 194"/>
                    <a:gd name="T54" fmla="*/ 1 w 253"/>
                    <a:gd name="T55" fmla="*/ 0 h 194"/>
                    <a:gd name="T56" fmla="*/ 1 w 253"/>
                    <a:gd name="T57" fmla="*/ 0 h 194"/>
                    <a:gd name="T58" fmla="*/ 1 w 253"/>
                    <a:gd name="T59" fmla="*/ 0 h 194"/>
                    <a:gd name="T60" fmla="*/ 1 w 253"/>
                    <a:gd name="T61" fmla="*/ 0 h 194"/>
                    <a:gd name="T62" fmla="*/ 1 w 253"/>
                    <a:gd name="T63" fmla="*/ 0 h 194"/>
                    <a:gd name="T64" fmla="*/ 1 w 253"/>
                    <a:gd name="T65" fmla="*/ 0 h 194"/>
                    <a:gd name="T66" fmla="*/ 1 w 253"/>
                    <a:gd name="T67" fmla="*/ 0 h 194"/>
                    <a:gd name="T68" fmla="*/ 1 w 253"/>
                    <a:gd name="T69" fmla="*/ 0 h 194"/>
                    <a:gd name="T70" fmla="*/ 1 w 253"/>
                    <a:gd name="T71" fmla="*/ 0 h 194"/>
                    <a:gd name="T72" fmla="*/ 1 w 253"/>
                    <a:gd name="T73" fmla="*/ 0 h 194"/>
                    <a:gd name="T74" fmla="*/ 1 w 253"/>
                    <a:gd name="T75" fmla="*/ 0 h 194"/>
                    <a:gd name="T76" fmla="*/ 1 w 253"/>
                    <a:gd name="T77" fmla="*/ 0 h 194"/>
                    <a:gd name="T78" fmla="*/ 1 w 253"/>
                    <a:gd name="T79" fmla="*/ 0 h 194"/>
                    <a:gd name="T80" fmla="*/ 1 w 253"/>
                    <a:gd name="T81" fmla="*/ 0 h 194"/>
                    <a:gd name="T82" fmla="*/ 1 w 253"/>
                    <a:gd name="T83" fmla="*/ 0 h 194"/>
                    <a:gd name="T84" fmla="*/ 1 w 253"/>
                    <a:gd name="T85" fmla="*/ 0 h 194"/>
                    <a:gd name="T86" fmla="*/ 1 w 253"/>
                    <a:gd name="T87" fmla="*/ 0 h 194"/>
                    <a:gd name="T88" fmla="*/ 1 w 253"/>
                    <a:gd name="T89" fmla="*/ 0 h 194"/>
                    <a:gd name="T90" fmla="*/ 1 w 253"/>
                    <a:gd name="T91" fmla="*/ 0 h 194"/>
                    <a:gd name="T92" fmla="*/ 1 w 253"/>
                    <a:gd name="T93" fmla="*/ 0 h 194"/>
                    <a:gd name="T94" fmla="*/ 1 w 253"/>
                    <a:gd name="T95" fmla="*/ 0 h 194"/>
                    <a:gd name="T96" fmla="*/ 1 w 253"/>
                    <a:gd name="T97" fmla="*/ 0 h 194"/>
                    <a:gd name="T98" fmla="*/ 1 w 253"/>
                    <a:gd name="T99" fmla="*/ 0 h 194"/>
                    <a:gd name="T100" fmla="*/ 1 w 253"/>
                    <a:gd name="T101" fmla="*/ 0 h 194"/>
                    <a:gd name="T102" fmla="*/ 1 w 253"/>
                    <a:gd name="T103" fmla="*/ 0 h 194"/>
                    <a:gd name="T104" fmla="*/ 1 w 253"/>
                    <a:gd name="T105" fmla="*/ 0 h 194"/>
                    <a:gd name="T106" fmla="*/ 1 w 253"/>
                    <a:gd name="T107" fmla="*/ 0 h 194"/>
                    <a:gd name="T108" fmla="*/ 1 w 253"/>
                    <a:gd name="T109" fmla="*/ 0 h 194"/>
                    <a:gd name="T110" fmla="*/ 1 w 253"/>
                    <a:gd name="T111" fmla="*/ 0 h 194"/>
                    <a:gd name="T112" fmla="*/ 1 w 253"/>
                    <a:gd name="T113" fmla="*/ 0 h 194"/>
                    <a:gd name="T114" fmla="*/ 1 w 253"/>
                    <a:gd name="T115" fmla="*/ 0 h 194"/>
                    <a:gd name="T116" fmla="*/ 1 w 253"/>
                    <a:gd name="T117" fmla="*/ 0 h 194"/>
                    <a:gd name="T118" fmla="*/ 1 w 253"/>
                    <a:gd name="T119" fmla="*/ 0 h 194"/>
                    <a:gd name="T120" fmla="*/ 1 w 253"/>
                    <a:gd name="T121" fmla="*/ 0 h 1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53"/>
                    <a:gd name="T184" fmla="*/ 0 h 194"/>
                    <a:gd name="T185" fmla="*/ 253 w 253"/>
                    <a:gd name="T186" fmla="*/ 194 h 1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0" name="Freeform 30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 w 222"/>
                    <a:gd name="T1" fmla="*/ 0 h 275"/>
                    <a:gd name="T2" fmla="*/ 1 w 222"/>
                    <a:gd name="T3" fmla="*/ 0 h 275"/>
                    <a:gd name="T4" fmla="*/ 1 w 222"/>
                    <a:gd name="T5" fmla="*/ 0 h 275"/>
                    <a:gd name="T6" fmla="*/ 1 w 222"/>
                    <a:gd name="T7" fmla="*/ 0 h 275"/>
                    <a:gd name="T8" fmla="*/ 1 w 222"/>
                    <a:gd name="T9" fmla="*/ 0 h 275"/>
                    <a:gd name="T10" fmla="*/ 1 w 222"/>
                    <a:gd name="T11" fmla="*/ 0 h 275"/>
                    <a:gd name="T12" fmla="*/ 1 w 222"/>
                    <a:gd name="T13" fmla="*/ 0 h 275"/>
                    <a:gd name="T14" fmla="*/ 1 w 222"/>
                    <a:gd name="T15" fmla="*/ 0 h 275"/>
                    <a:gd name="T16" fmla="*/ 1 w 222"/>
                    <a:gd name="T17" fmla="*/ 0 h 275"/>
                    <a:gd name="T18" fmla="*/ 1 w 222"/>
                    <a:gd name="T19" fmla="*/ 0 h 275"/>
                    <a:gd name="T20" fmla="*/ 1 w 222"/>
                    <a:gd name="T21" fmla="*/ 0 h 275"/>
                    <a:gd name="T22" fmla="*/ 0 w 222"/>
                    <a:gd name="T23" fmla="*/ 0 h 275"/>
                    <a:gd name="T24" fmla="*/ 1 w 222"/>
                    <a:gd name="T25" fmla="*/ 0 h 275"/>
                    <a:gd name="T26" fmla="*/ 1 w 222"/>
                    <a:gd name="T27" fmla="*/ 0 h 275"/>
                    <a:gd name="T28" fmla="*/ 1 w 222"/>
                    <a:gd name="T29" fmla="*/ 0 h 275"/>
                    <a:gd name="T30" fmla="*/ 1 w 222"/>
                    <a:gd name="T31" fmla="*/ 0 h 275"/>
                    <a:gd name="T32" fmla="*/ 1 w 222"/>
                    <a:gd name="T33" fmla="*/ 0 h 275"/>
                    <a:gd name="T34" fmla="*/ 1 w 222"/>
                    <a:gd name="T35" fmla="*/ 0 h 275"/>
                    <a:gd name="T36" fmla="*/ 1 w 222"/>
                    <a:gd name="T37" fmla="*/ 0 h 275"/>
                    <a:gd name="T38" fmla="*/ 1 w 222"/>
                    <a:gd name="T39" fmla="*/ 0 h 275"/>
                    <a:gd name="T40" fmla="*/ 1 w 222"/>
                    <a:gd name="T41" fmla="*/ 0 h 275"/>
                    <a:gd name="T42" fmla="*/ 1 w 222"/>
                    <a:gd name="T43" fmla="*/ 0 h 275"/>
                    <a:gd name="T44" fmla="*/ 1 w 222"/>
                    <a:gd name="T45" fmla="*/ 0 h 275"/>
                    <a:gd name="T46" fmla="*/ 1 w 222"/>
                    <a:gd name="T47" fmla="*/ 0 h 275"/>
                    <a:gd name="T48" fmla="*/ 1 w 222"/>
                    <a:gd name="T49" fmla="*/ 0 h 275"/>
                    <a:gd name="T50" fmla="*/ 1 w 222"/>
                    <a:gd name="T51" fmla="*/ 0 h 275"/>
                    <a:gd name="T52" fmla="*/ 1 w 222"/>
                    <a:gd name="T53" fmla="*/ 0 h 275"/>
                    <a:gd name="T54" fmla="*/ 1 w 222"/>
                    <a:gd name="T55" fmla="*/ 0 h 275"/>
                    <a:gd name="T56" fmla="*/ 1 w 222"/>
                    <a:gd name="T57" fmla="*/ 0 h 275"/>
                    <a:gd name="T58" fmla="*/ 1 w 222"/>
                    <a:gd name="T59" fmla="*/ 0 h 275"/>
                    <a:gd name="T60" fmla="*/ 1 w 222"/>
                    <a:gd name="T61" fmla="*/ 0 h 275"/>
                    <a:gd name="T62" fmla="*/ 1 w 222"/>
                    <a:gd name="T63" fmla="*/ 0 h 275"/>
                    <a:gd name="T64" fmla="*/ 1 w 222"/>
                    <a:gd name="T65" fmla="*/ 0 h 275"/>
                    <a:gd name="T66" fmla="*/ 1 w 222"/>
                    <a:gd name="T67" fmla="*/ 0 h 27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22"/>
                    <a:gd name="T103" fmla="*/ 0 h 275"/>
                    <a:gd name="T104" fmla="*/ 222 w 222"/>
                    <a:gd name="T105" fmla="*/ 275 h 27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1" name="Freeform 30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1 w 131"/>
                    <a:gd name="T1" fmla="*/ 1 h 266"/>
                    <a:gd name="T2" fmla="*/ 1 w 131"/>
                    <a:gd name="T3" fmla="*/ 1 h 266"/>
                    <a:gd name="T4" fmla="*/ 1 w 131"/>
                    <a:gd name="T5" fmla="*/ 1 h 266"/>
                    <a:gd name="T6" fmla="*/ 1 w 131"/>
                    <a:gd name="T7" fmla="*/ 1 h 266"/>
                    <a:gd name="T8" fmla="*/ 1 w 131"/>
                    <a:gd name="T9" fmla="*/ 1 h 266"/>
                    <a:gd name="T10" fmla="*/ 1 w 131"/>
                    <a:gd name="T11" fmla="*/ 1 h 266"/>
                    <a:gd name="T12" fmla="*/ 1 w 131"/>
                    <a:gd name="T13" fmla="*/ 1 h 266"/>
                    <a:gd name="T14" fmla="*/ 1 w 131"/>
                    <a:gd name="T15" fmla="*/ 1 h 266"/>
                    <a:gd name="T16" fmla="*/ 1 w 131"/>
                    <a:gd name="T17" fmla="*/ 1 h 266"/>
                    <a:gd name="T18" fmla="*/ 1 w 131"/>
                    <a:gd name="T19" fmla="*/ 1 h 266"/>
                    <a:gd name="T20" fmla="*/ 1 w 131"/>
                    <a:gd name="T21" fmla="*/ 1 h 266"/>
                    <a:gd name="T22" fmla="*/ 1 w 131"/>
                    <a:gd name="T23" fmla="*/ 1 h 266"/>
                    <a:gd name="T24" fmla="*/ 1 w 131"/>
                    <a:gd name="T25" fmla="*/ 1 h 266"/>
                    <a:gd name="T26" fmla="*/ 1 w 131"/>
                    <a:gd name="T27" fmla="*/ 1 h 266"/>
                    <a:gd name="T28" fmla="*/ 1 w 131"/>
                    <a:gd name="T29" fmla="*/ 1 h 266"/>
                    <a:gd name="T30" fmla="*/ 1 w 131"/>
                    <a:gd name="T31" fmla="*/ 1 h 266"/>
                    <a:gd name="T32" fmla="*/ 1 w 131"/>
                    <a:gd name="T33" fmla="*/ 1 h 266"/>
                    <a:gd name="T34" fmla="*/ 1 w 131"/>
                    <a:gd name="T35" fmla="*/ 1 h 266"/>
                    <a:gd name="T36" fmla="*/ 1 w 131"/>
                    <a:gd name="T37" fmla="*/ 1 h 266"/>
                    <a:gd name="T38" fmla="*/ 1 w 131"/>
                    <a:gd name="T39" fmla="*/ 1 h 266"/>
                    <a:gd name="T40" fmla="*/ 1 w 131"/>
                    <a:gd name="T41" fmla="*/ 1 h 266"/>
                    <a:gd name="T42" fmla="*/ 1 w 131"/>
                    <a:gd name="T43" fmla="*/ 1 h 266"/>
                    <a:gd name="T44" fmla="*/ 1 w 131"/>
                    <a:gd name="T45" fmla="*/ 1 h 266"/>
                    <a:gd name="T46" fmla="*/ 1 w 131"/>
                    <a:gd name="T47" fmla="*/ 1 h 266"/>
                    <a:gd name="T48" fmla="*/ 1 w 131"/>
                    <a:gd name="T49" fmla="*/ 1 h 266"/>
                    <a:gd name="T50" fmla="*/ 1 w 131"/>
                    <a:gd name="T51" fmla="*/ 1 h 266"/>
                    <a:gd name="T52" fmla="*/ 1 w 131"/>
                    <a:gd name="T53" fmla="*/ 1 h 266"/>
                    <a:gd name="T54" fmla="*/ 1 w 131"/>
                    <a:gd name="T55" fmla="*/ 1 h 266"/>
                    <a:gd name="T56" fmla="*/ 1 w 131"/>
                    <a:gd name="T57" fmla="*/ 1 h 266"/>
                    <a:gd name="T58" fmla="*/ 1 w 131"/>
                    <a:gd name="T59" fmla="*/ 1 h 266"/>
                    <a:gd name="T60" fmla="*/ 1 w 131"/>
                    <a:gd name="T61" fmla="*/ 1 h 266"/>
                    <a:gd name="T62" fmla="*/ 1 w 131"/>
                    <a:gd name="T63" fmla="*/ 1 h 266"/>
                    <a:gd name="T64" fmla="*/ 0 w 131"/>
                    <a:gd name="T65" fmla="*/ 1 h 266"/>
                    <a:gd name="T66" fmla="*/ 1 w 131"/>
                    <a:gd name="T67" fmla="*/ 1 h 266"/>
                    <a:gd name="T68" fmla="*/ 1 w 131"/>
                    <a:gd name="T69" fmla="*/ 1 h 266"/>
                    <a:gd name="T70" fmla="*/ 1 w 131"/>
                    <a:gd name="T71" fmla="*/ 1 h 266"/>
                    <a:gd name="T72" fmla="*/ 1 w 131"/>
                    <a:gd name="T73" fmla="*/ 1 h 266"/>
                    <a:gd name="T74" fmla="*/ 1 w 131"/>
                    <a:gd name="T75" fmla="*/ 0 h 266"/>
                    <a:gd name="T76" fmla="*/ 1 w 131"/>
                    <a:gd name="T77" fmla="*/ 1 h 266"/>
                    <a:gd name="T78" fmla="*/ 1 w 131"/>
                    <a:gd name="T79" fmla="*/ 1 h 266"/>
                    <a:gd name="T80" fmla="*/ 1 w 131"/>
                    <a:gd name="T81" fmla="*/ 1 h 266"/>
                    <a:gd name="T82" fmla="*/ 1 w 131"/>
                    <a:gd name="T83" fmla="*/ 1 h 266"/>
                    <a:gd name="T84" fmla="*/ 1 w 131"/>
                    <a:gd name="T85" fmla="*/ 1 h 266"/>
                    <a:gd name="T86" fmla="*/ 1 w 131"/>
                    <a:gd name="T87" fmla="*/ 1 h 266"/>
                    <a:gd name="T88" fmla="*/ 1 w 131"/>
                    <a:gd name="T89" fmla="*/ 1 h 266"/>
                    <a:gd name="T90" fmla="*/ 1 w 131"/>
                    <a:gd name="T91" fmla="*/ 1 h 266"/>
                    <a:gd name="T92" fmla="*/ 1 w 131"/>
                    <a:gd name="T93" fmla="*/ 1 h 266"/>
                    <a:gd name="T94" fmla="*/ 1 w 131"/>
                    <a:gd name="T95" fmla="*/ 1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1"/>
                    <a:gd name="T145" fmla="*/ 0 h 266"/>
                    <a:gd name="T146" fmla="*/ 131 w 131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2" name="Freeform 30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1 w 640"/>
                    <a:gd name="T1" fmla="*/ 0 h 450"/>
                    <a:gd name="T2" fmla="*/ 1 w 640"/>
                    <a:gd name="T3" fmla="*/ 0 h 450"/>
                    <a:gd name="T4" fmla="*/ 1 w 640"/>
                    <a:gd name="T5" fmla="*/ 0 h 450"/>
                    <a:gd name="T6" fmla="*/ 1 w 640"/>
                    <a:gd name="T7" fmla="*/ 0 h 450"/>
                    <a:gd name="T8" fmla="*/ 1 w 640"/>
                    <a:gd name="T9" fmla="*/ 0 h 450"/>
                    <a:gd name="T10" fmla="*/ 1 w 640"/>
                    <a:gd name="T11" fmla="*/ 0 h 450"/>
                    <a:gd name="T12" fmla="*/ 1 w 640"/>
                    <a:gd name="T13" fmla="*/ 0 h 450"/>
                    <a:gd name="T14" fmla="*/ 1 w 640"/>
                    <a:gd name="T15" fmla="*/ 0 h 450"/>
                    <a:gd name="T16" fmla="*/ 1 w 640"/>
                    <a:gd name="T17" fmla="*/ 0 h 450"/>
                    <a:gd name="T18" fmla="*/ 1 w 640"/>
                    <a:gd name="T19" fmla="*/ 0 h 450"/>
                    <a:gd name="T20" fmla="*/ 1 w 640"/>
                    <a:gd name="T21" fmla="*/ 0 h 450"/>
                    <a:gd name="T22" fmla="*/ 1 w 640"/>
                    <a:gd name="T23" fmla="*/ 0 h 450"/>
                    <a:gd name="T24" fmla="*/ 0 w 640"/>
                    <a:gd name="T25" fmla="*/ 0 h 450"/>
                    <a:gd name="T26" fmla="*/ 1 w 640"/>
                    <a:gd name="T27" fmla="*/ 0 h 450"/>
                    <a:gd name="T28" fmla="*/ 1 w 640"/>
                    <a:gd name="T29" fmla="*/ 0 h 450"/>
                    <a:gd name="T30" fmla="*/ 1 w 640"/>
                    <a:gd name="T31" fmla="*/ 0 h 450"/>
                    <a:gd name="T32" fmla="*/ 1 w 640"/>
                    <a:gd name="T33" fmla="*/ 0 h 450"/>
                    <a:gd name="T34" fmla="*/ 1 w 640"/>
                    <a:gd name="T35" fmla="*/ 0 h 450"/>
                    <a:gd name="T36" fmla="*/ 1 w 640"/>
                    <a:gd name="T37" fmla="*/ 0 h 450"/>
                    <a:gd name="T38" fmla="*/ 1 w 640"/>
                    <a:gd name="T39" fmla="*/ 0 h 450"/>
                    <a:gd name="T40" fmla="*/ 1 w 640"/>
                    <a:gd name="T41" fmla="*/ 0 h 450"/>
                    <a:gd name="T42" fmla="*/ 1 w 640"/>
                    <a:gd name="T43" fmla="*/ 0 h 450"/>
                    <a:gd name="T44" fmla="*/ 1 w 640"/>
                    <a:gd name="T45" fmla="*/ 0 h 450"/>
                    <a:gd name="T46" fmla="*/ 1 w 640"/>
                    <a:gd name="T47" fmla="*/ 0 h 450"/>
                    <a:gd name="T48" fmla="*/ 1 w 640"/>
                    <a:gd name="T49" fmla="*/ 0 h 450"/>
                    <a:gd name="T50" fmla="*/ 1 w 640"/>
                    <a:gd name="T51" fmla="*/ 0 h 450"/>
                    <a:gd name="T52" fmla="*/ 1 w 640"/>
                    <a:gd name="T53" fmla="*/ 0 h 450"/>
                    <a:gd name="T54" fmla="*/ 1 w 640"/>
                    <a:gd name="T55" fmla="*/ 0 h 450"/>
                    <a:gd name="T56" fmla="*/ 1 w 640"/>
                    <a:gd name="T57" fmla="*/ 0 h 450"/>
                    <a:gd name="T58" fmla="*/ 1 w 640"/>
                    <a:gd name="T59" fmla="*/ 0 h 450"/>
                    <a:gd name="T60" fmla="*/ 1 w 640"/>
                    <a:gd name="T61" fmla="*/ 0 h 450"/>
                    <a:gd name="T62" fmla="*/ 1 w 640"/>
                    <a:gd name="T63" fmla="*/ 0 h 450"/>
                    <a:gd name="T64" fmla="*/ 1 w 640"/>
                    <a:gd name="T65" fmla="*/ 0 h 450"/>
                    <a:gd name="T66" fmla="*/ 1 w 640"/>
                    <a:gd name="T67" fmla="*/ 0 h 450"/>
                    <a:gd name="T68" fmla="*/ 1 w 640"/>
                    <a:gd name="T69" fmla="*/ 0 h 450"/>
                    <a:gd name="T70" fmla="*/ 1 w 640"/>
                    <a:gd name="T71" fmla="*/ 0 h 450"/>
                    <a:gd name="T72" fmla="*/ 1 w 640"/>
                    <a:gd name="T73" fmla="*/ 0 h 450"/>
                    <a:gd name="T74" fmla="*/ 1 w 640"/>
                    <a:gd name="T75" fmla="*/ 0 h 450"/>
                    <a:gd name="T76" fmla="*/ 1 w 640"/>
                    <a:gd name="T77" fmla="*/ 0 h 450"/>
                    <a:gd name="T78" fmla="*/ 1 w 640"/>
                    <a:gd name="T79" fmla="*/ 0 h 450"/>
                    <a:gd name="T80" fmla="*/ 1 w 640"/>
                    <a:gd name="T81" fmla="*/ 0 h 450"/>
                    <a:gd name="T82" fmla="*/ 1 w 640"/>
                    <a:gd name="T83" fmla="*/ 0 h 450"/>
                    <a:gd name="T84" fmla="*/ 1 w 640"/>
                    <a:gd name="T85" fmla="*/ 0 h 450"/>
                    <a:gd name="T86" fmla="*/ 1 w 640"/>
                    <a:gd name="T87" fmla="*/ 0 h 450"/>
                    <a:gd name="T88" fmla="*/ 1 w 640"/>
                    <a:gd name="T89" fmla="*/ 0 h 450"/>
                    <a:gd name="T90" fmla="*/ 1 w 640"/>
                    <a:gd name="T91" fmla="*/ 0 h 450"/>
                    <a:gd name="T92" fmla="*/ 1 w 640"/>
                    <a:gd name="T93" fmla="*/ 0 h 450"/>
                    <a:gd name="T94" fmla="*/ 1 w 640"/>
                    <a:gd name="T95" fmla="*/ 0 h 450"/>
                    <a:gd name="T96" fmla="*/ 1 w 640"/>
                    <a:gd name="T97" fmla="*/ 0 h 450"/>
                    <a:gd name="T98" fmla="*/ 1 w 640"/>
                    <a:gd name="T99" fmla="*/ 0 h 450"/>
                    <a:gd name="T100" fmla="*/ 1 w 640"/>
                    <a:gd name="T101" fmla="*/ 0 h 450"/>
                    <a:gd name="T102" fmla="*/ 1 w 640"/>
                    <a:gd name="T103" fmla="*/ 0 h 450"/>
                    <a:gd name="T104" fmla="*/ 1 w 640"/>
                    <a:gd name="T105" fmla="*/ 0 h 450"/>
                    <a:gd name="T106" fmla="*/ 1 w 640"/>
                    <a:gd name="T107" fmla="*/ 0 h 450"/>
                    <a:gd name="T108" fmla="*/ 1 w 640"/>
                    <a:gd name="T109" fmla="*/ 0 h 450"/>
                    <a:gd name="T110" fmla="*/ 1 w 640"/>
                    <a:gd name="T111" fmla="*/ 0 h 4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640"/>
                    <a:gd name="T169" fmla="*/ 0 h 450"/>
                    <a:gd name="T170" fmla="*/ 640 w 640"/>
                    <a:gd name="T171" fmla="*/ 450 h 4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3" name="Freeform 31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0 w 193"/>
                    <a:gd name="T1" fmla="*/ 1 h 196"/>
                    <a:gd name="T2" fmla="*/ 0 w 193"/>
                    <a:gd name="T3" fmla="*/ 1 h 196"/>
                    <a:gd name="T4" fmla="*/ 0 w 193"/>
                    <a:gd name="T5" fmla="*/ 1 h 196"/>
                    <a:gd name="T6" fmla="*/ 0 w 193"/>
                    <a:gd name="T7" fmla="*/ 1 h 196"/>
                    <a:gd name="T8" fmla="*/ 0 w 193"/>
                    <a:gd name="T9" fmla="*/ 1 h 196"/>
                    <a:gd name="T10" fmla="*/ 0 w 193"/>
                    <a:gd name="T11" fmla="*/ 1 h 196"/>
                    <a:gd name="T12" fmla="*/ 0 w 193"/>
                    <a:gd name="T13" fmla="*/ 1 h 196"/>
                    <a:gd name="T14" fmla="*/ 0 w 193"/>
                    <a:gd name="T15" fmla="*/ 1 h 196"/>
                    <a:gd name="T16" fmla="*/ 0 w 193"/>
                    <a:gd name="T17" fmla="*/ 1 h 196"/>
                    <a:gd name="T18" fmla="*/ 0 w 193"/>
                    <a:gd name="T19" fmla="*/ 1 h 196"/>
                    <a:gd name="T20" fmla="*/ 0 w 193"/>
                    <a:gd name="T21" fmla="*/ 1 h 196"/>
                    <a:gd name="T22" fmla="*/ 0 w 193"/>
                    <a:gd name="T23" fmla="*/ 1 h 196"/>
                    <a:gd name="T24" fmla="*/ 0 w 193"/>
                    <a:gd name="T25" fmla="*/ 1 h 196"/>
                    <a:gd name="T26" fmla="*/ 0 w 193"/>
                    <a:gd name="T27" fmla="*/ 1 h 196"/>
                    <a:gd name="T28" fmla="*/ 0 w 193"/>
                    <a:gd name="T29" fmla="*/ 1 h 196"/>
                    <a:gd name="T30" fmla="*/ 0 w 193"/>
                    <a:gd name="T31" fmla="*/ 1 h 196"/>
                    <a:gd name="T32" fmla="*/ 0 w 193"/>
                    <a:gd name="T33" fmla="*/ 1 h 196"/>
                    <a:gd name="T34" fmla="*/ 0 w 193"/>
                    <a:gd name="T35" fmla="*/ 1 h 196"/>
                    <a:gd name="T36" fmla="*/ 0 w 193"/>
                    <a:gd name="T37" fmla="*/ 1 h 196"/>
                    <a:gd name="T38" fmla="*/ 0 w 193"/>
                    <a:gd name="T39" fmla="*/ 1 h 196"/>
                    <a:gd name="T40" fmla="*/ 0 w 193"/>
                    <a:gd name="T41" fmla="*/ 1 h 196"/>
                    <a:gd name="T42" fmla="*/ 0 w 193"/>
                    <a:gd name="T43" fmla="*/ 1 h 196"/>
                    <a:gd name="T44" fmla="*/ 0 w 193"/>
                    <a:gd name="T45" fmla="*/ 1 h 196"/>
                    <a:gd name="T46" fmla="*/ 0 w 193"/>
                    <a:gd name="T47" fmla="*/ 1 h 196"/>
                    <a:gd name="T48" fmla="*/ 0 w 193"/>
                    <a:gd name="T49" fmla="*/ 1 h 196"/>
                    <a:gd name="T50" fmla="*/ 0 w 193"/>
                    <a:gd name="T51" fmla="*/ 1 h 196"/>
                    <a:gd name="T52" fmla="*/ 0 w 193"/>
                    <a:gd name="T53" fmla="*/ 1 h 196"/>
                    <a:gd name="T54" fmla="*/ 0 w 193"/>
                    <a:gd name="T55" fmla="*/ 1 h 196"/>
                    <a:gd name="T56" fmla="*/ 0 w 193"/>
                    <a:gd name="T57" fmla="*/ 1 h 196"/>
                    <a:gd name="T58" fmla="*/ 0 w 193"/>
                    <a:gd name="T59" fmla="*/ 1 h 196"/>
                    <a:gd name="T60" fmla="*/ 0 w 193"/>
                    <a:gd name="T61" fmla="*/ 1 h 196"/>
                    <a:gd name="T62" fmla="*/ 0 w 193"/>
                    <a:gd name="T63" fmla="*/ 1 h 196"/>
                    <a:gd name="T64" fmla="*/ 0 w 193"/>
                    <a:gd name="T65" fmla="*/ 1 h 196"/>
                    <a:gd name="T66" fmla="*/ 0 w 193"/>
                    <a:gd name="T67" fmla="*/ 1 h 1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93"/>
                    <a:gd name="T103" fmla="*/ 0 h 196"/>
                    <a:gd name="T104" fmla="*/ 193 w 193"/>
                    <a:gd name="T105" fmla="*/ 196 h 1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4" name="Freeform 31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1 h 21"/>
                    <a:gd name="T2" fmla="*/ 1 w 20"/>
                    <a:gd name="T3" fmla="*/ 1 h 21"/>
                    <a:gd name="T4" fmla="*/ 1 w 20"/>
                    <a:gd name="T5" fmla="*/ 1 h 21"/>
                    <a:gd name="T6" fmla="*/ 1 w 20"/>
                    <a:gd name="T7" fmla="*/ 0 h 21"/>
                    <a:gd name="T8" fmla="*/ 1 w 20"/>
                    <a:gd name="T9" fmla="*/ 0 h 21"/>
                    <a:gd name="T10" fmla="*/ 1 w 20"/>
                    <a:gd name="T11" fmla="*/ 1 h 21"/>
                    <a:gd name="T12" fmla="*/ 1 w 20"/>
                    <a:gd name="T13" fmla="*/ 1 h 21"/>
                    <a:gd name="T14" fmla="*/ 1 w 20"/>
                    <a:gd name="T15" fmla="*/ 1 h 21"/>
                    <a:gd name="T16" fmla="*/ 1 w 20"/>
                    <a:gd name="T17" fmla="*/ 1 h 21"/>
                    <a:gd name="T18" fmla="*/ 1 w 20"/>
                    <a:gd name="T19" fmla="*/ 1 h 21"/>
                    <a:gd name="T20" fmla="*/ 1 w 20"/>
                    <a:gd name="T21" fmla="*/ 1 h 21"/>
                    <a:gd name="T22" fmla="*/ 1 w 20"/>
                    <a:gd name="T23" fmla="*/ 1 h 21"/>
                    <a:gd name="T24" fmla="*/ 1 w 20"/>
                    <a:gd name="T25" fmla="*/ 1 h 21"/>
                    <a:gd name="T26" fmla="*/ 1 w 20"/>
                    <a:gd name="T27" fmla="*/ 1 h 21"/>
                    <a:gd name="T28" fmla="*/ 1 w 20"/>
                    <a:gd name="T29" fmla="*/ 1 h 21"/>
                    <a:gd name="T30" fmla="*/ 1 w 20"/>
                    <a:gd name="T31" fmla="*/ 1 h 21"/>
                    <a:gd name="T32" fmla="*/ 0 w 20"/>
                    <a:gd name="T33" fmla="*/ 1 h 2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1"/>
                    <a:gd name="T53" fmla="*/ 20 w 20"/>
                    <a:gd name="T54" fmla="*/ 21 h 2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5" name="Freeform 31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0 h 22"/>
                    <a:gd name="T4" fmla="*/ 1 w 22"/>
                    <a:gd name="T5" fmla="*/ 0 h 22"/>
                    <a:gd name="T6" fmla="*/ 1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0 w 22"/>
                    <a:gd name="T29" fmla="*/ 1 h 22"/>
                    <a:gd name="T30" fmla="*/ 0 w 22"/>
                    <a:gd name="T31" fmla="*/ 1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6" name="Freeform 31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0 w 21"/>
                    <a:gd name="T1" fmla="*/ 1 h 22"/>
                    <a:gd name="T2" fmla="*/ 0 w 21"/>
                    <a:gd name="T3" fmla="*/ 1 h 22"/>
                    <a:gd name="T4" fmla="*/ 0 w 21"/>
                    <a:gd name="T5" fmla="*/ 0 h 22"/>
                    <a:gd name="T6" fmla="*/ 0 w 21"/>
                    <a:gd name="T7" fmla="*/ 0 h 22"/>
                    <a:gd name="T8" fmla="*/ 0 w 21"/>
                    <a:gd name="T9" fmla="*/ 1 h 22"/>
                    <a:gd name="T10" fmla="*/ 0 w 21"/>
                    <a:gd name="T11" fmla="*/ 1 h 22"/>
                    <a:gd name="T12" fmla="*/ 0 w 21"/>
                    <a:gd name="T13" fmla="*/ 1 h 22"/>
                    <a:gd name="T14" fmla="*/ 0 w 21"/>
                    <a:gd name="T15" fmla="*/ 1 h 22"/>
                    <a:gd name="T16" fmla="*/ 0 w 21"/>
                    <a:gd name="T17" fmla="*/ 1 h 22"/>
                    <a:gd name="T18" fmla="*/ 0 w 21"/>
                    <a:gd name="T19" fmla="*/ 1 h 22"/>
                    <a:gd name="T20" fmla="*/ 0 w 21"/>
                    <a:gd name="T21" fmla="*/ 1 h 22"/>
                    <a:gd name="T22" fmla="*/ 0 w 21"/>
                    <a:gd name="T23" fmla="*/ 1 h 22"/>
                    <a:gd name="T24" fmla="*/ 0 w 21"/>
                    <a:gd name="T25" fmla="*/ 1 h 22"/>
                    <a:gd name="T26" fmla="*/ 0 w 21"/>
                    <a:gd name="T27" fmla="*/ 1 h 22"/>
                    <a:gd name="T28" fmla="*/ 0 w 21"/>
                    <a:gd name="T29" fmla="*/ 1 h 22"/>
                    <a:gd name="T30" fmla="*/ 0 w 21"/>
                    <a:gd name="T31" fmla="*/ 1 h 22"/>
                    <a:gd name="T32" fmla="*/ 0 w 21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1"/>
                    <a:gd name="T52" fmla="*/ 0 h 22"/>
                    <a:gd name="T53" fmla="*/ 21 w 21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7" name="Freeform 31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1 w 22"/>
                    <a:gd name="T1" fmla="*/ 1 h 22"/>
                    <a:gd name="T2" fmla="*/ 1 w 22"/>
                    <a:gd name="T3" fmla="*/ 1 h 22"/>
                    <a:gd name="T4" fmla="*/ 0 w 22"/>
                    <a:gd name="T5" fmla="*/ 1 h 22"/>
                    <a:gd name="T6" fmla="*/ 0 w 22"/>
                    <a:gd name="T7" fmla="*/ 1 h 22"/>
                    <a:gd name="T8" fmla="*/ 1 w 22"/>
                    <a:gd name="T9" fmla="*/ 1 h 22"/>
                    <a:gd name="T10" fmla="*/ 1 w 22"/>
                    <a:gd name="T11" fmla="*/ 1 h 22"/>
                    <a:gd name="T12" fmla="*/ 1 w 22"/>
                    <a:gd name="T13" fmla="*/ 1 h 22"/>
                    <a:gd name="T14" fmla="*/ 1 w 22"/>
                    <a:gd name="T15" fmla="*/ 1 h 22"/>
                    <a:gd name="T16" fmla="*/ 1 w 22"/>
                    <a:gd name="T17" fmla="*/ 1 h 22"/>
                    <a:gd name="T18" fmla="*/ 1 w 22"/>
                    <a:gd name="T19" fmla="*/ 1 h 22"/>
                    <a:gd name="T20" fmla="*/ 1 w 22"/>
                    <a:gd name="T21" fmla="*/ 1 h 22"/>
                    <a:gd name="T22" fmla="*/ 1 w 22"/>
                    <a:gd name="T23" fmla="*/ 1 h 22"/>
                    <a:gd name="T24" fmla="*/ 1 w 22"/>
                    <a:gd name="T25" fmla="*/ 1 h 22"/>
                    <a:gd name="T26" fmla="*/ 1 w 22"/>
                    <a:gd name="T27" fmla="*/ 1 h 22"/>
                    <a:gd name="T28" fmla="*/ 1 w 22"/>
                    <a:gd name="T29" fmla="*/ 1 h 22"/>
                    <a:gd name="T30" fmla="*/ 1 w 22"/>
                    <a:gd name="T31" fmla="*/ 0 h 22"/>
                    <a:gd name="T32" fmla="*/ 1 w 22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22"/>
                    <a:gd name="T53" fmla="*/ 22 w 22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8" name="Freeform 31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 h 19"/>
                    <a:gd name="T2" fmla="*/ 0 w 19"/>
                    <a:gd name="T3" fmla="*/ 1 h 19"/>
                    <a:gd name="T4" fmla="*/ 0 w 19"/>
                    <a:gd name="T5" fmla="*/ 1 h 19"/>
                    <a:gd name="T6" fmla="*/ 0 w 19"/>
                    <a:gd name="T7" fmla="*/ 1 h 19"/>
                    <a:gd name="T8" fmla="*/ 0 w 19"/>
                    <a:gd name="T9" fmla="*/ 1 h 19"/>
                    <a:gd name="T10" fmla="*/ 0 w 19"/>
                    <a:gd name="T11" fmla="*/ 0 h 19"/>
                    <a:gd name="T12" fmla="*/ 0 w 19"/>
                    <a:gd name="T13" fmla="*/ 1 h 19"/>
                    <a:gd name="T14" fmla="*/ 0 w 19"/>
                    <a:gd name="T15" fmla="*/ 1 h 19"/>
                    <a:gd name="T16" fmla="*/ 0 w 19"/>
                    <a:gd name="T17" fmla="*/ 1 h 19"/>
                    <a:gd name="T18" fmla="*/ 0 w 19"/>
                    <a:gd name="T19" fmla="*/ 1 h 19"/>
                    <a:gd name="T20" fmla="*/ 0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0 w 19"/>
                    <a:gd name="T27" fmla="*/ 1 h 19"/>
                    <a:gd name="T28" fmla="*/ 0 w 19"/>
                    <a:gd name="T29" fmla="*/ 1 h 19"/>
                    <a:gd name="T30" fmla="*/ 0 w 19"/>
                    <a:gd name="T31" fmla="*/ 1 h 19"/>
                    <a:gd name="T32" fmla="*/ 0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09" name="Freeform 31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1 w 16"/>
                    <a:gd name="T1" fmla="*/ 1 h 22"/>
                    <a:gd name="T2" fmla="*/ 1 w 16"/>
                    <a:gd name="T3" fmla="*/ 1 h 22"/>
                    <a:gd name="T4" fmla="*/ 0 w 16"/>
                    <a:gd name="T5" fmla="*/ 1 h 22"/>
                    <a:gd name="T6" fmla="*/ 0 w 16"/>
                    <a:gd name="T7" fmla="*/ 1 h 22"/>
                    <a:gd name="T8" fmla="*/ 0 w 16"/>
                    <a:gd name="T9" fmla="*/ 1 h 22"/>
                    <a:gd name="T10" fmla="*/ 1 w 16"/>
                    <a:gd name="T11" fmla="*/ 1 h 22"/>
                    <a:gd name="T12" fmla="*/ 1 w 16"/>
                    <a:gd name="T13" fmla="*/ 1 h 22"/>
                    <a:gd name="T14" fmla="*/ 1 w 16"/>
                    <a:gd name="T15" fmla="*/ 1 h 22"/>
                    <a:gd name="T16" fmla="*/ 1 w 16"/>
                    <a:gd name="T17" fmla="*/ 0 h 22"/>
                    <a:gd name="T18" fmla="*/ 1 w 16"/>
                    <a:gd name="T19" fmla="*/ 1 h 22"/>
                    <a:gd name="T20" fmla="*/ 1 w 16"/>
                    <a:gd name="T21" fmla="*/ 1 h 22"/>
                    <a:gd name="T22" fmla="*/ 1 w 16"/>
                    <a:gd name="T23" fmla="*/ 1 h 22"/>
                    <a:gd name="T24" fmla="*/ 1 w 16"/>
                    <a:gd name="T25" fmla="*/ 1 h 22"/>
                    <a:gd name="T26" fmla="*/ 1 w 16"/>
                    <a:gd name="T27" fmla="*/ 1 h 22"/>
                    <a:gd name="T28" fmla="*/ 1 w 16"/>
                    <a:gd name="T29" fmla="*/ 1 h 22"/>
                    <a:gd name="T30" fmla="*/ 1 w 16"/>
                    <a:gd name="T31" fmla="*/ 1 h 22"/>
                    <a:gd name="T32" fmla="*/ 1 w 16"/>
                    <a:gd name="T33" fmla="*/ 1 h 2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6"/>
                    <a:gd name="T52" fmla="*/ 0 h 22"/>
                    <a:gd name="T53" fmla="*/ 16 w 16"/>
                    <a:gd name="T54" fmla="*/ 22 h 2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0" name="Freeform 31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1 w 20"/>
                    <a:gd name="T7" fmla="*/ 1 h 25"/>
                    <a:gd name="T8" fmla="*/ 1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1 w 20"/>
                    <a:gd name="T23" fmla="*/ 1 h 25"/>
                    <a:gd name="T24" fmla="*/ 1 w 20"/>
                    <a:gd name="T25" fmla="*/ 1 h 25"/>
                    <a:gd name="T26" fmla="*/ 1 w 20"/>
                    <a:gd name="T27" fmla="*/ 1 h 25"/>
                    <a:gd name="T28" fmla="*/ 1 w 20"/>
                    <a:gd name="T29" fmla="*/ 1 h 25"/>
                    <a:gd name="T30" fmla="*/ 0 w 20"/>
                    <a:gd name="T31" fmla="*/ 1 h 25"/>
                    <a:gd name="T32" fmla="*/ 1 w 20"/>
                    <a:gd name="T33" fmla="*/ 1 h 2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0"/>
                    <a:gd name="T52" fmla="*/ 0 h 25"/>
                    <a:gd name="T53" fmla="*/ 20 w 20"/>
                    <a:gd name="T54" fmla="*/ 25 h 2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1" name="Freeform 31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 w 19"/>
                    <a:gd name="T1" fmla="*/ 1 h 19"/>
                    <a:gd name="T2" fmla="*/ 1 w 19"/>
                    <a:gd name="T3" fmla="*/ 1 h 19"/>
                    <a:gd name="T4" fmla="*/ 1 w 19"/>
                    <a:gd name="T5" fmla="*/ 1 h 19"/>
                    <a:gd name="T6" fmla="*/ 1 w 19"/>
                    <a:gd name="T7" fmla="*/ 1 h 19"/>
                    <a:gd name="T8" fmla="*/ 1 w 19"/>
                    <a:gd name="T9" fmla="*/ 1 h 19"/>
                    <a:gd name="T10" fmla="*/ 1 w 19"/>
                    <a:gd name="T11" fmla="*/ 1 h 19"/>
                    <a:gd name="T12" fmla="*/ 1 w 19"/>
                    <a:gd name="T13" fmla="*/ 1 h 19"/>
                    <a:gd name="T14" fmla="*/ 1 w 19"/>
                    <a:gd name="T15" fmla="*/ 1 h 19"/>
                    <a:gd name="T16" fmla="*/ 1 w 19"/>
                    <a:gd name="T17" fmla="*/ 1 h 19"/>
                    <a:gd name="T18" fmla="*/ 1 w 19"/>
                    <a:gd name="T19" fmla="*/ 1 h 19"/>
                    <a:gd name="T20" fmla="*/ 1 w 19"/>
                    <a:gd name="T21" fmla="*/ 1 h 19"/>
                    <a:gd name="T22" fmla="*/ 0 w 19"/>
                    <a:gd name="T23" fmla="*/ 1 h 19"/>
                    <a:gd name="T24" fmla="*/ 0 w 19"/>
                    <a:gd name="T25" fmla="*/ 1 h 19"/>
                    <a:gd name="T26" fmla="*/ 1 w 19"/>
                    <a:gd name="T27" fmla="*/ 1 h 19"/>
                    <a:gd name="T28" fmla="*/ 1 w 19"/>
                    <a:gd name="T29" fmla="*/ 1 h 19"/>
                    <a:gd name="T30" fmla="*/ 1 w 19"/>
                    <a:gd name="T31" fmla="*/ 0 h 19"/>
                    <a:gd name="T32" fmla="*/ 1 w 19"/>
                    <a:gd name="T33" fmla="*/ 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9"/>
                    <a:gd name="T52" fmla="*/ 0 h 19"/>
                    <a:gd name="T53" fmla="*/ 19 w 19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2" name="Freeform 31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 w 163"/>
                    <a:gd name="T1" fmla="*/ 1 h 113"/>
                    <a:gd name="T2" fmla="*/ 1 w 163"/>
                    <a:gd name="T3" fmla="*/ 1 h 113"/>
                    <a:gd name="T4" fmla="*/ 1 w 163"/>
                    <a:gd name="T5" fmla="*/ 1 h 113"/>
                    <a:gd name="T6" fmla="*/ 1 w 163"/>
                    <a:gd name="T7" fmla="*/ 1 h 113"/>
                    <a:gd name="T8" fmla="*/ 1 w 163"/>
                    <a:gd name="T9" fmla="*/ 1 h 113"/>
                    <a:gd name="T10" fmla="*/ 1 w 163"/>
                    <a:gd name="T11" fmla="*/ 1 h 113"/>
                    <a:gd name="T12" fmla="*/ 1 w 163"/>
                    <a:gd name="T13" fmla="*/ 1 h 113"/>
                    <a:gd name="T14" fmla="*/ 1 w 163"/>
                    <a:gd name="T15" fmla="*/ 1 h 113"/>
                    <a:gd name="T16" fmla="*/ 1 w 163"/>
                    <a:gd name="T17" fmla="*/ 1 h 113"/>
                    <a:gd name="T18" fmla="*/ 1 w 163"/>
                    <a:gd name="T19" fmla="*/ 1 h 113"/>
                    <a:gd name="T20" fmla="*/ 1 w 163"/>
                    <a:gd name="T21" fmla="*/ 1 h 113"/>
                    <a:gd name="T22" fmla="*/ 1 w 163"/>
                    <a:gd name="T23" fmla="*/ 1 h 113"/>
                    <a:gd name="T24" fmla="*/ 1 w 163"/>
                    <a:gd name="T25" fmla="*/ 1 h 113"/>
                    <a:gd name="T26" fmla="*/ 1 w 163"/>
                    <a:gd name="T27" fmla="*/ 1 h 113"/>
                    <a:gd name="T28" fmla="*/ 1 w 163"/>
                    <a:gd name="T29" fmla="*/ 1 h 113"/>
                    <a:gd name="T30" fmla="*/ 1 w 163"/>
                    <a:gd name="T31" fmla="*/ 1 h 113"/>
                    <a:gd name="T32" fmla="*/ 1 w 163"/>
                    <a:gd name="T33" fmla="*/ 1 h 113"/>
                    <a:gd name="T34" fmla="*/ 1 w 163"/>
                    <a:gd name="T35" fmla="*/ 1 h 113"/>
                    <a:gd name="T36" fmla="*/ 1 w 163"/>
                    <a:gd name="T37" fmla="*/ 1 h 113"/>
                    <a:gd name="T38" fmla="*/ 1 w 163"/>
                    <a:gd name="T39" fmla="*/ 1 h 113"/>
                    <a:gd name="T40" fmla="*/ 1 w 163"/>
                    <a:gd name="T41" fmla="*/ 1 h 113"/>
                    <a:gd name="T42" fmla="*/ 1 w 163"/>
                    <a:gd name="T43" fmla="*/ 1 h 113"/>
                    <a:gd name="T44" fmla="*/ 1 w 163"/>
                    <a:gd name="T45" fmla="*/ 1 h 113"/>
                    <a:gd name="T46" fmla="*/ 1 w 163"/>
                    <a:gd name="T47" fmla="*/ 1 h 113"/>
                    <a:gd name="T48" fmla="*/ 1 w 163"/>
                    <a:gd name="T49" fmla="*/ 1 h 113"/>
                    <a:gd name="T50" fmla="*/ 1 w 163"/>
                    <a:gd name="T51" fmla="*/ 1 h 113"/>
                    <a:gd name="T52" fmla="*/ 1 w 163"/>
                    <a:gd name="T53" fmla="*/ 1 h 113"/>
                    <a:gd name="T54" fmla="*/ 1 w 163"/>
                    <a:gd name="T55" fmla="*/ 1 h 113"/>
                    <a:gd name="T56" fmla="*/ 1 w 163"/>
                    <a:gd name="T57" fmla="*/ 1 h 113"/>
                    <a:gd name="T58" fmla="*/ 0 w 163"/>
                    <a:gd name="T59" fmla="*/ 1 h 113"/>
                    <a:gd name="T60" fmla="*/ 1 w 163"/>
                    <a:gd name="T61" fmla="*/ 1 h 113"/>
                    <a:gd name="T62" fmla="*/ 1 w 163"/>
                    <a:gd name="T63" fmla="*/ 1 h 113"/>
                    <a:gd name="T64" fmla="*/ 1 w 163"/>
                    <a:gd name="T65" fmla="*/ 1 h 113"/>
                    <a:gd name="T66" fmla="*/ 1 w 163"/>
                    <a:gd name="T67" fmla="*/ 1 h 113"/>
                    <a:gd name="T68" fmla="*/ 1 w 163"/>
                    <a:gd name="T69" fmla="*/ 1 h 113"/>
                    <a:gd name="T70" fmla="*/ 1 w 163"/>
                    <a:gd name="T71" fmla="*/ 1 h 113"/>
                    <a:gd name="T72" fmla="*/ 1 w 163"/>
                    <a:gd name="T73" fmla="*/ 1 h 113"/>
                    <a:gd name="T74" fmla="*/ 1 w 163"/>
                    <a:gd name="T75" fmla="*/ 1 h 113"/>
                    <a:gd name="T76" fmla="*/ 1 w 163"/>
                    <a:gd name="T77" fmla="*/ 1 h 113"/>
                    <a:gd name="T78" fmla="*/ 1 w 163"/>
                    <a:gd name="T79" fmla="*/ 1 h 113"/>
                    <a:gd name="T80" fmla="*/ 1 w 163"/>
                    <a:gd name="T81" fmla="*/ 1 h 113"/>
                    <a:gd name="T82" fmla="*/ 1 w 163"/>
                    <a:gd name="T83" fmla="*/ 1 h 113"/>
                    <a:gd name="T84" fmla="*/ 1 w 163"/>
                    <a:gd name="T85" fmla="*/ 1 h 113"/>
                    <a:gd name="T86" fmla="*/ 1 w 163"/>
                    <a:gd name="T87" fmla="*/ 1 h 113"/>
                    <a:gd name="T88" fmla="*/ 1 w 163"/>
                    <a:gd name="T89" fmla="*/ 1 h 113"/>
                    <a:gd name="T90" fmla="*/ 1 w 163"/>
                    <a:gd name="T91" fmla="*/ 1 h 113"/>
                    <a:gd name="T92" fmla="*/ 1 w 163"/>
                    <a:gd name="T93" fmla="*/ 1 h 113"/>
                    <a:gd name="T94" fmla="*/ 1 w 163"/>
                    <a:gd name="T95" fmla="*/ 1 h 113"/>
                    <a:gd name="T96" fmla="*/ 1 w 163"/>
                    <a:gd name="T97" fmla="*/ 1 h 11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3"/>
                    <a:gd name="T148" fmla="*/ 0 h 113"/>
                    <a:gd name="T149" fmla="*/ 163 w 163"/>
                    <a:gd name="T150" fmla="*/ 113 h 11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3" name="Freeform 32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0 w 133"/>
                    <a:gd name="T1" fmla="*/ 1 h 124"/>
                    <a:gd name="T2" fmla="*/ 0 w 133"/>
                    <a:gd name="T3" fmla="*/ 1 h 124"/>
                    <a:gd name="T4" fmla="*/ 0 w 133"/>
                    <a:gd name="T5" fmla="*/ 1 h 124"/>
                    <a:gd name="T6" fmla="*/ 0 w 133"/>
                    <a:gd name="T7" fmla="*/ 1 h 124"/>
                    <a:gd name="T8" fmla="*/ 0 w 133"/>
                    <a:gd name="T9" fmla="*/ 1 h 124"/>
                    <a:gd name="T10" fmla="*/ 0 w 133"/>
                    <a:gd name="T11" fmla="*/ 1 h 124"/>
                    <a:gd name="T12" fmla="*/ 0 w 133"/>
                    <a:gd name="T13" fmla="*/ 1 h 124"/>
                    <a:gd name="T14" fmla="*/ 0 w 133"/>
                    <a:gd name="T15" fmla="*/ 1 h 124"/>
                    <a:gd name="T16" fmla="*/ 0 w 133"/>
                    <a:gd name="T17" fmla="*/ 1 h 124"/>
                    <a:gd name="T18" fmla="*/ 0 w 133"/>
                    <a:gd name="T19" fmla="*/ 1 h 124"/>
                    <a:gd name="T20" fmla="*/ 0 w 133"/>
                    <a:gd name="T21" fmla="*/ 1 h 124"/>
                    <a:gd name="T22" fmla="*/ 0 w 133"/>
                    <a:gd name="T23" fmla="*/ 1 h 124"/>
                    <a:gd name="T24" fmla="*/ 0 w 133"/>
                    <a:gd name="T25" fmla="*/ 1 h 124"/>
                    <a:gd name="T26" fmla="*/ 0 w 133"/>
                    <a:gd name="T27" fmla="*/ 1 h 124"/>
                    <a:gd name="T28" fmla="*/ 0 w 133"/>
                    <a:gd name="T29" fmla="*/ 1 h 124"/>
                    <a:gd name="T30" fmla="*/ 0 w 133"/>
                    <a:gd name="T31" fmla="*/ 1 h 124"/>
                    <a:gd name="T32" fmla="*/ 0 w 133"/>
                    <a:gd name="T33" fmla="*/ 1 h 124"/>
                    <a:gd name="T34" fmla="*/ 0 w 133"/>
                    <a:gd name="T35" fmla="*/ 1 h 124"/>
                    <a:gd name="T36" fmla="*/ 0 w 133"/>
                    <a:gd name="T37" fmla="*/ 1 h 124"/>
                    <a:gd name="T38" fmla="*/ 0 w 133"/>
                    <a:gd name="T39" fmla="*/ 1 h 124"/>
                    <a:gd name="T40" fmla="*/ 0 w 133"/>
                    <a:gd name="T41" fmla="*/ 1 h 124"/>
                    <a:gd name="T42" fmla="*/ 0 w 133"/>
                    <a:gd name="T43" fmla="*/ 1 h 124"/>
                    <a:gd name="T44" fmla="*/ 0 w 133"/>
                    <a:gd name="T45" fmla="*/ 1 h 124"/>
                    <a:gd name="T46" fmla="*/ 0 w 133"/>
                    <a:gd name="T47" fmla="*/ 1 h 124"/>
                    <a:gd name="T48" fmla="*/ 0 w 133"/>
                    <a:gd name="T49" fmla="*/ 1 h 124"/>
                    <a:gd name="T50" fmla="*/ 0 w 133"/>
                    <a:gd name="T51" fmla="*/ 1 h 124"/>
                    <a:gd name="T52" fmla="*/ 0 w 133"/>
                    <a:gd name="T53" fmla="*/ 1 h 124"/>
                    <a:gd name="T54" fmla="*/ 0 w 133"/>
                    <a:gd name="T55" fmla="*/ 1 h 124"/>
                    <a:gd name="T56" fmla="*/ 0 w 133"/>
                    <a:gd name="T57" fmla="*/ 1 h 124"/>
                    <a:gd name="T58" fmla="*/ 0 w 133"/>
                    <a:gd name="T59" fmla="*/ 1 h 124"/>
                    <a:gd name="T60" fmla="*/ 0 w 133"/>
                    <a:gd name="T61" fmla="*/ 1 h 124"/>
                    <a:gd name="T62" fmla="*/ 0 w 133"/>
                    <a:gd name="T63" fmla="*/ 1 h 124"/>
                    <a:gd name="T64" fmla="*/ 0 w 133"/>
                    <a:gd name="T65" fmla="*/ 1 h 124"/>
                    <a:gd name="T66" fmla="*/ 0 w 133"/>
                    <a:gd name="T67" fmla="*/ 1 h 124"/>
                    <a:gd name="T68" fmla="*/ 0 w 133"/>
                    <a:gd name="T69" fmla="*/ 1 h 124"/>
                    <a:gd name="T70" fmla="*/ 0 w 133"/>
                    <a:gd name="T71" fmla="*/ 1 h 124"/>
                    <a:gd name="T72" fmla="*/ 0 w 133"/>
                    <a:gd name="T73" fmla="*/ 1 h 124"/>
                    <a:gd name="T74" fmla="*/ 0 w 133"/>
                    <a:gd name="T75" fmla="*/ 1 h 124"/>
                    <a:gd name="T76" fmla="*/ 0 w 133"/>
                    <a:gd name="T77" fmla="*/ 1 h 124"/>
                    <a:gd name="T78" fmla="*/ 0 w 133"/>
                    <a:gd name="T79" fmla="*/ 1 h 124"/>
                    <a:gd name="T80" fmla="*/ 0 w 133"/>
                    <a:gd name="T81" fmla="*/ 1 h 124"/>
                    <a:gd name="T82" fmla="*/ 0 w 133"/>
                    <a:gd name="T83" fmla="*/ 1 h 124"/>
                    <a:gd name="T84" fmla="*/ 0 w 133"/>
                    <a:gd name="T85" fmla="*/ 1 h 124"/>
                    <a:gd name="T86" fmla="*/ 0 w 133"/>
                    <a:gd name="T87" fmla="*/ 1 h 124"/>
                    <a:gd name="T88" fmla="*/ 0 w 133"/>
                    <a:gd name="T89" fmla="*/ 1 h 124"/>
                    <a:gd name="T90" fmla="*/ 0 w 133"/>
                    <a:gd name="T91" fmla="*/ 1 h 124"/>
                    <a:gd name="T92" fmla="*/ 0 w 133"/>
                    <a:gd name="T93" fmla="*/ 1 h 124"/>
                    <a:gd name="T94" fmla="*/ 0 w 133"/>
                    <a:gd name="T95" fmla="*/ 1 h 124"/>
                    <a:gd name="T96" fmla="*/ 0 w 133"/>
                    <a:gd name="T97" fmla="*/ 1 h 124"/>
                    <a:gd name="T98" fmla="*/ 0 w 133"/>
                    <a:gd name="T99" fmla="*/ 1 h 124"/>
                    <a:gd name="T100" fmla="*/ 0 w 133"/>
                    <a:gd name="T101" fmla="*/ 1 h 124"/>
                    <a:gd name="T102" fmla="*/ 0 w 133"/>
                    <a:gd name="T103" fmla="*/ 1 h 12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3"/>
                    <a:gd name="T157" fmla="*/ 0 h 124"/>
                    <a:gd name="T158" fmla="*/ 133 w 133"/>
                    <a:gd name="T159" fmla="*/ 124 h 12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4" name="Freeform 32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0 w 81"/>
                    <a:gd name="T1" fmla="*/ 0 h 189"/>
                    <a:gd name="T2" fmla="*/ 0 w 81"/>
                    <a:gd name="T3" fmla="*/ 0 h 189"/>
                    <a:gd name="T4" fmla="*/ 0 w 81"/>
                    <a:gd name="T5" fmla="*/ 0 h 189"/>
                    <a:gd name="T6" fmla="*/ 0 w 81"/>
                    <a:gd name="T7" fmla="*/ 0 h 189"/>
                    <a:gd name="T8" fmla="*/ 0 w 81"/>
                    <a:gd name="T9" fmla="*/ 0 h 189"/>
                    <a:gd name="T10" fmla="*/ 0 w 81"/>
                    <a:gd name="T11" fmla="*/ 0 h 189"/>
                    <a:gd name="T12" fmla="*/ 0 w 81"/>
                    <a:gd name="T13" fmla="*/ 0 h 189"/>
                    <a:gd name="T14" fmla="*/ 0 w 81"/>
                    <a:gd name="T15" fmla="*/ 0 h 189"/>
                    <a:gd name="T16" fmla="*/ 0 w 81"/>
                    <a:gd name="T17" fmla="*/ 0 h 189"/>
                    <a:gd name="T18" fmla="*/ 0 w 81"/>
                    <a:gd name="T19" fmla="*/ 0 h 189"/>
                    <a:gd name="T20" fmla="*/ 0 w 81"/>
                    <a:gd name="T21" fmla="*/ 0 h 189"/>
                    <a:gd name="T22" fmla="*/ 0 w 81"/>
                    <a:gd name="T23" fmla="*/ 0 h 189"/>
                    <a:gd name="T24" fmla="*/ 0 w 81"/>
                    <a:gd name="T25" fmla="*/ 0 h 189"/>
                    <a:gd name="T26" fmla="*/ 0 w 81"/>
                    <a:gd name="T27" fmla="*/ 0 h 189"/>
                    <a:gd name="T28" fmla="*/ 0 w 81"/>
                    <a:gd name="T29" fmla="*/ 0 h 189"/>
                    <a:gd name="T30" fmla="*/ 0 w 81"/>
                    <a:gd name="T31" fmla="*/ 0 h 189"/>
                    <a:gd name="T32" fmla="*/ 0 w 81"/>
                    <a:gd name="T33" fmla="*/ 0 h 189"/>
                    <a:gd name="T34" fmla="*/ 0 w 81"/>
                    <a:gd name="T35" fmla="*/ 0 h 189"/>
                    <a:gd name="T36" fmla="*/ 0 w 81"/>
                    <a:gd name="T37" fmla="*/ 0 h 189"/>
                    <a:gd name="T38" fmla="*/ 0 w 81"/>
                    <a:gd name="T39" fmla="*/ 0 h 189"/>
                    <a:gd name="T40" fmla="*/ 0 w 81"/>
                    <a:gd name="T41" fmla="*/ 0 h 189"/>
                    <a:gd name="T42" fmla="*/ 0 w 81"/>
                    <a:gd name="T43" fmla="*/ 0 h 189"/>
                    <a:gd name="T44" fmla="*/ 0 w 81"/>
                    <a:gd name="T45" fmla="*/ 0 h 189"/>
                    <a:gd name="T46" fmla="*/ 0 w 81"/>
                    <a:gd name="T47" fmla="*/ 0 h 189"/>
                    <a:gd name="T48" fmla="*/ 0 w 81"/>
                    <a:gd name="T49" fmla="*/ 0 h 189"/>
                    <a:gd name="T50" fmla="*/ 0 w 81"/>
                    <a:gd name="T51" fmla="*/ 0 h 189"/>
                    <a:gd name="T52" fmla="*/ 0 w 81"/>
                    <a:gd name="T53" fmla="*/ 0 h 189"/>
                    <a:gd name="T54" fmla="*/ 0 w 81"/>
                    <a:gd name="T55" fmla="*/ 0 h 189"/>
                    <a:gd name="T56" fmla="*/ 0 w 81"/>
                    <a:gd name="T57" fmla="*/ 0 h 189"/>
                    <a:gd name="T58" fmla="*/ 0 w 81"/>
                    <a:gd name="T59" fmla="*/ 0 h 189"/>
                    <a:gd name="T60" fmla="*/ 0 w 81"/>
                    <a:gd name="T61" fmla="*/ 0 h 189"/>
                    <a:gd name="T62" fmla="*/ 0 w 81"/>
                    <a:gd name="T63" fmla="*/ 0 h 189"/>
                    <a:gd name="T64" fmla="*/ 0 w 81"/>
                    <a:gd name="T65" fmla="*/ 0 h 189"/>
                    <a:gd name="T66" fmla="*/ 0 w 81"/>
                    <a:gd name="T67" fmla="*/ 0 h 189"/>
                    <a:gd name="T68" fmla="*/ 0 w 81"/>
                    <a:gd name="T69" fmla="*/ 0 h 189"/>
                    <a:gd name="T70" fmla="*/ 0 w 81"/>
                    <a:gd name="T71" fmla="*/ 0 h 189"/>
                    <a:gd name="T72" fmla="*/ 0 w 81"/>
                    <a:gd name="T73" fmla="*/ 0 h 189"/>
                    <a:gd name="T74" fmla="*/ 0 w 81"/>
                    <a:gd name="T75" fmla="*/ 0 h 189"/>
                    <a:gd name="T76" fmla="*/ 0 w 81"/>
                    <a:gd name="T77" fmla="*/ 0 h 189"/>
                    <a:gd name="T78" fmla="*/ 0 w 81"/>
                    <a:gd name="T79" fmla="*/ 0 h 189"/>
                    <a:gd name="T80" fmla="*/ 0 w 81"/>
                    <a:gd name="T81" fmla="*/ 0 h 189"/>
                    <a:gd name="T82" fmla="*/ 0 w 81"/>
                    <a:gd name="T83" fmla="*/ 0 h 189"/>
                    <a:gd name="T84" fmla="*/ 0 w 81"/>
                    <a:gd name="T85" fmla="*/ 0 h 189"/>
                    <a:gd name="T86" fmla="*/ 0 w 81"/>
                    <a:gd name="T87" fmla="*/ 0 h 1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1"/>
                    <a:gd name="T133" fmla="*/ 0 h 189"/>
                    <a:gd name="T134" fmla="*/ 81 w 81"/>
                    <a:gd name="T135" fmla="*/ 189 h 18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5" name="Freeform 32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 w 13"/>
                    <a:gd name="T1" fmla="*/ 1 h 24"/>
                    <a:gd name="T2" fmla="*/ 1 w 13"/>
                    <a:gd name="T3" fmla="*/ 1 h 24"/>
                    <a:gd name="T4" fmla="*/ 1 w 13"/>
                    <a:gd name="T5" fmla="*/ 1 h 24"/>
                    <a:gd name="T6" fmla="*/ 1 w 13"/>
                    <a:gd name="T7" fmla="*/ 1 h 24"/>
                    <a:gd name="T8" fmla="*/ 1 w 13"/>
                    <a:gd name="T9" fmla="*/ 1 h 24"/>
                    <a:gd name="T10" fmla="*/ 1 w 13"/>
                    <a:gd name="T11" fmla="*/ 1 h 24"/>
                    <a:gd name="T12" fmla="*/ 0 w 13"/>
                    <a:gd name="T13" fmla="*/ 1 h 24"/>
                    <a:gd name="T14" fmla="*/ 0 w 13"/>
                    <a:gd name="T15" fmla="*/ 1 h 24"/>
                    <a:gd name="T16" fmla="*/ 0 w 13"/>
                    <a:gd name="T17" fmla="*/ 1 h 24"/>
                    <a:gd name="T18" fmla="*/ 0 w 13"/>
                    <a:gd name="T19" fmla="*/ 0 h 24"/>
                    <a:gd name="T20" fmla="*/ 1 w 13"/>
                    <a:gd name="T21" fmla="*/ 0 h 24"/>
                    <a:gd name="T22" fmla="*/ 1 w 13"/>
                    <a:gd name="T23" fmla="*/ 1 h 24"/>
                    <a:gd name="T24" fmla="*/ 1 w 13"/>
                    <a:gd name="T25" fmla="*/ 1 h 24"/>
                    <a:gd name="T26" fmla="*/ 1 w 13"/>
                    <a:gd name="T27" fmla="*/ 1 h 24"/>
                    <a:gd name="T28" fmla="*/ 1 w 13"/>
                    <a:gd name="T29" fmla="*/ 1 h 24"/>
                    <a:gd name="T30" fmla="*/ 1 w 13"/>
                    <a:gd name="T31" fmla="*/ 1 h 24"/>
                    <a:gd name="T32" fmla="*/ 1 w 13"/>
                    <a:gd name="T33" fmla="*/ 1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3"/>
                    <a:gd name="T52" fmla="*/ 0 h 24"/>
                    <a:gd name="T53" fmla="*/ 13 w 1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6" name="Freeform 32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1 w 258"/>
                    <a:gd name="T1" fmla="*/ 1 h 157"/>
                    <a:gd name="T2" fmla="*/ 1 w 258"/>
                    <a:gd name="T3" fmla="*/ 1 h 157"/>
                    <a:gd name="T4" fmla="*/ 1 w 258"/>
                    <a:gd name="T5" fmla="*/ 1 h 157"/>
                    <a:gd name="T6" fmla="*/ 1 w 258"/>
                    <a:gd name="T7" fmla="*/ 1 h 157"/>
                    <a:gd name="T8" fmla="*/ 1 w 258"/>
                    <a:gd name="T9" fmla="*/ 1 h 157"/>
                    <a:gd name="T10" fmla="*/ 1 w 258"/>
                    <a:gd name="T11" fmla="*/ 1 h 157"/>
                    <a:gd name="T12" fmla="*/ 1 w 258"/>
                    <a:gd name="T13" fmla="*/ 1 h 157"/>
                    <a:gd name="T14" fmla="*/ 1 w 258"/>
                    <a:gd name="T15" fmla="*/ 1 h 157"/>
                    <a:gd name="T16" fmla="*/ 1 w 258"/>
                    <a:gd name="T17" fmla="*/ 1 h 157"/>
                    <a:gd name="T18" fmla="*/ 1 w 258"/>
                    <a:gd name="T19" fmla="*/ 1 h 157"/>
                    <a:gd name="T20" fmla="*/ 1 w 258"/>
                    <a:gd name="T21" fmla="*/ 1 h 157"/>
                    <a:gd name="T22" fmla="*/ 1 w 258"/>
                    <a:gd name="T23" fmla="*/ 1 h 157"/>
                    <a:gd name="T24" fmla="*/ 1 w 258"/>
                    <a:gd name="T25" fmla="*/ 1 h 157"/>
                    <a:gd name="T26" fmla="*/ 1 w 258"/>
                    <a:gd name="T27" fmla="*/ 1 h 157"/>
                    <a:gd name="T28" fmla="*/ 1 w 258"/>
                    <a:gd name="T29" fmla="*/ 1 h 157"/>
                    <a:gd name="T30" fmla="*/ 1 w 258"/>
                    <a:gd name="T31" fmla="*/ 1 h 157"/>
                    <a:gd name="T32" fmla="*/ 1 w 258"/>
                    <a:gd name="T33" fmla="*/ 1 h 157"/>
                    <a:gd name="T34" fmla="*/ 1 w 258"/>
                    <a:gd name="T35" fmla="*/ 1 h 157"/>
                    <a:gd name="T36" fmla="*/ 1 w 258"/>
                    <a:gd name="T37" fmla="*/ 1 h 157"/>
                    <a:gd name="T38" fmla="*/ 1 w 258"/>
                    <a:gd name="T39" fmla="*/ 1 h 157"/>
                    <a:gd name="T40" fmla="*/ 1 w 258"/>
                    <a:gd name="T41" fmla="*/ 1 h 157"/>
                    <a:gd name="T42" fmla="*/ 1 w 258"/>
                    <a:gd name="T43" fmla="*/ 1 h 157"/>
                    <a:gd name="T44" fmla="*/ 1 w 258"/>
                    <a:gd name="T45" fmla="*/ 1 h 157"/>
                    <a:gd name="T46" fmla="*/ 1 w 258"/>
                    <a:gd name="T47" fmla="*/ 1 h 157"/>
                    <a:gd name="T48" fmla="*/ 1 w 258"/>
                    <a:gd name="T49" fmla="*/ 1 h 157"/>
                    <a:gd name="T50" fmla="*/ 1 w 258"/>
                    <a:gd name="T51" fmla="*/ 1 h 157"/>
                    <a:gd name="T52" fmla="*/ 1 w 258"/>
                    <a:gd name="T53" fmla="*/ 1 h 157"/>
                    <a:gd name="T54" fmla="*/ 1 w 258"/>
                    <a:gd name="T55" fmla="*/ 1 h 157"/>
                    <a:gd name="T56" fmla="*/ 1 w 258"/>
                    <a:gd name="T57" fmla="*/ 1 h 157"/>
                    <a:gd name="T58" fmla="*/ 1 w 258"/>
                    <a:gd name="T59" fmla="*/ 1 h 157"/>
                    <a:gd name="T60" fmla="*/ 1 w 258"/>
                    <a:gd name="T61" fmla="*/ 1 h 157"/>
                    <a:gd name="T62" fmla="*/ 1 w 258"/>
                    <a:gd name="T63" fmla="*/ 1 h 157"/>
                    <a:gd name="T64" fmla="*/ 1 w 258"/>
                    <a:gd name="T65" fmla="*/ 1 h 157"/>
                    <a:gd name="T66" fmla="*/ 1 w 258"/>
                    <a:gd name="T67" fmla="*/ 1 h 157"/>
                    <a:gd name="T68" fmla="*/ 1 w 258"/>
                    <a:gd name="T69" fmla="*/ 1 h 157"/>
                    <a:gd name="T70" fmla="*/ 1 w 258"/>
                    <a:gd name="T71" fmla="*/ 1 h 157"/>
                    <a:gd name="T72" fmla="*/ 1 w 258"/>
                    <a:gd name="T73" fmla="*/ 1 h 157"/>
                    <a:gd name="T74" fmla="*/ 1 w 258"/>
                    <a:gd name="T75" fmla="*/ 1 h 157"/>
                    <a:gd name="T76" fmla="*/ 1 w 258"/>
                    <a:gd name="T77" fmla="*/ 1 h 157"/>
                    <a:gd name="T78" fmla="*/ 1 w 258"/>
                    <a:gd name="T79" fmla="*/ 1 h 157"/>
                    <a:gd name="T80" fmla="*/ 1 w 258"/>
                    <a:gd name="T81" fmla="*/ 1 h 157"/>
                    <a:gd name="T82" fmla="*/ 1 w 258"/>
                    <a:gd name="T83" fmla="*/ 1 h 157"/>
                    <a:gd name="T84" fmla="*/ 1 w 258"/>
                    <a:gd name="T85" fmla="*/ 1 h 157"/>
                    <a:gd name="T86" fmla="*/ 1 w 258"/>
                    <a:gd name="T87" fmla="*/ 1 h 157"/>
                    <a:gd name="T88" fmla="*/ 1 w 258"/>
                    <a:gd name="T89" fmla="*/ 1 h 157"/>
                    <a:gd name="T90" fmla="*/ 1 w 258"/>
                    <a:gd name="T91" fmla="*/ 1 h 157"/>
                    <a:gd name="T92" fmla="*/ 1 w 258"/>
                    <a:gd name="T93" fmla="*/ 1 h 157"/>
                    <a:gd name="T94" fmla="*/ 1 w 258"/>
                    <a:gd name="T95" fmla="*/ 1 h 157"/>
                    <a:gd name="T96" fmla="*/ 1 w 258"/>
                    <a:gd name="T97" fmla="*/ 1 h 157"/>
                    <a:gd name="T98" fmla="*/ 1 w 258"/>
                    <a:gd name="T99" fmla="*/ 1 h 157"/>
                    <a:gd name="T100" fmla="*/ 1 w 258"/>
                    <a:gd name="T101" fmla="*/ 1 h 157"/>
                    <a:gd name="T102" fmla="*/ 1 w 258"/>
                    <a:gd name="T103" fmla="*/ 1 h 157"/>
                    <a:gd name="T104" fmla="*/ 1 w 258"/>
                    <a:gd name="T105" fmla="*/ 1 h 15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58"/>
                    <a:gd name="T160" fmla="*/ 0 h 157"/>
                    <a:gd name="T161" fmla="*/ 258 w 258"/>
                    <a:gd name="T162" fmla="*/ 157 h 15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7" name="Freeform 32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0 w 187"/>
                    <a:gd name="T1" fmla="*/ 1 h 157"/>
                    <a:gd name="T2" fmla="*/ 0 w 187"/>
                    <a:gd name="T3" fmla="*/ 1 h 157"/>
                    <a:gd name="T4" fmla="*/ 0 w 187"/>
                    <a:gd name="T5" fmla="*/ 1 h 157"/>
                    <a:gd name="T6" fmla="*/ 0 w 187"/>
                    <a:gd name="T7" fmla="*/ 1 h 157"/>
                    <a:gd name="T8" fmla="*/ 0 w 187"/>
                    <a:gd name="T9" fmla="*/ 1 h 157"/>
                    <a:gd name="T10" fmla="*/ 0 w 187"/>
                    <a:gd name="T11" fmla="*/ 1 h 157"/>
                    <a:gd name="T12" fmla="*/ 0 w 187"/>
                    <a:gd name="T13" fmla="*/ 1 h 157"/>
                    <a:gd name="T14" fmla="*/ 0 w 187"/>
                    <a:gd name="T15" fmla="*/ 1 h 157"/>
                    <a:gd name="T16" fmla="*/ 0 w 187"/>
                    <a:gd name="T17" fmla="*/ 1 h 157"/>
                    <a:gd name="T18" fmla="*/ 0 w 187"/>
                    <a:gd name="T19" fmla="*/ 1 h 157"/>
                    <a:gd name="T20" fmla="*/ 0 w 187"/>
                    <a:gd name="T21" fmla="*/ 1 h 157"/>
                    <a:gd name="T22" fmla="*/ 0 w 187"/>
                    <a:gd name="T23" fmla="*/ 1 h 157"/>
                    <a:gd name="T24" fmla="*/ 0 w 187"/>
                    <a:gd name="T25" fmla="*/ 1 h 157"/>
                    <a:gd name="T26" fmla="*/ 0 w 187"/>
                    <a:gd name="T27" fmla="*/ 1 h 157"/>
                    <a:gd name="T28" fmla="*/ 0 w 187"/>
                    <a:gd name="T29" fmla="*/ 1 h 157"/>
                    <a:gd name="T30" fmla="*/ 0 w 187"/>
                    <a:gd name="T31" fmla="*/ 1 h 157"/>
                    <a:gd name="T32" fmla="*/ 0 w 187"/>
                    <a:gd name="T33" fmla="*/ 1 h 157"/>
                    <a:gd name="T34" fmla="*/ 0 w 187"/>
                    <a:gd name="T35" fmla="*/ 1 h 157"/>
                    <a:gd name="T36" fmla="*/ 0 w 187"/>
                    <a:gd name="T37" fmla="*/ 1 h 157"/>
                    <a:gd name="T38" fmla="*/ 0 w 187"/>
                    <a:gd name="T39" fmla="*/ 1 h 157"/>
                    <a:gd name="T40" fmla="*/ 0 w 187"/>
                    <a:gd name="T41" fmla="*/ 1 h 157"/>
                    <a:gd name="T42" fmla="*/ 0 w 187"/>
                    <a:gd name="T43" fmla="*/ 1 h 157"/>
                    <a:gd name="T44" fmla="*/ 0 w 187"/>
                    <a:gd name="T45" fmla="*/ 1 h 157"/>
                    <a:gd name="T46" fmla="*/ 0 w 187"/>
                    <a:gd name="T47" fmla="*/ 1 h 157"/>
                    <a:gd name="T48" fmla="*/ 0 w 187"/>
                    <a:gd name="T49" fmla="*/ 1 h 157"/>
                    <a:gd name="T50" fmla="*/ 0 w 187"/>
                    <a:gd name="T51" fmla="*/ 1 h 157"/>
                    <a:gd name="T52" fmla="*/ 0 w 187"/>
                    <a:gd name="T53" fmla="*/ 1 h 157"/>
                    <a:gd name="T54" fmla="*/ 0 w 187"/>
                    <a:gd name="T55" fmla="*/ 1 h 157"/>
                    <a:gd name="T56" fmla="*/ 0 w 187"/>
                    <a:gd name="T57" fmla="*/ 1 h 157"/>
                    <a:gd name="T58" fmla="*/ 0 w 187"/>
                    <a:gd name="T59" fmla="*/ 1 h 157"/>
                    <a:gd name="T60" fmla="*/ 0 w 187"/>
                    <a:gd name="T61" fmla="*/ 1 h 157"/>
                    <a:gd name="T62" fmla="*/ 0 w 187"/>
                    <a:gd name="T63" fmla="*/ 1 h 157"/>
                    <a:gd name="T64" fmla="*/ 0 w 187"/>
                    <a:gd name="T65" fmla="*/ 1 h 157"/>
                    <a:gd name="T66" fmla="*/ 0 w 187"/>
                    <a:gd name="T67" fmla="*/ 1 h 157"/>
                    <a:gd name="T68" fmla="*/ 0 w 187"/>
                    <a:gd name="T69" fmla="*/ 1 h 157"/>
                    <a:gd name="T70" fmla="*/ 0 w 187"/>
                    <a:gd name="T71" fmla="*/ 1 h 157"/>
                    <a:gd name="T72" fmla="*/ 0 w 187"/>
                    <a:gd name="T73" fmla="*/ 1 h 157"/>
                    <a:gd name="T74" fmla="*/ 0 w 187"/>
                    <a:gd name="T75" fmla="*/ 1 h 157"/>
                    <a:gd name="T76" fmla="*/ 0 w 187"/>
                    <a:gd name="T77" fmla="*/ 1 h 157"/>
                    <a:gd name="T78" fmla="*/ 0 w 187"/>
                    <a:gd name="T79" fmla="*/ 1 h 157"/>
                    <a:gd name="T80" fmla="*/ 0 w 187"/>
                    <a:gd name="T81" fmla="*/ 1 h 157"/>
                    <a:gd name="T82" fmla="*/ 0 w 187"/>
                    <a:gd name="T83" fmla="*/ 1 h 157"/>
                    <a:gd name="T84" fmla="*/ 0 w 187"/>
                    <a:gd name="T85" fmla="*/ 1 h 157"/>
                    <a:gd name="T86" fmla="*/ 0 w 187"/>
                    <a:gd name="T87" fmla="*/ 1 h 157"/>
                    <a:gd name="T88" fmla="*/ 0 w 187"/>
                    <a:gd name="T89" fmla="*/ 1 h 157"/>
                    <a:gd name="T90" fmla="*/ 0 w 187"/>
                    <a:gd name="T91" fmla="*/ 1 h 157"/>
                    <a:gd name="T92" fmla="*/ 0 w 187"/>
                    <a:gd name="T93" fmla="*/ 1 h 157"/>
                    <a:gd name="T94" fmla="*/ 0 w 187"/>
                    <a:gd name="T95" fmla="*/ 1 h 157"/>
                    <a:gd name="T96" fmla="*/ 0 w 187"/>
                    <a:gd name="T97" fmla="*/ 1 h 157"/>
                    <a:gd name="T98" fmla="*/ 0 w 187"/>
                    <a:gd name="T99" fmla="*/ 1 h 157"/>
                    <a:gd name="T100" fmla="*/ 0 w 187"/>
                    <a:gd name="T101" fmla="*/ 1 h 157"/>
                    <a:gd name="T102" fmla="*/ 0 w 187"/>
                    <a:gd name="T103" fmla="*/ 0 h 1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157"/>
                    <a:gd name="T158" fmla="*/ 187 w 187"/>
                    <a:gd name="T159" fmla="*/ 157 h 1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8" name="Freeform 32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0 w 129"/>
                    <a:gd name="T1" fmla="*/ 0 h 215"/>
                    <a:gd name="T2" fmla="*/ 0 w 129"/>
                    <a:gd name="T3" fmla="*/ 0 h 215"/>
                    <a:gd name="T4" fmla="*/ 0 w 129"/>
                    <a:gd name="T5" fmla="*/ 0 h 215"/>
                    <a:gd name="T6" fmla="*/ 0 w 129"/>
                    <a:gd name="T7" fmla="*/ 0 h 215"/>
                    <a:gd name="T8" fmla="*/ 0 w 129"/>
                    <a:gd name="T9" fmla="*/ 0 h 215"/>
                    <a:gd name="T10" fmla="*/ 0 w 129"/>
                    <a:gd name="T11" fmla="*/ 0 h 215"/>
                    <a:gd name="T12" fmla="*/ 0 w 129"/>
                    <a:gd name="T13" fmla="*/ 0 h 215"/>
                    <a:gd name="T14" fmla="*/ 0 w 129"/>
                    <a:gd name="T15" fmla="*/ 0 h 215"/>
                    <a:gd name="T16" fmla="*/ 0 w 129"/>
                    <a:gd name="T17" fmla="*/ 0 h 215"/>
                    <a:gd name="T18" fmla="*/ 0 w 129"/>
                    <a:gd name="T19" fmla="*/ 0 h 215"/>
                    <a:gd name="T20" fmla="*/ 0 w 129"/>
                    <a:gd name="T21" fmla="*/ 0 h 215"/>
                    <a:gd name="T22" fmla="*/ 0 w 129"/>
                    <a:gd name="T23" fmla="*/ 0 h 215"/>
                    <a:gd name="T24" fmla="*/ 0 w 129"/>
                    <a:gd name="T25" fmla="*/ 0 h 215"/>
                    <a:gd name="T26" fmla="*/ 0 w 129"/>
                    <a:gd name="T27" fmla="*/ 0 h 215"/>
                    <a:gd name="T28" fmla="*/ 0 w 129"/>
                    <a:gd name="T29" fmla="*/ 0 h 215"/>
                    <a:gd name="T30" fmla="*/ 0 w 129"/>
                    <a:gd name="T31" fmla="*/ 0 h 215"/>
                    <a:gd name="T32" fmla="*/ 0 w 129"/>
                    <a:gd name="T33" fmla="*/ 0 h 215"/>
                    <a:gd name="T34" fmla="*/ 0 w 129"/>
                    <a:gd name="T35" fmla="*/ 0 h 215"/>
                    <a:gd name="T36" fmla="*/ 0 w 129"/>
                    <a:gd name="T37" fmla="*/ 0 h 215"/>
                    <a:gd name="T38" fmla="*/ 0 w 129"/>
                    <a:gd name="T39" fmla="*/ 0 h 215"/>
                    <a:gd name="T40" fmla="*/ 0 w 129"/>
                    <a:gd name="T41" fmla="*/ 0 h 215"/>
                    <a:gd name="T42" fmla="*/ 0 w 129"/>
                    <a:gd name="T43" fmla="*/ 0 h 215"/>
                    <a:gd name="T44" fmla="*/ 0 w 129"/>
                    <a:gd name="T45" fmla="*/ 0 h 215"/>
                    <a:gd name="T46" fmla="*/ 0 w 129"/>
                    <a:gd name="T47" fmla="*/ 0 h 215"/>
                    <a:gd name="T48" fmla="*/ 0 w 129"/>
                    <a:gd name="T49" fmla="*/ 0 h 215"/>
                    <a:gd name="T50" fmla="*/ 0 w 129"/>
                    <a:gd name="T51" fmla="*/ 0 h 215"/>
                    <a:gd name="T52" fmla="*/ 0 w 129"/>
                    <a:gd name="T53" fmla="*/ 0 h 215"/>
                    <a:gd name="T54" fmla="*/ 0 w 129"/>
                    <a:gd name="T55" fmla="*/ 0 h 215"/>
                    <a:gd name="T56" fmla="*/ 0 w 129"/>
                    <a:gd name="T57" fmla="*/ 0 h 215"/>
                    <a:gd name="T58" fmla="*/ 0 w 129"/>
                    <a:gd name="T59" fmla="*/ 0 h 215"/>
                    <a:gd name="T60" fmla="*/ 0 w 129"/>
                    <a:gd name="T61" fmla="*/ 0 h 215"/>
                    <a:gd name="T62" fmla="*/ 0 w 129"/>
                    <a:gd name="T63" fmla="*/ 0 h 215"/>
                    <a:gd name="T64" fmla="*/ 0 w 129"/>
                    <a:gd name="T65" fmla="*/ 0 h 215"/>
                    <a:gd name="T66" fmla="*/ 0 w 129"/>
                    <a:gd name="T67" fmla="*/ 0 h 215"/>
                    <a:gd name="T68" fmla="*/ 0 w 129"/>
                    <a:gd name="T69" fmla="*/ 0 h 215"/>
                    <a:gd name="T70" fmla="*/ 0 w 129"/>
                    <a:gd name="T71" fmla="*/ 0 h 215"/>
                    <a:gd name="T72" fmla="*/ 0 w 129"/>
                    <a:gd name="T73" fmla="*/ 0 h 215"/>
                    <a:gd name="T74" fmla="*/ 0 w 129"/>
                    <a:gd name="T75" fmla="*/ 0 h 215"/>
                    <a:gd name="T76" fmla="*/ 0 w 129"/>
                    <a:gd name="T77" fmla="*/ 0 h 215"/>
                    <a:gd name="T78" fmla="*/ 0 w 129"/>
                    <a:gd name="T79" fmla="*/ 0 h 215"/>
                    <a:gd name="T80" fmla="*/ 0 w 129"/>
                    <a:gd name="T81" fmla="*/ 0 h 215"/>
                    <a:gd name="T82" fmla="*/ 0 w 129"/>
                    <a:gd name="T83" fmla="*/ 0 h 215"/>
                    <a:gd name="T84" fmla="*/ 0 w 129"/>
                    <a:gd name="T85" fmla="*/ 0 h 215"/>
                    <a:gd name="T86" fmla="*/ 0 w 129"/>
                    <a:gd name="T87" fmla="*/ 0 h 215"/>
                    <a:gd name="T88" fmla="*/ 0 w 129"/>
                    <a:gd name="T89" fmla="*/ 0 h 215"/>
                    <a:gd name="T90" fmla="*/ 0 w 129"/>
                    <a:gd name="T91" fmla="*/ 0 h 215"/>
                    <a:gd name="T92" fmla="*/ 0 w 129"/>
                    <a:gd name="T93" fmla="*/ 0 h 215"/>
                    <a:gd name="T94" fmla="*/ 0 w 129"/>
                    <a:gd name="T95" fmla="*/ 0 h 215"/>
                    <a:gd name="T96" fmla="*/ 0 w 129"/>
                    <a:gd name="T97" fmla="*/ 0 h 215"/>
                    <a:gd name="T98" fmla="*/ 0 w 129"/>
                    <a:gd name="T99" fmla="*/ 0 h 215"/>
                    <a:gd name="T100" fmla="*/ 0 w 129"/>
                    <a:gd name="T101" fmla="*/ 0 h 215"/>
                    <a:gd name="T102" fmla="*/ 0 w 129"/>
                    <a:gd name="T103" fmla="*/ 0 h 215"/>
                    <a:gd name="T104" fmla="*/ 0 w 129"/>
                    <a:gd name="T105" fmla="*/ 0 h 215"/>
                    <a:gd name="T106" fmla="*/ 0 w 129"/>
                    <a:gd name="T107" fmla="*/ 0 h 215"/>
                    <a:gd name="T108" fmla="*/ 0 w 129"/>
                    <a:gd name="T109" fmla="*/ 0 h 215"/>
                    <a:gd name="T110" fmla="*/ 0 w 129"/>
                    <a:gd name="T111" fmla="*/ 0 h 21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29"/>
                    <a:gd name="T169" fmla="*/ 0 h 215"/>
                    <a:gd name="T170" fmla="*/ 129 w 129"/>
                    <a:gd name="T171" fmla="*/ 215 h 21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19" name="Freeform 32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1 w 155"/>
                    <a:gd name="T1" fmla="*/ 0 h 223"/>
                    <a:gd name="T2" fmla="*/ 1 w 155"/>
                    <a:gd name="T3" fmla="*/ 0 h 223"/>
                    <a:gd name="T4" fmla="*/ 1 w 155"/>
                    <a:gd name="T5" fmla="*/ 0 h 223"/>
                    <a:gd name="T6" fmla="*/ 1 w 155"/>
                    <a:gd name="T7" fmla="*/ 0 h 223"/>
                    <a:gd name="T8" fmla="*/ 1 w 155"/>
                    <a:gd name="T9" fmla="*/ 0 h 223"/>
                    <a:gd name="T10" fmla="*/ 1 w 155"/>
                    <a:gd name="T11" fmla="*/ 0 h 223"/>
                    <a:gd name="T12" fmla="*/ 1 w 155"/>
                    <a:gd name="T13" fmla="*/ 0 h 223"/>
                    <a:gd name="T14" fmla="*/ 1 w 155"/>
                    <a:gd name="T15" fmla="*/ 0 h 223"/>
                    <a:gd name="T16" fmla="*/ 1 w 155"/>
                    <a:gd name="T17" fmla="*/ 0 h 223"/>
                    <a:gd name="T18" fmla="*/ 1 w 155"/>
                    <a:gd name="T19" fmla="*/ 0 h 223"/>
                    <a:gd name="T20" fmla="*/ 1 w 155"/>
                    <a:gd name="T21" fmla="*/ 0 h 223"/>
                    <a:gd name="T22" fmla="*/ 1 w 155"/>
                    <a:gd name="T23" fmla="*/ 0 h 223"/>
                    <a:gd name="T24" fmla="*/ 1 w 155"/>
                    <a:gd name="T25" fmla="*/ 0 h 223"/>
                    <a:gd name="T26" fmla="*/ 1 w 155"/>
                    <a:gd name="T27" fmla="*/ 0 h 223"/>
                    <a:gd name="T28" fmla="*/ 1 w 155"/>
                    <a:gd name="T29" fmla="*/ 0 h 223"/>
                    <a:gd name="T30" fmla="*/ 1 w 155"/>
                    <a:gd name="T31" fmla="*/ 0 h 223"/>
                    <a:gd name="T32" fmla="*/ 1 w 155"/>
                    <a:gd name="T33" fmla="*/ 0 h 223"/>
                    <a:gd name="T34" fmla="*/ 1 w 155"/>
                    <a:gd name="T35" fmla="*/ 0 h 223"/>
                    <a:gd name="T36" fmla="*/ 1 w 155"/>
                    <a:gd name="T37" fmla="*/ 0 h 223"/>
                    <a:gd name="T38" fmla="*/ 1 w 155"/>
                    <a:gd name="T39" fmla="*/ 0 h 223"/>
                    <a:gd name="T40" fmla="*/ 1 w 155"/>
                    <a:gd name="T41" fmla="*/ 0 h 223"/>
                    <a:gd name="T42" fmla="*/ 1 w 155"/>
                    <a:gd name="T43" fmla="*/ 0 h 223"/>
                    <a:gd name="T44" fmla="*/ 1 w 155"/>
                    <a:gd name="T45" fmla="*/ 0 h 223"/>
                    <a:gd name="T46" fmla="*/ 1 w 155"/>
                    <a:gd name="T47" fmla="*/ 0 h 223"/>
                    <a:gd name="T48" fmla="*/ 1 w 155"/>
                    <a:gd name="T49" fmla="*/ 0 h 223"/>
                    <a:gd name="T50" fmla="*/ 1 w 155"/>
                    <a:gd name="T51" fmla="*/ 0 h 223"/>
                    <a:gd name="T52" fmla="*/ 1 w 155"/>
                    <a:gd name="T53" fmla="*/ 0 h 223"/>
                    <a:gd name="T54" fmla="*/ 1 w 155"/>
                    <a:gd name="T55" fmla="*/ 0 h 223"/>
                    <a:gd name="T56" fmla="*/ 1 w 155"/>
                    <a:gd name="T57" fmla="*/ 0 h 223"/>
                    <a:gd name="T58" fmla="*/ 1 w 155"/>
                    <a:gd name="T59" fmla="*/ 0 h 223"/>
                    <a:gd name="T60" fmla="*/ 1 w 155"/>
                    <a:gd name="T61" fmla="*/ 0 h 223"/>
                    <a:gd name="T62" fmla="*/ 1 w 155"/>
                    <a:gd name="T63" fmla="*/ 0 h 223"/>
                    <a:gd name="T64" fmla="*/ 1 w 155"/>
                    <a:gd name="T65" fmla="*/ 0 h 223"/>
                    <a:gd name="T66" fmla="*/ 1 w 155"/>
                    <a:gd name="T67" fmla="*/ 0 h 223"/>
                    <a:gd name="T68" fmla="*/ 1 w 155"/>
                    <a:gd name="T69" fmla="*/ 0 h 223"/>
                    <a:gd name="T70" fmla="*/ 1 w 155"/>
                    <a:gd name="T71" fmla="*/ 0 h 223"/>
                    <a:gd name="T72" fmla="*/ 1 w 155"/>
                    <a:gd name="T73" fmla="*/ 0 h 223"/>
                    <a:gd name="T74" fmla="*/ 1 w 155"/>
                    <a:gd name="T75" fmla="*/ 0 h 223"/>
                    <a:gd name="T76" fmla="*/ 1 w 155"/>
                    <a:gd name="T77" fmla="*/ 0 h 223"/>
                    <a:gd name="T78" fmla="*/ 1 w 155"/>
                    <a:gd name="T79" fmla="*/ 0 h 223"/>
                    <a:gd name="T80" fmla="*/ 1 w 155"/>
                    <a:gd name="T81" fmla="*/ 0 h 223"/>
                    <a:gd name="T82" fmla="*/ 1 w 155"/>
                    <a:gd name="T83" fmla="*/ 0 h 223"/>
                    <a:gd name="T84" fmla="*/ 1 w 155"/>
                    <a:gd name="T85" fmla="*/ 0 h 223"/>
                    <a:gd name="T86" fmla="*/ 1 w 155"/>
                    <a:gd name="T87" fmla="*/ 0 h 223"/>
                    <a:gd name="T88" fmla="*/ 1 w 155"/>
                    <a:gd name="T89" fmla="*/ 0 h 223"/>
                    <a:gd name="T90" fmla="*/ 1 w 155"/>
                    <a:gd name="T91" fmla="*/ 0 h 223"/>
                    <a:gd name="T92" fmla="*/ 1 w 155"/>
                    <a:gd name="T93" fmla="*/ 0 h 223"/>
                    <a:gd name="T94" fmla="*/ 1 w 155"/>
                    <a:gd name="T95" fmla="*/ 0 h 223"/>
                    <a:gd name="T96" fmla="*/ 1 w 155"/>
                    <a:gd name="T97" fmla="*/ 0 h 223"/>
                    <a:gd name="T98" fmla="*/ 1 w 155"/>
                    <a:gd name="T99" fmla="*/ 0 h 223"/>
                    <a:gd name="T100" fmla="*/ 1 w 155"/>
                    <a:gd name="T101" fmla="*/ 0 h 223"/>
                    <a:gd name="T102" fmla="*/ 1 w 155"/>
                    <a:gd name="T103" fmla="*/ 0 h 22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55"/>
                    <a:gd name="T157" fmla="*/ 0 h 223"/>
                    <a:gd name="T158" fmla="*/ 155 w 155"/>
                    <a:gd name="T159" fmla="*/ 223 h 22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20" name="Freeform 32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1 w 100"/>
                    <a:gd name="T1" fmla="*/ 1 h 172"/>
                    <a:gd name="T2" fmla="*/ 1 w 100"/>
                    <a:gd name="T3" fmla="*/ 1 h 172"/>
                    <a:gd name="T4" fmla="*/ 1 w 100"/>
                    <a:gd name="T5" fmla="*/ 1 h 172"/>
                    <a:gd name="T6" fmla="*/ 1 w 100"/>
                    <a:gd name="T7" fmla="*/ 1 h 172"/>
                    <a:gd name="T8" fmla="*/ 1 w 100"/>
                    <a:gd name="T9" fmla="*/ 1 h 172"/>
                    <a:gd name="T10" fmla="*/ 1 w 100"/>
                    <a:gd name="T11" fmla="*/ 1 h 172"/>
                    <a:gd name="T12" fmla="*/ 0 w 100"/>
                    <a:gd name="T13" fmla="*/ 1 h 172"/>
                    <a:gd name="T14" fmla="*/ 1 w 100"/>
                    <a:gd name="T15" fmla="*/ 1 h 172"/>
                    <a:gd name="T16" fmla="*/ 1 w 100"/>
                    <a:gd name="T17" fmla="*/ 1 h 172"/>
                    <a:gd name="T18" fmla="*/ 1 w 100"/>
                    <a:gd name="T19" fmla="*/ 1 h 172"/>
                    <a:gd name="T20" fmla="*/ 1 w 100"/>
                    <a:gd name="T21" fmla="*/ 1 h 172"/>
                    <a:gd name="T22" fmla="*/ 1 w 100"/>
                    <a:gd name="T23" fmla="*/ 1 h 172"/>
                    <a:gd name="T24" fmla="*/ 1 w 100"/>
                    <a:gd name="T25" fmla="*/ 1 h 172"/>
                    <a:gd name="T26" fmla="*/ 1 w 100"/>
                    <a:gd name="T27" fmla="*/ 1 h 172"/>
                    <a:gd name="T28" fmla="*/ 1 w 100"/>
                    <a:gd name="T29" fmla="*/ 1 h 172"/>
                    <a:gd name="T30" fmla="*/ 1 w 100"/>
                    <a:gd name="T31" fmla="*/ 1 h 172"/>
                    <a:gd name="T32" fmla="*/ 1 w 100"/>
                    <a:gd name="T33" fmla="*/ 1 h 172"/>
                    <a:gd name="T34" fmla="*/ 1 w 100"/>
                    <a:gd name="T35" fmla="*/ 1 h 172"/>
                    <a:gd name="T36" fmla="*/ 1 w 100"/>
                    <a:gd name="T37" fmla="*/ 1 h 172"/>
                    <a:gd name="T38" fmla="*/ 1 w 100"/>
                    <a:gd name="T39" fmla="*/ 1 h 172"/>
                    <a:gd name="T40" fmla="*/ 1 w 100"/>
                    <a:gd name="T41" fmla="*/ 1 h 172"/>
                    <a:gd name="T42" fmla="*/ 1 w 100"/>
                    <a:gd name="T43" fmla="*/ 1 h 172"/>
                    <a:gd name="T44" fmla="*/ 1 w 100"/>
                    <a:gd name="T45" fmla="*/ 1 h 172"/>
                    <a:gd name="T46" fmla="*/ 1 w 100"/>
                    <a:gd name="T47" fmla="*/ 1 h 172"/>
                    <a:gd name="T48" fmla="*/ 1 w 100"/>
                    <a:gd name="T49" fmla="*/ 1 h 172"/>
                    <a:gd name="T50" fmla="*/ 1 w 100"/>
                    <a:gd name="T51" fmla="*/ 1 h 172"/>
                    <a:gd name="T52" fmla="*/ 1 w 100"/>
                    <a:gd name="T53" fmla="*/ 1 h 172"/>
                    <a:gd name="T54" fmla="*/ 1 w 100"/>
                    <a:gd name="T55" fmla="*/ 1 h 172"/>
                    <a:gd name="T56" fmla="*/ 1 w 100"/>
                    <a:gd name="T57" fmla="*/ 1 h 172"/>
                    <a:gd name="T58" fmla="*/ 1 w 100"/>
                    <a:gd name="T59" fmla="*/ 1 h 172"/>
                    <a:gd name="T60" fmla="*/ 1 w 100"/>
                    <a:gd name="T61" fmla="*/ 1 h 172"/>
                    <a:gd name="T62" fmla="*/ 1 w 100"/>
                    <a:gd name="T63" fmla="*/ 1 h 172"/>
                    <a:gd name="T64" fmla="*/ 1 w 100"/>
                    <a:gd name="T65" fmla="*/ 1 h 172"/>
                    <a:gd name="T66" fmla="*/ 1 w 100"/>
                    <a:gd name="T67" fmla="*/ 1 h 172"/>
                    <a:gd name="T68" fmla="*/ 1 w 100"/>
                    <a:gd name="T69" fmla="*/ 1 h 172"/>
                    <a:gd name="T70" fmla="*/ 1 w 100"/>
                    <a:gd name="T71" fmla="*/ 1 h 172"/>
                    <a:gd name="T72" fmla="*/ 1 w 100"/>
                    <a:gd name="T73" fmla="*/ 1 h 172"/>
                    <a:gd name="T74" fmla="*/ 1 w 100"/>
                    <a:gd name="T75" fmla="*/ 1 h 172"/>
                    <a:gd name="T76" fmla="*/ 1 w 100"/>
                    <a:gd name="T77" fmla="*/ 1 h 172"/>
                    <a:gd name="T78" fmla="*/ 1 w 100"/>
                    <a:gd name="T79" fmla="*/ 1 h 172"/>
                    <a:gd name="T80" fmla="*/ 1 w 100"/>
                    <a:gd name="T81" fmla="*/ 1 h 172"/>
                    <a:gd name="T82" fmla="*/ 1 w 100"/>
                    <a:gd name="T83" fmla="*/ 1 h 172"/>
                    <a:gd name="T84" fmla="*/ 1 w 100"/>
                    <a:gd name="T85" fmla="*/ 1 h 172"/>
                    <a:gd name="T86" fmla="*/ 1 w 100"/>
                    <a:gd name="T87" fmla="*/ 1 h 172"/>
                    <a:gd name="T88" fmla="*/ 1 w 100"/>
                    <a:gd name="T89" fmla="*/ 1 h 172"/>
                    <a:gd name="T90" fmla="*/ 1 w 100"/>
                    <a:gd name="T91" fmla="*/ 1 h 172"/>
                    <a:gd name="T92" fmla="*/ 1 w 100"/>
                    <a:gd name="T93" fmla="*/ 1 h 172"/>
                    <a:gd name="T94" fmla="*/ 1 w 100"/>
                    <a:gd name="T95" fmla="*/ 1 h 172"/>
                    <a:gd name="T96" fmla="*/ 1 w 100"/>
                    <a:gd name="T97" fmla="*/ 1 h 172"/>
                    <a:gd name="T98" fmla="*/ 1 w 100"/>
                    <a:gd name="T99" fmla="*/ 0 h 1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172"/>
                    <a:gd name="T152" fmla="*/ 100 w 100"/>
                    <a:gd name="T153" fmla="*/ 172 h 1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21" name="Freeform 32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1 w 200"/>
                    <a:gd name="T1" fmla="*/ 1 h 158"/>
                    <a:gd name="T2" fmla="*/ 1 w 200"/>
                    <a:gd name="T3" fmla="*/ 1 h 158"/>
                    <a:gd name="T4" fmla="*/ 1 w 200"/>
                    <a:gd name="T5" fmla="*/ 1 h 158"/>
                    <a:gd name="T6" fmla="*/ 1 w 200"/>
                    <a:gd name="T7" fmla="*/ 1 h 158"/>
                    <a:gd name="T8" fmla="*/ 1 w 200"/>
                    <a:gd name="T9" fmla="*/ 1 h 158"/>
                    <a:gd name="T10" fmla="*/ 1 w 200"/>
                    <a:gd name="T11" fmla="*/ 1 h 158"/>
                    <a:gd name="T12" fmla="*/ 1 w 200"/>
                    <a:gd name="T13" fmla="*/ 1 h 158"/>
                    <a:gd name="T14" fmla="*/ 1 w 200"/>
                    <a:gd name="T15" fmla="*/ 1 h 158"/>
                    <a:gd name="T16" fmla="*/ 1 w 200"/>
                    <a:gd name="T17" fmla="*/ 1 h 158"/>
                    <a:gd name="T18" fmla="*/ 1 w 200"/>
                    <a:gd name="T19" fmla="*/ 1 h 158"/>
                    <a:gd name="T20" fmla="*/ 1 w 200"/>
                    <a:gd name="T21" fmla="*/ 1 h 158"/>
                    <a:gd name="T22" fmla="*/ 1 w 200"/>
                    <a:gd name="T23" fmla="*/ 1 h 158"/>
                    <a:gd name="T24" fmla="*/ 1 w 200"/>
                    <a:gd name="T25" fmla="*/ 1 h 158"/>
                    <a:gd name="T26" fmla="*/ 1 w 200"/>
                    <a:gd name="T27" fmla="*/ 1 h 158"/>
                    <a:gd name="T28" fmla="*/ 1 w 200"/>
                    <a:gd name="T29" fmla="*/ 1 h 158"/>
                    <a:gd name="T30" fmla="*/ 1 w 200"/>
                    <a:gd name="T31" fmla="*/ 1 h 158"/>
                    <a:gd name="T32" fmla="*/ 1 w 200"/>
                    <a:gd name="T33" fmla="*/ 1 h 158"/>
                    <a:gd name="T34" fmla="*/ 1 w 200"/>
                    <a:gd name="T35" fmla="*/ 1 h 158"/>
                    <a:gd name="T36" fmla="*/ 1 w 200"/>
                    <a:gd name="T37" fmla="*/ 1 h 158"/>
                    <a:gd name="T38" fmla="*/ 1 w 200"/>
                    <a:gd name="T39" fmla="*/ 1 h 158"/>
                    <a:gd name="T40" fmla="*/ 1 w 200"/>
                    <a:gd name="T41" fmla="*/ 1 h 158"/>
                    <a:gd name="T42" fmla="*/ 1 w 200"/>
                    <a:gd name="T43" fmla="*/ 1 h 158"/>
                    <a:gd name="T44" fmla="*/ 1 w 200"/>
                    <a:gd name="T45" fmla="*/ 1 h 158"/>
                    <a:gd name="T46" fmla="*/ 1 w 200"/>
                    <a:gd name="T47" fmla="*/ 1 h 158"/>
                    <a:gd name="T48" fmla="*/ 1 w 200"/>
                    <a:gd name="T49" fmla="*/ 1 h 158"/>
                    <a:gd name="T50" fmla="*/ 1 w 200"/>
                    <a:gd name="T51" fmla="*/ 1 h 158"/>
                    <a:gd name="T52" fmla="*/ 1 w 200"/>
                    <a:gd name="T53" fmla="*/ 1 h 158"/>
                    <a:gd name="T54" fmla="*/ 1 w 200"/>
                    <a:gd name="T55" fmla="*/ 1 h 158"/>
                    <a:gd name="T56" fmla="*/ 1 w 200"/>
                    <a:gd name="T57" fmla="*/ 1 h 158"/>
                    <a:gd name="T58" fmla="*/ 1 w 200"/>
                    <a:gd name="T59" fmla="*/ 1 h 158"/>
                    <a:gd name="T60" fmla="*/ 1 w 200"/>
                    <a:gd name="T61" fmla="*/ 1 h 158"/>
                    <a:gd name="T62" fmla="*/ 1 w 200"/>
                    <a:gd name="T63" fmla="*/ 1 h 158"/>
                    <a:gd name="T64" fmla="*/ 1 w 200"/>
                    <a:gd name="T65" fmla="*/ 1 h 158"/>
                    <a:gd name="T66" fmla="*/ 1 w 200"/>
                    <a:gd name="T67" fmla="*/ 1 h 158"/>
                    <a:gd name="T68" fmla="*/ 1 w 200"/>
                    <a:gd name="T69" fmla="*/ 1 h 158"/>
                    <a:gd name="T70" fmla="*/ 1 w 200"/>
                    <a:gd name="T71" fmla="*/ 1 h 158"/>
                    <a:gd name="T72" fmla="*/ 1 w 200"/>
                    <a:gd name="T73" fmla="*/ 1 h 158"/>
                    <a:gd name="T74" fmla="*/ 1 w 200"/>
                    <a:gd name="T75" fmla="*/ 1 h 158"/>
                    <a:gd name="T76" fmla="*/ 1 w 200"/>
                    <a:gd name="T77" fmla="*/ 1 h 158"/>
                    <a:gd name="T78" fmla="*/ 1 w 200"/>
                    <a:gd name="T79" fmla="*/ 1 h 158"/>
                    <a:gd name="T80" fmla="*/ 1 w 200"/>
                    <a:gd name="T81" fmla="*/ 1 h 158"/>
                    <a:gd name="T82" fmla="*/ 1 w 200"/>
                    <a:gd name="T83" fmla="*/ 1 h 158"/>
                    <a:gd name="T84" fmla="*/ 1 w 200"/>
                    <a:gd name="T85" fmla="*/ 1 h 158"/>
                    <a:gd name="T86" fmla="*/ 1 w 200"/>
                    <a:gd name="T87" fmla="*/ 1 h 158"/>
                    <a:gd name="T88" fmla="*/ 1 w 200"/>
                    <a:gd name="T89" fmla="*/ 1 h 158"/>
                    <a:gd name="T90" fmla="*/ 1 w 200"/>
                    <a:gd name="T91" fmla="*/ 1 h 158"/>
                    <a:gd name="T92" fmla="*/ 1 w 200"/>
                    <a:gd name="T93" fmla="*/ 1 h 158"/>
                    <a:gd name="T94" fmla="*/ 1 w 200"/>
                    <a:gd name="T95" fmla="*/ 1 h 158"/>
                    <a:gd name="T96" fmla="*/ 1 w 200"/>
                    <a:gd name="T97" fmla="*/ 1 h 158"/>
                    <a:gd name="T98" fmla="*/ 1 w 200"/>
                    <a:gd name="T99" fmla="*/ 1 h 158"/>
                    <a:gd name="T100" fmla="*/ 1 w 200"/>
                    <a:gd name="T101" fmla="*/ 1 h 158"/>
                    <a:gd name="T102" fmla="*/ 1 w 200"/>
                    <a:gd name="T103" fmla="*/ 0 h 158"/>
                    <a:gd name="T104" fmla="*/ 1 w 200"/>
                    <a:gd name="T105" fmla="*/ 1 h 158"/>
                    <a:gd name="T106" fmla="*/ 1 w 200"/>
                    <a:gd name="T107" fmla="*/ 1 h 158"/>
                    <a:gd name="T108" fmla="*/ 1 w 200"/>
                    <a:gd name="T109" fmla="*/ 1 h 158"/>
                    <a:gd name="T110" fmla="*/ 1 w 200"/>
                    <a:gd name="T111" fmla="*/ 1 h 158"/>
                    <a:gd name="T112" fmla="*/ 1 w 200"/>
                    <a:gd name="T113" fmla="*/ 1 h 158"/>
                    <a:gd name="T114" fmla="*/ 1 w 200"/>
                    <a:gd name="T115" fmla="*/ 1 h 158"/>
                    <a:gd name="T116" fmla="*/ 1 w 200"/>
                    <a:gd name="T117" fmla="*/ 1 h 158"/>
                    <a:gd name="T118" fmla="*/ 1 w 200"/>
                    <a:gd name="T119" fmla="*/ 1 h 158"/>
                    <a:gd name="T120" fmla="*/ 1 w 200"/>
                    <a:gd name="T121" fmla="*/ 1 h 158"/>
                    <a:gd name="T122" fmla="*/ 1 w 200"/>
                    <a:gd name="T123" fmla="*/ 1 h 15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00"/>
                    <a:gd name="T187" fmla="*/ 0 h 158"/>
                    <a:gd name="T188" fmla="*/ 200 w 200"/>
                    <a:gd name="T189" fmla="*/ 158 h 158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pic>
          <p:nvPicPr>
            <p:cNvPr id="12296" name="Picture 330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97" name="Picture 331" descr="POINSET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8" name="WordArt 2" descr="White marble"/>
          <p:cNvSpPr>
            <a:spLocks noChangeArrowheads="1" noChangeShapeType="1" noTextEdit="1"/>
          </p:cNvSpPr>
          <p:nvPr/>
        </p:nvSpPr>
        <p:spPr bwMode="auto">
          <a:xfrm>
            <a:off x="4102101" y="295276"/>
            <a:ext cx="3619500" cy="695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kern="1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latin typeface="Times New Roman" panose="02020603050405020304" pitchFamily="18" charset="0"/>
                <a:cs typeface="Times New Roman" panose="02020603050405020304" pitchFamily="18" charset="0"/>
              </a:rPr>
              <a:t>HỌC THUỘC LÒNG</a:t>
            </a:r>
            <a:r>
              <a:rPr kumimoji="0" lang="en-US" sz="3200" b="1" i="0" u="none" strike="noStrike" kern="10" cap="none" spc="0" normalizeH="0" baseline="0" noProof="0" dirty="0">
                <a:ln w="9525">
                  <a:round/>
                  <a:headEnd/>
                  <a:tailEnd/>
                </a:ln>
                <a:blipFill dpi="0" rotWithShape="0">
                  <a:blip r:embed="rId7"/>
                  <a:srcRect/>
                  <a:tile tx="0" ty="0" sx="100000" sy="100000" flip="none" algn="tl"/>
                </a:blipFill>
                <a:effectLst/>
                <a:uLnTx/>
                <a:uFillTx/>
                <a:latin typeface=".VnBook-Antiqua"/>
              </a:rPr>
              <a:t>:</a:t>
            </a:r>
          </a:p>
        </p:txBody>
      </p:sp>
      <p:sp>
        <p:nvSpPr>
          <p:cNvPr id="349" name="Text Box 5"/>
          <p:cNvSpPr txBox="1">
            <a:spLocks noChangeArrowheads="1"/>
          </p:cNvSpPr>
          <p:nvPr/>
        </p:nvSpPr>
        <p:spPr bwMode="auto">
          <a:xfrm>
            <a:off x="668867" y="1295401"/>
            <a:ext cx="3770584" cy="4462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Người đó có tiếng hát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Trên vòm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Chim hót lời mê say.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</p:txBody>
      </p:sp>
      <p:sp>
        <p:nvSpPr>
          <p:cNvPr id="350" name="Text Box 6"/>
          <p:cNvSpPr txBox="1">
            <a:spLocks noChangeArrowheads="1"/>
          </p:cNvSpPr>
          <p:nvPr/>
        </p:nvSpPr>
        <p:spPr bwMode="auto">
          <a:xfrm>
            <a:off x="6197600" y="838200"/>
            <a:ext cx="4330032" cy="5570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Ai trồng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Người đó có bóng mát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Trong vòm cây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Quên nắng xa đường dài.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</a:rPr>
              <a:t>....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Ai trồng cây…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trồng cây…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Em trồng cây…</a:t>
            </a:r>
          </a:p>
        </p:txBody>
      </p:sp>
    </p:spTree>
    <p:extLst>
      <p:ext uri="{BB962C8B-B14F-4D97-AF65-F5344CB8AC3E}">
        <p14:creationId xmlns:p14="http://schemas.microsoft.com/office/powerpoint/2010/main" val="976729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" grpId="0" animBg="1"/>
      <p:bldP spid="349" grpId="0"/>
      <p:bldP spid="35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4" descr="24 hình nền Powerpoint tuyệt đẹp dành cho các bé mầm n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1" name="Picture 7" descr="138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1" y="1905000"/>
            <a:ext cx="182456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Cloud 9"/>
          <p:cNvSpPr/>
          <p:nvPr/>
        </p:nvSpPr>
        <p:spPr>
          <a:xfrm>
            <a:off x="3454400" y="2590800"/>
            <a:ext cx="6502400" cy="3048000"/>
          </a:xfrm>
          <a:prstGeom prst="cloud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UNI Chu viet tay" pitchFamily="66" charset="0"/>
            </a:endParaRPr>
          </a:p>
        </p:txBody>
      </p:sp>
      <p:sp>
        <p:nvSpPr>
          <p:cNvPr id="36874" name="TextBox 10"/>
          <p:cNvSpPr txBox="1">
            <a:spLocks noChangeArrowheads="1"/>
          </p:cNvSpPr>
          <p:nvPr/>
        </p:nvSpPr>
        <p:spPr bwMode="auto">
          <a:xfrm>
            <a:off x="3149600" y="1828800"/>
            <a:ext cx="8636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Em hiểu được điều gì qua bài thơ ?  </a:t>
            </a:r>
          </a:p>
        </p:txBody>
      </p:sp>
      <p:sp>
        <p:nvSpPr>
          <p:cNvPr id="36875" name="TextBox 11"/>
          <p:cNvSpPr txBox="1">
            <a:spLocks noChangeArrowheads="1"/>
          </p:cNvSpPr>
          <p:nvPr/>
        </p:nvSpPr>
        <p:spPr bwMode="auto">
          <a:xfrm>
            <a:off x="4165600" y="3476625"/>
            <a:ext cx="51816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Phải chăm sóc và bảo vệ cây xanh</a:t>
            </a:r>
          </a:p>
        </p:txBody>
      </p:sp>
      <p:pic>
        <p:nvPicPr>
          <p:cNvPr id="36876" name="Picture 3" descr="1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4724400"/>
            <a:ext cx="24384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36706617"/>
      </p:ext>
    </p:extLst>
  </p:cSld>
  <p:clrMapOvr>
    <a:masterClrMapping/>
  </p:clrMapOvr>
  <p:transition>
    <p:wipe dir="u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4" descr="24 hình nền Powerpoint tuyệt đẹp dành cho các bé mầm n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Oval 2"/>
          <p:cNvSpPr>
            <a:spLocks noChangeArrowheads="1"/>
          </p:cNvSpPr>
          <p:nvPr/>
        </p:nvSpPr>
        <p:spPr bwMode="auto">
          <a:xfrm>
            <a:off x="1422400" y="1600200"/>
            <a:ext cx="9753600" cy="3962400"/>
          </a:xfrm>
          <a:prstGeom prst="ellipse">
            <a:avLst/>
          </a:prstGeom>
          <a:solidFill>
            <a:srgbClr val="FFFF8B"/>
          </a:solidFill>
          <a:ln w="9525">
            <a:solidFill>
              <a:srgbClr val="FFFF53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Nêu ích lợi của cây ? </a:t>
            </a: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7894" name="Picture 9" descr="blumen-pflanzen042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2925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5" name="Picture 9" descr="blumen-pflanzen042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-38100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6" name="Picture 7" descr="138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1" y="1905000"/>
            <a:ext cx="182456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17476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610969" y="-296698"/>
            <a:ext cx="14110309" cy="7451396"/>
          </a:xfrm>
          <a:prstGeom prst="rect">
            <a:avLst/>
          </a:prstGeom>
        </p:spPr>
      </p:pic>
      <p:sp>
        <p:nvSpPr>
          <p:cNvPr id="11" name="云形 10">
            <a:extLst>
              <a:ext uri="{FF2B5EF4-FFF2-40B4-BE49-F238E27FC236}">
                <a16:creationId xmlns:a16="http://schemas.microsoft.com/office/drawing/2014/main" id="{76F68FC0-4CC4-4EBA-89FC-540C19368067}"/>
              </a:ext>
            </a:extLst>
          </p:cNvPr>
          <p:cNvSpPr/>
          <p:nvPr/>
        </p:nvSpPr>
        <p:spPr>
          <a:xfrm>
            <a:off x="4211873" y="3862162"/>
            <a:ext cx="2653224" cy="1750212"/>
          </a:xfrm>
          <a:prstGeom prst="cloud">
            <a:avLst/>
          </a:prstGeom>
          <a:noFill/>
          <a:ln>
            <a:solidFill>
              <a:srgbClr val="D27C1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云形 12">
            <a:extLst>
              <a:ext uri="{FF2B5EF4-FFF2-40B4-BE49-F238E27FC236}">
                <a16:creationId xmlns:a16="http://schemas.microsoft.com/office/drawing/2014/main" id="{75A6300C-58E1-4D01-A926-26E1536BDDC9}"/>
              </a:ext>
            </a:extLst>
          </p:cNvPr>
          <p:cNvSpPr/>
          <p:nvPr/>
        </p:nvSpPr>
        <p:spPr>
          <a:xfrm>
            <a:off x="6288610" y="993632"/>
            <a:ext cx="2653224" cy="1750212"/>
          </a:xfrm>
          <a:prstGeom prst="cloud">
            <a:avLst/>
          </a:prstGeom>
          <a:noFill/>
          <a:ln>
            <a:solidFill>
              <a:srgbClr val="D27C1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" name="Shape 233">
            <a:extLst>
              <a:ext uri="{FF2B5EF4-FFF2-40B4-BE49-F238E27FC236}">
                <a16:creationId xmlns:a16="http://schemas.microsoft.com/office/drawing/2014/main" id="{6CDC9A58-9560-4801-A1BC-E3773833A734}"/>
              </a:ext>
            </a:extLst>
          </p:cNvPr>
          <p:cNvSpPr/>
          <p:nvPr/>
        </p:nvSpPr>
        <p:spPr>
          <a:xfrm>
            <a:off x="4570965" y="1737202"/>
            <a:ext cx="6147835" cy="312906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5400" tIns="25400" rIns="25400" bIns="2540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Vì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ngưỡng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mộ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vì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tò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mò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muốn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biết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vì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sao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bác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sĩ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Y –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éc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-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xanh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chọn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cuộc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sống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nơi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góc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biển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chân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trời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để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nghiên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cứu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bệnh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nhiệt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đới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15" name="云形 14">
            <a:extLst>
              <a:ext uri="{FF2B5EF4-FFF2-40B4-BE49-F238E27FC236}">
                <a16:creationId xmlns:a16="http://schemas.microsoft.com/office/drawing/2014/main" id="{E7939778-954D-4FD8-8438-678A609F12D7}"/>
              </a:ext>
            </a:extLst>
          </p:cNvPr>
          <p:cNvSpPr/>
          <p:nvPr/>
        </p:nvSpPr>
        <p:spPr>
          <a:xfrm>
            <a:off x="8287076" y="3757786"/>
            <a:ext cx="2653224" cy="1750212"/>
          </a:xfrm>
          <a:prstGeom prst="cloud">
            <a:avLst/>
          </a:prstGeom>
          <a:noFill/>
          <a:ln>
            <a:solidFill>
              <a:srgbClr val="D27C1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96617449-E5EF-4F3F-8076-DA56F0DE051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97" t="5233" r="25224" b="13079"/>
          <a:stretch/>
        </p:blipFill>
        <p:spPr>
          <a:xfrm>
            <a:off x="1177374" y="1370090"/>
            <a:ext cx="3393591" cy="3666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091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49252" y="152400"/>
            <a:ext cx="11347449" cy="6324600"/>
            <a:chOff x="171" y="96"/>
            <a:chExt cx="5478" cy="4176"/>
          </a:xfrm>
        </p:grpSpPr>
        <p:pic>
          <p:nvPicPr>
            <p:cNvPr id="21509" name="Picture 4" descr="123e­q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71" y="96"/>
              <a:ext cx="2613" cy="208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1510" name="Picture 5" descr="µn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784" y="96"/>
              <a:ext cx="2865" cy="2101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1511" name="Picture 6" descr="vbn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71" y="2184"/>
              <a:ext cx="2613" cy="208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1512" name="Picture 7" descr="d¸dadv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784" y="2184"/>
              <a:ext cx="2865" cy="208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22536" name="Text Box 8"/>
          <p:cNvSpPr txBox="1">
            <a:spLocks noChangeArrowheads="1"/>
          </p:cNvSpPr>
          <p:nvPr/>
        </p:nvSpPr>
        <p:spPr bwMode="auto">
          <a:xfrm>
            <a:off x="2053167" y="6278564"/>
            <a:ext cx="741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cho bóng mát</a:t>
            </a:r>
          </a:p>
        </p:txBody>
      </p:sp>
    </p:spTree>
    <p:extLst>
      <p:ext uri="{BB962C8B-B14F-4D97-AF65-F5344CB8AC3E}">
        <p14:creationId xmlns:p14="http://schemas.microsoft.com/office/powerpoint/2010/main" val="84450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1" presetClass="emph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" dur="500" fill="hold"/>
                                        <p:tgtEl>
                                          <p:spTgt spid="225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" dur="500" fill="hold"/>
                                        <p:tgtEl>
                                          <p:spTgt spid="225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25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225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516467" y="90488"/>
            <a:ext cx="11298767" cy="6316662"/>
            <a:chOff x="0" y="-26"/>
            <a:chExt cx="5760" cy="4346"/>
          </a:xfrm>
        </p:grpSpPr>
        <p:pic>
          <p:nvPicPr>
            <p:cNvPr id="22532" name="Picture 3" descr="¸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0" y="-23"/>
              <a:ext cx="2832" cy="2087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2533" name="Picture 4" descr="d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832" y="-26"/>
              <a:ext cx="2928" cy="209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2534" name="Picture 5" descr="gd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0" y="2054"/>
              <a:ext cx="2832" cy="2266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2535" name="Picture 6" descr="gsjk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2832" y="2052"/>
              <a:ext cx="2928" cy="226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23559" name="Text Box 7"/>
          <p:cNvSpPr txBox="1">
            <a:spLocks noChangeArrowheads="1"/>
          </p:cNvSpPr>
          <p:nvPr/>
        </p:nvSpPr>
        <p:spPr bwMode="auto">
          <a:xfrm>
            <a:off x="2133600" y="6278564"/>
            <a:ext cx="741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cho gỗ</a:t>
            </a:r>
          </a:p>
        </p:txBody>
      </p:sp>
    </p:spTree>
    <p:extLst>
      <p:ext uri="{BB962C8B-B14F-4D97-AF65-F5344CB8AC3E}">
        <p14:creationId xmlns:p14="http://schemas.microsoft.com/office/powerpoint/2010/main" val="355760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6" presetClass="emph" presetSubtype="0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35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35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06400" y="76200"/>
            <a:ext cx="11396133" cy="6337300"/>
            <a:chOff x="0" y="8"/>
            <a:chExt cx="5768" cy="4320"/>
          </a:xfrm>
        </p:grpSpPr>
        <p:pic>
          <p:nvPicPr>
            <p:cNvPr id="23557" name="Picture 4" descr="2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" y="8"/>
              <a:ext cx="2880" cy="2064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58" name="Picture 5" descr="5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888" y="8"/>
              <a:ext cx="2880" cy="2172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59" name="Picture 6" descr="13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878" y="2071"/>
              <a:ext cx="2880" cy="2257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0" name="Picture 7" descr="1q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0" y="2072"/>
              <a:ext cx="2880" cy="2256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1" name="Picture 8" descr="12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1728" y="2072"/>
              <a:ext cx="1160" cy="96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2" name="Picture 9" descr="76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2888" y="2072"/>
              <a:ext cx="1248" cy="970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3" name="Picture 10" descr="wª­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8" y="1008"/>
              <a:ext cx="1720" cy="1064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4" name="Picture 11" descr="fsdfs"/>
            <p:cNvPicPr>
              <a:picLocks noChangeAspect="1"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2888" y="1008"/>
              <a:ext cx="1240" cy="1064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pic>
          <p:nvPicPr>
            <p:cNvPr id="23565" name="Picture 12" descr="zfg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1728" y="1010"/>
              <a:ext cx="1160" cy="1062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24589" name="Text Box 13"/>
          <p:cNvSpPr txBox="1">
            <a:spLocks noChangeArrowheads="1"/>
          </p:cNvSpPr>
          <p:nvPr/>
        </p:nvSpPr>
        <p:spPr bwMode="auto">
          <a:xfrm>
            <a:off x="2235200" y="6273801"/>
            <a:ext cx="741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cho lương thực</a:t>
            </a:r>
          </a:p>
        </p:txBody>
      </p:sp>
    </p:spTree>
    <p:extLst>
      <p:ext uri="{BB962C8B-B14F-4D97-AF65-F5344CB8AC3E}">
        <p14:creationId xmlns:p14="http://schemas.microsoft.com/office/powerpoint/2010/main" val="46373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2000" fill="hold"/>
                                        <p:tgtEl>
                                          <p:spTgt spid="2458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9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06400" y="90488"/>
            <a:ext cx="11237384" cy="6248400"/>
            <a:chOff x="0" y="0"/>
            <a:chExt cx="5740" cy="4320"/>
          </a:xfrm>
        </p:grpSpPr>
        <p:pic>
          <p:nvPicPr>
            <p:cNvPr id="41988" name="Picture 3" descr="nb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92"/>
              <a:ext cx="1968" cy="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89" name="Picture 4" descr="gh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968" cy="1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0" name="Picture 5" descr="c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2" y="0"/>
              <a:ext cx="1858" cy="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1" name="Picture 6" descr="hn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846"/>
              <a:ext cx="1968" cy="1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2" name="Picture 7" descr="k,5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1392"/>
              <a:ext cx="1920" cy="1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3" name="Picture 8" descr="rggrh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90" y="2054"/>
              <a:ext cx="1850" cy="2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4" name="Picture 9" descr="vsvgrg­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0"/>
              <a:ext cx="1920" cy="1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5" name="Picture 10" descr="554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2870"/>
              <a:ext cx="1920" cy="1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11" name="Text Box 11"/>
          <p:cNvSpPr txBox="1">
            <a:spLocks noChangeArrowheads="1"/>
          </p:cNvSpPr>
          <p:nvPr/>
        </p:nvSpPr>
        <p:spPr bwMode="auto">
          <a:xfrm>
            <a:off x="2235200" y="6278564"/>
            <a:ext cx="741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làm thuốc</a:t>
            </a:r>
          </a:p>
        </p:txBody>
      </p:sp>
    </p:spTree>
    <p:extLst>
      <p:ext uri="{BB962C8B-B14F-4D97-AF65-F5344CB8AC3E}">
        <p14:creationId xmlns:p14="http://schemas.microsoft.com/office/powerpoint/2010/main" val="4034781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1" dur="1" fill="hold"/>
                                        <p:tgtEl>
                                          <p:spTgt spid="25611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11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11200" y="125414"/>
            <a:ext cx="10668000" cy="6275387"/>
            <a:chOff x="0" y="0"/>
            <a:chExt cx="5760" cy="4320"/>
          </a:xfrm>
        </p:grpSpPr>
        <p:pic>
          <p:nvPicPr>
            <p:cNvPr id="43012" name="Picture 3" descr="iu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2400" cy="2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13" name="Picture 4" descr="09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4" y="2102"/>
              <a:ext cx="2496" cy="2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14" name="Picture 5" descr="5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0" y="0"/>
              <a:ext cx="3360" cy="20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15" name="Picture 6" descr="hhg¶e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087"/>
              <a:ext cx="3264" cy="2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631" name="Text Box 7"/>
          <p:cNvSpPr txBox="1">
            <a:spLocks noChangeArrowheads="1"/>
          </p:cNvSpPr>
          <p:nvPr/>
        </p:nvSpPr>
        <p:spPr bwMode="auto">
          <a:xfrm>
            <a:off x="3048000" y="6348414"/>
            <a:ext cx="568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cho rau xanh</a:t>
            </a:r>
          </a:p>
        </p:txBody>
      </p:sp>
    </p:spTree>
    <p:extLst>
      <p:ext uri="{BB962C8B-B14F-4D97-AF65-F5344CB8AC3E}">
        <p14:creationId xmlns:p14="http://schemas.microsoft.com/office/powerpoint/2010/main" val="309585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1" dur="1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3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04800" y="88900"/>
            <a:ext cx="11582400" cy="6280150"/>
            <a:chOff x="0" y="0"/>
            <a:chExt cx="5760" cy="4340"/>
          </a:xfrm>
        </p:grpSpPr>
        <p:pic>
          <p:nvPicPr>
            <p:cNvPr id="44036" name="Picture 3" descr="òcbvdf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6" y="1920"/>
              <a:ext cx="768" cy="8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37" name="Picture 4" descr="ut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776" cy="20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38" name="Picture 5" descr="ds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1920"/>
              <a:ext cx="720" cy="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39" name="Picture 6" descr="t67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2804"/>
              <a:ext cx="1488" cy="1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0" name="Picture 7" descr="canvas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0"/>
              <a:ext cx="1488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1" name="Picture 8" descr="jkjjtrtf1`1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4" y="0"/>
              <a:ext cx="2496" cy="2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2" name="Picture 9" descr="xdfhf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016"/>
              <a:ext cx="1776" cy="2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3" name="Picture 10" descr="gbxzdghah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4" y="2016"/>
              <a:ext cx="2496" cy="2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659" name="Text Box 11"/>
          <p:cNvSpPr txBox="1">
            <a:spLocks noChangeArrowheads="1"/>
          </p:cNvSpPr>
          <p:nvPr/>
        </p:nvSpPr>
        <p:spPr bwMode="auto">
          <a:xfrm>
            <a:off x="3928533" y="6278564"/>
            <a:ext cx="3759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Cây ăn quả</a:t>
            </a:r>
          </a:p>
        </p:txBody>
      </p:sp>
    </p:spTree>
    <p:extLst>
      <p:ext uri="{BB962C8B-B14F-4D97-AF65-F5344CB8AC3E}">
        <p14:creationId xmlns:p14="http://schemas.microsoft.com/office/powerpoint/2010/main" val="134004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7659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609600" y="111126"/>
            <a:ext cx="11074400" cy="6308725"/>
            <a:chOff x="0" y="0"/>
            <a:chExt cx="5760" cy="4358"/>
          </a:xfrm>
        </p:grpSpPr>
        <p:pic>
          <p:nvPicPr>
            <p:cNvPr id="33796" name="Picture 3" descr="vuon4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3792" y="7"/>
              <a:ext cx="1968" cy="1385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</p:pic>
        <p:pic>
          <p:nvPicPr>
            <p:cNvPr id="33797" name="Picture 4" descr="22[1]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016" y="2784"/>
              <a:ext cx="1776" cy="1534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</p:pic>
        <p:pic>
          <p:nvPicPr>
            <p:cNvPr id="45062" name="Picture 5" descr="P427035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2016" cy="1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3" name="Picture 6" descr="ýhd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6" y="1392"/>
              <a:ext cx="1776" cy="1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4" name="Picture 7" descr="dr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84"/>
              <a:ext cx="2016" cy="15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5" name="Picture 8" descr="fhrtu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1389"/>
              <a:ext cx="1968" cy="1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6" name="Picture 9" descr="vbzdfhrju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6" y="0"/>
              <a:ext cx="1776" cy="14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7" name="Picture 10" descr="55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92"/>
              <a:ext cx="2016" cy="1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68" name="Picture 11" descr="b59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2774"/>
              <a:ext cx="1968" cy="1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684" name="Text Box 12"/>
          <p:cNvSpPr txBox="1">
            <a:spLocks noChangeArrowheads="1"/>
          </p:cNvSpPr>
          <p:nvPr/>
        </p:nvSpPr>
        <p:spPr bwMode="auto">
          <a:xfrm>
            <a:off x="3754967" y="6334126"/>
            <a:ext cx="4876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Times New Roman" pitchFamily="18" charset="0"/>
              </a:rPr>
              <a:t>Cây làm cảnh</a:t>
            </a:r>
          </a:p>
        </p:txBody>
      </p:sp>
    </p:spTree>
    <p:extLst>
      <p:ext uri="{BB962C8B-B14F-4D97-AF65-F5344CB8AC3E}">
        <p14:creationId xmlns:p14="http://schemas.microsoft.com/office/powerpoint/2010/main" val="348093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2868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4" descr="24 hình nền Powerpoint tuyệt đẹp dành cho các bé mầm no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Oval 2"/>
          <p:cNvSpPr>
            <a:spLocks noChangeArrowheads="1"/>
          </p:cNvSpPr>
          <p:nvPr/>
        </p:nvSpPr>
        <p:spPr bwMode="auto">
          <a:xfrm>
            <a:off x="1422400" y="1600200"/>
            <a:ext cx="9753600" cy="3962400"/>
          </a:xfrm>
          <a:prstGeom prst="ellipse">
            <a:avLst/>
          </a:prstGeom>
          <a:solidFill>
            <a:srgbClr val="FFFF8B"/>
          </a:solidFill>
          <a:ln w="9525">
            <a:solidFill>
              <a:srgbClr val="FFFF53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Để bảo vệ cây xanh </a:t>
            </a: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em làm những gì ? </a:t>
            </a:r>
          </a:p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6086" name="Picture 9" descr="blumen-pflanzen042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42925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7" name="Picture 9" descr="blumen-pflanzen042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-381000"/>
            <a:ext cx="1905000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088" name="Picture 7" descr="138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1" y="1905000"/>
            <a:ext cx="182456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495234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500"/>
                                        <p:tgtEl>
                                          <p:spTgt spid="51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06400" y="90488"/>
            <a:ext cx="11379200" cy="6248400"/>
            <a:chOff x="0" y="-8"/>
            <a:chExt cx="5760" cy="4328"/>
          </a:xfrm>
        </p:grpSpPr>
        <p:pic>
          <p:nvPicPr>
            <p:cNvPr id="34820" name="Picture 3" descr="Hoat-dong-nho-Y-nghia-lon-1[1]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0" y="-8"/>
              <a:ext cx="2832" cy="2216"/>
            </a:xfrm>
            <a:prstGeom prst="rect">
              <a:avLst/>
            </a:prstGeom>
            <a:noFill/>
            <a:ln w="28575">
              <a:solidFill>
                <a:schemeClr val="accent1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</p:pic>
        <p:pic>
          <p:nvPicPr>
            <p:cNvPr id="47109" name="Picture 4" descr="truong%20hoc%20than%20thien%20TOYOTA009[1]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2" y="0"/>
              <a:ext cx="2928" cy="2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10" name="Picture 5" descr="ghj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2" y="2208"/>
              <a:ext cx="2928" cy="2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11" name="Picture 6" descr="hgfhh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08"/>
              <a:ext cx="2832" cy="2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12" name="Picture 7" descr="tyuuthng33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8" y="1587"/>
              <a:ext cx="1584" cy="1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728" name="Text Box 8"/>
          <p:cNvSpPr txBox="1">
            <a:spLocks noChangeArrowheads="1"/>
          </p:cNvSpPr>
          <p:nvPr/>
        </p:nvSpPr>
        <p:spPr bwMode="auto">
          <a:xfrm>
            <a:off x="1625600" y="6278564"/>
            <a:ext cx="9245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 pitchFamily="34" charset="0"/>
              </a:rPr>
              <a:t>Trồng, chăm sóc và bảo vệ cây</a:t>
            </a:r>
          </a:p>
        </p:txBody>
      </p:sp>
    </p:spTree>
    <p:extLst>
      <p:ext uri="{BB962C8B-B14F-4D97-AF65-F5344CB8AC3E}">
        <p14:creationId xmlns:p14="http://schemas.microsoft.com/office/powerpoint/2010/main" val="1893820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1" dur="1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255433" y="152400"/>
            <a:ext cx="5689600" cy="1828800"/>
            <a:chOff x="624" y="0"/>
            <a:chExt cx="2688" cy="1152"/>
          </a:xfrm>
        </p:grpSpPr>
        <p:pic>
          <p:nvPicPr>
            <p:cNvPr id="48794" name="Picture 4" descr="wqeq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0"/>
              <a:ext cx="1344" cy="11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795" name="Picture 5" descr="óa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" y="0"/>
              <a:ext cx="1344" cy="11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2774" name="Picture 6" descr="­a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00" y="2362200"/>
            <a:ext cx="3048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203200" y="2286000"/>
            <a:ext cx="2844800" cy="3429000"/>
            <a:chOff x="384" y="720"/>
            <a:chExt cx="1488" cy="2871"/>
          </a:xfrm>
        </p:grpSpPr>
        <p:pic>
          <p:nvPicPr>
            <p:cNvPr id="48792" name="Picture 8" descr="lk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720"/>
              <a:ext cx="1488" cy="1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793" name="Picture 9" descr="gf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160"/>
              <a:ext cx="1488" cy="14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8940800" y="2286000"/>
            <a:ext cx="2946400" cy="3429000"/>
            <a:chOff x="3744" y="1488"/>
            <a:chExt cx="1392" cy="2496"/>
          </a:xfrm>
        </p:grpSpPr>
        <p:pic>
          <p:nvPicPr>
            <p:cNvPr id="48790" name="Picture 11" descr="lhig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4" y="1488"/>
              <a:ext cx="1392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791" name="Picture 12" descr="¾hw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4" y="2736"/>
              <a:ext cx="1392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2781" name="Picture 13" descr="rtjedjks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00" y="4329114"/>
            <a:ext cx="3860800" cy="237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82" name="AutoShape 14"/>
          <p:cNvSpPr>
            <a:spLocks noChangeArrowheads="1"/>
          </p:cNvSpPr>
          <p:nvPr/>
        </p:nvSpPr>
        <p:spPr bwMode="auto">
          <a:xfrm>
            <a:off x="3048000" y="5410200"/>
            <a:ext cx="1016000" cy="3810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783" name="AutoShape 15"/>
          <p:cNvSpPr>
            <a:spLocks noChangeArrowheads="1"/>
          </p:cNvSpPr>
          <p:nvPr/>
        </p:nvSpPr>
        <p:spPr bwMode="auto">
          <a:xfrm rot="16200000" flipH="1">
            <a:off x="5905500" y="1765300"/>
            <a:ext cx="381000" cy="812800"/>
          </a:xfrm>
          <a:prstGeom prst="rightArrow">
            <a:avLst>
              <a:gd name="adj1" fmla="val 50000"/>
              <a:gd name="adj2" fmla="val 25000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784" name="AutoShape 16"/>
          <p:cNvSpPr>
            <a:spLocks noChangeArrowheads="1"/>
          </p:cNvSpPr>
          <p:nvPr/>
        </p:nvSpPr>
        <p:spPr bwMode="auto">
          <a:xfrm flipH="1">
            <a:off x="7931151" y="5410200"/>
            <a:ext cx="1016000" cy="3810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785" name="AutoShape 17"/>
          <p:cNvSpPr>
            <a:spLocks noChangeArrowheads="1"/>
          </p:cNvSpPr>
          <p:nvPr/>
        </p:nvSpPr>
        <p:spPr bwMode="auto">
          <a:xfrm>
            <a:off x="7518400" y="2987675"/>
            <a:ext cx="1422400" cy="4572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786" name="AutoShape 18"/>
          <p:cNvSpPr>
            <a:spLocks noChangeArrowheads="1"/>
          </p:cNvSpPr>
          <p:nvPr/>
        </p:nvSpPr>
        <p:spPr bwMode="auto">
          <a:xfrm flipH="1">
            <a:off x="3048000" y="2987675"/>
            <a:ext cx="1422400" cy="457200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3407833" y="1462088"/>
            <a:ext cx="5283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Phá rừng, đốt nương</a:t>
            </a:r>
          </a:p>
        </p:txBody>
      </p:sp>
      <p:sp>
        <p:nvSpPr>
          <p:cNvPr id="32788" name="Text Box 20"/>
          <p:cNvSpPr txBox="1">
            <a:spLocks noChangeArrowheads="1"/>
          </p:cNvSpPr>
          <p:nvPr/>
        </p:nvSpPr>
        <p:spPr bwMode="auto">
          <a:xfrm>
            <a:off x="4876800" y="3595688"/>
            <a:ext cx="2336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</a:rPr>
              <a:t>Đồi trọc</a:t>
            </a:r>
          </a:p>
        </p:txBody>
      </p:sp>
      <p:sp>
        <p:nvSpPr>
          <p:cNvPr id="32789" name="Text Box 21"/>
          <p:cNvSpPr txBox="1">
            <a:spLocks noChangeArrowheads="1"/>
          </p:cNvSpPr>
          <p:nvPr/>
        </p:nvSpPr>
        <p:spPr bwMode="auto">
          <a:xfrm>
            <a:off x="609600" y="5791201"/>
            <a:ext cx="1930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</a:rPr>
              <a:t>Lũ lụt</a:t>
            </a:r>
          </a:p>
        </p:txBody>
      </p:sp>
      <p:sp>
        <p:nvSpPr>
          <p:cNvPr id="32790" name="Text Box 22"/>
          <p:cNvSpPr txBox="1">
            <a:spLocks noChangeArrowheads="1"/>
          </p:cNvSpPr>
          <p:nvPr/>
        </p:nvSpPr>
        <p:spPr bwMode="auto">
          <a:xfrm>
            <a:off x="9245600" y="5805488"/>
            <a:ext cx="24384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Hạn hán</a:t>
            </a:r>
          </a:p>
        </p:txBody>
      </p:sp>
      <p:sp>
        <p:nvSpPr>
          <p:cNvPr id="32791" name="Text Box 23"/>
          <p:cNvSpPr txBox="1">
            <a:spLocks noChangeArrowheads="1"/>
          </p:cNvSpPr>
          <p:nvPr/>
        </p:nvSpPr>
        <p:spPr bwMode="auto">
          <a:xfrm>
            <a:off x="3818467" y="6096001"/>
            <a:ext cx="4368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</a:rPr>
              <a:t>Nạn đói, bệnh tật</a:t>
            </a:r>
          </a:p>
        </p:txBody>
      </p:sp>
      <p:grpSp>
        <p:nvGrpSpPr>
          <p:cNvPr id="48145" name="Group 5"/>
          <p:cNvGrpSpPr>
            <a:grpSpLocks/>
          </p:cNvGrpSpPr>
          <p:nvPr/>
        </p:nvGrpSpPr>
        <p:grpSpPr bwMode="auto">
          <a:xfrm>
            <a:off x="1" y="0"/>
            <a:ext cx="1621367" cy="2819400"/>
            <a:chOff x="2" y="0"/>
            <a:chExt cx="995" cy="2099"/>
          </a:xfrm>
        </p:grpSpPr>
        <p:sp>
          <p:nvSpPr>
            <p:cNvPr id="48469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8470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8590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1 h 98"/>
                  <a:gd name="T2" fmla="*/ 0 w 223"/>
                  <a:gd name="T3" fmla="*/ 1 h 98"/>
                  <a:gd name="T4" fmla="*/ 1 w 223"/>
                  <a:gd name="T5" fmla="*/ 1 h 98"/>
                  <a:gd name="T6" fmla="*/ 1 w 223"/>
                  <a:gd name="T7" fmla="*/ 1 h 98"/>
                  <a:gd name="T8" fmla="*/ 1 w 223"/>
                  <a:gd name="T9" fmla="*/ 1 h 98"/>
                  <a:gd name="T10" fmla="*/ 1 w 223"/>
                  <a:gd name="T11" fmla="*/ 1 h 98"/>
                  <a:gd name="T12" fmla="*/ 1 w 223"/>
                  <a:gd name="T13" fmla="*/ 1 h 98"/>
                  <a:gd name="T14" fmla="*/ 1 w 223"/>
                  <a:gd name="T15" fmla="*/ 1 h 98"/>
                  <a:gd name="T16" fmla="*/ 1 w 223"/>
                  <a:gd name="T17" fmla="*/ 1 h 98"/>
                  <a:gd name="T18" fmla="*/ 1 w 223"/>
                  <a:gd name="T19" fmla="*/ 1 h 98"/>
                  <a:gd name="T20" fmla="*/ 1 w 223"/>
                  <a:gd name="T21" fmla="*/ 1 h 98"/>
                  <a:gd name="T22" fmla="*/ 1 w 223"/>
                  <a:gd name="T23" fmla="*/ 1 h 98"/>
                  <a:gd name="T24" fmla="*/ 1 w 223"/>
                  <a:gd name="T25" fmla="*/ 1 h 98"/>
                  <a:gd name="T26" fmla="*/ 1 w 223"/>
                  <a:gd name="T27" fmla="*/ 1 h 98"/>
                  <a:gd name="T28" fmla="*/ 1 w 223"/>
                  <a:gd name="T29" fmla="*/ 1 h 98"/>
                  <a:gd name="T30" fmla="*/ 1 w 223"/>
                  <a:gd name="T31" fmla="*/ 1 h 98"/>
                  <a:gd name="T32" fmla="*/ 1 w 223"/>
                  <a:gd name="T33" fmla="*/ 1 h 98"/>
                  <a:gd name="T34" fmla="*/ 1 w 223"/>
                  <a:gd name="T35" fmla="*/ 1 h 98"/>
                  <a:gd name="T36" fmla="*/ 1 w 223"/>
                  <a:gd name="T37" fmla="*/ 1 h 98"/>
                  <a:gd name="T38" fmla="*/ 1 w 223"/>
                  <a:gd name="T39" fmla="*/ 1 h 98"/>
                  <a:gd name="T40" fmla="*/ 1 w 223"/>
                  <a:gd name="T41" fmla="*/ 0 h 98"/>
                  <a:gd name="T42" fmla="*/ 1 w 223"/>
                  <a:gd name="T43" fmla="*/ 1 h 98"/>
                  <a:gd name="T44" fmla="*/ 1 w 223"/>
                  <a:gd name="T45" fmla="*/ 1 h 98"/>
                  <a:gd name="T46" fmla="*/ 1 w 223"/>
                  <a:gd name="T47" fmla="*/ 1 h 98"/>
                  <a:gd name="T48" fmla="*/ 1 w 223"/>
                  <a:gd name="T49" fmla="*/ 1 h 98"/>
                  <a:gd name="T50" fmla="*/ 1 w 223"/>
                  <a:gd name="T51" fmla="*/ 1 h 98"/>
                  <a:gd name="T52" fmla="*/ 1 w 223"/>
                  <a:gd name="T53" fmla="*/ 1 h 98"/>
                  <a:gd name="T54" fmla="*/ 1 w 223"/>
                  <a:gd name="T55" fmla="*/ 1 h 98"/>
                  <a:gd name="T56" fmla="*/ 1 w 223"/>
                  <a:gd name="T57" fmla="*/ 1 h 98"/>
                  <a:gd name="T58" fmla="*/ 1 w 223"/>
                  <a:gd name="T59" fmla="*/ 1 h 98"/>
                  <a:gd name="T60" fmla="*/ 1 w 223"/>
                  <a:gd name="T61" fmla="*/ 1 h 98"/>
                  <a:gd name="T62" fmla="*/ 1 w 223"/>
                  <a:gd name="T63" fmla="*/ 1 h 98"/>
                  <a:gd name="T64" fmla="*/ 1 w 223"/>
                  <a:gd name="T65" fmla="*/ 1 h 98"/>
                  <a:gd name="T66" fmla="*/ 1 w 223"/>
                  <a:gd name="T67" fmla="*/ 1 h 98"/>
                  <a:gd name="T68" fmla="*/ 1 w 223"/>
                  <a:gd name="T69" fmla="*/ 1 h 98"/>
                  <a:gd name="T70" fmla="*/ 1 w 223"/>
                  <a:gd name="T71" fmla="*/ 1 h 98"/>
                  <a:gd name="T72" fmla="*/ 0 w 223"/>
                  <a:gd name="T73" fmla="*/ 1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3"/>
                  <a:gd name="T112" fmla="*/ 0 h 98"/>
                  <a:gd name="T113" fmla="*/ 223 w 223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1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0 w 13"/>
                  <a:gd name="T1" fmla="*/ 0 h 76"/>
                  <a:gd name="T2" fmla="*/ 0 w 13"/>
                  <a:gd name="T3" fmla="*/ 1 h 76"/>
                  <a:gd name="T4" fmla="*/ 0 w 13"/>
                  <a:gd name="T5" fmla="*/ 1 h 76"/>
                  <a:gd name="T6" fmla="*/ 0 w 13"/>
                  <a:gd name="T7" fmla="*/ 1 h 76"/>
                  <a:gd name="T8" fmla="*/ 0 w 13"/>
                  <a:gd name="T9" fmla="*/ 1 h 76"/>
                  <a:gd name="T10" fmla="*/ 0 w 13"/>
                  <a:gd name="T11" fmla="*/ 1 h 76"/>
                  <a:gd name="T12" fmla="*/ 0 w 13"/>
                  <a:gd name="T13" fmla="*/ 1 h 76"/>
                  <a:gd name="T14" fmla="*/ 0 w 13"/>
                  <a:gd name="T15" fmla="*/ 1 h 76"/>
                  <a:gd name="T16" fmla="*/ 0 w 13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6"/>
                  <a:gd name="T29" fmla="*/ 13 w 1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2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 w 16"/>
                  <a:gd name="T1" fmla="*/ 0 h 91"/>
                  <a:gd name="T2" fmla="*/ 1 w 16"/>
                  <a:gd name="T3" fmla="*/ 1 h 91"/>
                  <a:gd name="T4" fmla="*/ 1 w 16"/>
                  <a:gd name="T5" fmla="*/ 1 h 91"/>
                  <a:gd name="T6" fmla="*/ 1 w 16"/>
                  <a:gd name="T7" fmla="*/ 1 h 91"/>
                  <a:gd name="T8" fmla="*/ 0 w 16"/>
                  <a:gd name="T9" fmla="*/ 1 h 91"/>
                  <a:gd name="T10" fmla="*/ 1 w 16"/>
                  <a:gd name="T11" fmla="*/ 1 h 91"/>
                  <a:gd name="T12" fmla="*/ 1 w 16"/>
                  <a:gd name="T13" fmla="*/ 1 h 91"/>
                  <a:gd name="T14" fmla="*/ 1 w 16"/>
                  <a:gd name="T15" fmla="*/ 1 h 91"/>
                  <a:gd name="T16" fmla="*/ 1 w 16"/>
                  <a:gd name="T17" fmla="*/ 0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1"/>
                  <a:gd name="T29" fmla="*/ 16 w 1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3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0 w 13"/>
                  <a:gd name="T1" fmla="*/ 0 h 95"/>
                  <a:gd name="T2" fmla="*/ 0 w 13"/>
                  <a:gd name="T3" fmla="*/ 1 h 95"/>
                  <a:gd name="T4" fmla="*/ 0 w 13"/>
                  <a:gd name="T5" fmla="*/ 1 h 95"/>
                  <a:gd name="T6" fmla="*/ 0 w 13"/>
                  <a:gd name="T7" fmla="*/ 1 h 95"/>
                  <a:gd name="T8" fmla="*/ 0 w 13"/>
                  <a:gd name="T9" fmla="*/ 1 h 95"/>
                  <a:gd name="T10" fmla="*/ 0 w 13"/>
                  <a:gd name="T11" fmla="*/ 1 h 95"/>
                  <a:gd name="T12" fmla="*/ 0 w 13"/>
                  <a:gd name="T13" fmla="*/ 1 h 95"/>
                  <a:gd name="T14" fmla="*/ 0 w 13"/>
                  <a:gd name="T15" fmla="*/ 1 h 95"/>
                  <a:gd name="T16" fmla="*/ 0 w 13"/>
                  <a:gd name="T17" fmla="*/ 0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95"/>
                  <a:gd name="T29" fmla="*/ 13 w 1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4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1 w 10"/>
                  <a:gd name="T1" fmla="*/ 0 h 85"/>
                  <a:gd name="T2" fmla="*/ 1 w 10"/>
                  <a:gd name="T3" fmla="*/ 1 h 85"/>
                  <a:gd name="T4" fmla="*/ 1 w 10"/>
                  <a:gd name="T5" fmla="*/ 1 h 85"/>
                  <a:gd name="T6" fmla="*/ 1 w 10"/>
                  <a:gd name="T7" fmla="*/ 1 h 85"/>
                  <a:gd name="T8" fmla="*/ 1 w 10"/>
                  <a:gd name="T9" fmla="*/ 1 h 85"/>
                  <a:gd name="T10" fmla="*/ 1 w 10"/>
                  <a:gd name="T11" fmla="*/ 1 h 85"/>
                  <a:gd name="T12" fmla="*/ 0 w 10"/>
                  <a:gd name="T13" fmla="*/ 1 h 85"/>
                  <a:gd name="T14" fmla="*/ 1 w 10"/>
                  <a:gd name="T15" fmla="*/ 1 h 85"/>
                  <a:gd name="T16" fmla="*/ 1 w 10"/>
                  <a:gd name="T17" fmla="*/ 0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5"/>
                  <a:gd name="T29" fmla="*/ 10 w 10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5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0 w 13"/>
                  <a:gd name="T1" fmla="*/ 0 h 71"/>
                  <a:gd name="T2" fmla="*/ 0 w 13"/>
                  <a:gd name="T3" fmla="*/ 1 h 71"/>
                  <a:gd name="T4" fmla="*/ 0 w 13"/>
                  <a:gd name="T5" fmla="*/ 1 h 71"/>
                  <a:gd name="T6" fmla="*/ 0 w 13"/>
                  <a:gd name="T7" fmla="*/ 1 h 71"/>
                  <a:gd name="T8" fmla="*/ 0 w 13"/>
                  <a:gd name="T9" fmla="*/ 1 h 71"/>
                  <a:gd name="T10" fmla="*/ 0 w 13"/>
                  <a:gd name="T11" fmla="*/ 1 h 71"/>
                  <a:gd name="T12" fmla="*/ 0 w 13"/>
                  <a:gd name="T13" fmla="*/ 1 h 71"/>
                  <a:gd name="T14" fmla="*/ 0 w 13"/>
                  <a:gd name="T15" fmla="*/ 1 h 71"/>
                  <a:gd name="T16" fmla="*/ 0 w 13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1"/>
                  <a:gd name="T29" fmla="*/ 13 w 13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6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0 w 15"/>
                  <a:gd name="T1" fmla="*/ 0 h 35"/>
                  <a:gd name="T2" fmla="*/ 0 w 15"/>
                  <a:gd name="T3" fmla="*/ 0 h 35"/>
                  <a:gd name="T4" fmla="*/ 0 w 15"/>
                  <a:gd name="T5" fmla="*/ 0 h 35"/>
                  <a:gd name="T6" fmla="*/ 0 w 15"/>
                  <a:gd name="T7" fmla="*/ 0 h 35"/>
                  <a:gd name="T8" fmla="*/ 0 w 15"/>
                  <a:gd name="T9" fmla="*/ 0 h 35"/>
                  <a:gd name="T10" fmla="*/ 0 w 15"/>
                  <a:gd name="T11" fmla="*/ 0 h 35"/>
                  <a:gd name="T12" fmla="*/ 0 w 15"/>
                  <a:gd name="T13" fmla="*/ 0 h 35"/>
                  <a:gd name="T14" fmla="*/ 0 w 15"/>
                  <a:gd name="T15" fmla="*/ 0 h 35"/>
                  <a:gd name="T16" fmla="*/ 0 w 15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35"/>
                  <a:gd name="T29" fmla="*/ 15 w 15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7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0 w 13"/>
                  <a:gd name="T1" fmla="*/ 0 h 66"/>
                  <a:gd name="T2" fmla="*/ 0 w 13"/>
                  <a:gd name="T3" fmla="*/ 1 h 66"/>
                  <a:gd name="T4" fmla="*/ 0 w 13"/>
                  <a:gd name="T5" fmla="*/ 1 h 66"/>
                  <a:gd name="T6" fmla="*/ 0 w 13"/>
                  <a:gd name="T7" fmla="*/ 1 h 66"/>
                  <a:gd name="T8" fmla="*/ 0 w 13"/>
                  <a:gd name="T9" fmla="*/ 1 h 66"/>
                  <a:gd name="T10" fmla="*/ 0 w 13"/>
                  <a:gd name="T11" fmla="*/ 1 h 66"/>
                  <a:gd name="T12" fmla="*/ 0 w 13"/>
                  <a:gd name="T13" fmla="*/ 1 h 66"/>
                  <a:gd name="T14" fmla="*/ 0 w 13"/>
                  <a:gd name="T15" fmla="*/ 1 h 66"/>
                  <a:gd name="T16" fmla="*/ 0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8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1 w 12"/>
                  <a:gd name="T1" fmla="*/ 0 h 93"/>
                  <a:gd name="T2" fmla="*/ 1 w 12"/>
                  <a:gd name="T3" fmla="*/ 0 h 93"/>
                  <a:gd name="T4" fmla="*/ 1 w 12"/>
                  <a:gd name="T5" fmla="*/ 0 h 93"/>
                  <a:gd name="T6" fmla="*/ 1 w 12"/>
                  <a:gd name="T7" fmla="*/ 0 h 93"/>
                  <a:gd name="T8" fmla="*/ 0 w 12"/>
                  <a:gd name="T9" fmla="*/ 0 h 93"/>
                  <a:gd name="T10" fmla="*/ 0 w 12"/>
                  <a:gd name="T11" fmla="*/ 0 h 93"/>
                  <a:gd name="T12" fmla="*/ 1 w 12"/>
                  <a:gd name="T13" fmla="*/ 0 h 93"/>
                  <a:gd name="T14" fmla="*/ 1 w 12"/>
                  <a:gd name="T15" fmla="*/ 0 h 93"/>
                  <a:gd name="T16" fmla="*/ 1 w 12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93"/>
                  <a:gd name="T29" fmla="*/ 12 w 12"/>
                  <a:gd name="T30" fmla="*/ 93 h 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99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1 w 13"/>
                  <a:gd name="T1" fmla="*/ 0 h 82"/>
                  <a:gd name="T2" fmla="*/ 1 w 13"/>
                  <a:gd name="T3" fmla="*/ 1 h 82"/>
                  <a:gd name="T4" fmla="*/ 1 w 13"/>
                  <a:gd name="T5" fmla="*/ 1 h 82"/>
                  <a:gd name="T6" fmla="*/ 1 w 13"/>
                  <a:gd name="T7" fmla="*/ 1 h 82"/>
                  <a:gd name="T8" fmla="*/ 1 w 13"/>
                  <a:gd name="T9" fmla="*/ 1 h 82"/>
                  <a:gd name="T10" fmla="*/ 1 w 13"/>
                  <a:gd name="T11" fmla="*/ 1 h 82"/>
                  <a:gd name="T12" fmla="*/ 1 w 13"/>
                  <a:gd name="T13" fmla="*/ 1 h 82"/>
                  <a:gd name="T14" fmla="*/ 0 w 13"/>
                  <a:gd name="T15" fmla="*/ 1 h 82"/>
                  <a:gd name="T16" fmla="*/ 1 w 1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82"/>
                  <a:gd name="T29" fmla="*/ 13 w 13"/>
                  <a:gd name="T30" fmla="*/ 82 h 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0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1 w 7"/>
                  <a:gd name="T1" fmla="*/ 0 h 68"/>
                  <a:gd name="T2" fmla="*/ 1 w 7"/>
                  <a:gd name="T3" fmla="*/ 1 h 68"/>
                  <a:gd name="T4" fmla="*/ 1 w 7"/>
                  <a:gd name="T5" fmla="*/ 1 h 68"/>
                  <a:gd name="T6" fmla="*/ 1 w 7"/>
                  <a:gd name="T7" fmla="*/ 1 h 68"/>
                  <a:gd name="T8" fmla="*/ 1 w 7"/>
                  <a:gd name="T9" fmla="*/ 1 h 68"/>
                  <a:gd name="T10" fmla="*/ 1 w 7"/>
                  <a:gd name="T11" fmla="*/ 1 h 68"/>
                  <a:gd name="T12" fmla="*/ 0 w 7"/>
                  <a:gd name="T13" fmla="*/ 1 h 68"/>
                  <a:gd name="T14" fmla="*/ 0 w 7"/>
                  <a:gd name="T15" fmla="*/ 1 h 68"/>
                  <a:gd name="T16" fmla="*/ 1 w 7"/>
                  <a:gd name="T17" fmla="*/ 0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8"/>
                  <a:gd name="T29" fmla="*/ 7 w 7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1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1 w 14"/>
                  <a:gd name="T1" fmla="*/ 0 h 41"/>
                  <a:gd name="T2" fmla="*/ 1 w 14"/>
                  <a:gd name="T3" fmla="*/ 1 h 41"/>
                  <a:gd name="T4" fmla="*/ 1 w 14"/>
                  <a:gd name="T5" fmla="*/ 1 h 41"/>
                  <a:gd name="T6" fmla="*/ 1 w 14"/>
                  <a:gd name="T7" fmla="*/ 1 h 41"/>
                  <a:gd name="T8" fmla="*/ 1 w 14"/>
                  <a:gd name="T9" fmla="*/ 1 h 41"/>
                  <a:gd name="T10" fmla="*/ 1 w 14"/>
                  <a:gd name="T11" fmla="*/ 1 h 41"/>
                  <a:gd name="T12" fmla="*/ 1 w 14"/>
                  <a:gd name="T13" fmla="*/ 1 h 41"/>
                  <a:gd name="T14" fmla="*/ 0 w 14"/>
                  <a:gd name="T15" fmla="*/ 1 h 41"/>
                  <a:gd name="T16" fmla="*/ 1 w 14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1"/>
                  <a:gd name="T29" fmla="*/ 14 w 14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2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1 h 43"/>
                  <a:gd name="T2" fmla="*/ 0 w 14"/>
                  <a:gd name="T3" fmla="*/ 1 h 43"/>
                  <a:gd name="T4" fmla="*/ 0 w 14"/>
                  <a:gd name="T5" fmla="*/ 1 h 43"/>
                  <a:gd name="T6" fmla="*/ 0 w 14"/>
                  <a:gd name="T7" fmla="*/ 1 h 43"/>
                  <a:gd name="T8" fmla="*/ 0 w 14"/>
                  <a:gd name="T9" fmla="*/ 0 h 43"/>
                  <a:gd name="T10" fmla="*/ 0 w 14"/>
                  <a:gd name="T11" fmla="*/ 1 h 43"/>
                  <a:gd name="T12" fmla="*/ 0 w 14"/>
                  <a:gd name="T13" fmla="*/ 1 h 43"/>
                  <a:gd name="T14" fmla="*/ 0 w 14"/>
                  <a:gd name="T15" fmla="*/ 1 h 43"/>
                  <a:gd name="T16" fmla="*/ 0 w 14"/>
                  <a:gd name="T17" fmla="*/ 1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3"/>
                  <a:gd name="T29" fmla="*/ 14 w 1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3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1 h 9"/>
                  <a:gd name="T2" fmla="*/ 1 w 39"/>
                  <a:gd name="T3" fmla="*/ 1 h 9"/>
                  <a:gd name="T4" fmla="*/ 1 w 39"/>
                  <a:gd name="T5" fmla="*/ 1 h 9"/>
                  <a:gd name="T6" fmla="*/ 1 w 39"/>
                  <a:gd name="T7" fmla="*/ 1 h 9"/>
                  <a:gd name="T8" fmla="*/ 1 w 39"/>
                  <a:gd name="T9" fmla="*/ 1 h 9"/>
                  <a:gd name="T10" fmla="*/ 1 w 39"/>
                  <a:gd name="T11" fmla="*/ 1 h 9"/>
                  <a:gd name="T12" fmla="*/ 1 w 39"/>
                  <a:gd name="T13" fmla="*/ 1 h 9"/>
                  <a:gd name="T14" fmla="*/ 1 w 39"/>
                  <a:gd name="T15" fmla="*/ 1 h 9"/>
                  <a:gd name="T16" fmla="*/ 1 w 39"/>
                  <a:gd name="T17" fmla="*/ 1 h 9"/>
                  <a:gd name="T18" fmla="*/ 1 w 39"/>
                  <a:gd name="T19" fmla="*/ 1 h 9"/>
                  <a:gd name="T20" fmla="*/ 1 w 39"/>
                  <a:gd name="T21" fmla="*/ 0 h 9"/>
                  <a:gd name="T22" fmla="*/ 1 w 39"/>
                  <a:gd name="T23" fmla="*/ 0 h 9"/>
                  <a:gd name="T24" fmla="*/ 1 w 39"/>
                  <a:gd name="T25" fmla="*/ 1 h 9"/>
                  <a:gd name="T26" fmla="*/ 1 w 39"/>
                  <a:gd name="T27" fmla="*/ 1 h 9"/>
                  <a:gd name="T28" fmla="*/ 1 w 39"/>
                  <a:gd name="T29" fmla="*/ 1 h 9"/>
                  <a:gd name="T30" fmla="*/ 1 w 39"/>
                  <a:gd name="T31" fmla="*/ 1 h 9"/>
                  <a:gd name="T32" fmla="*/ 0 w 39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9"/>
                  <a:gd name="T53" fmla="*/ 39 w 39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4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1 h 24"/>
                  <a:gd name="T2" fmla="*/ 1 w 32"/>
                  <a:gd name="T3" fmla="*/ 1 h 24"/>
                  <a:gd name="T4" fmla="*/ 1 w 32"/>
                  <a:gd name="T5" fmla="*/ 1 h 24"/>
                  <a:gd name="T6" fmla="*/ 1 w 32"/>
                  <a:gd name="T7" fmla="*/ 1 h 24"/>
                  <a:gd name="T8" fmla="*/ 1 w 32"/>
                  <a:gd name="T9" fmla="*/ 1 h 24"/>
                  <a:gd name="T10" fmla="*/ 1 w 32"/>
                  <a:gd name="T11" fmla="*/ 1 h 24"/>
                  <a:gd name="T12" fmla="*/ 1 w 32"/>
                  <a:gd name="T13" fmla="*/ 1 h 24"/>
                  <a:gd name="T14" fmla="*/ 1 w 32"/>
                  <a:gd name="T15" fmla="*/ 1 h 24"/>
                  <a:gd name="T16" fmla="*/ 1 w 32"/>
                  <a:gd name="T17" fmla="*/ 0 h 24"/>
                  <a:gd name="T18" fmla="*/ 1 w 32"/>
                  <a:gd name="T19" fmla="*/ 0 h 24"/>
                  <a:gd name="T20" fmla="*/ 1 w 32"/>
                  <a:gd name="T21" fmla="*/ 1 h 24"/>
                  <a:gd name="T22" fmla="*/ 1 w 32"/>
                  <a:gd name="T23" fmla="*/ 1 h 24"/>
                  <a:gd name="T24" fmla="*/ 0 w 32"/>
                  <a:gd name="T25" fmla="*/ 1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24"/>
                  <a:gd name="T41" fmla="*/ 32 w 32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5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1 w 12"/>
                  <a:gd name="T3" fmla="*/ 1 h 52"/>
                  <a:gd name="T4" fmla="*/ 1 w 12"/>
                  <a:gd name="T5" fmla="*/ 1 h 52"/>
                  <a:gd name="T6" fmla="*/ 1 w 12"/>
                  <a:gd name="T7" fmla="*/ 1 h 52"/>
                  <a:gd name="T8" fmla="*/ 1 w 12"/>
                  <a:gd name="T9" fmla="*/ 1 h 52"/>
                  <a:gd name="T10" fmla="*/ 1 w 12"/>
                  <a:gd name="T11" fmla="*/ 1 h 52"/>
                  <a:gd name="T12" fmla="*/ 0 w 12"/>
                  <a:gd name="T13" fmla="*/ 1 h 52"/>
                  <a:gd name="T14" fmla="*/ 1 w 12"/>
                  <a:gd name="T15" fmla="*/ 1 h 52"/>
                  <a:gd name="T16" fmla="*/ 1 w 12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2"/>
                  <a:gd name="T29" fmla="*/ 12 w 12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6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 w 18"/>
                  <a:gd name="T1" fmla="*/ 0 h 49"/>
                  <a:gd name="T2" fmla="*/ 1 w 18"/>
                  <a:gd name="T3" fmla="*/ 1 h 49"/>
                  <a:gd name="T4" fmla="*/ 1 w 18"/>
                  <a:gd name="T5" fmla="*/ 1 h 49"/>
                  <a:gd name="T6" fmla="*/ 1 w 18"/>
                  <a:gd name="T7" fmla="*/ 1 h 49"/>
                  <a:gd name="T8" fmla="*/ 1 w 18"/>
                  <a:gd name="T9" fmla="*/ 1 h 49"/>
                  <a:gd name="T10" fmla="*/ 0 w 18"/>
                  <a:gd name="T11" fmla="*/ 1 h 49"/>
                  <a:gd name="T12" fmla="*/ 1 w 18"/>
                  <a:gd name="T13" fmla="*/ 1 h 49"/>
                  <a:gd name="T14" fmla="*/ 1 w 18"/>
                  <a:gd name="T15" fmla="*/ 1 h 49"/>
                  <a:gd name="T16" fmla="*/ 1 w 18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9"/>
                  <a:gd name="T29" fmla="*/ 18 w 18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7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1 w 12"/>
                  <a:gd name="T3" fmla="*/ 1 h 47"/>
                  <a:gd name="T4" fmla="*/ 1 w 12"/>
                  <a:gd name="T5" fmla="*/ 1 h 47"/>
                  <a:gd name="T6" fmla="*/ 1 w 12"/>
                  <a:gd name="T7" fmla="*/ 1 h 47"/>
                  <a:gd name="T8" fmla="*/ 1 w 12"/>
                  <a:gd name="T9" fmla="*/ 1 h 47"/>
                  <a:gd name="T10" fmla="*/ 1 w 12"/>
                  <a:gd name="T11" fmla="*/ 1 h 47"/>
                  <a:gd name="T12" fmla="*/ 1 w 12"/>
                  <a:gd name="T13" fmla="*/ 1 h 47"/>
                  <a:gd name="T14" fmla="*/ 1 w 12"/>
                  <a:gd name="T15" fmla="*/ 1 h 47"/>
                  <a:gd name="T16" fmla="*/ 0 w 12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7"/>
                  <a:gd name="T29" fmla="*/ 12 w 1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8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1 w 18"/>
                  <a:gd name="T3" fmla="*/ 1 h 49"/>
                  <a:gd name="T4" fmla="*/ 1 w 18"/>
                  <a:gd name="T5" fmla="*/ 1 h 49"/>
                  <a:gd name="T6" fmla="*/ 1 w 18"/>
                  <a:gd name="T7" fmla="*/ 1 h 49"/>
                  <a:gd name="T8" fmla="*/ 1 w 18"/>
                  <a:gd name="T9" fmla="*/ 1 h 49"/>
                  <a:gd name="T10" fmla="*/ 1 w 18"/>
                  <a:gd name="T11" fmla="*/ 1 h 49"/>
                  <a:gd name="T12" fmla="*/ 1 w 18"/>
                  <a:gd name="T13" fmla="*/ 1 h 49"/>
                  <a:gd name="T14" fmla="*/ 1 w 18"/>
                  <a:gd name="T15" fmla="*/ 1 h 49"/>
                  <a:gd name="T16" fmla="*/ 0 w 18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9"/>
                  <a:gd name="T29" fmla="*/ 18 w 18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09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0 w 23"/>
                  <a:gd name="T3" fmla="*/ 1 h 46"/>
                  <a:gd name="T4" fmla="*/ 0 w 23"/>
                  <a:gd name="T5" fmla="*/ 1 h 46"/>
                  <a:gd name="T6" fmla="*/ 0 w 23"/>
                  <a:gd name="T7" fmla="*/ 1 h 46"/>
                  <a:gd name="T8" fmla="*/ 0 w 23"/>
                  <a:gd name="T9" fmla="*/ 1 h 46"/>
                  <a:gd name="T10" fmla="*/ 0 w 23"/>
                  <a:gd name="T11" fmla="*/ 1 h 46"/>
                  <a:gd name="T12" fmla="*/ 0 w 23"/>
                  <a:gd name="T13" fmla="*/ 1 h 46"/>
                  <a:gd name="T14" fmla="*/ 0 w 23"/>
                  <a:gd name="T15" fmla="*/ 1 h 46"/>
                  <a:gd name="T16" fmla="*/ 0 w 23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46"/>
                  <a:gd name="T29" fmla="*/ 23 w 23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0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1 h 48"/>
                  <a:gd name="T4" fmla="*/ 0 w 35"/>
                  <a:gd name="T5" fmla="*/ 1 h 48"/>
                  <a:gd name="T6" fmla="*/ 0 w 35"/>
                  <a:gd name="T7" fmla="*/ 1 h 48"/>
                  <a:gd name="T8" fmla="*/ 0 w 35"/>
                  <a:gd name="T9" fmla="*/ 1 h 48"/>
                  <a:gd name="T10" fmla="*/ 0 w 35"/>
                  <a:gd name="T11" fmla="*/ 1 h 48"/>
                  <a:gd name="T12" fmla="*/ 0 w 35"/>
                  <a:gd name="T13" fmla="*/ 1 h 48"/>
                  <a:gd name="T14" fmla="*/ 0 w 35"/>
                  <a:gd name="T15" fmla="*/ 1 h 48"/>
                  <a:gd name="T16" fmla="*/ 0 w 35"/>
                  <a:gd name="T17" fmla="*/ 1 h 48"/>
                  <a:gd name="T18" fmla="*/ 0 w 35"/>
                  <a:gd name="T19" fmla="*/ 1 h 48"/>
                  <a:gd name="T20" fmla="*/ 0 w 35"/>
                  <a:gd name="T21" fmla="*/ 1 h 48"/>
                  <a:gd name="T22" fmla="*/ 0 w 35"/>
                  <a:gd name="T23" fmla="*/ 1 h 48"/>
                  <a:gd name="T24" fmla="*/ 0 w 35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48"/>
                  <a:gd name="T41" fmla="*/ 35 w 35"/>
                  <a:gd name="T42" fmla="*/ 48 h 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1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46"/>
                  <a:gd name="T53" fmla="*/ 45 w 45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2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9"/>
                  <a:gd name="T53" fmla="*/ 51 w 51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3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0 w 58"/>
                  <a:gd name="T3" fmla="*/ 1 h 44"/>
                  <a:gd name="T4" fmla="*/ 0 w 58"/>
                  <a:gd name="T5" fmla="*/ 1 h 44"/>
                  <a:gd name="T6" fmla="*/ 0 w 58"/>
                  <a:gd name="T7" fmla="*/ 1 h 44"/>
                  <a:gd name="T8" fmla="*/ 0 w 58"/>
                  <a:gd name="T9" fmla="*/ 1 h 44"/>
                  <a:gd name="T10" fmla="*/ 0 w 58"/>
                  <a:gd name="T11" fmla="*/ 1 h 44"/>
                  <a:gd name="T12" fmla="*/ 0 w 58"/>
                  <a:gd name="T13" fmla="*/ 1 h 44"/>
                  <a:gd name="T14" fmla="*/ 0 w 58"/>
                  <a:gd name="T15" fmla="*/ 1 h 44"/>
                  <a:gd name="T16" fmla="*/ 0 w 58"/>
                  <a:gd name="T17" fmla="*/ 1 h 44"/>
                  <a:gd name="T18" fmla="*/ 0 w 58"/>
                  <a:gd name="T19" fmla="*/ 1 h 44"/>
                  <a:gd name="T20" fmla="*/ 0 w 58"/>
                  <a:gd name="T21" fmla="*/ 1 h 44"/>
                  <a:gd name="T22" fmla="*/ 0 w 58"/>
                  <a:gd name="T23" fmla="*/ 1 h 44"/>
                  <a:gd name="T24" fmla="*/ 0 w 58"/>
                  <a:gd name="T25" fmla="*/ 1 h 44"/>
                  <a:gd name="T26" fmla="*/ 0 w 58"/>
                  <a:gd name="T27" fmla="*/ 1 h 44"/>
                  <a:gd name="T28" fmla="*/ 0 w 58"/>
                  <a:gd name="T29" fmla="*/ 1 h 44"/>
                  <a:gd name="T30" fmla="*/ 0 w 58"/>
                  <a:gd name="T31" fmla="*/ 1 h 44"/>
                  <a:gd name="T32" fmla="*/ 0 w 58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44"/>
                  <a:gd name="T53" fmla="*/ 58 w 58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4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0 w 61"/>
                  <a:gd name="T1" fmla="*/ 1 h 20"/>
                  <a:gd name="T2" fmla="*/ 0 w 61"/>
                  <a:gd name="T3" fmla="*/ 1 h 20"/>
                  <a:gd name="T4" fmla="*/ 0 w 61"/>
                  <a:gd name="T5" fmla="*/ 1 h 20"/>
                  <a:gd name="T6" fmla="*/ 0 w 61"/>
                  <a:gd name="T7" fmla="*/ 1 h 20"/>
                  <a:gd name="T8" fmla="*/ 0 w 61"/>
                  <a:gd name="T9" fmla="*/ 1 h 20"/>
                  <a:gd name="T10" fmla="*/ 0 w 61"/>
                  <a:gd name="T11" fmla="*/ 1 h 20"/>
                  <a:gd name="T12" fmla="*/ 0 w 61"/>
                  <a:gd name="T13" fmla="*/ 1 h 20"/>
                  <a:gd name="T14" fmla="*/ 0 w 61"/>
                  <a:gd name="T15" fmla="*/ 1 h 20"/>
                  <a:gd name="T16" fmla="*/ 0 w 61"/>
                  <a:gd name="T17" fmla="*/ 1 h 20"/>
                  <a:gd name="T18" fmla="*/ 0 w 61"/>
                  <a:gd name="T19" fmla="*/ 0 h 20"/>
                  <a:gd name="T20" fmla="*/ 0 w 61"/>
                  <a:gd name="T21" fmla="*/ 0 h 20"/>
                  <a:gd name="T22" fmla="*/ 0 w 61"/>
                  <a:gd name="T23" fmla="*/ 1 h 20"/>
                  <a:gd name="T24" fmla="*/ 0 w 61"/>
                  <a:gd name="T25" fmla="*/ 1 h 20"/>
                  <a:gd name="T26" fmla="*/ 0 w 61"/>
                  <a:gd name="T27" fmla="*/ 1 h 20"/>
                  <a:gd name="T28" fmla="*/ 0 w 61"/>
                  <a:gd name="T29" fmla="*/ 1 h 20"/>
                  <a:gd name="T30" fmla="*/ 0 w 61"/>
                  <a:gd name="T31" fmla="*/ 1 h 20"/>
                  <a:gd name="T32" fmla="*/ 0 w 61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20"/>
                  <a:gd name="T53" fmla="*/ 61 w 61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5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0 w 61"/>
                  <a:gd name="T1" fmla="*/ 0 h 20"/>
                  <a:gd name="T2" fmla="*/ 0 w 61"/>
                  <a:gd name="T3" fmla="*/ 0 h 20"/>
                  <a:gd name="T4" fmla="*/ 0 w 61"/>
                  <a:gd name="T5" fmla="*/ 0 h 20"/>
                  <a:gd name="T6" fmla="*/ 0 w 61"/>
                  <a:gd name="T7" fmla="*/ 0 h 20"/>
                  <a:gd name="T8" fmla="*/ 0 w 61"/>
                  <a:gd name="T9" fmla="*/ 0 h 20"/>
                  <a:gd name="T10" fmla="*/ 0 w 61"/>
                  <a:gd name="T11" fmla="*/ 0 h 20"/>
                  <a:gd name="T12" fmla="*/ 0 w 61"/>
                  <a:gd name="T13" fmla="*/ 0 h 20"/>
                  <a:gd name="T14" fmla="*/ 0 w 61"/>
                  <a:gd name="T15" fmla="*/ 0 h 20"/>
                  <a:gd name="T16" fmla="*/ 0 w 61"/>
                  <a:gd name="T17" fmla="*/ 0 h 20"/>
                  <a:gd name="T18" fmla="*/ 0 w 61"/>
                  <a:gd name="T19" fmla="*/ 0 h 20"/>
                  <a:gd name="T20" fmla="*/ 0 w 61"/>
                  <a:gd name="T21" fmla="*/ 0 h 20"/>
                  <a:gd name="T22" fmla="*/ 0 w 61"/>
                  <a:gd name="T23" fmla="*/ 0 h 20"/>
                  <a:gd name="T24" fmla="*/ 0 w 61"/>
                  <a:gd name="T25" fmla="*/ 0 h 20"/>
                  <a:gd name="T26" fmla="*/ 0 w 61"/>
                  <a:gd name="T27" fmla="*/ 0 h 20"/>
                  <a:gd name="T28" fmla="*/ 0 w 61"/>
                  <a:gd name="T29" fmla="*/ 0 h 20"/>
                  <a:gd name="T30" fmla="*/ 0 w 61"/>
                  <a:gd name="T31" fmla="*/ 0 h 20"/>
                  <a:gd name="T32" fmla="*/ 0 w 61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20"/>
                  <a:gd name="T53" fmla="*/ 61 w 61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6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1 w 293"/>
                  <a:gd name="T1" fmla="*/ 0 h 81"/>
                  <a:gd name="T2" fmla="*/ 1 w 293"/>
                  <a:gd name="T3" fmla="*/ 0 h 81"/>
                  <a:gd name="T4" fmla="*/ 1 w 293"/>
                  <a:gd name="T5" fmla="*/ 0 h 81"/>
                  <a:gd name="T6" fmla="*/ 1 w 293"/>
                  <a:gd name="T7" fmla="*/ 0 h 81"/>
                  <a:gd name="T8" fmla="*/ 0 w 293"/>
                  <a:gd name="T9" fmla="*/ 0 h 81"/>
                  <a:gd name="T10" fmla="*/ 1 w 293"/>
                  <a:gd name="T11" fmla="*/ 0 h 81"/>
                  <a:gd name="T12" fmla="*/ 1 w 293"/>
                  <a:gd name="T13" fmla="*/ 0 h 81"/>
                  <a:gd name="T14" fmla="*/ 1 w 293"/>
                  <a:gd name="T15" fmla="*/ 0 h 81"/>
                  <a:gd name="T16" fmla="*/ 1 w 293"/>
                  <a:gd name="T17" fmla="*/ 0 h 81"/>
                  <a:gd name="T18" fmla="*/ 1 w 293"/>
                  <a:gd name="T19" fmla="*/ 0 h 81"/>
                  <a:gd name="T20" fmla="*/ 1 w 293"/>
                  <a:gd name="T21" fmla="*/ 0 h 81"/>
                  <a:gd name="T22" fmla="*/ 1 w 293"/>
                  <a:gd name="T23" fmla="*/ 0 h 81"/>
                  <a:gd name="T24" fmla="*/ 1 w 293"/>
                  <a:gd name="T25" fmla="*/ 0 h 81"/>
                  <a:gd name="T26" fmla="*/ 1 w 293"/>
                  <a:gd name="T27" fmla="*/ 0 h 81"/>
                  <a:gd name="T28" fmla="*/ 1 w 293"/>
                  <a:gd name="T29" fmla="*/ 0 h 81"/>
                  <a:gd name="T30" fmla="*/ 1 w 293"/>
                  <a:gd name="T31" fmla="*/ 0 h 81"/>
                  <a:gd name="T32" fmla="*/ 1 w 293"/>
                  <a:gd name="T33" fmla="*/ 0 h 81"/>
                  <a:gd name="T34" fmla="*/ 1 w 293"/>
                  <a:gd name="T35" fmla="*/ 0 h 81"/>
                  <a:gd name="T36" fmla="*/ 1 w 293"/>
                  <a:gd name="T37" fmla="*/ 0 h 81"/>
                  <a:gd name="T38" fmla="*/ 1 w 293"/>
                  <a:gd name="T39" fmla="*/ 0 h 81"/>
                  <a:gd name="T40" fmla="*/ 1 w 293"/>
                  <a:gd name="T41" fmla="*/ 0 h 81"/>
                  <a:gd name="T42" fmla="*/ 1 w 293"/>
                  <a:gd name="T43" fmla="*/ 0 h 81"/>
                  <a:gd name="T44" fmla="*/ 1 w 293"/>
                  <a:gd name="T45" fmla="*/ 0 h 81"/>
                  <a:gd name="T46" fmla="*/ 1 w 293"/>
                  <a:gd name="T47" fmla="*/ 0 h 81"/>
                  <a:gd name="T48" fmla="*/ 1 w 293"/>
                  <a:gd name="T49" fmla="*/ 0 h 81"/>
                  <a:gd name="T50" fmla="*/ 1 w 293"/>
                  <a:gd name="T51" fmla="*/ 0 h 81"/>
                  <a:gd name="T52" fmla="*/ 1 w 293"/>
                  <a:gd name="T53" fmla="*/ 0 h 81"/>
                  <a:gd name="T54" fmla="*/ 1 w 293"/>
                  <a:gd name="T55" fmla="*/ 0 h 81"/>
                  <a:gd name="T56" fmla="*/ 1 w 293"/>
                  <a:gd name="T57" fmla="*/ 0 h 81"/>
                  <a:gd name="T58" fmla="*/ 1 w 293"/>
                  <a:gd name="T59" fmla="*/ 0 h 81"/>
                  <a:gd name="T60" fmla="*/ 1 w 293"/>
                  <a:gd name="T61" fmla="*/ 0 h 81"/>
                  <a:gd name="T62" fmla="*/ 1 w 293"/>
                  <a:gd name="T63" fmla="*/ 0 h 81"/>
                  <a:gd name="T64" fmla="*/ 1 w 293"/>
                  <a:gd name="T65" fmla="*/ 0 h 81"/>
                  <a:gd name="T66" fmla="*/ 1 w 293"/>
                  <a:gd name="T67" fmla="*/ 0 h 81"/>
                  <a:gd name="T68" fmla="*/ 1 w 293"/>
                  <a:gd name="T69" fmla="*/ 0 h 81"/>
                  <a:gd name="T70" fmla="*/ 1 w 293"/>
                  <a:gd name="T71" fmla="*/ 0 h 81"/>
                  <a:gd name="T72" fmla="*/ 1 w 293"/>
                  <a:gd name="T73" fmla="*/ 0 h 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3"/>
                  <a:gd name="T112" fmla="*/ 0 h 81"/>
                  <a:gd name="T113" fmla="*/ 293 w 293"/>
                  <a:gd name="T114" fmla="*/ 81 h 8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7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1 w 45"/>
                  <a:gd name="T1" fmla="*/ 1 h 41"/>
                  <a:gd name="T2" fmla="*/ 1 w 45"/>
                  <a:gd name="T3" fmla="*/ 1 h 41"/>
                  <a:gd name="T4" fmla="*/ 1 w 45"/>
                  <a:gd name="T5" fmla="*/ 1 h 41"/>
                  <a:gd name="T6" fmla="*/ 1 w 45"/>
                  <a:gd name="T7" fmla="*/ 1 h 41"/>
                  <a:gd name="T8" fmla="*/ 1 w 45"/>
                  <a:gd name="T9" fmla="*/ 1 h 41"/>
                  <a:gd name="T10" fmla="*/ 1 w 45"/>
                  <a:gd name="T11" fmla="*/ 1 h 41"/>
                  <a:gd name="T12" fmla="*/ 1 w 45"/>
                  <a:gd name="T13" fmla="*/ 1 h 41"/>
                  <a:gd name="T14" fmla="*/ 1 w 45"/>
                  <a:gd name="T15" fmla="*/ 1 h 41"/>
                  <a:gd name="T16" fmla="*/ 0 w 45"/>
                  <a:gd name="T17" fmla="*/ 0 h 41"/>
                  <a:gd name="T18" fmla="*/ 1 w 45"/>
                  <a:gd name="T19" fmla="*/ 1 h 41"/>
                  <a:gd name="T20" fmla="*/ 1 w 45"/>
                  <a:gd name="T21" fmla="*/ 1 h 41"/>
                  <a:gd name="T22" fmla="*/ 1 w 45"/>
                  <a:gd name="T23" fmla="*/ 1 h 41"/>
                  <a:gd name="T24" fmla="*/ 1 w 45"/>
                  <a:gd name="T25" fmla="*/ 1 h 41"/>
                  <a:gd name="T26" fmla="*/ 1 w 45"/>
                  <a:gd name="T27" fmla="*/ 1 h 41"/>
                  <a:gd name="T28" fmla="*/ 1 w 45"/>
                  <a:gd name="T29" fmla="*/ 1 h 41"/>
                  <a:gd name="T30" fmla="*/ 1 w 45"/>
                  <a:gd name="T31" fmla="*/ 1 h 41"/>
                  <a:gd name="T32" fmla="*/ 1 w 45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41"/>
                  <a:gd name="T53" fmla="*/ 45 w 45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8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0 w 59"/>
                  <a:gd name="T1" fmla="*/ 1 h 47"/>
                  <a:gd name="T2" fmla="*/ 0 w 59"/>
                  <a:gd name="T3" fmla="*/ 1 h 47"/>
                  <a:gd name="T4" fmla="*/ 0 w 59"/>
                  <a:gd name="T5" fmla="*/ 1 h 47"/>
                  <a:gd name="T6" fmla="*/ 0 w 59"/>
                  <a:gd name="T7" fmla="*/ 1 h 47"/>
                  <a:gd name="T8" fmla="*/ 0 w 59"/>
                  <a:gd name="T9" fmla="*/ 1 h 47"/>
                  <a:gd name="T10" fmla="*/ 0 w 59"/>
                  <a:gd name="T11" fmla="*/ 1 h 47"/>
                  <a:gd name="T12" fmla="*/ 0 w 59"/>
                  <a:gd name="T13" fmla="*/ 1 h 47"/>
                  <a:gd name="T14" fmla="*/ 0 w 59"/>
                  <a:gd name="T15" fmla="*/ 1 h 47"/>
                  <a:gd name="T16" fmla="*/ 0 w 59"/>
                  <a:gd name="T17" fmla="*/ 0 h 47"/>
                  <a:gd name="T18" fmla="*/ 0 w 59"/>
                  <a:gd name="T19" fmla="*/ 1 h 47"/>
                  <a:gd name="T20" fmla="*/ 0 w 59"/>
                  <a:gd name="T21" fmla="*/ 1 h 47"/>
                  <a:gd name="T22" fmla="*/ 0 w 59"/>
                  <a:gd name="T23" fmla="*/ 1 h 47"/>
                  <a:gd name="T24" fmla="*/ 0 w 59"/>
                  <a:gd name="T25" fmla="*/ 1 h 47"/>
                  <a:gd name="T26" fmla="*/ 0 w 59"/>
                  <a:gd name="T27" fmla="*/ 1 h 47"/>
                  <a:gd name="T28" fmla="*/ 0 w 59"/>
                  <a:gd name="T29" fmla="*/ 1 h 47"/>
                  <a:gd name="T30" fmla="*/ 0 w 59"/>
                  <a:gd name="T31" fmla="*/ 1 h 47"/>
                  <a:gd name="T32" fmla="*/ 0 w 59"/>
                  <a:gd name="T33" fmla="*/ 1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7"/>
                  <a:gd name="T53" fmla="*/ 59 w 59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19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1 w 52"/>
                  <a:gd name="T1" fmla="*/ 1 h 54"/>
                  <a:gd name="T2" fmla="*/ 1 w 52"/>
                  <a:gd name="T3" fmla="*/ 1 h 54"/>
                  <a:gd name="T4" fmla="*/ 1 w 52"/>
                  <a:gd name="T5" fmla="*/ 1 h 54"/>
                  <a:gd name="T6" fmla="*/ 1 w 52"/>
                  <a:gd name="T7" fmla="*/ 1 h 54"/>
                  <a:gd name="T8" fmla="*/ 1 w 52"/>
                  <a:gd name="T9" fmla="*/ 1 h 54"/>
                  <a:gd name="T10" fmla="*/ 1 w 52"/>
                  <a:gd name="T11" fmla="*/ 1 h 54"/>
                  <a:gd name="T12" fmla="*/ 1 w 52"/>
                  <a:gd name="T13" fmla="*/ 1 h 54"/>
                  <a:gd name="T14" fmla="*/ 1 w 52"/>
                  <a:gd name="T15" fmla="*/ 1 h 54"/>
                  <a:gd name="T16" fmla="*/ 0 w 52"/>
                  <a:gd name="T17" fmla="*/ 0 h 54"/>
                  <a:gd name="T18" fmla="*/ 1 w 52"/>
                  <a:gd name="T19" fmla="*/ 1 h 54"/>
                  <a:gd name="T20" fmla="*/ 1 w 52"/>
                  <a:gd name="T21" fmla="*/ 1 h 54"/>
                  <a:gd name="T22" fmla="*/ 1 w 52"/>
                  <a:gd name="T23" fmla="*/ 1 h 54"/>
                  <a:gd name="T24" fmla="*/ 1 w 52"/>
                  <a:gd name="T25" fmla="*/ 1 h 54"/>
                  <a:gd name="T26" fmla="*/ 1 w 52"/>
                  <a:gd name="T27" fmla="*/ 1 h 54"/>
                  <a:gd name="T28" fmla="*/ 1 w 52"/>
                  <a:gd name="T29" fmla="*/ 1 h 54"/>
                  <a:gd name="T30" fmla="*/ 1 w 52"/>
                  <a:gd name="T31" fmla="*/ 1 h 54"/>
                  <a:gd name="T32" fmla="*/ 1 w 52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4"/>
                  <a:gd name="T53" fmla="*/ 52 w 52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0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1 w 45"/>
                  <a:gd name="T1" fmla="*/ 0 h 51"/>
                  <a:gd name="T2" fmla="*/ 1 w 45"/>
                  <a:gd name="T3" fmla="*/ 0 h 51"/>
                  <a:gd name="T4" fmla="*/ 1 w 45"/>
                  <a:gd name="T5" fmla="*/ 0 h 51"/>
                  <a:gd name="T6" fmla="*/ 1 w 45"/>
                  <a:gd name="T7" fmla="*/ 0 h 51"/>
                  <a:gd name="T8" fmla="*/ 1 w 45"/>
                  <a:gd name="T9" fmla="*/ 0 h 51"/>
                  <a:gd name="T10" fmla="*/ 1 w 45"/>
                  <a:gd name="T11" fmla="*/ 0 h 51"/>
                  <a:gd name="T12" fmla="*/ 1 w 45"/>
                  <a:gd name="T13" fmla="*/ 0 h 51"/>
                  <a:gd name="T14" fmla="*/ 1 w 45"/>
                  <a:gd name="T15" fmla="*/ 0 h 51"/>
                  <a:gd name="T16" fmla="*/ 0 w 45"/>
                  <a:gd name="T17" fmla="*/ 0 h 51"/>
                  <a:gd name="T18" fmla="*/ 1 w 45"/>
                  <a:gd name="T19" fmla="*/ 0 h 51"/>
                  <a:gd name="T20" fmla="*/ 1 w 45"/>
                  <a:gd name="T21" fmla="*/ 0 h 51"/>
                  <a:gd name="T22" fmla="*/ 1 w 45"/>
                  <a:gd name="T23" fmla="*/ 0 h 51"/>
                  <a:gd name="T24" fmla="*/ 1 w 45"/>
                  <a:gd name="T25" fmla="*/ 0 h 51"/>
                  <a:gd name="T26" fmla="*/ 1 w 45"/>
                  <a:gd name="T27" fmla="*/ 0 h 51"/>
                  <a:gd name="T28" fmla="*/ 1 w 45"/>
                  <a:gd name="T29" fmla="*/ 0 h 51"/>
                  <a:gd name="T30" fmla="*/ 1 w 45"/>
                  <a:gd name="T31" fmla="*/ 0 h 51"/>
                  <a:gd name="T32" fmla="*/ 1 w 45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51"/>
                  <a:gd name="T53" fmla="*/ 45 w 45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1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1 w 32"/>
                  <a:gd name="T1" fmla="*/ 1 h 46"/>
                  <a:gd name="T2" fmla="*/ 1 w 32"/>
                  <a:gd name="T3" fmla="*/ 1 h 46"/>
                  <a:gd name="T4" fmla="*/ 1 w 32"/>
                  <a:gd name="T5" fmla="*/ 1 h 46"/>
                  <a:gd name="T6" fmla="*/ 1 w 32"/>
                  <a:gd name="T7" fmla="*/ 1 h 46"/>
                  <a:gd name="T8" fmla="*/ 1 w 32"/>
                  <a:gd name="T9" fmla="*/ 1 h 46"/>
                  <a:gd name="T10" fmla="*/ 1 w 32"/>
                  <a:gd name="T11" fmla="*/ 1 h 46"/>
                  <a:gd name="T12" fmla="*/ 1 w 32"/>
                  <a:gd name="T13" fmla="*/ 1 h 46"/>
                  <a:gd name="T14" fmla="*/ 1 w 32"/>
                  <a:gd name="T15" fmla="*/ 1 h 46"/>
                  <a:gd name="T16" fmla="*/ 0 w 32"/>
                  <a:gd name="T17" fmla="*/ 0 h 46"/>
                  <a:gd name="T18" fmla="*/ 1 w 32"/>
                  <a:gd name="T19" fmla="*/ 1 h 46"/>
                  <a:gd name="T20" fmla="*/ 1 w 32"/>
                  <a:gd name="T21" fmla="*/ 1 h 46"/>
                  <a:gd name="T22" fmla="*/ 1 w 32"/>
                  <a:gd name="T23" fmla="*/ 1 h 46"/>
                  <a:gd name="T24" fmla="*/ 1 w 32"/>
                  <a:gd name="T25" fmla="*/ 1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46"/>
                  <a:gd name="T41" fmla="*/ 32 w 32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2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1 w 25"/>
                  <a:gd name="T1" fmla="*/ 0 h 35"/>
                  <a:gd name="T2" fmla="*/ 1 w 25"/>
                  <a:gd name="T3" fmla="*/ 0 h 35"/>
                  <a:gd name="T4" fmla="*/ 1 w 25"/>
                  <a:gd name="T5" fmla="*/ 0 h 35"/>
                  <a:gd name="T6" fmla="*/ 1 w 25"/>
                  <a:gd name="T7" fmla="*/ 0 h 35"/>
                  <a:gd name="T8" fmla="*/ 0 w 25"/>
                  <a:gd name="T9" fmla="*/ 0 h 35"/>
                  <a:gd name="T10" fmla="*/ 1 w 25"/>
                  <a:gd name="T11" fmla="*/ 0 h 35"/>
                  <a:gd name="T12" fmla="*/ 1 w 25"/>
                  <a:gd name="T13" fmla="*/ 0 h 35"/>
                  <a:gd name="T14" fmla="*/ 1 w 25"/>
                  <a:gd name="T15" fmla="*/ 0 h 35"/>
                  <a:gd name="T16" fmla="*/ 1 w 25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5"/>
                  <a:gd name="T29" fmla="*/ 25 w 25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3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 w 18"/>
                  <a:gd name="T1" fmla="*/ 1 h 24"/>
                  <a:gd name="T2" fmla="*/ 1 w 18"/>
                  <a:gd name="T3" fmla="*/ 1 h 24"/>
                  <a:gd name="T4" fmla="*/ 1 w 18"/>
                  <a:gd name="T5" fmla="*/ 1 h 24"/>
                  <a:gd name="T6" fmla="*/ 1 w 18"/>
                  <a:gd name="T7" fmla="*/ 0 h 24"/>
                  <a:gd name="T8" fmla="*/ 0 w 18"/>
                  <a:gd name="T9" fmla="*/ 1 h 24"/>
                  <a:gd name="T10" fmla="*/ 1 w 18"/>
                  <a:gd name="T11" fmla="*/ 1 h 24"/>
                  <a:gd name="T12" fmla="*/ 1 w 18"/>
                  <a:gd name="T13" fmla="*/ 1 h 24"/>
                  <a:gd name="T14" fmla="*/ 1 w 18"/>
                  <a:gd name="T15" fmla="*/ 1 h 24"/>
                  <a:gd name="T16" fmla="*/ 1 w 18"/>
                  <a:gd name="T17" fmla="*/ 1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24"/>
                  <a:gd name="T29" fmla="*/ 18 w 18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4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1 w 51"/>
                  <a:gd name="T1" fmla="*/ 0 h 45"/>
                  <a:gd name="T2" fmla="*/ 1 w 51"/>
                  <a:gd name="T3" fmla="*/ 0 h 45"/>
                  <a:gd name="T4" fmla="*/ 1 w 51"/>
                  <a:gd name="T5" fmla="*/ 0 h 45"/>
                  <a:gd name="T6" fmla="*/ 1 w 51"/>
                  <a:gd name="T7" fmla="*/ 0 h 45"/>
                  <a:gd name="T8" fmla="*/ 1 w 51"/>
                  <a:gd name="T9" fmla="*/ 0 h 45"/>
                  <a:gd name="T10" fmla="*/ 1 w 51"/>
                  <a:gd name="T11" fmla="*/ 0 h 45"/>
                  <a:gd name="T12" fmla="*/ 1 w 51"/>
                  <a:gd name="T13" fmla="*/ 0 h 45"/>
                  <a:gd name="T14" fmla="*/ 1 w 51"/>
                  <a:gd name="T15" fmla="*/ 0 h 45"/>
                  <a:gd name="T16" fmla="*/ 0 w 51"/>
                  <a:gd name="T17" fmla="*/ 0 h 45"/>
                  <a:gd name="T18" fmla="*/ 1 w 51"/>
                  <a:gd name="T19" fmla="*/ 0 h 45"/>
                  <a:gd name="T20" fmla="*/ 1 w 51"/>
                  <a:gd name="T21" fmla="*/ 0 h 45"/>
                  <a:gd name="T22" fmla="*/ 1 w 51"/>
                  <a:gd name="T23" fmla="*/ 0 h 45"/>
                  <a:gd name="T24" fmla="*/ 1 w 51"/>
                  <a:gd name="T25" fmla="*/ 0 h 45"/>
                  <a:gd name="T26" fmla="*/ 1 w 51"/>
                  <a:gd name="T27" fmla="*/ 0 h 45"/>
                  <a:gd name="T28" fmla="*/ 1 w 51"/>
                  <a:gd name="T29" fmla="*/ 0 h 45"/>
                  <a:gd name="T30" fmla="*/ 1 w 51"/>
                  <a:gd name="T31" fmla="*/ 0 h 45"/>
                  <a:gd name="T32" fmla="*/ 1 w 51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5"/>
                  <a:gd name="T53" fmla="*/ 51 w 5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5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1 w 40"/>
                  <a:gd name="T1" fmla="*/ 1 h 35"/>
                  <a:gd name="T2" fmla="*/ 1 w 40"/>
                  <a:gd name="T3" fmla="*/ 1 h 35"/>
                  <a:gd name="T4" fmla="*/ 1 w 40"/>
                  <a:gd name="T5" fmla="*/ 1 h 35"/>
                  <a:gd name="T6" fmla="*/ 1 w 40"/>
                  <a:gd name="T7" fmla="*/ 1 h 35"/>
                  <a:gd name="T8" fmla="*/ 1 w 40"/>
                  <a:gd name="T9" fmla="*/ 1 h 35"/>
                  <a:gd name="T10" fmla="*/ 1 w 40"/>
                  <a:gd name="T11" fmla="*/ 1 h 35"/>
                  <a:gd name="T12" fmla="*/ 1 w 40"/>
                  <a:gd name="T13" fmla="*/ 1 h 35"/>
                  <a:gd name="T14" fmla="*/ 1 w 40"/>
                  <a:gd name="T15" fmla="*/ 1 h 35"/>
                  <a:gd name="T16" fmla="*/ 0 w 40"/>
                  <a:gd name="T17" fmla="*/ 0 h 35"/>
                  <a:gd name="T18" fmla="*/ 1 w 40"/>
                  <a:gd name="T19" fmla="*/ 1 h 35"/>
                  <a:gd name="T20" fmla="*/ 1 w 40"/>
                  <a:gd name="T21" fmla="*/ 1 h 35"/>
                  <a:gd name="T22" fmla="*/ 1 w 40"/>
                  <a:gd name="T23" fmla="*/ 1 h 35"/>
                  <a:gd name="T24" fmla="*/ 1 w 40"/>
                  <a:gd name="T25" fmla="*/ 1 h 35"/>
                  <a:gd name="T26" fmla="*/ 1 w 40"/>
                  <a:gd name="T27" fmla="*/ 1 h 35"/>
                  <a:gd name="T28" fmla="*/ 1 w 40"/>
                  <a:gd name="T29" fmla="*/ 1 h 35"/>
                  <a:gd name="T30" fmla="*/ 1 w 40"/>
                  <a:gd name="T31" fmla="*/ 1 h 35"/>
                  <a:gd name="T32" fmla="*/ 1 w 40"/>
                  <a:gd name="T33" fmla="*/ 1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35"/>
                  <a:gd name="T53" fmla="*/ 40 w 40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6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1 w 45"/>
                  <a:gd name="T1" fmla="*/ 0 h 50"/>
                  <a:gd name="T2" fmla="*/ 1 w 45"/>
                  <a:gd name="T3" fmla="*/ 0 h 50"/>
                  <a:gd name="T4" fmla="*/ 1 w 45"/>
                  <a:gd name="T5" fmla="*/ 0 h 50"/>
                  <a:gd name="T6" fmla="*/ 1 w 45"/>
                  <a:gd name="T7" fmla="*/ 0 h 50"/>
                  <a:gd name="T8" fmla="*/ 1 w 45"/>
                  <a:gd name="T9" fmla="*/ 0 h 50"/>
                  <a:gd name="T10" fmla="*/ 1 w 45"/>
                  <a:gd name="T11" fmla="*/ 0 h 50"/>
                  <a:gd name="T12" fmla="*/ 1 w 45"/>
                  <a:gd name="T13" fmla="*/ 0 h 50"/>
                  <a:gd name="T14" fmla="*/ 1 w 45"/>
                  <a:gd name="T15" fmla="*/ 0 h 50"/>
                  <a:gd name="T16" fmla="*/ 0 w 45"/>
                  <a:gd name="T17" fmla="*/ 0 h 50"/>
                  <a:gd name="T18" fmla="*/ 1 w 45"/>
                  <a:gd name="T19" fmla="*/ 0 h 50"/>
                  <a:gd name="T20" fmla="*/ 1 w 45"/>
                  <a:gd name="T21" fmla="*/ 0 h 50"/>
                  <a:gd name="T22" fmla="*/ 1 w 45"/>
                  <a:gd name="T23" fmla="*/ 0 h 50"/>
                  <a:gd name="T24" fmla="*/ 1 w 45"/>
                  <a:gd name="T25" fmla="*/ 0 h 50"/>
                  <a:gd name="T26" fmla="*/ 1 w 45"/>
                  <a:gd name="T27" fmla="*/ 0 h 50"/>
                  <a:gd name="T28" fmla="*/ 1 w 45"/>
                  <a:gd name="T29" fmla="*/ 0 h 50"/>
                  <a:gd name="T30" fmla="*/ 1 w 45"/>
                  <a:gd name="T31" fmla="*/ 0 h 50"/>
                  <a:gd name="T32" fmla="*/ 1 w 4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50"/>
                  <a:gd name="T53" fmla="*/ 45 w 45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7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1 w 34"/>
                  <a:gd name="T1" fmla="*/ 0 h 42"/>
                  <a:gd name="T2" fmla="*/ 1 w 34"/>
                  <a:gd name="T3" fmla="*/ 0 h 42"/>
                  <a:gd name="T4" fmla="*/ 1 w 34"/>
                  <a:gd name="T5" fmla="*/ 0 h 42"/>
                  <a:gd name="T6" fmla="*/ 1 w 34"/>
                  <a:gd name="T7" fmla="*/ 0 h 42"/>
                  <a:gd name="T8" fmla="*/ 1 w 34"/>
                  <a:gd name="T9" fmla="*/ 0 h 42"/>
                  <a:gd name="T10" fmla="*/ 1 w 34"/>
                  <a:gd name="T11" fmla="*/ 0 h 42"/>
                  <a:gd name="T12" fmla="*/ 1 w 34"/>
                  <a:gd name="T13" fmla="*/ 0 h 42"/>
                  <a:gd name="T14" fmla="*/ 1 w 34"/>
                  <a:gd name="T15" fmla="*/ 0 h 42"/>
                  <a:gd name="T16" fmla="*/ 0 w 34"/>
                  <a:gd name="T17" fmla="*/ 0 h 42"/>
                  <a:gd name="T18" fmla="*/ 1 w 34"/>
                  <a:gd name="T19" fmla="*/ 0 h 42"/>
                  <a:gd name="T20" fmla="*/ 1 w 34"/>
                  <a:gd name="T21" fmla="*/ 0 h 42"/>
                  <a:gd name="T22" fmla="*/ 1 w 34"/>
                  <a:gd name="T23" fmla="*/ 0 h 42"/>
                  <a:gd name="T24" fmla="*/ 1 w 34"/>
                  <a:gd name="T25" fmla="*/ 0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42"/>
                  <a:gd name="T41" fmla="*/ 34 w 34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8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0 h 7"/>
                  <a:gd name="T2" fmla="*/ 0 w 45"/>
                  <a:gd name="T3" fmla="*/ 0 h 7"/>
                  <a:gd name="T4" fmla="*/ 0 w 45"/>
                  <a:gd name="T5" fmla="*/ 0 h 7"/>
                  <a:gd name="T6" fmla="*/ 0 w 45"/>
                  <a:gd name="T7" fmla="*/ 0 h 7"/>
                  <a:gd name="T8" fmla="*/ 0 w 45"/>
                  <a:gd name="T9" fmla="*/ 0 h 7"/>
                  <a:gd name="T10" fmla="*/ 0 w 45"/>
                  <a:gd name="T11" fmla="*/ 0 h 7"/>
                  <a:gd name="T12" fmla="*/ 0 w 45"/>
                  <a:gd name="T13" fmla="*/ 0 h 7"/>
                  <a:gd name="T14" fmla="*/ 0 w 45"/>
                  <a:gd name="T15" fmla="*/ 0 h 7"/>
                  <a:gd name="T16" fmla="*/ 0 w 45"/>
                  <a:gd name="T17" fmla="*/ 0 h 7"/>
                  <a:gd name="T18" fmla="*/ 0 w 45"/>
                  <a:gd name="T19" fmla="*/ 0 h 7"/>
                  <a:gd name="T20" fmla="*/ 0 w 45"/>
                  <a:gd name="T21" fmla="*/ 0 h 7"/>
                  <a:gd name="T22" fmla="*/ 0 w 45"/>
                  <a:gd name="T23" fmla="*/ 0 h 7"/>
                  <a:gd name="T24" fmla="*/ 0 w 45"/>
                  <a:gd name="T25" fmla="*/ 0 h 7"/>
                  <a:gd name="T26" fmla="*/ 0 w 45"/>
                  <a:gd name="T27" fmla="*/ 0 h 7"/>
                  <a:gd name="T28" fmla="*/ 0 w 45"/>
                  <a:gd name="T29" fmla="*/ 0 h 7"/>
                  <a:gd name="T30" fmla="*/ 0 w 45"/>
                  <a:gd name="T31" fmla="*/ 0 h 7"/>
                  <a:gd name="T32" fmla="*/ 0 w 4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7"/>
                  <a:gd name="T53" fmla="*/ 45 w 4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29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0 h 55"/>
                  <a:gd name="T2" fmla="*/ 1 w 60"/>
                  <a:gd name="T3" fmla="*/ 0 h 55"/>
                  <a:gd name="T4" fmla="*/ 1 w 60"/>
                  <a:gd name="T5" fmla="*/ 0 h 55"/>
                  <a:gd name="T6" fmla="*/ 1 w 60"/>
                  <a:gd name="T7" fmla="*/ 0 h 55"/>
                  <a:gd name="T8" fmla="*/ 1 w 60"/>
                  <a:gd name="T9" fmla="*/ 0 h 55"/>
                  <a:gd name="T10" fmla="*/ 1 w 60"/>
                  <a:gd name="T11" fmla="*/ 0 h 55"/>
                  <a:gd name="T12" fmla="*/ 1 w 60"/>
                  <a:gd name="T13" fmla="*/ 0 h 55"/>
                  <a:gd name="T14" fmla="*/ 1 w 60"/>
                  <a:gd name="T15" fmla="*/ 0 h 55"/>
                  <a:gd name="T16" fmla="*/ 1 w 60"/>
                  <a:gd name="T17" fmla="*/ 0 h 55"/>
                  <a:gd name="T18" fmla="*/ 1 w 60"/>
                  <a:gd name="T19" fmla="*/ 0 h 55"/>
                  <a:gd name="T20" fmla="*/ 1 w 60"/>
                  <a:gd name="T21" fmla="*/ 0 h 55"/>
                  <a:gd name="T22" fmla="*/ 1 w 60"/>
                  <a:gd name="T23" fmla="*/ 0 h 55"/>
                  <a:gd name="T24" fmla="*/ 1 w 60"/>
                  <a:gd name="T25" fmla="*/ 0 h 55"/>
                  <a:gd name="T26" fmla="*/ 1 w 60"/>
                  <a:gd name="T27" fmla="*/ 0 h 55"/>
                  <a:gd name="T28" fmla="*/ 1 w 60"/>
                  <a:gd name="T29" fmla="*/ 0 h 55"/>
                  <a:gd name="T30" fmla="*/ 1 w 60"/>
                  <a:gd name="T31" fmla="*/ 0 h 55"/>
                  <a:gd name="T32" fmla="*/ 0 w 60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55"/>
                  <a:gd name="T53" fmla="*/ 60 w 60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0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0 h 57"/>
                  <a:gd name="T2" fmla="*/ 1 w 54"/>
                  <a:gd name="T3" fmla="*/ 0 h 57"/>
                  <a:gd name="T4" fmla="*/ 1 w 54"/>
                  <a:gd name="T5" fmla="*/ 0 h 57"/>
                  <a:gd name="T6" fmla="*/ 1 w 54"/>
                  <a:gd name="T7" fmla="*/ 0 h 57"/>
                  <a:gd name="T8" fmla="*/ 1 w 54"/>
                  <a:gd name="T9" fmla="*/ 0 h 57"/>
                  <a:gd name="T10" fmla="*/ 1 w 54"/>
                  <a:gd name="T11" fmla="*/ 0 h 57"/>
                  <a:gd name="T12" fmla="*/ 1 w 54"/>
                  <a:gd name="T13" fmla="*/ 0 h 57"/>
                  <a:gd name="T14" fmla="*/ 1 w 54"/>
                  <a:gd name="T15" fmla="*/ 0 h 57"/>
                  <a:gd name="T16" fmla="*/ 1 w 54"/>
                  <a:gd name="T17" fmla="*/ 0 h 57"/>
                  <a:gd name="T18" fmla="*/ 1 w 54"/>
                  <a:gd name="T19" fmla="*/ 0 h 57"/>
                  <a:gd name="T20" fmla="*/ 1 w 54"/>
                  <a:gd name="T21" fmla="*/ 0 h 57"/>
                  <a:gd name="T22" fmla="*/ 1 w 54"/>
                  <a:gd name="T23" fmla="*/ 0 h 57"/>
                  <a:gd name="T24" fmla="*/ 1 w 54"/>
                  <a:gd name="T25" fmla="*/ 0 h 57"/>
                  <a:gd name="T26" fmla="*/ 1 w 54"/>
                  <a:gd name="T27" fmla="*/ 0 h 57"/>
                  <a:gd name="T28" fmla="*/ 1 w 54"/>
                  <a:gd name="T29" fmla="*/ 0 h 57"/>
                  <a:gd name="T30" fmla="*/ 1 w 54"/>
                  <a:gd name="T31" fmla="*/ 0 h 57"/>
                  <a:gd name="T32" fmla="*/ 0 w 54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7"/>
                  <a:gd name="T53" fmla="*/ 54 w 5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1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1 h 60"/>
                  <a:gd name="T2" fmla="*/ 1 w 47"/>
                  <a:gd name="T3" fmla="*/ 1 h 60"/>
                  <a:gd name="T4" fmla="*/ 1 w 47"/>
                  <a:gd name="T5" fmla="*/ 1 h 60"/>
                  <a:gd name="T6" fmla="*/ 1 w 47"/>
                  <a:gd name="T7" fmla="*/ 1 h 60"/>
                  <a:gd name="T8" fmla="*/ 1 w 47"/>
                  <a:gd name="T9" fmla="*/ 1 h 60"/>
                  <a:gd name="T10" fmla="*/ 1 w 47"/>
                  <a:gd name="T11" fmla="*/ 1 h 60"/>
                  <a:gd name="T12" fmla="*/ 1 w 47"/>
                  <a:gd name="T13" fmla="*/ 1 h 60"/>
                  <a:gd name="T14" fmla="*/ 1 w 47"/>
                  <a:gd name="T15" fmla="*/ 1 h 60"/>
                  <a:gd name="T16" fmla="*/ 1 w 47"/>
                  <a:gd name="T17" fmla="*/ 0 h 60"/>
                  <a:gd name="T18" fmla="*/ 1 w 47"/>
                  <a:gd name="T19" fmla="*/ 1 h 60"/>
                  <a:gd name="T20" fmla="*/ 1 w 47"/>
                  <a:gd name="T21" fmla="*/ 1 h 60"/>
                  <a:gd name="T22" fmla="*/ 1 w 47"/>
                  <a:gd name="T23" fmla="*/ 1 h 60"/>
                  <a:gd name="T24" fmla="*/ 1 w 47"/>
                  <a:gd name="T25" fmla="*/ 1 h 60"/>
                  <a:gd name="T26" fmla="*/ 1 w 47"/>
                  <a:gd name="T27" fmla="*/ 1 h 60"/>
                  <a:gd name="T28" fmla="*/ 1 w 47"/>
                  <a:gd name="T29" fmla="*/ 1 h 60"/>
                  <a:gd name="T30" fmla="*/ 1 w 47"/>
                  <a:gd name="T31" fmla="*/ 1 h 60"/>
                  <a:gd name="T32" fmla="*/ 0 w 47"/>
                  <a:gd name="T33" fmla="*/ 1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60"/>
                  <a:gd name="T53" fmla="*/ 47 w 47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2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1 h 55"/>
                  <a:gd name="T2" fmla="*/ 1 w 36"/>
                  <a:gd name="T3" fmla="*/ 1 h 55"/>
                  <a:gd name="T4" fmla="*/ 1 w 36"/>
                  <a:gd name="T5" fmla="*/ 1 h 55"/>
                  <a:gd name="T6" fmla="*/ 1 w 36"/>
                  <a:gd name="T7" fmla="*/ 1 h 55"/>
                  <a:gd name="T8" fmla="*/ 1 w 36"/>
                  <a:gd name="T9" fmla="*/ 1 h 55"/>
                  <a:gd name="T10" fmla="*/ 1 w 36"/>
                  <a:gd name="T11" fmla="*/ 1 h 55"/>
                  <a:gd name="T12" fmla="*/ 1 w 36"/>
                  <a:gd name="T13" fmla="*/ 1 h 55"/>
                  <a:gd name="T14" fmla="*/ 1 w 36"/>
                  <a:gd name="T15" fmla="*/ 1 h 55"/>
                  <a:gd name="T16" fmla="*/ 1 w 36"/>
                  <a:gd name="T17" fmla="*/ 0 h 55"/>
                  <a:gd name="T18" fmla="*/ 1 w 36"/>
                  <a:gd name="T19" fmla="*/ 1 h 55"/>
                  <a:gd name="T20" fmla="*/ 1 w 36"/>
                  <a:gd name="T21" fmla="*/ 1 h 55"/>
                  <a:gd name="T22" fmla="*/ 1 w 36"/>
                  <a:gd name="T23" fmla="*/ 1 h 55"/>
                  <a:gd name="T24" fmla="*/ 0 w 36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55"/>
                  <a:gd name="T41" fmla="*/ 36 w 36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3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1 h 53"/>
                  <a:gd name="T2" fmla="*/ 0 w 33"/>
                  <a:gd name="T3" fmla="*/ 1 h 53"/>
                  <a:gd name="T4" fmla="*/ 0 w 33"/>
                  <a:gd name="T5" fmla="*/ 1 h 53"/>
                  <a:gd name="T6" fmla="*/ 0 w 33"/>
                  <a:gd name="T7" fmla="*/ 1 h 53"/>
                  <a:gd name="T8" fmla="*/ 0 w 33"/>
                  <a:gd name="T9" fmla="*/ 1 h 53"/>
                  <a:gd name="T10" fmla="*/ 0 w 33"/>
                  <a:gd name="T11" fmla="*/ 1 h 53"/>
                  <a:gd name="T12" fmla="*/ 0 w 33"/>
                  <a:gd name="T13" fmla="*/ 1 h 53"/>
                  <a:gd name="T14" fmla="*/ 0 w 33"/>
                  <a:gd name="T15" fmla="*/ 0 h 53"/>
                  <a:gd name="T16" fmla="*/ 0 w 33"/>
                  <a:gd name="T17" fmla="*/ 0 h 53"/>
                  <a:gd name="T18" fmla="*/ 0 w 33"/>
                  <a:gd name="T19" fmla="*/ 1 h 53"/>
                  <a:gd name="T20" fmla="*/ 0 w 33"/>
                  <a:gd name="T21" fmla="*/ 1 h 53"/>
                  <a:gd name="T22" fmla="*/ 0 w 33"/>
                  <a:gd name="T23" fmla="*/ 1 h 53"/>
                  <a:gd name="T24" fmla="*/ 0 w 33"/>
                  <a:gd name="T25" fmla="*/ 1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53"/>
                  <a:gd name="T41" fmla="*/ 33 w 3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4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0 h 47"/>
                  <a:gd name="T2" fmla="*/ 1 w 16"/>
                  <a:gd name="T3" fmla="*/ 0 h 47"/>
                  <a:gd name="T4" fmla="*/ 1 w 16"/>
                  <a:gd name="T5" fmla="*/ 0 h 47"/>
                  <a:gd name="T6" fmla="*/ 1 w 16"/>
                  <a:gd name="T7" fmla="*/ 0 h 47"/>
                  <a:gd name="T8" fmla="*/ 1 w 16"/>
                  <a:gd name="T9" fmla="*/ 0 h 47"/>
                  <a:gd name="T10" fmla="*/ 1 w 16"/>
                  <a:gd name="T11" fmla="*/ 0 h 47"/>
                  <a:gd name="T12" fmla="*/ 1 w 16"/>
                  <a:gd name="T13" fmla="*/ 0 h 47"/>
                  <a:gd name="T14" fmla="*/ 1 w 16"/>
                  <a:gd name="T15" fmla="*/ 0 h 47"/>
                  <a:gd name="T16" fmla="*/ 0 w 16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7"/>
                  <a:gd name="T29" fmla="*/ 16 w 1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5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w 9"/>
                  <a:gd name="T9" fmla="*/ 0 h 41"/>
                  <a:gd name="T10" fmla="*/ 0 w 9"/>
                  <a:gd name="T11" fmla="*/ 0 h 41"/>
                  <a:gd name="T12" fmla="*/ 0 w 9"/>
                  <a:gd name="T13" fmla="*/ 0 h 41"/>
                  <a:gd name="T14" fmla="*/ 0 w 9"/>
                  <a:gd name="T15" fmla="*/ 0 h 41"/>
                  <a:gd name="T16" fmla="*/ 0 w 9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1"/>
                  <a:gd name="T29" fmla="*/ 9 w 9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6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1 w 11"/>
                  <a:gd name="T1" fmla="*/ 0 h 39"/>
                  <a:gd name="T2" fmla="*/ 1 w 11"/>
                  <a:gd name="T3" fmla="*/ 0 h 39"/>
                  <a:gd name="T4" fmla="*/ 1 w 11"/>
                  <a:gd name="T5" fmla="*/ 0 h 39"/>
                  <a:gd name="T6" fmla="*/ 1 w 11"/>
                  <a:gd name="T7" fmla="*/ 0 h 39"/>
                  <a:gd name="T8" fmla="*/ 1 w 11"/>
                  <a:gd name="T9" fmla="*/ 0 h 39"/>
                  <a:gd name="T10" fmla="*/ 0 w 11"/>
                  <a:gd name="T11" fmla="*/ 0 h 39"/>
                  <a:gd name="T12" fmla="*/ 1 w 11"/>
                  <a:gd name="T13" fmla="*/ 0 h 39"/>
                  <a:gd name="T14" fmla="*/ 1 w 11"/>
                  <a:gd name="T15" fmla="*/ 0 h 39"/>
                  <a:gd name="T16" fmla="*/ 1 w 11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39"/>
                  <a:gd name="T29" fmla="*/ 11 w 11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7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0 w 12"/>
                  <a:gd name="T1" fmla="*/ 1 h 38"/>
                  <a:gd name="T2" fmla="*/ 0 w 12"/>
                  <a:gd name="T3" fmla="*/ 1 h 38"/>
                  <a:gd name="T4" fmla="*/ 0 w 12"/>
                  <a:gd name="T5" fmla="*/ 1 h 38"/>
                  <a:gd name="T6" fmla="*/ 0 w 12"/>
                  <a:gd name="T7" fmla="*/ 1 h 38"/>
                  <a:gd name="T8" fmla="*/ 0 w 12"/>
                  <a:gd name="T9" fmla="*/ 0 h 38"/>
                  <a:gd name="T10" fmla="*/ 0 w 12"/>
                  <a:gd name="T11" fmla="*/ 1 h 38"/>
                  <a:gd name="T12" fmla="*/ 0 w 12"/>
                  <a:gd name="T13" fmla="*/ 1 h 38"/>
                  <a:gd name="T14" fmla="*/ 0 w 12"/>
                  <a:gd name="T15" fmla="*/ 1 h 38"/>
                  <a:gd name="T16" fmla="*/ 0 w 12"/>
                  <a:gd name="T17" fmla="*/ 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38"/>
                  <a:gd name="T29" fmla="*/ 12 w 1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8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0 w 11"/>
                  <a:gd name="T1" fmla="*/ 1 h 42"/>
                  <a:gd name="T2" fmla="*/ 0 w 11"/>
                  <a:gd name="T3" fmla="*/ 1 h 42"/>
                  <a:gd name="T4" fmla="*/ 0 w 11"/>
                  <a:gd name="T5" fmla="*/ 1 h 42"/>
                  <a:gd name="T6" fmla="*/ 0 w 11"/>
                  <a:gd name="T7" fmla="*/ 1 h 42"/>
                  <a:gd name="T8" fmla="*/ 0 w 11"/>
                  <a:gd name="T9" fmla="*/ 0 h 42"/>
                  <a:gd name="T10" fmla="*/ 0 w 11"/>
                  <a:gd name="T11" fmla="*/ 1 h 42"/>
                  <a:gd name="T12" fmla="*/ 0 w 11"/>
                  <a:gd name="T13" fmla="*/ 1 h 42"/>
                  <a:gd name="T14" fmla="*/ 0 w 11"/>
                  <a:gd name="T15" fmla="*/ 1 h 42"/>
                  <a:gd name="T16" fmla="*/ 0 w 11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42"/>
                  <a:gd name="T29" fmla="*/ 11 w 11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39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1 w 62"/>
                  <a:gd name="T1" fmla="*/ 0 h 45"/>
                  <a:gd name="T2" fmla="*/ 1 w 62"/>
                  <a:gd name="T3" fmla="*/ 0 h 45"/>
                  <a:gd name="T4" fmla="*/ 1 w 62"/>
                  <a:gd name="T5" fmla="*/ 0 h 45"/>
                  <a:gd name="T6" fmla="*/ 1 w 62"/>
                  <a:gd name="T7" fmla="*/ 0 h 45"/>
                  <a:gd name="T8" fmla="*/ 1 w 62"/>
                  <a:gd name="T9" fmla="*/ 0 h 45"/>
                  <a:gd name="T10" fmla="*/ 1 w 62"/>
                  <a:gd name="T11" fmla="*/ 0 h 45"/>
                  <a:gd name="T12" fmla="*/ 1 w 62"/>
                  <a:gd name="T13" fmla="*/ 0 h 45"/>
                  <a:gd name="T14" fmla="*/ 1 w 62"/>
                  <a:gd name="T15" fmla="*/ 0 h 45"/>
                  <a:gd name="T16" fmla="*/ 0 w 62"/>
                  <a:gd name="T17" fmla="*/ 0 h 45"/>
                  <a:gd name="T18" fmla="*/ 1 w 62"/>
                  <a:gd name="T19" fmla="*/ 0 h 45"/>
                  <a:gd name="T20" fmla="*/ 1 w 62"/>
                  <a:gd name="T21" fmla="*/ 0 h 45"/>
                  <a:gd name="T22" fmla="*/ 1 w 62"/>
                  <a:gd name="T23" fmla="*/ 0 h 45"/>
                  <a:gd name="T24" fmla="*/ 1 w 62"/>
                  <a:gd name="T25" fmla="*/ 0 h 45"/>
                  <a:gd name="T26" fmla="*/ 1 w 62"/>
                  <a:gd name="T27" fmla="*/ 0 h 45"/>
                  <a:gd name="T28" fmla="*/ 1 w 62"/>
                  <a:gd name="T29" fmla="*/ 0 h 45"/>
                  <a:gd name="T30" fmla="*/ 1 w 62"/>
                  <a:gd name="T31" fmla="*/ 0 h 45"/>
                  <a:gd name="T32" fmla="*/ 1 w 62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45"/>
                  <a:gd name="T53" fmla="*/ 62 w 62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0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0 h 29"/>
                  <a:gd name="T2" fmla="*/ 1 w 46"/>
                  <a:gd name="T3" fmla="*/ 0 h 29"/>
                  <a:gd name="T4" fmla="*/ 1 w 46"/>
                  <a:gd name="T5" fmla="*/ 0 h 29"/>
                  <a:gd name="T6" fmla="*/ 1 w 46"/>
                  <a:gd name="T7" fmla="*/ 0 h 29"/>
                  <a:gd name="T8" fmla="*/ 1 w 46"/>
                  <a:gd name="T9" fmla="*/ 0 h 29"/>
                  <a:gd name="T10" fmla="*/ 1 w 46"/>
                  <a:gd name="T11" fmla="*/ 0 h 29"/>
                  <a:gd name="T12" fmla="*/ 1 w 46"/>
                  <a:gd name="T13" fmla="*/ 0 h 29"/>
                  <a:gd name="T14" fmla="*/ 1 w 46"/>
                  <a:gd name="T15" fmla="*/ 0 h 29"/>
                  <a:gd name="T16" fmla="*/ 1 w 46"/>
                  <a:gd name="T17" fmla="*/ 0 h 29"/>
                  <a:gd name="T18" fmla="*/ 1 w 46"/>
                  <a:gd name="T19" fmla="*/ 0 h 29"/>
                  <a:gd name="T20" fmla="*/ 1 w 46"/>
                  <a:gd name="T21" fmla="*/ 0 h 29"/>
                  <a:gd name="T22" fmla="*/ 1 w 46"/>
                  <a:gd name="T23" fmla="*/ 0 h 29"/>
                  <a:gd name="T24" fmla="*/ 1 w 46"/>
                  <a:gd name="T25" fmla="*/ 0 h 29"/>
                  <a:gd name="T26" fmla="*/ 1 w 46"/>
                  <a:gd name="T27" fmla="*/ 0 h 29"/>
                  <a:gd name="T28" fmla="*/ 1 w 46"/>
                  <a:gd name="T29" fmla="*/ 0 h 29"/>
                  <a:gd name="T30" fmla="*/ 1 w 46"/>
                  <a:gd name="T31" fmla="*/ 0 h 29"/>
                  <a:gd name="T32" fmla="*/ 0 w 46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9"/>
                  <a:gd name="T53" fmla="*/ 46 w 46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1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 h 60"/>
                  <a:gd name="T2" fmla="*/ 0 w 254"/>
                  <a:gd name="T3" fmla="*/ 1 h 60"/>
                  <a:gd name="T4" fmla="*/ 1 w 254"/>
                  <a:gd name="T5" fmla="*/ 1 h 60"/>
                  <a:gd name="T6" fmla="*/ 1 w 254"/>
                  <a:gd name="T7" fmla="*/ 1 h 60"/>
                  <a:gd name="T8" fmla="*/ 1 w 254"/>
                  <a:gd name="T9" fmla="*/ 0 h 60"/>
                  <a:gd name="T10" fmla="*/ 1 w 254"/>
                  <a:gd name="T11" fmla="*/ 1 h 60"/>
                  <a:gd name="T12" fmla="*/ 1 w 254"/>
                  <a:gd name="T13" fmla="*/ 1 h 60"/>
                  <a:gd name="T14" fmla="*/ 1 w 254"/>
                  <a:gd name="T15" fmla="*/ 1 h 60"/>
                  <a:gd name="T16" fmla="*/ 1 w 254"/>
                  <a:gd name="T17" fmla="*/ 1 h 60"/>
                  <a:gd name="T18" fmla="*/ 1 w 254"/>
                  <a:gd name="T19" fmla="*/ 1 h 60"/>
                  <a:gd name="T20" fmla="*/ 1 w 254"/>
                  <a:gd name="T21" fmla="*/ 1 h 60"/>
                  <a:gd name="T22" fmla="*/ 1 w 254"/>
                  <a:gd name="T23" fmla="*/ 1 h 60"/>
                  <a:gd name="T24" fmla="*/ 1 w 254"/>
                  <a:gd name="T25" fmla="*/ 1 h 60"/>
                  <a:gd name="T26" fmla="*/ 1 w 254"/>
                  <a:gd name="T27" fmla="*/ 1 h 60"/>
                  <a:gd name="T28" fmla="*/ 1 w 254"/>
                  <a:gd name="T29" fmla="*/ 1 h 60"/>
                  <a:gd name="T30" fmla="*/ 1 w 254"/>
                  <a:gd name="T31" fmla="*/ 1 h 60"/>
                  <a:gd name="T32" fmla="*/ 1 w 254"/>
                  <a:gd name="T33" fmla="*/ 1 h 60"/>
                  <a:gd name="T34" fmla="*/ 1 w 254"/>
                  <a:gd name="T35" fmla="*/ 1 h 60"/>
                  <a:gd name="T36" fmla="*/ 1 w 254"/>
                  <a:gd name="T37" fmla="*/ 1 h 60"/>
                  <a:gd name="T38" fmla="*/ 1 w 254"/>
                  <a:gd name="T39" fmla="*/ 1 h 60"/>
                  <a:gd name="T40" fmla="*/ 1 w 254"/>
                  <a:gd name="T41" fmla="*/ 1 h 60"/>
                  <a:gd name="T42" fmla="*/ 1 w 254"/>
                  <a:gd name="T43" fmla="*/ 1 h 60"/>
                  <a:gd name="T44" fmla="*/ 1 w 254"/>
                  <a:gd name="T45" fmla="*/ 1 h 60"/>
                  <a:gd name="T46" fmla="*/ 1 w 254"/>
                  <a:gd name="T47" fmla="*/ 1 h 60"/>
                  <a:gd name="T48" fmla="*/ 1 w 254"/>
                  <a:gd name="T49" fmla="*/ 1 h 60"/>
                  <a:gd name="T50" fmla="*/ 1 w 254"/>
                  <a:gd name="T51" fmla="*/ 1 h 60"/>
                  <a:gd name="T52" fmla="*/ 1 w 254"/>
                  <a:gd name="T53" fmla="*/ 1 h 60"/>
                  <a:gd name="T54" fmla="*/ 1 w 254"/>
                  <a:gd name="T55" fmla="*/ 1 h 60"/>
                  <a:gd name="T56" fmla="*/ 1 w 254"/>
                  <a:gd name="T57" fmla="*/ 1 h 60"/>
                  <a:gd name="T58" fmla="*/ 1 w 254"/>
                  <a:gd name="T59" fmla="*/ 1 h 60"/>
                  <a:gd name="T60" fmla="*/ 1 w 254"/>
                  <a:gd name="T61" fmla="*/ 1 h 60"/>
                  <a:gd name="T62" fmla="*/ 1 w 254"/>
                  <a:gd name="T63" fmla="*/ 1 h 60"/>
                  <a:gd name="T64" fmla="*/ 1 w 254"/>
                  <a:gd name="T65" fmla="*/ 1 h 60"/>
                  <a:gd name="T66" fmla="*/ 1 w 254"/>
                  <a:gd name="T67" fmla="*/ 1 h 60"/>
                  <a:gd name="T68" fmla="*/ 1 w 254"/>
                  <a:gd name="T69" fmla="*/ 1 h 60"/>
                  <a:gd name="T70" fmla="*/ 1 w 254"/>
                  <a:gd name="T71" fmla="*/ 1 h 60"/>
                  <a:gd name="T72" fmla="*/ 1 w 254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4"/>
                  <a:gd name="T112" fmla="*/ 0 h 60"/>
                  <a:gd name="T113" fmla="*/ 254 w 254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2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0 h 52"/>
                  <a:gd name="T2" fmla="*/ 0 w 31"/>
                  <a:gd name="T3" fmla="*/ 0 h 52"/>
                  <a:gd name="T4" fmla="*/ 0 w 31"/>
                  <a:gd name="T5" fmla="*/ 0 h 52"/>
                  <a:gd name="T6" fmla="*/ 0 w 31"/>
                  <a:gd name="T7" fmla="*/ 0 h 52"/>
                  <a:gd name="T8" fmla="*/ 0 w 31"/>
                  <a:gd name="T9" fmla="*/ 0 h 52"/>
                  <a:gd name="T10" fmla="*/ 0 w 31"/>
                  <a:gd name="T11" fmla="*/ 0 h 52"/>
                  <a:gd name="T12" fmla="*/ 0 w 31"/>
                  <a:gd name="T13" fmla="*/ 0 h 52"/>
                  <a:gd name="T14" fmla="*/ 0 w 31"/>
                  <a:gd name="T15" fmla="*/ 0 h 52"/>
                  <a:gd name="T16" fmla="*/ 0 w 31"/>
                  <a:gd name="T17" fmla="*/ 0 h 52"/>
                  <a:gd name="T18" fmla="*/ 0 w 31"/>
                  <a:gd name="T19" fmla="*/ 0 h 52"/>
                  <a:gd name="T20" fmla="*/ 0 w 31"/>
                  <a:gd name="T21" fmla="*/ 0 h 52"/>
                  <a:gd name="T22" fmla="*/ 0 w 31"/>
                  <a:gd name="T23" fmla="*/ 0 h 52"/>
                  <a:gd name="T24" fmla="*/ 0 w 31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52"/>
                  <a:gd name="T41" fmla="*/ 31 w 31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3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1 w 46"/>
                  <a:gd name="T1" fmla="*/ 0 h 64"/>
                  <a:gd name="T2" fmla="*/ 1 w 46"/>
                  <a:gd name="T3" fmla="*/ 1 h 64"/>
                  <a:gd name="T4" fmla="*/ 1 w 46"/>
                  <a:gd name="T5" fmla="*/ 1 h 64"/>
                  <a:gd name="T6" fmla="*/ 1 w 46"/>
                  <a:gd name="T7" fmla="*/ 1 h 64"/>
                  <a:gd name="T8" fmla="*/ 1 w 46"/>
                  <a:gd name="T9" fmla="*/ 1 h 64"/>
                  <a:gd name="T10" fmla="*/ 1 w 46"/>
                  <a:gd name="T11" fmla="*/ 1 h 64"/>
                  <a:gd name="T12" fmla="*/ 1 w 46"/>
                  <a:gd name="T13" fmla="*/ 1 h 64"/>
                  <a:gd name="T14" fmla="*/ 1 w 46"/>
                  <a:gd name="T15" fmla="*/ 1 h 64"/>
                  <a:gd name="T16" fmla="*/ 0 w 46"/>
                  <a:gd name="T17" fmla="*/ 1 h 64"/>
                  <a:gd name="T18" fmla="*/ 1 w 46"/>
                  <a:gd name="T19" fmla="*/ 1 h 64"/>
                  <a:gd name="T20" fmla="*/ 1 w 46"/>
                  <a:gd name="T21" fmla="*/ 1 h 64"/>
                  <a:gd name="T22" fmla="*/ 1 w 46"/>
                  <a:gd name="T23" fmla="*/ 1 h 64"/>
                  <a:gd name="T24" fmla="*/ 1 w 46"/>
                  <a:gd name="T25" fmla="*/ 1 h 64"/>
                  <a:gd name="T26" fmla="*/ 1 w 46"/>
                  <a:gd name="T27" fmla="*/ 1 h 64"/>
                  <a:gd name="T28" fmla="*/ 1 w 46"/>
                  <a:gd name="T29" fmla="*/ 1 h 64"/>
                  <a:gd name="T30" fmla="*/ 1 w 46"/>
                  <a:gd name="T31" fmla="*/ 1 h 64"/>
                  <a:gd name="T32" fmla="*/ 1 w 4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4"/>
                  <a:gd name="T53" fmla="*/ 46 w 4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4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1 w 59"/>
                  <a:gd name="T1" fmla="*/ 0 h 74"/>
                  <a:gd name="T2" fmla="*/ 1 w 59"/>
                  <a:gd name="T3" fmla="*/ 1 h 74"/>
                  <a:gd name="T4" fmla="*/ 1 w 59"/>
                  <a:gd name="T5" fmla="*/ 1 h 74"/>
                  <a:gd name="T6" fmla="*/ 1 w 59"/>
                  <a:gd name="T7" fmla="*/ 1 h 74"/>
                  <a:gd name="T8" fmla="*/ 1 w 59"/>
                  <a:gd name="T9" fmla="*/ 1 h 74"/>
                  <a:gd name="T10" fmla="*/ 1 w 59"/>
                  <a:gd name="T11" fmla="*/ 1 h 74"/>
                  <a:gd name="T12" fmla="*/ 1 w 59"/>
                  <a:gd name="T13" fmla="*/ 1 h 74"/>
                  <a:gd name="T14" fmla="*/ 1 w 59"/>
                  <a:gd name="T15" fmla="*/ 1 h 74"/>
                  <a:gd name="T16" fmla="*/ 0 w 59"/>
                  <a:gd name="T17" fmla="*/ 1 h 74"/>
                  <a:gd name="T18" fmla="*/ 1 w 59"/>
                  <a:gd name="T19" fmla="*/ 1 h 74"/>
                  <a:gd name="T20" fmla="*/ 1 w 59"/>
                  <a:gd name="T21" fmla="*/ 1 h 74"/>
                  <a:gd name="T22" fmla="*/ 1 w 59"/>
                  <a:gd name="T23" fmla="*/ 1 h 74"/>
                  <a:gd name="T24" fmla="*/ 1 w 59"/>
                  <a:gd name="T25" fmla="*/ 1 h 74"/>
                  <a:gd name="T26" fmla="*/ 1 w 59"/>
                  <a:gd name="T27" fmla="*/ 1 h 74"/>
                  <a:gd name="T28" fmla="*/ 1 w 59"/>
                  <a:gd name="T29" fmla="*/ 1 h 74"/>
                  <a:gd name="T30" fmla="*/ 1 w 59"/>
                  <a:gd name="T31" fmla="*/ 1 h 74"/>
                  <a:gd name="T32" fmla="*/ 1 w 59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4"/>
                  <a:gd name="T53" fmla="*/ 59 w 59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5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1 w 54"/>
                  <a:gd name="T1" fmla="*/ 0 h 81"/>
                  <a:gd name="T2" fmla="*/ 1 w 54"/>
                  <a:gd name="T3" fmla="*/ 0 h 81"/>
                  <a:gd name="T4" fmla="*/ 1 w 54"/>
                  <a:gd name="T5" fmla="*/ 0 h 81"/>
                  <a:gd name="T6" fmla="*/ 1 w 54"/>
                  <a:gd name="T7" fmla="*/ 0 h 81"/>
                  <a:gd name="T8" fmla="*/ 1 w 54"/>
                  <a:gd name="T9" fmla="*/ 0 h 81"/>
                  <a:gd name="T10" fmla="*/ 1 w 54"/>
                  <a:gd name="T11" fmla="*/ 0 h 81"/>
                  <a:gd name="T12" fmla="*/ 1 w 54"/>
                  <a:gd name="T13" fmla="*/ 0 h 81"/>
                  <a:gd name="T14" fmla="*/ 1 w 54"/>
                  <a:gd name="T15" fmla="*/ 0 h 81"/>
                  <a:gd name="T16" fmla="*/ 0 w 54"/>
                  <a:gd name="T17" fmla="*/ 0 h 81"/>
                  <a:gd name="T18" fmla="*/ 1 w 54"/>
                  <a:gd name="T19" fmla="*/ 0 h 81"/>
                  <a:gd name="T20" fmla="*/ 1 w 54"/>
                  <a:gd name="T21" fmla="*/ 0 h 81"/>
                  <a:gd name="T22" fmla="*/ 1 w 54"/>
                  <a:gd name="T23" fmla="*/ 0 h 81"/>
                  <a:gd name="T24" fmla="*/ 1 w 54"/>
                  <a:gd name="T25" fmla="*/ 0 h 81"/>
                  <a:gd name="T26" fmla="*/ 1 w 54"/>
                  <a:gd name="T27" fmla="*/ 0 h 81"/>
                  <a:gd name="T28" fmla="*/ 1 w 54"/>
                  <a:gd name="T29" fmla="*/ 0 h 81"/>
                  <a:gd name="T30" fmla="*/ 1 w 54"/>
                  <a:gd name="T31" fmla="*/ 0 h 81"/>
                  <a:gd name="T32" fmla="*/ 1 w 5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81"/>
                  <a:gd name="T53" fmla="*/ 54 w 54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6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1 w 46"/>
                  <a:gd name="T1" fmla="*/ 0 h 73"/>
                  <a:gd name="T2" fmla="*/ 1 w 46"/>
                  <a:gd name="T3" fmla="*/ 0 h 73"/>
                  <a:gd name="T4" fmla="*/ 1 w 46"/>
                  <a:gd name="T5" fmla="*/ 0 h 73"/>
                  <a:gd name="T6" fmla="*/ 1 w 46"/>
                  <a:gd name="T7" fmla="*/ 0 h 73"/>
                  <a:gd name="T8" fmla="*/ 1 w 46"/>
                  <a:gd name="T9" fmla="*/ 0 h 73"/>
                  <a:gd name="T10" fmla="*/ 1 w 46"/>
                  <a:gd name="T11" fmla="*/ 0 h 73"/>
                  <a:gd name="T12" fmla="*/ 1 w 46"/>
                  <a:gd name="T13" fmla="*/ 0 h 73"/>
                  <a:gd name="T14" fmla="*/ 1 w 46"/>
                  <a:gd name="T15" fmla="*/ 0 h 73"/>
                  <a:gd name="T16" fmla="*/ 0 w 46"/>
                  <a:gd name="T17" fmla="*/ 0 h 73"/>
                  <a:gd name="T18" fmla="*/ 1 w 46"/>
                  <a:gd name="T19" fmla="*/ 0 h 73"/>
                  <a:gd name="T20" fmla="*/ 1 w 46"/>
                  <a:gd name="T21" fmla="*/ 0 h 73"/>
                  <a:gd name="T22" fmla="*/ 1 w 46"/>
                  <a:gd name="T23" fmla="*/ 0 h 73"/>
                  <a:gd name="T24" fmla="*/ 1 w 46"/>
                  <a:gd name="T25" fmla="*/ 0 h 73"/>
                  <a:gd name="T26" fmla="*/ 1 w 46"/>
                  <a:gd name="T27" fmla="*/ 0 h 73"/>
                  <a:gd name="T28" fmla="*/ 1 w 46"/>
                  <a:gd name="T29" fmla="*/ 0 h 73"/>
                  <a:gd name="T30" fmla="*/ 1 w 46"/>
                  <a:gd name="T31" fmla="*/ 0 h 73"/>
                  <a:gd name="T32" fmla="*/ 1 w 46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73"/>
                  <a:gd name="T53" fmla="*/ 46 w 4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7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1 w 39"/>
                  <a:gd name="T1" fmla="*/ 0 h 61"/>
                  <a:gd name="T2" fmla="*/ 1 w 39"/>
                  <a:gd name="T3" fmla="*/ 1 h 61"/>
                  <a:gd name="T4" fmla="*/ 1 w 39"/>
                  <a:gd name="T5" fmla="*/ 1 h 61"/>
                  <a:gd name="T6" fmla="*/ 1 w 39"/>
                  <a:gd name="T7" fmla="*/ 1 h 61"/>
                  <a:gd name="T8" fmla="*/ 1 w 39"/>
                  <a:gd name="T9" fmla="*/ 1 h 61"/>
                  <a:gd name="T10" fmla="*/ 1 w 39"/>
                  <a:gd name="T11" fmla="*/ 1 h 61"/>
                  <a:gd name="T12" fmla="*/ 1 w 39"/>
                  <a:gd name="T13" fmla="*/ 1 h 61"/>
                  <a:gd name="T14" fmla="*/ 1 w 39"/>
                  <a:gd name="T15" fmla="*/ 1 h 61"/>
                  <a:gd name="T16" fmla="*/ 0 w 39"/>
                  <a:gd name="T17" fmla="*/ 1 h 61"/>
                  <a:gd name="T18" fmla="*/ 1 w 39"/>
                  <a:gd name="T19" fmla="*/ 1 h 61"/>
                  <a:gd name="T20" fmla="*/ 1 w 39"/>
                  <a:gd name="T21" fmla="*/ 1 h 61"/>
                  <a:gd name="T22" fmla="*/ 1 w 39"/>
                  <a:gd name="T23" fmla="*/ 1 h 61"/>
                  <a:gd name="T24" fmla="*/ 1 w 39"/>
                  <a:gd name="T25" fmla="*/ 1 h 61"/>
                  <a:gd name="T26" fmla="*/ 1 w 39"/>
                  <a:gd name="T27" fmla="*/ 1 h 61"/>
                  <a:gd name="T28" fmla="*/ 1 w 39"/>
                  <a:gd name="T29" fmla="*/ 1 h 61"/>
                  <a:gd name="T30" fmla="*/ 1 w 39"/>
                  <a:gd name="T31" fmla="*/ 1 h 61"/>
                  <a:gd name="T32" fmla="*/ 1 w 39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61"/>
                  <a:gd name="T53" fmla="*/ 39 w 3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8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1 w 10"/>
                  <a:gd name="T1" fmla="*/ 0 h 35"/>
                  <a:gd name="T2" fmla="*/ 1 w 10"/>
                  <a:gd name="T3" fmla="*/ 1 h 35"/>
                  <a:gd name="T4" fmla="*/ 1 w 10"/>
                  <a:gd name="T5" fmla="*/ 1 h 35"/>
                  <a:gd name="T6" fmla="*/ 1 w 10"/>
                  <a:gd name="T7" fmla="*/ 1 h 35"/>
                  <a:gd name="T8" fmla="*/ 0 w 10"/>
                  <a:gd name="T9" fmla="*/ 1 h 35"/>
                  <a:gd name="T10" fmla="*/ 1 w 10"/>
                  <a:gd name="T11" fmla="*/ 1 h 35"/>
                  <a:gd name="T12" fmla="*/ 1 w 10"/>
                  <a:gd name="T13" fmla="*/ 1 h 35"/>
                  <a:gd name="T14" fmla="*/ 1 w 10"/>
                  <a:gd name="T15" fmla="*/ 1 h 35"/>
                  <a:gd name="T16" fmla="*/ 1 w 10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5"/>
                  <a:gd name="T29" fmla="*/ 10 w 10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49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1 w 53"/>
                  <a:gd name="T1" fmla="*/ 0 h 68"/>
                  <a:gd name="T2" fmla="*/ 1 w 53"/>
                  <a:gd name="T3" fmla="*/ 1 h 68"/>
                  <a:gd name="T4" fmla="*/ 1 w 53"/>
                  <a:gd name="T5" fmla="*/ 1 h 68"/>
                  <a:gd name="T6" fmla="*/ 1 w 53"/>
                  <a:gd name="T7" fmla="*/ 1 h 68"/>
                  <a:gd name="T8" fmla="*/ 1 w 53"/>
                  <a:gd name="T9" fmla="*/ 1 h 68"/>
                  <a:gd name="T10" fmla="*/ 1 w 53"/>
                  <a:gd name="T11" fmla="*/ 1 h 68"/>
                  <a:gd name="T12" fmla="*/ 1 w 53"/>
                  <a:gd name="T13" fmla="*/ 1 h 68"/>
                  <a:gd name="T14" fmla="*/ 1 w 53"/>
                  <a:gd name="T15" fmla="*/ 1 h 68"/>
                  <a:gd name="T16" fmla="*/ 0 w 53"/>
                  <a:gd name="T17" fmla="*/ 1 h 68"/>
                  <a:gd name="T18" fmla="*/ 1 w 53"/>
                  <a:gd name="T19" fmla="*/ 1 h 68"/>
                  <a:gd name="T20" fmla="*/ 1 w 53"/>
                  <a:gd name="T21" fmla="*/ 1 h 68"/>
                  <a:gd name="T22" fmla="*/ 1 w 53"/>
                  <a:gd name="T23" fmla="*/ 1 h 68"/>
                  <a:gd name="T24" fmla="*/ 1 w 53"/>
                  <a:gd name="T25" fmla="*/ 1 h 68"/>
                  <a:gd name="T26" fmla="*/ 1 w 53"/>
                  <a:gd name="T27" fmla="*/ 1 h 68"/>
                  <a:gd name="T28" fmla="*/ 1 w 53"/>
                  <a:gd name="T29" fmla="*/ 1 h 68"/>
                  <a:gd name="T30" fmla="*/ 1 w 53"/>
                  <a:gd name="T31" fmla="*/ 1 h 68"/>
                  <a:gd name="T32" fmla="*/ 1 w 53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68"/>
                  <a:gd name="T53" fmla="*/ 53 w 5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0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1 w 52"/>
                  <a:gd name="T1" fmla="*/ 0 h 78"/>
                  <a:gd name="T2" fmla="*/ 1 w 52"/>
                  <a:gd name="T3" fmla="*/ 1 h 78"/>
                  <a:gd name="T4" fmla="*/ 1 w 52"/>
                  <a:gd name="T5" fmla="*/ 1 h 78"/>
                  <a:gd name="T6" fmla="*/ 1 w 52"/>
                  <a:gd name="T7" fmla="*/ 1 h 78"/>
                  <a:gd name="T8" fmla="*/ 1 w 52"/>
                  <a:gd name="T9" fmla="*/ 1 h 78"/>
                  <a:gd name="T10" fmla="*/ 1 w 52"/>
                  <a:gd name="T11" fmla="*/ 1 h 78"/>
                  <a:gd name="T12" fmla="*/ 1 w 52"/>
                  <a:gd name="T13" fmla="*/ 1 h 78"/>
                  <a:gd name="T14" fmla="*/ 1 w 52"/>
                  <a:gd name="T15" fmla="*/ 1 h 78"/>
                  <a:gd name="T16" fmla="*/ 0 w 52"/>
                  <a:gd name="T17" fmla="*/ 1 h 78"/>
                  <a:gd name="T18" fmla="*/ 1 w 52"/>
                  <a:gd name="T19" fmla="*/ 1 h 78"/>
                  <a:gd name="T20" fmla="*/ 1 w 52"/>
                  <a:gd name="T21" fmla="*/ 1 h 78"/>
                  <a:gd name="T22" fmla="*/ 1 w 52"/>
                  <a:gd name="T23" fmla="*/ 1 h 78"/>
                  <a:gd name="T24" fmla="*/ 1 w 52"/>
                  <a:gd name="T25" fmla="*/ 1 h 78"/>
                  <a:gd name="T26" fmla="*/ 1 w 52"/>
                  <a:gd name="T27" fmla="*/ 1 h 78"/>
                  <a:gd name="T28" fmla="*/ 1 w 52"/>
                  <a:gd name="T29" fmla="*/ 1 h 78"/>
                  <a:gd name="T30" fmla="*/ 1 w 52"/>
                  <a:gd name="T31" fmla="*/ 1 h 78"/>
                  <a:gd name="T32" fmla="*/ 1 w 52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8"/>
                  <a:gd name="T53" fmla="*/ 52 w 52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1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1 w 38"/>
                  <a:gd name="T1" fmla="*/ 0 h 75"/>
                  <a:gd name="T2" fmla="*/ 1 w 38"/>
                  <a:gd name="T3" fmla="*/ 0 h 75"/>
                  <a:gd name="T4" fmla="*/ 1 w 38"/>
                  <a:gd name="T5" fmla="*/ 0 h 75"/>
                  <a:gd name="T6" fmla="*/ 1 w 38"/>
                  <a:gd name="T7" fmla="*/ 0 h 75"/>
                  <a:gd name="T8" fmla="*/ 1 w 38"/>
                  <a:gd name="T9" fmla="*/ 0 h 75"/>
                  <a:gd name="T10" fmla="*/ 1 w 38"/>
                  <a:gd name="T11" fmla="*/ 0 h 75"/>
                  <a:gd name="T12" fmla="*/ 1 w 38"/>
                  <a:gd name="T13" fmla="*/ 0 h 75"/>
                  <a:gd name="T14" fmla="*/ 1 w 38"/>
                  <a:gd name="T15" fmla="*/ 0 h 75"/>
                  <a:gd name="T16" fmla="*/ 0 w 38"/>
                  <a:gd name="T17" fmla="*/ 0 h 75"/>
                  <a:gd name="T18" fmla="*/ 1 w 38"/>
                  <a:gd name="T19" fmla="*/ 0 h 75"/>
                  <a:gd name="T20" fmla="*/ 1 w 38"/>
                  <a:gd name="T21" fmla="*/ 0 h 75"/>
                  <a:gd name="T22" fmla="*/ 1 w 38"/>
                  <a:gd name="T23" fmla="*/ 0 h 75"/>
                  <a:gd name="T24" fmla="*/ 1 w 38"/>
                  <a:gd name="T25" fmla="*/ 0 h 75"/>
                  <a:gd name="T26" fmla="*/ 1 w 38"/>
                  <a:gd name="T27" fmla="*/ 0 h 75"/>
                  <a:gd name="T28" fmla="*/ 1 w 38"/>
                  <a:gd name="T29" fmla="*/ 0 h 75"/>
                  <a:gd name="T30" fmla="*/ 1 w 38"/>
                  <a:gd name="T31" fmla="*/ 0 h 75"/>
                  <a:gd name="T32" fmla="*/ 1 w 3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75"/>
                  <a:gd name="T53" fmla="*/ 38 w 38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2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0 w 41"/>
                  <a:gd name="T1" fmla="*/ 0 h 56"/>
                  <a:gd name="T2" fmla="*/ 0 w 41"/>
                  <a:gd name="T3" fmla="*/ 1 h 56"/>
                  <a:gd name="T4" fmla="*/ 0 w 41"/>
                  <a:gd name="T5" fmla="*/ 1 h 56"/>
                  <a:gd name="T6" fmla="*/ 0 w 41"/>
                  <a:gd name="T7" fmla="*/ 1 h 56"/>
                  <a:gd name="T8" fmla="*/ 0 w 41"/>
                  <a:gd name="T9" fmla="*/ 1 h 56"/>
                  <a:gd name="T10" fmla="*/ 0 w 41"/>
                  <a:gd name="T11" fmla="*/ 1 h 56"/>
                  <a:gd name="T12" fmla="*/ 0 w 41"/>
                  <a:gd name="T13" fmla="*/ 1 h 56"/>
                  <a:gd name="T14" fmla="*/ 0 w 41"/>
                  <a:gd name="T15" fmla="*/ 1 h 56"/>
                  <a:gd name="T16" fmla="*/ 0 w 41"/>
                  <a:gd name="T17" fmla="*/ 1 h 56"/>
                  <a:gd name="T18" fmla="*/ 0 w 41"/>
                  <a:gd name="T19" fmla="*/ 1 h 56"/>
                  <a:gd name="T20" fmla="*/ 0 w 41"/>
                  <a:gd name="T21" fmla="*/ 1 h 56"/>
                  <a:gd name="T22" fmla="*/ 0 w 41"/>
                  <a:gd name="T23" fmla="*/ 1 h 56"/>
                  <a:gd name="T24" fmla="*/ 0 w 41"/>
                  <a:gd name="T25" fmla="*/ 1 h 56"/>
                  <a:gd name="T26" fmla="*/ 0 w 41"/>
                  <a:gd name="T27" fmla="*/ 1 h 56"/>
                  <a:gd name="T28" fmla="*/ 0 w 41"/>
                  <a:gd name="T29" fmla="*/ 1 h 56"/>
                  <a:gd name="T30" fmla="*/ 0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56"/>
                  <a:gd name="T53" fmla="*/ 41 w 41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3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 w 14"/>
                  <a:gd name="T1" fmla="*/ 0 h 41"/>
                  <a:gd name="T2" fmla="*/ 1 w 14"/>
                  <a:gd name="T3" fmla="*/ 0 h 41"/>
                  <a:gd name="T4" fmla="*/ 1 w 14"/>
                  <a:gd name="T5" fmla="*/ 0 h 41"/>
                  <a:gd name="T6" fmla="*/ 1 w 14"/>
                  <a:gd name="T7" fmla="*/ 0 h 41"/>
                  <a:gd name="T8" fmla="*/ 0 w 14"/>
                  <a:gd name="T9" fmla="*/ 0 h 41"/>
                  <a:gd name="T10" fmla="*/ 1 w 14"/>
                  <a:gd name="T11" fmla="*/ 0 h 41"/>
                  <a:gd name="T12" fmla="*/ 1 w 14"/>
                  <a:gd name="T13" fmla="*/ 0 h 41"/>
                  <a:gd name="T14" fmla="*/ 1 w 14"/>
                  <a:gd name="T15" fmla="*/ 0 h 41"/>
                  <a:gd name="T16" fmla="*/ 1 w 14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1"/>
                  <a:gd name="T29" fmla="*/ 14 w 14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4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1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32"/>
                  <a:gd name="T41" fmla="*/ 33 w 33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5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1 h 9"/>
                  <a:gd name="T2" fmla="*/ 1 w 42"/>
                  <a:gd name="T3" fmla="*/ 1 h 9"/>
                  <a:gd name="T4" fmla="*/ 1 w 42"/>
                  <a:gd name="T5" fmla="*/ 1 h 9"/>
                  <a:gd name="T6" fmla="*/ 1 w 42"/>
                  <a:gd name="T7" fmla="*/ 1 h 9"/>
                  <a:gd name="T8" fmla="*/ 1 w 42"/>
                  <a:gd name="T9" fmla="*/ 1 h 9"/>
                  <a:gd name="T10" fmla="*/ 1 w 42"/>
                  <a:gd name="T11" fmla="*/ 1 h 9"/>
                  <a:gd name="T12" fmla="*/ 1 w 42"/>
                  <a:gd name="T13" fmla="*/ 1 h 9"/>
                  <a:gd name="T14" fmla="*/ 1 w 42"/>
                  <a:gd name="T15" fmla="*/ 1 h 9"/>
                  <a:gd name="T16" fmla="*/ 1 w 42"/>
                  <a:gd name="T17" fmla="*/ 1 h 9"/>
                  <a:gd name="T18" fmla="*/ 1 w 42"/>
                  <a:gd name="T19" fmla="*/ 1 h 9"/>
                  <a:gd name="T20" fmla="*/ 1 w 42"/>
                  <a:gd name="T21" fmla="*/ 0 h 9"/>
                  <a:gd name="T22" fmla="*/ 1 w 42"/>
                  <a:gd name="T23" fmla="*/ 0 h 9"/>
                  <a:gd name="T24" fmla="*/ 1 w 42"/>
                  <a:gd name="T25" fmla="*/ 1 h 9"/>
                  <a:gd name="T26" fmla="*/ 1 w 42"/>
                  <a:gd name="T27" fmla="*/ 1 h 9"/>
                  <a:gd name="T28" fmla="*/ 1 w 42"/>
                  <a:gd name="T29" fmla="*/ 1 h 9"/>
                  <a:gd name="T30" fmla="*/ 1 w 42"/>
                  <a:gd name="T31" fmla="*/ 1 h 9"/>
                  <a:gd name="T32" fmla="*/ 0 w 42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9"/>
                  <a:gd name="T53" fmla="*/ 42 w 42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6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1 w 42"/>
                  <a:gd name="T3" fmla="*/ 1 h 31"/>
                  <a:gd name="T4" fmla="*/ 1 w 42"/>
                  <a:gd name="T5" fmla="*/ 1 h 31"/>
                  <a:gd name="T6" fmla="*/ 1 w 42"/>
                  <a:gd name="T7" fmla="*/ 1 h 31"/>
                  <a:gd name="T8" fmla="*/ 1 w 42"/>
                  <a:gd name="T9" fmla="*/ 1 h 31"/>
                  <a:gd name="T10" fmla="*/ 1 w 42"/>
                  <a:gd name="T11" fmla="*/ 1 h 31"/>
                  <a:gd name="T12" fmla="*/ 1 w 42"/>
                  <a:gd name="T13" fmla="*/ 1 h 31"/>
                  <a:gd name="T14" fmla="*/ 1 w 42"/>
                  <a:gd name="T15" fmla="*/ 1 h 31"/>
                  <a:gd name="T16" fmla="*/ 1 w 42"/>
                  <a:gd name="T17" fmla="*/ 1 h 31"/>
                  <a:gd name="T18" fmla="*/ 1 w 42"/>
                  <a:gd name="T19" fmla="*/ 1 h 31"/>
                  <a:gd name="T20" fmla="*/ 1 w 42"/>
                  <a:gd name="T21" fmla="*/ 1 h 31"/>
                  <a:gd name="T22" fmla="*/ 1 w 42"/>
                  <a:gd name="T23" fmla="*/ 1 h 31"/>
                  <a:gd name="T24" fmla="*/ 1 w 42"/>
                  <a:gd name="T25" fmla="*/ 1 h 31"/>
                  <a:gd name="T26" fmla="*/ 1 w 42"/>
                  <a:gd name="T27" fmla="*/ 1 h 31"/>
                  <a:gd name="T28" fmla="*/ 1 w 42"/>
                  <a:gd name="T29" fmla="*/ 1 h 31"/>
                  <a:gd name="T30" fmla="*/ 1 w 42"/>
                  <a:gd name="T31" fmla="*/ 1 h 31"/>
                  <a:gd name="T32" fmla="*/ 0 w 4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31"/>
                  <a:gd name="T53" fmla="*/ 42 w 42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7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1 w 10"/>
                  <a:gd name="T1" fmla="*/ 0 h 52"/>
                  <a:gd name="T2" fmla="*/ 1 w 10"/>
                  <a:gd name="T3" fmla="*/ 1 h 52"/>
                  <a:gd name="T4" fmla="*/ 1 w 10"/>
                  <a:gd name="T5" fmla="*/ 1 h 52"/>
                  <a:gd name="T6" fmla="*/ 1 w 10"/>
                  <a:gd name="T7" fmla="*/ 1 h 52"/>
                  <a:gd name="T8" fmla="*/ 1 w 10"/>
                  <a:gd name="T9" fmla="*/ 1 h 52"/>
                  <a:gd name="T10" fmla="*/ 0 w 10"/>
                  <a:gd name="T11" fmla="*/ 1 h 52"/>
                  <a:gd name="T12" fmla="*/ 1 w 10"/>
                  <a:gd name="T13" fmla="*/ 1 h 52"/>
                  <a:gd name="T14" fmla="*/ 1 w 10"/>
                  <a:gd name="T15" fmla="*/ 1 h 52"/>
                  <a:gd name="T16" fmla="*/ 1 w 10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2"/>
                  <a:gd name="T29" fmla="*/ 10 w 10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8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 w 19"/>
                  <a:gd name="T1" fmla="*/ 0 h 51"/>
                  <a:gd name="T2" fmla="*/ 1 w 19"/>
                  <a:gd name="T3" fmla="*/ 0 h 51"/>
                  <a:gd name="T4" fmla="*/ 1 w 19"/>
                  <a:gd name="T5" fmla="*/ 0 h 51"/>
                  <a:gd name="T6" fmla="*/ 1 w 19"/>
                  <a:gd name="T7" fmla="*/ 0 h 51"/>
                  <a:gd name="T8" fmla="*/ 1 w 19"/>
                  <a:gd name="T9" fmla="*/ 0 h 51"/>
                  <a:gd name="T10" fmla="*/ 0 w 19"/>
                  <a:gd name="T11" fmla="*/ 0 h 51"/>
                  <a:gd name="T12" fmla="*/ 1 w 19"/>
                  <a:gd name="T13" fmla="*/ 0 h 51"/>
                  <a:gd name="T14" fmla="*/ 1 w 19"/>
                  <a:gd name="T15" fmla="*/ 0 h 51"/>
                  <a:gd name="T16" fmla="*/ 1 w 19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1"/>
                  <a:gd name="T29" fmla="*/ 19 w 1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59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1 w 10"/>
                  <a:gd name="T1" fmla="*/ 0 h 48"/>
                  <a:gd name="T2" fmla="*/ 1 w 10"/>
                  <a:gd name="T3" fmla="*/ 1 h 48"/>
                  <a:gd name="T4" fmla="*/ 1 w 10"/>
                  <a:gd name="T5" fmla="*/ 1 h 48"/>
                  <a:gd name="T6" fmla="*/ 1 w 10"/>
                  <a:gd name="T7" fmla="*/ 1 h 48"/>
                  <a:gd name="T8" fmla="*/ 1 w 10"/>
                  <a:gd name="T9" fmla="*/ 1 h 48"/>
                  <a:gd name="T10" fmla="*/ 0 w 10"/>
                  <a:gd name="T11" fmla="*/ 1 h 48"/>
                  <a:gd name="T12" fmla="*/ 0 w 10"/>
                  <a:gd name="T13" fmla="*/ 1 h 48"/>
                  <a:gd name="T14" fmla="*/ 1 w 10"/>
                  <a:gd name="T15" fmla="*/ 1 h 48"/>
                  <a:gd name="T16" fmla="*/ 1 w 10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48"/>
                  <a:gd name="T29" fmla="*/ 10 w 10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0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1 w 11"/>
                  <a:gd name="T3" fmla="*/ 1 h 52"/>
                  <a:gd name="T4" fmla="*/ 1 w 11"/>
                  <a:gd name="T5" fmla="*/ 1 h 52"/>
                  <a:gd name="T6" fmla="*/ 1 w 11"/>
                  <a:gd name="T7" fmla="*/ 1 h 52"/>
                  <a:gd name="T8" fmla="*/ 1 w 11"/>
                  <a:gd name="T9" fmla="*/ 1 h 52"/>
                  <a:gd name="T10" fmla="*/ 1 w 11"/>
                  <a:gd name="T11" fmla="*/ 1 h 52"/>
                  <a:gd name="T12" fmla="*/ 1 w 11"/>
                  <a:gd name="T13" fmla="*/ 1 h 52"/>
                  <a:gd name="T14" fmla="*/ 1 w 11"/>
                  <a:gd name="T15" fmla="*/ 1 h 52"/>
                  <a:gd name="T16" fmla="*/ 0 w 11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1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1 w 14"/>
                  <a:gd name="T3" fmla="*/ 1 h 52"/>
                  <a:gd name="T4" fmla="*/ 1 w 14"/>
                  <a:gd name="T5" fmla="*/ 1 h 52"/>
                  <a:gd name="T6" fmla="*/ 1 w 14"/>
                  <a:gd name="T7" fmla="*/ 1 h 52"/>
                  <a:gd name="T8" fmla="*/ 1 w 14"/>
                  <a:gd name="T9" fmla="*/ 1 h 52"/>
                  <a:gd name="T10" fmla="*/ 1 w 14"/>
                  <a:gd name="T11" fmla="*/ 1 h 52"/>
                  <a:gd name="T12" fmla="*/ 1 w 14"/>
                  <a:gd name="T13" fmla="*/ 1 h 52"/>
                  <a:gd name="T14" fmla="*/ 1 w 14"/>
                  <a:gd name="T15" fmla="*/ 1 h 52"/>
                  <a:gd name="T16" fmla="*/ 0 w 14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2"/>
                  <a:gd name="T29" fmla="*/ 14 w 14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2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1 w 17"/>
                  <a:gd name="T3" fmla="*/ 0 h 58"/>
                  <a:gd name="T4" fmla="*/ 1 w 17"/>
                  <a:gd name="T5" fmla="*/ 0 h 58"/>
                  <a:gd name="T6" fmla="*/ 1 w 17"/>
                  <a:gd name="T7" fmla="*/ 0 h 58"/>
                  <a:gd name="T8" fmla="*/ 1 w 17"/>
                  <a:gd name="T9" fmla="*/ 0 h 58"/>
                  <a:gd name="T10" fmla="*/ 1 w 17"/>
                  <a:gd name="T11" fmla="*/ 0 h 58"/>
                  <a:gd name="T12" fmla="*/ 1 w 17"/>
                  <a:gd name="T13" fmla="*/ 0 h 58"/>
                  <a:gd name="T14" fmla="*/ 1 w 17"/>
                  <a:gd name="T15" fmla="*/ 0 h 58"/>
                  <a:gd name="T16" fmla="*/ 0 w 17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8"/>
                  <a:gd name="T29" fmla="*/ 17 w 1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3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0 w 23"/>
                  <a:gd name="T3" fmla="*/ 1 h 61"/>
                  <a:gd name="T4" fmla="*/ 0 w 23"/>
                  <a:gd name="T5" fmla="*/ 1 h 61"/>
                  <a:gd name="T6" fmla="*/ 0 w 23"/>
                  <a:gd name="T7" fmla="*/ 1 h 61"/>
                  <a:gd name="T8" fmla="*/ 0 w 23"/>
                  <a:gd name="T9" fmla="*/ 1 h 61"/>
                  <a:gd name="T10" fmla="*/ 0 w 23"/>
                  <a:gd name="T11" fmla="*/ 1 h 61"/>
                  <a:gd name="T12" fmla="*/ 0 w 23"/>
                  <a:gd name="T13" fmla="*/ 1 h 61"/>
                  <a:gd name="T14" fmla="*/ 0 w 23"/>
                  <a:gd name="T15" fmla="*/ 1 h 61"/>
                  <a:gd name="T16" fmla="*/ 0 w 2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61"/>
                  <a:gd name="T29" fmla="*/ 23 w 2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4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1 w 30"/>
                  <a:gd name="T3" fmla="*/ 1 h 66"/>
                  <a:gd name="T4" fmla="*/ 1 w 30"/>
                  <a:gd name="T5" fmla="*/ 1 h 66"/>
                  <a:gd name="T6" fmla="*/ 1 w 30"/>
                  <a:gd name="T7" fmla="*/ 1 h 66"/>
                  <a:gd name="T8" fmla="*/ 1 w 30"/>
                  <a:gd name="T9" fmla="*/ 1 h 66"/>
                  <a:gd name="T10" fmla="*/ 1 w 30"/>
                  <a:gd name="T11" fmla="*/ 1 h 66"/>
                  <a:gd name="T12" fmla="*/ 1 w 30"/>
                  <a:gd name="T13" fmla="*/ 1 h 66"/>
                  <a:gd name="T14" fmla="*/ 1 w 30"/>
                  <a:gd name="T15" fmla="*/ 1 h 66"/>
                  <a:gd name="T16" fmla="*/ 1 w 30"/>
                  <a:gd name="T17" fmla="*/ 1 h 66"/>
                  <a:gd name="T18" fmla="*/ 1 w 30"/>
                  <a:gd name="T19" fmla="*/ 1 h 66"/>
                  <a:gd name="T20" fmla="*/ 1 w 30"/>
                  <a:gd name="T21" fmla="*/ 1 h 66"/>
                  <a:gd name="T22" fmla="*/ 1 w 30"/>
                  <a:gd name="T23" fmla="*/ 1 h 66"/>
                  <a:gd name="T24" fmla="*/ 0 w 30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66"/>
                  <a:gd name="T41" fmla="*/ 30 w 30"/>
                  <a:gd name="T42" fmla="*/ 66 h 6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5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1 w 46"/>
                  <a:gd name="T3" fmla="*/ 0 h 61"/>
                  <a:gd name="T4" fmla="*/ 1 w 46"/>
                  <a:gd name="T5" fmla="*/ 0 h 61"/>
                  <a:gd name="T6" fmla="*/ 1 w 46"/>
                  <a:gd name="T7" fmla="*/ 0 h 61"/>
                  <a:gd name="T8" fmla="*/ 1 w 46"/>
                  <a:gd name="T9" fmla="*/ 0 h 61"/>
                  <a:gd name="T10" fmla="*/ 1 w 46"/>
                  <a:gd name="T11" fmla="*/ 0 h 61"/>
                  <a:gd name="T12" fmla="*/ 1 w 46"/>
                  <a:gd name="T13" fmla="*/ 0 h 61"/>
                  <a:gd name="T14" fmla="*/ 1 w 46"/>
                  <a:gd name="T15" fmla="*/ 0 h 61"/>
                  <a:gd name="T16" fmla="*/ 1 w 46"/>
                  <a:gd name="T17" fmla="*/ 0 h 61"/>
                  <a:gd name="T18" fmla="*/ 1 w 46"/>
                  <a:gd name="T19" fmla="*/ 0 h 61"/>
                  <a:gd name="T20" fmla="*/ 1 w 46"/>
                  <a:gd name="T21" fmla="*/ 0 h 61"/>
                  <a:gd name="T22" fmla="*/ 1 w 46"/>
                  <a:gd name="T23" fmla="*/ 0 h 61"/>
                  <a:gd name="T24" fmla="*/ 1 w 46"/>
                  <a:gd name="T25" fmla="*/ 0 h 61"/>
                  <a:gd name="T26" fmla="*/ 1 w 46"/>
                  <a:gd name="T27" fmla="*/ 0 h 61"/>
                  <a:gd name="T28" fmla="*/ 1 w 46"/>
                  <a:gd name="T29" fmla="*/ 0 h 61"/>
                  <a:gd name="T30" fmla="*/ 1 w 46"/>
                  <a:gd name="T31" fmla="*/ 0 h 61"/>
                  <a:gd name="T32" fmla="*/ 0 w 46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1"/>
                  <a:gd name="T53" fmla="*/ 46 w 46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6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0 w 58"/>
                  <a:gd name="T3" fmla="*/ 1 h 51"/>
                  <a:gd name="T4" fmla="*/ 0 w 58"/>
                  <a:gd name="T5" fmla="*/ 1 h 51"/>
                  <a:gd name="T6" fmla="*/ 0 w 58"/>
                  <a:gd name="T7" fmla="*/ 1 h 51"/>
                  <a:gd name="T8" fmla="*/ 0 w 58"/>
                  <a:gd name="T9" fmla="*/ 1 h 51"/>
                  <a:gd name="T10" fmla="*/ 0 w 58"/>
                  <a:gd name="T11" fmla="*/ 1 h 51"/>
                  <a:gd name="T12" fmla="*/ 0 w 58"/>
                  <a:gd name="T13" fmla="*/ 1 h 51"/>
                  <a:gd name="T14" fmla="*/ 0 w 58"/>
                  <a:gd name="T15" fmla="*/ 1 h 51"/>
                  <a:gd name="T16" fmla="*/ 0 w 58"/>
                  <a:gd name="T17" fmla="*/ 1 h 51"/>
                  <a:gd name="T18" fmla="*/ 0 w 58"/>
                  <a:gd name="T19" fmla="*/ 1 h 51"/>
                  <a:gd name="T20" fmla="*/ 0 w 58"/>
                  <a:gd name="T21" fmla="*/ 1 h 51"/>
                  <a:gd name="T22" fmla="*/ 0 w 58"/>
                  <a:gd name="T23" fmla="*/ 1 h 51"/>
                  <a:gd name="T24" fmla="*/ 0 w 58"/>
                  <a:gd name="T25" fmla="*/ 1 h 51"/>
                  <a:gd name="T26" fmla="*/ 0 w 58"/>
                  <a:gd name="T27" fmla="*/ 1 h 51"/>
                  <a:gd name="T28" fmla="*/ 0 w 58"/>
                  <a:gd name="T29" fmla="*/ 1 h 51"/>
                  <a:gd name="T30" fmla="*/ 0 w 58"/>
                  <a:gd name="T31" fmla="*/ 1 h 51"/>
                  <a:gd name="T32" fmla="*/ 0 w 58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1"/>
                  <a:gd name="T53" fmla="*/ 58 w 5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7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1 w 51"/>
                  <a:gd name="T1" fmla="*/ 0 h 47"/>
                  <a:gd name="T2" fmla="*/ 1 w 51"/>
                  <a:gd name="T3" fmla="*/ 0 h 47"/>
                  <a:gd name="T4" fmla="*/ 1 w 51"/>
                  <a:gd name="T5" fmla="*/ 0 h 47"/>
                  <a:gd name="T6" fmla="*/ 1 w 51"/>
                  <a:gd name="T7" fmla="*/ 0 h 47"/>
                  <a:gd name="T8" fmla="*/ 1 w 51"/>
                  <a:gd name="T9" fmla="*/ 0 h 47"/>
                  <a:gd name="T10" fmla="*/ 1 w 51"/>
                  <a:gd name="T11" fmla="*/ 0 h 47"/>
                  <a:gd name="T12" fmla="*/ 1 w 51"/>
                  <a:gd name="T13" fmla="*/ 0 h 47"/>
                  <a:gd name="T14" fmla="*/ 1 w 51"/>
                  <a:gd name="T15" fmla="*/ 0 h 47"/>
                  <a:gd name="T16" fmla="*/ 0 w 51"/>
                  <a:gd name="T17" fmla="*/ 0 h 47"/>
                  <a:gd name="T18" fmla="*/ 1 w 51"/>
                  <a:gd name="T19" fmla="*/ 0 h 47"/>
                  <a:gd name="T20" fmla="*/ 1 w 51"/>
                  <a:gd name="T21" fmla="*/ 0 h 47"/>
                  <a:gd name="T22" fmla="*/ 1 w 51"/>
                  <a:gd name="T23" fmla="*/ 0 h 47"/>
                  <a:gd name="T24" fmla="*/ 1 w 51"/>
                  <a:gd name="T25" fmla="*/ 0 h 47"/>
                  <a:gd name="T26" fmla="*/ 1 w 51"/>
                  <a:gd name="T27" fmla="*/ 0 h 47"/>
                  <a:gd name="T28" fmla="*/ 1 w 51"/>
                  <a:gd name="T29" fmla="*/ 0 h 47"/>
                  <a:gd name="T30" fmla="*/ 1 w 51"/>
                  <a:gd name="T31" fmla="*/ 0 h 47"/>
                  <a:gd name="T32" fmla="*/ 1 w 5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7"/>
                  <a:gd name="T53" fmla="*/ 51 w 51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8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0 h 51"/>
                  <a:gd name="T2" fmla="*/ 0 w 236"/>
                  <a:gd name="T3" fmla="*/ 0 h 51"/>
                  <a:gd name="T4" fmla="*/ 1 w 236"/>
                  <a:gd name="T5" fmla="*/ 0 h 51"/>
                  <a:gd name="T6" fmla="*/ 1 w 236"/>
                  <a:gd name="T7" fmla="*/ 0 h 51"/>
                  <a:gd name="T8" fmla="*/ 1 w 236"/>
                  <a:gd name="T9" fmla="*/ 0 h 51"/>
                  <a:gd name="T10" fmla="*/ 1 w 236"/>
                  <a:gd name="T11" fmla="*/ 0 h 51"/>
                  <a:gd name="T12" fmla="*/ 1 w 236"/>
                  <a:gd name="T13" fmla="*/ 0 h 51"/>
                  <a:gd name="T14" fmla="*/ 1 w 236"/>
                  <a:gd name="T15" fmla="*/ 0 h 51"/>
                  <a:gd name="T16" fmla="*/ 1 w 236"/>
                  <a:gd name="T17" fmla="*/ 0 h 51"/>
                  <a:gd name="T18" fmla="*/ 1 w 236"/>
                  <a:gd name="T19" fmla="*/ 0 h 51"/>
                  <a:gd name="T20" fmla="*/ 1 w 236"/>
                  <a:gd name="T21" fmla="*/ 0 h 51"/>
                  <a:gd name="T22" fmla="*/ 1 w 236"/>
                  <a:gd name="T23" fmla="*/ 0 h 51"/>
                  <a:gd name="T24" fmla="*/ 1 w 236"/>
                  <a:gd name="T25" fmla="*/ 0 h 51"/>
                  <a:gd name="T26" fmla="*/ 1 w 236"/>
                  <a:gd name="T27" fmla="*/ 0 h 51"/>
                  <a:gd name="T28" fmla="*/ 1 w 236"/>
                  <a:gd name="T29" fmla="*/ 0 h 51"/>
                  <a:gd name="T30" fmla="*/ 1 w 236"/>
                  <a:gd name="T31" fmla="*/ 0 h 51"/>
                  <a:gd name="T32" fmla="*/ 1 w 236"/>
                  <a:gd name="T33" fmla="*/ 0 h 51"/>
                  <a:gd name="T34" fmla="*/ 1 w 236"/>
                  <a:gd name="T35" fmla="*/ 0 h 51"/>
                  <a:gd name="T36" fmla="*/ 1 w 236"/>
                  <a:gd name="T37" fmla="*/ 0 h 51"/>
                  <a:gd name="T38" fmla="*/ 1 w 236"/>
                  <a:gd name="T39" fmla="*/ 0 h 51"/>
                  <a:gd name="T40" fmla="*/ 1 w 236"/>
                  <a:gd name="T41" fmla="*/ 0 h 51"/>
                  <a:gd name="T42" fmla="*/ 1 w 236"/>
                  <a:gd name="T43" fmla="*/ 0 h 51"/>
                  <a:gd name="T44" fmla="*/ 1 w 236"/>
                  <a:gd name="T45" fmla="*/ 0 h 51"/>
                  <a:gd name="T46" fmla="*/ 1 w 236"/>
                  <a:gd name="T47" fmla="*/ 0 h 51"/>
                  <a:gd name="T48" fmla="*/ 1 w 236"/>
                  <a:gd name="T49" fmla="*/ 0 h 51"/>
                  <a:gd name="T50" fmla="*/ 1 w 236"/>
                  <a:gd name="T51" fmla="*/ 0 h 51"/>
                  <a:gd name="T52" fmla="*/ 1 w 236"/>
                  <a:gd name="T53" fmla="*/ 0 h 51"/>
                  <a:gd name="T54" fmla="*/ 1 w 236"/>
                  <a:gd name="T55" fmla="*/ 0 h 51"/>
                  <a:gd name="T56" fmla="*/ 1 w 236"/>
                  <a:gd name="T57" fmla="*/ 0 h 51"/>
                  <a:gd name="T58" fmla="*/ 1 w 236"/>
                  <a:gd name="T59" fmla="*/ 0 h 51"/>
                  <a:gd name="T60" fmla="*/ 1 w 236"/>
                  <a:gd name="T61" fmla="*/ 0 h 51"/>
                  <a:gd name="T62" fmla="*/ 1 w 236"/>
                  <a:gd name="T63" fmla="*/ 0 h 51"/>
                  <a:gd name="T64" fmla="*/ 1 w 236"/>
                  <a:gd name="T65" fmla="*/ 0 h 51"/>
                  <a:gd name="T66" fmla="*/ 1 w 236"/>
                  <a:gd name="T67" fmla="*/ 0 h 51"/>
                  <a:gd name="T68" fmla="*/ 1 w 236"/>
                  <a:gd name="T69" fmla="*/ 0 h 51"/>
                  <a:gd name="T70" fmla="*/ 1 w 236"/>
                  <a:gd name="T71" fmla="*/ 0 h 51"/>
                  <a:gd name="T72" fmla="*/ 0 w 236"/>
                  <a:gd name="T73" fmla="*/ 0 h 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6"/>
                  <a:gd name="T112" fmla="*/ 0 h 51"/>
                  <a:gd name="T113" fmla="*/ 236 w 236"/>
                  <a:gd name="T114" fmla="*/ 51 h 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69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1 h 53"/>
                  <a:gd name="T2" fmla="*/ 0 w 27"/>
                  <a:gd name="T3" fmla="*/ 1 h 53"/>
                  <a:gd name="T4" fmla="*/ 0 w 27"/>
                  <a:gd name="T5" fmla="*/ 1 h 53"/>
                  <a:gd name="T6" fmla="*/ 0 w 27"/>
                  <a:gd name="T7" fmla="*/ 1 h 53"/>
                  <a:gd name="T8" fmla="*/ 0 w 27"/>
                  <a:gd name="T9" fmla="*/ 0 h 53"/>
                  <a:gd name="T10" fmla="*/ 0 w 27"/>
                  <a:gd name="T11" fmla="*/ 1 h 53"/>
                  <a:gd name="T12" fmla="*/ 0 w 27"/>
                  <a:gd name="T13" fmla="*/ 1 h 53"/>
                  <a:gd name="T14" fmla="*/ 0 w 27"/>
                  <a:gd name="T15" fmla="*/ 1 h 53"/>
                  <a:gd name="T16" fmla="*/ 0 w 27"/>
                  <a:gd name="T17" fmla="*/ 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53"/>
                  <a:gd name="T29" fmla="*/ 27 w 2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0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1 w 28"/>
                  <a:gd name="T1" fmla="*/ 0 h 59"/>
                  <a:gd name="T2" fmla="*/ 1 w 28"/>
                  <a:gd name="T3" fmla="*/ 0 h 59"/>
                  <a:gd name="T4" fmla="*/ 1 w 28"/>
                  <a:gd name="T5" fmla="*/ 0 h 59"/>
                  <a:gd name="T6" fmla="*/ 1 w 28"/>
                  <a:gd name="T7" fmla="*/ 0 h 59"/>
                  <a:gd name="T8" fmla="*/ 0 w 28"/>
                  <a:gd name="T9" fmla="*/ 0 h 59"/>
                  <a:gd name="T10" fmla="*/ 1 w 28"/>
                  <a:gd name="T11" fmla="*/ 0 h 59"/>
                  <a:gd name="T12" fmla="*/ 1 w 28"/>
                  <a:gd name="T13" fmla="*/ 0 h 59"/>
                  <a:gd name="T14" fmla="*/ 1 w 28"/>
                  <a:gd name="T15" fmla="*/ 0 h 59"/>
                  <a:gd name="T16" fmla="*/ 1 w 28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9"/>
                  <a:gd name="T29" fmla="*/ 28 w 2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1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1 h 76"/>
                  <a:gd name="T4" fmla="*/ 0 w 42"/>
                  <a:gd name="T5" fmla="*/ 1 h 76"/>
                  <a:gd name="T6" fmla="*/ 0 w 42"/>
                  <a:gd name="T7" fmla="*/ 1 h 76"/>
                  <a:gd name="T8" fmla="*/ 0 w 42"/>
                  <a:gd name="T9" fmla="*/ 1 h 76"/>
                  <a:gd name="T10" fmla="*/ 0 w 42"/>
                  <a:gd name="T11" fmla="*/ 1 h 76"/>
                  <a:gd name="T12" fmla="*/ 0 w 42"/>
                  <a:gd name="T13" fmla="*/ 1 h 76"/>
                  <a:gd name="T14" fmla="*/ 0 w 42"/>
                  <a:gd name="T15" fmla="*/ 1 h 76"/>
                  <a:gd name="T16" fmla="*/ 0 w 42"/>
                  <a:gd name="T17" fmla="*/ 1 h 76"/>
                  <a:gd name="T18" fmla="*/ 0 w 42"/>
                  <a:gd name="T19" fmla="*/ 1 h 76"/>
                  <a:gd name="T20" fmla="*/ 0 w 42"/>
                  <a:gd name="T21" fmla="*/ 1 h 76"/>
                  <a:gd name="T22" fmla="*/ 0 w 42"/>
                  <a:gd name="T23" fmla="*/ 1 h 76"/>
                  <a:gd name="T24" fmla="*/ 0 w 42"/>
                  <a:gd name="T25" fmla="*/ 1 h 76"/>
                  <a:gd name="T26" fmla="*/ 0 w 42"/>
                  <a:gd name="T27" fmla="*/ 1 h 76"/>
                  <a:gd name="T28" fmla="*/ 0 w 42"/>
                  <a:gd name="T29" fmla="*/ 1 h 76"/>
                  <a:gd name="T30" fmla="*/ 0 w 42"/>
                  <a:gd name="T31" fmla="*/ 1 h 76"/>
                  <a:gd name="T32" fmla="*/ 0 w 4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76"/>
                  <a:gd name="T53" fmla="*/ 42 w 42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2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1 w 46"/>
                  <a:gd name="T1" fmla="*/ 0 h 83"/>
                  <a:gd name="T2" fmla="*/ 1 w 46"/>
                  <a:gd name="T3" fmla="*/ 1 h 83"/>
                  <a:gd name="T4" fmla="*/ 1 w 46"/>
                  <a:gd name="T5" fmla="*/ 1 h 83"/>
                  <a:gd name="T6" fmla="*/ 1 w 46"/>
                  <a:gd name="T7" fmla="*/ 1 h 83"/>
                  <a:gd name="T8" fmla="*/ 1 w 46"/>
                  <a:gd name="T9" fmla="*/ 1 h 83"/>
                  <a:gd name="T10" fmla="*/ 1 w 46"/>
                  <a:gd name="T11" fmla="*/ 1 h 83"/>
                  <a:gd name="T12" fmla="*/ 1 w 46"/>
                  <a:gd name="T13" fmla="*/ 1 h 83"/>
                  <a:gd name="T14" fmla="*/ 1 w 46"/>
                  <a:gd name="T15" fmla="*/ 1 h 83"/>
                  <a:gd name="T16" fmla="*/ 0 w 46"/>
                  <a:gd name="T17" fmla="*/ 1 h 83"/>
                  <a:gd name="T18" fmla="*/ 1 w 46"/>
                  <a:gd name="T19" fmla="*/ 1 h 83"/>
                  <a:gd name="T20" fmla="*/ 1 w 46"/>
                  <a:gd name="T21" fmla="*/ 1 h 83"/>
                  <a:gd name="T22" fmla="*/ 1 w 46"/>
                  <a:gd name="T23" fmla="*/ 1 h 83"/>
                  <a:gd name="T24" fmla="*/ 1 w 46"/>
                  <a:gd name="T25" fmla="*/ 1 h 83"/>
                  <a:gd name="T26" fmla="*/ 1 w 46"/>
                  <a:gd name="T27" fmla="*/ 1 h 83"/>
                  <a:gd name="T28" fmla="*/ 1 w 46"/>
                  <a:gd name="T29" fmla="*/ 1 h 83"/>
                  <a:gd name="T30" fmla="*/ 1 w 46"/>
                  <a:gd name="T31" fmla="*/ 1 h 83"/>
                  <a:gd name="T32" fmla="*/ 1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3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1 w 49"/>
                  <a:gd name="T1" fmla="*/ 0 h 68"/>
                  <a:gd name="T2" fmla="*/ 1 w 49"/>
                  <a:gd name="T3" fmla="*/ 1 h 68"/>
                  <a:gd name="T4" fmla="*/ 1 w 49"/>
                  <a:gd name="T5" fmla="*/ 1 h 68"/>
                  <a:gd name="T6" fmla="*/ 1 w 49"/>
                  <a:gd name="T7" fmla="*/ 1 h 68"/>
                  <a:gd name="T8" fmla="*/ 1 w 49"/>
                  <a:gd name="T9" fmla="*/ 1 h 68"/>
                  <a:gd name="T10" fmla="*/ 1 w 49"/>
                  <a:gd name="T11" fmla="*/ 1 h 68"/>
                  <a:gd name="T12" fmla="*/ 1 w 49"/>
                  <a:gd name="T13" fmla="*/ 1 h 68"/>
                  <a:gd name="T14" fmla="*/ 1 w 49"/>
                  <a:gd name="T15" fmla="*/ 1 h 68"/>
                  <a:gd name="T16" fmla="*/ 0 w 49"/>
                  <a:gd name="T17" fmla="*/ 1 h 68"/>
                  <a:gd name="T18" fmla="*/ 1 w 49"/>
                  <a:gd name="T19" fmla="*/ 1 h 68"/>
                  <a:gd name="T20" fmla="*/ 1 w 49"/>
                  <a:gd name="T21" fmla="*/ 1 h 68"/>
                  <a:gd name="T22" fmla="*/ 1 w 49"/>
                  <a:gd name="T23" fmla="*/ 1 h 68"/>
                  <a:gd name="T24" fmla="*/ 1 w 49"/>
                  <a:gd name="T25" fmla="*/ 1 h 68"/>
                  <a:gd name="T26" fmla="*/ 1 w 49"/>
                  <a:gd name="T27" fmla="*/ 1 h 68"/>
                  <a:gd name="T28" fmla="*/ 1 w 49"/>
                  <a:gd name="T29" fmla="*/ 1 h 68"/>
                  <a:gd name="T30" fmla="*/ 1 w 49"/>
                  <a:gd name="T31" fmla="*/ 1 h 68"/>
                  <a:gd name="T32" fmla="*/ 1 w 49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68"/>
                  <a:gd name="T53" fmla="*/ 49 w 49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4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1 w 44"/>
                  <a:gd name="T1" fmla="*/ 0 h 57"/>
                  <a:gd name="T2" fmla="*/ 1 w 44"/>
                  <a:gd name="T3" fmla="*/ 0 h 57"/>
                  <a:gd name="T4" fmla="*/ 1 w 44"/>
                  <a:gd name="T5" fmla="*/ 0 h 57"/>
                  <a:gd name="T6" fmla="*/ 1 w 44"/>
                  <a:gd name="T7" fmla="*/ 0 h 57"/>
                  <a:gd name="T8" fmla="*/ 1 w 44"/>
                  <a:gd name="T9" fmla="*/ 0 h 57"/>
                  <a:gd name="T10" fmla="*/ 1 w 44"/>
                  <a:gd name="T11" fmla="*/ 0 h 57"/>
                  <a:gd name="T12" fmla="*/ 1 w 44"/>
                  <a:gd name="T13" fmla="*/ 0 h 57"/>
                  <a:gd name="T14" fmla="*/ 1 w 44"/>
                  <a:gd name="T15" fmla="*/ 0 h 57"/>
                  <a:gd name="T16" fmla="*/ 0 w 44"/>
                  <a:gd name="T17" fmla="*/ 0 h 57"/>
                  <a:gd name="T18" fmla="*/ 1 w 44"/>
                  <a:gd name="T19" fmla="*/ 0 h 57"/>
                  <a:gd name="T20" fmla="*/ 1 w 44"/>
                  <a:gd name="T21" fmla="*/ 0 h 57"/>
                  <a:gd name="T22" fmla="*/ 1 w 44"/>
                  <a:gd name="T23" fmla="*/ 0 h 57"/>
                  <a:gd name="T24" fmla="*/ 1 w 44"/>
                  <a:gd name="T25" fmla="*/ 0 h 57"/>
                  <a:gd name="T26" fmla="*/ 1 w 44"/>
                  <a:gd name="T27" fmla="*/ 0 h 57"/>
                  <a:gd name="T28" fmla="*/ 1 w 44"/>
                  <a:gd name="T29" fmla="*/ 0 h 57"/>
                  <a:gd name="T30" fmla="*/ 1 w 44"/>
                  <a:gd name="T31" fmla="*/ 0 h 57"/>
                  <a:gd name="T32" fmla="*/ 1 w 44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7"/>
                  <a:gd name="T53" fmla="*/ 44 w 4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5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0 w 37"/>
                  <a:gd name="T1" fmla="*/ 0 h 42"/>
                  <a:gd name="T2" fmla="*/ 0 w 37"/>
                  <a:gd name="T3" fmla="*/ 0 h 42"/>
                  <a:gd name="T4" fmla="*/ 0 w 37"/>
                  <a:gd name="T5" fmla="*/ 0 h 42"/>
                  <a:gd name="T6" fmla="*/ 0 w 37"/>
                  <a:gd name="T7" fmla="*/ 0 h 42"/>
                  <a:gd name="T8" fmla="*/ 0 w 37"/>
                  <a:gd name="T9" fmla="*/ 0 h 42"/>
                  <a:gd name="T10" fmla="*/ 0 w 37"/>
                  <a:gd name="T11" fmla="*/ 0 h 42"/>
                  <a:gd name="T12" fmla="*/ 0 w 37"/>
                  <a:gd name="T13" fmla="*/ 0 h 42"/>
                  <a:gd name="T14" fmla="*/ 0 w 37"/>
                  <a:gd name="T15" fmla="*/ 0 h 42"/>
                  <a:gd name="T16" fmla="*/ 0 w 37"/>
                  <a:gd name="T17" fmla="*/ 0 h 42"/>
                  <a:gd name="T18" fmla="*/ 0 w 37"/>
                  <a:gd name="T19" fmla="*/ 0 h 42"/>
                  <a:gd name="T20" fmla="*/ 0 w 37"/>
                  <a:gd name="T21" fmla="*/ 0 h 42"/>
                  <a:gd name="T22" fmla="*/ 0 w 37"/>
                  <a:gd name="T23" fmla="*/ 0 h 42"/>
                  <a:gd name="T24" fmla="*/ 0 w 37"/>
                  <a:gd name="T25" fmla="*/ 0 h 42"/>
                  <a:gd name="T26" fmla="*/ 0 w 37"/>
                  <a:gd name="T27" fmla="*/ 0 h 42"/>
                  <a:gd name="T28" fmla="*/ 0 w 37"/>
                  <a:gd name="T29" fmla="*/ 0 h 42"/>
                  <a:gd name="T30" fmla="*/ 0 w 37"/>
                  <a:gd name="T31" fmla="*/ 0 h 42"/>
                  <a:gd name="T32" fmla="*/ 0 w 37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2"/>
                  <a:gd name="T53" fmla="*/ 37 w 37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6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0 w 25"/>
                  <a:gd name="T1" fmla="*/ 0 h 27"/>
                  <a:gd name="T2" fmla="*/ 0 w 25"/>
                  <a:gd name="T3" fmla="*/ 0 h 27"/>
                  <a:gd name="T4" fmla="*/ 0 w 25"/>
                  <a:gd name="T5" fmla="*/ 0 h 27"/>
                  <a:gd name="T6" fmla="*/ 0 w 25"/>
                  <a:gd name="T7" fmla="*/ 0 h 27"/>
                  <a:gd name="T8" fmla="*/ 0 w 25"/>
                  <a:gd name="T9" fmla="*/ 0 h 27"/>
                  <a:gd name="T10" fmla="*/ 0 w 25"/>
                  <a:gd name="T11" fmla="*/ 0 h 27"/>
                  <a:gd name="T12" fmla="*/ 0 w 25"/>
                  <a:gd name="T13" fmla="*/ 0 h 27"/>
                  <a:gd name="T14" fmla="*/ 0 w 25"/>
                  <a:gd name="T15" fmla="*/ 0 h 27"/>
                  <a:gd name="T16" fmla="*/ 0 w 25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7"/>
                  <a:gd name="T29" fmla="*/ 25 w 25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7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0 h 33"/>
                  <a:gd name="T2" fmla="*/ 1 w 27"/>
                  <a:gd name="T3" fmla="*/ 0 h 33"/>
                  <a:gd name="T4" fmla="*/ 1 w 27"/>
                  <a:gd name="T5" fmla="*/ 0 h 33"/>
                  <a:gd name="T6" fmla="*/ 1 w 27"/>
                  <a:gd name="T7" fmla="*/ 0 h 33"/>
                  <a:gd name="T8" fmla="*/ 1 w 27"/>
                  <a:gd name="T9" fmla="*/ 0 h 33"/>
                  <a:gd name="T10" fmla="*/ 1 w 27"/>
                  <a:gd name="T11" fmla="*/ 0 h 33"/>
                  <a:gd name="T12" fmla="*/ 1 w 27"/>
                  <a:gd name="T13" fmla="*/ 0 h 33"/>
                  <a:gd name="T14" fmla="*/ 1 w 27"/>
                  <a:gd name="T15" fmla="*/ 0 h 33"/>
                  <a:gd name="T16" fmla="*/ 1 w 27"/>
                  <a:gd name="T17" fmla="*/ 0 h 33"/>
                  <a:gd name="T18" fmla="*/ 1 w 27"/>
                  <a:gd name="T19" fmla="*/ 0 h 33"/>
                  <a:gd name="T20" fmla="*/ 1 w 27"/>
                  <a:gd name="T21" fmla="*/ 0 h 33"/>
                  <a:gd name="T22" fmla="*/ 1 w 27"/>
                  <a:gd name="T23" fmla="*/ 0 h 33"/>
                  <a:gd name="T24" fmla="*/ 0 w 27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33"/>
                  <a:gd name="T41" fmla="*/ 27 w 27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8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1 w 35"/>
                  <a:gd name="T3" fmla="*/ 1 h 14"/>
                  <a:gd name="T4" fmla="*/ 1 w 35"/>
                  <a:gd name="T5" fmla="*/ 1 h 14"/>
                  <a:gd name="T6" fmla="*/ 1 w 35"/>
                  <a:gd name="T7" fmla="*/ 1 h 14"/>
                  <a:gd name="T8" fmla="*/ 1 w 35"/>
                  <a:gd name="T9" fmla="*/ 1 h 14"/>
                  <a:gd name="T10" fmla="*/ 1 w 35"/>
                  <a:gd name="T11" fmla="*/ 1 h 14"/>
                  <a:gd name="T12" fmla="*/ 1 w 35"/>
                  <a:gd name="T13" fmla="*/ 1 h 14"/>
                  <a:gd name="T14" fmla="*/ 1 w 35"/>
                  <a:gd name="T15" fmla="*/ 1 h 14"/>
                  <a:gd name="T16" fmla="*/ 1 w 35"/>
                  <a:gd name="T17" fmla="*/ 1 h 14"/>
                  <a:gd name="T18" fmla="*/ 1 w 35"/>
                  <a:gd name="T19" fmla="*/ 1 h 14"/>
                  <a:gd name="T20" fmla="*/ 1 w 35"/>
                  <a:gd name="T21" fmla="*/ 1 h 14"/>
                  <a:gd name="T22" fmla="*/ 1 w 35"/>
                  <a:gd name="T23" fmla="*/ 1 h 14"/>
                  <a:gd name="T24" fmla="*/ 1 w 35"/>
                  <a:gd name="T25" fmla="*/ 1 h 14"/>
                  <a:gd name="T26" fmla="*/ 1 w 35"/>
                  <a:gd name="T27" fmla="*/ 1 h 14"/>
                  <a:gd name="T28" fmla="*/ 1 w 35"/>
                  <a:gd name="T29" fmla="*/ 1 h 14"/>
                  <a:gd name="T30" fmla="*/ 1 w 35"/>
                  <a:gd name="T31" fmla="*/ 0 h 14"/>
                  <a:gd name="T32" fmla="*/ 0 w 3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14"/>
                  <a:gd name="T53" fmla="*/ 35 w 35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79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0 h 12"/>
                  <a:gd name="T2" fmla="*/ 1 w 40"/>
                  <a:gd name="T3" fmla="*/ 0 h 12"/>
                  <a:gd name="T4" fmla="*/ 1 w 40"/>
                  <a:gd name="T5" fmla="*/ 0 h 12"/>
                  <a:gd name="T6" fmla="*/ 1 w 40"/>
                  <a:gd name="T7" fmla="*/ 0 h 12"/>
                  <a:gd name="T8" fmla="*/ 1 w 40"/>
                  <a:gd name="T9" fmla="*/ 0 h 12"/>
                  <a:gd name="T10" fmla="*/ 1 w 40"/>
                  <a:gd name="T11" fmla="*/ 0 h 12"/>
                  <a:gd name="T12" fmla="*/ 1 w 40"/>
                  <a:gd name="T13" fmla="*/ 0 h 12"/>
                  <a:gd name="T14" fmla="*/ 1 w 40"/>
                  <a:gd name="T15" fmla="*/ 0 h 12"/>
                  <a:gd name="T16" fmla="*/ 1 w 40"/>
                  <a:gd name="T17" fmla="*/ 0 h 12"/>
                  <a:gd name="T18" fmla="*/ 1 w 40"/>
                  <a:gd name="T19" fmla="*/ 0 h 12"/>
                  <a:gd name="T20" fmla="*/ 1 w 40"/>
                  <a:gd name="T21" fmla="*/ 0 h 12"/>
                  <a:gd name="T22" fmla="*/ 1 w 40"/>
                  <a:gd name="T23" fmla="*/ 0 h 12"/>
                  <a:gd name="T24" fmla="*/ 1 w 40"/>
                  <a:gd name="T25" fmla="*/ 0 h 12"/>
                  <a:gd name="T26" fmla="*/ 1 w 40"/>
                  <a:gd name="T27" fmla="*/ 0 h 12"/>
                  <a:gd name="T28" fmla="*/ 1 w 40"/>
                  <a:gd name="T29" fmla="*/ 0 h 12"/>
                  <a:gd name="T30" fmla="*/ 1 w 40"/>
                  <a:gd name="T31" fmla="*/ 0 h 12"/>
                  <a:gd name="T32" fmla="*/ 0 w 40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12"/>
                  <a:gd name="T53" fmla="*/ 40 w 4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0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0 w 37"/>
                  <a:gd name="T3" fmla="*/ 0 h 29"/>
                  <a:gd name="T4" fmla="*/ 0 w 37"/>
                  <a:gd name="T5" fmla="*/ 0 h 29"/>
                  <a:gd name="T6" fmla="*/ 0 w 37"/>
                  <a:gd name="T7" fmla="*/ 0 h 29"/>
                  <a:gd name="T8" fmla="*/ 0 w 37"/>
                  <a:gd name="T9" fmla="*/ 0 h 29"/>
                  <a:gd name="T10" fmla="*/ 0 w 37"/>
                  <a:gd name="T11" fmla="*/ 0 h 29"/>
                  <a:gd name="T12" fmla="*/ 0 w 37"/>
                  <a:gd name="T13" fmla="*/ 0 h 29"/>
                  <a:gd name="T14" fmla="*/ 0 w 37"/>
                  <a:gd name="T15" fmla="*/ 0 h 29"/>
                  <a:gd name="T16" fmla="*/ 0 w 37"/>
                  <a:gd name="T17" fmla="*/ 0 h 29"/>
                  <a:gd name="T18" fmla="*/ 0 w 37"/>
                  <a:gd name="T19" fmla="*/ 0 h 29"/>
                  <a:gd name="T20" fmla="*/ 0 w 37"/>
                  <a:gd name="T21" fmla="*/ 0 h 29"/>
                  <a:gd name="T22" fmla="*/ 0 w 37"/>
                  <a:gd name="T23" fmla="*/ 0 h 29"/>
                  <a:gd name="T24" fmla="*/ 0 w 37"/>
                  <a:gd name="T25" fmla="*/ 0 h 29"/>
                  <a:gd name="T26" fmla="*/ 0 w 37"/>
                  <a:gd name="T27" fmla="*/ 0 h 29"/>
                  <a:gd name="T28" fmla="*/ 0 w 37"/>
                  <a:gd name="T29" fmla="*/ 0 h 29"/>
                  <a:gd name="T30" fmla="*/ 0 w 37"/>
                  <a:gd name="T31" fmla="*/ 0 h 29"/>
                  <a:gd name="T32" fmla="*/ 0 w 37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29"/>
                  <a:gd name="T53" fmla="*/ 37 w 3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1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1 w 9"/>
                  <a:gd name="T1" fmla="*/ 0 h 51"/>
                  <a:gd name="T2" fmla="*/ 1 w 9"/>
                  <a:gd name="T3" fmla="*/ 1 h 51"/>
                  <a:gd name="T4" fmla="*/ 1 w 9"/>
                  <a:gd name="T5" fmla="*/ 1 h 51"/>
                  <a:gd name="T6" fmla="*/ 1 w 9"/>
                  <a:gd name="T7" fmla="*/ 1 h 51"/>
                  <a:gd name="T8" fmla="*/ 1 w 9"/>
                  <a:gd name="T9" fmla="*/ 1 h 51"/>
                  <a:gd name="T10" fmla="*/ 0 w 9"/>
                  <a:gd name="T11" fmla="*/ 1 h 51"/>
                  <a:gd name="T12" fmla="*/ 1 w 9"/>
                  <a:gd name="T13" fmla="*/ 1 h 51"/>
                  <a:gd name="T14" fmla="*/ 1 w 9"/>
                  <a:gd name="T15" fmla="*/ 1 h 51"/>
                  <a:gd name="T16" fmla="*/ 1 w 9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1"/>
                  <a:gd name="T29" fmla="*/ 9 w 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2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 w 15"/>
                  <a:gd name="T1" fmla="*/ 0 h 51"/>
                  <a:gd name="T2" fmla="*/ 1 w 15"/>
                  <a:gd name="T3" fmla="*/ 0 h 51"/>
                  <a:gd name="T4" fmla="*/ 1 w 15"/>
                  <a:gd name="T5" fmla="*/ 0 h 51"/>
                  <a:gd name="T6" fmla="*/ 1 w 15"/>
                  <a:gd name="T7" fmla="*/ 0 h 51"/>
                  <a:gd name="T8" fmla="*/ 1 w 15"/>
                  <a:gd name="T9" fmla="*/ 0 h 51"/>
                  <a:gd name="T10" fmla="*/ 0 w 15"/>
                  <a:gd name="T11" fmla="*/ 0 h 51"/>
                  <a:gd name="T12" fmla="*/ 1 w 15"/>
                  <a:gd name="T13" fmla="*/ 0 h 51"/>
                  <a:gd name="T14" fmla="*/ 1 w 15"/>
                  <a:gd name="T15" fmla="*/ 0 h 51"/>
                  <a:gd name="T16" fmla="*/ 1 w 15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1"/>
                  <a:gd name="T29" fmla="*/ 15 w 1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3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0 w 9"/>
                  <a:gd name="T1" fmla="*/ 0 h 49"/>
                  <a:gd name="T2" fmla="*/ 0 w 9"/>
                  <a:gd name="T3" fmla="*/ 0 h 49"/>
                  <a:gd name="T4" fmla="*/ 0 w 9"/>
                  <a:gd name="T5" fmla="*/ 0 h 49"/>
                  <a:gd name="T6" fmla="*/ 0 w 9"/>
                  <a:gd name="T7" fmla="*/ 0 h 49"/>
                  <a:gd name="T8" fmla="*/ 0 w 9"/>
                  <a:gd name="T9" fmla="*/ 0 h 49"/>
                  <a:gd name="T10" fmla="*/ 0 w 9"/>
                  <a:gd name="T11" fmla="*/ 0 h 49"/>
                  <a:gd name="T12" fmla="*/ 0 w 9"/>
                  <a:gd name="T13" fmla="*/ 0 h 49"/>
                  <a:gd name="T14" fmla="*/ 0 w 9"/>
                  <a:gd name="T15" fmla="*/ 0 h 49"/>
                  <a:gd name="T16" fmla="*/ 0 w 9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9"/>
                  <a:gd name="T29" fmla="*/ 9 w 9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4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1 w 19"/>
                  <a:gd name="T3" fmla="*/ 1 h 55"/>
                  <a:gd name="T4" fmla="*/ 1 w 19"/>
                  <a:gd name="T5" fmla="*/ 1 h 55"/>
                  <a:gd name="T6" fmla="*/ 1 w 19"/>
                  <a:gd name="T7" fmla="*/ 1 h 55"/>
                  <a:gd name="T8" fmla="*/ 1 w 19"/>
                  <a:gd name="T9" fmla="*/ 1 h 55"/>
                  <a:gd name="T10" fmla="*/ 1 w 19"/>
                  <a:gd name="T11" fmla="*/ 1 h 55"/>
                  <a:gd name="T12" fmla="*/ 1 w 19"/>
                  <a:gd name="T13" fmla="*/ 1 h 55"/>
                  <a:gd name="T14" fmla="*/ 1 w 19"/>
                  <a:gd name="T15" fmla="*/ 1 h 55"/>
                  <a:gd name="T16" fmla="*/ 0 w 19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5"/>
                  <a:gd name="T29" fmla="*/ 19 w 1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5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1 w 22"/>
                  <a:gd name="T3" fmla="*/ 1 h 61"/>
                  <a:gd name="T4" fmla="*/ 1 w 22"/>
                  <a:gd name="T5" fmla="*/ 1 h 61"/>
                  <a:gd name="T6" fmla="*/ 1 w 22"/>
                  <a:gd name="T7" fmla="*/ 1 h 61"/>
                  <a:gd name="T8" fmla="*/ 1 w 22"/>
                  <a:gd name="T9" fmla="*/ 1 h 61"/>
                  <a:gd name="T10" fmla="*/ 1 w 22"/>
                  <a:gd name="T11" fmla="*/ 1 h 61"/>
                  <a:gd name="T12" fmla="*/ 1 w 22"/>
                  <a:gd name="T13" fmla="*/ 1 h 61"/>
                  <a:gd name="T14" fmla="*/ 1 w 22"/>
                  <a:gd name="T15" fmla="*/ 1 h 61"/>
                  <a:gd name="T16" fmla="*/ 0 w 22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1"/>
                  <a:gd name="T29" fmla="*/ 22 w 22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6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1 w 37"/>
                  <a:gd name="T3" fmla="*/ 1 h 63"/>
                  <a:gd name="T4" fmla="*/ 1 w 37"/>
                  <a:gd name="T5" fmla="*/ 1 h 63"/>
                  <a:gd name="T6" fmla="*/ 1 w 37"/>
                  <a:gd name="T7" fmla="*/ 1 h 63"/>
                  <a:gd name="T8" fmla="*/ 1 w 37"/>
                  <a:gd name="T9" fmla="*/ 1 h 63"/>
                  <a:gd name="T10" fmla="*/ 1 w 37"/>
                  <a:gd name="T11" fmla="*/ 1 h 63"/>
                  <a:gd name="T12" fmla="*/ 1 w 37"/>
                  <a:gd name="T13" fmla="*/ 1 h 63"/>
                  <a:gd name="T14" fmla="*/ 1 w 37"/>
                  <a:gd name="T15" fmla="*/ 1 h 63"/>
                  <a:gd name="T16" fmla="*/ 1 w 37"/>
                  <a:gd name="T17" fmla="*/ 1 h 63"/>
                  <a:gd name="T18" fmla="*/ 1 w 37"/>
                  <a:gd name="T19" fmla="*/ 1 h 63"/>
                  <a:gd name="T20" fmla="*/ 1 w 37"/>
                  <a:gd name="T21" fmla="*/ 1 h 63"/>
                  <a:gd name="T22" fmla="*/ 1 w 37"/>
                  <a:gd name="T23" fmla="*/ 1 h 63"/>
                  <a:gd name="T24" fmla="*/ 1 w 37"/>
                  <a:gd name="T25" fmla="*/ 1 h 63"/>
                  <a:gd name="T26" fmla="*/ 1 w 37"/>
                  <a:gd name="T27" fmla="*/ 1 h 63"/>
                  <a:gd name="T28" fmla="*/ 1 w 37"/>
                  <a:gd name="T29" fmla="*/ 1 h 63"/>
                  <a:gd name="T30" fmla="*/ 1 w 37"/>
                  <a:gd name="T31" fmla="*/ 1 h 63"/>
                  <a:gd name="T32" fmla="*/ 0 w 37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63"/>
                  <a:gd name="T53" fmla="*/ 37 w 37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7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1 w 42"/>
                  <a:gd name="T3" fmla="*/ 0 h 59"/>
                  <a:gd name="T4" fmla="*/ 1 w 42"/>
                  <a:gd name="T5" fmla="*/ 0 h 59"/>
                  <a:gd name="T6" fmla="*/ 1 w 42"/>
                  <a:gd name="T7" fmla="*/ 0 h 59"/>
                  <a:gd name="T8" fmla="*/ 1 w 42"/>
                  <a:gd name="T9" fmla="*/ 0 h 59"/>
                  <a:gd name="T10" fmla="*/ 1 w 42"/>
                  <a:gd name="T11" fmla="*/ 0 h 59"/>
                  <a:gd name="T12" fmla="*/ 1 w 42"/>
                  <a:gd name="T13" fmla="*/ 0 h 59"/>
                  <a:gd name="T14" fmla="*/ 1 w 42"/>
                  <a:gd name="T15" fmla="*/ 0 h 59"/>
                  <a:gd name="T16" fmla="*/ 1 w 42"/>
                  <a:gd name="T17" fmla="*/ 0 h 59"/>
                  <a:gd name="T18" fmla="*/ 1 w 42"/>
                  <a:gd name="T19" fmla="*/ 0 h 59"/>
                  <a:gd name="T20" fmla="*/ 1 w 42"/>
                  <a:gd name="T21" fmla="*/ 0 h 59"/>
                  <a:gd name="T22" fmla="*/ 1 w 42"/>
                  <a:gd name="T23" fmla="*/ 0 h 59"/>
                  <a:gd name="T24" fmla="*/ 1 w 42"/>
                  <a:gd name="T25" fmla="*/ 0 h 59"/>
                  <a:gd name="T26" fmla="*/ 1 w 42"/>
                  <a:gd name="T27" fmla="*/ 0 h 59"/>
                  <a:gd name="T28" fmla="*/ 1 w 42"/>
                  <a:gd name="T29" fmla="*/ 0 h 59"/>
                  <a:gd name="T30" fmla="*/ 1 w 42"/>
                  <a:gd name="T31" fmla="*/ 0 h 59"/>
                  <a:gd name="T32" fmla="*/ 0 w 42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59"/>
                  <a:gd name="T53" fmla="*/ 42 w 4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8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1 h 54"/>
                  <a:gd name="T4" fmla="*/ 0 w 37"/>
                  <a:gd name="T5" fmla="*/ 1 h 54"/>
                  <a:gd name="T6" fmla="*/ 0 w 37"/>
                  <a:gd name="T7" fmla="*/ 1 h 54"/>
                  <a:gd name="T8" fmla="*/ 0 w 37"/>
                  <a:gd name="T9" fmla="*/ 1 h 54"/>
                  <a:gd name="T10" fmla="*/ 0 w 37"/>
                  <a:gd name="T11" fmla="*/ 1 h 54"/>
                  <a:gd name="T12" fmla="*/ 0 w 37"/>
                  <a:gd name="T13" fmla="*/ 1 h 54"/>
                  <a:gd name="T14" fmla="*/ 0 w 37"/>
                  <a:gd name="T15" fmla="*/ 1 h 54"/>
                  <a:gd name="T16" fmla="*/ 0 w 37"/>
                  <a:gd name="T17" fmla="*/ 1 h 54"/>
                  <a:gd name="T18" fmla="*/ 0 w 37"/>
                  <a:gd name="T19" fmla="*/ 1 h 54"/>
                  <a:gd name="T20" fmla="*/ 0 w 37"/>
                  <a:gd name="T21" fmla="*/ 1 h 54"/>
                  <a:gd name="T22" fmla="*/ 0 w 37"/>
                  <a:gd name="T23" fmla="*/ 1 h 54"/>
                  <a:gd name="T24" fmla="*/ 0 w 37"/>
                  <a:gd name="T25" fmla="*/ 1 h 54"/>
                  <a:gd name="T26" fmla="*/ 0 w 37"/>
                  <a:gd name="T27" fmla="*/ 1 h 54"/>
                  <a:gd name="T28" fmla="*/ 0 w 37"/>
                  <a:gd name="T29" fmla="*/ 1 h 54"/>
                  <a:gd name="T30" fmla="*/ 0 w 37"/>
                  <a:gd name="T31" fmla="*/ 1 h 54"/>
                  <a:gd name="T32" fmla="*/ 0 w 37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54"/>
                  <a:gd name="T53" fmla="*/ 37 w 37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89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1 w 45"/>
                  <a:gd name="T1" fmla="*/ 0 h 83"/>
                  <a:gd name="T2" fmla="*/ 1 w 45"/>
                  <a:gd name="T3" fmla="*/ 0 h 83"/>
                  <a:gd name="T4" fmla="*/ 1 w 45"/>
                  <a:gd name="T5" fmla="*/ 0 h 83"/>
                  <a:gd name="T6" fmla="*/ 1 w 45"/>
                  <a:gd name="T7" fmla="*/ 0 h 83"/>
                  <a:gd name="T8" fmla="*/ 1 w 45"/>
                  <a:gd name="T9" fmla="*/ 0 h 83"/>
                  <a:gd name="T10" fmla="*/ 1 w 45"/>
                  <a:gd name="T11" fmla="*/ 0 h 83"/>
                  <a:gd name="T12" fmla="*/ 1 w 45"/>
                  <a:gd name="T13" fmla="*/ 0 h 83"/>
                  <a:gd name="T14" fmla="*/ 1 w 45"/>
                  <a:gd name="T15" fmla="*/ 0 h 83"/>
                  <a:gd name="T16" fmla="*/ 0 w 45"/>
                  <a:gd name="T17" fmla="*/ 0 h 83"/>
                  <a:gd name="T18" fmla="*/ 1 w 45"/>
                  <a:gd name="T19" fmla="*/ 0 h 83"/>
                  <a:gd name="T20" fmla="*/ 1 w 45"/>
                  <a:gd name="T21" fmla="*/ 0 h 83"/>
                  <a:gd name="T22" fmla="*/ 1 w 45"/>
                  <a:gd name="T23" fmla="*/ 0 h 83"/>
                  <a:gd name="T24" fmla="*/ 1 w 45"/>
                  <a:gd name="T25" fmla="*/ 0 h 83"/>
                  <a:gd name="T26" fmla="*/ 1 w 45"/>
                  <a:gd name="T27" fmla="*/ 0 h 83"/>
                  <a:gd name="T28" fmla="*/ 1 w 45"/>
                  <a:gd name="T29" fmla="*/ 0 h 83"/>
                  <a:gd name="T30" fmla="*/ 1 w 45"/>
                  <a:gd name="T31" fmla="*/ 0 h 83"/>
                  <a:gd name="T32" fmla="*/ 1 w 45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83"/>
                  <a:gd name="T53" fmla="*/ 45 w 45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0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1 w 40"/>
                  <a:gd name="T1" fmla="*/ 0 h 66"/>
                  <a:gd name="T2" fmla="*/ 1 w 40"/>
                  <a:gd name="T3" fmla="*/ 0 h 66"/>
                  <a:gd name="T4" fmla="*/ 1 w 40"/>
                  <a:gd name="T5" fmla="*/ 0 h 66"/>
                  <a:gd name="T6" fmla="*/ 1 w 40"/>
                  <a:gd name="T7" fmla="*/ 0 h 66"/>
                  <a:gd name="T8" fmla="*/ 1 w 40"/>
                  <a:gd name="T9" fmla="*/ 0 h 66"/>
                  <a:gd name="T10" fmla="*/ 1 w 40"/>
                  <a:gd name="T11" fmla="*/ 0 h 66"/>
                  <a:gd name="T12" fmla="*/ 1 w 40"/>
                  <a:gd name="T13" fmla="*/ 0 h 66"/>
                  <a:gd name="T14" fmla="*/ 1 w 40"/>
                  <a:gd name="T15" fmla="*/ 0 h 66"/>
                  <a:gd name="T16" fmla="*/ 0 w 40"/>
                  <a:gd name="T17" fmla="*/ 0 h 66"/>
                  <a:gd name="T18" fmla="*/ 1 w 40"/>
                  <a:gd name="T19" fmla="*/ 0 h 66"/>
                  <a:gd name="T20" fmla="*/ 1 w 40"/>
                  <a:gd name="T21" fmla="*/ 0 h 66"/>
                  <a:gd name="T22" fmla="*/ 1 w 40"/>
                  <a:gd name="T23" fmla="*/ 0 h 66"/>
                  <a:gd name="T24" fmla="*/ 1 w 40"/>
                  <a:gd name="T25" fmla="*/ 0 h 66"/>
                  <a:gd name="T26" fmla="*/ 1 w 40"/>
                  <a:gd name="T27" fmla="*/ 0 h 66"/>
                  <a:gd name="T28" fmla="*/ 1 w 40"/>
                  <a:gd name="T29" fmla="*/ 0 h 66"/>
                  <a:gd name="T30" fmla="*/ 1 w 40"/>
                  <a:gd name="T31" fmla="*/ 0 h 66"/>
                  <a:gd name="T32" fmla="*/ 1 w 4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66"/>
                  <a:gd name="T53" fmla="*/ 40 w 4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1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1 w 41"/>
                  <a:gd name="T3" fmla="*/ 1 h 58"/>
                  <a:gd name="T4" fmla="*/ 1 w 41"/>
                  <a:gd name="T5" fmla="*/ 1 h 58"/>
                  <a:gd name="T6" fmla="*/ 1 w 41"/>
                  <a:gd name="T7" fmla="*/ 1 h 58"/>
                  <a:gd name="T8" fmla="*/ 1 w 41"/>
                  <a:gd name="T9" fmla="*/ 1 h 58"/>
                  <a:gd name="T10" fmla="*/ 1 w 41"/>
                  <a:gd name="T11" fmla="*/ 1 h 58"/>
                  <a:gd name="T12" fmla="*/ 1 w 41"/>
                  <a:gd name="T13" fmla="*/ 1 h 58"/>
                  <a:gd name="T14" fmla="*/ 1 w 41"/>
                  <a:gd name="T15" fmla="*/ 1 h 58"/>
                  <a:gd name="T16" fmla="*/ 1 w 41"/>
                  <a:gd name="T17" fmla="*/ 1 h 58"/>
                  <a:gd name="T18" fmla="*/ 1 w 41"/>
                  <a:gd name="T19" fmla="*/ 1 h 58"/>
                  <a:gd name="T20" fmla="*/ 1 w 41"/>
                  <a:gd name="T21" fmla="*/ 1 h 58"/>
                  <a:gd name="T22" fmla="*/ 1 w 41"/>
                  <a:gd name="T23" fmla="*/ 1 h 58"/>
                  <a:gd name="T24" fmla="*/ 1 w 41"/>
                  <a:gd name="T25" fmla="*/ 1 h 58"/>
                  <a:gd name="T26" fmla="*/ 1 w 41"/>
                  <a:gd name="T27" fmla="*/ 1 h 58"/>
                  <a:gd name="T28" fmla="*/ 1 w 41"/>
                  <a:gd name="T29" fmla="*/ 1 h 58"/>
                  <a:gd name="T30" fmla="*/ 1 w 41"/>
                  <a:gd name="T31" fmla="*/ 1 h 58"/>
                  <a:gd name="T32" fmla="*/ 0 w 41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58"/>
                  <a:gd name="T53" fmla="*/ 41 w 41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2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0 h 43"/>
                  <a:gd name="T2" fmla="*/ 0 w 201"/>
                  <a:gd name="T3" fmla="*/ 0 h 43"/>
                  <a:gd name="T4" fmla="*/ 1 w 201"/>
                  <a:gd name="T5" fmla="*/ 0 h 43"/>
                  <a:gd name="T6" fmla="*/ 1 w 201"/>
                  <a:gd name="T7" fmla="*/ 0 h 43"/>
                  <a:gd name="T8" fmla="*/ 1 w 201"/>
                  <a:gd name="T9" fmla="*/ 0 h 43"/>
                  <a:gd name="T10" fmla="*/ 1 w 201"/>
                  <a:gd name="T11" fmla="*/ 0 h 43"/>
                  <a:gd name="T12" fmla="*/ 1 w 201"/>
                  <a:gd name="T13" fmla="*/ 0 h 43"/>
                  <a:gd name="T14" fmla="*/ 1 w 201"/>
                  <a:gd name="T15" fmla="*/ 0 h 43"/>
                  <a:gd name="T16" fmla="*/ 1 w 201"/>
                  <a:gd name="T17" fmla="*/ 0 h 43"/>
                  <a:gd name="T18" fmla="*/ 1 w 201"/>
                  <a:gd name="T19" fmla="*/ 0 h 43"/>
                  <a:gd name="T20" fmla="*/ 1 w 201"/>
                  <a:gd name="T21" fmla="*/ 0 h 43"/>
                  <a:gd name="T22" fmla="*/ 1 w 201"/>
                  <a:gd name="T23" fmla="*/ 0 h 43"/>
                  <a:gd name="T24" fmla="*/ 1 w 201"/>
                  <a:gd name="T25" fmla="*/ 0 h 43"/>
                  <a:gd name="T26" fmla="*/ 1 w 201"/>
                  <a:gd name="T27" fmla="*/ 0 h 43"/>
                  <a:gd name="T28" fmla="*/ 1 w 201"/>
                  <a:gd name="T29" fmla="*/ 0 h 43"/>
                  <a:gd name="T30" fmla="*/ 1 w 201"/>
                  <a:gd name="T31" fmla="*/ 0 h 43"/>
                  <a:gd name="T32" fmla="*/ 1 w 201"/>
                  <a:gd name="T33" fmla="*/ 0 h 43"/>
                  <a:gd name="T34" fmla="*/ 1 w 201"/>
                  <a:gd name="T35" fmla="*/ 0 h 43"/>
                  <a:gd name="T36" fmla="*/ 1 w 201"/>
                  <a:gd name="T37" fmla="*/ 0 h 43"/>
                  <a:gd name="T38" fmla="*/ 1 w 201"/>
                  <a:gd name="T39" fmla="*/ 0 h 43"/>
                  <a:gd name="T40" fmla="*/ 1 w 201"/>
                  <a:gd name="T41" fmla="*/ 0 h 43"/>
                  <a:gd name="T42" fmla="*/ 1 w 201"/>
                  <a:gd name="T43" fmla="*/ 0 h 43"/>
                  <a:gd name="T44" fmla="*/ 1 w 201"/>
                  <a:gd name="T45" fmla="*/ 0 h 43"/>
                  <a:gd name="T46" fmla="*/ 1 w 201"/>
                  <a:gd name="T47" fmla="*/ 0 h 43"/>
                  <a:gd name="T48" fmla="*/ 1 w 201"/>
                  <a:gd name="T49" fmla="*/ 0 h 43"/>
                  <a:gd name="T50" fmla="*/ 1 w 201"/>
                  <a:gd name="T51" fmla="*/ 0 h 43"/>
                  <a:gd name="T52" fmla="*/ 1 w 201"/>
                  <a:gd name="T53" fmla="*/ 0 h 43"/>
                  <a:gd name="T54" fmla="*/ 1 w 201"/>
                  <a:gd name="T55" fmla="*/ 0 h 43"/>
                  <a:gd name="T56" fmla="*/ 1 w 201"/>
                  <a:gd name="T57" fmla="*/ 0 h 43"/>
                  <a:gd name="T58" fmla="*/ 1 w 201"/>
                  <a:gd name="T59" fmla="*/ 0 h 43"/>
                  <a:gd name="T60" fmla="*/ 1 w 201"/>
                  <a:gd name="T61" fmla="*/ 0 h 43"/>
                  <a:gd name="T62" fmla="*/ 1 w 201"/>
                  <a:gd name="T63" fmla="*/ 0 h 43"/>
                  <a:gd name="T64" fmla="*/ 1 w 201"/>
                  <a:gd name="T65" fmla="*/ 0 h 43"/>
                  <a:gd name="T66" fmla="*/ 1 w 201"/>
                  <a:gd name="T67" fmla="*/ 0 h 43"/>
                  <a:gd name="T68" fmla="*/ 1 w 201"/>
                  <a:gd name="T69" fmla="*/ 0 h 43"/>
                  <a:gd name="T70" fmla="*/ 1 w 201"/>
                  <a:gd name="T71" fmla="*/ 0 h 43"/>
                  <a:gd name="T72" fmla="*/ 0 w 201"/>
                  <a:gd name="T73" fmla="*/ 0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1"/>
                  <a:gd name="T112" fmla="*/ 0 h 43"/>
                  <a:gd name="T113" fmla="*/ 201 w 201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3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0 h 45"/>
                  <a:gd name="T2" fmla="*/ 1 w 22"/>
                  <a:gd name="T3" fmla="*/ 0 h 45"/>
                  <a:gd name="T4" fmla="*/ 1 w 22"/>
                  <a:gd name="T5" fmla="*/ 0 h 45"/>
                  <a:gd name="T6" fmla="*/ 1 w 22"/>
                  <a:gd name="T7" fmla="*/ 0 h 45"/>
                  <a:gd name="T8" fmla="*/ 1 w 22"/>
                  <a:gd name="T9" fmla="*/ 0 h 45"/>
                  <a:gd name="T10" fmla="*/ 1 w 22"/>
                  <a:gd name="T11" fmla="*/ 0 h 45"/>
                  <a:gd name="T12" fmla="*/ 1 w 22"/>
                  <a:gd name="T13" fmla="*/ 0 h 45"/>
                  <a:gd name="T14" fmla="*/ 1 w 22"/>
                  <a:gd name="T15" fmla="*/ 0 h 45"/>
                  <a:gd name="T16" fmla="*/ 0 w 22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5"/>
                  <a:gd name="T29" fmla="*/ 22 w 22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4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1 w 25"/>
                  <a:gd name="T1" fmla="*/ 0 h 49"/>
                  <a:gd name="T2" fmla="*/ 1 w 25"/>
                  <a:gd name="T3" fmla="*/ 1 h 49"/>
                  <a:gd name="T4" fmla="*/ 1 w 25"/>
                  <a:gd name="T5" fmla="*/ 1 h 49"/>
                  <a:gd name="T6" fmla="*/ 1 w 25"/>
                  <a:gd name="T7" fmla="*/ 1 h 49"/>
                  <a:gd name="T8" fmla="*/ 0 w 25"/>
                  <a:gd name="T9" fmla="*/ 1 h 49"/>
                  <a:gd name="T10" fmla="*/ 1 w 25"/>
                  <a:gd name="T11" fmla="*/ 1 h 49"/>
                  <a:gd name="T12" fmla="*/ 1 w 25"/>
                  <a:gd name="T13" fmla="*/ 1 h 49"/>
                  <a:gd name="T14" fmla="*/ 1 w 25"/>
                  <a:gd name="T15" fmla="*/ 1 h 49"/>
                  <a:gd name="T16" fmla="*/ 1 w 25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49"/>
                  <a:gd name="T29" fmla="*/ 25 w 2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5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1 w 36"/>
                  <a:gd name="T1" fmla="*/ 0 h 64"/>
                  <a:gd name="T2" fmla="*/ 1 w 36"/>
                  <a:gd name="T3" fmla="*/ 1 h 64"/>
                  <a:gd name="T4" fmla="*/ 1 w 36"/>
                  <a:gd name="T5" fmla="*/ 1 h 64"/>
                  <a:gd name="T6" fmla="*/ 1 w 36"/>
                  <a:gd name="T7" fmla="*/ 1 h 64"/>
                  <a:gd name="T8" fmla="*/ 1 w 36"/>
                  <a:gd name="T9" fmla="*/ 1 h 64"/>
                  <a:gd name="T10" fmla="*/ 1 w 36"/>
                  <a:gd name="T11" fmla="*/ 1 h 64"/>
                  <a:gd name="T12" fmla="*/ 1 w 36"/>
                  <a:gd name="T13" fmla="*/ 1 h 64"/>
                  <a:gd name="T14" fmla="*/ 1 w 36"/>
                  <a:gd name="T15" fmla="*/ 1 h 64"/>
                  <a:gd name="T16" fmla="*/ 0 w 36"/>
                  <a:gd name="T17" fmla="*/ 1 h 64"/>
                  <a:gd name="T18" fmla="*/ 1 w 36"/>
                  <a:gd name="T19" fmla="*/ 1 h 64"/>
                  <a:gd name="T20" fmla="*/ 1 w 36"/>
                  <a:gd name="T21" fmla="*/ 1 h 64"/>
                  <a:gd name="T22" fmla="*/ 1 w 36"/>
                  <a:gd name="T23" fmla="*/ 1 h 64"/>
                  <a:gd name="T24" fmla="*/ 1 w 36"/>
                  <a:gd name="T25" fmla="*/ 1 h 64"/>
                  <a:gd name="T26" fmla="*/ 1 w 36"/>
                  <a:gd name="T27" fmla="*/ 1 h 64"/>
                  <a:gd name="T28" fmla="*/ 1 w 36"/>
                  <a:gd name="T29" fmla="*/ 1 h 64"/>
                  <a:gd name="T30" fmla="*/ 1 w 36"/>
                  <a:gd name="T31" fmla="*/ 1 h 64"/>
                  <a:gd name="T32" fmla="*/ 1 w 3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64"/>
                  <a:gd name="T53" fmla="*/ 36 w 3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6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0 w 40"/>
                  <a:gd name="T1" fmla="*/ 0 h 70"/>
                  <a:gd name="T2" fmla="*/ 0 w 40"/>
                  <a:gd name="T3" fmla="*/ 1 h 70"/>
                  <a:gd name="T4" fmla="*/ 0 w 40"/>
                  <a:gd name="T5" fmla="*/ 1 h 70"/>
                  <a:gd name="T6" fmla="*/ 0 w 40"/>
                  <a:gd name="T7" fmla="*/ 1 h 70"/>
                  <a:gd name="T8" fmla="*/ 0 w 40"/>
                  <a:gd name="T9" fmla="*/ 1 h 70"/>
                  <a:gd name="T10" fmla="*/ 0 w 40"/>
                  <a:gd name="T11" fmla="*/ 1 h 70"/>
                  <a:gd name="T12" fmla="*/ 0 w 40"/>
                  <a:gd name="T13" fmla="*/ 1 h 70"/>
                  <a:gd name="T14" fmla="*/ 0 w 40"/>
                  <a:gd name="T15" fmla="*/ 1 h 70"/>
                  <a:gd name="T16" fmla="*/ 0 w 40"/>
                  <a:gd name="T17" fmla="*/ 1 h 70"/>
                  <a:gd name="T18" fmla="*/ 0 w 40"/>
                  <a:gd name="T19" fmla="*/ 1 h 70"/>
                  <a:gd name="T20" fmla="*/ 0 w 40"/>
                  <a:gd name="T21" fmla="*/ 1 h 70"/>
                  <a:gd name="T22" fmla="*/ 0 w 40"/>
                  <a:gd name="T23" fmla="*/ 1 h 70"/>
                  <a:gd name="T24" fmla="*/ 0 w 40"/>
                  <a:gd name="T25" fmla="*/ 1 h 70"/>
                  <a:gd name="T26" fmla="*/ 0 w 40"/>
                  <a:gd name="T27" fmla="*/ 1 h 70"/>
                  <a:gd name="T28" fmla="*/ 0 w 40"/>
                  <a:gd name="T29" fmla="*/ 1 h 70"/>
                  <a:gd name="T30" fmla="*/ 0 w 40"/>
                  <a:gd name="T31" fmla="*/ 1 h 70"/>
                  <a:gd name="T32" fmla="*/ 0 w 40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70"/>
                  <a:gd name="T53" fmla="*/ 40 w 40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7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0 w 43"/>
                  <a:gd name="T1" fmla="*/ 0 h 57"/>
                  <a:gd name="T2" fmla="*/ 0 w 43"/>
                  <a:gd name="T3" fmla="*/ 1 h 57"/>
                  <a:gd name="T4" fmla="*/ 0 w 43"/>
                  <a:gd name="T5" fmla="*/ 1 h 57"/>
                  <a:gd name="T6" fmla="*/ 0 w 43"/>
                  <a:gd name="T7" fmla="*/ 1 h 57"/>
                  <a:gd name="T8" fmla="*/ 0 w 43"/>
                  <a:gd name="T9" fmla="*/ 1 h 57"/>
                  <a:gd name="T10" fmla="*/ 0 w 43"/>
                  <a:gd name="T11" fmla="*/ 1 h 57"/>
                  <a:gd name="T12" fmla="*/ 0 w 43"/>
                  <a:gd name="T13" fmla="*/ 1 h 57"/>
                  <a:gd name="T14" fmla="*/ 0 w 43"/>
                  <a:gd name="T15" fmla="*/ 1 h 57"/>
                  <a:gd name="T16" fmla="*/ 0 w 43"/>
                  <a:gd name="T17" fmla="*/ 1 h 57"/>
                  <a:gd name="T18" fmla="*/ 0 w 43"/>
                  <a:gd name="T19" fmla="*/ 1 h 57"/>
                  <a:gd name="T20" fmla="*/ 0 w 43"/>
                  <a:gd name="T21" fmla="*/ 1 h 57"/>
                  <a:gd name="T22" fmla="*/ 0 w 43"/>
                  <a:gd name="T23" fmla="*/ 1 h 57"/>
                  <a:gd name="T24" fmla="*/ 0 w 43"/>
                  <a:gd name="T25" fmla="*/ 1 h 57"/>
                  <a:gd name="T26" fmla="*/ 0 w 43"/>
                  <a:gd name="T27" fmla="*/ 1 h 57"/>
                  <a:gd name="T28" fmla="*/ 0 w 43"/>
                  <a:gd name="T29" fmla="*/ 1 h 57"/>
                  <a:gd name="T30" fmla="*/ 0 w 43"/>
                  <a:gd name="T31" fmla="*/ 1 h 57"/>
                  <a:gd name="T32" fmla="*/ 0 w 43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57"/>
                  <a:gd name="T53" fmla="*/ 43 w 4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8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0 w 37"/>
                  <a:gd name="T1" fmla="*/ 0 h 49"/>
                  <a:gd name="T2" fmla="*/ 0 w 37"/>
                  <a:gd name="T3" fmla="*/ 0 h 49"/>
                  <a:gd name="T4" fmla="*/ 0 w 37"/>
                  <a:gd name="T5" fmla="*/ 0 h 49"/>
                  <a:gd name="T6" fmla="*/ 0 w 37"/>
                  <a:gd name="T7" fmla="*/ 0 h 49"/>
                  <a:gd name="T8" fmla="*/ 0 w 37"/>
                  <a:gd name="T9" fmla="*/ 0 h 49"/>
                  <a:gd name="T10" fmla="*/ 0 w 37"/>
                  <a:gd name="T11" fmla="*/ 0 h 49"/>
                  <a:gd name="T12" fmla="*/ 0 w 37"/>
                  <a:gd name="T13" fmla="*/ 0 h 49"/>
                  <a:gd name="T14" fmla="*/ 0 w 37"/>
                  <a:gd name="T15" fmla="*/ 0 h 49"/>
                  <a:gd name="T16" fmla="*/ 0 w 37"/>
                  <a:gd name="T17" fmla="*/ 0 h 49"/>
                  <a:gd name="T18" fmla="*/ 0 w 37"/>
                  <a:gd name="T19" fmla="*/ 0 h 49"/>
                  <a:gd name="T20" fmla="*/ 0 w 37"/>
                  <a:gd name="T21" fmla="*/ 0 h 49"/>
                  <a:gd name="T22" fmla="*/ 0 w 37"/>
                  <a:gd name="T23" fmla="*/ 0 h 49"/>
                  <a:gd name="T24" fmla="*/ 0 w 37"/>
                  <a:gd name="T25" fmla="*/ 0 h 49"/>
                  <a:gd name="T26" fmla="*/ 0 w 37"/>
                  <a:gd name="T27" fmla="*/ 0 h 49"/>
                  <a:gd name="T28" fmla="*/ 0 w 37"/>
                  <a:gd name="T29" fmla="*/ 0 h 49"/>
                  <a:gd name="T30" fmla="*/ 0 w 37"/>
                  <a:gd name="T31" fmla="*/ 0 h 49"/>
                  <a:gd name="T32" fmla="*/ 0 w 3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9"/>
                  <a:gd name="T53" fmla="*/ 37 w 3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99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1 w 32"/>
                  <a:gd name="T1" fmla="*/ 0 h 35"/>
                  <a:gd name="T2" fmla="*/ 1 w 32"/>
                  <a:gd name="T3" fmla="*/ 0 h 35"/>
                  <a:gd name="T4" fmla="*/ 1 w 32"/>
                  <a:gd name="T5" fmla="*/ 0 h 35"/>
                  <a:gd name="T6" fmla="*/ 1 w 32"/>
                  <a:gd name="T7" fmla="*/ 0 h 35"/>
                  <a:gd name="T8" fmla="*/ 1 w 32"/>
                  <a:gd name="T9" fmla="*/ 0 h 35"/>
                  <a:gd name="T10" fmla="*/ 1 w 32"/>
                  <a:gd name="T11" fmla="*/ 0 h 35"/>
                  <a:gd name="T12" fmla="*/ 1 w 32"/>
                  <a:gd name="T13" fmla="*/ 0 h 35"/>
                  <a:gd name="T14" fmla="*/ 1 w 32"/>
                  <a:gd name="T15" fmla="*/ 0 h 35"/>
                  <a:gd name="T16" fmla="*/ 0 w 32"/>
                  <a:gd name="T17" fmla="*/ 0 h 35"/>
                  <a:gd name="T18" fmla="*/ 1 w 32"/>
                  <a:gd name="T19" fmla="*/ 0 h 35"/>
                  <a:gd name="T20" fmla="*/ 1 w 32"/>
                  <a:gd name="T21" fmla="*/ 0 h 35"/>
                  <a:gd name="T22" fmla="*/ 1 w 32"/>
                  <a:gd name="T23" fmla="*/ 0 h 35"/>
                  <a:gd name="T24" fmla="*/ 1 w 32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35"/>
                  <a:gd name="T41" fmla="*/ 32 w 32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0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1 w 20"/>
                  <a:gd name="T1" fmla="*/ 0 h 22"/>
                  <a:gd name="T2" fmla="*/ 1 w 20"/>
                  <a:gd name="T3" fmla="*/ 1 h 22"/>
                  <a:gd name="T4" fmla="*/ 1 w 20"/>
                  <a:gd name="T5" fmla="*/ 1 h 22"/>
                  <a:gd name="T6" fmla="*/ 1 w 20"/>
                  <a:gd name="T7" fmla="*/ 1 h 22"/>
                  <a:gd name="T8" fmla="*/ 0 w 20"/>
                  <a:gd name="T9" fmla="*/ 1 h 22"/>
                  <a:gd name="T10" fmla="*/ 1 w 20"/>
                  <a:gd name="T11" fmla="*/ 1 h 22"/>
                  <a:gd name="T12" fmla="*/ 1 w 20"/>
                  <a:gd name="T13" fmla="*/ 1 h 22"/>
                  <a:gd name="T14" fmla="*/ 1 w 20"/>
                  <a:gd name="T15" fmla="*/ 0 h 22"/>
                  <a:gd name="T16" fmla="*/ 1 w 20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2"/>
                  <a:gd name="T29" fmla="*/ 20 w 20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1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1 h 30"/>
                  <a:gd name="T2" fmla="*/ 1 w 23"/>
                  <a:gd name="T3" fmla="*/ 1 h 30"/>
                  <a:gd name="T4" fmla="*/ 1 w 23"/>
                  <a:gd name="T5" fmla="*/ 1 h 30"/>
                  <a:gd name="T6" fmla="*/ 1 w 23"/>
                  <a:gd name="T7" fmla="*/ 1 h 30"/>
                  <a:gd name="T8" fmla="*/ 1 w 23"/>
                  <a:gd name="T9" fmla="*/ 0 h 30"/>
                  <a:gd name="T10" fmla="*/ 1 w 23"/>
                  <a:gd name="T11" fmla="*/ 1 h 30"/>
                  <a:gd name="T12" fmla="*/ 1 w 23"/>
                  <a:gd name="T13" fmla="*/ 1 h 30"/>
                  <a:gd name="T14" fmla="*/ 1 w 23"/>
                  <a:gd name="T15" fmla="*/ 1 h 30"/>
                  <a:gd name="T16" fmla="*/ 0 w 23"/>
                  <a:gd name="T17" fmla="*/ 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0"/>
                  <a:gd name="T29" fmla="*/ 23 w 23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2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0 w 31"/>
                  <a:gd name="T3" fmla="*/ 1 h 11"/>
                  <a:gd name="T4" fmla="*/ 0 w 31"/>
                  <a:gd name="T5" fmla="*/ 1 h 11"/>
                  <a:gd name="T6" fmla="*/ 0 w 31"/>
                  <a:gd name="T7" fmla="*/ 1 h 11"/>
                  <a:gd name="T8" fmla="*/ 0 w 31"/>
                  <a:gd name="T9" fmla="*/ 1 h 11"/>
                  <a:gd name="T10" fmla="*/ 0 w 31"/>
                  <a:gd name="T11" fmla="*/ 1 h 11"/>
                  <a:gd name="T12" fmla="*/ 0 w 31"/>
                  <a:gd name="T13" fmla="*/ 1 h 11"/>
                  <a:gd name="T14" fmla="*/ 0 w 31"/>
                  <a:gd name="T15" fmla="*/ 1 h 11"/>
                  <a:gd name="T16" fmla="*/ 0 w 31"/>
                  <a:gd name="T17" fmla="*/ 1 h 11"/>
                  <a:gd name="T18" fmla="*/ 0 w 31"/>
                  <a:gd name="T19" fmla="*/ 1 h 11"/>
                  <a:gd name="T20" fmla="*/ 0 w 31"/>
                  <a:gd name="T21" fmla="*/ 1 h 11"/>
                  <a:gd name="T22" fmla="*/ 0 w 31"/>
                  <a:gd name="T23" fmla="*/ 0 h 11"/>
                  <a:gd name="T24" fmla="*/ 0 w 31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1"/>
                  <a:gd name="T41" fmla="*/ 31 w 31"/>
                  <a:gd name="T42" fmla="*/ 11 h 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3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 h 10"/>
                  <a:gd name="T2" fmla="*/ 0 w 34"/>
                  <a:gd name="T3" fmla="*/ 1 h 10"/>
                  <a:gd name="T4" fmla="*/ 0 w 34"/>
                  <a:gd name="T5" fmla="*/ 1 h 10"/>
                  <a:gd name="T6" fmla="*/ 0 w 34"/>
                  <a:gd name="T7" fmla="*/ 1 h 10"/>
                  <a:gd name="T8" fmla="*/ 0 w 34"/>
                  <a:gd name="T9" fmla="*/ 1 h 10"/>
                  <a:gd name="T10" fmla="*/ 0 w 34"/>
                  <a:gd name="T11" fmla="*/ 1 h 10"/>
                  <a:gd name="T12" fmla="*/ 0 w 34"/>
                  <a:gd name="T13" fmla="*/ 1 h 10"/>
                  <a:gd name="T14" fmla="*/ 0 w 34"/>
                  <a:gd name="T15" fmla="*/ 1 h 10"/>
                  <a:gd name="T16" fmla="*/ 0 w 34"/>
                  <a:gd name="T17" fmla="*/ 1 h 10"/>
                  <a:gd name="T18" fmla="*/ 0 w 34"/>
                  <a:gd name="T19" fmla="*/ 0 h 10"/>
                  <a:gd name="T20" fmla="*/ 0 w 34"/>
                  <a:gd name="T21" fmla="*/ 1 h 10"/>
                  <a:gd name="T22" fmla="*/ 0 w 34"/>
                  <a:gd name="T23" fmla="*/ 1 h 10"/>
                  <a:gd name="T24" fmla="*/ 0 w 34"/>
                  <a:gd name="T25" fmla="*/ 1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10"/>
                  <a:gd name="T41" fmla="*/ 34 w 34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4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0 w 33"/>
                  <a:gd name="T3" fmla="*/ 1 h 24"/>
                  <a:gd name="T4" fmla="*/ 0 w 33"/>
                  <a:gd name="T5" fmla="*/ 1 h 24"/>
                  <a:gd name="T6" fmla="*/ 0 w 33"/>
                  <a:gd name="T7" fmla="*/ 1 h 24"/>
                  <a:gd name="T8" fmla="*/ 0 w 33"/>
                  <a:gd name="T9" fmla="*/ 1 h 24"/>
                  <a:gd name="T10" fmla="*/ 0 w 33"/>
                  <a:gd name="T11" fmla="*/ 1 h 24"/>
                  <a:gd name="T12" fmla="*/ 0 w 33"/>
                  <a:gd name="T13" fmla="*/ 1 h 24"/>
                  <a:gd name="T14" fmla="*/ 0 w 33"/>
                  <a:gd name="T15" fmla="*/ 1 h 24"/>
                  <a:gd name="T16" fmla="*/ 0 w 33"/>
                  <a:gd name="T17" fmla="*/ 1 h 24"/>
                  <a:gd name="T18" fmla="*/ 0 w 33"/>
                  <a:gd name="T19" fmla="*/ 1 h 24"/>
                  <a:gd name="T20" fmla="*/ 0 w 33"/>
                  <a:gd name="T21" fmla="*/ 1 h 24"/>
                  <a:gd name="T22" fmla="*/ 0 w 33"/>
                  <a:gd name="T23" fmla="*/ 1 h 24"/>
                  <a:gd name="T24" fmla="*/ 0 w 33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24"/>
                  <a:gd name="T41" fmla="*/ 33 w 33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5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1 w 9"/>
                  <a:gd name="T1" fmla="*/ 0 h 44"/>
                  <a:gd name="T2" fmla="*/ 1 w 9"/>
                  <a:gd name="T3" fmla="*/ 1 h 44"/>
                  <a:gd name="T4" fmla="*/ 1 w 9"/>
                  <a:gd name="T5" fmla="*/ 1 h 44"/>
                  <a:gd name="T6" fmla="*/ 1 w 9"/>
                  <a:gd name="T7" fmla="*/ 1 h 44"/>
                  <a:gd name="T8" fmla="*/ 1 w 9"/>
                  <a:gd name="T9" fmla="*/ 1 h 44"/>
                  <a:gd name="T10" fmla="*/ 0 w 9"/>
                  <a:gd name="T11" fmla="*/ 1 h 44"/>
                  <a:gd name="T12" fmla="*/ 1 w 9"/>
                  <a:gd name="T13" fmla="*/ 1 h 44"/>
                  <a:gd name="T14" fmla="*/ 1 w 9"/>
                  <a:gd name="T15" fmla="*/ 1 h 44"/>
                  <a:gd name="T16" fmla="*/ 1 w 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4"/>
                  <a:gd name="T29" fmla="*/ 9 w 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6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0 w 13"/>
                  <a:gd name="T1" fmla="*/ 0 h 43"/>
                  <a:gd name="T2" fmla="*/ 0 w 13"/>
                  <a:gd name="T3" fmla="*/ 0 h 43"/>
                  <a:gd name="T4" fmla="*/ 0 w 13"/>
                  <a:gd name="T5" fmla="*/ 0 h 43"/>
                  <a:gd name="T6" fmla="*/ 0 w 13"/>
                  <a:gd name="T7" fmla="*/ 0 h 43"/>
                  <a:gd name="T8" fmla="*/ 0 w 13"/>
                  <a:gd name="T9" fmla="*/ 0 h 43"/>
                  <a:gd name="T10" fmla="*/ 0 w 13"/>
                  <a:gd name="T11" fmla="*/ 0 h 43"/>
                  <a:gd name="T12" fmla="*/ 0 w 13"/>
                  <a:gd name="T13" fmla="*/ 0 h 43"/>
                  <a:gd name="T14" fmla="*/ 0 w 13"/>
                  <a:gd name="T15" fmla="*/ 0 h 43"/>
                  <a:gd name="T16" fmla="*/ 0 w 13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3"/>
                  <a:gd name="T29" fmla="*/ 13 w 13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7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1 w 8"/>
                  <a:gd name="T1" fmla="*/ 0 h 40"/>
                  <a:gd name="T2" fmla="*/ 1 w 8"/>
                  <a:gd name="T3" fmla="*/ 1 h 40"/>
                  <a:gd name="T4" fmla="*/ 1 w 8"/>
                  <a:gd name="T5" fmla="*/ 1 h 40"/>
                  <a:gd name="T6" fmla="*/ 1 w 8"/>
                  <a:gd name="T7" fmla="*/ 1 h 40"/>
                  <a:gd name="T8" fmla="*/ 1 w 8"/>
                  <a:gd name="T9" fmla="*/ 1 h 40"/>
                  <a:gd name="T10" fmla="*/ 0 w 8"/>
                  <a:gd name="T11" fmla="*/ 1 h 40"/>
                  <a:gd name="T12" fmla="*/ 0 w 8"/>
                  <a:gd name="T13" fmla="*/ 1 h 40"/>
                  <a:gd name="T14" fmla="*/ 1 w 8"/>
                  <a:gd name="T15" fmla="*/ 1 h 40"/>
                  <a:gd name="T16" fmla="*/ 1 w 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0"/>
                  <a:gd name="T29" fmla="*/ 8 w 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8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1 w 16"/>
                  <a:gd name="T3" fmla="*/ 1 h 47"/>
                  <a:gd name="T4" fmla="*/ 1 w 16"/>
                  <a:gd name="T5" fmla="*/ 1 h 47"/>
                  <a:gd name="T6" fmla="*/ 1 w 16"/>
                  <a:gd name="T7" fmla="*/ 1 h 47"/>
                  <a:gd name="T8" fmla="*/ 1 w 16"/>
                  <a:gd name="T9" fmla="*/ 1 h 47"/>
                  <a:gd name="T10" fmla="*/ 1 w 16"/>
                  <a:gd name="T11" fmla="*/ 1 h 47"/>
                  <a:gd name="T12" fmla="*/ 1 w 16"/>
                  <a:gd name="T13" fmla="*/ 1 h 47"/>
                  <a:gd name="T14" fmla="*/ 1 w 16"/>
                  <a:gd name="T15" fmla="*/ 1 h 47"/>
                  <a:gd name="T16" fmla="*/ 0 w 16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7"/>
                  <a:gd name="T29" fmla="*/ 16 w 1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09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1 w 18"/>
                  <a:gd name="T3" fmla="*/ 1 h 51"/>
                  <a:gd name="T4" fmla="*/ 1 w 18"/>
                  <a:gd name="T5" fmla="*/ 1 h 51"/>
                  <a:gd name="T6" fmla="*/ 1 w 18"/>
                  <a:gd name="T7" fmla="*/ 1 h 51"/>
                  <a:gd name="T8" fmla="*/ 1 w 18"/>
                  <a:gd name="T9" fmla="*/ 1 h 51"/>
                  <a:gd name="T10" fmla="*/ 1 w 18"/>
                  <a:gd name="T11" fmla="*/ 1 h 51"/>
                  <a:gd name="T12" fmla="*/ 1 w 18"/>
                  <a:gd name="T13" fmla="*/ 1 h 51"/>
                  <a:gd name="T14" fmla="*/ 1 w 18"/>
                  <a:gd name="T15" fmla="*/ 1 h 51"/>
                  <a:gd name="T16" fmla="*/ 0 w 1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51"/>
                  <a:gd name="T29" fmla="*/ 18 w 1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0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1 w 32"/>
                  <a:gd name="T3" fmla="*/ 1 h 54"/>
                  <a:gd name="T4" fmla="*/ 1 w 32"/>
                  <a:gd name="T5" fmla="*/ 1 h 54"/>
                  <a:gd name="T6" fmla="*/ 1 w 32"/>
                  <a:gd name="T7" fmla="*/ 1 h 54"/>
                  <a:gd name="T8" fmla="*/ 1 w 32"/>
                  <a:gd name="T9" fmla="*/ 1 h 54"/>
                  <a:gd name="T10" fmla="*/ 1 w 32"/>
                  <a:gd name="T11" fmla="*/ 1 h 54"/>
                  <a:gd name="T12" fmla="*/ 1 w 32"/>
                  <a:gd name="T13" fmla="*/ 1 h 54"/>
                  <a:gd name="T14" fmla="*/ 1 w 32"/>
                  <a:gd name="T15" fmla="*/ 1 h 54"/>
                  <a:gd name="T16" fmla="*/ 1 w 32"/>
                  <a:gd name="T17" fmla="*/ 1 h 54"/>
                  <a:gd name="T18" fmla="*/ 1 w 32"/>
                  <a:gd name="T19" fmla="*/ 1 h 54"/>
                  <a:gd name="T20" fmla="*/ 1 w 32"/>
                  <a:gd name="T21" fmla="*/ 1 h 54"/>
                  <a:gd name="T22" fmla="*/ 1 w 32"/>
                  <a:gd name="T23" fmla="*/ 1 h 54"/>
                  <a:gd name="T24" fmla="*/ 0 w 32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54"/>
                  <a:gd name="T41" fmla="*/ 32 w 32"/>
                  <a:gd name="T42" fmla="*/ 54 h 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1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1 w 37"/>
                  <a:gd name="T3" fmla="*/ 1 h 49"/>
                  <a:gd name="T4" fmla="*/ 1 w 37"/>
                  <a:gd name="T5" fmla="*/ 1 h 49"/>
                  <a:gd name="T6" fmla="*/ 1 w 37"/>
                  <a:gd name="T7" fmla="*/ 1 h 49"/>
                  <a:gd name="T8" fmla="*/ 1 w 37"/>
                  <a:gd name="T9" fmla="*/ 1 h 49"/>
                  <a:gd name="T10" fmla="*/ 1 w 37"/>
                  <a:gd name="T11" fmla="*/ 1 h 49"/>
                  <a:gd name="T12" fmla="*/ 1 w 37"/>
                  <a:gd name="T13" fmla="*/ 1 h 49"/>
                  <a:gd name="T14" fmla="*/ 1 w 37"/>
                  <a:gd name="T15" fmla="*/ 1 h 49"/>
                  <a:gd name="T16" fmla="*/ 1 w 37"/>
                  <a:gd name="T17" fmla="*/ 1 h 49"/>
                  <a:gd name="T18" fmla="*/ 1 w 37"/>
                  <a:gd name="T19" fmla="*/ 1 h 49"/>
                  <a:gd name="T20" fmla="*/ 1 w 37"/>
                  <a:gd name="T21" fmla="*/ 1 h 49"/>
                  <a:gd name="T22" fmla="*/ 1 w 37"/>
                  <a:gd name="T23" fmla="*/ 1 h 49"/>
                  <a:gd name="T24" fmla="*/ 1 w 37"/>
                  <a:gd name="T25" fmla="*/ 1 h 49"/>
                  <a:gd name="T26" fmla="*/ 1 w 37"/>
                  <a:gd name="T27" fmla="*/ 1 h 49"/>
                  <a:gd name="T28" fmla="*/ 1 w 37"/>
                  <a:gd name="T29" fmla="*/ 1 h 49"/>
                  <a:gd name="T30" fmla="*/ 1 w 37"/>
                  <a:gd name="T31" fmla="*/ 1 h 49"/>
                  <a:gd name="T32" fmla="*/ 0 w 3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9"/>
                  <a:gd name="T53" fmla="*/ 37 w 3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2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0 w 31"/>
                  <a:gd name="T3" fmla="*/ 1 h 45"/>
                  <a:gd name="T4" fmla="*/ 0 w 31"/>
                  <a:gd name="T5" fmla="*/ 1 h 45"/>
                  <a:gd name="T6" fmla="*/ 0 w 31"/>
                  <a:gd name="T7" fmla="*/ 1 h 45"/>
                  <a:gd name="T8" fmla="*/ 0 w 31"/>
                  <a:gd name="T9" fmla="*/ 1 h 45"/>
                  <a:gd name="T10" fmla="*/ 0 w 31"/>
                  <a:gd name="T11" fmla="*/ 1 h 45"/>
                  <a:gd name="T12" fmla="*/ 0 w 31"/>
                  <a:gd name="T13" fmla="*/ 1 h 45"/>
                  <a:gd name="T14" fmla="*/ 0 w 31"/>
                  <a:gd name="T15" fmla="*/ 1 h 45"/>
                  <a:gd name="T16" fmla="*/ 0 w 31"/>
                  <a:gd name="T17" fmla="*/ 1 h 45"/>
                  <a:gd name="T18" fmla="*/ 0 w 31"/>
                  <a:gd name="T19" fmla="*/ 1 h 45"/>
                  <a:gd name="T20" fmla="*/ 0 w 31"/>
                  <a:gd name="T21" fmla="*/ 1 h 45"/>
                  <a:gd name="T22" fmla="*/ 0 w 31"/>
                  <a:gd name="T23" fmla="*/ 1 h 45"/>
                  <a:gd name="T24" fmla="*/ 0 w 31"/>
                  <a:gd name="T25" fmla="*/ 0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45"/>
                  <a:gd name="T41" fmla="*/ 31 w 31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3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1 w 39"/>
                  <a:gd name="T1" fmla="*/ 0 h 72"/>
                  <a:gd name="T2" fmla="*/ 1 w 39"/>
                  <a:gd name="T3" fmla="*/ 1 h 72"/>
                  <a:gd name="T4" fmla="*/ 1 w 39"/>
                  <a:gd name="T5" fmla="*/ 1 h 72"/>
                  <a:gd name="T6" fmla="*/ 1 w 39"/>
                  <a:gd name="T7" fmla="*/ 1 h 72"/>
                  <a:gd name="T8" fmla="*/ 1 w 39"/>
                  <a:gd name="T9" fmla="*/ 1 h 72"/>
                  <a:gd name="T10" fmla="*/ 1 w 39"/>
                  <a:gd name="T11" fmla="*/ 1 h 72"/>
                  <a:gd name="T12" fmla="*/ 1 w 39"/>
                  <a:gd name="T13" fmla="*/ 1 h 72"/>
                  <a:gd name="T14" fmla="*/ 1 w 39"/>
                  <a:gd name="T15" fmla="*/ 1 h 72"/>
                  <a:gd name="T16" fmla="*/ 0 w 39"/>
                  <a:gd name="T17" fmla="*/ 1 h 72"/>
                  <a:gd name="T18" fmla="*/ 1 w 39"/>
                  <a:gd name="T19" fmla="*/ 1 h 72"/>
                  <a:gd name="T20" fmla="*/ 1 w 39"/>
                  <a:gd name="T21" fmla="*/ 1 h 72"/>
                  <a:gd name="T22" fmla="*/ 1 w 39"/>
                  <a:gd name="T23" fmla="*/ 1 h 72"/>
                  <a:gd name="T24" fmla="*/ 1 w 39"/>
                  <a:gd name="T25" fmla="*/ 1 h 72"/>
                  <a:gd name="T26" fmla="*/ 1 w 39"/>
                  <a:gd name="T27" fmla="*/ 1 h 72"/>
                  <a:gd name="T28" fmla="*/ 1 w 39"/>
                  <a:gd name="T29" fmla="*/ 1 h 72"/>
                  <a:gd name="T30" fmla="*/ 1 w 39"/>
                  <a:gd name="T31" fmla="*/ 1 h 72"/>
                  <a:gd name="T32" fmla="*/ 1 w 39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72"/>
                  <a:gd name="T53" fmla="*/ 39 w 39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4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0 w 33"/>
                  <a:gd name="T1" fmla="*/ 0 h 56"/>
                  <a:gd name="T2" fmla="*/ 0 w 33"/>
                  <a:gd name="T3" fmla="*/ 1 h 56"/>
                  <a:gd name="T4" fmla="*/ 0 w 33"/>
                  <a:gd name="T5" fmla="*/ 1 h 56"/>
                  <a:gd name="T6" fmla="*/ 0 w 33"/>
                  <a:gd name="T7" fmla="*/ 1 h 56"/>
                  <a:gd name="T8" fmla="*/ 0 w 33"/>
                  <a:gd name="T9" fmla="*/ 1 h 56"/>
                  <a:gd name="T10" fmla="*/ 0 w 33"/>
                  <a:gd name="T11" fmla="*/ 1 h 56"/>
                  <a:gd name="T12" fmla="*/ 0 w 33"/>
                  <a:gd name="T13" fmla="*/ 1 h 56"/>
                  <a:gd name="T14" fmla="*/ 0 w 33"/>
                  <a:gd name="T15" fmla="*/ 1 h 56"/>
                  <a:gd name="T16" fmla="*/ 0 w 33"/>
                  <a:gd name="T17" fmla="*/ 1 h 56"/>
                  <a:gd name="T18" fmla="*/ 0 w 33"/>
                  <a:gd name="T19" fmla="*/ 1 h 56"/>
                  <a:gd name="T20" fmla="*/ 0 w 33"/>
                  <a:gd name="T21" fmla="*/ 1 h 56"/>
                  <a:gd name="T22" fmla="*/ 0 w 33"/>
                  <a:gd name="T23" fmla="*/ 1 h 56"/>
                  <a:gd name="T24" fmla="*/ 0 w 33"/>
                  <a:gd name="T25" fmla="*/ 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56"/>
                  <a:gd name="T41" fmla="*/ 33 w 33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5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1 w 36"/>
                  <a:gd name="T3" fmla="*/ 0 h 49"/>
                  <a:gd name="T4" fmla="*/ 1 w 36"/>
                  <a:gd name="T5" fmla="*/ 0 h 49"/>
                  <a:gd name="T6" fmla="*/ 1 w 36"/>
                  <a:gd name="T7" fmla="*/ 0 h 49"/>
                  <a:gd name="T8" fmla="*/ 1 w 36"/>
                  <a:gd name="T9" fmla="*/ 0 h 49"/>
                  <a:gd name="T10" fmla="*/ 1 w 36"/>
                  <a:gd name="T11" fmla="*/ 0 h 49"/>
                  <a:gd name="T12" fmla="*/ 1 w 36"/>
                  <a:gd name="T13" fmla="*/ 0 h 49"/>
                  <a:gd name="T14" fmla="*/ 1 w 36"/>
                  <a:gd name="T15" fmla="*/ 0 h 49"/>
                  <a:gd name="T16" fmla="*/ 1 w 36"/>
                  <a:gd name="T17" fmla="*/ 0 h 49"/>
                  <a:gd name="T18" fmla="*/ 1 w 36"/>
                  <a:gd name="T19" fmla="*/ 0 h 49"/>
                  <a:gd name="T20" fmla="*/ 1 w 36"/>
                  <a:gd name="T21" fmla="*/ 0 h 49"/>
                  <a:gd name="T22" fmla="*/ 1 w 36"/>
                  <a:gd name="T23" fmla="*/ 0 h 49"/>
                  <a:gd name="T24" fmla="*/ 1 w 36"/>
                  <a:gd name="T25" fmla="*/ 0 h 49"/>
                  <a:gd name="T26" fmla="*/ 1 w 36"/>
                  <a:gd name="T27" fmla="*/ 0 h 49"/>
                  <a:gd name="T28" fmla="*/ 1 w 36"/>
                  <a:gd name="T29" fmla="*/ 0 h 49"/>
                  <a:gd name="T30" fmla="*/ 1 w 36"/>
                  <a:gd name="T31" fmla="*/ 0 h 49"/>
                  <a:gd name="T32" fmla="*/ 0 w 36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9"/>
                  <a:gd name="T53" fmla="*/ 36 w 36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6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 w 88"/>
                  <a:gd name="T1" fmla="*/ 0 h 229"/>
                  <a:gd name="T2" fmla="*/ 1 w 88"/>
                  <a:gd name="T3" fmla="*/ 0 h 229"/>
                  <a:gd name="T4" fmla="*/ 1 w 88"/>
                  <a:gd name="T5" fmla="*/ 0 h 229"/>
                  <a:gd name="T6" fmla="*/ 1 w 88"/>
                  <a:gd name="T7" fmla="*/ 0 h 229"/>
                  <a:gd name="T8" fmla="*/ 1 w 88"/>
                  <a:gd name="T9" fmla="*/ 0 h 229"/>
                  <a:gd name="T10" fmla="*/ 1 w 88"/>
                  <a:gd name="T11" fmla="*/ 0 h 229"/>
                  <a:gd name="T12" fmla="*/ 1 w 88"/>
                  <a:gd name="T13" fmla="*/ 0 h 229"/>
                  <a:gd name="T14" fmla="*/ 1 w 88"/>
                  <a:gd name="T15" fmla="*/ 0 h 229"/>
                  <a:gd name="T16" fmla="*/ 1 w 88"/>
                  <a:gd name="T17" fmla="*/ 0 h 229"/>
                  <a:gd name="T18" fmla="*/ 1 w 88"/>
                  <a:gd name="T19" fmla="*/ 0 h 229"/>
                  <a:gd name="T20" fmla="*/ 1 w 88"/>
                  <a:gd name="T21" fmla="*/ 0 h 229"/>
                  <a:gd name="T22" fmla="*/ 1 w 88"/>
                  <a:gd name="T23" fmla="*/ 0 h 229"/>
                  <a:gd name="T24" fmla="*/ 1 w 88"/>
                  <a:gd name="T25" fmla="*/ 0 h 229"/>
                  <a:gd name="T26" fmla="*/ 1 w 88"/>
                  <a:gd name="T27" fmla="*/ 0 h 229"/>
                  <a:gd name="T28" fmla="*/ 1 w 88"/>
                  <a:gd name="T29" fmla="*/ 0 h 229"/>
                  <a:gd name="T30" fmla="*/ 1 w 88"/>
                  <a:gd name="T31" fmla="*/ 0 h 229"/>
                  <a:gd name="T32" fmla="*/ 1 w 88"/>
                  <a:gd name="T33" fmla="*/ 0 h 229"/>
                  <a:gd name="T34" fmla="*/ 1 w 88"/>
                  <a:gd name="T35" fmla="*/ 0 h 229"/>
                  <a:gd name="T36" fmla="*/ 0 w 88"/>
                  <a:gd name="T37" fmla="*/ 0 h 229"/>
                  <a:gd name="T38" fmla="*/ 1 w 88"/>
                  <a:gd name="T39" fmla="*/ 0 h 229"/>
                  <a:gd name="T40" fmla="*/ 1 w 88"/>
                  <a:gd name="T41" fmla="*/ 0 h 2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229"/>
                  <a:gd name="T65" fmla="*/ 88 w 88"/>
                  <a:gd name="T66" fmla="*/ 229 h 22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7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1 w 76"/>
                  <a:gd name="T1" fmla="*/ 1 h 16"/>
                  <a:gd name="T2" fmla="*/ 1 w 76"/>
                  <a:gd name="T3" fmla="*/ 1 h 16"/>
                  <a:gd name="T4" fmla="*/ 1 w 76"/>
                  <a:gd name="T5" fmla="*/ 1 h 16"/>
                  <a:gd name="T6" fmla="*/ 1 w 76"/>
                  <a:gd name="T7" fmla="*/ 1 h 16"/>
                  <a:gd name="T8" fmla="*/ 1 w 76"/>
                  <a:gd name="T9" fmla="*/ 1 h 16"/>
                  <a:gd name="T10" fmla="*/ 1 w 76"/>
                  <a:gd name="T11" fmla="*/ 1 h 16"/>
                  <a:gd name="T12" fmla="*/ 1 w 76"/>
                  <a:gd name="T13" fmla="*/ 1 h 16"/>
                  <a:gd name="T14" fmla="*/ 1 w 76"/>
                  <a:gd name="T15" fmla="*/ 1 h 16"/>
                  <a:gd name="T16" fmla="*/ 0 w 76"/>
                  <a:gd name="T17" fmla="*/ 0 h 16"/>
                  <a:gd name="T18" fmla="*/ 1 w 76"/>
                  <a:gd name="T19" fmla="*/ 1 h 16"/>
                  <a:gd name="T20" fmla="*/ 1 w 76"/>
                  <a:gd name="T21" fmla="*/ 1 h 16"/>
                  <a:gd name="T22" fmla="*/ 1 w 76"/>
                  <a:gd name="T23" fmla="*/ 1 h 16"/>
                  <a:gd name="T24" fmla="*/ 1 w 76"/>
                  <a:gd name="T25" fmla="*/ 1 h 16"/>
                  <a:gd name="T26" fmla="*/ 1 w 76"/>
                  <a:gd name="T27" fmla="*/ 1 h 16"/>
                  <a:gd name="T28" fmla="*/ 1 w 76"/>
                  <a:gd name="T29" fmla="*/ 1 h 16"/>
                  <a:gd name="T30" fmla="*/ 1 w 76"/>
                  <a:gd name="T31" fmla="*/ 1 h 16"/>
                  <a:gd name="T32" fmla="*/ 1 w 76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16"/>
                  <a:gd name="T53" fmla="*/ 76 w 76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8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1 w 91"/>
                  <a:gd name="T1" fmla="*/ 1 h 23"/>
                  <a:gd name="T2" fmla="*/ 1 w 91"/>
                  <a:gd name="T3" fmla="*/ 1 h 23"/>
                  <a:gd name="T4" fmla="*/ 1 w 91"/>
                  <a:gd name="T5" fmla="*/ 1 h 23"/>
                  <a:gd name="T6" fmla="*/ 1 w 91"/>
                  <a:gd name="T7" fmla="*/ 1 h 23"/>
                  <a:gd name="T8" fmla="*/ 1 w 91"/>
                  <a:gd name="T9" fmla="*/ 1 h 23"/>
                  <a:gd name="T10" fmla="*/ 1 w 91"/>
                  <a:gd name="T11" fmla="*/ 1 h 23"/>
                  <a:gd name="T12" fmla="*/ 1 w 91"/>
                  <a:gd name="T13" fmla="*/ 1 h 23"/>
                  <a:gd name="T14" fmla="*/ 1 w 91"/>
                  <a:gd name="T15" fmla="*/ 1 h 23"/>
                  <a:gd name="T16" fmla="*/ 0 w 91"/>
                  <a:gd name="T17" fmla="*/ 0 h 23"/>
                  <a:gd name="T18" fmla="*/ 1 w 91"/>
                  <a:gd name="T19" fmla="*/ 1 h 23"/>
                  <a:gd name="T20" fmla="*/ 1 w 91"/>
                  <a:gd name="T21" fmla="*/ 1 h 23"/>
                  <a:gd name="T22" fmla="*/ 1 w 91"/>
                  <a:gd name="T23" fmla="*/ 1 h 23"/>
                  <a:gd name="T24" fmla="*/ 1 w 91"/>
                  <a:gd name="T25" fmla="*/ 1 h 23"/>
                  <a:gd name="T26" fmla="*/ 1 w 91"/>
                  <a:gd name="T27" fmla="*/ 1 h 23"/>
                  <a:gd name="T28" fmla="*/ 1 w 91"/>
                  <a:gd name="T29" fmla="*/ 1 h 23"/>
                  <a:gd name="T30" fmla="*/ 1 w 91"/>
                  <a:gd name="T31" fmla="*/ 1 h 23"/>
                  <a:gd name="T32" fmla="*/ 1 w 91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23"/>
                  <a:gd name="T53" fmla="*/ 91 w 9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19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1 w 96"/>
                  <a:gd name="T1" fmla="*/ 1 h 17"/>
                  <a:gd name="T2" fmla="*/ 1 w 96"/>
                  <a:gd name="T3" fmla="*/ 1 h 17"/>
                  <a:gd name="T4" fmla="*/ 1 w 96"/>
                  <a:gd name="T5" fmla="*/ 1 h 17"/>
                  <a:gd name="T6" fmla="*/ 1 w 96"/>
                  <a:gd name="T7" fmla="*/ 1 h 17"/>
                  <a:gd name="T8" fmla="*/ 1 w 96"/>
                  <a:gd name="T9" fmla="*/ 1 h 17"/>
                  <a:gd name="T10" fmla="*/ 1 w 96"/>
                  <a:gd name="T11" fmla="*/ 1 h 17"/>
                  <a:gd name="T12" fmla="*/ 1 w 96"/>
                  <a:gd name="T13" fmla="*/ 1 h 17"/>
                  <a:gd name="T14" fmla="*/ 1 w 96"/>
                  <a:gd name="T15" fmla="*/ 1 h 17"/>
                  <a:gd name="T16" fmla="*/ 0 w 96"/>
                  <a:gd name="T17" fmla="*/ 0 h 17"/>
                  <a:gd name="T18" fmla="*/ 1 w 96"/>
                  <a:gd name="T19" fmla="*/ 1 h 17"/>
                  <a:gd name="T20" fmla="*/ 1 w 96"/>
                  <a:gd name="T21" fmla="*/ 1 h 17"/>
                  <a:gd name="T22" fmla="*/ 1 w 96"/>
                  <a:gd name="T23" fmla="*/ 1 h 17"/>
                  <a:gd name="T24" fmla="*/ 1 w 96"/>
                  <a:gd name="T25" fmla="*/ 1 h 17"/>
                  <a:gd name="T26" fmla="*/ 1 w 96"/>
                  <a:gd name="T27" fmla="*/ 1 h 17"/>
                  <a:gd name="T28" fmla="*/ 1 w 96"/>
                  <a:gd name="T29" fmla="*/ 1 h 17"/>
                  <a:gd name="T30" fmla="*/ 1 w 96"/>
                  <a:gd name="T31" fmla="*/ 1 h 17"/>
                  <a:gd name="T32" fmla="*/ 1 w 96"/>
                  <a:gd name="T33" fmla="*/ 1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17"/>
                  <a:gd name="T53" fmla="*/ 96 w 96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0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0 w 85"/>
                  <a:gd name="T1" fmla="*/ 0 h 13"/>
                  <a:gd name="T2" fmla="*/ 0 w 85"/>
                  <a:gd name="T3" fmla="*/ 0 h 13"/>
                  <a:gd name="T4" fmla="*/ 0 w 85"/>
                  <a:gd name="T5" fmla="*/ 0 h 13"/>
                  <a:gd name="T6" fmla="*/ 0 w 85"/>
                  <a:gd name="T7" fmla="*/ 0 h 13"/>
                  <a:gd name="T8" fmla="*/ 0 w 85"/>
                  <a:gd name="T9" fmla="*/ 0 h 13"/>
                  <a:gd name="T10" fmla="*/ 0 w 85"/>
                  <a:gd name="T11" fmla="*/ 0 h 13"/>
                  <a:gd name="T12" fmla="*/ 0 w 85"/>
                  <a:gd name="T13" fmla="*/ 0 h 13"/>
                  <a:gd name="T14" fmla="*/ 0 w 85"/>
                  <a:gd name="T15" fmla="*/ 0 h 13"/>
                  <a:gd name="T16" fmla="*/ 0 w 85"/>
                  <a:gd name="T17" fmla="*/ 0 h 13"/>
                  <a:gd name="T18" fmla="*/ 0 w 85"/>
                  <a:gd name="T19" fmla="*/ 0 h 13"/>
                  <a:gd name="T20" fmla="*/ 0 w 85"/>
                  <a:gd name="T21" fmla="*/ 0 h 13"/>
                  <a:gd name="T22" fmla="*/ 0 w 85"/>
                  <a:gd name="T23" fmla="*/ 0 h 13"/>
                  <a:gd name="T24" fmla="*/ 0 w 85"/>
                  <a:gd name="T25" fmla="*/ 0 h 13"/>
                  <a:gd name="T26" fmla="*/ 0 w 85"/>
                  <a:gd name="T27" fmla="*/ 0 h 13"/>
                  <a:gd name="T28" fmla="*/ 0 w 85"/>
                  <a:gd name="T29" fmla="*/ 0 h 13"/>
                  <a:gd name="T30" fmla="*/ 0 w 85"/>
                  <a:gd name="T31" fmla="*/ 0 h 13"/>
                  <a:gd name="T32" fmla="*/ 0 w 85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13"/>
                  <a:gd name="T53" fmla="*/ 85 w 8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1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1 w 72"/>
                  <a:gd name="T1" fmla="*/ 0 h 12"/>
                  <a:gd name="T2" fmla="*/ 1 w 72"/>
                  <a:gd name="T3" fmla="*/ 0 h 12"/>
                  <a:gd name="T4" fmla="*/ 1 w 72"/>
                  <a:gd name="T5" fmla="*/ 0 h 12"/>
                  <a:gd name="T6" fmla="*/ 1 w 72"/>
                  <a:gd name="T7" fmla="*/ 0 h 12"/>
                  <a:gd name="T8" fmla="*/ 1 w 72"/>
                  <a:gd name="T9" fmla="*/ 0 h 12"/>
                  <a:gd name="T10" fmla="*/ 1 w 72"/>
                  <a:gd name="T11" fmla="*/ 0 h 12"/>
                  <a:gd name="T12" fmla="*/ 1 w 72"/>
                  <a:gd name="T13" fmla="*/ 0 h 12"/>
                  <a:gd name="T14" fmla="*/ 1 w 72"/>
                  <a:gd name="T15" fmla="*/ 0 h 12"/>
                  <a:gd name="T16" fmla="*/ 0 w 72"/>
                  <a:gd name="T17" fmla="*/ 0 h 12"/>
                  <a:gd name="T18" fmla="*/ 1 w 72"/>
                  <a:gd name="T19" fmla="*/ 0 h 12"/>
                  <a:gd name="T20" fmla="*/ 1 w 72"/>
                  <a:gd name="T21" fmla="*/ 0 h 12"/>
                  <a:gd name="T22" fmla="*/ 1 w 72"/>
                  <a:gd name="T23" fmla="*/ 0 h 12"/>
                  <a:gd name="T24" fmla="*/ 1 w 72"/>
                  <a:gd name="T25" fmla="*/ 0 h 12"/>
                  <a:gd name="T26" fmla="*/ 1 w 72"/>
                  <a:gd name="T27" fmla="*/ 0 h 12"/>
                  <a:gd name="T28" fmla="*/ 1 w 72"/>
                  <a:gd name="T29" fmla="*/ 0 h 12"/>
                  <a:gd name="T30" fmla="*/ 1 w 72"/>
                  <a:gd name="T31" fmla="*/ 0 h 12"/>
                  <a:gd name="T32" fmla="*/ 1 w 7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2"/>
                  <a:gd name="T52" fmla="*/ 0 h 12"/>
                  <a:gd name="T53" fmla="*/ 72 w 7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2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1 w 34"/>
                  <a:gd name="T1" fmla="*/ 0 h 14"/>
                  <a:gd name="T2" fmla="*/ 1 w 34"/>
                  <a:gd name="T3" fmla="*/ 0 h 14"/>
                  <a:gd name="T4" fmla="*/ 1 w 34"/>
                  <a:gd name="T5" fmla="*/ 0 h 14"/>
                  <a:gd name="T6" fmla="*/ 1 w 34"/>
                  <a:gd name="T7" fmla="*/ 0 h 14"/>
                  <a:gd name="T8" fmla="*/ 1 w 34"/>
                  <a:gd name="T9" fmla="*/ 0 h 14"/>
                  <a:gd name="T10" fmla="*/ 1 w 34"/>
                  <a:gd name="T11" fmla="*/ 0 h 14"/>
                  <a:gd name="T12" fmla="*/ 1 w 34"/>
                  <a:gd name="T13" fmla="*/ 0 h 14"/>
                  <a:gd name="T14" fmla="*/ 1 w 34"/>
                  <a:gd name="T15" fmla="*/ 0 h 14"/>
                  <a:gd name="T16" fmla="*/ 0 w 34"/>
                  <a:gd name="T17" fmla="*/ 0 h 14"/>
                  <a:gd name="T18" fmla="*/ 1 w 34"/>
                  <a:gd name="T19" fmla="*/ 0 h 14"/>
                  <a:gd name="T20" fmla="*/ 1 w 34"/>
                  <a:gd name="T21" fmla="*/ 0 h 14"/>
                  <a:gd name="T22" fmla="*/ 1 w 34"/>
                  <a:gd name="T23" fmla="*/ 0 h 14"/>
                  <a:gd name="T24" fmla="*/ 1 w 34"/>
                  <a:gd name="T25" fmla="*/ 0 h 14"/>
                  <a:gd name="T26" fmla="*/ 1 w 34"/>
                  <a:gd name="T27" fmla="*/ 0 h 14"/>
                  <a:gd name="T28" fmla="*/ 1 w 34"/>
                  <a:gd name="T29" fmla="*/ 0 h 14"/>
                  <a:gd name="T30" fmla="*/ 1 w 34"/>
                  <a:gd name="T31" fmla="*/ 0 h 14"/>
                  <a:gd name="T32" fmla="*/ 1 w 34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14"/>
                  <a:gd name="T53" fmla="*/ 34 w 34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3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0 w 65"/>
                  <a:gd name="T1" fmla="*/ 1 h 16"/>
                  <a:gd name="T2" fmla="*/ 0 w 65"/>
                  <a:gd name="T3" fmla="*/ 1 h 16"/>
                  <a:gd name="T4" fmla="*/ 0 w 65"/>
                  <a:gd name="T5" fmla="*/ 1 h 16"/>
                  <a:gd name="T6" fmla="*/ 0 w 65"/>
                  <a:gd name="T7" fmla="*/ 1 h 16"/>
                  <a:gd name="T8" fmla="*/ 0 w 65"/>
                  <a:gd name="T9" fmla="*/ 1 h 16"/>
                  <a:gd name="T10" fmla="*/ 0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0 h 16"/>
                  <a:gd name="T18" fmla="*/ 0 w 65"/>
                  <a:gd name="T19" fmla="*/ 1 h 16"/>
                  <a:gd name="T20" fmla="*/ 0 w 65"/>
                  <a:gd name="T21" fmla="*/ 1 h 16"/>
                  <a:gd name="T22" fmla="*/ 0 w 65"/>
                  <a:gd name="T23" fmla="*/ 1 h 16"/>
                  <a:gd name="T24" fmla="*/ 0 w 65"/>
                  <a:gd name="T25" fmla="*/ 1 h 16"/>
                  <a:gd name="T26" fmla="*/ 0 w 65"/>
                  <a:gd name="T27" fmla="*/ 1 h 16"/>
                  <a:gd name="T28" fmla="*/ 0 w 65"/>
                  <a:gd name="T29" fmla="*/ 1 h 16"/>
                  <a:gd name="T30" fmla="*/ 0 w 65"/>
                  <a:gd name="T31" fmla="*/ 1 h 16"/>
                  <a:gd name="T32" fmla="*/ 0 w 65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"/>
                  <a:gd name="T53" fmla="*/ 65 w 6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4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1 w 92"/>
                  <a:gd name="T1" fmla="*/ 1 h 18"/>
                  <a:gd name="T2" fmla="*/ 1 w 92"/>
                  <a:gd name="T3" fmla="*/ 1 h 18"/>
                  <a:gd name="T4" fmla="*/ 1 w 92"/>
                  <a:gd name="T5" fmla="*/ 1 h 18"/>
                  <a:gd name="T6" fmla="*/ 1 w 92"/>
                  <a:gd name="T7" fmla="*/ 1 h 18"/>
                  <a:gd name="T8" fmla="*/ 1 w 92"/>
                  <a:gd name="T9" fmla="*/ 1 h 18"/>
                  <a:gd name="T10" fmla="*/ 1 w 92"/>
                  <a:gd name="T11" fmla="*/ 1 h 18"/>
                  <a:gd name="T12" fmla="*/ 1 w 92"/>
                  <a:gd name="T13" fmla="*/ 1 h 18"/>
                  <a:gd name="T14" fmla="*/ 1 w 92"/>
                  <a:gd name="T15" fmla="*/ 1 h 18"/>
                  <a:gd name="T16" fmla="*/ 0 w 92"/>
                  <a:gd name="T17" fmla="*/ 0 h 18"/>
                  <a:gd name="T18" fmla="*/ 1 w 92"/>
                  <a:gd name="T19" fmla="*/ 0 h 18"/>
                  <a:gd name="T20" fmla="*/ 1 w 92"/>
                  <a:gd name="T21" fmla="*/ 1 h 18"/>
                  <a:gd name="T22" fmla="*/ 1 w 92"/>
                  <a:gd name="T23" fmla="*/ 1 h 18"/>
                  <a:gd name="T24" fmla="*/ 1 w 92"/>
                  <a:gd name="T25" fmla="*/ 1 h 18"/>
                  <a:gd name="T26" fmla="*/ 1 w 92"/>
                  <a:gd name="T27" fmla="*/ 1 h 18"/>
                  <a:gd name="T28" fmla="*/ 1 w 92"/>
                  <a:gd name="T29" fmla="*/ 1 h 18"/>
                  <a:gd name="T30" fmla="*/ 1 w 92"/>
                  <a:gd name="T31" fmla="*/ 1 h 18"/>
                  <a:gd name="T32" fmla="*/ 1 w 92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18"/>
                  <a:gd name="T53" fmla="*/ 92 w 92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5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1 w 83"/>
                  <a:gd name="T1" fmla="*/ 0 h 11"/>
                  <a:gd name="T2" fmla="*/ 1 w 83"/>
                  <a:gd name="T3" fmla="*/ 0 h 11"/>
                  <a:gd name="T4" fmla="*/ 1 w 83"/>
                  <a:gd name="T5" fmla="*/ 0 h 11"/>
                  <a:gd name="T6" fmla="*/ 1 w 83"/>
                  <a:gd name="T7" fmla="*/ 0 h 11"/>
                  <a:gd name="T8" fmla="*/ 1 w 83"/>
                  <a:gd name="T9" fmla="*/ 0 h 11"/>
                  <a:gd name="T10" fmla="*/ 1 w 83"/>
                  <a:gd name="T11" fmla="*/ 0 h 11"/>
                  <a:gd name="T12" fmla="*/ 1 w 83"/>
                  <a:gd name="T13" fmla="*/ 0 h 11"/>
                  <a:gd name="T14" fmla="*/ 1 w 83"/>
                  <a:gd name="T15" fmla="*/ 0 h 11"/>
                  <a:gd name="T16" fmla="*/ 0 w 83"/>
                  <a:gd name="T17" fmla="*/ 0 h 11"/>
                  <a:gd name="T18" fmla="*/ 1 w 83"/>
                  <a:gd name="T19" fmla="*/ 0 h 11"/>
                  <a:gd name="T20" fmla="*/ 1 w 83"/>
                  <a:gd name="T21" fmla="*/ 0 h 11"/>
                  <a:gd name="T22" fmla="*/ 1 w 83"/>
                  <a:gd name="T23" fmla="*/ 0 h 11"/>
                  <a:gd name="T24" fmla="*/ 1 w 83"/>
                  <a:gd name="T25" fmla="*/ 0 h 11"/>
                  <a:gd name="T26" fmla="*/ 1 w 83"/>
                  <a:gd name="T27" fmla="*/ 0 h 11"/>
                  <a:gd name="T28" fmla="*/ 1 w 83"/>
                  <a:gd name="T29" fmla="*/ 0 h 11"/>
                  <a:gd name="T30" fmla="*/ 1 w 83"/>
                  <a:gd name="T31" fmla="*/ 0 h 11"/>
                  <a:gd name="T32" fmla="*/ 1 w 83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11"/>
                  <a:gd name="T53" fmla="*/ 83 w 83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6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1 w 68"/>
                  <a:gd name="T1" fmla="*/ 1 h 9"/>
                  <a:gd name="T2" fmla="*/ 1 w 68"/>
                  <a:gd name="T3" fmla="*/ 1 h 9"/>
                  <a:gd name="T4" fmla="*/ 1 w 68"/>
                  <a:gd name="T5" fmla="*/ 1 h 9"/>
                  <a:gd name="T6" fmla="*/ 1 w 68"/>
                  <a:gd name="T7" fmla="*/ 1 h 9"/>
                  <a:gd name="T8" fmla="*/ 1 w 68"/>
                  <a:gd name="T9" fmla="*/ 1 h 9"/>
                  <a:gd name="T10" fmla="*/ 1 w 68"/>
                  <a:gd name="T11" fmla="*/ 1 h 9"/>
                  <a:gd name="T12" fmla="*/ 1 w 68"/>
                  <a:gd name="T13" fmla="*/ 1 h 9"/>
                  <a:gd name="T14" fmla="*/ 1 w 68"/>
                  <a:gd name="T15" fmla="*/ 1 h 9"/>
                  <a:gd name="T16" fmla="*/ 0 w 68"/>
                  <a:gd name="T17" fmla="*/ 0 h 9"/>
                  <a:gd name="T18" fmla="*/ 1 w 68"/>
                  <a:gd name="T19" fmla="*/ 0 h 9"/>
                  <a:gd name="T20" fmla="*/ 1 w 68"/>
                  <a:gd name="T21" fmla="*/ 0 h 9"/>
                  <a:gd name="T22" fmla="*/ 1 w 68"/>
                  <a:gd name="T23" fmla="*/ 1 h 9"/>
                  <a:gd name="T24" fmla="*/ 1 w 68"/>
                  <a:gd name="T25" fmla="*/ 1 h 9"/>
                  <a:gd name="T26" fmla="*/ 1 w 68"/>
                  <a:gd name="T27" fmla="*/ 1 h 9"/>
                  <a:gd name="T28" fmla="*/ 1 w 68"/>
                  <a:gd name="T29" fmla="*/ 1 h 9"/>
                  <a:gd name="T30" fmla="*/ 1 w 68"/>
                  <a:gd name="T31" fmla="*/ 1 h 9"/>
                  <a:gd name="T32" fmla="*/ 1 w 68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9"/>
                  <a:gd name="T53" fmla="*/ 68 w 6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7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0 w 43"/>
                  <a:gd name="T1" fmla="*/ 1 h 10"/>
                  <a:gd name="T2" fmla="*/ 0 w 43"/>
                  <a:gd name="T3" fmla="*/ 1 h 10"/>
                  <a:gd name="T4" fmla="*/ 0 w 43"/>
                  <a:gd name="T5" fmla="*/ 1 h 10"/>
                  <a:gd name="T6" fmla="*/ 0 w 43"/>
                  <a:gd name="T7" fmla="*/ 1 h 10"/>
                  <a:gd name="T8" fmla="*/ 0 w 43"/>
                  <a:gd name="T9" fmla="*/ 1 h 10"/>
                  <a:gd name="T10" fmla="*/ 0 w 43"/>
                  <a:gd name="T11" fmla="*/ 1 h 10"/>
                  <a:gd name="T12" fmla="*/ 0 w 43"/>
                  <a:gd name="T13" fmla="*/ 1 h 10"/>
                  <a:gd name="T14" fmla="*/ 0 w 43"/>
                  <a:gd name="T15" fmla="*/ 1 h 10"/>
                  <a:gd name="T16" fmla="*/ 0 w 43"/>
                  <a:gd name="T17" fmla="*/ 1 h 10"/>
                  <a:gd name="T18" fmla="*/ 0 w 43"/>
                  <a:gd name="T19" fmla="*/ 1 h 10"/>
                  <a:gd name="T20" fmla="*/ 0 w 43"/>
                  <a:gd name="T21" fmla="*/ 1 h 10"/>
                  <a:gd name="T22" fmla="*/ 0 w 43"/>
                  <a:gd name="T23" fmla="*/ 1 h 10"/>
                  <a:gd name="T24" fmla="*/ 0 w 43"/>
                  <a:gd name="T25" fmla="*/ 1 h 10"/>
                  <a:gd name="T26" fmla="*/ 0 w 43"/>
                  <a:gd name="T27" fmla="*/ 1 h 10"/>
                  <a:gd name="T28" fmla="*/ 0 w 43"/>
                  <a:gd name="T29" fmla="*/ 0 h 10"/>
                  <a:gd name="T30" fmla="*/ 0 w 43"/>
                  <a:gd name="T31" fmla="*/ 0 h 10"/>
                  <a:gd name="T32" fmla="*/ 0 w 43"/>
                  <a:gd name="T33" fmla="*/ 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10"/>
                  <a:gd name="T53" fmla="*/ 43 w 43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8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1 w 41"/>
                  <a:gd name="T3" fmla="*/ 0 h 16"/>
                  <a:gd name="T4" fmla="*/ 1 w 41"/>
                  <a:gd name="T5" fmla="*/ 1 h 16"/>
                  <a:gd name="T6" fmla="*/ 1 w 41"/>
                  <a:gd name="T7" fmla="*/ 1 h 16"/>
                  <a:gd name="T8" fmla="*/ 1 w 41"/>
                  <a:gd name="T9" fmla="*/ 1 h 16"/>
                  <a:gd name="T10" fmla="*/ 1 w 41"/>
                  <a:gd name="T11" fmla="*/ 1 h 16"/>
                  <a:gd name="T12" fmla="*/ 1 w 41"/>
                  <a:gd name="T13" fmla="*/ 1 h 16"/>
                  <a:gd name="T14" fmla="*/ 1 w 41"/>
                  <a:gd name="T15" fmla="*/ 1 h 16"/>
                  <a:gd name="T16" fmla="*/ 1 w 41"/>
                  <a:gd name="T17" fmla="*/ 1 h 16"/>
                  <a:gd name="T18" fmla="*/ 1 w 41"/>
                  <a:gd name="T19" fmla="*/ 1 h 16"/>
                  <a:gd name="T20" fmla="*/ 1 w 41"/>
                  <a:gd name="T21" fmla="*/ 1 h 16"/>
                  <a:gd name="T22" fmla="*/ 1 w 41"/>
                  <a:gd name="T23" fmla="*/ 1 h 16"/>
                  <a:gd name="T24" fmla="*/ 1 w 41"/>
                  <a:gd name="T25" fmla="*/ 1 h 16"/>
                  <a:gd name="T26" fmla="*/ 1 w 41"/>
                  <a:gd name="T27" fmla="*/ 1 h 16"/>
                  <a:gd name="T28" fmla="*/ 1 w 41"/>
                  <a:gd name="T29" fmla="*/ 1 h 16"/>
                  <a:gd name="T30" fmla="*/ 1 w 41"/>
                  <a:gd name="T31" fmla="*/ 1 h 16"/>
                  <a:gd name="T32" fmla="*/ 0 w 41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16"/>
                  <a:gd name="T53" fmla="*/ 41 w 41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29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1 h 39"/>
                  <a:gd name="T4" fmla="*/ 0 w 8"/>
                  <a:gd name="T5" fmla="*/ 1 h 39"/>
                  <a:gd name="T6" fmla="*/ 0 w 8"/>
                  <a:gd name="T7" fmla="*/ 1 h 39"/>
                  <a:gd name="T8" fmla="*/ 1 w 8"/>
                  <a:gd name="T9" fmla="*/ 1 h 39"/>
                  <a:gd name="T10" fmla="*/ 1 w 8"/>
                  <a:gd name="T11" fmla="*/ 1 h 39"/>
                  <a:gd name="T12" fmla="*/ 1 w 8"/>
                  <a:gd name="T13" fmla="*/ 1 h 39"/>
                  <a:gd name="T14" fmla="*/ 1 w 8"/>
                  <a:gd name="T15" fmla="*/ 1 h 39"/>
                  <a:gd name="T16" fmla="*/ 1 w 8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39"/>
                  <a:gd name="T29" fmla="*/ 8 w 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0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1 h 34"/>
                  <a:gd name="T4" fmla="*/ 0 w 25"/>
                  <a:gd name="T5" fmla="*/ 1 h 34"/>
                  <a:gd name="T6" fmla="*/ 0 w 25"/>
                  <a:gd name="T7" fmla="*/ 1 h 34"/>
                  <a:gd name="T8" fmla="*/ 0 w 25"/>
                  <a:gd name="T9" fmla="*/ 1 h 34"/>
                  <a:gd name="T10" fmla="*/ 0 w 25"/>
                  <a:gd name="T11" fmla="*/ 1 h 34"/>
                  <a:gd name="T12" fmla="*/ 0 w 25"/>
                  <a:gd name="T13" fmla="*/ 1 h 34"/>
                  <a:gd name="T14" fmla="*/ 0 w 25"/>
                  <a:gd name="T15" fmla="*/ 1 h 34"/>
                  <a:gd name="T16" fmla="*/ 0 w 25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4"/>
                  <a:gd name="T29" fmla="*/ 25 w 25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1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1 w 52"/>
                  <a:gd name="T1" fmla="*/ 1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0 h 12"/>
                  <a:gd name="T22" fmla="*/ 1 w 52"/>
                  <a:gd name="T23" fmla="*/ 0 h 12"/>
                  <a:gd name="T24" fmla="*/ 1 w 52"/>
                  <a:gd name="T25" fmla="*/ 0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2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1 w 50"/>
                  <a:gd name="T1" fmla="*/ 0 h 21"/>
                  <a:gd name="T2" fmla="*/ 1 w 50"/>
                  <a:gd name="T3" fmla="*/ 0 h 21"/>
                  <a:gd name="T4" fmla="*/ 1 w 50"/>
                  <a:gd name="T5" fmla="*/ 0 h 21"/>
                  <a:gd name="T6" fmla="*/ 1 w 50"/>
                  <a:gd name="T7" fmla="*/ 0 h 21"/>
                  <a:gd name="T8" fmla="*/ 1 w 50"/>
                  <a:gd name="T9" fmla="*/ 0 h 21"/>
                  <a:gd name="T10" fmla="*/ 1 w 50"/>
                  <a:gd name="T11" fmla="*/ 0 h 21"/>
                  <a:gd name="T12" fmla="*/ 1 w 50"/>
                  <a:gd name="T13" fmla="*/ 0 h 21"/>
                  <a:gd name="T14" fmla="*/ 1 w 50"/>
                  <a:gd name="T15" fmla="*/ 0 h 21"/>
                  <a:gd name="T16" fmla="*/ 0 w 50"/>
                  <a:gd name="T17" fmla="*/ 0 h 21"/>
                  <a:gd name="T18" fmla="*/ 1 w 50"/>
                  <a:gd name="T19" fmla="*/ 0 h 21"/>
                  <a:gd name="T20" fmla="*/ 1 w 50"/>
                  <a:gd name="T21" fmla="*/ 0 h 21"/>
                  <a:gd name="T22" fmla="*/ 1 w 50"/>
                  <a:gd name="T23" fmla="*/ 0 h 21"/>
                  <a:gd name="T24" fmla="*/ 1 w 50"/>
                  <a:gd name="T25" fmla="*/ 0 h 21"/>
                  <a:gd name="T26" fmla="*/ 1 w 50"/>
                  <a:gd name="T27" fmla="*/ 0 h 21"/>
                  <a:gd name="T28" fmla="*/ 1 w 50"/>
                  <a:gd name="T29" fmla="*/ 0 h 21"/>
                  <a:gd name="T30" fmla="*/ 1 w 50"/>
                  <a:gd name="T31" fmla="*/ 0 h 21"/>
                  <a:gd name="T32" fmla="*/ 1 w 50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1"/>
                  <a:gd name="T53" fmla="*/ 50 w 50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3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1 w 47"/>
                  <a:gd name="T1" fmla="*/ 0 h 11"/>
                  <a:gd name="T2" fmla="*/ 1 w 47"/>
                  <a:gd name="T3" fmla="*/ 1 h 11"/>
                  <a:gd name="T4" fmla="*/ 1 w 47"/>
                  <a:gd name="T5" fmla="*/ 1 h 11"/>
                  <a:gd name="T6" fmla="*/ 1 w 47"/>
                  <a:gd name="T7" fmla="*/ 1 h 11"/>
                  <a:gd name="T8" fmla="*/ 1 w 47"/>
                  <a:gd name="T9" fmla="*/ 1 h 11"/>
                  <a:gd name="T10" fmla="*/ 1 w 47"/>
                  <a:gd name="T11" fmla="*/ 1 h 11"/>
                  <a:gd name="T12" fmla="*/ 1 w 47"/>
                  <a:gd name="T13" fmla="*/ 1 h 11"/>
                  <a:gd name="T14" fmla="*/ 1 w 47"/>
                  <a:gd name="T15" fmla="*/ 1 h 11"/>
                  <a:gd name="T16" fmla="*/ 0 w 47"/>
                  <a:gd name="T17" fmla="*/ 1 h 11"/>
                  <a:gd name="T18" fmla="*/ 0 w 47"/>
                  <a:gd name="T19" fmla="*/ 1 h 11"/>
                  <a:gd name="T20" fmla="*/ 1 w 47"/>
                  <a:gd name="T21" fmla="*/ 1 h 11"/>
                  <a:gd name="T22" fmla="*/ 1 w 47"/>
                  <a:gd name="T23" fmla="*/ 1 h 11"/>
                  <a:gd name="T24" fmla="*/ 1 w 47"/>
                  <a:gd name="T25" fmla="*/ 1 h 11"/>
                  <a:gd name="T26" fmla="*/ 1 w 47"/>
                  <a:gd name="T27" fmla="*/ 1 h 11"/>
                  <a:gd name="T28" fmla="*/ 1 w 47"/>
                  <a:gd name="T29" fmla="*/ 1 h 11"/>
                  <a:gd name="T30" fmla="*/ 1 w 47"/>
                  <a:gd name="T31" fmla="*/ 1 h 11"/>
                  <a:gd name="T32" fmla="*/ 1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11"/>
                  <a:gd name="T53" fmla="*/ 47 w 4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4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1 h 16"/>
                  <a:gd name="T4" fmla="*/ 0 w 51"/>
                  <a:gd name="T5" fmla="*/ 1 h 16"/>
                  <a:gd name="T6" fmla="*/ 0 w 51"/>
                  <a:gd name="T7" fmla="*/ 1 h 16"/>
                  <a:gd name="T8" fmla="*/ 0 w 51"/>
                  <a:gd name="T9" fmla="*/ 1 h 16"/>
                  <a:gd name="T10" fmla="*/ 0 w 51"/>
                  <a:gd name="T11" fmla="*/ 1 h 16"/>
                  <a:gd name="T12" fmla="*/ 0 w 51"/>
                  <a:gd name="T13" fmla="*/ 1 h 16"/>
                  <a:gd name="T14" fmla="*/ 0 w 51"/>
                  <a:gd name="T15" fmla="*/ 1 h 16"/>
                  <a:gd name="T16" fmla="*/ 0 w 51"/>
                  <a:gd name="T17" fmla="*/ 1 h 16"/>
                  <a:gd name="T18" fmla="*/ 0 w 51"/>
                  <a:gd name="T19" fmla="*/ 1 h 16"/>
                  <a:gd name="T20" fmla="*/ 0 w 51"/>
                  <a:gd name="T21" fmla="*/ 1 h 16"/>
                  <a:gd name="T22" fmla="*/ 0 w 51"/>
                  <a:gd name="T23" fmla="*/ 1 h 16"/>
                  <a:gd name="T24" fmla="*/ 0 w 51"/>
                  <a:gd name="T25" fmla="*/ 1 h 16"/>
                  <a:gd name="T26" fmla="*/ 0 w 51"/>
                  <a:gd name="T27" fmla="*/ 1 h 16"/>
                  <a:gd name="T28" fmla="*/ 0 w 51"/>
                  <a:gd name="T29" fmla="*/ 1 h 16"/>
                  <a:gd name="T30" fmla="*/ 0 w 51"/>
                  <a:gd name="T31" fmla="*/ 1 h 16"/>
                  <a:gd name="T32" fmla="*/ 0 w 51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6"/>
                  <a:gd name="T53" fmla="*/ 51 w 51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5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1 w 48"/>
                  <a:gd name="T1" fmla="*/ 0 h 21"/>
                  <a:gd name="T2" fmla="*/ 1 w 48"/>
                  <a:gd name="T3" fmla="*/ 0 h 21"/>
                  <a:gd name="T4" fmla="*/ 1 w 48"/>
                  <a:gd name="T5" fmla="*/ 0 h 21"/>
                  <a:gd name="T6" fmla="*/ 1 w 48"/>
                  <a:gd name="T7" fmla="*/ 0 h 21"/>
                  <a:gd name="T8" fmla="*/ 1 w 48"/>
                  <a:gd name="T9" fmla="*/ 0 h 21"/>
                  <a:gd name="T10" fmla="*/ 1 w 48"/>
                  <a:gd name="T11" fmla="*/ 0 h 21"/>
                  <a:gd name="T12" fmla="*/ 1 w 48"/>
                  <a:gd name="T13" fmla="*/ 0 h 21"/>
                  <a:gd name="T14" fmla="*/ 1 w 48"/>
                  <a:gd name="T15" fmla="*/ 0 h 21"/>
                  <a:gd name="T16" fmla="*/ 0 w 48"/>
                  <a:gd name="T17" fmla="*/ 0 h 21"/>
                  <a:gd name="T18" fmla="*/ 1 w 48"/>
                  <a:gd name="T19" fmla="*/ 0 h 21"/>
                  <a:gd name="T20" fmla="*/ 1 w 48"/>
                  <a:gd name="T21" fmla="*/ 0 h 21"/>
                  <a:gd name="T22" fmla="*/ 1 w 48"/>
                  <a:gd name="T23" fmla="*/ 0 h 21"/>
                  <a:gd name="T24" fmla="*/ 1 w 48"/>
                  <a:gd name="T25" fmla="*/ 0 h 21"/>
                  <a:gd name="T26" fmla="*/ 1 w 48"/>
                  <a:gd name="T27" fmla="*/ 0 h 21"/>
                  <a:gd name="T28" fmla="*/ 1 w 48"/>
                  <a:gd name="T29" fmla="*/ 0 h 21"/>
                  <a:gd name="T30" fmla="*/ 1 w 48"/>
                  <a:gd name="T31" fmla="*/ 0 h 21"/>
                  <a:gd name="T32" fmla="*/ 1 w 48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21"/>
                  <a:gd name="T53" fmla="*/ 48 w 4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6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0 h 31"/>
                  <a:gd name="T4" fmla="*/ 0 w 51"/>
                  <a:gd name="T5" fmla="*/ 0 h 31"/>
                  <a:gd name="T6" fmla="*/ 0 w 51"/>
                  <a:gd name="T7" fmla="*/ 0 h 31"/>
                  <a:gd name="T8" fmla="*/ 0 w 51"/>
                  <a:gd name="T9" fmla="*/ 0 h 31"/>
                  <a:gd name="T10" fmla="*/ 0 w 51"/>
                  <a:gd name="T11" fmla="*/ 0 h 31"/>
                  <a:gd name="T12" fmla="*/ 0 w 51"/>
                  <a:gd name="T13" fmla="*/ 0 h 31"/>
                  <a:gd name="T14" fmla="*/ 0 w 51"/>
                  <a:gd name="T15" fmla="*/ 0 h 31"/>
                  <a:gd name="T16" fmla="*/ 0 w 51"/>
                  <a:gd name="T17" fmla="*/ 0 h 31"/>
                  <a:gd name="T18" fmla="*/ 0 w 51"/>
                  <a:gd name="T19" fmla="*/ 0 h 31"/>
                  <a:gd name="T20" fmla="*/ 0 w 51"/>
                  <a:gd name="T21" fmla="*/ 0 h 31"/>
                  <a:gd name="T22" fmla="*/ 0 w 51"/>
                  <a:gd name="T23" fmla="*/ 0 h 31"/>
                  <a:gd name="T24" fmla="*/ 0 w 51"/>
                  <a:gd name="T25" fmla="*/ 0 h 31"/>
                  <a:gd name="T26" fmla="*/ 0 w 51"/>
                  <a:gd name="T27" fmla="*/ 0 h 31"/>
                  <a:gd name="T28" fmla="*/ 0 w 51"/>
                  <a:gd name="T29" fmla="*/ 0 h 31"/>
                  <a:gd name="T30" fmla="*/ 0 w 51"/>
                  <a:gd name="T31" fmla="*/ 0 h 31"/>
                  <a:gd name="T32" fmla="*/ 0 w 5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31"/>
                  <a:gd name="T53" fmla="*/ 51 w 5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7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1 w 50"/>
                  <a:gd name="T1" fmla="*/ 0 h 43"/>
                  <a:gd name="T2" fmla="*/ 1 w 50"/>
                  <a:gd name="T3" fmla="*/ 1 h 43"/>
                  <a:gd name="T4" fmla="*/ 1 w 50"/>
                  <a:gd name="T5" fmla="*/ 1 h 43"/>
                  <a:gd name="T6" fmla="*/ 1 w 50"/>
                  <a:gd name="T7" fmla="*/ 1 h 43"/>
                  <a:gd name="T8" fmla="*/ 1 w 50"/>
                  <a:gd name="T9" fmla="*/ 1 h 43"/>
                  <a:gd name="T10" fmla="*/ 1 w 50"/>
                  <a:gd name="T11" fmla="*/ 1 h 43"/>
                  <a:gd name="T12" fmla="*/ 1 w 50"/>
                  <a:gd name="T13" fmla="*/ 1 h 43"/>
                  <a:gd name="T14" fmla="*/ 1 w 50"/>
                  <a:gd name="T15" fmla="*/ 1 h 43"/>
                  <a:gd name="T16" fmla="*/ 0 w 50"/>
                  <a:gd name="T17" fmla="*/ 1 h 43"/>
                  <a:gd name="T18" fmla="*/ 1 w 50"/>
                  <a:gd name="T19" fmla="*/ 1 h 43"/>
                  <a:gd name="T20" fmla="*/ 1 w 50"/>
                  <a:gd name="T21" fmla="*/ 1 h 43"/>
                  <a:gd name="T22" fmla="*/ 1 w 50"/>
                  <a:gd name="T23" fmla="*/ 1 h 43"/>
                  <a:gd name="T24" fmla="*/ 1 w 50"/>
                  <a:gd name="T25" fmla="*/ 1 h 43"/>
                  <a:gd name="T26" fmla="*/ 1 w 50"/>
                  <a:gd name="T27" fmla="*/ 1 h 43"/>
                  <a:gd name="T28" fmla="*/ 1 w 50"/>
                  <a:gd name="T29" fmla="*/ 1 h 43"/>
                  <a:gd name="T30" fmla="*/ 1 w 50"/>
                  <a:gd name="T31" fmla="*/ 1 h 43"/>
                  <a:gd name="T32" fmla="*/ 1 w 50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3"/>
                  <a:gd name="T53" fmla="*/ 50 w 50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8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0 w 51"/>
                  <a:gd name="T1" fmla="*/ 0 h 48"/>
                  <a:gd name="T2" fmla="*/ 0 w 51"/>
                  <a:gd name="T3" fmla="*/ 1 h 48"/>
                  <a:gd name="T4" fmla="*/ 0 w 51"/>
                  <a:gd name="T5" fmla="*/ 1 h 48"/>
                  <a:gd name="T6" fmla="*/ 0 w 51"/>
                  <a:gd name="T7" fmla="*/ 1 h 48"/>
                  <a:gd name="T8" fmla="*/ 0 w 51"/>
                  <a:gd name="T9" fmla="*/ 1 h 48"/>
                  <a:gd name="T10" fmla="*/ 0 w 51"/>
                  <a:gd name="T11" fmla="*/ 1 h 48"/>
                  <a:gd name="T12" fmla="*/ 0 w 51"/>
                  <a:gd name="T13" fmla="*/ 1 h 48"/>
                  <a:gd name="T14" fmla="*/ 0 w 51"/>
                  <a:gd name="T15" fmla="*/ 1 h 48"/>
                  <a:gd name="T16" fmla="*/ 0 w 51"/>
                  <a:gd name="T17" fmla="*/ 1 h 48"/>
                  <a:gd name="T18" fmla="*/ 0 w 51"/>
                  <a:gd name="T19" fmla="*/ 1 h 48"/>
                  <a:gd name="T20" fmla="*/ 0 w 51"/>
                  <a:gd name="T21" fmla="*/ 1 h 48"/>
                  <a:gd name="T22" fmla="*/ 0 w 51"/>
                  <a:gd name="T23" fmla="*/ 1 h 48"/>
                  <a:gd name="T24" fmla="*/ 0 w 51"/>
                  <a:gd name="T25" fmla="*/ 1 h 48"/>
                  <a:gd name="T26" fmla="*/ 0 w 51"/>
                  <a:gd name="T27" fmla="*/ 1 h 48"/>
                  <a:gd name="T28" fmla="*/ 0 w 51"/>
                  <a:gd name="T29" fmla="*/ 1 h 48"/>
                  <a:gd name="T30" fmla="*/ 0 w 51"/>
                  <a:gd name="T31" fmla="*/ 1 h 48"/>
                  <a:gd name="T32" fmla="*/ 0 w 51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8"/>
                  <a:gd name="T53" fmla="*/ 51 w 51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39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1 w 48"/>
                  <a:gd name="T1" fmla="*/ 0 h 55"/>
                  <a:gd name="T2" fmla="*/ 1 w 48"/>
                  <a:gd name="T3" fmla="*/ 0 h 55"/>
                  <a:gd name="T4" fmla="*/ 1 w 48"/>
                  <a:gd name="T5" fmla="*/ 0 h 55"/>
                  <a:gd name="T6" fmla="*/ 1 w 48"/>
                  <a:gd name="T7" fmla="*/ 0 h 55"/>
                  <a:gd name="T8" fmla="*/ 1 w 48"/>
                  <a:gd name="T9" fmla="*/ 0 h 55"/>
                  <a:gd name="T10" fmla="*/ 1 w 48"/>
                  <a:gd name="T11" fmla="*/ 0 h 55"/>
                  <a:gd name="T12" fmla="*/ 1 w 48"/>
                  <a:gd name="T13" fmla="*/ 0 h 55"/>
                  <a:gd name="T14" fmla="*/ 1 w 48"/>
                  <a:gd name="T15" fmla="*/ 0 h 55"/>
                  <a:gd name="T16" fmla="*/ 1 w 48"/>
                  <a:gd name="T17" fmla="*/ 0 h 55"/>
                  <a:gd name="T18" fmla="*/ 0 w 48"/>
                  <a:gd name="T19" fmla="*/ 0 h 55"/>
                  <a:gd name="T20" fmla="*/ 1 w 48"/>
                  <a:gd name="T21" fmla="*/ 0 h 55"/>
                  <a:gd name="T22" fmla="*/ 1 w 48"/>
                  <a:gd name="T23" fmla="*/ 0 h 55"/>
                  <a:gd name="T24" fmla="*/ 1 w 48"/>
                  <a:gd name="T25" fmla="*/ 0 h 55"/>
                  <a:gd name="T26" fmla="*/ 1 w 48"/>
                  <a:gd name="T27" fmla="*/ 0 h 55"/>
                  <a:gd name="T28" fmla="*/ 1 w 48"/>
                  <a:gd name="T29" fmla="*/ 0 h 55"/>
                  <a:gd name="T30" fmla="*/ 1 w 48"/>
                  <a:gd name="T31" fmla="*/ 0 h 55"/>
                  <a:gd name="T32" fmla="*/ 1 w 4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5"/>
                  <a:gd name="T53" fmla="*/ 48 w 48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0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1 h 61"/>
                  <a:gd name="T2" fmla="*/ 1 w 22"/>
                  <a:gd name="T3" fmla="*/ 1 h 61"/>
                  <a:gd name="T4" fmla="*/ 1 w 22"/>
                  <a:gd name="T5" fmla="*/ 1 h 61"/>
                  <a:gd name="T6" fmla="*/ 1 w 22"/>
                  <a:gd name="T7" fmla="*/ 1 h 61"/>
                  <a:gd name="T8" fmla="*/ 1 w 22"/>
                  <a:gd name="T9" fmla="*/ 0 h 61"/>
                  <a:gd name="T10" fmla="*/ 1 w 22"/>
                  <a:gd name="T11" fmla="*/ 1 h 61"/>
                  <a:gd name="T12" fmla="*/ 1 w 22"/>
                  <a:gd name="T13" fmla="*/ 1 h 61"/>
                  <a:gd name="T14" fmla="*/ 1 w 22"/>
                  <a:gd name="T15" fmla="*/ 1 h 61"/>
                  <a:gd name="T16" fmla="*/ 0 w 22"/>
                  <a:gd name="T17" fmla="*/ 1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1"/>
                  <a:gd name="T29" fmla="*/ 22 w 22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1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1 h 58"/>
                  <a:gd name="T2" fmla="*/ 1 w 22"/>
                  <a:gd name="T3" fmla="*/ 1 h 58"/>
                  <a:gd name="T4" fmla="*/ 1 w 22"/>
                  <a:gd name="T5" fmla="*/ 1 h 58"/>
                  <a:gd name="T6" fmla="*/ 1 w 22"/>
                  <a:gd name="T7" fmla="*/ 1 h 58"/>
                  <a:gd name="T8" fmla="*/ 1 w 22"/>
                  <a:gd name="T9" fmla="*/ 0 h 58"/>
                  <a:gd name="T10" fmla="*/ 1 w 22"/>
                  <a:gd name="T11" fmla="*/ 1 h 58"/>
                  <a:gd name="T12" fmla="*/ 1 w 22"/>
                  <a:gd name="T13" fmla="*/ 1 h 58"/>
                  <a:gd name="T14" fmla="*/ 1 w 22"/>
                  <a:gd name="T15" fmla="*/ 1 h 58"/>
                  <a:gd name="T16" fmla="*/ 0 w 22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58"/>
                  <a:gd name="T29" fmla="*/ 22 w 2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2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0 w 65"/>
                  <a:gd name="T1" fmla="*/ 1 h 298"/>
                  <a:gd name="T2" fmla="*/ 0 w 65"/>
                  <a:gd name="T3" fmla="*/ 1 h 298"/>
                  <a:gd name="T4" fmla="*/ 0 w 65"/>
                  <a:gd name="T5" fmla="*/ 1 h 298"/>
                  <a:gd name="T6" fmla="*/ 0 w 65"/>
                  <a:gd name="T7" fmla="*/ 1 h 298"/>
                  <a:gd name="T8" fmla="*/ 0 w 65"/>
                  <a:gd name="T9" fmla="*/ 0 h 298"/>
                  <a:gd name="T10" fmla="*/ 0 w 65"/>
                  <a:gd name="T11" fmla="*/ 1 h 298"/>
                  <a:gd name="T12" fmla="*/ 0 w 65"/>
                  <a:gd name="T13" fmla="*/ 1 h 298"/>
                  <a:gd name="T14" fmla="*/ 0 w 65"/>
                  <a:gd name="T15" fmla="*/ 1 h 298"/>
                  <a:gd name="T16" fmla="*/ 0 w 65"/>
                  <a:gd name="T17" fmla="*/ 1 h 298"/>
                  <a:gd name="T18" fmla="*/ 0 w 65"/>
                  <a:gd name="T19" fmla="*/ 1 h 298"/>
                  <a:gd name="T20" fmla="*/ 0 w 65"/>
                  <a:gd name="T21" fmla="*/ 1 h 298"/>
                  <a:gd name="T22" fmla="*/ 0 w 65"/>
                  <a:gd name="T23" fmla="*/ 1 h 298"/>
                  <a:gd name="T24" fmla="*/ 0 w 65"/>
                  <a:gd name="T25" fmla="*/ 1 h 298"/>
                  <a:gd name="T26" fmla="*/ 0 w 65"/>
                  <a:gd name="T27" fmla="*/ 1 h 298"/>
                  <a:gd name="T28" fmla="*/ 0 w 65"/>
                  <a:gd name="T29" fmla="*/ 1 h 298"/>
                  <a:gd name="T30" fmla="*/ 0 w 65"/>
                  <a:gd name="T31" fmla="*/ 1 h 298"/>
                  <a:gd name="T32" fmla="*/ 0 w 65"/>
                  <a:gd name="T33" fmla="*/ 1 h 298"/>
                  <a:gd name="T34" fmla="*/ 0 w 65"/>
                  <a:gd name="T35" fmla="*/ 1 h 298"/>
                  <a:gd name="T36" fmla="*/ 0 w 65"/>
                  <a:gd name="T37" fmla="*/ 1 h 298"/>
                  <a:gd name="T38" fmla="*/ 0 w 65"/>
                  <a:gd name="T39" fmla="*/ 1 h 298"/>
                  <a:gd name="T40" fmla="*/ 0 w 65"/>
                  <a:gd name="T41" fmla="*/ 1 h 2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5"/>
                  <a:gd name="T64" fmla="*/ 0 h 298"/>
                  <a:gd name="T65" fmla="*/ 65 w 65"/>
                  <a:gd name="T66" fmla="*/ 298 h 2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3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1 h 44"/>
                  <a:gd name="T2" fmla="*/ 1 w 44"/>
                  <a:gd name="T3" fmla="*/ 1 h 44"/>
                  <a:gd name="T4" fmla="*/ 1 w 44"/>
                  <a:gd name="T5" fmla="*/ 1 h 44"/>
                  <a:gd name="T6" fmla="*/ 1 w 44"/>
                  <a:gd name="T7" fmla="*/ 1 h 44"/>
                  <a:gd name="T8" fmla="*/ 1 w 44"/>
                  <a:gd name="T9" fmla="*/ 1 h 44"/>
                  <a:gd name="T10" fmla="*/ 1 w 44"/>
                  <a:gd name="T11" fmla="*/ 1 h 44"/>
                  <a:gd name="T12" fmla="*/ 1 w 44"/>
                  <a:gd name="T13" fmla="*/ 1 h 44"/>
                  <a:gd name="T14" fmla="*/ 1 w 44"/>
                  <a:gd name="T15" fmla="*/ 1 h 44"/>
                  <a:gd name="T16" fmla="*/ 1 w 44"/>
                  <a:gd name="T17" fmla="*/ 0 h 44"/>
                  <a:gd name="T18" fmla="*/ 1 w 44"/>
                  <a:gd name="T19" fmla="*/ 1 h 44"/>
                  <a:gd name="T20" fmla="*/ 1 w 44"/>
                  <a:gd name="T21" fmla="*/ 1 h 44"/>
                  <a:gd name="T22" fmla="*/ 1 w 44"/>
                  <a:gd name="T23" fmla="*/ 1 h 44"/>
                  <a:gd name="T24" fmla="*/ 1 w 44"/>
                  <a:gd name="T25" fmla="*/ 1 h 44"/>
                  <a:gd name="T26" fmla="*/ 1 w 44"/>
                  <a:gd name="T27" fmla="*/ 1 h 44"/>
                  <a:gd name="T28" fmla="*/ 1 w 44"/>
                  <a:gd name="T29" fmla="*/ 1 h 44"/>
                  <a:gd name="T30" fmla="*/ 1 w 44"/>
                  <a:gd name="T31" fmla="*/ 1 h 44"/>
                  <a:gd name="T32" fmla="*/ 0 w 4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4"/>
                  <a:gd name="T53" fmla="*/ 44 w 44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4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1 h 55"/>
                  <a:gd name="T2" fmla="*/ 1 w 52"/>
                  <a:gd name="T3" fmla="*/ 1 h 55"/>
                  <a:gd name="T4" fmla="*/ 1 w 52"/>
                  <a:gd name="T5" fmla="*/ 1 h 55"/>
                  <a:gd name="T6" fmla="*/ 1 w 52"/>
                  <a:gd name="T7" fmla="*/ 1 h 55"/>
                  <a:gd name="T8" fmla="*/ 1 w 52"/>
                  <a:gd name="T9" fmla="*/ 1 h 55"/>
                  <a:gd name="T10" fmla="*/ 1 w 52"/>
                  <a:gd name="T11" fmla="*/ 1 h 55"/>
                  <a:gd name="T12" fmla="*/ 1 w 52"/>
                  <a:gd name="T13" fmla="*/ 1 h 55"/>
                  <a:gd name="T14" fmla="*/ 1 w 52"/>
                  <a:gd name="T15" fmla="*/ 1 h 55"/>
                  <a:gd name="T16" fmla="*/ 1 w 52"/>
                  <a:gd name="T17" fmla="*/ 0 h 55"/>
                  <a:gd name="T18" fmla="*/ 1 w 52"/>
                  <a:gd name="T19" fmla="*/ 1 h 55"/>
                  <a:gd name="T20" fmla="*/ 1 w 52"/>
                  <a:gd name="T21" fmla="*/ 1 h 55"/>
                  <a:gd name="T22" fmla="*/ 1 w 52"/>
                  <a:gd name="T23" fmla="*/ 1 h 55"/>
                  <a:gd name="T24" fmla="*/ 1 w 52"/>
                  <a:gd name="T25" fmla="*/ 1 h 55"/>
                  <a:gd name="T26" fmla="*/ 1 w 52"/>
                  <a:gd name="T27" fmla="*/ 1 h 55"/>
                  <a:gd name="T28" fmla="*/ 1 w 52"/>
                  <a:gd name="T29" fmla="*/ 1 h 55"/>
                  <a:gd name="T30" fmla="*/ 1 w 52"/>
                  <a:gd name="T31" fmla="*/ 1 h 55"/>
                  <a:gd name="T32" fmla="*/ 0 w 52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5"/>
                  <a:gd name="T53" fmla="*/ 52 w 5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5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0 h 49"/>
                  <a:gd name="T2" fmla="*/ 1 w 57"/>
                  <a:gd name="T3" fmla="*/ 0 h 49"/>
                  <a:gd name="T4" fmla="*/ 1 w 57"/>
                  <a:gd name="T5" fmla="*/ 0 h 49"/>
                  <a:gd name="T6" fmla="*/ 1 w 57"/>
                  <a:gd name="T7" fmla="*/ 0 h 49"/>
                  <a:gd name="T8" fmla="*/ 1 w 57"/>
                  <a:gd name="T9" fmla="*/ 0 h 49"/>
                  <a:gd name="T10" fmla="*/ 1 w 57"/>
                  <a:gd name="T11" fmla="*/ 0 h 49"/>
                  <a:gd name="T12" fmla="*/ 1 w 57"/>
                  <a:gd name="T13" fmla="*/ 0 h 49"/>
                  <a:gd name="T14" fmla="*/ 1 w 57"/>
                  <a:gd name="T15" fmla="*/ 0 h 49"/>
                  <a:gd name="T16" fmla="*/ 1 w 57"/>
                  <a:gd name="T17" fmla="*/ 0 h 49"/>
                  <a:gd name="T18" fmla="*/ 1 w 57"/>
                  <a:gd name="T19" fmla="*/ 0 h 49"/>
                  <a:gd name="T20" fmla="*/ 1 w 57"/>
                  <a:gd name="T21" fmla="*/ 0 h 49"/>
                  <a:gd name="T22" fmla="*/ 1 w 57"/>
                  <a:gd name="T23" fmla="*/ 0 h 49"/>
                  <a:gd name="T24" fmla="*/ 1 w 57"/>
                  <a:gd name="T25" fmla="*/ 0 h 49"/>
                  <a:gd name="T26" fmla="*/ 1 w 57"/>
                  <a:gd name="T27" fmla="*/ 0 h 49"/>
                  <a:gd name="T28" fmla="*/ 1 w 57"/>
                  <a:gd name="T29" fmla="*/ 0 h 49"/>
                  <a:gd name="T30" fmla="*/ 1 w 57"/>
                  <a:gd name="T31" fmla="*/ 0 h 49"/>
                  <a:gd name="T32" fmla="*/ 0 w 5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49"/>
                  <a:gd name="T53" fmla="*/ 57 w 5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6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1 h 41"/>
                  <a:gd name="T2" fmla="*/ 1 w 53"/>
                  <a:gd name="T3" fmla="*/ 1 h 41"/>
                  <a:gd name="T4" fmla="*/ 1 w 53"/>
                  <a:gd name="T5" fmla="*/ 1 h 41"/>
                  <a:gd name="T6" fmla="*/ 1 w 53"/>
                  <a:gd name="T7" fmla="*/ 1 h 41"/>
                  <a:gd name="T8" fmla="*/ 1 w 53"/>
                  <a:gd name="T9" fmla="*/ 1 h 41"/>
                  <a:gd name="T10" fmla="*/ 1 w 53"/>
                  <a:gd name="T11" fmla="*/ 1 h 41"/>
                  <a:gd name="T12" fmla="*/ 1 w 53"/>
                  <a:gd name="T13" fmla="*/ 1 h 41"/>
                  <a:gd name="T14" fmla="*/ 1 w 53"/>
                  <a:gd name="T15" fmla="*/ 1 h 41"/>
                  <a:gd name="T16" fmla="*/ 1 w 53"/>
                  <a:gd name="T17" fmla="*/ 0 h 41"/>
                  <a:gd name="T18" fmla="*/ 1 w 53"/>
                  <a:gd name="T19" fmla="*/ 1 h 41"/>
                  <a:gd name="T20" fmla="*/ 1 w 53"/>
                  <a:gd name="T21" fmla="*/ 1 h 41"/>
                  <a:gd name="T22" fmla="*/ 1 w 53"/>
                  <a:gd name="T23" fmla="*/ 1 h 41"/>
                  <a:gd name="T24" fmla="*/ 1 w 53"/>
                  <a:gd name="T25" fmla="*/ 1 h 41"/>
                  <a:gd name="T26" fmla="*/ 1 w 53"/>
                  <a:gd name="T27" fmla="*/ 1 h 41"/>
                  <a:gd name="T28" fmla="*/ 1 w 53"/>
                  <a:gd name="T29" fmla="*/ 1 h 41"/>
                  <a:gd name="T30" fmla="*/ 1 w 53"/>
                  <a:gd name="T31" fmla="*/ 1 h 41"/>
                  <a:gd name="T32" fmla="*/ 0 w 53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1"/>
                  <a:gd name="T53" fmla="*/ 53 w 53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7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1 h 30"/>
                  <a:gd name="T2" fmla="*/ 0 w 49"/>
                  <a:gd name="T3" fmla="*/ 1 h 30"/>
                  <a:gd name="T4" fmla="*/ 0 w 49"/>
                  <a:gd name="T5" fmla="*/ 1 h 30"/>
                  <a:gd name="T6" fmla="*/ 0 w 49"/>
                  <a:gd name="T7" fmla="*/ 1 h 30"/>
                  <a:gd name="T8" fmla="*/ 0 w 49"/>
                  <a:gd name="T9" fmla="*/ 1 h 30"/>
                  <a:gd name="T10" fmla="*/ 0 w 49"/>
                  <a:gd name="T11" fmla="*/ 1 h 30"/>
                  <a:gd name="T12" fmla="*/ 0 w 49"/>
                  <a:gd name="T13" fmla="*/ 1 h 30"/>
                  <a:gd name="T14" fmla="*/ 0 w 49"/>
                  <a:gd name="T15" fmla="*/ 1 h 30"/>
                  <a:gd name="T16" fmla="*/ 0 w 49"/>
                  <a:gd name="T17" fmla="*/ 0 h 30"/>
                  <a:gd name="T18" fmla="*/ 0 w 49"/>
                  <a:gd name="T19" fmla="*/ 1 h 30"/>
                  <a:gd name="T20" fmla="*/ 0 w 49"/>
                  <a:gd name="T21" fmla="*/ 1 h 30"/>
                  <a:gd name="T22" fmla="*/ 0 w 49"/>
                  <a:gd name="T23" fmla="*/ 1 h 30"/>
                  <a:gd name="T24" fmla="*/ 0 w 49"/>
                  <a:gd name="T25" fmla="*/ 1 h 30"/>
                  <a:gd name="T26" fmla="*/ 0 w 49"/>
                  <a:gd name="T27" fmla="*/ 1 h 30"/>
                  <a:gd name="T28" fmla="*/ 0 w 49"/>
                  <a:gd name="T29" fmla="*/ 1 h 30"/>
                  <a:gd name="T30" fmla="*/ 0 w 49"/>
                  <a:gd name="T31" fmla="*/ 1 h 30"/>
                  <a:gd name="T32" fmla="*/ 0 w 49"/>
                  <a:gd name="T33" fmla="*/ 1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30"/>
                  <a:gd name="T53" fmla="*/ 49 w 49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8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1 h 23"/>
                  <a:gd name="T2" fmla="*/ 0 w 37"/>
                  <a:gd name="T3" fmla="*/ 1 h 23"/>
                  <a:gd name="T4" fmla="*/ 0 w 37"/>
                  <a:gd name="T5" fmla="*/ 1 h 23"/>
                  <a:gd name="T6" fmla="*/ 0 w 37"/>
                  <a:gd name="T7" fmla="*/ 1 h 23"/>
                  <a:gd name="T8" fmla="*/ 0 w 37"/>
                  <a:gd name="T9" fmla="*/ 1 h 23"/>
                  <a:gd name="T10" fmla="*/ 0 w 37"/>
                  <a:gd name="T11" fmla="*/ 1 h 23"/>
                  <a:gd name="T12" fmla="*/ 0 w 37"/>
                  <a:gd name="T13" fmla="*/ 1 h 23"/>
                  <a:gd name="T14" fmla="*/ 0 w 37"/>
                  <a:gd name="T15" fmla="*/ 1 h 23"/>
                  <a:gd name="T16" fmla="*/ 0 w 37"/>
                  <a:gd name="T17" fmla="*/ 0 h 23"/>
                  <a:gd name="T18" fmla="*/ 0 w 37"/>
                  <a:gd name="T19" fmla="*/ 1 h 23"/>
                  <a:gd name="T20" fmla="*/ 0 w 37"/>
                  <a:gd name="T21" fmla="*/ 1 h 23"/>
                  <a:gd name="T22" fmla="*/ 0 w 37"/>
                  <a:gd name="T23" fmla="*/ 1 h 23"/>
                  <a:gd name="T24" fmla="*/ 0 w 37"/>
                  <a:gd name="T25" fmla="*/ 1 h 23"/>
                  <a:gd name="T26" fmla="*/ 0 w 37"/>
                  <a:gd name="T27" fmla="*/ 1 h 23"/>
                  <a:gd name="T28" fmla="*/ 0 w 37"/>
                  <a:gd name="T29" fmla="*/ 1 h 23"/>
                  <a:gd name="T30" fmla="*/ 0 w 37"/>
                  <a:gd name="T31" fmla="*/ 1 h 23"/>
                  <a:gd name="T32" fmla="*/ 0 w 37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23"/>
                  <a:gd name="T53" fmla="*/ 37 w 3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49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 h 17"/>
                  <a:gd name="T2" fmla="*/ 1 w 24"/>
                  <a:gd name="T3" fmla="*/ 1 h 17"/>
                  <a:gd name="T4" fmla="*/ 1 w 24"/>
                  <a:gd name="T5" fmla="*/ 1 h 17"/>
                  <a:gd name="T6" fmla="*/ 1 w 24"/>
                  <a:gd name="T7" fmla="*/ 1 h 17"/>
                  <a:gd name="T8" fmla="*/ 1 w 24"/>
                  <a:gd name="T9" fmla="*/ 0 h 17"/>
                  <a:gd name="T10" fmla="*/ 1 w 24"/>
                  <a:gd name="T11" fmla="*/ 1 h 17"/>
                  <a:gd name="T12" fmla="*/ 1 w 24"/>
                  <a:gd name="T13" fmla="*/ 1 h 17"/>
                  <a:gd name="T14" fmla="*/ 0 w 24"/>
                  <a:gd name="T15" fmla="*/ 1 h 17"/>
                  <a:gd name="T16" fmla="*/ 1 w 24"/>
                  <a:gd name="T17" fmla="*/ 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7"/>
                  <a:gd name="T29" fmla="*/ 24 w 24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0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1 h 50"/>
                  <a:gd name="T2" fmla="*/ 0 w 49"/>
                  <a:gd name="T3" fmla="*/ 1 h 50"/>
                  <a:gd name="T4" fmla="*/ 0 w 49"/>
                  <a:gd name="T5" fmla="*/ 1 h 50"/>
                  <a:gd name="T6" fmla="*/ 0 w 49"/>
                  <a:gd name="T7" fmla="*/ 1 h 50"/>
                  <a:gd name="T8" fmla="*/ 0 w 49"/>
                  <a:gd name="T9" fmla="*/ 1 h 50"/>
                  <a:gd name="T10" fmla="*/ 0 w 49"/>
                  <a:gd name="T11" fmla="*/ 1 h 50"/>
                  <a:gd name="T12" fmla="*/ 0 w 49"/>
                  <a:gd name="T13" fmla="*/ 1 h 50"/>
                  <a:gd name="T14" fmla="*/ 0 w 49"/>
                  <a:gd name="T15" fmla="*/ 1 h 50"/>
                  <a:gd name="T16" fmla="*/ 0 w 49"/>
                  <a:gd name="T17" fmla="*/ 0 h 50"/>
                  <a:gd name="T18" fmla="*/ 0 w 49"/>
                  <a:gd name="T19" fmla="*/ 1 h 50"/>
                  <a:gd name="T20" fmla="*/ 0 w 49"/>
                  <a:gd name="T21" fmla="*/ 1 h 50"/>
                  <a:gd name="T22" fmla="*/ 0 w 49"/>
                  <a:gd name="T23" fmla="*/ 1 h 50"/>
                  <a:gd name="T24" fmla="*/ 0 w 49"/>
                  <a:gd name="T25" fmla="*/ 1 h 50"/>
                  <a:gd name="T26" fmla="*/ 0 w 49"/>
                  <a:gd name="T27" fmla="*/ 1 h 50"/>
                  <a:gd name="T28" fmla="*/ 0 w 49"/>
                  <a:gd name="T29" fmla="*/ 1 h 50"/>
                  <a:gd name="T30" fmla="*/ 0 w 49"/>
                  <a:gd name="T31" fmla="*/ 1 h 50"/>
                  <a:gd name="T32" fmla="*/ 0 w 49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1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1 h 38"/>
                  <a:gd name="T2" fmla="*/ 1 w 38"/>
                  <a:gd name="T3" fmla="*/ 1 h 38"/>
                  <a:gd name="T4" fmla="*/ 1 w 38"/>
                  <a:gd name="T5" fmla="*/ 1 h 38"/>
                  <a:gd name="T6" fmla="*/ 1 w 38"/>
                  <a:gd name="T7" fmla="*/ 1 h 38"/>
                  <a:gd name="T8" fmla="*/ 1 w 38"/>
                  <a:gd name="T9" fmla="*/ 1 h 38"/>
                  <a:gd name="T10" fmla="*/ 1 w 38"/>
                  <a:gd name="T11" fmla="*/ 1 h 38"/>
                  <a:gd name="T12" fmla="*/ 1 w 38"/>
                  <a:gd name="T13" fmla="*/ 1 h 38"/>
                  <a:gd name="T14" fmla="*/ 1 w 38"/>
                  <a:gd name="T15" fmla="*/ 1 h 38"/>
                  <a:gd name="T16" fmla="*/ 1 w 38"/>
                  <a:gd name="T17" fmla="*/ 0 h 38"/>
                  <a:gd name="T18" fmla="*/ 1 w 38"/>
                  <a:gd name="T19" fmla="*/ 1 h 38"/>
                  <a:gd name="T20" fmla="*/ 1 w 38"/>
                  <a:gd name="T21" fmla="*/ 1 h 38"/>
                  <a:gd name="T22" fmla="*/ 1 w 38"/>
                  <a:gd name="T23" fmla="*/ 1 h 38"/>
                  <a:gd name="T24" fmla="*/ 1 w 38"/>
                  <a:gd name="T25" fmla="*/ 1 h 38"/>
                  <a:gd name="T26" fmla="*/ 1 w 38"/>
                  <a:gd name="T27" fmla="*/ 1 h 38"/>
                  <a:gd name="T28" fmla="*/ 1 w 38"/>
                  <a:gd name="T29" fmla="*/ 1 h 38"/>
                  <a:gd name="T30" fmla="*/ 0 w 38"/>
                  <a:gd name="T31" fmla="*/ 1 h 38"/>
                  <a:gd name="T32" fmla="*/ 0 w 38"/>
                  <a:gd name="T33" fmla="*/ 1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38"/>
                  <a:gd name="T53" fmla="*/ 38 w 38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2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1 h 41"/>
                  <a:gd name="T2" fmla="*/ 1 w 53"/>
                  <a:gd name="T3" fmla="*/ 1 h 41"/>
                  <a:gd name="T4" fmla="*/ 1 w 53"/>
                  <a:gd name="T5" fmla="*/ 1 h 41"/>
                  <a:gd name="T6" fmla="*/ 1 w 53"/>
                  <a:gd name="T7" fmla="*/ 1 h 41"/>
                  <a:gd name="T8" fmla="*/ 1 w 53"/>
                  <a:gd name="T9" fmla="*/ 1 h 41"/>
                  <a:gd name="T10" fmla="*/ 1 w 53"/>
                  <a:gd name="T11" fmla="*/ 1 h 41"/>
                  <a:gd name="T12" fmla="*/ 1 w 53"/>
                  <a:gd name="T13" fmla="*/ 1 h 41"/>
                  <a:gd name="T14" fmla="*/ 1 w 53"/>
                  <a:gd name="T15" fmla="*/ 1 h 41"/>
                  <a:gd name="T16" fmla="*/ 1 w 53"/>
                  <a:gd name="T17" fmla="*/ 0 h 41"/>
                  <a:gd name="T18" fmla="*/ 1 w 53"/>
                  <a:gd name="T19" fmla="*/ 1 h 41"/>
                  <a:gd name="T20" fmla="*/ 1 w 53"/>
                  <a:gd name="T21" fmla="*/ 1 h 41"/>
                  <a:gd name="T22" fmla="*/ 1 w 53"/>
                  <a:gd name="T23" fmla="*/ 1 h 41"/>
                  <a:gd name="T24" fmla="*/ 1 w 53"/>
                  <a:gd name="T25" fmla="*/ 1 h 41"/>
                  <a:gd name="T26" fmla="*/ 1 w 53"/>
                  <a:gd name="T27" fmla="*/ 1 h 41"/>
                  <a:gd name="T28" fmla="*/ 1 w 53"/>
                  <a:gd name="T29" fmla="*/ 1 h 41"/>
                  <a:gd name="T30" fmla="*/ 1 w 53"/>
                  <a:gd name="T31" fmla="*/ 1 h 41"/>
                  <a:gd name="T32" fmla="*/ 0 w 53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1"/>
                  <a:gd name="T53" fmla="*/ 53 w 53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3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1 h 31"/>
                  <a:gd name="T2" fmla="*/ 1 w 43"/>
                  <a:gd name="T3" fmla="*/ 1 h 31"/>
                  <a:gd name="T4" fmla="*/ 1 w 43"/>
                  <a:gd name="T5" fmla="*/ 1 h 31"/>
                  <a:gd name="T6" fmla="*/ 1 w 43"/>
                  <a:gd name="T7" fmla="*/ 1 h 31"/>
                  <a:gd name="T8" fmla="*/ 1 w 43"/>
                  <a:gd name="T9" fmla="*/ 1 h 31"/>
                  <a:gd name="T10" fmla="*/ 1 w 43"/>
                  <a:gd name="T11" fmla="*/ 1 h 31"/>
                  <a:gd name="T12" fmla="*/ 1 w 43"/>
                  <a:gd name="T13" fmla="*/ 1 h 31"/>
                  <a:gd name="T14" fmla="*/ 1 w 43"/>
                  <a:gd name="T15" fmla="*/ 1 h 31"/>
                  <a:gd name="T16" fmla="*/ 1 w 43"/>
                  <a:gd name="T17" fmla="*/ 0 h 31"/>
                  <a:gd name="T18" fmla="*/ 1 w 43"/>
                  <a:gd name="T19" fmla="*/ 1 h 31"/>
                  <a:gd name="T20" fmla="*/ 1 w 43"/>
                  <a:gd name="T21" fmla="*/ 1 h 31"/>
                  <a:gd name="T22" fmla="*/ 1 w 43"/>
                  <a:gd name="T23" fmla="*/ 1 h 31"/>
                  <a:gd name="T24" fmla="*/ 1 w 43"/>
                  <a:gd name="T25" fmla="*/ 1 h 31"/>
                  <a:gd name="T26" fmla="*/ 1 w 43"/>
                  <a:gd name="T27" fmla="*/ 1 h 31"/>
                  <a:gd name="T28" fmla="*/ 1 w 43"/>
                  <a:gd name="T29" fmla="*/ 1 h 31"/>
                  <a:gd name="T30" fmla="*/ 1 w 43"/>
                  <a:gd name="T31" fmla="*/ 1 h 31"/>
                  <a:gd name="T32" fmla="*/ 0 w 43"/>
                  <a:gd name="T33" fmla="*/ 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4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1 w 6"/>
                  <a:gd name="T1" fmla="*/ 0 h 45"/>
                  <a:gd name="T2" fmla="*/ 1 w 6"/>
                  <a:gd name="T3" fmla="*/ 1 h 45"/>
                  <a:gd name="T4" fmla="*/ 1 w 6"/>
                  <a:gd name="T5" fmla="*/ 1 h 45"/>
                  <a:gd name="T6" fmla="*/ 1 w 6"/>
                  <a:gd name="T7" fmla="*/ 1 h 45"/>
                  <a:gd name="T8" fmla="*/ 1 w 6"/>
                  <a:gd name="T9" fmla="*/ 1 h 45"/>
                  <a:gd name="T10" fmla="*/ 0 w 6"/>
                  <a:gd name="T11" fmla="*/ 1 h 45"/>
                  <a:gd name="T12" fmla="*/ 0 w 6"/>
                  <a:gd name="T13" fmla="*/ 1 h 45"/>
                  <a:gd name="T14" fmla="*/ 1 w 6"/>
                  <a:gd name="T15" fmla="*/ 1 h 45"/>
                  <a:gd name="T16" fmla="*/ 1 w 6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5"/>
                  <a:gd name="T29" fmla="*/ 6 w 6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5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1 w 49"/>
                  <a:gd name="T3" fmla="*/ 1 h 64"/>
                  <a:gd name="T4" fmla="*/ 1 w 49"/>
                  <a:gd name="T5" fmla="*/ 1 h 64"/>
                  <a:gd name="T6" fmla="*/ 1 w 49"/>
                  <a:gd name="T7" fmla="*/ 1 h 64"/>
                  <a:gd name="T8" fmla="*/ 1 w 49"/>
                  <a:gd name="T9" fmla="*/ 1 h 64"/>
                  <a:gd name="T10" fmla="*/ 1 w 49"/>
                  <a:gd name="T11" fmla="*/ 1 h 64"/>
                  <a:gd name="T12" fmla="*/ 1 w 49"/>
                  <a:gd name="T13" fmla="*/ 1 h 64"/>
                  <a:gd name="T14" fmla="*/ 1 w 49"/>
                  <a:gd name="T15" fmla="*/ 1 h 64"/>
                  <a:gd name="T16" fmla="*/ 1 w 49"/>
                  <a:gd name="T17" fmla="*/ 1 h 64"/>
                  <a:gd name="T18" fmla="*/ 1 w 49"/>
                  <a:gd name="T19" fmla="*/ 1 h 64"/>
                  <a:gd name="T20" fmla="*/ 1 w 49"/>
                  <a:gd name="T21" fmla="*/ 1 h 64"/>
                  <a:gd name="T22" fmla="*/ 1 w 49"/>
                  <a:gd name="T23" fmla="*/ 1 h 64"/>
                  <a:gd name="T24" fmla="*/ 1 w 49"/>
                  <a:gd name="T25" fmla="*/ 1 h 64"/>
                  <a:gd name="T26" fmla="*/ 1 w 49"/>
                  <a:gd name="T27" fmla="*/ 1 h 64"/>
                  <a:gd name="T28" fmla="*/ 1 w 49"/>
                  <a:gd name="T29" fmla="*/ 1 h 64"/>
                  <a:gd name="T30" fmla="*/ 1 w 49"/>
                  <a:gd name="T31" fmla="*/ 1 h 64"/>
                  <a:gd name="T32" fmla="*/ 0 w 49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64"/>
                  <a:gd name="T53" fmla="*/ 49 w 4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6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0 w 53"/>
                  <a:gd name="T3" fmla="*/ 1 h 58"/>
                  <a:gd name="T4" fmla="*/ 0 w 53"/>
                  <a:gd name="T5" fmla="*/ 1 h 58"/>
                  <a:gd name="T6" fmla="*/ 0 w 53"/>
                  <a:gd name="T7" fmla="*/ 1 h 58"/>
                  <a:gd name="T8" fmla="*/ 0 w 53"/>
                  <a:gd name="T9" fmla="*/ 1 h 58"/>
                  <a:gd name="T10" fmla="*/ 0 w 53"/>
                  <a:gd name="T11" fmla="*/ 1 h 58"/>
                  <a:gd name="T12" fmla="*/ 0 w 53"/>
                  <a:gd name="T13" fmla="*/ 1 h 58"/>
                  <a:gd name="T14" fmla="*/ 0 w 53"/>
                  <a:gd name="T15" fmla="*/ 1 h 58"/>
                  <a:gd name="T16" fmla="*/ 0 w 53"/>
                  <a:gd name="T17" fmla="*/ 1 h 58"/>
                  <a:gd name="T18" fmla="*/ 0 w 53"/>
                  <a:gd name="T19" fmla="*/ 1 h 58"/>
                  <a:gd name="T20" fmla="*/ 0 w 53"/>
                  <a:gd name="T21" fmla="*/ 1 h 58"/>
                  <a:gd name="T22" fmla="*/ 0 w 53"/>
                  <a:gd name="T23" fmla="*/ 1 h 58"/>
                  <a:gd name="T24" fmla="*/ 0 w 53"/>
                  <a:gd name="T25" fmla="*/ 1 h 58"/>
                  <a:gd name="T26" fmla="*/ 0 w 53"/>
                  <a:gd name="T27" fmla="*/ 1 h 58"/>
                  <a:gd name="T28" fmla="*/ 0 w 53"/>
                  <a:gd name="T29" fmla="*/ 1 h 58"/>
                  <a:gd name="T30" fmla="*/ 0 w 53"/>
                  <a:gd name="T31" fmla="*/ 1 h 58"/>
                  <a:gd name="T32" fmla="*/ 0 w 5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58"/>
                  <a:gd name="T53" fmla="*/ 53 w 53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7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0 w 56"/>
                  <a:gd name="T3" fmla="*/ 1 h 51"/>
                  <a:gd name="T4" fmla="*/ 0 w 56"/>
                  <a:gd name="T5" fmla="*/ 1 h 51"/>
                  <a:gd name="T6" fmla="*/ 0 w 56"/>
                  <a:gd name="T7" fmla="*/ 1 h 51"/>
                  <a:gd name="T8" fmla="*/ 0 w 56"/>
                  <a:gd name="T9" fmla="*/ 1 h 51"/>
                  <a:gd name="T10" fmla="*/ 0 w 56"/>
                  <a:gd name="T11" fmla="*/ 1 h 51"/>
                  <a:gd name="T12" fmla="*/ 0 w 56"/>
                  <a:gd name="T13" fmla="*/ 1 h 51"/>
                  <a:gd name="T14" fmla="*/ 0 w 56"/>
                  <a:gd name="T15" fmla="*/ 1 h 51"/>
                  <a:gd name="T16" fmla="*/ 0 w 56"/>
                  <a:gd name="T17" fmla="*/ 1 h 51"/>
                  <a:gd name="T18" fmla="*/ 0 w 56"/>
                  <a:gd name="T19" fmla="*/ 1 h 51"/>
                  <a:gd name="T20" fmla="*/ 0 w 56"/>
                  <a:gd name="T21" fmla="*/ 1 h 51"/>
                  <a:gd name="T22" fmla="*/ 0 w 56"/>
                  <a:gd name="T23" fmla="*/ 1 h 51"/>
                  <a:gd name="T24" fmla="*/ 0 w 56"/>
                  <a:gd name="T25" fmla="*/ 1 h 51"/>
                  <a:gd name="T26" fmla="*/ 0 w 56"/>
                  <a:gd name="T27" fmla="*/ 1 h 51"/>
                  <a:gd name="T28" fmla="*/ 0 w 56"/>
                  <a:gd name="T29" fmla="*/ 1 h 51"/>
                  <a:gd name="T30" fmla="*/ 0 w 56"/>
                  <a:gd name="T31" fmla="*/ 1 h 51"/>
                  <a:gd name="T32" fmla="*/ 0 w 56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1"/>
                  <a:gd name="T53" fmla="*/ 56 w 5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8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1 w 53"/>
                  <a:gd name="T3" fmla="*/ 0 h 39"/>
                  <a:gd name="T4" fmla="*/ 1 w 53"/>
                  <a:gd name="T5" fmla="*/ 0 h 39"/>
                  <a:gd name="T6" fmla="*/ 1 w 53"/>
                  <a:gd name="T7" fmla="*/ 0 h 39"/>
                  <a:gd name="T8" fmla="*/ 1 w 53"/>
                  <a:gd name="T9" fmla="*/ 0 h 39"/>
                  <a:gd name="T10" fmla="*/ 1 w 53"/>
                  <a:gd name="T11" fmla="*/ 0 h 39"/>
                  <a:gd name="T12" fmla="*/ 1 w 53"/>
                  <a:gd name="T13" fmla="*/ 0 h 39"/>
                  <a:gd name="T14" fmla="*/ 1 w 53"/>
                  <a:gd name="T15" fmla="*/ 0 h 39"/>
                  <a:gd name="T16" fmla="*/ 1 w 53"/>
                  <a:gd name="T17" fmla="*/ 0 h 39"/>
                  <a:gd name="T18" fmla="*/ 1 w 53"/>
                  <a:gd name="T19" fmla="*/ 0 h 39"/>
                  <a:gd name="T20" fmla="*/ 1 w 53"/>
                  <a:gd name="T21" fmla="*/ 0 h 39"/>
                  <a:gd name="T22" fmla="*/ 1 w 53"/>
                  <a:gd name="T23" fmla="*/ 0 h 39"/>
                  <a:gd name="T24" fmla="*/ 1 w 53"/>
                  <a:gd name="T25" fmla="*/ 0 h 39"/>
                  <a:gd name="T26" fmla="*/ 1 w 53"/>
                  <a:gd name="T27" fmla="*/ 0 h 39"/>
                  <a:gd name="T28" fmla="*/ 1 w 53"/>
                  <a:gd name="T29" fmla="*/ 0 h 39"/>
                  <a:gd name="T30" fmla="*/ 1 w 53"/>
                  <a:gd name="T31" fmla="*/ 0 h 39"/>
                  <a:gd name="T32" fmla="*/ 0 w 53"/>
                  <a:gd name="T33" fmla="*/ 0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39"/>
                  <a:gd name="T53" fmla="*/ 53 w 53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59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1 w 52"/>
                  <a:gd name="T3" fmla="*/ 1 h 36"/>
                  <a:gd name="T4" fmla="*/ 1 w 52"/>
                  <a:gd name="T5" fmla="*/ 1 h 36"/>
                  <a:gd name="T6" fmla="*/ 1 w 52"/>
                  <a:gd name="T7" fmla="*/ 1 h 36"/>
                  <a:gd name="T8" fmla="*/ 1 w 52"/>
                  <a:gd name="T9" fmla="*/ 1 h 36"/>
                  <a:gd name="T10" fmla="*/ 1 w 52"/>
                  <a:gd name="T11" fmla="*/ 1 h 36"/>
                  <a:gd name="T12" fmla="*/ 1 w 52"/>
                  <a:gd name="T13" fmla="*/ 1 h 36"/>
                  <a:gd name="T14" fmla="*/ 1 w 52"/>
                  <a:gd name="T15" fmla="*/ 1 h 36"/>
                  <a:gd name="T16" fmla="*/ 1 w 52"/>
                  <a:gd name="T17" fmla="*/ 1 h 36"/>
                  <a:gd name="T18" fmla="*/ 1 w 52"/>
                  <a:gd name="T19" fmla="*/ 1 h 36"/>
                  <a:gd name="T20" fmla="*/ 1 w 52"/>
                  <a:gd name="T21" fmla="*/ 1 h 36"/>
                  <a:gd name="T22" fmla="*/ 1 w 52"/>
                  <a:gd name="T23" fmla="*/ 1 h 36"/>
                  <a:gd name="T24" fmla="*/ 1 w 52"/>
                  <a:gd name="T25" fmla="*/ 1 h 36"/>
                  <a:gd name="T26" fmla="*/ 1 w 52"/>
                  <a:gd name="T27" fmla="*/ 1 h 36"/>
                  <a:gd name="T28" fmla="*/ 1 w 52"/>
                  <a:gd name="T29" fmla="*/ 1 h 36"/>
                  <a:gd name="T30" fmla="*/ 1 w 52"/>
                  <a:gd name="T31" fmla="*/ 1 h 36"/>
                  <a:gd name="T32" fmla="*/ 0 w 52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36"/>
                  <a:gd name="T53" fmla="*/ 52 w 52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0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1 w 45"/>
                  <a:gd name="T3" fmla="*/ 0 h 19"/>
                  <a:gd name="T4" fmla="*/ 1 w 45"/>
                  <a:gd name="T5" fmla="*/ 0 h 19"/>
                  <a:gd name="T6" fmla="*/ 1 w 45"/>
                  <a:gd name="T7" fmla="*/ 0 h 19"/>
                  <a:gd name="T8" fmla="*/ 1 w 45"/>
                  <a:gd name="T9" fmla="*/ 0 h 19"/>
                  <a:gd name="T10" fmla="*/ 1 w 45"/>
                  <a:gd name="T11" fmla="*/ 0 h 19"/>
                  <a:gd name="T12" fmla="*/ 1 w 45"/>
                  <a:gd name="T13" fmla="*/ 0 h 19"/>
                  <a:gd name="T14" fmla="*/ 1 w 45"/>
                  <a:gd name="T15" fmla="*/ 0 h 19"/>
                  <a:gd name="T16" fmla="*/ 1 w 45"/>
                  <a:gd name="T17" fmla="*/ 0 h 19"/>
                  <a:gd name="T18" fmla="*/ 1 w 45"/>
                  <a:gd name="T19" fmla="*/ 0 h 19"/>
                  <a:gd name="T20" fmla="*/ 1 w 45"/>
                  <a:gd name="T21" fmla="*/ 0 h 19"/>
                  <a:gd name="T22" fmla="*/ 1 w 45"/>
                  <a:gd name="T23" fmla="*/ 0 h 19"/>
                  <a:gd name="T24" fmla="*/ 1 w 45"/>
                  <a:gd name="T25" fmla="*/ 0 h 19"/>
                  <a:gd name="T26" fmla="*/ 1 w 45"/>
                  <a:gd name="T27" fmla="*/ 0 h 19"/>
                  <a:gd name="T28" fmla="*/ 1 w 45"/>
                  <a:gd name="T29" fmla="*/ 0 h 19"/>
                  <a:gd name="T30" fmla="*/ 1 w 45"/>
                  <a:gd name="T31" fmla="*/ 0 h 19"/>
                  <a:gd name="T32" fmla="*/ 0 w 45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9"/>
                  <a:gd name="T53" fmla="*/ 45 w 45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1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1 w 39"/>
                  <a:gd name="T3" fmla="*/ 0 h 10"/>
                  <a:gd name="T4" fmla="*/ 1 w 39"/>
                  <a:gd name="T5" fmla="*/ 0 h 10"/>
                  <a:gd name="T6" fmla="*/ 1 w 39"/>
                  <a:gd name="T7" fmla="*/ 0 h 10"/>
                  <a:gd name="T8" fmla="*/ 1 w 39"/>
                  <a:gd name="T9" fmla="*/ 0 h 10"/>
                  <a:gd name="T10" fmla="*/ 1 w 39"/>
                  <a:gd name="T11" fmla="*/ 0 h 10"/>
                  <a:gd name="T12" fmla="*/ 1 w 39"/>
                  <a:gd name="T13" fmla="*/ 0 h 10"/>
                  <a:gd name="T14" fmla="*/ 1 w 39"/>
                  <a:gd name="T15" fmla="*/ 0 h 10"/>
                  <a:gd name="T16" fmla="*/ 1 w 39"/>
                  <a:gd name="T17" fmla="*/ 0 h 10"/>
                  <a:gd name="T18" fmla="*/ 1 w 39"/>
                  <a:gd name="T19" fmla="*/ 0 h 10"/>
                  <a:gd name="T20" fmla="*/ 1 w 39"/>
                  <a:gd name="T21" fmla="*/ 0 h 10"/>
                  <a:gd name="T22" fmla="*/ 1 w 39"/>
                  <a:gd name="T23" fmla="*/ 0 h 10"/>
                  <a:gd name="T24" fmla="*/ 1 w 39"/>
                  <a:gd name="T25" fmla="*/ 0 h 10"/>
                  <a:gd name="T26" fmla="*/ 1 w 39"/>
                  <a:gd name="T27" fmla="*/ 0 h 10"/>
                  <a:gd name="T28" fmla="*/ 1 w 39"/>
                  <a:gd name="T29" fmla="*/ 0 h 10"/>
                  <a:gd name="T30" fmla="*/ 1 w 39"/>
                  <a:gd name="T31" fmla="*/ 0 h 10"/>
                  <a:gd name="T32" fmla="*/ 0 w 39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0"/>
                  <a:gd name="T53" fmla="*/ 39 w 39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2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1 h 12"/>
                  <a:gd name="T2" fmla="*/ 0 w 39"/>
                  <a:gd name="T3" fmla="*/ 1 h 12"/>
                  <a:gd name="T4" fmla="*/ 0 w 39"/>
                  <a:gd name="T5" fmla="*/ 1 h 12"/>
                  <a:gd name="T6" fmla="*/ 0 w 39"/>
                  <a:gd name="T7" fmla="*/ 1 h 12"/>
                  <a:gd name="T8" fmla="*/ 0 w 39"/>
                  <a:gd name="T9" fmla="*/ 1 h 12"/>
                  <a:gd name="T10" fmla="*/ 0 w 39"/>
                  <a:gd name="T11" fmla="*/ 1 h 12"/>
                  <a:gd name="T12" fmla="*/ 0 w 39"/>
                  <a:gd name="T13" fmla="*/ 1 h 12"/>
                  <a:gd name="T14" fmla="*/ 0 w 39"/>
                  <a:gd name="T15" fmla="*/ 1 h 12"/>
                  <a:gd name="T16" fmla="*/ 0 w 39"/>
                  <a:gd name="T17" fmla="*/ 1 h 12"/>
                  <a:gd name="T18" fmla="*/ 0 w 39"/>
                  <a:gd name="T19" fmla="*/ 1 h 12"/>
                  <a:gd name="T20" fmla="*/ 0 w 39"/>
                  <a:gd name="T21" fmla="*/ 0 h 12"/>
                  <a:gd name="T22" fmla="*/ 0 w 39"/>
                  <a:gd name="T23" fmla="*/ 0 h 12"/>
                  <a:gd name="T24" fmla="*/ 0 w 39"/>
                  <a:gd name="T25" fmla="*/ 1 h 12"/>
                  <a:gd name="T26" fmla="*/ 0 w 39"/>
                  <a:gd name="T27" fmla="*/ 1 h 12"/>
                  <a:gd name="T28" fmla="*/ 0 w 39"/>
                  <a:gd name="T29" fmla="*/ 1 h 12"/>
                  <a:gd name="T30" fmla="*/ 0 w 39"/>
                  <a:gd name="T31" fmla="*/ 1 h 12"/>
                  <a:gd name="T32" fmla="*/ 0 w 3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2"/>
                  <a:gd name="T53" fmla="*/ 39 w 39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3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1 h 11"/>
                  <a:gd name="T2" fmla="*/ 1 w 42"/>
                  <a:gd name="T3" fmla="*/ 1 h 11"/>
                  <a:gd name="T4" fmla="*/ 1 w 42"/>
                  <a:gd name="T5" fmla="*/ 1 h 11"/>
                  <a:gd name="T6" fmla="*/ 1 w 42"/>
                  <a:gd name="T7" fmla="*/ 1 h 11"/>
                  <a:gd name="T8" fmla="*/ 1 w 42"/>
                  <a:gd name="T9" fmla="*/ 1 h 11"/>
                  <a:gd name="T10" fmla="*/ 1 w 42"/>
                  <a:gd name="T11" fmla="*/ 1 h 11"/>
                  <a:gd name="T12" fmla="*/ 1 w 42"/>
                  <a:gd name="T13" fmla="*/ 1 h 11"/>
                  <a:gd name="T14" fmla="*/ 1 w 42"/>
                  <a:gd name="T15" fmla="*/ 1 h 11"/>
                  <a:gd name="T16" fmla="*/ 1 w 42"/>
                  <a:gd name="T17" fmla="*/ 1 h 11"/>
                  <a:gd name="T18" fmla="*/ 1 w 42"/>
                  <a:gd name="T19" fmla="*/ 1 h 11"/>
                  <a:gd name="T20" fmla="*/ 1 w 42"/>
                  <a:gd name="T21" fmla="*/ 1 h 11"/>
                  <a:gd name="T22" fmla="*/ 1 w 42"/>
                  <a:gd name="T23" fmla="*/ 1 h 11"/>
                  <a:gd name="T24" fmla="*/ 1 w 42"/>
                  <a:gd name="T25" fmla="*/ 0 h 11"/>
                  <a:gd name="T26" fmla="*/ 1 w 42"/>
                  <a:gd name="T27" fmla="*/ 1 h 11"/>
                  <a:gd name="T28" fmla="*/ 1 w 42"/>
                  <a:gd name="T29" fmla="*/ 1 h 11"/>
                  <a:gd name="T30" fmla="*/ 1 w 42"/>
                  <a:gd name="T31" fmla="*/ 1 h 11"/>
                  <a:gd name="T32" fmla="*/ 0 w 42"/>
                  <a:gd name="T33" fmla="*/ 1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11"/>
                  <a:gd name="T53" fmla="*/ 42 w 42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4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0 w 41"/>
                  <a:gd name="T1" fmla="*/ 1 h 66"/>
                  <a:gd name="T2" fmla="*/ 0 w 41"/>
                  <a:gd name="T3" fmla="*/ 1 h 66"/>
                  <a:gd name="T4" fmla="*/ 0 w 41"/>
                  <a:gd name="T5" fmla="*/ 1 h 66"/>
                  <a:gd name="T6" fmla="*/ 0 w 41"/>
                  <a:gd name="T7" fmla="*/ 1 h 66"/>
                  <a:gd name="T8" fmla="*/ 0 w 41"/>
                  <a:gd name="T9" fmla="*/ 1 h 66"/>
                  <a:gd name="T10" fmla="*/ 0 w 41"/>
                  <a:gd name="T11" fmla="*/ 1 h 66"/>
                  <a:gd name="T12" fmla="*/ 0 w 41"/>
                  <a:gd name="T13" fmla="*/ 1 h 66"/>
                  <a:gd name="T14" fmla="*/ 0 w 41"/>
                  <a:gd name="T15" fmla="*/ 1 h 66"/>
                  <a:gd name="T16" fmla="*/ 0 w 41"/>
                  <a:gd name="T17" fmla="*/ 0 h 66"/>
                  <a:gd name="T18" fmla="*/ 0 w 41"/>
                  <a:gd name="T19" fmla="*/ 1 h 66"/>
                  <a:gd name="T20" fmla="*/ 0 w 41"/>
                  <a:gd name="T21" fmla="*/ 1 h 66"/>
                  <a:gd name="T22" fmla="*/ 0 w 41"/>
                  <a:gd name="T23" fmla="*/ 1 h 66"/>
                  <a:gd name="T24" fmla="*/ 0 w 41"/>
                  <a:gd name="T25" fmla="*/ 1 h 66"/>
                  <a:gd name="T26" fmla="*/ 0 w 41"/>
                  <a:gd name="T27" fmla="*/ 1 h 66"/>
                  <a:gd name="T28" fmla="*/ 0 w 41"/>
                  <a:gd name="T29" fmla="*/ 1 h 66"/>
                  <a:gd name="T30" fmla="*/ 0 w 41"/>
                  <a:gd name="T31" fmla="*/ 1 h 66"/>
                  <a:gd name="T32" fmla="*/ 0 w 41"/>
                  <a:gd name="T33" fmla="*/ 1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66"/>
                  <a:gd name="T53" fmla="*/ 41 w 4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5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1 w 25"/>
                  <a:gd name="T3" fmla="*/ 1 h 47"/>
                  <a:gd name="T4" fmla="*/ 1 w 25"/>
                  <a:gd name="T5" fmla="*/ 1 h 47"/>
                  <a:gd name="T6" fmla="*/ 1 w 25"/>
                  <a:gd name="T7" fmla="*/ 1 h 47"/>
                  <a:gd name="T8" fmla="*/ 1 w 25"/>
                  <a:gd name="T9" fmla="*/ 1 h 47"/>
                  <a:gd name="T10" fmla="*/ 1 w 25"/>
                  <a:gd name="T11" fmla="*/ 1 h 47"/>
                  <a:gd name="T12" fmla="*/ 1 w 25"/>
                  <a:gd name="T13" fmla="*/ 1 h 47"/>
                  <a:gd name="T14" fmla="*/ 1 w 25"/>
                  <a:gd name="T15" fmla="*/ 1 h 47"/>
                  <a:gd name="T16" fmla="*/ 0 w 2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47"/>
                  <a:gd name="T29" fmla="*/ 25 w 2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6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0 w 70"/>
                  <a:gd name="T1" fmla="*/ 0 h 251"/>
                  <a:gd name="T2" fmla="*/ 0 w 70"/>
                  <a:gd name="T3" fmla="*/ 0 h 251"/>
                  <a:gd name="T4" fmla="*/ 0 w 70"/>
                  <a:gd name="T5" fmla="*/ 0 h 251"/>
                  <a:gd name="T6" fmla="*/ 0 w 70"/>
                  <a:gd name="T7" fmla="*/ 1 h 251"/>
                  <a:gd name="T8" fmla="*/ 0 w 70"/>
                  <a:gd name="T9" fmla="*/ 1 h 251"/>
                  <a:gd name="T10" fmla="*/ 0 w 70"/>
                  <a:gd name="T11" fmla="*/ 1 h 251"/>
                  <a:gd name="T12" fmla="*/ 0 w 70"/>
                  <a:gd name="T13" fmla="*/ 1 h 251"/>
                  <a:gd name="T14" fmla="*/ 0 w 70"/>
                  <a:gd name="T15" fmla="*/ 1 h 251"/>
                  <a:gd name="T16" fmla="*/ 0 w 70"/>
                  <a:gd name="T17" fmla="*/ 1 h 251"/>
                  <a:gd name="T18" fmla="*/ 0 w 70"/>
                  <a:gd name="T19" fmla="*/ 1 h 251"/>
                  <a:gd name="T20" fmla="*/ 0 w 70"/>
                  <a:gd name="T21" fmla="*/ 1 h 251"/>
                  <a:gd name="T22" fmla="*/ 0 w 70"/>
                  <a:gd name="T23" fmla="*/ 1 h 251"/>
                  <a:gd name="T24" fmla="*/ 0 w 70"/>
                  <a:gd name="T25" fmla="*/ 1 h 251"/>
                  <a:gd name="T26" fmla="*/ 0 w 70"/>
                  <a:gd name="T27" fmla="*/ 1 h 251"/>
                  <a:gd name="T28" fmla="*/ 0 w 70"/>
                  <a:gd name="T29" fmla="*/ 1 h 251"/>
                  <a:gd name="T30" fmla="*/ 0 w 70"/>
                  <a:gd name="T31" fmla="*/ 1 h 251"/>
                  <a:gd name="T32" fmla="*/ 0 w 70"/>
                  <a:gd name="T33" fmla="*/ 1 h 251"/>
                  <a:gd name="T34" fmla="*/ 0 w 70"/>
                  <a:gd name="T35" fmla="*/ 1 h 251"/>
                  <a:gd name="T36" fmla="*/ 0 w 70"/>
                  <a:gd name="T37" fmla="*/ 1 h 251"/>
                  <a:gd name="T38" fmla="*/ 0 w 70"/>
                  <a:gd name="T39" fmla="*/ 1 h 251"/>
                  <a:gd name="T40" fmla="*/ 0 w 70"/>
                  <a:gd name="T41" fmla="*/ 0 h 2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0"/>
                  <a:gd name="T64" fmla="*/ 0 h 251"/>
                  <a:gd name="T65" fmla="*/ 70 w 70"/>
                  <a:gd name="T66" fmla="*/ 251 h 2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7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1 w 49"/>
                  <a:gd name="T3" fmla="*/ 1 h 33"/>
                  <a:gd name="T4" fmla="*/ 1 w 49"/>
                  <a:gd name="T5" fmla="*/ 1 h 33"/>
                  <a:gd name="T6" fmla="*/ 1 w 49"/>
                  <a:gd name="T7" fmla="*/ 1 h 33"/>
                  <a:gd name="T8" fmla="*/ 1 w 49"/>
                  <a:gd name="T9" fmla="*/ 1 h 33"/>
                  <a:gd name="T10" fmla="*/ 1 w 49"/>
                  <a:gd name="T11" fmla="*/ 1 h 33"/>
                  <a:gd name="T12" fmla="*/ 1 w 49"/>
                  <a:gd name="T13" fmla="*/ 1 h 33"/>
                  <a:gd name="T14" fmla="*/ 1 w 49"/>
                  <a:gd name="T15" fmla="*/ 1 h 33"/>
                  <a:gd name="T16" fmla="*/ 1 w 49"/>
                  <a:gd name="T17" fmla="*/ 1 h 33"/>
                  <a:gd name="T18" fmla="*/ 1 w 49"/>
                  <a:gd name="T19" fmla="*/ 1 h 33"/>
                  <a:gd name="T20" fmla="*/ 1 w 49"/>
                  <a:gd name="T21" fmla="*/ 1 h 33"/>
                  <a:gd name="T22" fmla="*/ 1 w 49"/>
                  <a:gd name="T23" fmla="*/ 1 h 33"/>
                  <a:gd name="T24" fmla="*/ 1 w 49"/>
                  <a:gd name="T25" fmla="*/ 1 h 33"/>
                  <a:gd name="T26" fmla="*/ 1 w 49"/>
                  <a:gd name="T27" fmla="*/ 1 h 33"/>
                  <a:gd name="T28" fmla="*/ 1 w 49"/>
                  <a:gd name="T29" fmla="*/ 1 h 33"/>
                  <a:gd name="T30" fmla="*/ 1 w 49"/>
                  <a:gd name="T31" fmla="*/ 1 h 33"/>
                  <a:gd name="T32" fmla="*/ 0 w 49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33"/>
                  <a:gd name="T53" fmla="*/ 49 w 49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8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0 w 59"/>
                  <a:gd name="T1" fmla="*/ 1 h 49"/>
                  <a:gd name="T2" fmla="*/ 0 w 59"/>
                  <a:gd name="T3" fmla="*/ 1 h 49"/>
                  <a:gd name="T4" fmla="*/ 0 w 59"/>
                  <a:gd name="T5" fmla="*/ 1 h 49"/>
                  <a:gd name="T6" fmla="*/ 0 w 59"/>
                  <a:gd name="T7" fmla="*/ 1 h 49"/>
                  <a:gd name="T8" fmla="*/ 0 w 59"/>
                  <a:gd name="T9" fmla="*/ 1 h 49"/>
                  <a:gd name="T10" fmla="*/ 0 w 59"/>
                  <a:gd name="T11" fmla="*/ 1 h 49"/>
                  <a:gd name="T12" fmla="*/ 0 w 59"/>
                  <a:gd name="T13" fmla="*/ 1 h 49"/>
                  <a:gd name="T14" fmla="*/ 0 w 59"/>
                  <a:gd name="T15" fmla="*/ 1 h 49"/>
                  <a:gd name="T16" fmla="*/ 0 w 59"/>
                  <a:gd name="T17" fmla="*/ 0 h 49"/>
                  <a:gd name="T18" fmla="*/ 0 w 59"/>
                  <a:gd name="T19" fmla="*/ 1 h 49"/>
                  <a:gd name="T20" fmla="*/ 0 w 59"/>
                  <a:gd name="T21" fmla="*/ 1 h 49"/>
                  <a:gd name="T22" fmla="*/ 0 w 59"/>
                  <a:gd name="T23" fmla="*/ 1 h 49"/>
                  <a:gd name="T24" fmla="*/ 0 w 59"/>
                  <a:gd name="T25" fmla="*/ 1 h 49"/>
                  <a:gd name="T26" fmla="*/ 0 w 59"/>
                  <a:gd name="T27" fmla="*/ 1 h 49"/>
                  <a:gd name="T28" fmla="*/ 0 w 59"/>
                  <a:gd name="T29" fmla="*/ 1 h 49"/>
                  <a:gd name="T30" fmla="*/ 0 w 59"/>
                  <a:gd name="T31" fmla="*/ 1 h 49"/>
                  <a:gd name="T32" fmla="*/ 0 w 59"/>
                  <a:gd name="T33" fmla="*/ 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9"/>
                  <a:gd name="T53" fmla="*/ 59 w 5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69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1 w 70"/>
                  <a:gd name="T1" fmla="*/ 0 h 65"/>
                  <a:gd name="T2" fmla="*/ 1 w 70"/>
                  <a:gd name="T3" fmla="*/ 0 h 65"/>
                  <a:gd name="T4" fmla="*/ 1 w 70"/>
                  <a:gd name="T5" fmla="*/ 0 h 65"/>
                  <a:gd name="T6" fmla="*/ 1 w 70"/>
                  <a:gd name="T7" fmla="*/ 0 h 65"/>
                  <a:gd name="T8" fmla="*/ 1 w 70"/>
                  <a:gd name="T9" fmla="*/ 0 h 65"/>
                  <a:gd name="T10" fmla="*/ 1 w 70"/>
                  <a:gd name="T11" fmla="*/ 0 h 65"/>
                  <a:gd name="T12" fmla="*/ 1 w 70"/>
                  <a:gd name="T13" fmla="*/ 0 h 65"/>
                  <a:gd name="T14" fmla="*/ 1 w 70"/>
                  <a:gd name="T15" fmla="*/ 0 h 65"/>
                  <a:gd name="T16" fmla="*/ 0 w 70"/>
                  <a:gd name="T17" fmla="*/ 0 h 65"/>
                  <a:gd name="T18" fmla="*/ 1 w 70"/>
                  <a:gd name="T19" fmla="*/ 0 h 65"/>
                  <a:gd name="T20" fmla="*/ 1 w 70"/>
                  <a:gd name="T21" fmla="*/ 0 h 65"/>
                  <a:gd name="T22" fmla="*/ 1 w 70"/>
                  <a:gd name="T23" fmla="*/ 0 h 65"/>
                  <a:gd name="T24" fmla="*/ 1 w 70"/>
                  <a:gd name="T25" fmla="*/ 0 h 65"/>
                  <a:gd name="T26" fmla="*/ 1 w 70"/>
                  <a:gd name="T27" fmla="*/ 0 h 65"/>
                  <a:gd name="T28" fmla="*/ 1 w 70"/>
                  <a:gd name="T29" fmla="*/ 0 h 65"/>
                  <a:gd name="T30" fmla="*/ 1 w 70"/>
                  <a:gd name="T31" fmla="*/ 0 h 65"/>
                  <a:gd name="T32" fmla="*/ 1 w 7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65"/>
                  <a:gd name="T53" fmla="*/ 70 w 7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0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1 w 76"/>
                  <a:gd name="T1" fmla="*/ 1 h 59"/>
                  <a:gd name="T2" fmla="*/ 1 w 76"/>
                  <a:gd name="T3" fmla="*/ 1 h 59"/>
                  <a:gd name="T4" fmla="*/ 1 w 76"/>
                  <a:gd name="T5" fmla="*/ 1 h 59"/>
                  <a:gd name="T6" fmla="*/ 1 w 76"/>
                  <a:gd name="T7" fmla="*/ 1 h 59"/>
                  <a:gd name="T8" fmla="*/ 1 w 76"/>
                  <a:gd name="T9" fmla="*/ 1 h 59"/>
                  <a:gd name="T10" fmla="*/ 1 w 76"/>
                  <a:gd name="T11" fmla="*/ 1 h 59"/>
                  <a:gd name="T12" fmla="*/ 1 w 76"/>
                  <a:gd name="T13" fmla="*/ 1 h 59"/>
                  <a:gd name="T14" fmla="*/ 1 w 76"/>
                  <a:gd name="T15" fmla="*/ 1 h 59"/>
                  <a:gd name="T16" fmla="*/ 0 w 76"/>
                  <a:gd name="T17" fmla="*/ 0 h 59"/>
                  <a:gd name="T18" fmla="*/ 1 w 76"/>
                  <a:gd name="T19" fmla="*/ 1 h 59"/>
                  <a:gd name="T20" fmla="*/ 1 w 76"/>
                  <a:gd name="T21" fmla="*/ 1 h 59"/>
                  <a:gd name="T22" fmla="*/ 1 w 76"/>
                  <a:gd name="T23" fmla="*/ 1 h 59"/>
                  <a:gd name="T24" fmla="*/ 1 w 76"/>
                  <a:gd name="T25" fmla="*/ 1 h 59"/>
                  <a:gd name="T26" fmla="*/ 1 w 76"/>
                  <a:gd name="T27" fmla="*/ 1 h 59"/>
                  <a:gd name="T28" fmla="*/ 1 w 76"/>
                  <a:gd name="T29" fmla="*/ 1 h 59"/>
                  <a:gd name="T30" fmla="*/ 1 w 76"/>
                  <a:gd name="T31" fmla="*/ 1 h 59"/>
                  <a:gd name="T32" fmla="*/ 1 w 76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9"/>
                  <a:gd name="T53" fmla="*/ 76 w 76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1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0 w 69"/>
                  <a:gd name="T1" fmla="*/ 0 h 51"/>
                  <a:gd name="T2" fmla="*/ 0 w 69"/>
                  <a:gd name="T3" fmla="*/ 0 h 51"/>
                  <a:gd name="T4" fmla="*/ 0 w 69"/>
                  <a:gd name="T5" fmla="*/ 0 h 51"/>
                  <a:gd name="T6" fmla="*/ 0 w 69"/>
                  <a:gd name="T7" fmla="*/ 0 h 51"/>
                  <a:gd name="T8" fmla="*/ 0 w 69"/>
                  <a:gd name="T9" fmla="*/ 0 h 51"/>
                  <a:gd name="T10" fmla="*/ 0 w 69"/>
                  <a:gd name="T11" fmla="*/ 0 h 51"/>
                  <a:gd name="T12" fmla="*/ 0 w 69"/>
                  <a:gd name="T13" fmla="*/ 0 h 51"/>
                  <a:gd name="T14" fmla="*/ 0 w 69"/>
                  <a:gd name="T15" fmla="*/ 0 h 51"/>
                  <a:gd name="T16" fmla="*/ 0 w 69"/>
                  <a:gd name="T17" fmla="*/ 0 h 51"/>
                  <a:gd name="T18" fmla="*/ 0 w 69"/>
                  <a:gd name="T19" fmla="*/ 0 h 51"/>
                  <a:gd name="T20" fmla="*/ 0 w 69"/>
                  <a:gd name="T21" fmla="*/ 0 h 51"/>
                  <a:gd name="T22" fmla="*/ 0 w 69"/>
                  <a:gd name="T23" fmla="*/ 0 h 51"/>
                  <a:gd name="T24" fmla="*/ 0 w 69"/>
                  <a:gd name="T25" fmla="*/ 0 h 51"/>
                  <a:gd name="T26" fmla="*/ 0 w 69"/>
                  <a:gd name="T27" fmla="*/ 0 h 51"/>
                  <a:gd name="T28" fmla="*/ 0 w 69"/>
                  <a:gd name="T29" fmla="*/ 0 h 51"/>
                  <a:gd name="T30" fmla="*/ 0 w 69"/>
                  <a:gd name="T31" fmla="*/ 0 h 51"/>
                  <a:gd name="T32" fmla="*/ 0 w 69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1"/>
                  <a:gd name="T53" fmla="*/ 69 w 6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2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0 w 59"/>
                  <a:gd name="T1" fmla="*/ 0 h 43"/>
                  <a:gd name="T2" fmla="*/ 0 w 59"/>
                  <a:gd name="T3" fmla="*/ 0 h 43"/>
                  <a:gd name="T4" fmla="*/ 0 w 59"/>
                  <a:gd name="T5" fmla="*/ 0 h 43"/>
                  <a:gd name="T6" fmla="*/ 0 w 59"/>
                  <a:gd name="T7" fmla="*/ 0 h 43"/>
                  <a:gd name="T8" fmla="*/ 0 w 59"/>
                  <a:gd name="T9" fmla="*/ 0 h 43"/>
                  <a:gd name="T10" fmla="*/ 0 w 59"/>
                  <a:gd name="T11" fmla="*/ 0 h 43"/>
                  <a:gd name="T12" fmla="*/ 0 w 59"/>
                  <a:gd name="T13" fmla="*/ 0 h 43"/>
                  <a:gd name="T14" fmla="*/ 0 w 59"/>
                  <a:gd name="T15" fmla="*/ 0 h 43"/>
                  <a:gd name="T16" fmla="*/ 0 w 59"/>
                  <a:gd name="T17" fmla="*/ 0 h 43"/>
                  <a:gd name="T18" fmla="*/ 0 w 59"/>
                  <a:gd name="T19" fmla="*/ 0 h 43"/>
                  <a:gd name="T20" fmla="*/ 0 w 59"/>
                  <a:gd name="T21" fmla="*/ 0 h 43"/>
                  <a:gd name="T22" fmla="*/ 0 w 59"/>
                  <a:gd name="T23" fmla="*/ 0 h 43"/>
                  <a:gd name="T24" fmla="*/ 0 w 59"/>
                  <a:gd name="T25" fmla="*/ 0 h 43"/>
                  <a:gd name="T26" fmla="*/ 0 w 59"/>
                  <a:gd name="T27" fmla="*/ 0 h 43"/>
                  <a:gd name="T28" fmla="*/ 0 w 59"/>
                  <a:gd name="T29" fmla="*/ 0 h 43"/>
                  <a:gd name="T30" fmla="*/ 0 w 59"/>
                  <a:gd name="T31" fmla="*/ 0 h 43"/>
                  <a:gd name="T32" fmla="*/ 0 w 59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3"/>
                  <a:gd name="T53" fmla="*/ 59 w 59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3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1 w 34"/>
                  <a:gd name="T1" fmla="*/ 0 h 12"/>
                  <a:gd name="T2" fmla="*/ 1 w 34"/>
                  <a:gd name="T3" fmla="*/ 0 h 12"/>
                  <a:gd name="T4" fmla="*/ 1 w 34"/>
                  <a:gd name="T5" fmla="*/ 0 h 12"/>
                  <a:gd name="T6" fmla="*/ 1 w 34"/>
                  <a:gd name="T7" fmla="*/ 0 h 12"/>
                  <a:gd name="T8" fmla="*/ 1 w 34"/>
                  <a:gd name="T9" fmla="*/ 0 h 12"/>
                  <a:gd name="T10" fmla="*/ 1 w 34"/>
                  <a:gd name="T11" fmla="*/ 0 h 12"/>
                  <a:gd name="T12" fmla="*/ 1 w 34"/>
                  <a:gd name="T13" fmla="*/ 0 h 12"/>
                  <a:gd name="T14" fmla="*/ 1 w 34"/>
                  <a:gd name="T15" fmla="*/ 0 h 12"/>
                  <a:gd name="T16" fmla="*/ 0 w 34"/>
                  <a:gd name="T17" fmla="*/ 0 h 12"/>
                  <a:gd name="T18" fmla="*/ 1 w 34"/>
                  <a:gd name="T19" fmla="*/ 0 h 12"/>
                  <a:gd name="T20" fmla="*/ 1 w 34"/>
                  <a:gd name="T21" fmla="*/ 0 h 12"/>
                  <a:gd name="T22" fmla="*/ 1 w 34"/>
                  <a:gd name="T23" fmla="*/ 0 h 12"/>
                  <a:gd name="T24" fmla="*/ 1 w 34"/>
                  <a:gd name="T25" fmla="*/ 0 h 12"/>
                  <a:gd name="T26" fmla="*/ 1 w 34"/>
                  <a:gd name="T27" fmla="*/ 0 h 12"/>
                  <a:gd name="T28" fmla="*/ 1 w 34"/>
                  <a:gd name="T29" fmla="*/ 0 h 12"/>
                  <a:gd name="T30" fmla="*/ 1 w 34"/>
                  <a:gd name="T31" fmla="*/ 0 h 12"/>
                  <a:gd name="T32" fmla="*/ 1 w 34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12"/>
                  <a:gd name="T53" fmla="*/ 34 w 34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4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1 w 65"/>
                  <a:gd name="T1" fmla="*/ 0 h 57"/>
                  <a:gd name="T2" fmla="*/ 1 w 65"/>
                  <a:gd name="T3" fmla="*/ 0 h 57"/>
                  <a:gd name="T4" fmla="*/ 1 w 65"/>
                  <a:gd name="T5" fmla="*/ 0 h 57"/>
                  <a:gd name="T6" fmla="*/ 1 w 65"/>
                  <a:gd name="T7" fmla="*/ 0 h 57"/>
                  <a:gd name="T8" fmla="*/ 1 w 65"/>
                  <a:gd name="T9" fmla="*/ 0 h 57"/>
                  <a:gd name="T10" fmla="*/ 1 w 65"/>
                  <a:gd name="T11" fmla="*/ 0 h 57"/>
                  <a:gd name="T12" fmla="*/ 1 w 65"/>
                  <a:gd name="T13" fmla="*/ 0 h 57"/>
                  <a:gd name="T14" fmla="*/ 1 w 65"/>
                  <a:gd name="T15" fmla="*/ 0 h 57"/>
                  <a:gd name="T16" fmla="*/ 0 w 65"/>
                  <a:gd name="T17" fmla="*/ 0 h 57"/>
                  <a:gd name="T18" fmla="*/ 1 w 65"/>
                  <a:gd name="T19" fmla="*/ 0 h 57"/>
                  <a:gd name="T20" fmla="*/ 1 w 65"/>
                  <a:gd name="T21" fmla="*/ 0 h 57"/>
                  <a:gd name="T22" fmla="*/ 1 w 65"/>
                  <a:gd name="T23" fmla="*/ 0 h 57"/>
                  <a:gd name="T24" fmla="*/ 1 w 65"/>
                  <a:gd name="T25" fmla="*/ 0 h 57"/>
                  <a:gd name="T26" fmla="*/ 1 w 65"/>
                  <a:gd name="T27" fmla="*/ 0 h 57"/>
                  <a:gd name="T28" fmla="*/ 1 w 65"/>
                  <a:gd name="T29" fmla="*/ 0 h 57"/>
                  <a:gd name="T30" fmla="*/ 1 w 65"/>
                  <a:gd name="T31" fmla="*/ 0 h 57"/>
                  <a:gd name="T32" fmla="*/ 1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7"/>
                  <a:gd name="T53" fmla="*/ 65 w 65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5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0 w 75"/>
                  <a:gd name="T1" fmla="*/ 1 h 56"/>
                  <a:gd name="T2" fmla="*/ 0 w 75"/>
                  <a:gd name="T3" fmla="*/ 1 h 56"/>
                  <a:gd name="T4" fmla="*/ 0 w 75"/>
                  <a:gd name="T5" fmla="*/ 1 h 56"/>
                  <a:gd name="T6" fmla="*/ 0 w 75"/>
                  <a:gd name="T7" fmla="*/ 1 h 56"/>
                  <a:gd name="T8" fmla="*/ 0 w 75"/>
                  <a:gd name="T9" fmla="*/ 1 h 56"/>
                  <a:gd name="T10" fmla="*/ 0 w 75"/>
                  <a:gd name="T11" fmla="*/ 1 h 56"/>
                  <a:gd name="T12" fmla="*/ 0 w 75"/>
                  <a:gd name="T13" fmla="*/ 1 h 56"/>
                  <a:gd name="T14" fmla="*/ 0 w 75"/>
                  <a:gd name="T15" fmla="*/ 1 h 56"/>
                  <a:gd name="T16" fmla="*/ 0 w 75"/>
                  <a:gd name="T17" fmla="*/ 0 h 56"/>
                  <a:gd name="T18" fmla="*/ 0 w 75"/>
                  <a:gd name="T19" fmla="*/ 1 h 56"/>
                  <a:gd name="T20" fmla="*/ 0 w 75"/>
                  <a:gd name="T21" fmla="*/ 1 h 56"/>
                  <a:gd name="T22" fmla="*/ 0 w 75"/>
                  <a:gd name="T23" fmla="*/ 1 h 56"/>
                  <a:gd name="T24" fmla="*/ 0 w 75"/>
                  <a:gd name="T25" fmla="*/ 1 h 56"/>
                  <a:gd name="T26" fmla="*/ 0 w 75"/>
                  <a:gd name="T27" fmla="*/ 1 h 56"/>
                  <a:gd name="T28" fmla="*/ 0 w 75"/>
                  <a:gd name="T29" fmla="*/ 1 h 56"/>
                  <a:gd name="T30" fmla="*/ 0 w 75"/>
                  <a:gd name="T31" fmla="*/ 1 h 56"/>
                  <a:gd name="T32" fmla="*/ 0 w 75"/>
                  <a:gd name="T33" fmla="*/ 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56"/>
                  <a:gd name="T53" fmla="*/ 75 w 75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6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1 w 71"/>
                  <a:gd name="T1" fmla="*/ 1 h 42"/>
                  <a:gd name="T2" fmla="*/ 1 w 71"/>
                  <a:gd name="T3" fmla="*/ 1 h 42"/>
                  <a:gd name="T4" fmla="*/ 1 w 71"/>
                  <a:gd name="T5" fmla="*/ 1 h 42"/>
                  <a:gd name="T6" fmla="*/ 1 w 71"/>
                  <a:gd name="T7" fmla="*/ 1 h 42"/>
                  <a:gd name="T8" fmla="*/ 1 w 71"/>
                  <a:gd name="T9" fmla="*/ 1 h 42"/>
                  <a:gd name="T10" fmla="*/ 1 w 71"/>
                  <a:gd name="T11" fmla="*/ 1 h 42"/>
                  <a:gd name="T12" fmla="*/ 1 w 71"/>
                  <a:gd name="T13" fmla="*/ 1 h 42"/>
                  <a:gd name="T14" fmla="*/ 1 w 71"/>
                  <a:gd name="T15" fmla="*/ 1 h 42"/>
                  <a:gd name="T16" fmla="*/ 0 w 71"/>
                  <a:gd name="T17" fmla="*/ 0 h 42"/>
                  <a:gd name="T18" fmla="*/ 1 w 71"/>
                  <a:gd name="T19" fmla="*/ 1 h 42"/>
                  <a:gd name="T20" fmla="*/ 1 w 71"/>
                  <a:gd name="T21" fmla="*/ 1 h 42"/>
                  <a:gd name="T22" fmla="*/ 1 w 71"/>
                  <a:gd name="T23" fmla="*/ 1 h 42"/>
                  <a:gd name="T24" fmla="*/ 1 w 71"/>
                  <a:gd name="T25" fmla="*/ 1 h 42"/>
                  <a:gd name="T26" fmla="*/ 1 w 71"/>
                  <a:gd name="T27" fmla="*/ 1 h 42"/>
                  <a:gd name="T28" fmla="*/ 1 w 71"/>
                  <a:gd name="T29" fmla="*/ 1 h 42"/>
                  <a:gd name="T30" fmla="*/ 1 w 71"/>
                  <a:gd name="T31" fmla="*/ 1 h 42"/>
                  <a:gd name="T32" fmla="*/ 1 w 71"/>
                  <a:gd name="T33" fmla="*/ 1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42"/>
                  <a:gd name="T53" fmla="*/ 71 w 71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7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1 w 53"/>
                  <a:gd name="T1" fmla="*/ 1 h 44"/>
                  <a:gd name="T2" fmla="*/ 1 w 53"/>
                  <a:gd name="T3" fmla="*/ 1 h 44"/>
                  <a:gd name="T4" fmla="*/ 1 w 53"/>
                  <a:gd name="T5" fmla="*/ 1 h 44"/>
                  <a:gd name="T6" fmla="*/ 1 w 53"/>
                  <a:gd name="T7" fmla="*/ 1 h 44"/>
                  <a:gd name="T8" fmla="*/ 1 w 53"/>
                  <a:gd name="T9" fmla="*/ 1 h 44"/>
                  <a:gd name="T10" fmla="*/ 1 w 53"/>
                  <a:gd name="T11" fmla="*/ 1 h 44"/>
                  <a:gd name="T12" fmla="*/ 1 w 53"/>
                  <a:gd name="T13" fmla="*/ 1 h 44"/>
                  <a:gd name="T14" fmla="*/ 1 w 53"/>
                  <a:gd name="T15" fmla="*/ 1 h 44"/>
                  <a:gd name="T16" fmla="*/ 0 w 53"/>
                  <a:gd name="T17" fmla="*/ 0 h 44"/>
                  <a:gd name="T18" fmla="*/ 1 w 53"/>
                  <a:gd name="T19" fmla="*/ 1 h 44"/>
                  <a:gd name="T20" fmla="*/ 1 w 53"/>
                  <a:gd name="T21" fmla="*/ 1 h 44"/>
                  <a:gd name="T22" fmla="*/ 1 w 53"/>
                  <a:gd name="T23" fmla="*/ 1 h 44"/>
                  <a:gd name="T24" fmla="*/ 1 w 53"/>
                  <a:gd name="T25" fmla="*/ 1 h 44"/>
                  <a:gd name="T26" fmla="*/ 1 w 53"/>
                  <a:gd name="T27" fmla="*/ 1 h 44"/>
                  <a:gd name="T28" fmla="*/ 1 w 53"/>
                  <a:gd name="T29" fmla="*/ 1 h 44"/>
                  <a:gd name="T30" fmla="*/ 1 w 53"/>
                  <a:gd name="T31" fmla="*/ 1 h 44"/>
                  <a:gd name="T32" fmla="*/ 1 w 53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4"/>
                  <a:gd name="T53" fmla="*/ 53 w 53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8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0 w 39"/>
                  <a:gd name="T1" fmla="*/ 0 h 17"/>
                  <a:gd name="T2" fmla="*/ 0 w 39"/>
                  <a:gd name="T3" fmla="*/ 0 h 17"/>
                  <a:gd name="T4" fmla="*/ 0 w 39"/>
                  <a:gd name="T5" fmla="*/ 0 h 17"/>
                  <a:gd name="T6" fmla="*/ 0 w 39"/>
                  <a:gd name="T7" fmla="*/ 0 h 17"/>
                  <a:gd name="T8" fmla="*/ 0 w 39"/>
                  <a:gd name="T9" fmla="*/ 0 h 17"/>
                  <a:gd name="T10" fmla="*/ 0 w 39"/>
                  <a:gd name="T11" fmla="*/ 0 h 17"/>
                  <a:gd name="T12" fmla="*/ 0 w 39"/>
                  <a:gd name="T13" fmla="*/ 0 h 17"/>
                  <a:gd name="T14" fmla="*/ 0 w 39"/>
                  <a:gd name="T15" fmla="*/ 0 h 17"/>
                  <a:gd name="T16" fmla="*/ 0 w 39"/>
                  <a:gd name="T17" fmla="*/ 0 h 17"/>
                  <a:gd name="T18" fmla="*/ 0 w 39"/>
                  <a:gd name="T19" fmla="*/ 0 h 17"/>
                  <a:gd name="T20" fmla="*/ 0 w 39"/>
                  <a:gd name="T21" fmla="*/ 0 h 17"/>
                  <a:gd name="T22" fmla="*/ 0 w 39"/>
                  <a:gd name="T23" fmla="*/ 0 h 17"/>
                  <a:gd name="T24" fmla="*/ 0 w 39"/>
                  <a:gd name="T25" fmla="*/ 0 h 17"/>
                  <a:gd name="T26" fmla="*/ 0 w 39"/>
                  <a:gd name="T27" fmla="*/ 0 h 17"/>
                  <a:gd name="T28" fmla="*/ 0 w 39"/>
                  <a:gd name="T29" fmla="*/ 0 h 17"/>
                  <a:gd name="T30" fmla="*/ 0 w 39"/>
                  <a:gd name="T31" fmla="*/ 0 h 17"/>
                  <a:gd name="T32" fmla="*/ 0 w 39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7"/>
                  <a:gd name="T53" fmla="*/ 39 w 39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79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1 w 31"/>
                  <a:gd name="T3" fmla="*/ 1 h 33"/>
                  <a:gd name="T4" fmla="*/ 1 w 31"/>
                  <a:gd name="T5" fmla="*/ 1 h 33"/>
                  <a:gd name="T6" fmla="*/ 1 w 31"/>
                  <a:gd name="T7" fmla="*/ 1 h 33"/>
                  <a:gd name="T8" fmla="*/ 1 w 31"/>
                  <a:gd name="T9" fmla="*/ 1 h 33"/>
                  <a:gd name="T10" fmla="*/ 1 w 31"/>
                  <a:gd name="T11" fmla="*/ 1 h 33"/>
                  <a:gd name="T12" fmla="*/ 1 w 31"/>
                  <a:gd name="T13" fmla="*/ 1 h 33"/>
                  <a:gd name="T14" fmla="*/ 1 w 31"/>
                  <a:gd name="T15" fmla="*/ 1 h 33"/>
                  <a:gd name="T16" fmla="*/ 1 w 31"/>
                  <a:gd name="T17" fmla="*/ 1 h 33"/>
                  <a:gd name="T18" fmla="*/ 1 w 31"/>
                  <a:gd name="T19" fmla="*/ 1 h 33"/>
                  <a:gd name="T20" fmla="*/ 1 w 31"/>
                  <a:gd name="T21" fmla="*/ 1 h 33"/>
                  <a:gd name="T22" fmla="*/ 1 w 31"/>
                  <a:gd name="T23" fmla="*/ 1 h 33"/>
                  <a:gd name="T24" fmla="*/ 0 w 31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33"/>
                  <a:gd name="T41" fmla="*/ 31 w 31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0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1 w 8"/>
                  <a:gd name="T1" fmla="*/ 0 h 42"/>
                  <a:gd name="T2" fmla="*/ 1 w 8"/>
                  <a:gd name="T3" fmla="*/ 0 h 42"/>
                  <a:gd name="T4" fmla="*/ 0 w 8"/>
                  <a:gd name="T5" fmla="*/ 0 h 42"/>
                  <a:gd name="T6" fmla="*/ 0 w 8"/>
                  <a:gd name="T7" fmla="*/ 0 h 42"/>
                  <a:gd name="T8" fmla="*/ 1 w 8"/>
                  <a:gd name="T9" fmla="*/ 0 h 42"/>
                  <a:gd name="T10" fmla="*/ 1 w 8"/>
                  <a:gd name="T11" fmla="*/ 0 h 42"/>
                  <a:gd name="T12" fmla="*/ 1 w 8"/>
                  <a:gd name="T13" fmla="*/ 0 h 42"/>
                  <a:gd name="T14" fmla="*/ 1 w 8"/>
                  <a:gd name="T15" fmla="*/ 0 h 42"/>
                  <a:gd name="T16" fmla="*/ 1 w 8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2"/>
                  <a:gd name="T29" fmla="*/ 8 w 8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1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1 w 33"/>
                  <a:gd name="T1" fmla="*/ 0 h 38"/>
                  <a:gd name="T2" fmla="*/ 1 w 33"/>
                  <a:gd name="T3" fmla="*/ 1 h 38"/>
                  <a:gd name="T4" fmla="*/ 1 w 33"/>
                  <a:gd name="T5" fmla="*/ 1 h 38"/>
                  <a:gd name="T6" fmla="*/ 1 w 33"/>
                  <a:gd name="T7" fmla="*/ 1 h 38"/>
                  <a:gd name="T8" fmla="*/ 0 w 33"/>
                  <a:gd name="T9" fmla="*/ 1 h 38"/>
                  <a:gd name="T10" fmla="*/ 0 w 33"/>
                  <a:gd name="T11" fmla="*/ 1 h 38"/>
                  <a:gd name="T12" fmla="*/ 1 w 33"/>
                  <a:gd name="T13" fmla="*/ 1 h 38"/>
                  <a:gd name="T14" fmla="*/ 1 w 33"/>
                  <a:gd name="T15" fmla="*/ 1 h 38"/>
                  <a:gd name="T16" fmla="*/ 1 w 33"/>
                  <a:gd name="T17" fmla="*/ 1 h 38"/>
                  <a:gd name="T18" fmla="*/ 1 w 33"/>
                  <a:gd name="T19" fmla="*/ 1 h 38"/>
                  <a:gd name="T20" fmla="*/ 1 w 33"/>
                  <a:gd name="T21" fmla="*/ 1 h 38"/>
                  <a:gd name="T22" fmla="*/ 1 w 33"/>
                  <a:gd name="T23" fmla="*/ 1 h 38"/>
                  <a:gd name="T24" fmla="*/ 1 w 33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38"/>
                  <a:gd name="T41" fmla="*/ 33 w 33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2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1 w 52"/>
                  <a:gd name="T1" fmla="*/ 1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0 h 12"/>
                  <a:gd name="T22" fmla="*/ 1 w 52"/>
                  <a:gd name="T23" fmla="*/ 1 h 12"/>
                  <a:gd name="T24" fmla="*/ 1 w 52"/>
                  <a:gd name="T25" fmla="*/ 1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3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0 w 49"/>
                  <a:gd name="T1" fmla="*/ 1 h 22"/>
                  <a:gd name="T2" fmla="*/ 0 w 49"/>
                  <a:gd name="T3" fmla="*/ 1 h 22"/>
                  <a:gd name="T4" fmla="*/ 0 w 49"/>
                  <a:gd name="T5" fmla="*/ 1 h 22"/>
                  <a:gd name="T6" fmla="*/ 0 w 49"/>
                  <a:gd name="T7" fmla="*/ 1 h 22"/>
                  <a:gd name="T8" fmla="*/ 0 w 49"/>
                  <a:gd name="T9" fmla="*/ 1 h 22"/>
                  <a:gd name="T10" fmla="*/ 0 w 49"/>
                  <a:gd name="T11" fmla="*/ 1 h 22"/>
                  <a:gd name="T12" fmla="*/ 0 w 49"/>
                  <a:gd name="T13" fmla="*/ 1 h 22"/>
                  <a:gd name="T14" fmla="*/ 0 w 49"/>
                  <a:gd name="T15" fmla="*/ 1 h 22"/>
                  <a:gd name="T16" fmla="*/ 0 w 49"/>
                  <a:gd name="T17" fmla="*/ 1 h 22"/>
                  <a:gd name="T18" fmla="*/ 0 w 49"/>
                  <a:gd name="T19" fmla="*/ 0 h 22"/>
                  <a:gd name="T20" fmla="*/ 0 w 49"/>
                  <a:gd name="T21" fmla="*/ 0 h 22"/>
                  <a:gd name="T22" fmla="*/ 0 w 49"/>
                  <a:gd name="T23" fmla="*/ 1 h 22"/>
                  <a:gd name="T24" fmla="*/ 0 w 49"/>
                  <a:gd name="T25" fmla="*/ 1 h 22"/>
                  <a:gd name="T26" fmla="*/ 0 w 49"/>
                  <a:gd name="T27" fmla="*/ 1 h 22"/>
                  <a:gd name="T28" fmla="*/ 0 w 49"/>
                  <a:gd name="T29" fmla="*/ 1 h 22"/>
                  <a:gd name="T30" fmla="*/ 0 w 49"/>
                  <a:gd name="T31" fmla="*/ 1 h 22"/>
                  <a:gd name="T32" fmla="*/ 0 w 49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22"/>
                  <a:gd name="T53" fmla="*/ 49 w 49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4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1 w 48"/>
                  <a:gd name="T1" fmla="*/ 1 h 12"/>
                  <a:gd name="T2" fmla="*/ 1 w 48"/>
                  <a:gd name="T3" fmla="*/ 1 h 12"/>
                  <a:gd name="T4" fmla="*/ 1 w 48"/>
                  <a:gd name="T5" fmla="*/ 1 h 12"/>
                  <a:gd name="T6" fmla="*/ 1 w 48"/>
                  <a:gd name="T7" fmla="*/ 1 h 12"/>
                  <a:gd name="T8" fmla="*/ 1 w 48"/>
                  <a:gd name="T9" fmla="*/ 1 h 12"/>
                  <a:gd name="T10" fmla="*/ 1 w 48"/>
                  <a:gd name="T11" fmla="*/ 1 h 12"/>
                  <a:gd name="T12" fmla="*/ 1 w 48"/>
                  <a:gd name="T13" fmla="*/ 1 h 12"/>
                  <a:gd name="T14" fmla="*/ 1 w 48"/>
                  <a:gd name="T15" fmla="*/ 1 h 12"/>
                  <a:gd name="T16" fmla="*/ 0 w 48"/>
                  <a:gd name="T17" fmla="*/ 1 h 12"/>
                  <a:gd name="T18" fmla="*/ 0 w 48"/>
                  <a:gd name="T19" fmla="*/ 1 h 12"/>
                  <a:gd name="T20" fmla="*/ 1 w 48"/>
                  <a:gd name="T21" fmla="*/ 0 h 12"/>
                  <a:gd name="T22" fmla="*/ 1 w 48"/>
                  <a:gd name="T23" fmla="*/ 0 h 12"/>
                  <a:gd name="T24" fmla="*/ 1 w 48"/>
                  <a:gd name="T25" fmla="*/ 1 h 12"/>
                  <a:gd name="T26" fmla="*/ 1 w 48"/>
                  <a:gd name="T27" fmla="*/ 1 h 12"/>
                  <a:gd name="T28" fmla="*/ 1 w 48"/>
                  <a:gd name="T29" fmla="*/ 1 h 12"/>
                  <a:gd name="T30" fmla="*/ 1 w 48"/>
                  <a:gd name="T31" fmla="*/ 1 h 12"/>
                  <a:gd name="T32" fmla="*/ 1 w 48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12"/>
                  <a:gd name="T53" fmla="*/ 48 w 48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5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1 w 52"/>
                  <a:gd name="T1" fmla="*/ 0 h 8"/>
                  <a:gd name="T2" fmla="*/ 1 w 52"/>
                  <a:gd name="T3" fmla="*/ 1 h 8"/>
                  <a:gd name="T4" fmla="*/ 1 w 52"/>
                  <a:gd name="T5" fmla="*/ 1 h 8"/>
                  <a:gd name="T6" fmla="*/ 1 w 52"/>
                  <a:gd name="T7" fmla="*/ 1 h 8"/>
                  <a:gd name="T8" fmla="*/ 1 w 52"/>
                  <a:gd name="T9" fmla="*/ 1 h 8"/>
                  <a:gd name="T10" fmla="*/ 1 w 52"/>
                  <a:gd name="T11" fmla="*/ 1 h 8"/>
                  <a:gd name="T12" fmla="*/ 1 w 52"/>
                  <a:gd name="T13" fmla="*/ 1 h 8"/>
                  <a:gd name="T14" fmla="*/ 1 w 52"/>
                  <a:gd name="T15" fmla="*/ 1 h 8"/>
                  <a:gd name="T16" fmla="*/ 0 w 52"/>
                  <a:gd name="T17" fmla="*/ 1 h 8"/>
                  <a:gd name="T18" fmla="*/ 0 w 52"/>
                  <a:gd name="T19" fmla="*/ 1 h 8"/>
                  <a:gd name="T20" fmla="*/ 1 w 52"/>
                  <a:gd name="T21" fmla="*/ 0 h 8"/>
                  <a:gd name="T22" fmla="*/ 1 w 52"/>
                  <a:gd name="T23" fmla="*/ 0 h 8"/>
                  <a:gd name="T24" fmla="*/ 1 w 52"/>
                  <a:gd name="T25" fmla="*/ 0 h 8"/>
                  <a:gd name="T26" fmla="*/ 1 w 52"/>
                  <a:gd name="T27" fmla="*/ 0 h 8"/>
                  <a:gd name="T28" fmla="*/ 1 w 52"/>
                  <a:gd name="T29" fmla="*/ 1 h 8"/>
                  <a:gd name="T30" fmla="*/ 1 w 52"/>
                  <a:gd name="T31" fmla="*/ 1 h 8"/>
                  <a:gd name="T32" fmla="*/ 1 w 52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"/>
                  <a:gd name="T53" fmla="*/ 52 w 52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6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1 w 52"/>
                  <a:gd name="T1" fmla="*/ 0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1 h 12"/>
                  <a:gd name="T22" fmla="*/ 1 w 52"/>
                  <a:gd name="T23" fmla="*/ 1 h 12"/>
                  <a:gd name="T24" fmla="*/ 1 w 52"/>
                  <a:gd name="T25" fmla="*/ 1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7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1 w 57"/>
                  <a:gd name="T1" fmla="*/ 0 h 14"/>
                  <a:gd name="T2" fmla="*/ 1 w 57"/>
                  <a:gd name="T3" fmla="*/ 1 h 14"/>
                  <a:gd name="T4" fmla="*/ 1 w 57"/>
                  <a:gd name="T5" fmla="*/ 1 h 14"/>
                  <a:gd name="T6" fmla="*/ 1 w 57"/>
                  <a:gd name="T7" fmla="*/ 1 h 14"/>
                  <a:gd name="T8" fmla="*/ 1 w 57"/>
                  <a:gd name="T9" fmla="*/ 1 h 14"/>
                  <a:gd name="T10" fmla="*/ 1 w 57"/>
                  <a:gd name="T11" fmla="*/ 1 h 14"/>
                  <a:gd name="T12" fmla="*/ 1 w 57"/>
                  <a:gd name="T13" fmla="*/ 1 h 14"/>
                  <a:gd name="T14" fmla="*/ 1 w 57"/>
                  <a:gd name="T15" fmla="*/ 1 h 14"/>
                  <a:gd name="T16" fmla="*/ 0 w 57"/>
                  <a:gd name="T17" fmla="*/ 1 h 14"/>
                  <a:gd name="T18" fmla="*/ 1 w 57"/>
                  <a:gd name="T19" fmla="*/ 1 h 14"/>
                  <a:gd name="T20" fmla="*/ 1 w 57"/>
                  <a:gd name="T21" fmla="*/ 1 h 14"/>
                  <a:gd name="T22" fmla="*/ 1 w 57"/>
                  <a:gd name="T23" fmla="*/ 1 h 14"/>
                  <a:gd name="T24" fmla="*/ 1 w 57"/>
                  <a:gd name="T25" fmla="*/ 0 h 14"/>
                  <a:gd name="T26" fmla="*/ 1 w 57"/>
                  <a:gd name="T27" fmla="*/ 1 h 14"/>
                  <a:gd name="T28" fmla="*/ 1 w 57"/>
                  <a:gd name="T29" fmla="*/ 1 h 14"/>
                  <a:gd name="T30" fmla="*/ 1 w 57"/>
                  <a:gd name="T31" fmla="*/ 1 h 14"/>
                  <a:gd name="T32" fmla="*/ 1 w 57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14"/>
                  <a:gd name="T53" fmla="*/ 57 w 57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8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0 w 64"/>
                  <a:gd name="T1" fmla="*/ 0 h 19"/>
                  <a:gd name="T2" fmla="*/ 0 w 64"/>
                  <a:gd name="T3" fmla="*/ 1 h 19"/>
                  <a:gd name="T4" fmla="*/ 0 w 64"/>
                  <a:gd name="T5" fmla="*/ 1 h 19"/>
                  <a:gd name="T6" fmla="*/ 0 w 64"/>
                  <a:gd name="T7" fmla="*/ 1 h 19"/>
                  <a:gd name="T8" fmla="*/ 0 w 64"/>
                  <a:gd name="T9" fmla="*/ 1 h 19"/>
                  <a:gd name="T10" fmla="*/ 0 w 64"/>
                  <a:gd name="T11" fmla="*/ 1 h 19"/>
                  <a:gd name="T12" fmla="*/ 0 w 64"/>
                  <a:gd name="T13" fmla="*/ 1 h 19"/>
                  <a:gd name="T14" fmla="*/ 0 w 64"/>
                  <a:gd name="T15" fmla="*/ 1 h 19"/>
                  <a:gd name="T16" fmla="*/ 0 w 64"/>
                  <a:gd name="T17" fmla="*/ 1 h 19"/>
                  <a:gd name="T18" fmla="*/ 0 w 64"/>
                  <a:gd name="T19" fmla="*/ 1 h 19"/>
                  <a:gd name="T20" fmla="*/ 0 w 64"/>
                  <a:gd name="T21" fmla="*/ 1 h 19"/>
                  <a:gd name="T22" fmla="*/ 0 w 64"/>
                  <a:gd name="T23" fmla="*/ 1 h 19"/>
                  <a:gd name="T24" fmla="*/ 0 w 64"/>
                  <a:gd name="T25" fmla="*/ 1 h 19"/>
                  <a:gd name="T26" fmla="*/ 0 w 64"/>
                  <a:gd name="T27" fmla="*/ 1 h 19"/>
                  <a:gd name="T28" fmla="*/ 0 w 64"/>
                  <a:gd name="T29" fmla="*/ 1 h 19"/>
                  <a:gd name="T30" fmla="*/ 0 w 64"/>
                  <a:gd name="T31" fmla="*/ 1 h 19"/>
                  <a:gd name="T32" fmla="*/ 0 w 64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9"/>
                  <a:gd name="T53" fmla="*/ 64 w 64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89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1 w 68"/>
                  <a:gd name="T1" fmla="*/ 0 h 26"/>
                  <a:gd name="T2" fmla="*/ 1 w 68"/>
                  <a:gd name="T3" fmla="*/ 1 h 26"/>
                  <a:gd name="T4" fmla="*/ 1 w 68"/>
                  <a:gd name="T5" fmla="*/ 1 h 26"/>
                  <a:gd name="T6" fmla="*/ 1 w 68"/>
                  <a:gd name="T7" fmla="*/ 1 h 26"/>
                  <a:gd name="T8" fmla="*/ 1 w 68"/>
                  <a:gd name="T9" fmla="*/ 1 h 26"/>
                  <a:gd name="T10" fmla="*/ 1 w 68"/>
                  <a:gd name="T11" fmla="*/ 1 h 26"/>
                  <a:gd name="T12" fmla="*/ 1 w 68"/>
                  <a:gd name="T13" fmla="*/ 1 h 26"/>
                  <a:gd name="T14" fmla="*/ 1 w 68"/>
                  <a:gd name="T15" fmla="*/ 1 h 26"/>
                  <a:gd name="T16" fmla="*/ 0 w 68"/>
                  <a:gd name="T17" fmla="*/ 1 h 26"/>
                  <a:gd name="T18" fmla="*/ 1 w 68"/>
                  <a:gd name="T19" fmla="*/ 1 h 26"/>
                  <a:gd name="T20" fmla="*/ 1 w 68"/>
                  <a:gd name="T21" fmla="*/ 1 h 26"/>
                  <a:gd name="T22" fmla="*/ 1 w 68"/>
                  <a:gd name="T23" fmla="*/ 1 h 26"/>
                  <a:gd name="T24" fmla="*/ 1 w 68"/>
                  <a:gd name="T25" fmla="*/ 1 h 26"/>
                  <a:gd name="T26" fmla="*/ 1 w 68"/>
                  <a:gd name="T27" fmla="*/ 1 h 26"/>
                  <a:gd name="T28" fmla="*/ 1 w 68"/>
                  <a:gd name="T29" fmla="*/ 1 h 26"/>
                  <a:gd name="T30" fmla="*/ 1 w 68"/>
                  <a:gd name="T31" fmla="*/ 1 h 26"/>
                  <a:gd name="T32" fmla="*/ 1 w 68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26"/>
                  <a:gd name="T53" fmla="*/ 68 w 68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8471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0 w 65"/>
                <a:gd name="T1" fmla="*/ 0 h 43"/>
                <a:gd name="T2" fmla="*/ 0 w 65"/>
                <a:gd name="T3" fmla="*/ 0 h 43"/>
                <a:gd name="T4" fmla="*/ 0 w 65"/>
                <a:gd name="T5" fmla="*/ 0 h 43"/>
                <a:gd name="T6" fmla="*/ 0 w 65"/>
                <a:gd name="T7" fmla="*/ 0 h 43"/>
                <a:gd name="T8" fmla="*/ 0 w 65"/>
                <a:gd name="T9" fmla="*/ 0 h 43"/>
                <a:gd name="T10" fmla="*/ 0 w 65"/>
                <a:gd name="T11" fmla="*/ 0 h 43"/>
                <a:gd name="T12" fmla="*/ 0 w 65"/>
                <a:gd name="T13" fmla="*/ 0 h 43"/>
                <a:gd name="T14" fmla="*/ 0 w 65"/>
                <a:gd name="T15" fmla="*/ 0 h 43"/>
                <a:gd name="T16" fmla="*/ 0 w 65"/>
                <a:gd name="T17" fmla="*/ 0 h 43"/>
                <a:gd name="T18" fmla="*/ 0 w 65"/>
                <a:gd name="T19" fmla="*/ 0 h 43"/>
                <a:gd name="T20" fmla="*/ 0 w 65"/>
                <a:gd name="T21" fmla="*/ 0 h 43"/>
                <a:gd name="T22" fmla="*/ 0 w 65"/>
                <a:gd name="T23" fmla="*/ 0 h 43"/>
                <a:gd name="T24" fmla="*/ 0 w 65"/>
                <a:gd name="T25" fmla="*/ 0 h 43"/>
                <a:gd name="T26" fmla="*/ 0 w 65"/>
                <a:gd name="T27" fmla="*/ 0 h 43"/>
                <a:gd name="T28" fmla="*/ 0 w 65"/>
                <a:gd name="T29" fmla="*/ 0 h 43"/>
                <a:gd name="T30" fmla="*/ 0 w 65"/>
                <a:gd name="T31" fmla="*/ 0 h 43"/>
                <a:gd name="T32" fmla="*/ 0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2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1 w 54"/>
                <a:gd name="T1" fmla="*/ 0 h 55"/>
                <a:gd name="T2" fmla="*/ 1 w 54"/>
                <a:gd name="T3" fmla="*/ 0 h 55"/>
                <a:gd name="T4" fmla="*/ 1 w 54"/>
                <a:gd name="T5" fmla="*/ 0 h 55"/>
                <a:gd name="T6" fmla="*/ 1 w 54"/>
                <a:gd name="T7" fmla="*/ 0 h 55"/>
                <a:gd name="T8" fmla="*/ 1 w 54"/>
                <a:gd name="T9" fmla="*/ 0 h 55"/>
                <a:gd name="T10" fmla="*/ 1 w 54"/>
                <a:gd name="T11" fmla="*/ 0 h 55"/>
                <a:gd name="T12" fmla="*/ 1 w 54"/>
                <a:gd name="T13" fmla="*/ 0 h 55"/>
                <a:gd name="T14" fmla="*/ 1 w 54"/>
                <a:gd name="T15" fmla="*/ 0 h 55"/>
                <a:gd name="T16" fmla="*/ 0 w 54"/>
                <a:gd name="T17" fmla="*/ 0 h 55"/>
                <a:gd name="T18" fmla="*/ 0 w 54"/>
                <a:gd name="T19" fmla="*/ 0 h 55"/>
                <a:gd name="T20" fmla="*/ 1 w 54"/>
                <a:gd name="T21" fmla="*/ 0 h 55"/>
                <a:gd name="T22" fmla="*/ 1 w 54"/>
                <a:gd name="T23" fmla="*/ 0 h 55"/>
                <a:gd name="T24" fmla="*/ 1 w 54"/>
                <a:gd name="T25" fmla="*/ 0 h 55"/>
                <a:gd name="T26" fmla="*/ 1 w 54"/>
                <a:gd name="T27" fmla="*/ 0 h 55"/>
                <a:gd name="T28" fmla="*/ 1 w 54"/>
                <a:gd name="T29" fmla="*/ 0 h 55"/>
                <a:gd name="T30" fmla="*/ 1 w 54"/>
                <a:gd name="T31" fmla="*/ 0 h 55"/>
                <a:gd name="T32" fmla="*/ 1 w 54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55"/>
                <a:gd name="T53" fmla="*/ 54 w 54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3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9"/>
                <a:gd name="T53" fmla="*/ 50 w 50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4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0 w 59"/>
                <a:gd name="T1" fmla="*/ 0 h 237"/>
                <a:gd name="T2" fmla="*/ 0 w 59"/>
                <a:gd name="T3" fmla="*/ 0 h 237"/>
                <a:gd name="T4" fmla="*/ 0 w 59"/>
                <a:gd name="T5" fmla="*/ 0 h 237"/>
                <a:gd name="T6" fmla="*/ 0 w 59"/>
                <a:gd name="T7" fmla="*/ 0 h 237"/>
                <a:gd name="T8" fmla="*/ 0 w 59"/>
                <a:gd name="T9" fmla="*/ 0 h 237"/>
                <a:gd name="T10" fmla="*/ 0 w 59"/>
                <a:gd name="T11" fmla="*/ 0 h 237"/>
                <a:gd name="T12" fmla="*/ 0 w 59"/>
                <a:gd name="T13" fmla="*/ 0 h 237"/>
                <a:gd name="T14" fmla="*/ 0 w 59"/>
                <a:gd name="T15" fmla="*/ 0 h 237"/>
                <a:gd name="T16" fmla="*/ 0 w 59"/>
                <a:gd name="T17" fmla="*/ 0 h 237"/>
                <a:gd name="T18" fmla="*/ 0 w 59"/>
                <a:gd name="T19" fmla="*/ 0 h 237"/>
                <a:gd name="T20" fmla="*/ 0 w 59"/>
                <a:gd name="T21" fmla="*/ 0 h 237"/>
                <a:gd name="T22" fmla="*/ 0 w 59"/>
                <a:gd name="T23" fmla="*/ 0 h 237"/>
                <a:gd name="T24" fmla="*/ 0 w 59"/>
                <a:gd name="T25" fmla="*/ 0 h 237"/>
                <a:gd name="T26" fmla="*/ 0 w 59"/>
                <a:gd name="T27" fmla="*/ 0 h 237"/>
                <a:gd name="T28" fmla="*/ 0 w 59"/>
                <a:gd name="T29" fmla="*/ 0 h 237"/>
                <a:gd name="T30" fmla="*/ 0 w 59"/>
                <a:gd name="T31" fmla="*/ 0 h 237"/>
                <a:gd name="T32" fmla="*/ 0 w 59"/>
                <a:gd name="T33" fmla="*/ 0 h 237"/>
                <a:gd name="T34" fmla="*/ 0 w 59"/>
                <a:gd name="T35" fmla="*/ 0 h 237"/>
                <a:gd name="T36" fmla="*/ 0 w 59"/>
                <a:gd name="T37" fmla="*/ 0 h 237"/>
                <a:gd name="T38" fmla="*/ 0 w 59"/>
                <a:gd name="T39" fmla="*/ 0 h 237"/>
                <a:gd name="T40" fmla="*/ 0 w 59"/>
                <a:gd name="T41" fmla="*/ 0 h 2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237"/>
                <a:gd name="T65" fmla="*/ 59 w 59"/>
                <a:gd name="T66" fmla="*/ 237 h 23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5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1 w 51"/>
                <a:gd name="T3" fmla="*/ 1 h 29"/>
                <a:gd name="T4" fmla="*/ 1 w 51"/>
                <a:gd name="T5" fmla="*/ 1 h 29"/>
                <a:gd name="T6" fmla="*/ 1 w 51"/>
                <a:gd name="T7" fmla="*/ 1 h 29"/>
                <a:gd name="T8" fmla="*/ 1 w 51"/>
                <a:gd name="T9" fmla="*/ 1 h 29"/>
                <a:gd name="T10" fmla="*/ 1 w 51"/>
                <a:gd name="T11" fmla="*/ 1 h 29"/>
                <a:gd name="T12" fmla="*/ 1 w 51"/>
                <a:gd name="T13" fmla="*/ 1 h 29"/>
                <a:gd name="T14" fmla="*/ 1 w 51"/>
                <a:gd name="T15" fmla="*/ 1 h 29"/>
                <a:gd name="T16" fmla="*/ 1 w 51"/>
                <a:gd name="T17" fmla="*/ 1 h 29"/>
                <a:gd name="T18" fmla="*/ 1 w 51"/>
                <a:gd name="T19" fmla="*/ 1 h 29"/>
                <a:gd name="T20" fmla="*/ 1 w 51"/>
                <a:gd name="T21" fmla="*/ 1 h 29"/>
                <a:gd name="T22" fmla="*/ 1 w 51"/>
                <a:gd name="T23" fmla="*/ 1 h 29"/>
                <a:gd name="T24" fmla="*/ 1 w 51"/>
                <a:gd name="T25" fmla="*/ 1 h 29"/>
                <a:gd name="T26" fmla="*/ 1 w 51"/>
                <a:gd name="T27" fmla="*/ 1 h 29"/>
                <a:gd name="T28" fmla="*/ 1 w 51"/>
                <a:gd name="T29" fmla="*/ 1 h 29"/>
                <a:gd name="T30" fmla="*/ 1 w 51"/>
                <a:gd name="T31" fmla="*/ 1 h 29"/>
                <a:gd name="T32" fmla="*/ 0 w 51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29"/>
                <a:gd name="T53" fmla="*/ 51 w 51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6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0 w 58"/>
                <a:gd name="T1" fmla="*/ 1 h 34"/>
                <a:gd name="T2" fmla="*/ 0 w 58"/>
                <a:gd name="T3" fmla="*/ 1 h 34"/>
                <a:gd name="T4" fmla="*/ 0 w 58"/>
                <a:gd name="T5" fmla="*/ 1 h 34"/>
                <a:gd name="T6" fmla="*/ 0 w 58"/>
                <a:gd name="T7" fmla="*/ 1 h 34"/>
                <a:gd name="T8" fmla="*/ 0 w 58"/>
                <a:gd name="T9" fmla="*/ 1 h 34"/>
                <a:gd name="T10" fmla="*/ 0 w 58"/>
                <a:gd name="T11" fmla="*/ 1 h 34"/>
                <a:gd name="T12" fmla="*/ 0 w 58"/>
                <a:gd name="T13" fmla="*/ 1 h 34"/>
                <a:gd name="T14" fmla="*/ 0 w 58"/>
                <a:gd name="T15" fmla="*/ 1 h 34"/>
                <a:gd name="T16" fmla="*/ 0 w 58"/>
                <a:gd name="T17" fmla="*/ 0 h 34"/>
                <a:gd name="T18" fmla="*/ 0 w 58"/>
                <a:gd name="T19" fmla="*/ 1 h 34"/>
                <a:gd name="T20" fmla="*/ 0 w 58"/>
                <a:gd name="T21" fmla="*/ 1 h 34"/>
                <a:gd name="T22" fmla="*/ 0 w 58"/>
                <a:gd name="T23" fmla="*/ 1 h 34"/>
                <a:gd name="T24" fmla="*/ 0 w 58"/>
                <a:gd name="T25" fmla="*/ 1 h 34"/>
                <a:gd name="T26" fmla="*/ 0 w 58"/>
                <a:gd name="T27" fmla="*/ 1 h 34"/>
                <a:gd name="T28" fmla="*/ 0 w 58"/>
                <a:gd name="T29" fmla="*/ 1 h 34"/>
                <a:gd name="T30" fmla="*/ 0 w 58"/>
                <a:gd name="T31" fmla="*/ 1 h 34"/>
                <a:gd name="T32" fmla="*/ 0 w 58"/>
                <a:gd name="T33" fmla="*/ 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34"/>
                <a:gd name="T53" fmla="*/ 58 w 5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7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1 w 73"/>
                <a:gd name="T1" fmla="*/ 1 h 46"/>
                <a:gd name="T2" fmla="*/ 1 w 73"/>
                <a:gd name="T3" fmla="*/ 1 h 46"/>
                <a:gd name="T4" fmla="*/ 1 w 73"/>
                <a:gd name="T5" fmla="*/ 1 h 46"/>
                <a:gd name="T6" fmla="*/ 1 w 73"/>
                <a:gd name="T7" fmla="*/ 1 h 46"/>
                <a:gd name="T8" fmla="*/ 1 w 73"/>
                <a:gd name="T9" fmla="*/ 1 h 46"/>
                <a:gd name="T10" fmla="*/ 1 w 73"/>
                <a:gd name="T11" fmla="*/ 1 h 46"/>
                <a:gd name="T12" fmla="*/ 1 w 73"/>
                <a:gd name="T13" fmla="*/ 1 h 46"/>
                <a:gd name="T14" fmla="*/ 1 w 73"/>
                <a:gd name="T15" fmla="*/ 1 h 46"/>
                <a:gd name="T16" fmla="*/ 0 w 73"/>
                <a:gd name="T17" fmla="*/ 0 h 46"/>
                <a:gd name="T18" fmla="*/ 1 w 73"/>
                <a:gd name="T19" fmla="*/ 1 h 46"/>
                <a:gd name="T20" fmla="*/ 1 w 73"/>
                <a:gd name="T21" fmla="*/ 1 h 46"/>
                <a:gd name="T22" fmla="*/ 1 w 73"/>
                <a:gd name="T23" fmla="*/ 1 h 46"/>
                <a:gd name="T24" fmla="*/ 1 w 73"/>
                <a:gd name="T25" fmla="*/ 1 h 46"/>
                <a:gd name="T26" fmla="*/ 1 w 73"/>
                <a:gd name="T27" fmla="*/ 1 h 46"/>
                <a:gd name="T28" fmla="*/ 1 w 73"/>
                <a:gd name="T29" fmla="*/ 1 h 46"/>
                <a:gd name="T30" fmla="*/ 1 w 73"/>
                <a:gd name="T31" fmla="*/ 1 h 46"/>
                <a:gd name="T32" fmla="*/ 1 w 73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46"/>
                <a:gd name="T53" fmla="*/ 73 w 73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8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0 w 81"/>
                <a:gd name="T1" fmla="*/ 1 h 51"/>
                <a:gd name="T2" fmla="*/ 0 w 81"/>
                <a:gd name="T3" fmla="*/ 1 h 51"/>
                <a:gd name="T4" fmla="*/ 0 w 81"/>
                <a:gd name="T5" fmla="*/ 1 h 51"/>
                <a:gd name="T6" fmla="*/ 0 w 81"/>
                <a:gd name="T7" fmla="*/ 1 h 51"/>
                <a:gd name="T8" fmla="*/ 0 w 81"/>
                <a:gd name="T9" fmla="*/ 1 h 51"/>
                <a:gd name="T10" fmla="*/ 0 w 81"/>
                <a:gd name="T11" fmla="*/ 1 h 51"/>
                <a:gd name="T12" fmla="*/ 0 w 81"/>
                <a:gd name="T13" fmla="*/ 1 h 51"/>
                <a:gd name="T14" fmla="*/ 0 w 81"/>
                <a:gd name="T15" fmla="*/ 1 h 51"/>
                <a:gd name="T16" fmla="*/ 0 w 81"/>
                <a:gd name="T17" fmla="*/ 0 h 51"/>
                <a:gd name="T18" fmla="*/ 0 w 81"/>
                <a:gd name="T19" fmla="*/ 1 h 51"/>
                <a:gd name="T20" fmla="*/ 0 w 81"/>
                <a:gd name="T21" fmla="*/ 1 h 51"/>
                <a:gd name="T22" fmla="*/ 0 w 81"/>
                <a:gd name="T23" fmla="*/ 1 h 51"/>
                <a:gd name="T24" fmla="*/ 0 w 81"/>
                <a:gd name="T25" fmla="*/ 1 h 51"/>
                <a:gd name="T26" fmla="*/ 0 w 81"/>
                <a:gd name="T27" fmla="*/ 1 h 51"/>
                <a:gd name="T28" fmla="*/ 0 w 81"/>
                <a:gd name="T29" fmla="*/ 1 h 51"/>
                <a:gd name="T30" fmla="*/ 0 w 81"/>
                <a:gd name="T31" fmla="*/ 1 h 51"/>
                <a:gd name="T32" fmla="*/ 0 w 81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1"/>
                <a:gd name="T53" fmla="*/ 81 w 81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79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0 w 65"/>
                <a:gd name="T1" fmla="*/ 1 h 54"/>
                <a:gd name="T2" fmla="*/ 0 w 65"/>
                <a:gd name="T3" fmla="*/ 1 h 54"/>
                <a:gd name="T4" fmla="*/ 0 w 65"/>
                <a:gd name="T5" fmla="*/ 1 h 54"/>
                <a:gd name="T6" fmla="*/ 0 w 65"/>
                <a:gd name="T7" fmla="*/ 1 h 54"/>
                <a:gd name="T8" fmla="*/ 0 w 65"/>
                <a:gd name="T9" fmla="*/ 1 h 54"/>
                <a:gd name="T10" fmla="*/ 0 w 65"/>
                <a:gd name="T11" fmla="*/ 1 h 54"/>
                <a:gd name="T12" fmla="*/ 0 w 65"/>
                <a:gd name="T13" fmla="*/ 1 h 54"/>
                <a:gd name="T14" fmla="*/ 0 w 65"/>
                <a:gd name="T15" fmla="*/ 1 h 54"/>
                <a:gd name="T16" fmla="*/ 0 w 65"/>
                <a:gd name="T17" fmla="*/ 0 h 54"/>
                <a:gd name="T18" fmla="*/ 0 w 65"/>
                <a:gd name="T19" fmla="*/ 1 h 54"/>
                <a:gd name="T20" fmla="*/ 0 w 65"/>
                <a:gd name="T21" fmla="*/ 1 h 54"/>
                <a:gd name="T22" fmla="*/ 0 w 65"/>
                <a:gd name="T23" fmla="*/ 1 h 54"/>
                <a:gd name="T24" fmla="*/ 0 w 65"/>
                <a:gd name="T25" fmla="*/ 1 h 54"/>
                <a:gd name="T26" fmla="*/ 0 w 65"/>
                <a:gd name="T27" fmla="*/ 1 h 54"/>
                <a:gd name="T28" fmla="*/ 0 w 65"/>
                <a:gd name="T29" fmla="*/ 1 h 54"/>
                <a:gd name="T30" fmla="*/ 0 w 65"/>
                <a:gd name="T31" fmla="*/ 1 h 54"/>
                <a:gd name="T32" fmla="*/ 0 w 65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54"/>
                <a:gd name="T53" fmla="*/ 65 w 6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0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1 w 54"/>
                <a:gd name="T1" fmla="*/ 1 h 46"/>
                <a:gd name="T2" fmla="*/ 1 w 54"/>
                <a:gd name="T3" fmla="*/ 1 h 46"/>
                <a:gd name="T4" fmla="*/ 1 w 54"/>
                <a:gd name="T5" fmla="*/ 1 h 46"/>
                <a:gd name="T6" fmla="*/ 1 w 54"/>
                <a:gd name="T7" fmla="*/ 1 h 46"/>
                <a:gd name="T8" fmla="*/ 1 w 54"/>
                <a:gd name="T9" fmla="*/ 1 h 46"/>
                <a:gd name="T10" fmla="*/ 1 w 54"/>
                <a:gd name="T11" fmla="*/ 1 h 46"/>
                <a:gd name="T12" fmla="*/ 1 w 54"/>
                <a:gd name="T13" fmla="*/ 1 h 46"/>
                <a:gd name="T14" fmla="*/ 1 w 54"/>
                <a:gd name="T15" fmla="*/ 1 h 46"/>
                <a:gd name="T16" fmla="*/ 0 w 54"/>
                <a:gd name="T17" fmla="*/ 0 h 46"/>
                <a:gd name="T18" fmla="*/ 1 w 54"/>
                <a:gd name="T19" fmla="*/ 1 h 46"/>
                <a:gd name="T20" fmla="*/ 1 w 54"/>
                <a:gd name="T21" fmla="*/ 1 h 46"/>
                <a:gd name="T22" fmla="*/ 1 w 54"/>
                <a:gd name="T23" fmla="*/ 1 h 46"/>
                <a:gd name="T24" fmla="*/ 1 w 54"/>
                <a:gd name="T25" fmla="*/ 1 h 46"/>
                <a:gd name="T26" fmla="*/ 1 w 54"/>
                <a:gd name="T27" fmla="*/ 1 h 46"/>
                <a:gd name="T28" fmla="*/ 1 w 54"/>
                <a:gd name="T29" fmla="*/ 1 h 46"/>
                <a:gd name="T30" fmla="*/ 1 w 54"/>
                <a:gd name="T31" fmla="*/ 1 h 46"/>
                <a:gd name="T32" fmla="*/ 1 w 5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46"/>
                <a:gd name="T53" fmla="*/ 54 w 5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1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1 w 38"/>
                <a:gd name="T1" fmla="*/ 1 h 40"/>
                <a:gd name="T2" fmla="*/ 1 w 38"/>
                <a:gd name="T3" fmla="*/ 1 h 40"/>
                <a:gd name="T4" fmla="*/ 1 w 38"/>
                <a:gd name="T5" fmla="*/ 1 h 40"/>
                <a:gd name="T6" fmla="*/ 1 w 38"/>
                <a:gd name="T7" fmla="*/ 1 h 40"/>
                <a:gd name="T8" fmla="*/ 1 w 38"/>
                <a:gd name="T9" fmla="*/ 1 h 40"/>
                <a:gd name="T10" fmla="*/ 1 w 38"/>
                <a:gd name="T11" fmla="*/ 1 h 40"/>
                <a:gd name="T12" fmla="*/ 1 w 38"/>
                <a:gd name="T13" fmla="*/ 1 h 40"/>
                <a:gd name="T14" fmla="*/ 1 w 38"/>
                <a:gd name="T15" fmla="*/ 1 h 40"/>
                <a:gd name="T16" fmla="*/ 0 w 38"/>
                <a:gd name="T17" fmla="*/ 0 h 40"/>
                <a:gd name="T18" fmla="*/ 1 w 38"/>
                <a:gd name="T19" fmla="*/ 1 h 40"/>
                <a:gd name="T20" fmla="*/ 1 w 38"/>
                <a:gd name="T21" fmla="*/ 1 h 40"/>
                <a:gd name="T22" fmla="*/ 1 w 38"/>
                <a:gd name="T23" fmla="*/ 1 h 40"/>
                <a:gd name="T24" fmla="*/ 1 w 38"/>
                <a:gd name="T25" fmla="*/ 1 h 40"/>
                <a:gd name="T26" fmla="*/ 1 w 38"/>
                <a:gd name="T27" fmla="*/ 1 h 40"/>
                <a:gd name="T28" fmla="*/ 1 w 38"/>
                <a:gd name="T29" fmla="*/ 1 h 40"/>
                <a:gd name="T30" fmla="*/ 1 w 38"/>
                <a:gd name="T31" fmla="*/ 1 h 40"/>
                <a:gd name="T32" fmla="*/ 1 w 38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40"/>
                <a:gd name="T53" fmla="*/ 38 w 38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2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0 w 23"/>
                <a:gd name="T1" fmla="*/ 0 h 27"/>
                <a:gd name="T2" fmla="*/ 0 w 23"/>
                <a:gd name="T3" fmla="*/ 0 h 27"/>
                <a:gd name="T4" fmla="*/ 0 w 23"/>
                <a:gd name="T5" fmla="*/ 0 h 27"/>
                <a:gd name="T6" fmla="*/ 0 w 23"/>
                <a:gd name="T7" fmla="*/ 0 h 27"/>
                <a:gd name="T8" fmla="*/ 0 w 23"/>
                <a:gd name="T9" fmla="*/ 0 h 27"/>
                <a:gd name="T10" fmla="*/ 0 w 23"/>
                <a:gd name="T11" fmla="*/ 0 h 27"/>
                <a:gd name="T12" fmla="*/ 0 w 23"/>
                <a:gd name="T13" fmla="*/ 0 h 27"/>
                <a:gd name="T14" fmla="*/ 0 w 23"/>
                <a:gd name="T15" fmla="*/ 0 h 27"/>
                <a:gd name="T16" fmla="*/ 0 w 23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7"/>
                <a:gd name="T29" fmla="*/ 23 w 23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3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1 w 33"/>
                <a:gd name="T3" fmla="*/ 1 h 29"/>
                <a:gd name="T4" fmla="*/ 1 w 33"/>
                <a:gd name="T5" fmla="*/ 1 h 29"/>
                <a:gd name="T6" fmla="*/ 1 w 33"/>
                <a:gd name="T7" fmla="*/ 1 h 29"/>
                <a:gd name="T8" fmla="*/ 1 w 33"/>
                <a:gd name="T9" fmla="*/ 1 h 29"/>
                <a:gd name="T10" fmla="*/ 1 w 33"/>
                <a:gd name="T11" fmla="*/ 1 h 29"/>
                <a:gd name="T12" fmla="*/ 1 w 33"/>
                <a:gd name="T13" fmla="*/ 1 h 29"/>
                <a:gd name="T14" fmla="*/ 1 w 33"/>
                <a:gd name="T15" fmla="*/ 1 h 29"/>
                <a:gd name="T16" fmla="*/ 1 w 33"/>
                <a:gd name="T17" fmla="*/ 1 h 29"/>
                <a:gd name="T18" fmla="*/ 1 w 33"/>
                <a:gd name="T19" fmla="*/ 1 h 29"/>
                <a:gd name="T20" fmla="*/ 1 w 33"/>
                <a:gd name="T21" fmla="*/ 1 h 29"/>
                <a:gd name="T22" fmla="*/ 1 w 33"/>
                <a:gd name="T23" fmla="*/ 1 h 29"/>
                <a:gd name="T24" fmla="*/ 0 w 33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9"/>
                <a:gd name="T41" fmla="*/ 33 w 3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4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 w 16"/>
                <a:gd name="T1" fmla="*/ 0 h 35"/>
                <a:gd name="T2" fmla="*/ 1 w 16"/>
                <a:gd name="T3" fmla="*/ 1 h 35"/>
                <a:gd name="T4" fmla="*/ 1 w 16"/>
                <a:gd name="T5" fmla="*/ 1 h 35"/>
                <a:gd name="T6" fmla="*/ 0 w 16"/>
                <a:gd name="T7" fmla="*/ 1 h 35"/>
                <a:gd name="T8" fmla="*/ 1 w 16"/>
                <a:gd name="T9" fmla="*/ 1 h 35"/>
                <a:gd name="T10" fmla="*/ 1 w 16"/>
                <a:gd name="T11" fmla="*/ 1 h 35"/>
                <a:gd name="T12" fmla="*/ 1 w 16"/>
                <a:gd name="T13" fmla="*/ 1 h 35"/>
                <a:gd name="T14" fmla="*/ 1 w 16"/>
                <a:gd name="T15" fmla="*/ 1 h 35"/>
                <a:gd name="T16" fmla="*/ 1 w 16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5"/>
                <a:gd name="T29" fmla="*/ 16 w 1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5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w 11"/>
                <a:gd name="T7" fmla="*/ 0 h 41"/>
                <a:gd name="T8" fmla="*/ 0 w 11"/>
                <a:gd name="T9" fmla="*/ 0 h 41"/>
                <a:gd name="T10" fmla="*/ 0 w 11"/>
                <a:gd name="T11" fmla="*/ 0 h 41"/>
                <a:gd name="T12" fmla="*/ 0 w 11"/>
                <a:gd name="T13" fmla="*/ 0 h 41"/>
                <a:gd name="T14" fmla="*/ 0 w 11"/>
                <a:gd name="T15" fmla="*/ 0 h 41"/>
                <a:gd name="T16" fmla="*/ 0 w 1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1"/>
                <a:gd name="T29" fmla="*/ 11 w 11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6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1 w 30"/>
                <a:gd name="T1" fmla="*/ 0 h 36"/>
                <a:gd name="T2" fmla="*/ 1 w 30"/>
                <a:gd name="T3" fmla="*/ 1 h 36"/>
                <a:gd name="T4" fmla="*/ 1 w 30"/>
                <a:gd name="T5" fmla="*/ 1 h 36"/>
                <a:gd name="T6" fmla="*/ 1 w 30"/>
                <a:gd name="T7" fmla="*/ 1 h 36"/>
                <a:gd name="T8" fmla="*/ 0 w 30"/>
                <a:gd name="T9" fmla="*/ 1 h 36"/>
                <a:gd name="T10" fmla="*/ 0 w 30"/>
                <a:gd name="T11" fmla="*/ 1 h 36"/>
                <a:gd name="T12" fmla="*/ 1 w 30"/>
                <a:gd name="T13" fmla="*/ 1 h 36"/>
                <a:gd name="T14" fmla="*/ 1 w 30"/>
                <a:gd name="T15" fmla="*/ 1 h 36"/>
                <a:gd name="T16" fmla="*/ 1 w 30"/>
                <a:gd name="T17" fmla="*/ 1 h 36"/>
                <a:gd name="T18" fmla="*/ 1 w 30"/>
                <a:gd name="T19" fmla="*/ 1 h 36"/>
                <a:gd name="T20" fmla="*/ 1 w 30"/>
                <a:gd name="T21" fmla="*/ 1 h 36"/>
                <a:gd name="T22" fmla="*/ 1 w 30"/>
                <a:gd name="T23" fmla="*/ 1 h 36"/>
                <a:gd name="T24" fmla="*/ 1 w 30"/>
                <a:gd name="T25" fmla="*/ 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6"/>
                <a:gd name="T41" fmla="*/ 30 w 30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7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1 w 52"/>
                <a:gd name="T1" fmla="*/ 1 h 10"/>
                <a:gd name="T2" fmla="*/ 1 w 52"/>
                <a:gd name="T3" fmla="*/ 1 h 10"/>
                <a:gd name="T4" fmla="*/ 1 w 52"/>
                <a:gd name="T5" fmla="*/ 1 h 10"/>
                <a:gd name="T6" fmla="*/ 1 w 52"/>
                <a:gd name="T7" fmla="*/ 1 h 10"/>
                <a:gd name="T8" fmla="*/ 1 w 52"/>
                <a:gd name="T9" fmla="*/ 1 h 10"/>
                <a:gd name="T10" fmla="*/ 1 w 52"/>
                <a:gd name="T11" fmla="*/ 1 h 10"/>
                <a:gd name="T12" fmla="*/ 1 w 52"/>
                <a:gd name="T13" fmla="*/ 1 h 10"/>
                <a:gd name="T14" fmla="*/ 1 w 52"/>
                <a:gd name="T15" fmla="*/ 1 h 10"/>
                <a:gd name="T16" fmla="*/ 0 w 52"/>
                <a:gd name="T17" fmla="*/ 1 h 10"/>
                <a:gd name="T18" fmla="*/ 1 w 52"/>
                <a:gd name="T19" fmla="*/ 1 h 10"/>
                <a:gd name="T20" fmla="*/ 1 w 52"/>
                <a:gd name="T21" fmla="*/ 0 h 10"/>
                <a:gd name="T22" fmla="*/ 1 w 52"/>
                <a:gd name="T23" fmla="*/ 0 h 10"/>
                <a:gd name="T24" fmla="*/ 1 w 52"/>
                <a:gd name="T25" fmla="*/ 1 h 10"/>
                <a:gd name="T26" fmla="*/ 1 w 52"/>
                <a:gd name="T27" fmla="*/ 1 h 10"/>
                <a:gd name="T28" fmla="*/ 1 w 52"/>
                <a:gd name="T29" fmla="*/ 1 h 10"/>
                <a:gd name="T30" fmla="*/ 1 w 52"/>
                <a:gd name="T31" fmla="*/ 1 h 10"/>
                <a:gd name="T32" fmla="*/ 1 w 52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10"/>
                <a:gd name="T53" fmla="*/ 52 w 52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8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1 w 49"/>
                <a:gd name="T1" fmla="*/ 0 h 18"/>
                <a:gd name="T2" fmla="*/ 1 w 49"/>
                <a:gd name="T3" fmla="*/ 0 h 18"/>
                <a:gd name="T4" fmla="*/ 1 w 49"/>
                <a:gd name="T5" fmla="*/ 0 h 18"/>
                <a:gd name="T6" fmla="*/ 1 w 49"/>
                <a:gd name="T7" fmla="*/ 0 h 18"/>
                <a:gd name="T8" fmla="*/ 1 w 49"/>
                <a:gd name="T9" fmla="*/ 0 h 18"/>
                <a:gd name="T10" fmla="*/ 1 w 49"/>
                <a:gd name="T11" fmla="*/ 0 h 18"/>
                <a:gd name="T12" fmla="*/ 1 w 49"/>
                <a:gd name="T13" fmla="*/ 0 h 18"/>
                <a:gd name="T14" fmla="*/ 1 w 49"/>
                <a:gd name="T15" fmla="*/ 0 h 18"/>
                <a:gd name="T16" fmla="*/ 0 w 49"/>
                <a:gd name="T17" fmla="*/ 0 h 18"/>
                <a:gd name="T18" fmla="*/ 1 w 49"/>
                <a:gd name="T19" fmla="*/ 0 h 18"/>
                <a:gd name="T20" fmla="*/ 1 w 49"/>
                <a:gd name="T21" fmla="*/ 0 h 18"/>
                <a:gd name="T22" fmla="*/ 1 w 49"/>
                <a:gd name="T23" fmla="*/ 0 h 18"/>
                <a:gd name="T24" fmla="*/ 1 w 49"/>
                <a:gd name="T25" fmla="*/ 0 h 18"/>
                <a:gd name="T26" fmla="*/ 1 w 49"/>
                <a:gd name="T27" fmla="*/ 0 h 18"/>
                <a:gd name="T28" fmla="*/ 1 w 49"/>
                <a:gd name="T29" fmla="*/ 0 h 18"/>
                <a:gd name="T30" fmla="*/ 1 w 49"/>
                <a:gd name="T31" fmla="*/ 0 h 18"/>
                <a:gd name="T32" fmla="*/ 1 w 49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18"/>
                <a:gd name="T53" fmla="*/ 49 w 49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89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1 w 48"/>
                <a:gd name="T1" fmla="*/ 0 h 11"/>
                <a:gd name="T2" fmla="*/ 1 w 48"/>
                <a:gd name="T3" fmla="*/ 0 h 11"/>
                <a:gd name="T4" fmla="*/ 1 w 48"/>
                <a:gd name="T5" fmla="*/ 0 h 11"/>
                <a:gd name="T6" fmla="*/ 1 w 48"/>
                <a:gd name="T7" fmla="*/ 0 h 11"/>
                <a:gd name="T8" fmla="*/ 1 w 48"/>
                <a:gd name="T9" fmla="*/ 0 h 11"/>
                <a:gd name="T10" fmla="*/ 1 w 48"/>
                <a:gd name="T11" fmla="*/ 0 h 11"/>
                <a:gd name="T12" fmla="*/ 1 w 48"/>
                <a:gd name="T13" fmla="*/ 0 h 11"/>
                <a:gd name="T14" fmla="*/ 1 w 48"/>
                <a:gd name="T15" fmla="*/ 0 h 11"/>
                <a:gd name="T16" fmla="*/ 0 w 48"/>
                <a:gd name="T17" fmla="*/ 0 h 11"/>
                <a:gd name="T18" fmla="*/ 0 w 48"/>
                <a:gd name="T19" fmla="*/ 0 h 11"/>
                <a:gd name="T20" fmla="*/ 1 w 48"/>
                <a:gd name="T21" fmla="*/ 0 h 11"/>
                <a:gd name="T22" fmla="*/ 1 w 48"/>
                <a:gd name="T23" fmla="*/ 0 h 11"/>
                <a:gd name="T24" fmla="*/ 1 w 48"/>
                <a:gd name="T25" fmla="*/ 0 h 11"/>
                <a:gd name="T26" fmla="*/ 1 w 48"/>
                <a:gd name="T27" fmla="*/ 0 h 11"/>
                <a:gd name="T28" fmla="*/ 1 w 48"/>
                <a:gd name="T29" fmla="*/ 0 h 11"/>
                <a:gd name="T30" fmla="*/ 1 w 48"/>
                <a:gd name="T31" fmla="*/ 0 h 11"/>
                <a:gd name="T32" fmla="*/ 1 w 48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1"/>
                <a:gd name="T53" fmla="*/ 48 w 48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0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1 w 56"/>
                <a:gd name="T1" fmla="*/ 0 h 16"/>
                <a:gd name="T2" fmla="*/ 1 w 56"/>
                <a:gd name="T3" fmla="*/ 1 h 16"/>
                <a:gd name="T4" fmla="*/ 1 w 56"/>
                <a:gd name="T5" fmla="*/ 1 h 16"/>
                <a:gd name="T6" fmla="*/ 1 w 56"/>
                <a:gd name="T7" fmla="*/ 1 h 16"/>
                <a:gd name="T8" fmla="*/ 1 w 56"/>
                <a:gd name="T9" fmla="*/ 1 h 16"/>
                <a:gd name="T10" fmla="*/ 1 w 56"/>
                <a:gd name="T11" fmla="*/ 1 h 16"/>
                <a:gd name="T12" fmla="*/ 1 w 56"/>
                <a:gd name="T13" fmla="*/ 1 h 16"/>
                <a:gd name="T14" fmla="*/ 1 w 56"/>
                <a:gd name="T15" fmla="*/ 1 h 16"/>
                <a:gd name="T16" fmla="*/ 0 w 56"/>
                <a:gd name="T17" fmla="*/ 1 h 16"/>
                <a:gd name="T18" fmla="*/ 1 w 56"/>
                <a:gd name="T19" fmla="*/ 1 h 16"/>
                <a:gd name="T20" fmla="*/ 1 w 56"/>
                <a:gd name="T21" fmla="*/ 1 h 16"/>
                <a:gd name="T22" fmla="*/ 1 w 56"/>
                <a:gd name="T23" fmla="*/ 1 h 16"/>
                <a:gd name="T24" fmla="*/ 1 w 56"/>
                <a:gd name="T25" fmla="*/ 1 h 16"/>
                <a:gd name="T26" fmla="*/ 1 w 56"/>
                <a:gd name="T27" fmla="*/ 1 h 16"/>
                <a:gd name="T28" fmla="*/ 1 w 56"/>
                <a:gd name="T29" fmla="*/ 1 h 16"/>
                <a:gd name="T30" fmla="*/ 1 w 56"/>
                <a:gd name="T31" fmla="*/ 1 h 16"/>
                <a:gd name="T32" fmla="*/ 1 w 5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6"/>
                <a:gd name="T53" fmla="*/ 56 w 5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1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0 w 61"/>
                <a:gd name="T1" fmla="*/ 0 h 20"/>
                <a:gd name="T2" fmla="*/ 0 w 61"/>
                <a:gd name="T3" fmla="*/ 1 h 20"/>
                <a:gd name="T4" fmla="*/ 0 w 61"/>
                <a:gd name="T5" fmla="*/ 1 h 20"/>
                <a:gd name="T6" fmla="*/ 0 w 61"/>
                <a:gd name="T7" fmla="*/ 1 h 20"/>
                <a:gd name="T8" fmla="*/ 0 w 61"/>
                <a:gd name="T9" fmla="*/ 1 h 20"/>
                <a:gd name="T10" fmla="*/ 0 w 61"/>
                <a:gd name="T11" fmla="*/ 1 h 20"/>
                <a:gd name="T12" fmla="*/ 0 w 61"/>
                <a:gd name="T13" fmla="*/ 1 h 20"/>
                <a:gd name="T14" fmla="*/ 0 w 61"/>
                <a:gd name="T15" fmla="*/ 1 h 20"/>
                <a:gd name="T16" fmla="*/ 0 w 61"/>
                <a:gd name="T17" fmla="*/ 1 h 20"/>
                <a:gd name="T18" fmla="*/ 0 w 61"/>
                <a:gd name="T19" fmla="*/ 1 h 20"/>
                <a:gd name="T20" fmla="*/ 0 w 61"/>
                <a:gd name="T21" fmla="*/ 1 h 20"/>
                <a:gd name="T22" fmla="*/ 0 w 61"/>
                <a:gd name="T23" fmla="*/ 1 h 20"/>
                <a:gd name="T24" fmla="*/ 0 w 61"/>
                <a:gd name="T25" fmla="*/ 1 h 20"/>
                <a:gd name="T26" fmla="*/ 0 w 61"/>
                <a:gd name="T27" fmla="*/ 1 h 20"/>
                <a:gd name="T28" fmla="*/ 0 w 61"/>
                <a:gd name="T29" fmla="*/ 1 h 20"/>
                <a:gd name="T30" fmla="*/ 0 w 61"/>
                <a:gd name="T31" fmla="*/ 1 h 20"/>
                <a:gd name="T32" fmla="*/ 0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2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1 w 65"/>
                <a:gd name="T1" fmla="*/ 0 h 35"/>
                <a:gd name="T2" fmla="*/ 1 w 65"/>
                <a:gd name="T3" fmla="*/ 0 h 35"/>
                <a:gd name="T4" fmla="*/ 1 w 65"/>
                <a:gd name="T5" fmla="*/ 0 h 35"/>
                <a:gd name="T6" fmla="*/ 1 w 65"/>
                <a:gd name="T7" fmla="*/ 0 h 35"/>
                <a:gd name="T8" fmla="*/ 1 w 65"/>
                <a:gd name="T9" fmla="*/ 0 h 35"/>
                <a:gd name="T10" fmla="*/ 1 w 65"/>
                <a:gd name="T11" fmla="*/ 0 h 35"/>
                <a:gd name="T12" fmla="*/ 1 w 65"/>
                <a:gd name="T13" fmla="*/ 0 h 35"/>
                <a:gd name="T14" fmla="*/ 1 w 65"/>
                <a:gd name="T15" fmla="*/ 0 h 35"/>
                <a:gd name="T16" fmla="*/ 0 w 65"/>
                <a:gd name="T17" fmla="*/ 0 h 35"/>
                <a:gd name="T18" fmla="*/ 1 w 65"/>
                <a:gd name="T19" fmla="*/ 0 h 35"/>
                <a:gd name="T20" fmla="*/ 1 w 65"/>
                <a:gd name="T21" fmla="*/ 0 h 35"/>
                <a:gd name="T22" fmla="*/ 1 w 65"/>
                <a:gd name="T23" fmla="*/ 0 h 35"/>
                <a:gd name="T24" fmla="*/ 1 w 65"/>
                <a:gd name="T25" fmla="*/ 0 h 35"/>
                <a:gd name="T26" fmla="*/ 1 w 65"/>
                <a:gd name="T27" fmla="*/ 0 h 35"/>
                <a:gd name="T28" fmla="*/ 1 w 65"/>
                <a:gd name="T29" fmla="*/ 0 h 35"/>
                <a:gd name="T30" fmla="*/ 1 w 65"/>
                <a:gd name="T31" fmla="*/ 0 h 35"/>
                <a:gd name="T32" fmla="*/ 1 w 6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5"/>
                <a:gd name="T53" fmla="*/ 65 w 6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3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1 w 61"/>
                <a:gd name="T1" fmla="*/ 0 h 39"/>
                <a:gd name="T2" fmla="*/ 1 w 61"/>
                <a:gd name="T3" fmla="*/ 1 h 39"/>
                <a:gd name="T4" fmla="*/ 1 w 61"/>
                <a:gd name="T5" fmla="*/ 1 h 39"/>
                <a:gd name="T6" fmla="*/ 1 w 61"/>
                <a:gd name="T7" fmla="*/ 1 h 39"/>
                <a:gd name="T8" fmla="*/ 1 w 61"/>
                <a:gd name="T9" fmla="*/ 1 h 39"/>
                <a:gd name="T10" fmla="*/ 1 w 61"/>
                <a:gd name="T11" fmla="*/ 1 h 39"/>
                <a:gd name="T12" fmla="*/ 1 w 61"/>
                <a:gd name="T13" fmla="*/ 1 h 39"/>
                <a:gd name="T14" fmla="*/ 1 w 61"/>
                <a:gd name="T15" fmla="*/ 1 h 39"/>
                <a:gd name="T16" fmla="*/ 0 w 61"/>
                <a:gd name="T17" fmla="*/ 1 h 39"/>
                <a:gd name="T18" fmla="*/ 1 w 61"/>
                <a:gd name="T19" fmla="*/ 1 h 39"/>
                <a:gd name="T20" fmla="*/ 1 w 61"/>
                <a:gd name="T21" fmla="*/ 1 h 39"/>
                <a:gd name="T22" fmla="*/ 1 w 61"/>
                <a:gd name="T23" fmla="*/ 1 h 39"/>
                <a:gd name="T24" fmla="*/ 1 w 61"/>
                <a:gd name="T25" fmla="*/ 1 h 39"/>
                <a:gd name="T26" fmla="*/ 1 w 61"/>
                <a:gd name="T27" fmla="*/ 1 h 39"/>
                <a:gd name="T28" fmla="*/ 1 w 61"/>
                <a:gd name="T29" fmla="*/ 1 h 39"/>
                <a:gd name="T30" fmla="*/ 1 w 61"/>
                <a:gd name="T31" fmla="*/ 1 h 39"/>
                <a:gd name="T32" fmla="*/ 1 w 6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9"/>
                <a:gd name="T53" fmla="*/ 61 w 61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4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1 w 55"/>
                <a:gd name="T1" fmla="*/ 0 h 33"/>
                <a:gd name="T2" fmla="*/ 1 w 55"/>
                <a:gd name="T3" fmla="*/ 1 h 33"/>
                <a:gd name="T4" fmla="*/ 1 w 55"/>
                <a:gd name="T5" fmla="*/ 1 h 33"/>
                <a:gd name="T6" fmla="*/ 1 w 55"/>
                <a:gd name="T7" fmla="*/ 1 h 33"/>
                <a:gd name="T8" fmla="*/ 1 w 55"/>
                <a:gd name="T9" fmla="*/ 1 h 33"/>
                <a:gd name="T10" fmla="*/ 1 w 55"/>
                <a:gd name="T11" fmla="*/ 1 h 33"/>
                <a:gd name="T12" fmla="*/ 1 w 55"/>
                <a:gd name="T13" fmla="*/ 1 h 33"/>
                <a:gd name="T14" fmla="*/ 1 w 55"/>
                <a:gd name="T15" fmla="*/ 1 h 33"/>
                <a:gd name="T16" fmla="*/ 0 w 55"/>
                <a:gd name="T17" fmla="*/ 1 h 33"/>
                <a:gd name="T18" fmla="*/ 1 w 55"/>
                <a:gd name="T19" fmla="*/ 1 h 33"/>
                <a:gd name="T20" fmla="*/ 1 w 55"/>
                <a:gd name="T21" fmla="*/ 1 h 33"/>
                <a:gd name="T22" fmla="*/ 1 w 55"/>
                <a:gd name="T23" fmla="*/ 1 h 33"/>
                <a:gd name="T24" fmla="*/ 1 w 55"/>
                <a:gd name="T25" fmla="*/ 1 h 33"/>
                <a:gd name="T26" fmla="*/ 1 w 55"/>
                <a:gd name="T27" fmla="*/ 1 h 33"/>
                <a:gd name="T28" fmla="*/ 1 w 55"/>
                <a:gd name="T29" fmla="*/ 1 h 33"/>
                <a:gd name="T30" fmla="*/ 1 w 55"/>
                <a:gd name="T31" fmla="*/ 1 h 33"/>
                <a:gd name="T32" fmla="*/ 1 w 5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33"/>
                <a:gd name="T53" fmla="*/ 55 w 5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5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0 w 81"/>
                <a:gd name="T1" fmla="*/ 1 h 51"/>
                <a:gd name="T2" fmla="*/ 0 w 81"/>
                <a:gd name="T3" fmla="*/ 1 h 51"/>
                <a:gd name="T4" fmla="*/ 0 w 81"/>
                <a:gd name="T5" fmla="*/ 1 h 51"/>
                <a:gd name="T6" fmla="*/ 0 w 81"/>
                <a:gd name="T7" fmla="*/ 1 h 51"/>
                <a:gd name="T8" fmla="*/ 0 w 81"/>
                <a:gd name="T9" fmla="*/ 1 h 51"/>
                <a:gd name="T10" fmla="*/ 0 w 81"/>
                <a:gd name="T11" fmla="*/ 1 h 51"/>
                <a:gd name="T12" fmla="*/ 0 w 81"/>
                <a:gd name="T13" fmla="*/ 1 h 51"/>
                <a:gd name="T14" fmla="*/ 0 w 81"/>
                <a:gd name="T15" fmla="*/ 1 h 51"/>
                <a:gd name="T16" fmla="*/ 0 w 81"/>
                <a:gd name="T17" fmla="*/ 0 h 51"/>
                <a:gd name="T18" fmla="*/ 0 w 81"/>
                <a:gd name="T19" fmla="*/ 1 h 51"/>
                <a:gd name="T20" fmla="*/ 0 w 81"/>
                <a:gd name="T21" fmla="*/ 1 h 51"/>
                <a:gd name="T22" fmla="*/ 0 w 81"/>
                <a:gd name="T23" fmla="*/ 1 h 51"/>
                <a:gd name="T24" fmla="*/ 0 w 81"/>
                <a:gd name="T25" fmla="*/ 1 h 51"/>
                <a:gd name="T26" fmla="*/ 0 w 81"/>
                <a:gd name="T27" fmla="*/ 1 h 51"/>
                <a:gd name="T28" fmla="*/ 0 w 81"/>
                <a:gd name="T29" fmla="*/ 1 h 51"/>
                <a:gd name="T30" fmla="*/ 0 w 81"/>
                <a:gd name="T31" fmla="*/ 1 h 51"/>
                <a:gd name="T32" fmla="*/ 0 w 81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1"/>
                <a:gd name="T53" fmla="*/ 81 w 81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6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1 w 63"/>
                <a:gd name="T1" fmla="*/ 1 h 44"/>
                <a:gd name="T2" fmla="*/ 1 w 63"/>
                <a:gd name="T3" fmla="*/ 1 h 44"/>
                <a:gd name="T4" fmla="*/ 1 w 63"/>
                <a:gd name="T5" fmla="*/ 1 h 44"/>
                <a:gd name="T6" fmla="*/ 1 w 63"/>
                <a:gd name="T7" fmla="*/ 1 h 44"/>
                <a:gd name="T8" fmla="*/ 1 w 63"/>
                <a:gd name="T9" fmla="*/ 1 h 44"/>
                <a:gd name="T10" fmla="*/ 1 w 63"/>
                <a:gd name="T11" fmla="*/ 1 h 44"/>
                <a:gd name="T12" fmla="*/ 1 w 63"/>
                <a:gd name="T13" fmla="*/ 1 h 44"/>
                <a:gd name="T14" fmla="*/ 1 w 63"/>
                <a:gd name="T15" fmla="*/ 1 h 44"/>
                <a:gd name="T16" fmla="*/ 0 w 63"/>
                <a:gd name="T17" fmla="*/ 0 h 44"/>
                <a:gd name="T18" fmla="*/ 1 w 63"/>
                <a:gd name="T19" fmla="*/ 1 h 44"/>
                <a:gd name="T20" fmla="*/ 1 w 63"/>
                <a:gd name="T21" fmla="*/ 1 h 44"/>
                <a:gd name="T22" fmla="*/ 1 w 63"/>
                <a:gd name="T23" fmla="*/ 1 h 44"/>
                <a:gd name="T24" fmla="*/ 1 w 63"/>
                <a:gd name="T25" fmla="*/ 1 h 44"/>
                <a:gd name="T26" fmla="*/ 1 w 63"/>
                <a:gd name="T27" fmla="*/ 1 h 44"/>
                <a:gd name="T28" fmla="*/ 1 w 63"/>
                <a:gd name="T29" fmla="*/ 1 h 44"/>
                <a:gd name="T30" fmla="*/ 1 w 63"/>
                <a:gd name="T31" fmla="*/ 1 h 44"/>
                <a:gd name="T32" fmla="*/ 1 w 63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44"/>
                <a:gd name="T53" fmla="*/ 63 w 63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7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1 w 59"/>
                <a:gd name="T1" fmla="*/ 0 h 39"/>
                <a:gd name="T2" fmla="*/ 1 w 59"/>
                <a:gd name="T3" fmla="*/ 0 h 39"/>
                <a:gd name="T4" fmla="*/ 1 w 59"/>
                <a:gd name="T5" fmla="*/ 0 h 39"/>
                <a:gd name="T6" fmla="*/ 1 w 59"/>
                <a:gd name="T7" fmla="*/ 0 h 39"/>
                <a:gd name="T8" fmla="*/ 1 w 59"/>
                <a:gd name="T9" fmla="*/ 0 h 39"/>
                <a:gd name="T10" fmla="*/ 1 w 59"/>
                <a:gd name="T11" fmla="*/ 0 h 39"/>
                <a:gd name="T12" fmla="*/ 1 w 59"/>
                <a:gd name="T13" fmla="*/ 0 h 39"/>
                <a:gd name="T14" fmla="*/ 1 w 59"/>
                <a:gd name="T15" fmla="*/ 0 h 39"/>
                <a:gd name="T16" fmla="*/ 0 w 59"/>
                <a:gd name="T17" fmla="*/ 0 h 39"/>
                <a:gd name="T18" fmla="*/ 1 w 59"/>
                <a:gd name="T19" fmla="*/ 0 h 39"/>
                <a:gd name="T20" fmla="*/ 1 w 59"/>
                <a:gd name="T21" fmla="*/ 0 h 39"/>
                <a:gd name="T22" fmla="*/ 1 w 59"/>
                <a:gd name="T23" fmla="*/ 0 h 39"/>
                <a:gd name="T24" fmla="*/ 1 w 59"/>
                <a:gd name="T25" fmla="*/ 0 h 39"/>
                <a:gd name="T26" fmla="*/ 1 w 59"/>
                <a:gd name="T27" fmla="*/ 0 h 39"/>
                <a:gd name="T28" fmla="*/ 1 w 59"/>
                <a:gd name="T29" fmla="*/ 0 h 39"/>
                <a:gd name="T30" fmla="*/ 1 w 59"/>
                <a:gd name="T31" fmla="*/ 0 h 39"/>
                <a:gd name="T32" fmla="*/ 1 w 59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9"/>
                <a:gd name="T53" fmla="*/ 59 w 5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8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1 w 48"/>
                <a:gd name="T1" fmla="*/ 0 h 200"/>
                <a:gd name="T2" fmla="*/ 1 w 48"/>
                <a:gd name="T3" fmla="*/ 0 h 200"/>
                <a:gd name="T4" fmla="*/ 1 w 48"/>
                <a:gd name="T5" fmla="*/ 1 h 200"/>
                <a:gd name="T6" fmla="*/ 1 w 48"/>
                <a:gd name="T7" fmla="*/ 1 h 200"/>
                <a:gd name="T8" fmla="*/ 1 w 48"/>
                <a:gd name="T9" fmla="*/ 1 h 200"/>
                <a:gd name="T10" fmla="*/ 1 w 48"/>
                <a:gd name="T11" fmla="*/ 1 h 200"/>
                <a:gd name="T12" fmla="*/ 1 w 48"/>
                <a:gd name="T13" fmla="*/ 1 h 200"/>
                <a:gd name="T14" fmla="*/ 1 w 48"/>
                <a:gd name="T15" fmla="*/ 1 h 200"/>
                <a:gd name="T16" fmla="*/ 1 w 48"/>
                <a:gd name="T17" fmla="*/ 1 h 200"/>
                <a:gd name="T18" fmla="*/ 1 w 48"/>
                <a:gd name="T19" fmla="*/ 1 h 200"/>
                <a:gd name="T20" fmla="*/ 1 w 48"/>
                <a:gd name="T21" fmla="*/ 1 h 200"/>
                <a:gd name="T22" fmla="*/ 1 w 48"/>
                <a:gd name="T23" fmla="*/ 1 h 200"/>
                <a:gd name="T24" fmla="*/ 1 w 48"/>
                <a:gd name="T25" fmla="*/ 1 h 200"/>
                <a:gd name="T26" fmla="*/ 1 w 48"/>
                <a:gd name="T27" fmla="*/ 1 h 200"/>
                <a:gd name="T28" fmla="*/ 1 w 48"/>
                <a:gd name="T29" fmla="*/ 1 h 200"/>
                <a:gd name="T30" fmla="*/ 1 w 48"/>
                <a:gd name="T31" fmla="*/ 1 h 200"/>
                <a:gd name="T32" fmla="*/ 0 w 48"/>
                <a:gd name="T33" fmla="*/ 1 h 200"/>
                <a:gd name="T34" fmla="*/ 1 w 48"/>
                <a:gd name="T35" fmla="*/ 1 h 200"/>
                <a:gd name="T36" fmla="*/ 1 w 48"/>
                <a:gd name="T37" fmla="*/ 1 h 200"/>
                <a:gd name="T38" fmla="*/ 1 w 48"/>
                <a:gd name="T39" fmla="*/ 1 h 200"/>
                <a:gd name="T40" fmla="*/ 1 w 48"/>
                <a:gd name="T41" fmla="*/ 0 h 2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200"/>
                <a:gd name="T65" fmla="*/ 48 w 48"/>
                <a:gd name="T66" fmla="*/ 200 h 2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99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1 w 44"/>
                <a:gd name="T3" fmla="*/ 1 h 25"/>
                <a:gd name="T4" fmla="*/ 1 w 44"/>
                <a:gd name="T5" fmla="*/ 1 h 25"/>
                <a:gd name="T6" fmla="*/ 1 w 44"/>
                <a:gd name="T7" fmla="*/ 1 h 25"/>
                <a:gd name="T8" fmla="*/ 1 w 44"/>
                <a:gd name="T9" fmla="*/ 1 h 25"/>
                <a:gd name="T10" fmla="*/ 1 w 44"/>
                <a:gd name="T11" fmla="*/ 1 h 25"/>
                <a:gd name="T12" fmla="*/ 1 w 44"/>
                <a:gd name="T13" fmla="*/ 1 h 25"/>
                <a:gd name="T14" fmla="*/ 1 w 44"/>
                <a:gd name="T15" fmla="*/ 1 h 25"/>
                <a:gd name="T16" fmla="*/ 1 w 44"/>
                <a:gd name="T17" fmla="*/ 1 h 25"/>
                <a:gd name="T18" fmla="*/ 1 w 44"/>
                <a:gd name="T19" fmla="*/ 1 h 25"/>
                <a:gd name="T20" fmla="*/ 1 w 44"/>
                <a:gd name="T21" fmla="*/ 1 h 25"/>
                <a:gd name="T22" fmla="*/ 1 w 44"/>
                <a:gd name="T23" fmla="*/ 1 h 25"/>
                <a:gd name="T24" fmla="*/ 1 w 44"/>
                <a:gd name="T25" fmla="*/ 1 h 25"/>
                <a:gd name="T26" fmla="*/ 1 w 44"/>
                <a:gd name="T27" fmla="*/ 1 h 25"/>
                <a:gd name="T28" fmla="*/ 1 w 44"/>
                <a:gd name="T29" fmla="*/ 1 h 25"/>
                <a:gd name="T30" fmla="*/ 1 w 44"/>
                <a:gd name="T31" fmla="*/ 1 h 25"/>
                <a:gd name="T32" fmla="*/ 0 w 44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25"/>
                <a:gd name="T53" fmla="*/ 44 w 4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0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1 w 47"/>
                <a:gd name="T1" fmla="*/ 0 h 29"/>
                <a:gd name="T2" fmla="*/ 1 w 47"/>
                <a:gd name="T3" fmla="*/ 0 h 29"/>
                <a:gd name="T4" fmla="*/ 1 w 47"/>
                <a:gd name="T5" fmla="*/ 0 h 29"/>
                <a:gd name="T6" fmla="*/ 1 w 47"/>
                <a:gd name="T7" fmla="*/ 0 h 29"/>
                <a:gd name="T8" fmla="*/ 1 w 47"/>
                <a:gd name="T9" fmla="*/ 0 h 29"/>
                <a:gd name="T10" fmla="*/ 1 w 47"/>
                <a:gd name="T11" fmla="*/ 0 h 29"/>
                <a:gd name="T12" fmla="*/ 1 w 47"/>
                <a:gd name="T13" fmla="*/ 0 h 29"/>
                <a:gd name="T14" fmla="*/ 1 w 47"/>
                <a:gd name="T15" fmla="*/ 0 h 29"/>
                <a:gd name="T16" fmla="*/ 0 w 47"/>
                <a:gd name="T17" fmla="*/ 0 h 29"/>
                <a:gd name="T18" fmla="*/ 1 w 47"/>
                <a:gd name="T19" fmla="*/ 0 h 29"/>
                <a:gd name="T20" fmla="*/ 1 w 47"/>
                <a:gd name="T21" fmla="*/ 0 h 29"/>
                <a:gd name="T22" fmla="*/ 1 w 47"/>
                <a:gd name="T23" fmla="*/ 0 h 29"/>
                <a:gd name="T24" fmla="*/ 1 w 47"/>
                <a:gd name="T25" fmla="*/ 0 h 29"/>
                <a:gd name="T26" fmla="*/ 1 w 47"/>
                <a:gd name="T27" fmla="*/ 0 h 29"/>
                <a:gd name="T28" fmla="*/ 1 w 47"/>
                <a:gd name="T29" fmla="*/ 0 h 29"/>
                <a:gd name="T30" fmla="*/ 1 w 47"/>
                <a:gd name="T31" fmla="*/ 0 h 29"/>
                <a:gd name="T32" fmla="*/ 1 w 4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9"/>
                <a:gd name="T53" fmla="*/ 47 w 4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1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1 w 62"/>
                <a:gd name="T1" fmla="*/ 0 h 39"/>
                <a:gd name="T2" fmla="*/ 1 w 62"/>
                <a:gd name="T3" fmla="*/ 0 h 39"/>
                <a:gd name="T4" fmla="*/ 1 w 62"/>
                <a:gd name="T5" fmla="*/ 0 h 39"/>
                <a:gd name="T6" fmla="*/ 1 w 62"/>
                <a:gd name="T7" fmla="*/ 0 h 39"/>
                <a:gd name="T8" fmla="*/ 1 w 62"/>
                <a:gd name="T9" fmla="*/ 0 h 39"/>
                <a:gd name="T10" fmla="*/ 1 w 62"/>
                <a:gd name="T11" fmla="*/ 0 h 39"/>
                <a:gd name="T12" fmla="*/ 1 w 62"/>
                <a:gd name="T13" fmla="*/ 0 h 39"/>
                <a:gd name="T14" fmla="*/ 1 w 62"/>
                <a:gd name="T15" fmla="*/ 0 h 39"/>
                <a:gd name="T16" fmla="*/ 0 w 62"/>
                <a:gd name="T17" fmla="*/ 0 h 39"/>
                <a:gd name="T18" fmla="*/ 1 w 62"/>
                <a:gd name="T19" fmla="*/ 0 h 39"/>
                <a:gd name="T20" fmla="*/ 1 w 62"/>
                <a:gd name="T21" fmla="*/ 0 h 39"/>
                <a:gd name="T22" fmla="*/ 1 w 62"/>
                <a:gd name="T23" fmla="*/ 0 h 39"/>
                <a:gd name="T24" fmla="*/ 1 w 62"/>
                <a:gd name="T25" fmla="*/ 0 h 39"/>
                <a:gd name="T26" fmla="*/ 1 w 62"/>
                <a:gd name="T27" fmla="*/ 0 h 39"/>
                <a:gd name="T28" fmla="*/ 1 w 62"/>
                <a:gd name="T29" fmla="*/ 0 h 39"/>
                <a:gd name="T30" fmla="*/ 1 w 62"/>
                <a:gd name="T31" fmla="*/ 0 h 39"/>
                <a:gd name="T32" fmla="*/ 1 w 62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39"/>
                <a:gd name="T53" fmla="*/ 62 w 62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2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1 w 68"/>
                <a:gd name="T1" fmla="*/ 1 h 44"/>
                <a:gd name="T2" fmla="*/ 1 w 68"/>
                <a:gd name="T3" fmla="*/ 1 h 44"/>
                <a:gd name="T4" fmla="*/ 1 w 68"/>
                <a:gd name="T5" fmla="*/ 1 h 44"/>
                <a:gd name="T6" fmla="*/ 1 w 68"/>
                <a:gd name="T7" fmla="*/ 1 h 44"/>
                <a:gd name="T8" fmla="*/ 1 w 68"/>
                <a:gd name="T9" fmla="*/ 1 h 44"/>
                <a:gd name="T10" fmla="*/ 1 w 68"/>
                <a:gd name="T11" fmla="*/ 1 h 44"/>
                <a:gd name="T12" fmla="*/ 1 w 68"/>
                <a:gd name="T13" fmla="*/ 1 h 44"/>
                <a:gd name="T14" fmla="*/ 1 w 68"/>
                <a:gd name="T15" fmla="*/ 1 h 44"/>
                <a:gd name="T16" fmla="*/ 0 w 68"/>
                <a:gd name="T17" fmla="*/ 0 h 44"/>
                <a:gd name="T18" fmla="*/ 1 w 68"/>
                <a:gd name="T19" fmla="*/ 1 h 44"/>
                <a:gd name="T20" fmla="*/ 1 w 68"/>
                <a:gd name="T21" fmla="*/ 1 h 44"/>
                <a:gd name="T22" fmla="*/ 1 w 68"/>
                <a:gd name="T23" fmla="*/ 1 h 44"/>
                <a:gd name="T24" fmla="*/ 1 w 68"/>
                <a:gd name="T25" fmla="*/ 1 h 44"/>
                <a:gd name="T26" fmla="*/ 1 w 68"/>
                <a:gd name="T27" fmla="*/ 1 h 44"/>
                <a:gd name="T28" fmla="*/ 1 w 68"/>
                <a:gd name="T29" fmla="*/ 1 h 44"/>
                <a:gd name="T30" fmla="*/ 1 w 68"/>
                <a:gd name="T31" fmla="*/ 1 h 44"/>
                <a:gd name="T32" fmla="*/ 1 w 68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4"/>
                <a:gd name="T53" fmla="*/ 68 w 68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3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0 w 56"/>
                <a:gd name="T1" fmla="*/ 1 h 46"/>
                <a:gd name="T2" fmla="*/ 0 w 56"/>
                <a:gd name="T3" fmla="*/ 1 h 46"/>
                <a:gd name="T4" fmla="*/ 0 w 56"/>
                <a:gd name="T5" fmla="*/ 1 h 46"/>
                <a:gd name="T6" fmla="*/ 0 w 56"/>
                <a:gd name="T7" fmla="*/ 1 h 46"/>
                <a:gd name="T8" fmla="*/ 0 w 56"/>
                <a:gd name="T9" fmla="*/ 1 h 46"/>
                <a:gd name="T10" fmla="*/ 0 w 56"/>
                <a:gd name="T11" fmla="*/ 1 h 46"/>
                <a:gd name="T12" fmla="*/ 0 w 56"/>
                <a:gd name="T13" fmla="*/ 1 h 46"/>
                <a:gd name="T14" fmla="*/ 0 w 56"/>
                <a:gd name="T15" fmla="*/ 1 h 46"/>
                <a:gd name="T16" fmla="*/ 0 w 56"/>
                <a:gd name="T17" fmla="*/ 0 h 46"/>
                <a:gd name="T18" fmla="*/ 0 w 56"/>
                <a:gd name="T19" fmla="*/ 1 h 46"/>
                <a:gd name="T20" fmla="*/ 0 w 56"/>
                <a:gd name="T21" fmla="*/ 1 h 46"/>
                <a:gd name="T22" fmla="*/ 0 w 56"/>
                <a:gd name="T23" fmla="*/ 1 h 46"/>
                <a:gd name="T24" fmla="*/ 0 w 56"/>
                <a:gd name="T25" fmla="*/ 1 h 46"/>
                <a:gd name="T26" fmla="*/ 0 w 56"/>
                <a:gd name="T27" fmla="*/ 1 h 46"/>
                <a:gd name="T28" fmla="*/ 0 w 56"/>
                <a:gd name="T29" fmla="*/ 1 h 46"/>
                <a:gd name="T30" fmla="*/ 0 w 56"/>
                <a:gd name="T31" fmla="*/ 1 h 46"/>
                <a:gd name="T32" fmla="*/ 0 w 56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46"/>
                <a:gd name="T53" fmla="*/ 56 w 56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4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39"/>
                <a:gd name="T53" fmla="*/ 45 w 45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5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1 w 32"/>
                <a:gd name="T1" fmla="*/ 0 h 33"/>
                <a:gd name="T2" fmla="*/ 1 w 32"/>
                <a:gd name="T3" fmla="*/ 0 h 33"/>
                <a:gd name="T4" fmla="*/ 1 w 32"/>
                <a:gd name="T5" fmla="*/ 0 h 33"/>
                <a:gd name="T6" fmla="*/ 1 w 32"/>
                <a:gd name="T7" fmla="*/ 0 h 33"/>
                <a:gd name="T8" fmla="*/ 1 w 32"/>
                <a:gd name="T9" fmla="*/ 0 h 33"/>
                <a:gd name="T10" fmla="*/ 1 w 32"/>
                <a:gd name="T11" fmla="*/ 0 h 33"/>
                <a:gd name="T12" fmla="*/ 1 w 32"/>
                <a:gd name="T13" fmla="*/ 0 h 33"/>
                <a:gd name="T14" fmla="*/ 1 w 32"/>
                <a:gd name="T15" fmla="*/ 0 h 33"/>
                <a:gd name="T16" fmla="*/ 0 w 32"/>
                <a:gd name="T17" fmla="*/ 0 h 33"/>
                <a:gd name="T18" fmla="*/ 1 w 32"/>
                <a:gd name="T19" fmla="*/ 0 h 33"/>
                <a:gd name="T20" fmla="*/ 1 w 32"/>
                <a:gd name="T21" fmla="*/ 0 h 33"/>
                <a:gd name="T22" fmla="*/ 1 w 32"/>
                <a:gd name="T23" fmla="*/ 0 h 33"/>
                <a:gd name="T24" fmla="*/ 1 w 32"/>
                <a:gd name="T25" fmla="*/ 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3"/>
                <a:gd name="T41" fmla="*/ 32 w 32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6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1 w 20"/>
                <a:gd name="T1" fmla="*/ 1 h 22"/>
                <a:gd name="T2" fmla="*/ 1 w 20"/>
                <a:gd name="T3" fmla="*/ 1 h 22"/>
                <a:gd name="T4" fmla="*/ 1 w 20"/>
                <a:gd name="T5" fmla="*/ 1 h 22"/>
                <a:gd name="T6" fmla="*/ 0 w 20"/>
                <a:gd name="T7" fmla="*/ 1 h 22"/>
                <a:gd name="T8" fmla="*/ 0 w 20"/>
                <a:gd name="T9" fmla="*/ 0 h 22"/>
                <a:gd name="T10" fmla="*/ 1 w 20"/>
                <a:gd name="T11" fmla="*/ 1 h 22"/>
                <a:gd name="T12" fmla="*/ 1 w 20"/>
                <a:gd name="T13" fmla="*/ 1 h 22"/>
                <a:gd name="T14" fmla="*/ 1 w 20"/>
                <a:gd name="T15" fmla="*/ 1 h 22"/>
                <a:gd name="T16" fmla="*/ 1 w 20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2"/>
                <a:gd name="T29" fmla="*/ 20 w 2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7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1 w 28"/>
                <a:gd name="T3" fmla="*/ 1 h 25"/>
                <a:gd name="T4" fmla="*/ 1 w 28"/>
                <a:gd name="T5" fmla="*/ 1 h 25"/>
                <a:gd name="T6" fmla="*/ 1 w 28"/>
                <a:gd name="T7" fmla="*/ 1 h 25"/>
                <a:gd name="T8" fmla="*/ 1 w 28"/>
                <a:gd name="T9" fmla="*/ 1 h 25"/>
                <a:gd name="T10" fmla="*/ 1 w 28"/>
                <a:gd name="T11" fmla="*/ 1 h 25"/>
                <a:gd name="T12" fmla="*/ 1 w 28"/>
                <a:gd name="T13" fmla="*/ 1 h 25"/>
                <a:gd name="T14" fmla="*/ 1 w 28"/>
                <a:gd name="T15" fmla="*/ 1 h 25"/>
                <a:gd name="T16" fmla="*/ 0 w 28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5"/>
                <a:gd name="T29" fmla="*/ 28 w 28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8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0 w 14"/>
                <a:gd name="T1" fmla="*/ 0 h 30"/>
                <a:gd name="T2" fmla="*/ 0 w 14"/>
                <a:gd name="T3" fmla="*/ 1 h 30"/>
                <a:gd name="T4" fmla="*/ 0 w 14"/>
                <a:gd name="T5" fmla="*/ 1 h 30"/>
                <a:gd name="T6" fmla="*/ 0 w 14"/>
                <a:gd name="T7" fmla="*/ 1 h 30"/>
                <a:gd name="T8" fmla="*/ 0 w 14"/>
                <a:gd name="T9" fmla="*/ 1 h 30"/>
                <a:gd name="T10" fmla="*/ 0 w 14"/>
                <a:gd name="T11" fmla="*/ 1 h 30"/>
                <a:gd name="T12" fmla="*/ 0 w 14"/>
                <a:gd name="T13" fmla="*/ 1 h 30"/>
                <a:gd name="T14" fmla="*/ 0 w 14"/>
                <a:gd name="T15" fmla="*/ 1 h 30"/>
                <a:gd name="T16" fmla="*/ 0 w 1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0"/>
                <a:gd name="T29" fmla="*/ 14 w 14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09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1 h 33"/>
                <a:gd name="T4" fmla="*/ 0 w 9"/>
                <a:gd name="T5" fmla="*/ 1 h 33"/>
                <a:gd name="T6" fmla="*/ 0 w 9"/>
                <a:gd name="T7" fmla="*/ 1 h 33"/>
                <a:gd name="T8" fmla="*/ 0 w 9"/>
                <a:gd name="T9" fmla="*/ 1 h 33"/>
                <a:gd name="T10" fmla="*/ 0 w 9"/>
                <a:gd name="T11" fmla="*/ 1 h 33"/>
                <a:gd name="T12" fmla="*/ 0 w 9"/>
                <a:gd name="T13" fmla="*/ 1 h 33"/>
                <a:gd name="T14" fmla="*/ 0 w 9"/>
                <a:gd name="T15" fmla="*/ 1 h 33"/>
                <a:gd name="T16" fmla="*/ 0 w 9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3"/>
                <a:gd name="T29" fmla="*/ 9 w 9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0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0 w 25"/>
                <a:gd name="T1" fmla="*/ 0 h 30"/>
                <a:gd name="T2" fmla="*/ 0 w 25"/>
                <a:gd name="T3" fmla="*/ 1 h 30"/>
                <a:gd name="T4" fmla="*/ 0 w 25"/>
                <a:gd name="T5" fmla="*/ 1 h 30"/>
                <a:gd name="T6" fmla="*/ 0 w 25"/>
                <a:gd name="T7" fmla="*/ 1 h 30"/>
                <a:gd name="T8" fmla="*/ 0 w 25"/>
                <a:gd name="T9" fmla="*/ 1 h 30"/>
                <a:gd name="T10" fmla="*/ 0 w 25"/>
                <a:gd name="T11" fmla="*/ 1 h 30"/>
                <a:gd name="T12" fmla="*/ 0 w 25"/>
                <a:gd name="T13" fmla="*/ 1 h 30"/>
                <a:gd name="T14" fmla="*/ 0 w 25"/>
                <a:gd name="T15" fmla="*/ 1 h 30"/>
                <a:gd name="T16" fmla="*/ 0 w 25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30"/>
                <a:gd name="T29" fmla="*/ 25 w 25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1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1 w 43"/>
                <a:gd name="T1" fmla="*/ 0 h 9"/>
                <a:gd name="T2" fmla="*/ 1 w 43"/>
                <a:gd name="T3" fmla="*/ 0 h 9"/>
                <a:gd name="T4" fmla="*/ 1 w 43"/>
                <a:gd name="T5" fmla="*/ 0 h 9"/>
                <a:gd name="T6" fmla="*/ 1 w 43"/>
                <a:gd name="T7" fmla="*/ 0 h 9"/>
                <a:gd name="T8" fmla="*/ 1 w 43"/>
                <a:gd name="T9" fmla="*/ 0 h 9"/>
                <a:gd name="T10" fmla="*/ 1 w 43"/>
                <a:gd name="T11" fmla="*/ 0 h 9"/>
                <a:gd name="T12" fmla="*/ 1 w 43"/>
                <a:gd name="T13" fmla="*/ 0 h 9"/>
                <a:gd name="T14" fmla="*/ 1 w 43"/>
                <a:gd name="T15" fmla="*/ 0 h 9"/>
                <a:gd name="T16" fmla="*/ 0 w 43"/>
                <a:gd name="T17" fmla="*/ 0 h 9"/>
                <a:gd name="T18" fmla="*/ 1 w 43"/>
                <a:gd name="T19" fmla="*/ 0 h 9"/>
                <a:gd name="T20" fmla="*/ 1 w 43"/>
                <a:gd name="T21" fmla="*/ 0 h 9"/>
                <a:gd name="T22" fmla="*/ 1 w 43"/>
                <a:gd name="T23" fmla="*/ 0 h 9"/>
                <a:gd name="T24" fmla="*/ 1 w 43"/>
                <a:gd name="T25" fmla="*/ 0 h 9"/>
                <a:gd name="T26" fmla="*/ 1 w 43"/>
                <a:gd name="T27" fmla="*/ 0 h 9"/>
                <a:gd name="T28" fmla="*/ 1 w 43"/>
                <a:gd name="T29" fmla="*/ 0 h 9"/>
                <a:gd name="T30" fmla="*/ 1 w 43"/>
                <a:gd name="T31" fmla="*/ 0 h 9"/>
                <a:gd name="T32" fmla="*/ 1 w 4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9"/>
                <a:gd name="T53" fmla="*/ 43 w 4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2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0 w 43"/>
                <a:gd name="T1" fmla="*/ 0 h 15"/>
                <a:gd name="T2" fmla="*/ 0 w 43"/>
                <a:gd name="T3" fmla="*/ 0 h 15"/>
                <a:gd name="T4" fmla="*/ 0 w 43"/>
                <a:gd name="T5" fmla="*/ 0 h 15"/>
                <a:gd name="T6" fmla="*/ 0 w 43"/>
                <a:gd name="T7" fmla="*/ 0 h 15"/>
                <a:gd name="T8" fmla="*/ 0 w 43"/>
                <a:gd name="T9" fmla="*/ 0 h 15"/>
                <a:gd name="T10" fmla="*/ 0 w 43"/>
                <a:gd name="T11" fmla="*/ 0 h 15"/>
                <a:gd name="T12" fmla="*/ 0 w 43"/>
                <a:gd name="T13" fmla="*/ 0 h 15"/>
                <a:gd name="T14" fmla="*/ 0 w 43"/>
                <a:gd name="T15" fmla="*/ 0 h 15"/>
                <a:gd name="T16" fmla="*/ 0 w 43"/>
                <a:gd name="T17" fmla="*/ 0 h 15"/>
                <a:gd name="T18" fmla="*/ 0 w 43"/>
                <a:gd name="T19" fmla="*/ 0 h 15"/>
                <a:gd name="T20" fmla="*/ 0 w 43"/>
                <a:gd name="T21" fmla="*/ 0 h 15"/>
                <a:gd name="T22" fmla="*/ 0 w 43"/>
                <a:gd name="T23" fmla="*/ 0 h 15"/>
                <a:gd name="T24" fmla="*/ 0 w 43"/>
                <a:gd name="T25" fmla="*/ 0 h 15"/>
                <a:gd name="T26" fmla="*/ 0 w 43"/>
                <a:gd name="T27" fmla="*/ 0 h 15"/>
                <a:gd name="T28" fmla="*/ 0 w 43"/>
                <a:gd name="T29" fmla="*/ 0 h 15"/>
                <a:gd name="T30" fmla="*/ 0 w 43"/>
                <a:gd name="T31" fmla="*/ 0 h 15"/>
                <a:gd name="T32" fmla="*/ 0 w 43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"/>
                <a:gd name="T53" fmla="*/ 43 w 43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3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1 w 40"/>
                <a:gd name="T1" fmla="*/ 0 h 9"/>
                <a:gd name="T2" fmla="*/ 1 w 40"/>
                <a:gd name="T3" fmla="*/ 0 h 9"/>
                <a:gd name="T4" fmla="*/ 1 w 40"/>
                <a:gd name="T5" fmla="*/ 0 h 9"/>
                <a:gd name="T6" fmla="*/ 1 w 40"/>
                <a:gd name="T7" fmla="*/ 0 h 9"/>
                <a:gd name="T8" fmla="*/ 1 w 40"/>
                <a:gd name="T9" fmla="*/ 0 h 9"/>
                <a:gd name="T10" fmla="*/ 1 w 40"/>
                <a:gd name="T11" fmla="*/ 0 h 9"/>
                <a:gd name="T12" fmla="*/ 1 w 40"/>
                <a:gd name="T13" fmla="*/ 0 h 9"/>
                <a:gd name="T14" fmla="*/ 1 w 40"/>
                <a:gd name="T15" fmla="*/ 0 h 9"/>
                <a:gd name="T16" fmla="*/ 0 w 40"/>
                <a:gd name="T17" fmla="*/ 0 h 9"/>
                <a:gd name="T18" fmla="*/ 0 w 40"/>
                <a:gd name="T19" fmla="*/ 0 h 9"/>
                <a:gd name="T20" fmla="*/ 1 w 40"/>
                <a:gd name="T21" fmla="*/ 0 h 9"/>
                <a:gd name="T22" fmla="*/ 1 w 40"/>
                <a:gd name="T23" fmla="*/ 0 h 9"/>
                <a:gd name="T24" fmla="*/ 1 w 40"/>
                <a:gd name="T25" fmla="*/ 0 h 9"/>
                <a:gd name="T26" fmla="*/ 1 w 40"/>
                <a:gd name="T27" fmla="*/ 0 h 9"/>
                <a:gd name="T28" fmla="*/ 1 w 40"/>
                <a:gd name="T29" fmla="*/ 0 h 9"/>
                <a:gd name="T30" fmla="*/ 1 w 40"/>
                <a:gd name="T31" fmla="*/ 0 h 9"/>
                <a:gd name="T32" fmla="*/ 1 w 4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9"/>
                <a:gd name="T53" fmla="*/ 40 w 4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4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0 w 48"/>
                <a:gd name="T1" fmla="*/ 0 h 15"/>
                <a:gd name="T2" fmla="*/ 0 w 48"/>
                <a:gd name="T3" fmla="*/ 1 h 15"/>
                <a:gd name="T4" fmla="*/ 0 w 48"/>
                <a:gd name="T5" fmla="*/ 1 h 15"/>
                <a:gd name="T6" fmla="*/ 0 w 48"/>
                <a:gd name="T7" fmla="*/ 1 h 15"/>
                <a:gd name="T8" fmla="*/ 0 w 48"/>
                <a:gd name="T9" fmla="*/ 1 h 15"/>
                <a:gd name="T10" fmla="*/ 0 w 48"/>
                <a:gd name="T11" fmla="*/ 1 h 15"/>
                <a:gd name="T12" fmla="*/ 0 w 48"/>
                <a:gd name="T13" fmla="*/ 1 h 15"/>
                <a:gd name="T14" fmla="*/ 0 w 48"/>
                <a:gd name="T15" fmla="*/ 1 h 15"/>
                <a:gd name="T16" fmla="*/ 0 w 48"/>
                <a:gd name="T17" fmla="*/ 1 h 15"/>
                <a:gd name="T18" fmla="*/ 0 w 48"/>
                <a:gd name="T19" fmla="*/ 1 h 15"/>
                <a:gd name="T20" fmla="*/ 0 w 48"/>
                <a:gd name="T21" fmla="*/ 1 h 15"/>
                <a:gd name="T22" fmla="*/ 0 w 48"/>
                <a:gd name="T23" fmla="*/ 1 h 15"/>
                <a:gd name="T24" fmla="*/ 0 w 48"/>
                <a:gd name="T25" fmla="*/ 1 h 15"/>
                <a:gd name="T26" fmla="*/ 0 w 48"/>
                <a:gd name="T27" fmla="*/ 1 h 15"/>
                <a:gd name="T28" fmla="*/ 0 w 48"/>
                <a:gd name="T29" fmla="*/ 1 h 15"/>
                <a:gd name="T30" fmla="*/ 0 w 48"/>
                <a:gd name="T31" fmla="*/ 1 h 15"/>
                <a:gd name="T32" fmla="*/ 0 w 48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5"/>
                <a:gd name="T53" fmla="*/ 48 w 4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5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1 w 52"/>
                <a:gd name="T1" fmla="*/ 0 h 17"/>
                <a:gd name="T2" fmla="*/ 1 w 52"/>
                <a:gd name="T3" fmla="*/ 1 h 17"/>
                <a:gd name="T4" fmla="*/ 1 w 52"/>
                <a:gd name="T5" fmla="*/ 1 h 17"/>
                <a:gd name="T6" fmla="*/ 1 w 52"/>
                <a:gd name="T7" fmla="*/ 1 h 17"/>
                <a:gd name="T8" fmla="*/ 1 w 52"/>
                <a:gd name="T9" fmla="*/ 1 h 17"/>
                <a:gd name="T10" fmla="*/ 1 w 52"/>
                <a:gd name="T11" fmla="*/ 1 h 17"/>
                <a:gd name="T12" fmla="*/ 1 w 52"/>
                <a:gd name="T13" fmla="*/ 1 h 17"/>
                <a:gd name="T14" fmla="*/ 1 w 52"/>
                <a:gd name="T15" fmla="*/ 1 h 17"/>
                <a:gd name="T16" fmla="*/ 0 w 52"/>
                <a:gd name="T17" fmla="*/ 1 h 17"/>
                <a:gd name="T18" fmla="*/ 1 w 52"/>
                <a:gd name="T19" fmla="*/ 1 h 17"/>
                <a:gd name="T20" fmla="*/ 1 w 52"/>
                <a:gd name="T21" fmla="*/ 1 h 17"/>
                <a:gd name="T22" fmla="*/ 1 w 52"/>
                <a:gd name="T23" fmla="*/ 1 h 17"/>
                <a:gd name="T24" fmla="*/ 1 w 52"/>
                <a:gd name="T25" fmla="*/ 1 h 17"/>
                <a:gd name="T26" fmla="*/ 1 w 52"/>
                <a:gd name="T27" fmla="*/ 1 h 17"/>
                <a:gd name="T28" fmla="*/ 1 w 52"/>
                <a:gd name="T29" fmla="*/ 1 h 17"/>
                <a:gd name="T30" fmla="*/ 1 w 52"/>
                <a:gd name="T31" fmla="*/ 1 h 17"/>
                <a:gd name="T32" fmla="*/ 1 w 52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17"/>
                <a:gd name="T53" fmla="*/ 52 w 52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6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0 w 56"/>
                <a:gd name="T1" fmla="*/ 0 h 28"/>
                <a:gd name="T2" fmla="*/ 0 w 56"/>
                <a:gd name="T3" fmla="*/ 0 h 28"/>
                <a:gd name="T4" fmla="*/ 0 w 56"/>
                <a:gd name="T5" fmla="*/ 0 h 28"/>
                <a:gd name="T6" fmla="*/ 0 w 56"/>
                <a:gd name="T7" fmla="*/ 0 h 28"/>
                <a:gd name="T8" fmla="*/ 0 w 56"/>
                <a:gd name="T9" fmla="*/ 0 h 28"/>
                <a:gd name="T10" fmla="*/ 0 w 56"/>
                <a:gd name="T11" fmla="*/ 0 h 28"/>
                <a:gd name="T12" fmla="*/ 0 w 56"/>
                <a:gd name="T13" fmla="*/ 0 h 28"/>
                <a:gd name="T14" fmla="*/ 0 w 56"/>
                <a:gd name="T15" fmla="*/ 0 h 28"/>
                <a:gd name="T16" fmla="*/ 0 w 56"/>
                <a:gd name="T17" fmla="*/ 0 h 28"/>
                <a:gd name="T18" fmla="*/ 0 w 56"/>
                <a:gd name="T19" fmla="*/ 0 h 28"/>
                <a:gd name="T20" fmla="*/ 0 w 56"/>
                <a:gd name="T21" fmla="*/ 0 h 28"/>
                <a:gd name="T22" fmla="*/ 0 w 56"/>
                <a:gd name="T23" fmla="*/ 0 h 28"/>
                <a:gd name="T24" fmla="*/ 0 w 56"/>
                <a:gd name="T25" fmla="*/ 0 h 28"/>
                <a:gd name="T26" fmla="*/ 0 w 56"/>
                <a:gd name="T27" fmla="*/ 0 h 28"/>
                <a:gd name="T28" fmla="*/ 0 w 56"/>
                <a:gd name="T29" fmla="*/ 0 h 28"/>
                <a:gd name="T30" fmla="*/ 0 w 56"/>
                <a:gd name="T31" fmla="*/ 0 h 28"/>
                <a:gd name="T32" fmla="*/ 0 w 56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28"/>
                <a:gd name="T53" fmla="*/ 56 w 5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7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1 w 50"/>
                <a:gd name="T1" fmla="*/ 0 h 33"/>
                <a:gd name="T2" fmla="*/ 1 w 50"/>
                <a:gd name="T3" fmla="*/ 1 h 33"/>
                <a:gd name="T4" fmla="*/ 1 w 50"/>
                <a:gd name="T5" fmla="*/ 1 h 33"/>
                <a:gd name="T6" fmla="*/ 1 w 50"/>
                <a:gd name="T7" fmla="*/ 1 h 33"/>
                <a:gd name="T8" fmla="*/ 1 w 50"/>
                <a:gd name="T9" fmla="*/ 1 h 33"/>
                <a:gd name="T10" fmla="*/ 1 w 50"/>
                <a:gd name="T11" fmla="*/ 1 h 33"/>
                <a:gd name="T12" fmla="*/ 1 w 50"/>
                <a:gd name="T13" fmla="*/ 1 h 33"/>
                <a:gd name="T14" fmla="*/ 1 w 50"/>
                <a:gd name="T15" fmla="*/ 1 h 33"/>
                <a:gd name="T16" fmla="*/ 0 w 50"/>
                <a:gd name="T17" fmla="*/ 1 h 33"/>
                <a:gd name="T18" fmla="*/ 1 w 50"/>
                <a:gd name="T19" fmla="*/ 1 h 33"/>
                <a:gd name="T20" fmla="*/ 1 w 50"/>
                <a:gd name="T21" fmla="*/ 1 h 33"/>
                <a:gd name="T22" fmla="*/ 1 w 50"/>
                <a:gd name="T23" fmla="*/ 1 h 33"/>
                <a:gd name="T24" fmla="*/ 1 w 50"/>
                <a:gd name="T25" fmla="*/ 1 h 33"/>
                <a:gd name="T26" fmla="*/ 1 w 50"/>
                <a:gd name="T27" fmla="*/ 1 h 33"/>
                <a:gd name="T28" fmla="*/ 1 w 50"/>
                <a:gd name="T29" fmla="*/ 1 h 33"/>
                <a:gd name="T30" fmla="*/ 1 w 50"/>
                <a:gd name="T31" fmla="*/ 1 h 33"/>
                <a:gd name="T32" fmla="*/ 1 w 5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33"/>
                <a:gd name="T53" fmla="*/ 50 w 5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8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1 w 46"/>
                <a:gd name="T1" fmla="*/ 0 h 29"/>
                <a:gd name="T2" fmla="*/ 1 w 46"/>
                <a:gd name="T3" fmla="*/ 1 h 29"/>
                <a:gd name="T4" fmla="*/ 1 w 46"/>
                <a:gd name="T5" fmla="*/ 1 h 29"/>
                <a:gd name="T6" fmla="*/ 1 w 46"/>
                <a:gd name="T7" fmla="*/ 1 h 29"/>
                <a:gd name="T8" fmla="*/ 1 w 46"/>
                <a:gd name="T9" fmla="*/ 1 h 29"/>
                <a:gd name="T10" fmla="*/ 1 w 46"/>
                <a:gd name="T11" fmla="*/ 1 h 29"/>
                <a:gd name="T12" fmla="*/ 1 w 46"/>
                <a:gd name="T13" fmla="*/ 1 h 29"/>
                <a:gd name="T14" fmla="*/ 1 w 46"/>
                <a:gd name="T15" fmla="*/ 1 h 29"/>
                <a:gd name="T16" fmla="*/ 0 w 46"/>
                <a:gd name="T17" fmla="*/ 1 h 29"/>
                <a:gd name="T18" fmla="*/ 1 w 46"/>
                <a:gd name="T19" fmla="*/ 1 h 29"/>
                <a:gd name="T20" fmla="*/ 1 w 46"/>
                <a:gd name="T21" fmla="*/ 1 h 29"/>
                <a:gd name="T22" fmla="*/ 1 w 46"/>
                <a:gd name="T23" fmla="*/ 1 h 29"/>
                <a:gd name="T24" fmla="*/ 1 w 46"/>
                <a:gd name="T25" fmla="*/ 1 h 29"/>
                <a:gd name="T26" fmla="*/ 1 w 46"/>
                <a:gd name="T27" fmla="*/ 1 h 29"/>
                <a:gd name="T28" fmla="*/ 1 w 46"/>
                <a:gd name="T29" fmla="*/ 1 h 29"/>
                <a:gd name="T30" fmla="*/ 1 w 46"/>
                <a:gd name="T31" fmla="*/ 1 h 29"/>
                <a:gd name="T32" fmla="*/ 1 w 4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9"/>
                <a:gd name="T53" fmla="*/ 46 w 4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19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1 w 68"/>
                <a:gd name="T1" fmla="*/ 1 h 43"/>
                <a:gd name="T2" fmla="*/ 1 w 68"/>
                <a:gd name="T3" fmla="*/ 1 h 43"/>
                <a:gd name="T4" fmla="*/ 1 w 68"/>
                <a:gd name="T5" fmla="*/ 1 h 43"/>
                <a:gd name="T6" fmla="*/ 1 w 68"/>
                <a:gd name="T7" fmla="*/ 1 h 43"/>
                <a:gd name="T8" fmla="*/ 1 w 68"/>
                <a:gd name="T9" fmla="*/ 1 h 43"/>
                <a:gd name="T10" fmla="*/ 1 w 68"/>
                <a:gd name="T11" fmla="*/ 1 h 43"/>
                <a:gd name="T12" fmla="*/ 1 w 68"/>
                <a:gd name="T13" fmla="*/ 1 h 43"/>
                <a:gd name="T14" fmla="*/ 1 w 68"/>
                <a:gd name="T15" fmla="*/ 1 h 43"/>
                <a:gd name="T16" fmla="*/ 0 w 68"/>
                <a:gd name="T17" fmla="*/ 0 h 43"/>
                <a:gd name="T18" fmla="*/ 1 w 68"/>
                <a:gd name="T19" fmla="*/ 1 h 43"/>
                <a:gd name="T20" fmla="*/ 1 w 68"/>
                <a:gd name="T21" fmla="*/ 1 h 43"/>
                <a:gd name="T22" fmla="*/ 1 w 68"/>
                <a:gd name="T23" fmla="*/ 1 h 43"/>
                <a:gd name="T24" fmla="*/ 1 w 68"/>
                <a:gd name="T25" fmla="*/ 1 h 43"/>
                <a:gd name="T26" fmla="*/ 1 w 68"/>
                <a:gd name="T27" fmla="*/ 1 h 43"/>
                <a:gd name="T28" fmla="*/ 1 w 68"/>
                <a:gd name="T29" fmla="*/ 1 h 43"/>
                <a:gd name="T30" fmla="*/ 1 w 68"/>
                <a:gd name="T31" fmla="*/ 1 h 43"/>
                <a:gd name="T32" fmla="*/ 1 w 68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3"/>
                <a:gd name="T53" fmla="*/ 68 w 68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0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1 w 53"/>
                <a:gd name="T1" fmla="*/ 1 h 37"/>
                <a:gd name="T2" fmla="*/ 1 w 53"/>
                <a:gd name="T3" fmla="*/ 1 h 37"/>
                <a:gd name="T4" fmla="*/ 1 w 53"/>
                <a:gd name="T5" fmla="*/ 1 h 37"/>
                <a:gd name="T6" fmla="*/ 1 w 53"/>
                <a:gd name="T7" fmla="*/ 1 h 37"/>
                <a:gd name="T8" fmla="*/ 1 w 53"/>
                <a:gd name="T9" fmla="*/ 1 h 37"/>
                <a:gd name="T10" fmla="*/ 1 w 53"/>
                <a:gd name="T11" fmla="*/ 1 h 37"/>
                <a:gd name="T12" fmla="*/ 1 w 53"/>
                <a:gd name="T13" fmla="*/ 1 h 37"/>
                <a:gd name="T14" fmla="*/ 1 w 53"/>
                <a:gd name="T15" fmla="*/ 1 h 37"/>
                <a:gd name="T16" fmla="*/ 0 w 53"/>
                <a:gd name="T17" fmla="*/ 0 h 37"/>
                <a:gd name="T18" fmla="*/ 1 w 53"/>
                <a:gd name="T19" fmla="*/ 1 h 37"/>
                <a:gd name="T20" fmla="*/ 1 w 53"/>
                <a:gd name="T21" fmla="*/ 1 h 37"/>
                <a:gd name="T22" fmla="*/ 1 w 53"/>
                <a:gd name="T23" fmla="*/ 1 h 37"/>
                <a:gd name="T24" fmla="*/ 1 w 53"/>
                <a:gd name="T25" fmla="*/ 1 h 37"/>
                <a:gd name="T26" fmla="*/ 1 w 53"/>
                <a:gd name="T27" fmla="*/ 1 h 37"/>
                <a:gd name="T28" fmla="*/ 1 w 53"/>
                <a:gd name="T29" fmla="*/ 1 h 37"/>
                <a:gd name="T30" fmla="*/ 1 w 53"/>
                <a:gd name="T31" fmla="*/ 1 h 37"/>
                <a:gd name="T32" fmla="*/ 1 w 53"/>
                <a:gd name="T33" fmla="*/ 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37"/>
                <a:gd name="T53" fmla="*/ 53 w 53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1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1 w 52"/>
                <a:gd name="T1" fmla="*/ 0 h 32"/>
                <a:gd name="T2" fmla="*/ 1 w 52"/>
                <a:gd name="T3" fmla="*/ 1 h 32"/>
                <a:gd name="T4" fmla="*/ 1 w 52"/>
                <a:gd name="T5" fmla="*/ 1 h 32"/>
                <a:gd name="T6" fmla="*/ 1 w 52"/>
                <a:gd name="T7" fmla="*/ 1 h 32"/>
                <a:gd name="T8" fmla="*/ 1 w 52"/>
                <a:gd name="T9" fmla="*/ 1 h 32"/>
                <a:gd name="T10" fmla="*/ 1 w 52"/>
                <a:gd name="T11" fmla="*/ 1 h 32"/>
                <a:gd name="T12" fmla="*/ 1 w 52"/>
                <a:gd name="T13" fmla="*/ 1 h 32"/>
                <a:gd name="T14" fmla="*/ 1 w 52"/>
                <a:gd name="T15" fmla="*/ 1 h 32"/>
                <a:gd name="T16" fmla="*/ 0 w 52"/>
                <a:gd name="T17" fmla="*/ 1 h 32"/>
                <a:gd name="T18" fmla="*/ 1 w 52"/>
                <a:gd name="T19" fmla="*/ 1 h 32"/>
                <a:gd name="T20" fmla="*/ 1 w 52"/>
                <a:gd name="T21" fmla="*/ 1 h 32"/>
                <a:gd name="T22" fmla="*/ 1 w 52"/>
                <a:gd name="T23" fmla="*/ 1 h 32"/>
                <a:gd name="T24" fmla="*/ 1 w 52"/>
                <a:gd name="T25" fmla="*/ 1 h 32"/>
                <a:gd name="T26" fmla="*/ 1 w 52"/>
                <a:gd name="T27" fmla="*/ 1 h 32"/>
                <a:gd name="T28" fmla="*/ 1 w 52"/>
                <a:gd name="T29" fmla="*/ 1 h 32"/>
                <a:gd name="T30" fmla="*/ 1 w 52"/>
                <a:gd name="T31" fmla="*/ 1 h 32"/>
                <a:gd name="T32" fmla="*/ 1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32"/>
                <a:gd name="T53" fmla="*/ 52 w 5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2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1 w 508"/>
                <a:gd name="T1" fmla="*/ 1 h 501"/>
                <a:gd name="T2" fmla="*/ 1 w 508"/>
                <a:gd name="T3" fmla="*/ 1 h 501"/>
                <a:gd name="T4" fmla="*/ 1 w 508"/>
                <a:gd name="T5" fmla="*/ 1 h 501"/>
                <a:gd name="T6" fmla="*/ 1 w 508"/>
                <a:gd name="T7" fmla="*/ 1 h 501"/>
                <a:gd name="T8" fmla="*/ 1 w 508"/>
                <a:gd name="T9" fmla="*/ 1 h 501"/>
                <a:gd name="T10" fmla="*/ 1 w 508"/>
                <a:gd name="T11" fmla="*/ 1 h 501"/>
                <a:gd name="T12" fmla="*/ 1 w 508"/>
                <a:gd name="T13" fmla="*/ 1 h 501"/>
                <a:gd name="T14" fmla="*/ 1 w 508"/>
                <a:gd name="T15" fmla="*/ 1 h 501"/>
                <a:gd name="T16" fmla="*/ 1 w 508"/>
                <a:gd name="T17" fmla="*/ 1 h 501"/>
                <a:gd name="T18" fmla="*/ 1 w 508"/>
                <a:gd name="T19" fmla="*/ 1 h 501"/>
                <a:gd name="T20" fmla="*/ 1 w 508"/>
                <a:gd name="T21" fmla="*/ 1 h 501"/>
                <a:gd name="T22" fmla="*/ 1 w 508"/>
                <a:gd name="T23" fmla="*/ 1 h 501"/>
                <a:gd name="T24" fmla="*/ 1 w 508"/>
                <a:gd name="T25" fmla="*/ 1 h 501"/>
                <a:gd name="T26" fmla="*/ 1 w 508"/>
                <a:gd name="T27" fmla="*/ 1 h 501"/>
                <a:gd name="T28" fmla="*/ 1 w 508"/>
                <a:gd name="T29" fmla="*/ 1 h 501"/>
                <a:gd name="T30" fmla="*/ 1 w 508"/>
                <a:gd name="T31" fmla="*/ 1 h 501"/>
                <a:gd name="T32" fmla="*/ 1 w 508"/>
                <a:gd name="T33" fmla="*/ 1 h 501"/>
                <a:gd name="T34" fmla="*/ 1 w 508"/>
                <a:gd name="T35" fmla="*/ 1 h 501"/>
                <a:gd name="T36" fmla="*/ 1 w 508"/>
                <a:gd name="T37" fmla="*/ 1 h 501"/>
                <a:gd name="T38" fmla="*/ 1 w 508"/>
                <a:gd name="T39" fmla="*/ 1 h 501"/>
                <a:gd name="T40" fmla="*/ 1 w 508"/>
                <a:gd name="T41" fmla="*/ 1 h 501"/>
                <a:gd name="T42" fmla="*/ 1 w 508"/>
                <a:gd name="T43" fmla="*/ 1 h 501"/>
                <a:gd name="T44" fmla="*/ 1 w 508"/>
                <a:gd name="T45" fmla="*/ 1 h 501"/>
                <a:gd name="T46" fmla="*/ 1 w 508"/>
                <a:gd name="T47" fmla="*/ 1 h 501"/>
                <a:gd name="T48" fmla="*/ 1 w 508"/>
                <a:gd name="T49" fmla="*/ 1 h 501"/>
                <a:gd name="T50" fmla="*/ 1 w 508"/>
                <a:gd name="T51" fmla="*/ 1 h 501"/>
                <a:gd name="T52" fmla="*/ 1 w 508"/>
                <a:gd name="T53" fmla="*/ 1 h 501"/>
                <a:gd name="T54" fmla="*/ 1 w 508"/>
                <a:gd name="T55" fmla="*/ 1 h 501"/>
                <a:gd name="T56" fmla="*/ 1 w 508"/>
                <a:gd name="T57" fmla="*/ 1 h 501"/>
                <a:gd name="T58" fmla="*/ 1 w 508"/>
                <a:gd name="T59" fmla="*/ 1 h 501"/>
                <a:gd name="T60" fmla="*/ 1 w 508"/>
                <a:gd name="T61" fmla="*/ 1 h 501"/>
                <a:gd name="T62" fmla="*/ 1 w 508"/>
                <a:gd name="T63" fmla="*/ 1 h 501"/>
                <a:gd name="T64" fmla="*/ 1 w 508"/>
                <a:gd name="T65" fmla="*/ 1 h 501"/>
                <a:gd name="T66" fmla="*/ 1 w 508"/>
                <a:gd name="T67" fmla="*/ 1 h 501"/>
                <a:gd name="T68" fmla="*/ 1 w 508"/>
                <a:gd name="T69" fmla="*/ 1 h 501"/>
                <a:gd name="T70" fmla="*/ 1 w 508"/>
                <a:gd name="T71" fmla="*/ 1 h 501"/>
                <a:gd name="T72" fmla="*/ 1 w 508"/>
                <a:gd name="T73" fmla="*/ 1 h 501"/>
                <a:gd name="T74" fmla="*/ 1 w 508"/>
                <a:gd name="T75" fmla="*/ 1 h 501"/>
                <a:gd name="T76" fmla="*/ 1 w 508"/>
                <a:gd name="T77" fmla="*/ 1 h 501"/>
                <a:gd name="T78" fmla="*/ 1 w 508"/>
                <a:gd name="T79" fmla="*/ 1 h 501"/>
                <a:gd name="T80" fmla="*/ 1 w 508"/>
                <a:gd name="T81" fmla="*/ 1 h 501"/>
                <a:gd name="T82" fmla="*/ 1 w 508"/>
                <a:gd name="T83" fmla="*/ 1 h 501"/>
                <a:gd name="T84" fmla="*/ 1 w 508"/>
                <a:gd name="T85" fmla="*/ 1 h 501"/>
                <a:gd name="T86" fmla="*/ 1 w 508"/>
                <a:gd name="T87" fmla="*/ 1 h 501"/>
                <a:gd name="T88" fmla="*/ 1 w 508"/>
                <a:gd name="T89" fmla="*/ 1 h 501"/>
                <a:gd name="T90" fmla="*/ 1 w 508"/>
                <a:gd name="T91" fmla="*/ 1 h 501"/>
                <a:gd name="T92" fmla="*/ 1 w 508"/>
                <a:gd name="T93" fmla="*/ 1 h 501"/>
                <a:gd name="T94" fmla="*/ 1 w 508"/>
                <a:gd name="T95" fmla="*/ 1 h 501"/>
                <a:gd name="T96" fmla="*/ 1 w 508"/>
                <a:gd name="T97" fmla="*/ 1 h 501"/>
                <a:gd name="T98" fmla="*/ 1 w 508"/>
                <a:gd name="T99" fmla="*/ 1 h 501"/>
                <a:gd name="T100" fmla="*/ 1 w 508"/>
                <a:gd name="T101" fmla="*/ 1 h 501"/>
                <a:gd name="T102" fmla="*/ 1 w 508"/>
                <a:gd name="T103" fmla="*/ 1 h 501"/>
                <a:gd name="T104" fmla="*/ 1 w 508"/>
                <a:gd name="T105" fmla="*/ 1 h 5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8"/>
                <a:gd name="T160" fmla="*/ 0 h 501"/>
                <a:gd name="T161" fmla="*/ 508 w 508"/>
                <a:gd name="T162" fmla="*/ 501 h 5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3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 w 154"/>
                <a:gd name="T1" fmla="*/ 1 h 218"/>
                <a:gd name="T2" fmla="*/ 1 w 154"/>
                <a:gd name="T3" fmla="*/ 1 h 218"/>
                <a:gd name="T4" fmla="*/ 1 w 154"/>
                <a:gd name="T5" fmla="*/ 1 h 218"/>
                <a:gd name="T6" fmla="*/ 1 w 154"/>
                <a:gd name="T7" fmla="*/ 1 h 218"/>
                <a:gd name="T8" fmla="*/ 1 w 154"/>
                <a:gd name="T9" fmla="*/ 1 h 218"/>
                <a:gd name="T10" fmla="*/ 1 w 154"/>
                <a:gd name="T11" fmla="*/ 1 h 218"/>
                <a:gd name="T12" fmla="*/ 1 w 154"/>
                <a:gd name="T13" fmla="*/ 1 h 218"/>
                <a:gd name="T14" fmla="*/ 1 w 154"/>
                <a:gd name="T15" fmla="*/ 1 h 218"/>
                <a:gd name="T16" fmla="*/ 1 w 154"/>
                <a:gd name="T17" fmla="*/ 1 h 218"/>
                <a:gd name="T18" fmla="*/ 1 w 154"/>
                <a:gd name="T19" fmla="*/ 1 h 218"/>
                <a:gd name="T20" fmla="*/ 1 w 154"/>
                <a:gd name="T21" fmla="*/ 1 h 218"/>
                <a:gd name="T22" fmla="*/ 1 w 154"/>
                <a:gd name="T23" fmla="*/ 1 h 218"/>
                <a:gd name="T24" fmla="*/ 1 w 154"/>
                <a:gd name="T25" fmla="*/ 1 h 218"/>
                <a:gd name="T26" fmla="*/ 1 w 154"/>
                <a:gd name="T27" fmla="*/ 1 h 218"/>
                <a:gd name="T28" fmla="*/ 1 w 154"/>
                <a:gd name="T29" fmla="*/ 1 h 218"/>
                <a:gd name="T30" fmla="*/ 1 w 154"/>
                <a:gd name="T31" fmla="*/ 1 h 218"/>
                <a:gd name="T32" fmla="*/ 1 w 154"/>
                <a:gd name="T33" fmla="*/ 1 h 218"/>
                <a:gd name="T34" fmla="*/ 1 w 154"/>
                <a:gd name="T35" fmla="*/ 1 h 218"/>
                <a:gd name="T36" fmla="*/ 1 w 154"/>
                <a:gd name="T37" fmla="*/ 1 h 218"/>
                <a:gd name="T38" fmla="*/ 1 w 154"/>
                <a:gd name="T39" fmla="*/ 1 h 218"/>
                <a:gd name="T40" fmla="*/ 1 w 154"/>
                <a:gd name="T41" fmla="*/ 1 h 218"/>
                <a:gd name="T42" fmla="*/ 1 w 154"/>
                <a:gd name="T43" fmla="*/ 1 h 218"/>
                <a:gd name="T44" fmla="*/ 1 w 154"/>
                <a:gd name="T45" fmla="*/ 1 h 218"/>
                <a:gd name="T46" fmla="*/ 1 w 154"/>
                <a:gd name="T47" fmla="*/ 1 h 218"/>
                <a:gd name="T48" fmla="*/ 1 w 154"/>
                <a:gd name="T49" fmla="*/ 1 h 218"/>
                <a:gd name="T50" fmla="*/ 1 w 154"/>
                <a:gd name="T51" fmla="*/ 1 h 218"/>
                <a:gd name="T52" fmla="*/ 1 w 154"/>
                <a:gd name="T53" fmla="*/ 1 h 218"/>
                <a:gd name="T54" fmla="*/ 1 w 154"/>
                <a:gd name="T55" fmla="*/ 1 h 218"/>
                <a:gd name="T56" fmla="*/ 1 w 154"/>
                <a:gd name="T57" fmla="*/ 1 h 218"/>
                <a:gd name="T58" fmla="*/ 1 w 154"/>
                <a:gd name="T59" fmla="*/ 1 h 218"/>
                <a:gd name="T60" fmla="*/ 1 w 154"/>
                <a:gd name="T61" fmla="*/ 1 h 218"/>
                <a:gd name="T62" fmla="*/ 1 w 154"/>
                <a:gd name="T63" fmla="*/ 1 h 218"/>
                <a:gd name="T64" fmla="*/ 0 w 154"/>
                <a:gd name="T65" fmla="*/ 1 h 218"/>
                <a:gd name="T66" fmla="*/ 1 w 154"/>
                <a:gd name="T67" fmla="*/ 1 h 218"/>
                <a:gd name="T68" fmla="*/ 1 w 154"/>
                <a:gd name="T69" fmla="*/ 1 h 218"/>
                <a:gd name="T70" fmla="*/ 1 w 154"/>
                <a:gd name="T71" fmla="*/ 1 h 218"/>
                <a:gd name="T72" fmla="*/ 1 w 154"/>
                <a:gd name="T73" fmla="*/ 0 h 218"/>
                <a:gd name="T74" fmla="*/ 1 w 154"/>
                <a:gd name="T75" fmla="*/ 1 h 218"/>
                <a:gd name="T76" fmla="*/ 1 w 154"/>
                <a:gd name="T77" fmla="*/ 1 h 218"/>
                <a:gd name="T78" fmla="*/ 1 w 154"/>
                <a:gd name="T79" fmla="*/ 1 h 218"/>
                <a:gd name="T80" fmla="*/ 1 w 154"/>
                <a:gd name="T81" fmla="*/ 1 h 218"/>
                <a:gd name="T82" fmla="*/ 1 w 154"/>
                <a:gd name="T83" fmla="*/ 1 h 218"/>
                <a:gd name="T84" fmla="*/ 1 w 154"/>
                <a:gd name="T85" fmla="*/ 1 h 218"/>
                <a:gd name="T86" fmla="*/ 1 w 154"/>
                <a:gd name="T87" fmla="*/ 1 h 218"/>
                <a:gd name="T88" fmla="*/ 1 w 154"/>
                <a:gd name="T89" fmla="*/ 1 h 218"/>
                <a:gd name="T90" fmla="*/ 1 w 154"/>
                <a:gd name="T91" fmla="*/ 1 h 218"/>
                <a:gd name="T92" fmla="*/ 1 w 154"/>
                <a:gd name="T93" fmla="*/ 1 h 218"/>
                <a:gd name="T94" fmla="*/ 1 w 154"/>
                <a:gd name="T95" fmla="*/ 1 h 218"/>
                <a:gd name="T96" fmla="*/ 1 w 154"/>
                <a:gd name="T97" fmla="*/ 1 h 218"/>
                <a:gd name="T98" fmla="*/ 1 w 154"/>
                <a:gd name="T99" fmla="*/ 1 h 218"/>
                <a:gd name="T100" fmla="*/ 1 w 154"/>
                <a:gd name="T101" fmla="*/ 1 h 218"/>
                <a:gd name="T102" fmla="*/ 1 w 154"/>
                <a:gd name="T103" fmla="*/ 1 h 218"/>
                <a:gd name="T104" fmla="*/ 1 w 154"/>
                <a:gd name="T105" fmla="*/ 1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4"/>
                <a:gd name="T160" fmla="*/ 0 h 218"/>
                <a:gd name="T161" fmla="*/ 154 w 154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4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1 w 174"/>
                <a:gd name="T1" fmla="*/ 0 h 203"/>
                <a:gd name="T2" fmla="*/ 1 w 174"/>
                <a:gd name="T3" fmla="*/ 0 h 203"/>
                <a:gd name="T4" fmla="*/ 1 w 174"/>
                <a:gd name="T5" fmla="*/ 0 h 203"/>
                <a:gd name="T6" fmla="*/ 1 w 174"/>
                <a:gd name="T7" fmla="*/ 0 h 203"/>
                <a:gd name="T8" fmla="*/ 1 w 174"/>
                <a:gd name="T9" fmla="*/ 0 h 203"/>
                <a:gd name="T10" fmla="*/ 1 w 174"/>
                <a:gd name="T11" fmla="*/ 0 h 203"/>
                <a:gd name="T12" fmla="*/ 1 w 174"/>
                <a:gd name="T13" fmla="*/ 0 h 203"/>
                <a:gd name="T14" fmla="*/ 1 w 174"/>
                <a:gd name="T15" fmla="*/ 0 h 203"/>
                <a:gd name="T16" fmla="*/ 1 w 174"/>
                <a:gd name="T17" fmla="*/ 0 h 203"/>
                <a:gd name="T18" fmla="*/ 1 w 174"/>
                <a:gd name="T19" fmla="*/ 0 h 203"/>
                <a:gd name="T20" fmla="*/ 1 w 174"/>
                <a:gd name="T21" fmla="*/ 0 h 203"/>
                <a:gd name="T22" fmla="*/ 1 w 174"/>
                <a:gd name="T23" fmla="*/ 0 h 203"/>
                <a:gd name="T24" fmla="*/ 1 w 174"/>
                <a:gd name="T25" fmla="*/ 0 h 203"/>
                <a:gd name="T26" fmla="*/ 1 w 174"/>
                <a:gd name="T27" fmla="*/ 0 h 203"/>
                <a:gd name="T28" fmla="*/ 1 w 174"/>
                <a:gd name="T29" fmla="*/ 0 h 203"/>
                <a:gd name="T30" fmla="*/ 1 w 174"/>
                <a:gd name="T31" fmla="*/ 0 h 203"/>
                <a:gd name="T32" fmla="*/ 1 w 174"/>
                <a:gd name="T33" fmla="*/ 0 h 203"/>
                <a:gd name="T34" fmla="*/ 1 w 174"/>
                <a:gd name="T35" fmla="*/ 0 h 203"/>
                <a:gd name="T36" fmla="*/ 1 w 174"/>
                <a:gd name="T37" fmla="*/ 0 h 203"/>
                <a:gd name="T38" fmla="*/ 1 w 174"/>
                <a:gd name="T39" fmla="*/ 0 h 203"/>
                <a:gd name="T40" fmla="*/ 1 w 174"/>
                <a:gd name="T41" fmla="*/ 0 h 203"/>
                <a:gd name="T42" fmla="*/ 1 w 174"/>
                <a:gd name="T43" fmla="*/ 0 h 203"/>
                <a:gd name="T44" fmla="*/ 1 w 174"/>
                <a:gd name="T45" fmla="*/ 0 h 203"/>
                <a:gd name="T46" fmla="*/ 1 w 174"/>
                <a:gd name="T47" fmla="*/ 0 h 203"/>
                <a:gd name="T48" fmla="*/ 1 w 174"/>
                <a:gd name="T49" fmla="*/ 0 h 203"/>
                <a:gd name="T50" fmla="*/ 1 w 174"/>
                <a:gd name="T51" fmla="*/ 0 h 203"/>
                <a:gd name="T52" fmla="*/ 1 w 174"/>
                <a:gd name="T53" fmla="*/ 0 h 203"/>
                <a:gd name="T54" fmla="*/ 1 w 174"/>
                <a:gd name="T55" fmla="*/ 0 h 203"/>
                <a:gd name="T56" fmla="*/ 1 w 174"/>
                <a:gd name="T57" fmla="*/ 0 h 203"/>
                <a:gd name="T58" fmla="*/ 1 w 174"/>
                <a:gd name="T59" fmla="*/ 0 h 203"/>
                <a:gd name="T60" fmla="*/ 1 w 174"/>
                <a:gd name="T61" fmla="*/ 0 h 203"/>
                <a:gd name="T62" fmla="*/ 1 w 174"/>
                <a:gd name="T63" fmla="*/ 0 h 203"/>
                <a:gd name="T64" fmla="*/ 1 w 174"/>
                <a:gd name="T65" fmla="*/ 0 h 203"/>
                <a:gd name="T66" fmla="*/ 1 w 174"/>
                <a:gd name="T67" fmla="*/ 0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4"/>
                <a:gd name="T103" fmla="*/ 0 h 203"/>
                <a:gd name="T104" fmla="*/ 174 w 174"/>
                <a:gd name="T105" fmla="*/ 203 h 20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5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0 w 107"/>
                <a:gd name="T1" fmla="*/ 1 h 152"/>
                <a:gd name="T2" fmla="*/ 0 w 107"/>
                <a:gd name="T3" fmla="*/ 1 h 152"/>
                <a:gd name="T4" fmla="*/ 0 w 107"/>
                <a:gd name="T5" fmla="*/ 1 h 152"/>
                <a:gd name="T6" fmla="*/ 0 w 107"/>
                <a:gd name="T7" fmla="*/ 1 h 152"/>
                <a:gd name="T8" fmla="*/ 0 w 107"/>
                <a:gd name="T9" fmla="*/ 1 h 152"/>
                <a:gd name="T10" fmla="*/ 0 w 107"/>
                <a:gd name="T11" fmla="*/ 1 h 152"/>
                <a:gd name="T12" fmla="*/ 0 w 107"/>
                <a:gd name="T13" fmla="*/ 1 h 152"/>
                <a:gd name="T14" fmla="*/ 0 w 107"/>
                <a:gd name="T15" fmla="*/ 1 h 152"/>
                <a:gd name="T16" fmla="*/ 0 w 107"/>
                <a:gd name="T17" fmla="*/ 1 h 152"/>
                <a:gd name="T18" fmla="*/ 0 w 107"/>
                <a:gd name="T19" fmla="*/ 1 h 152"/>
                <a:gd name="T20" fmla="*/ 0 w 107"/>
                <a:gd name="T21" fmla="*/ 1 h 152"/>
                <a:gd name="T22" fmla="*/ 0 w 107"/>
                <a:gd name="T23" fmla="*/ 1 h 152"/>
                <a:gd name="T24" fmla="*/ 0 w 107"/>
                <a:gd name="T25" fmla="*/ 1 h 152"/>
                <a:gd name="T26" fmla="*/ 0 w 107"/>
                <a:gd name="T27" fmla="*/ 1 h 152"/>
                <a:gd name="T28" fmla="*/ 0 w 107"/>
                <a:gd name="T29" fmla="*/ 1 h 152"/>
                <a:gd name="T30" fmla="*/ 0 w 107"/>
                <a:gd name="T31" fmla="*/ 1 h 152"/>
                <a:gd name="T32" fmla="*/ 0 w 107"/>
                <a:gd name="T33" fmla="*/ 1 h 152"/>
                <a:gd name="T34" fmla="*/ 0 w 107"/>
                <a:gd name="T35" fmla="*/ 1 h 152"/>
                <a:gd name="T36" fmla="*/ 0 w 107"/>
                <a:gd name="T37" fmla="*/ 1 h 152"/>
                <a:gd name="T38" fmla="*/ 0 w 107"/>
                <a:gd name="T39" fmla="*/ 1 h 152"/>
                <a:gd name="T40" fmla="*/ 0 w 107"/>
                <a:gd name="T41" fmla="*/ 1 h 152"/>
                <a:gd name="T42" fmla="*/ 0 w 107"/>
                <a:gd name="T43" fmla="*/ 1 h 152"/>
                <a:gd name="T44" fmla="*/ 0 w 107"/>
                <a:gd name="T45" fmla="*/ 1 h 152"/>
                <a:gd name="T46" fmla="*/ 0 w 107"/>
                <a:gd name="T47" fmla="*/ 1 h 152"/>
                <a:gd name="T48" fmla="*/ 0 w 107"/>
                <a:gd name="T49" fmla="*/ 1 h 152"/>
                <a:gd name="T50" fmla="*/ 0 w 107"/>
                <a:gd name="T51" fmla="*/ 1 h 152"/>
                <a:gd name="T52" fmla="*/ 0 w 107"/>
                <a:gd name="T53" fmla="*/ 1 h 152"/>
                <a:gd name="T54" fmla="*/ 0 w 107"/>
                <a:gd name="T55" fmla="*/ 1 h 152"/>
                <a:gd name="T56" fmla="*/ 0 w 107"/>
                <a:gd name="T57" fmla="*/ 1 h 152"/>
                <a:gd name="T58" fmla="*/ 0 w 107"/>
                <a:gd name="T59" fmla="*/ 1 h 152"/>
                <a:gd name="T60" fmla="*/ 0 w 107"/>
                <a:gd name="T61" fmla="*/ 1 h 152"/>
                <a:gd name="T62" fmla="*/ 0 w 107"/>
                <a:gd name="T63" fmla="*/ 1 h 152"/>
                <a:gd name="T64" fmla="*/ 0 w 107"/>
                <a:gd name="T65" fmla="*/ 1 h 152"/>
                <a:gd name="T66" fmla="*/ 0 w 107"/>
                <a:gd name="T67" fmla="*/ 1 h 152"/>
                <a:gd name="T68" fmla="*/ 0 w 107"/>
                <a:gd name="T69" fmla="*/ 1 h 152"/>
                <a:gd name="T70" fmla="*/ 0 w 107"/>
                <a:gd name="T71" fmla="*/ 1 h 152"/>
                <a:gd name="T72" fmla="*/ 0 w 107"/>
                <a:gd name="T73" fmla="*/ 1 h 152"/>
                <a:gd name="T74" fmla="*/ 0 w 107"/>
                <a:gd name="T75" fmla="*/ 1 h 152"/>
                <a:gd name="T76" fmla="*/ 0 w 107"/>
                <a:gd name="T77" fmla="*/ 1 h 152"/>
                <a:gd name="T78" fmla="*/ 0 w 107"/>
                <a:gd name="T79" fmla="*/ 1 h 152"/>
                <a:gd name="T80" fmla="*/ 0 w 107"/>
                <a:gd name="T81" fmla="*/ 1 h 152"/>
                <a:gd name="T82" fmla="*/ 0 w 107"/>
                <a:gd name="T83" fmla="*/ 1 h 152"/>
                <a:gd name="T84" fmla="*/ 0 w 107"/>
                <a:gd name="T85" fmla="*/ 1 h 152"/>
                <a:gd name="T86" fmla="*/ 0 w 107"/>
                <a:gd name="T87" fmla="*/ 1 h 152"/>
                <a:gd name="T88" fmla="*/ 0 w 107"/>
                <a:gd name="T89" fmla="*/ 1 h 152"/>
                <a:gd name="T90" fmla="*/ 0 w 107"/>
                <a:gd name="T91" fmla="*/ 1 h 152"/>
                <a:gd name="T92" fmla="*/ 0 w 107"/>
                <a:gd name="T93" fmla="*/ 1 h 152"/>
                <a:gd name="T94" fmla="*/ 0 w 107"/>
                <a:gd name="T95" fmla="*/ 1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7"/>
                <a:gd name="T145" fmla="*/ 0 h 152"/>
                <a:gd name="T146" fmla="*/ 107 w 107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6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 w 106"/>
                <a:gd name="T1" fmla="*/ 1 h 138"/>
                <a:gd name="T2" fmla="*/ 1 w 106"/>
                <a:gd name="T3" fmla="*/ 1 h 138"/>
                <a:gd name="T4" fmla="*/ 1 w 106"/>
                <a:gd name="T5" fmla="*/ 1 h 138"/>
                <a:gd name="T6" fmla="*/ 1 w 106"/>
                <a:gd name="T7" fmla="*/ 1 h 138"/>
                <a:gd name="T8" fmla="*/ 1 w 106"/>
                <a:gd name="T9" fmla="*/ 1 h 138"/>
                <a:gd name="T10" fmla="*/ 1 w 106"/>
                <a:gd name="T11" fmla="*/ 1 h 138"/>
                <a:gd name="T12" fmla="*/ 1 w 106"/>
                <a:gd name="T13" fmla="*/ 1 h 138"/>
                <a:gd name="T14" fmla="*/ 1 w 106"/>
                <a:gd name="T15" fmla="*/ 1 h 138"/>
                <a:gd name="T16" fmla="*/ 1 w 106"/>
                <a:gd name="T17" fmla="*/ 1 h 138"/>
                <a:gd name="T18" fmla="*/ 1 w 106"/>
                <a:gd name="T19" fmla="*/ 1 h 138"/>
                <a:gd name="T20" fmla="*/ 1 w 106"/>
                <a:gd name="T21" fmla="*/ 1 h 138"/>
                <a:gd name="T22" fmla="*/ 1 w 106"/>
                <a:gd name="T23" fmla="*/ 1 h 138"/>
                <a:gd name="T24" fmla="*/ 1 w 106"/>
                <a:gd name="T25" fmla="*/ 1 h 138"/>
                <a:gd name="T26" fmla="*/ 1 w 106"/>
                <a:gd name="T27" fmla="*/ 1 h 138"/>
                <a:gd name="T28" fmla="*/ 1 w 106"/>
                <a:gd name="T29" fmla="*/ 1 h 138"/>
                <a:gd name="T30" fmla="*/ 1 w 106"/>
                <a:gd name="T31" fmla="*/ 1 h 138"/>
                <a:gd name="T32" fmla="*/ 1 w 106"/>
                <a:gd name="T33" fmla="*/ 1 h 138"/>
                <a:gd name="T34" fmla="*/ 1 w 106"/>
                <a:gd name="T35" fmla="*/ 1 h 138"/>
                <a:gd name="T36" fmla="*/ 1 w 106"/>
                <a:gd name="T37" fmla="*/ 1 h 138"/>
                <a:gd name="T38" fmla="*/ 1 w 106"/>
                <a:gd name="T39" fmla="*/ 1 h 138"/>
                <a:gd name="T40" fmla="*/ 1 w 106"/>
                <a:gd name="T41" fmla="*/ 1 h 138"/>
                <a:gd name="T42" fmla="*/ 1 w 106"/>
                <a:gd name="T43" fmla="*/ 1 h 138"/>
                <a:gd name="T44" fmla="*/ 1 w 106"/>
                <a:gd name="T45" fmla="*/ 1 h 138"/>
                <a:gd name="T46" fmla="*/ 1 w 106"/>
                <a:gd name="T47" fmla="*/ 1 h 138"/>
                <a:gd name="T48" fmla="*/ 1 w 106"/>
                <a:gd name="T49" fmla="*/ 1 h 138"/>
                <a:gd name="T50" fmla="*/ 1 w 106"/>
                <a:gd name="T51" fmla="*/ 1 h 138"/>
                <a:gd name="T52" fmla="*/ 1 w 106"/>
                <a:gd name="T53" fmla="*/ 1 h 138"/>
                <a:gd name="T54" fmla="*/ 1 w 106"/>
                <a:gd name="T55" fmla="*/ 1 h 138"/>
                <a:gd name="T56" fmla="*/ 1 w 106"/>
                <a:gd name="T57" fmla="*/ 1 h 138"/>
                <a:gd name="T58" fmla="*/ 1 w 106"/>
                <a:gd name="T59" fmla="*/ 1 h 138"/>
                <a:gd name="T60" fmla="*/ 1 w 106"/>
                <a:gd name="T61" fmla="*/ 1 h 138"/>
                <a:gd name="T62" fmla="*/ 1 w 106"/>
                <a:gd name="T63" fmla="*/ 1 h 138"/>
                <a:gd name="T64" fmla="*/ 1 w 106"/>
                <a:gd name="T65" fmla="*/ 1 h 138"/>
                <a:gd name="T66" fmla="*/ 1 w 106"/>
                <a:gd name="T67" fmla="*/ 1 h 138"/>
                <a:gd name="T68" fmla="*/ 1 w 106"/>
                <a:gd name="T69" fmla="*/ 1 h 138"/>
                <a:gd name="T70" fmla="*/ 1 w 106"/>
                <a:gd name="T71" fmla="*/ 1 h 138"/>
                <a:gd name="T72" fmla="*/ 1 w 106"/>
                <a:gd name="T73" fmla="*/ 1 h 138"/>
                <a:gd name="T74" fmla="*/ 1 w 106"/>
                <a:gd name="T75" fmla="*/ 1 h 138"/>
                <a:gd name="T76" fmla="*/ 1 w 106"/>
                <a:gd name="T77" fmla="*/ 1 h 138"/>
                <a:gd name="T78" fmla="*/ 1 w 106"/>
                <a:gd name="T79" fmla="*/ 1 h 138"/>
                <a:gd name="T80" fmla="*/ 1 w 106"/>
                <a:gd name="T81" fmla="*/ 1 h 138"/>
                <a:gd name="T82" fmla="*/ 1 w 106"/>
                <a:gd name="T83" fmla="*/ 1 h 138"/>
                <a:gd name="T84" fmla="*/ 1 w 106"/>
                <a:gd name="T85" fmla="*/ 1 h 138"/>
                <a:gd name="T86" fmla="*/ 1 w 106"/>
                <a:gd name="T87" fmla="*/ 1 h 138"/>
                <a:gd name="T88" fmla="*/ 1 w 106"/>
                <a:gd name="T89" fmla="*/ 1 h 138"/>
                <a:gd name="T90" fmla="*/ 1 w 106"/>
                <a:gd name="T91" fmla="*/ 1 h 138"/>
                <a:gd name="T92" fmla="*/ 1 w 106"/>
                <a:gd name="T93" fmla="*/ 0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38"/>
                <a:gd name="T143" fmla="*/ 106 w 106"/>
                <a:gd name="T144" fmla="*/ 138 h 1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7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0 w 151"/>
                <a:gd name="T1" fmla="*/ 1 h 116"/>
                <a:gd name="T2" fmla="*/ 0 w 151"/>
                <a:gd name="T3" fmla="*/ 1 h 116"/>
                <a:gd name="T4" fmla="*/ 0 w 151"/>
                <a:gd name="T5" fmla="*/ 1 h 116"/>
                <a:gd name="T6" fmla="*/ 0 w 151"/>
                <a:gd name="T7" fmla="*/ 1 h 116"/>
                <a:gd name="T8" fmla="*/ 0 w 151"/>
                <a:gd name="T9" fmla="*/ 1 h 116"/>
                <a:gd name="T10" fmla="*/ 0 w 151"/>
                <a:gd name="T11" fmla="*/ 1 h 116"/>
                <a:gd name="T12" fmla="*/ 0 w 151"/>
                <a:gd name="T13" fmla="*/ 1 h 116"/>
                <a:gd name="T14" fmla="*/ 0 w 151"/>
                <a:gd name="T15" fmla="*/ 1 h 116"/>
                <a:gd name="T16" fmla="*/ 0 w 151"/>
                <a:gd name="T17" fmla="*/ 1 h 116"/>
                <a:gd name="T18" fmla="*/ 0 w 151"/>
                <a:gd name="T19" fmla="*/ 1 h 116"/>
                <a:gd name="T20" fmla="*/ 0 w 151"/>
                <a:gd name="T21" fmla="*/ 1 h 116"/>
                <a:gd name="T22" fmla="*/ 0 w 151"/>
                <a:gd name="T23" fmla="*/ 1 h 116"/>
                <a:gd name="T24" fmla="*/ 0 w 151"/>
                <a:gd name="T25" fmla="*/ 1 h 116"/>
                <a:gd name="T26" fmla="*/ 0 w 151"/>
                <a:gd name="T27" fmla="*/ 1 h 116"/>
                <a:gd name="T28" fmla="*/ 0 w 151"/>
                <a:gd name="T29" fmla="*/ 1 h 116"/>
                <a:gd name="T30" fmla="*/ 0 w 151"/>
                <a:gd name="T31" fmla="*/ 1 h 116"/>
                <a:gd name="T32" fmla="*/ 0 w 151"/>
                <a:gd name="T33" fmla="*/ 1 h 116"/>
                <a:gd name="T34" fmla="*/ 0 w 151"/>
                <a:gd name="T35" fmla="*/ 1 h 116"/>
                <a:gd name="T36" fmla="*/ 0 w 151"/>
                <a:gd name="T37" fmla="*/ 1 h 116"/>
                <a:gd name="T38" fmla="*/ 0 w 151"/>
                <a:gd name="T39" fmla="*/ 1 h 116"/>
                <a:gd name="T40" fmla="*/ 0 w 151"/>
                <a:gd name="T41" fmla="*/ 1 h 116"/>
                <a:gd name="T42" fmla="*/ 0 w 151"/>
                <a:gd name="T43" fmla="*/ 1 h 116"/>
                <a:gd name="T44" fmla="*/ 0 w 151"/>
                <a:gd name="T45" fmla="*/ 1 h 116"/>
                <a:gd name="T46" fmla="*/ 0 w 151"/>
                <a:gd name="T47" fmla="*/ 1 h 116"/>
                <a:gd name="T48" fmla="*/ 0 w 151"/>
                <a:gd name="T49" fmla="*/ 1 h 116"/>
                <a:gd name="T50" fmla="*/ 0 w 151"/>
                <a:gd name="T51" fmla="*/ 1 h 116"/>
                <a:gd name="T52" fmla="*/ 0 w 151"/>
                <a:gd name="T53" fmla="*/ 1 h 116"/>
                <a:gd name="T54" fmla="*/ 0 w 151"/>
                <a:gd name="T55" fmla="*/ 1 h 116"/>
                <a:gd name="T56" fmla="*/ 0 w 151"/>
                <a:gd name="T57" fmla="*/ 1 h 116"/>
                <a:gd name="T58" fmla="*/ 0 w 151"/>
                <a:gd name="T59" fmla="*/ 1 h 116"/>
                <a:gd name="T60" fmla="*/ 0 w 151"/>
                <a:gd name="T61" fmla="*/ 1 h 116"/>
                <a:gd name="T62" fmla="*/ 0 w 151"/>
                <a:gd name="T63" fmla="*/ 1 h 116"/>
                <a:gd name="T64" fmla="*/ 0 w 151"/>
                <a:gd name="T65" fmla="*/ 1 h 116"/>
                <a:gd name="T66" fmla="*/ 0 w 151"/>
                <a:gd name="T67" fmla="*/ 1 h 116"/>
                <a:gd name="T68" fmla="*/ 0 w 151"/>
                <a:gd name="T69" fmla="*/ 1 h 116"/>
                <a:gd name="T70" fmla="*/ 0 w 151"/>
                <a:gd name="T71" fmla="*/ 1 h 116"/>
                <a:gd name="T72" fmla="*/ 0 w 151"/>
                <a:gd name="T73" fmla="*/ 1 h 116"/>
                <a:gd name="T74" fmla="*/ 0 w 151"/>
                <a:gd name="T75" fmla="*/ 1 h 116"/>
                <a:gd name="T76" fmla="*/ 0 w 151"/>
                <a:gd name="T77" fmla="*/ 1 h 116"/>
                <a:gd name="T78" fmla="*/ 0 w 151"/>
                <a:gd name="T79" fmla="*/ 0 h 116"/>
                <a:gd name="T80" fmla="*/ 0 w 151"/>
                <a:gd name="T81" fmla="*/ 1 h 116"/>
                <a:gd name="T82" fmla="*/ 0 w 151"/>
                <a:gd name="T83" fmla="*/ 1 h 116"/>
                <a:gd name="T84" fmla="*/ 0 w 151"/>
                <a:gd name="T85" fmla="*/ 1 h 116"/>
                <a:gd name="T86" fmla="*/ 0 w 151"/>
                <a:gd name="T87" fmla="*/ 1 h 116"/>
                <a:gd name="T88" fmla="*/ 0 w 151"/>
                <a:gd name="T89" fmla="*/ 1 h 116"/>
                <a:gd name="T90" fmla="*/ 0 w 151"/>
                <a:gd name="T91" fmla="*/ 1 h 116"/>
                <a:gd name="T92" fmla="*/ 0 w 151"/>
                <a:gd name="T93" fmla="*/ 1 h 1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1"/>
                <a:gd name="T142" fmla="*/ 0 h 116"/>
                <a:gd name="T143" fmla="*/ 151 w 151"/>
                <a:gd name="T144" fmla="*/ 116 h 11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8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0 w 141"/>
                <a:gd name="T1" fmla="*/ 0 h 137"/>
                <a:gd name="T2" fmla="*/ 0 w 141"/>
                <a:gd name="T3" fmla="*/ 0 h 137"/>
                <a:gd name="T4" fmla="*/ 0 w 141"/>
                <a:gd name="T5" fmla="*/ 0 h 137"/>
                <a:gd name="T6" fmla="*/ 0 w 141"/>
                <a:gd name="T7" fmla="*/ 0 h 137"/>
                <a:gd name="T8" fmla="*/ 0 w 141"/>
                <a:gd name="T9" fmla="*/ 0 h 137"/>
                <a:gd name="T10" fmla="*/ 0 w 141"/>
                <a:gd name="T11" fmla="*/ 0 h 137"/>
                <a:gd name="T12" fmla="*/ 0 w 141"/>
                <a:gd name="T13" fmla="*/ 0 h 137"/>
                <a:gd name="T14" fmla="*/ 0 w 141"/>
                <a:gd name="T15" fmla="*/ 0 h 137"/>
                <a:gd name="T16" fmla="*/ 0 w 141"/>
                <a:gd name="T17" fmla="*/ 0 h 137"/>
                <a:gd name="T18" fmla="*/ 0 w 141"/>
                <a:gd name="T19" fmla="*/ 0 h 137"/>
                <a:gd name="T20" fmla="*/ 0 w 141"/>
                <a:gd name="T21" fmla="*/ 0 h 137"/>
                <a:gd name="T22" fmla="*/ 0 w 141"/>
                <a:gd name="T23" fmla="*/ 0 h 137"/>
                <a:gd name="T24" fmla="*/ 0 w 141"/>
                <a:gd name="T25" fmla="*/ 0 h 137"/>
                <a:gd name="T26" fmla="*/ 0 w 141"/>
                <a:gd name="T27" fmla="*/ 0 h 137"/>
                <a:gd name="T28" fmla="*/ 0 w 141"/>
                <a:gd name="T29" fmla="*/ 0 h 137"/>
                <a:gd name="T30" fmla="*/ 0 w 141"/>
                <a:gd name="T31" fmla="*/ 0 h 137"/>
                <a:gd name="T32" fmla="*/ 0 w 141"/>
                <a:gd name="T33" fmla="*/ 0 h 137"/>
                <a:gd name="T34" fmla="*/ 0 w 141"/>
                <a:gd name="T35" fmla="*/ 0 h 137"/>
                <a:gd name="T36" fmla="*/ 0 w 141"/>
                <a:gd name="T37" fmla="*/ 0 h 137"/>
                <a:gd name="T38" fmla="*/ 0 w 141"/>
                <a:gd name="T39" fmla="*/ 0 h 137"/>
                <a:gd name="T40" fmla="*/ 0 w 141"/>
                <a:gd name="T41" fmla="*/ 0 h 137"/>
                <a:gd name="T42" fmla="*/ 0 w 141"/>
                <a:gd name="T43" fmla="*/ 0 h 137"/>
                <a:gd name="T44" fmla="*/ 0 w 141"/>
                <a:gd name="T45" fmla="*/ 0 h 137"/>
                <a:gd name="T46" fmla="*/ 0 w 141"/>
                <a:gd name="T47" fmla="*/ 0 h 137"/>
                <a:gd name="T48" fmla="*/ 0 w 141"/>
                <a:gd name="T49" fmla="*/ 0 h 137"/>
                <a:gd name="T50" fmla="*/ 0 w 141"/>
                <a:gd name="T51" fmla="*/ 0 h 137"/>
                <a:gd name="T52" fmla="*/ 0 w 141"/>
                <a:gd name="T53" fmla="*/ 0 h 137"/>
                <a:gd name="T54" fmla="*/ 0 w 141"/>
                <a:gd name="T55" fmla="*/ 0 h 137"/>
                <a:gd name="T56" fmla="*/ 0 w 141"/>
                <a:gd name="T57" fmla="*/ 0 h 137"/>
                <a:gd name="T58" fmla="*/ 0 w 141"/>
                <a:gd name="T59" fmla="*/ 0 h 137"/>
                <a:gd name="T60" fmla="*/ 0 w 141"/>
                <a:gd name="T61" fmla="*/ 0 h 137"/>
                <a:gd name="T62" fmla="*/ 0 w 141"/>
                <a:gd name="T63" fmla="*/ 0 h 137"/>
                <a:gd name="T64" fmla="*/ 0 w 141"/>
                <a:gd name="T65" fmla="*/ 0 h 137"/>
                <a:gd name="T66" fmla="*/ 0 w 141"/>
                <a:gd name="T67" fmla="*/ 0 h 137"/>
                <a:gd name="T68" fmla="*/ 0 w 141"/>
                <a:gd name="T69" fmla="*/ 0 h 137"/>
                <a:gd name="T70" fmla="*/ 0 w 141"/>
                <a:gd name="T71" fmla="*/ 0 h 137"/>
                <a:gd name="T72" fmla="*/ 0 w 141"/>
                <a:gd name="T73" fmla="*/ 0 h 137"/>
                <a:gd name="T74" fmla="*/ 0 w 141"/>
                <a:gd name="T75" fmla="*/ 0 h 137"/>
                <a:gd name="T76" fmla="*/ 0 w 141"/>
                <a:gd name="T77" fmla="*/ 0 h 137"/>
                <a:gd name="T78" fmla="*/ 0 w 141"/>
                <a:gd name="T79" fmla="*/ 0 h 137"/>
                <a:gd name="T80" fmla="*/ 0 w 141"/>
                <a:gd name="T81" fmla="*/ 0 h 137"/>
                <a:gd name="T82" fmla="*/ 0 w 141"/>
                <a:gd name="T83" fmla="*/ 0 h 137"/>
                <a:gd name="T84" fmla="*/ 0 w 141"/>
                <a:gd name="T85" fmla="*/ 0 h 137"/>
                <a:gd name="T86" fmla="*/ 0 w 141"/>
                <a:gd name="T87" fmla="*/ 0 h 137"/>
                <a:gd name="T88" fmla="*/ 0 w 141"/>
                <a:gd name="T89" fmla="*/ 0 h 137"/>
                <a:gd name="T90" fmla="*/ 0 w 141"/>
                <a:gd name="T91" fmla="*/ 0 h 137"/>
                <a:gd name="T92" fmla="*/ 0 w 141"/>
                <a:gd name="T93" fmla="*/ 0 h 1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1"/>
                <a:gd name="T142" fmla="*/ 0 h 137"/>
                <a:gd name="T143" fmla="*/ 141 w 141"/>
                <a:gd name="T144" fmla="*/ 137 h 13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29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 w 112"/>
                <a:gd name="T1" fmla="*/ 1 h 151"/>
                <a:gd name="T2" fmla="*/ 0 w 112"/>
                <a:gd name="T3" fmla="*/ 1 h 151"/>
                <a:gd name="T4" fmla="*/ 1 w 112"/>
                <a:gd name="T5" fmla="*/ 1 h 151"/>
                <a:gd name="T6" fmla="*/ 1 w 112"/>
                <a:gd name="T7" fmla="*/ 1 h 151"/>
                <a:gd name="T8" fmla="*/ 1 w 112"/>
                <a:gd name="T9" fmla="*/ 1 h 151"/>
                <a:gd name="T10" fmla="*/ 1 w 112"/>
                <a:gd name="T11" fmla="*/ 1 h 151"/>
                <a:gd name="T12" fmla="*/ 1 w 112"/>
                <a:gd name="T13" fmla="*/ 1 h 151"/>
                <a:gd name="T14" fmla="*/ 1 w 112"/>
                <a:gd name="T15" fmla="*/ 1 h 151"/>
                <a:gd name="T16" fmla="*/ 1 w 112"/>
                <a:gd name="T17" fmla="*/ 1 h 151"/>
                <a:gd name="T18" fmla="*/ 1 w 112"/>
                <a:gd name="T19" fmla="*/ 1 h 151"/>
                <a:gd name="T20" fmla="*/ 1 w 112"/>
                <a:gd name="T21" fmla="*/ 1 h 151"/>
                <a:gd name="T22" fmla="*/ 1 w 112"/>
                <a:gd name="T23" fmla="*/ 1 h 151"/>
                <a:gd name="T24" fmla="*/ 1 w 112"/>
                <a:gd name="T25" fmla="*/ 1 h 151"/>
                <a:gd name="T26" fmla="*/ 1 w 112"/>
                <a:gd name="T27" fmla="*/ 1 h 151"/>
                <a:gd name="T28" fmla="*/ 1 w 112"/>
                <a:gd name="T29" fmla="*/ 1 h 151"/>
                <a:gd name="T30" fmla="*/ 1 w 112"/>
                <a:gd name="T31" fmla="*/ 1 h 151"/>
                <a:gd name="T32" fmla="*/ 1 w 112"/>
                <a:gd name="T33" fmla="*/ 1 h 151"/>
                <a:gd name="T34" fmla="*/ 1 w 112"/>
                <a:gd name="T35" fmla="*/ 1 h 151"/>
                <a:gd name="T36" fmla="*/ 1 w 112"/>
                <a:gd name="T37" fmla="*/ 1 h 151"/>
                <a:gd name="T38" fmla="*/ 1 w 112"/>
                <a:gd name="T39" fmla="*/ 1 h 151"/>
                <a:gd name="T40" fmla="*/ 1 w 112"/>
                <a:gd name="T41" fmla="*/ 1 h 151"/>
                <a:gd name="T42" fmla="*/ 1 w 112"/>
                <a:gd name="T43" fmla="*/ 1 h 151"/>
                <a:gd name="T44" fmla="*/ 1 w 112"/>
                <a:gd name="T45" fmla="*/ 1 h 151"/>
                <a:gd name="T46" fmla="*/ 1 w 112"/>
                <a:gd name="T47" fmla="*/ 1 h 151"/>
                <a:gd name="T48" fmla="*/ 1 w 112"/>
                <a:gd name="T49" fmla="*/ 1 h 151"/>
                <a:gd name="T50" fmla="*/ 1 w 112"/>
                <a:gd name="T51" fmla="*/ 1 h 151"/>
                <a:gd name="T52" fmla="*/ 1 w 112"/>
                <a:gd name="T53" fmla="*/ 1 h 151"/>
                <a:gd name="T54" fmla="*/ 1 w 112"/>
                <a:gd name="T55" fmla="*/ 1 h 151"/>
                <a:gd name="T56" fmla="*/ 1 w 112"/>
                <a:gd name="T57" fmla="*/ 1 h 151"/>
                <a:gd name="T58" fmla="*/ 1 w 112"/>
                <a:gd name="T59" fmla="*/ 1 h 151"/>
                <a:gd name="T60" fmla="*/ 1 w 112"/>
                <a:gd name="T61" fmla="*/ 1 h 151"/>
                <a:gd name="T62" fmla="*/ 1 w 112"/>
                <a:gd name="T63" fmla="*/ 1 h 151"/>
                <a:gd name="T64" fmla="*/ 1 w 112"/>
                <a:gd name="T65" fmla="*/ 1 h 151"/>
                <a:gd name="T66" fmla="*/ 1 w 112"/>
                <a:gd name="T67" fmla="*/ 1 h 151"/>
                <a:gd name="T68" fmla="*/ 1 w 112"/>
                <a:gd name="T69" fmla="*/ 1 h 151"/>
                <a:gd name="T70" fmla="*/ 1 w 112"/>
                <a:gd name="T71" fmla="*/ 1 h 151"/>
                <a:gd name="T72" fmla="*/ 1 w 112"/>
                <a:gd name="T73" fmla="*/ 1 h 151"/>
                <a:gd name="T74" fmla="*/ 1 w 112"/>
                <a:gd name="T75" fmla="*/ 1 h 151"/>
                <a:gd name="T76" fmla="*/ 1 w 112"/>
                <a:gd name="T77" fmla="*/ 1 h 151"/>
                <a:gd name="T78" fmla="*/ 1 w 112"/>
                <a:gd name="T79" fmla="*/ 1 h 151"/>
                <a:gd name="T80" fmla="*/ 1 w 112"/>
                <a:gd name="T81" fmla="*/ 1 h 151"/>
                <a:gd name="T82" fmla="*/ 1 w 112"/>
                <a:gd name="T83" fmla="*/ 1 h 151"/>
                <a:gd name="T84" fmla="*/ 1 w 112"/>
                <a:gd name="T85" fmla="*/ 1 h 151"/>
                <a:gd name="T86" fmla="*/ 1 w 112"/>
                <a:gd name="T87" fmla="*/ 1 h 151"/>
                <a:gd name="T88" fmla="*/ 1 w 112"/>
                <a:gd name="T89" fmla="*/ 1 h 151"/>
                <a:gd name="T90" fmla="*/ 1 w 112"/>
                <a:gd name="T91" fmla="*/ 1 h 151"/>
                <a:gd name="T92" fmla="*/ 1 w 112"/>
                <a:gd name="T93" fmla="*/ 1 h 151"/>
                <a:gd name="T94" fmla="*/ 1 w 112"/>
                <a:gd name="T95" fmla="*/ 1 h 151"/>
                <a:gd name="T96" fmla="*/ 1 w 112"/>
                <a:gd name="T97" fmla="*/ 1 h 151"/>
                <a:gd name="T98" fmla="*/ 1 w 112"/>
                <a:gd name="T99" fmla="*/ 1 h 151"/>
                <a:gd name="T100" fmla="*/ 1 w 112"/>
                <a:gd name="T101" fmla="*/ 1 h 151"/>
                <a:gd name="T102" fmla="*/ 1 w 112"/>
                <a:gd name="T103" fmla="*/ 1 h 151"/>
                <a:gd name="T104" fmla="*/ 1 w 112"/>
                <a:gd name="T105" fmla="*/ 1 h 151"/>
                <a:gd name="T106" fmla="*/ 1 w 112"/>
                <a:gd name="T107" fmla="*/ 1 h 151"/>
                <a:gd name="T108" fmla="*/ 1 w 112"/>
                <a:gd name="T109" fmla="*/ 1 h 151"/>
                <a:gd name="T110" fmla="*/ 1 w 112"/>
                <a:gd name="T111" fmla="*/ 1 h 151"/>
                <a:gd name="T112" fmla="*/ 1 w 112"/>
                <a:gd name="T113" fmla="*/ 1 h 151"/>
                <a:gd name="T114" fmla="*/ 1 w 112"/>
                <a:gd name="T115" fmla="*/ 1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"/>
                <a:gd name="T175" fmla="*/ 0 h 151"/>
                <a:gd name="T176" fmla="*/ 112 w 112"/>
                <a:gd name="T177" fmla="*/ 151 h 1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0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0 h 83"/>
                <a:gd name="T2" fmla="*/ 1 w 181"/>
                <a:gd name="T3" fmla="*/ 0 h 83"/>
                <a:gd name="T4" fmla="*/ 1 w 181"/>
                <a:gd name="T5" fmla="*/ 0 h 83"/>
                <a:gd name="T6" fmla="*/ 1 w 181"/>
                <a:gd name="T7" fmla="*/ 0 h 83"/>
                <a:gd name="T8" fmla="*/ 1 w 181"/>
                <a:gd name="T9" fmla="*/ 0 h 83"/>
                <a:gd name="T10" fmla="*/ 1 w 181"/>
                <a:gd name="T11" fmla="*/ 0 h 83"/>
                <a:gd name="T12" fmla="*/ 1 w 181"/>
                <a:gd name="T13" fmla="*/ 0 h 83"/>
                <a:gd name="T14" fmla="*/ 1 w 181"/>
                <a:gd name="T15" fmla="*/ 0 h 83"/>
                <a:gd name="T16" fmla="*/ 1 w 181"/>
                <a:gd name="T17" fmla="*/ 0 h 83"/>
                <a:gd name="T18" fmla="*/ 1 w 181"/>
                <a:gd name="T19" fmla="*/ 0 h 83"/>
                <a:gd name="T20" fmla="*/ 1 w 181"/>
                <a:gd name="T21" fmla="*/ 0 h 83"/>
                <a:gd name="T22" fmla="*/ 1 w 181"/>
                <a:gd name="T23" fmla="*/ 0 h 83"/>
                <a:gd name="T24" fmla="*/ 1 w 181"/>
                <a:gd name="T25" fmla="*/ 0 h 83"/>
                <a:gd name="T26" fmla="*/ 1 w 181"/>
                <a:gd name="T27" fmla="*/ 0 h 83"/>
                <a:gd name="T28" fmla="*/ 1 w 181"/>
                <a:gd name="T29" fmla="*/ 0 h 83"/>
                <a:gd name="T30" fmla="*/ 1 w 181"/>
                <a:gd name="T31" fmla="*/ 0 h 83"/>
                <a:gd name="T32" fmla="*/ 1 w 181"/>
                <a:gd name="T33" fmla="*/ 0 h 83"/>
                <a:gd name="T34" fmla="*/ 1 w 181"/>
                <a:gd name="T35" fmla="*/ 0 h 83"/>
                <a:gd name="T36" fmla="*/ 1 w 181"/>
                <a:gd name="T37" fmla="*/ 0 h 83"/>
                <a:gd name="T38" fmla="*/ 1 w 181"/>
                <a:gd name="T39" fmla="*/ 0 h 83"/>
                <a:gd name="T40" fmla="*/ 1 w 181"/>
                <a:gd name="T41" fmla="*/ 0 h 83"/>
                <a:gd name="T42" fmla="*/ 1 w 181"/>
                <a:gd name="T43" fmla="*/ 0 h 83"/>
                <a:gd name="T44" fmla="*/ 1 w 181"/>
                <a:gd name="T45" fmla="*/ 0 h 83"/>
                <a:gd name="T46" fmla="*/ 1 w 181"/>
                <a:gd name="T47" fmla="*/ 0 h 83"/>
                <a:gd name="T48" fmla="*/ 1 w 181"/>
                <a:gd name="T49" fmla="*/ 0 h 83"/>
                <a:gd name="T50" fmla="*/ 1 w 181"/>
                <a:gd name="T51" fmla="*/ 0 h 83"/>
                <a:gd name="T52" fmla="*/ 1 w 181"/>
                <a:gd name="T53" fmla="*/ 0 h 83"/>
                <a:gd name="T54" fmla="*/ 1 w 181"/>
                <a:gd name="T55" fmla="*/ 0 h 83"/>
                <a:gd name="T56" fmla="*/ 1 w 181"/>
                <a:gd name="T57" fmla="*/ 0 h 83"/>
                <a:gd name="T58" fmla="*/ 1 w 181"/>
                <a:gd name="T59" fmla="*/ 0 h 83"/>
                <a:gd name="T60" fmla="*/ 1 w 181"/>
                <a:gd name="T61" fmla="*/ 0 h 83"/>
                <a:gd name="T62" fmla="*/ 1 w 181"/>
                <a:gd name="T63" fmla="*/ 0 h 83"/>
                <a:gd name="T64" fmla="*/ 1 w 181"/>
                <a:gd name="T65" fmla="*/ 0 h 83"/>
                <a:gd name="T66" fmla="*/ 1 w 181"/>
                <a:gd name="T67" fmla="*/ 0 h 83"/>
                <a:gd name="T68" fmla="*/ 1 w 181"/>
                <a:gd name="T69" fmla="*/ 0 h 83"/>
                <a:gd name="T70" fmla="*/ 1 w 181"/>
                <a:gd name="T71" fmla="*/ 0 h 83"/>
                <a:gd name="T72" fmla="*/ 1 w 181"/>
                <a:gd name="T73" fmla="*/ 0 h 83"/>
                <a:gd name="T74" fmla="*/ 1 w 181"/>
                <a:gd name="T75" fmla="*/ 0 h 83"/>
                <a:gd name="T76" fmla="*/ 1 w 181"/>
                <a:gd name="T77" fmla="*/ 0 h 83"/>
                <a:gd name="T78" fmla="*/ 1 w 181"/>
                <a:gd name="T79" fmla="*/ 0 h 83"/>
                <a:gd name="T80" fmla="*/ 1 w 181"/>
                <a:gd name="T81" fmla="*/ 0 h 83"/>
                <a:gd name="T82" fmla="*/ 1 w 181"/>
                <a:gd name="T83" fmla="*/ 0 h 83"/>
                <a:gd name="T84" fmla="*/ 1 w 181"/>
                <a:gd name="T85" fmla="*/ 0 h 83"/>
                <a:gd name="T86" fmla="*/ 1 w 181"/>
                <a:gd name="T87" fmla="*/ 0 h 83"/>
                <a:gd name="T88" fmla="*/ 1 w 181"/>
                <a:gd name="T89" fmla="*/ 0 h 83"/>
                <a:gd name="T90" fmla="*/ 1 w 181"/>
                <a:gd name="T91" fmla="*/ 0 h 83"/>
                <a:gd name="T92" fmla="*/ 1 w 181"/>
                <a:gd name="T93" fmla="*/ 0 h 83"/>
                <a:gd name="T94" fmla="*/ 1 w 181"/>
                <a:gd name="T95" fmla="*/ 0 h 83"/>
                <a:gd name="T96" fmla="*/ 1 w 181"/>
                <a:gd name="T97" fmla="*/ 0 h 83"/>
                <a:gd name="T98" fmla="*/ 1 w 181"/>
                <a:gd name="T99" fmla="*/ 0 h 83"/>
                <a:gd name="T100" fmla="*/ 1 w 181"/>
                <a:gd name="T101" fmla="*/ 0 h 83"/>
                <a:gd name="T102" fmla="*/ 1 w 181"/>
                <a:gd name="T103" fmla="*/ 0 h 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1"/>
                <a:gd name="T157" fmla="*/ 0 h 83"/>
                <a:gd name="T158" fmla="*/ 181 w 181"/>
                <a:gd name="T159" fmla="*/ 83 h 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1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1 w 148"/>
                <a:gd name="T1" fmla="*/ 0 h 169"/>
                <a:gd name="T2" fmla="*/ 1 w 148"/>
                <a:gd name="T3" fmla="*/ 0 h 169"/>
                <a:gd name="T4" fmla="*/ 1 w 148"/>
                <a:gd name="T5" fmla="*/ 0 h 169"/>
                <a:gd name="T6" fmla="*/ 1 w 148"/>
                <a:gd name="T7" fmla="*/ 0 h 169"/>
                <a:gd name="T8" fmla="*/ 1 w 148"/>
                <a:gd name="T9" fmla="*/ 0 h 169"/>
                <a:gd name="T10" fmla="*/ 1 w 148"/>
                <a:gd name="T11" fmla="*/ 0 h 169"/>
                <a:gd name="T12" fmla="*/ 1 w 148"/>
                <a:gd name="T13" fmla="*/ 0 h 169"/>
                <a:gd name="T14" fmla="*/ 1 w 148"/>
                <a:gd name="T15" fmla="*/ 0 h 169"/>
                <a:gd name="T16" fmla="*/ 1 w 148"/>
                <a:gd name="T17" fmla="*/ 0 h 169"/>
                <a:gd name="T18" fmla="*/ 1 w 148"/>
                <a:gd name="T19" fmla="*/ 0 h 169"/>
                <a:gd name="T20" fmla="*/ 1 w 148"/>
                <a:gd name="T21" fmla="*/ 0 h 169"/>
                <a:gd name="T22" fmla="*/ 1 w 148"/>
                <a:gd name="T23" fmla="*/ 0 h 169"/>
                <a:gd name="T24" fmla="*/ 1 w 148"/>
                <a:gd name="T25" fmla="*/ 0 h 169"/>
                <a:gd name="T26" fmla="*/ 1 w 148"/>
                <a:gd name="T27" fmla="*/ 0 h 169"/>
                <a:gd name="T28" fmla="*/ 1 w 148"/>
                <a:gd name="T29" fmla="*/ 0 h 169"/>
                <a:gd name="T30" fmla="*/ 1 w 148"/>
                <a:gd name="T31" fmla="*/ 0 h 169"/>
                <a:gd name="T32" fmla="*/ 1 w 148"/>
                <a:gd name="T33" fmla="*/ 0 h 169"/>
                <a:gd name="T34" fmla="*/ 1 w 148"/>
                <a:gd name="T35" fmla="*/ 0 h 169"/>
                <a:gd name="T36" fmla="*/ 1 w 148"/>
                <a:gd name="T37" fmla="*/ 0 h 169"/>
                <a:gd name="T38" fmla="*/ 1 w 148"/>
                <a:gd name="T39" fmla="*/ 0 h 169"/>
                <a:gd name="T40" fmla="*/ 1 w 148"/>
                <a:gd name="T41" fmla="*/ 0 h 169"/>
                <a:gd name="T42" fmla="*/ 1 w 148"/>
                <a:gd name="T43" fmla="*/ 0 h 169"/>
                <a:gd name="T44" fmla="*/ 1 w 148"/>
                <a:gd name="T45" fmla="*/ 0 h 169"/>
                <a:gd name="T46" fmla="*/ 1 w 148"/>
                <a:gd name="T47" fmla="*/ 0 h 169"/>
                <a:gd name="T48" fmla="*/ 1 w 148"/>
                <a:gd name="T49" fmla="*/ 0 h 169"/>
                <a:gd name="T50" fmla="*/ 1 w 148"/>
                <a:gd name="T51" fmla="*/ 0 h 169"/>
                <a:gd name="T52" fmla="*/ 1 w 148"/>
                <a:gd name="T53" fmla="*/ 0 h 169"/>
                <a:gd name="T54" fmla="*/ 1 w 148"/>
                <a:gd name="T55" fmla="*/ 0 h 169"/>
                <a:gd name="T56" fmla="*/ 1 w 148"/>
                <a:gd name="T57" fmla="*/ 0 h 169"/>
                <a:gd name="T58" fmla="*/ 1 w 148"/>
                <a:gd name="T59" fmla="*/ 0 h 169"/>
                <a:gd name="T60" fmla="*/ 1 w 148"/>
                <a:gd name="T61" fmla="*/ 0 h 169"/>
                <a:gd name="T62" fmla="*/ 1 w 148"/>
                <a:gd name="T63" fmla="*/ 0 h 169"/>
                <a:gd name="T64" fmla="*/ 1 w 148"/>
                <a:gd name="T65" fmla="*/ 0 h 169"/>
                <a:gd name="T66" fmla="*/ 1 w 148"/>
                <a:gd name="T67" fmla="*/ 0 h 169"/>
                <a:gd name="T68" fmla="*/ 1 w 148"/>
                <a:gd name="T69" fmla="*/ 0 h 169"/>
                <a:gd name="T70" fmla="*/ 1 w 148"/>
                <a:gd name="T71" fmla="*/ 0 h 169"/>
                <a:gd name="T72" fmla="*/ 1 w 148"/>
                <a:gd name="T73" fmla="*/ 0 h 169"/>
                <a:gd name="T74" fmla="*/ 1 w 148"/>
                <a:gd name="T75" fmla="*/ 0 h 169"/>
                <a:gd name="T76" fmla="*/ 1 w 148"/>
                <a:gd name="T77" fmla="*/ 0 h 169"/>
                <a:gd name="T78" fmla="*/ 1 w 148"/>
                <a:gd name="T79" fmla="*/ 0 h 169"/>
                <a:gd name="T80" fmla="*/ 1 w 148"/>
                <a:gd name="T81" fmla="*/ 0 h 169"/>
                <a:gd name="T82" fmla="*/ 1 w 148"/>
                <a:gd name="T83" fmla="*/ 0 h 169"/>
                <a:gd name="T84" fmla="*/ 1 w 148"/>
                <a:gd name="T85" fmla="*/ 0 h 169"/>
                <a:gd name="T86" fmla="*/ 1 w 148"/>
                <a:gd name="T87" fmla="*/ 0 h 169"/>
                <a:gd name="T88" fmla="*/ 1 w 148"/>
                <a:gd name="T89" fmla="*/ 0 h 169"/>
                <a:gd name="T90" fmla="*/ 1 w 148"/>
                <a:gd name="T91" fmla="*/ 0 h 169"/>
                <a:gd name="T92" fmla="*/ 1 w 148"/>
                <a:gd name="T93" fmla="*/ 0 h 169"/>
                <a:gd name="T94" fmla="*/ 1 w 148"/>
                <a:gd name="T95" fmla="*/ 0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69"/>
                <a:gd name="T146" fmla="*/ 148 w 148"/>
                <a:gd name="T147" fmla="*/ 169 h 16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2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1 w 110"/>
                <a:gd name="T1" fmla="*/ 1 h 195"/>
                <a:gd name="T2" fmla="*/ 1 w 110"/>
                <a:gd name="T3" fmla="*/ 1 h 195"/>
                <a:gd name="T4" fmla="*/ 1 w 110"/>
                <a:gd name="T5" fmla="*/ 1 h 195"/>
                <a:gd name="T6" fmla="*/ 1 w 110"/>
                <a:gd name="T7" fmla="*/ 1 h 195"/>
                <a:gd name="T8" fmla="*/ 1 w 110"/>
                <a:gd name="T9" fmla="*/ 1 h 195"/>
                <a:gd name="T10" fmla="*/ 1 w 110"/>
                <a:gd name="T11" fmla="*/ 1 h 195"/>
                <a:gd name="T12" fmla="*/ 1 w 110"/>
                <a:gd name="T13" fmla="*/ 1 h 195"/>
                <a:gd name="T14" fmla="*/ 1 w 110"/>
                <a:gd name="T15" fmla="*/ 1 h 195"/>
                <a:gd name="T16" fmla="*/ 1 w 110"/>
                <a:gd name="T17" fmla="*/ 1 h 195"/>
                <a:gd name="T18" fmla="*/ 1 w 110"/>
                <a:gd name="T19" fmla="*/ 1 h 195"/>
                <a:gd name="T20" fmla="*/ 1 w 110"/>
                <a:gd name="T21" fmla="*/ 1 h 195"/>
                <a:gd name="T22" fmla="*/ 1 w 110"/>
                <a:gd name="T23" fmla="*/ 1 h 195"/>
                <a:gd name="T24" fmla="*/ 1 w 110"/>
                <a:gd name="T25" fmla="*/ 1 h 195"/>
                <a:gd name="T26" fmla="*/ 1 w 110"/>
                <a:gd name="T27" fmla="*/ 1 h 195"/>
                <a:gd name="T28" fmla="*/ 1 w 110"/>
                <a:gd name="T29" fmla="*/ 1 h 195"/>
                <a:gd name="T30" fmla="*/ 1 w 110"/>
                <a:gd name="T31" fmla="*/ 1 h 195"/>
                <a:gd name="T32" fmla="*/ 1 w 110"/>
                <a:gd name="T33" fmla="*/ 1 h 195"/>
                <a:gd name="T34" fmla="*/ 1 w 110"/>
                <a:gd name="T35" fmla="*/ 1 h 195"/>
                <a:gd name="T36" fmla="*/ 1 w 110"/>
                <a:gd name="T37" fmla="*/ 1 h 195"/>
                <a:gd name="T38" fmla="*/ 1 w 110"/>
                <a:gd name="T39" fmla="*/ 1 h 195"/>
                <a:gd name="T40" fmla="*/ 1 w 110"/>
                <a:gd name="T41" fmla="*/ 1 h 195"/>
                <a:gd name="T42" fmla="*/ 1 w 110"/>
                <a:gd name="T43" fmla="*/ 1 h 195"/>
                <a:gd name="T44" fmla="*/ 1 w 110"/>
                <a:gd name="T45" fmla="*/ 1 h 195"/>
                <a:gd name="T46" fmla="*/ 1 w 110"/>
                <a:gd name="T47" fmla="*/ 1 h 195"/>
                <a:gd name="T48" fmla="*/ 0 w 110"/>
                <a:gd name="T49" fmla="*/ 1 h 195"/>
                <a:gd name="T50" fmla="*/ 1 w 110"/>
                <a:gd name="T51" fmla="*/ 1 h 195"/>
                <a:gd name="T52" fmla="*/ 1 w 110"/>
                <a:gd name="T53" fmla="*/ 1 h 195"/>
                <a:gd name="T54" fmla="*/ 1 w 110"/>
                <a:gd name="T55" fmla="*/ 1 h 195"/>
                <a:gd name="T56" fmla="*/ 1 w 110"/>
                <a:gd name="T57" fmla="*/ 1 h 195"/>
                <a:gd name="T58" fmla="*/ 1 w 110"/>
                <a:gd name="T59" fmla="*/ 1 h 195"/>
                <a:gd name="T60" fmla="*/ 1 w 110"/>
                <a:gd name="T61" fmla="*/ 1 h 195"/>
                <a:gd name="T62" fmla="*/ 1 w 110"/>
                <a:gd name="T63" fmla="*/ 1 h 195"/>
                <a:gd name="T64" fmla="*/ 1 w 110"/>
                <a:gd name="T65" fmla="*/ 1 h 195"/>
                <a:gd name="T66" fmla="*/ 1 w 110"/>
                <a:gd name="T67" fmla="*/ 1 h 195"/>
                <a:gd name="T68" fmla="*/ 1 w 110"/>
                <a:gd name="T69" fmla="*/ 1 h 195"/>
                <a:gd name="T70" fmla="*/ 1 w 110"/>
                <a:gd name="T71" fmla="*/ 1 h 195"/>
                <a:gd name="T72" fmla="*/ 1 w 110"/>
                <a:gd name="T73" fmla="*/ 1 h 195"/>
                <a:gd name="T74" fmla="*/ 1 w 110"/>
                <a:gd name="T75" fmla="*/ 1 h 195"/>
                <a:gd name="T76" fmla="*/ 1 w 110"/>
                <a:gd name="T77" fmla="*/ 1 h 195"/>
                <a:gd name="T78" fmla="*/ 1 w 110"/>
                <a:gd name="T79" fmla="*/ 1 h 195"/>
                <a:gd name="T80" fmla="*/ 1 w 110"/>
                <a:gd name="T81" fmla="*/ 1 h 195"/>
                <a:gd name="T82" fmla="*/ 1 w 110"/>
                <a:gd name="T83" fmla="*/ 1 h 195"/>
                <a:gd name="T84" fmla="*/ 1 w 110"/>
                <a:gd name="T85" fmla="*/ 1 h 195"/>
                <a:gd name="T86" fmla="*/ 1 w 110"/>
                <a:gd name="T87" fmla="*/ 1 h 195"/>
                <a:gd name="T88" fmla="*/ 1 w 110"/>
                <a:gd name="T89" fmla="*/ 1 h 195"/>
                <a:gd name="T90" fmla="*/ 1 w 110"/>
                <a:gd name="T91" fmla="*/ 1 h 195"/>
                <a:gd name="T92" fmla="*/ 1 w 110"/>
                <a:gd name="T93" fmla="*/ 1 h 195"/>
                <a:gd name="T94" fmla="*/ 1 w 110"/>
                <a:gd name="T95" fmla="*/ 1 h 195"/>
                <a:gd name="T96" fmla="*/ 1 w 110"/>
                <a:gd name="T97" fmla="*/ 0 h 1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95"/>
                <a:gd name="T149" fmla="*/ 110 w 110"/>
                <a:gd name="T150" fmla="*/ 195 h 1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3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 w 177"/>
                <a:gd name="T1" fmla="*/ 0 h 101"/>
                <a:gd name="T2" fmla="*/ 1 w 177"/>
                <a:gd name="T3" fmla="*/ 0 h 101"/>
                <a:gd name="T4" fmla="*/ 1 w 177"/>
                <a:gd name="T5" fmla="*/ 0 h 101"/>
                <a:gd name="T6" fmla="*/ 1 w 177"/>
                <a:gd name="T7" fmla="*/ 0 h 101"/>
                <a:gd name="T8" fmla="*/ 1 w 177"/>
                <a:gd name="T9" fmla="*/ 0 h 101"/>
                <a:gd name="T10" fmla="*/ 1 w 177"/>
                <a:gd name="T11" fmla="*/ 0 h 101"/>
                <a:gd name="T12" fmla="*/ 1 w 177"/>
                <a:gd name="T13" fmla="*/ 0 h 101"/>
                <a:gd name="T14" fmla="*/ 1 w 177"/>
                <a:gd name="T15" fmla="*/ 0 h 101"/>
                <a:gd name="T16" fmla="*/ 1 w 177"/>
                <a:gd name="T17" fmla="*/ 0 h 101"/>
                <a:gd name="T18" fmla="*/ 1 w 177"/>
                <a:gd name="T19" fmla="*/ 0 h 101"/>
                <a:gd name="T20" fmla="*/ 1 w 177"/>
                <a:gd name="T21" fmla="*/ 0 h 101"/>
                <a:gd name="T22" fmla="*/ 1 w 177"/>
                <a:gd name="T23" fmla="*/ 0 h 101"/>
                <a:gd name="T24" fmla="*/ 1 w 177"/>
                <a:gd name="T25" fmla="*/ 0 h 101"/>
                <a:gd name="T26" fmla="*/ 1 w 177"/>
                <a:gd name="T27" fmla="*/ 0 h 101"/>
                <a:gd name="T28" fmla="*/ 1 w 177"/>
                <a:gd name="T29" fmla="*/ 0 h 101"/>
                <a:gd name="T30" fmla="*/ 1 w 177"/>
                <a:gd name="T31" fmla="*/ 0 h 101"/>
                <a:gd name="T32" fmla="*/ 1 w 177"/>
                <a:gd name="T33" fmla="*/ 0 h 101"/>
                <a:gd name="T34" fmla="*/ 1 w 177"/>
                <a:gd name="T35" fmla="*/ 0 h 101"/>
                <a:gd name="T36" fmla="*/ 1 w 177"/>
                <a:gd name="T37" fmla="*/ 0 h 101"/>
                <a:gd name="T38" fmla="*/ 1 w 177"/>
                <a:gd name="T39" fmla="*/ 0 h 101"/>
                <a:gd name="T40" fmla="*/ 1 w 177"/>
                <a:gd name="T41" fmla="*/ 0 h 101"/>
                <a:gd name="T42" fmla="*/ 1 w 177"/>
                <a:gd name="T43" fmla="*/ 0 h 101"/>
                <a:gd name="T44" fmla="*/ 1 w 177"/>
                <a:gd name="T45" fmla="*/ 0 h 101"/>
                <a:gd name="T46" fmla="*/ 1 w 177"/>
                <a:gd name="T47" fmla="*/ 0 h 101"/>
                <a:gd name="T48" fmla="*/ 1 w 177"/>
                <a:gd name="T49" fmla="*/ 0 h 101"/>
                <a:gd name="T50" fmla="*/ 1 w 177"/>
                <a:gd name="T51" fmla="*/ 0 h 101"/>
                <a:gd name="T52" fmla="*/ 1 w 177"/>
                <a:gd name="T53" fmla="*/ 0 h 101"/>
                <a:gd name="T54" fmla="*/ 1 w 177"/>
                <a:gd name="T55" fmla="*/ 0 h 101"/>
                <a:gd name="T56" fmla="*/ 1 w 177"/>
                <a:gd name="T57" fmla="*/ 0 h 101"/>
                <a:gd name="T58" fmla="*/ 1 w 177"/>
                <a:gd name="T59" fmla="*/ 0 h 101"/>
                <a:gd name="T60" fmla="*/ 1 w 177"/>
                <a:gd name="T61" fmla="*/ 0 h 101"/>
                <a:gd name="T62" fmla="*/ 1 w 177"/>
                <a:gd name="T63" fmla="*/ 0 h 101"/>
                <a:gd name="T64" fmla="*/ 1 w 177"/>
                <a:gd name="T65" fmla="*/ 0 h 101"/>
                <a:gd name="T66" fmla="*/ 1 w 177"/>
                <a:gd name="T67" fmla="*/ 0 h 101"/>
                <a:gd name="T68" fmla="*/ 1 w 177"/>
                <a:gd name="T69" fmla="*/ 0 h 101"/>
                <a:gd name="T70" fmla="*/ 1 w 177"/>
                <a:gd name="T71" fmla="*/ 0 h 101"/>
                <a:gd name="T72" fmla="*/ 1 w 177"/>
                <a:gd name="T73" fmla="*/ 0 h 101"/>
                <a:gd name="T74" fmla="*/ 1 w 177"/>
                <a:gd name="T75" fmla="*/ 0 h 101"/>
                <a:gd name="T76" fmla="*/ 1 w 177"/>
                <a:gd name="T77" fmla="*/ 0 h 101"/>
                <a:gd name="T78" fmla="*/ 1 w 177"/>
                <a:gd name="T79" fmla="*/ 0 h 101"/>
                <a:gd name="T80" fmla="*/ 1 w 177"/>
                <a:gd name="T81" fmla="*/ 0 h 101"/>
                <a:gd name="T82" fmla="*/ 1 w 177"/>
                <a:gd name="T83" fmla="*/ 0 h 101"/>
                <a:gd name="T84" fmla="*/ 1 w 177"/>
                <a:gd name="T85" fmla="*/ 0 h 101"/>
                <a:gd name="T86" fmla="*/ 1 w 177"/>
                <a:gd name="T87" fmla="*/ 0 h 101"/>
                <a:gd name="T88" fmla="*/ 1 w 177"/>
                <a:gd name="T89" fmla="*/ 0 h 101"/>
                <a:gd name="T90" fmla="*/ 1 w 177"/>
                <a:gd name="T91" fmla="*/ 0 h 101"/>
                <a:gd name="T92" fmla="*/ 1 w 177"/>
                <a:gd name="T93" fmla="*/ 0 h 101"/>
                <a:gd name="T94" fmla="*/ 1 w 177"/>
                <a:gd name="T95" fmla="*/ 0 h 101"/>
                <a:gd name="T96" fmla="*/ 1 w 177"/>
                <a:gd name="T97" fmla="*/ 0 h 101"/>
                <a:gd name="T98" fmla="*/ 1 w 177"/>
                <a:gd name="T99" fmla="*/ 0 h 101"/>
                <a:gd name="T100" fmla="*/ 1 w 177"/>
                <a:gd name="T101" fmla="*/ 0 h 101"/>
                <a:gd name="T102" fmla="*/ 1 w 177"/>
                <a:gd name="T103" fmla="*/ 0 h 1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7"/>
                <a:gd name="T157" fmla="*/ 0 h 101"/>
                <a:gd name="T158" fmla="*/ 177 w 177"/>
                <a:gd name="T159" fmla="*/ 101 h 1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4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1 w 16"/>
                <a:gd name="T1" fmla="*/ 1 h 17"/>
                <a:gd name="T2" fmla="*/ 1 w 16"/>
                <a:gd name="T3" fmla="*/ 0 h 17"/>
                <a:gd name="T4" fmla="*/ 1 w 16"/>
                <a:gd name="T5" fmla="*/ 0 h 17"/>
                <a:gd name="T6" fmla="*/ 1 w 16"/>
                <a:gd name="T7" fmla="*/ 1 h 17"/>
                <a:gd name="T8" fmla="*/ 1 w 16"/>
                <a:gd name="T9" fmla="*/ 1 h 17"/>
                <a:gd name="T10" fmla="*/ 1 w 16"/>
                <a:gd name="T11" fmla="*/ 1 h 17"/>
                <a:gd name="T12" fmla="*/ 1 w 16"/>
                <a:gd name="T13" fmla="*/ 1 h 17"/>
                <a:gd name="T14" fmla="*/ 1 w 16"/>
                <a:gd name="T15" fmla="*/ 1 h 17"/>
                <a:gd name="T16" fmla="*/ 1 w 16"/>
                <a:gd name="T17" fmla="*/ 1 h 17"/>
                <a:gd name="T18" fmla="*/ 1 w 16"/>
                <a:gd name="T19" fmla="*/ 1 h 17"/>
                <a:gd name="T20" fmla="*/ 1 w 16"/>
                <a:gd name="T21" fmla="*/ 1 h 17"/>
                <a:gd name="T22" fmla="*/ 1 w 16"/>
                <a:gd name="T23" fmla="*/ 1 h 17"/>
                <a:gd name="T24" fmla="*/ 1 w 16"/>
                <a:gd name="T25" fmla="*/ 1 h 17"/>
                <a:gd name="T26" fmla="*/ 1 w 16"/>
                <a:gd name="T27" fmla="*/ 1 h 17"/>
                <a:gd name="T28" fmla="*/ 0 w 16"/>
                <a:gd name="T29" fmla="*/ 1 h 17"/>
                <a:gd name="T30" fmla="*/ 0 w 16"/>
                <a:gd name="T31" fmla="*/ 1 h 17"/>
                <a:gd name="T32" fmla="*/ 1 w 16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7"/>
                <a:gd name="T53" fmla="*/ 16 w 1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5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0 h 12"/>
                <a:gd name="T4" fmla="*/ 1 w 14"/>
                <a:gd name="T5" fmla="*/ 0 h 12"/>
                <a:gd name="T6" fmla="*/ 1 w 14"/>
                <a:gd name="T7" fmla="*/ 1 h 12"/>
                <a:gd name="T8" fmla="*/ 1 w 14"/>
                <a:gd name="T9" fmla="*/ 1 h 12"/>
                <a:gd name="T10" fmla="*/ 1 w 14"/>
                <a:gd name="T11" fmla="*/ 1 h 12"/>
                <a:gd name="T12" fmla="*/ 1 w 14"/>
                <a:gd name="T13" fmla="*/ 1 h 12"/>
                <a:gd name="T14" fmla="*/ 1 w 14"/>
                <a:gd name="T15" fmla="*/ 1 h 12"/>
                <a:gd name="T16" fmla="*/ 1 w 14"/>
                <a:gd name="T17" fmla="*/ 1 h 12"/>
                <a:gd name="T18" fmla="*/ 1 w 14"/>
                <a:gd name="T19" fmla="*/ 1 h 12"/>
                <a:gd name="T20" fmla="*/ 1 w 14"/>
                <a:gd name="T21" fmla="*/ 1 h 12"/>
                <a:gd name="T22" fmla="*/ 1 w 14"/>
                <a:gd name="T23" fmla="*/ 1 h 12"/>
                <a:gd name="T24" fmla="*/ 1 w 14"/>
                <a:gd name="T25" fmla="*/ 1 h 12"/>
                <a:gd name="T26" fmla="*/ 1 w 14"/>
                <a:gd name="T27" fmla="*/ 1 h 12"/>
                <a:gd name="T28" fmla="*/ 0 w 14"/>
                <a:gd name="T29" fmla="*/ 1 h 12"/>
                <a:gd name="T30" fmla="*/ 0 w 14"/>
                <a:gd name="T31" fmla="*/ 1 h 12"/>
                <a:gd name="T32" fmla="*/ 1 w 14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12"/>
                <a:gd name="T53" fmla="*/ 14 w 1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6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1 w 18"/>
                <a:gd name="T1" fmla="*/ 1 h 17"/>
                <a:gd name="T2" fmla="*/ 1 w 18"/>
                <a:gd name="T3" fmla="*/ 1 h 17"/>
                <a:gd name="T4" fmla="*/ 1 w 18"/>
                <a:gd name="T5" fmla="*/ 0 h 17"/>
                <a:gd name="T6" fmla="*/ 1 w 18"/>
                <a:gd name="T7" fmla="*/ 0 h 17"/>
                <a:gd name="T8" fmla="*/ 1 w 18"/>
                <a:gd name="T9" fmla="*/ 1 h 17"/>
                <a:gd name="T10" fmla="*/ 1 w 18"/>
                <a:gd name="T11" fmla="*/ 1 h 17"/>
                <a:gd name="T12" fmla="*/ 1 w 18"/>
                <a:gd name="T13" fmla="*/ 1 h 17"/>
                <a:gd name="T14" fmla="*/ 1 w 18"/>
                <a:gd name="T15" fmla="*/ 1 h 17"/>
                <a:gd name="T16" fmla="*/ 1 w 18"/>
                <a:gd name="T17" fmla="*/ 1 h 17"/>
                <a:gd name="T18" fmla="*/ 1 w 18"/>
                <a:gd name="T19" fmla="*/ 1 h 17"/>
                <a:gd name="T20" fmla="*/ 1 w 18"/>
                <a:gd name="T21" fmla="*/ 1 h 17"/>
                <a:gd name="T22" fmla="*/ 1 w 18"/>
                <a:gd name="T23" fmla="*/ 1 h 17"/>
                <a:gd name="T24" fmla="*/ 1 w 18"/>
                <a:gd name="T25" fmla="*/ 1 h 17"/>
                <a:gd name="T26" fmla="*/ 1 w 18"/>
                <a:gd name="T27" fmla="*/ 1 h 17"/>
                <a:gd name="T28" fmla="*/ 0 w 18"/>
                <a:gd name="T29" fmla="*/ 1 h 17"/>
                <a:gd name="T30" fmla="*/ 0 w 18"/>
                <a:gd name="T31" fmla="*/ 1 h 17"/>
                <a:gd name="T32" fmla="*/ 1 w 1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7"/>
                <a:gd name="T53" fmla="*/ 18 w 18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7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 w 20"/>
                <a:gd name="T1" fmla="*/ 0 h 20"/>
                <a:gd name="T2" fmla="*/ 1 w 20"/>
                <a:gd name="T3" fmla="*/ 0 h 20"/>
                <a:gd name="T4" fmla="*/ 1 w 20"/>
                <a:gd name="T5" fmla="*/ 0 h 20"/>
                <a:gd name="T6" fmla="*/ 1 w 20"/>
                <a:gd name="T7" fmla="*/ 0 h 20"/>
                <a:gd name="T8" fmla="*/ 1 w 20"/>
                <a:gd name="T9" fmla="*/ 0 h 20"/>
                <a:gd name="T10" fmla="*/ 1 w 20"/>
                <a:gd name="T11" fmla="*/ 0 h 20"/>
                <a:gd name="T12" fmla="*/ 1 w 20"/>
                <a:gd name="T13" fmla="*/ 0 h 20"/>
                <a:gd name="T14" fmla="*/ 1 w 20"/>
                <a:gd name="T15" fmla="*/ 0 h 20"/>
                <a:gd name="T16" fmla="*/ 1 w 20"/>
                <a:gd name="T17" fmla="*/ 0 h 20"/>
                <a:gd name="T18" fmla="*/ 1 w 20"/>
                <a:gd name="T19" fmla="*/ 0 h 20"/>
                <a:gd name="T20" fmla="*/ 1 w 20"/>
                <a:gd name="T21" fmla="*/ 0 h 20"/>
                <a:gd name="T22" fmla="*/ 1 w 20"/>
                <a:gd name="T23" fmla="*/ 0 h 20"/>
                <a:gd name="T24" fmla="*/ 0 w 20"/>
                <a:gd name="T25" fmla="*/ 0 h 20"/>
                <a:gd name="T26" fmla="*/ 1 w 20"/>
                <a:gd name="T27" fmla="*/ 0 h 20"/>
                <a:gd name="T28" fmla="*/ 1 w 20"/>
                <a:gd name="T29" fmla="*/ 0 h 20"/>
                <a:gd name="T30" fmla="*/ 1 w 20"/>
                <a:gd name="T31" fmla="*/ 0 h 20"/>
                <a:gd name="T32" fmla="*/ 1 w 20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0"/>
                <a:gd name="T53" fmla="*/ 20 w 20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8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0 h 19"/>
                <a:gd name="T2" fmla="*/ 0 w 21"/>
                <a:gd name="T3" fmla="*/ 0 h 19"/>
                <a:gd name="T4" fmla="*/ 1 w 21"/>
                <a:gd name="T5" fmla="*/ 0 h 19"/>
                <a:gd name="T6" fmla="*/ 1 w 21"/>
                <a:gd name="T7" fmla="*/ 0 h 19"/>
                <a:gd name="T8" fmla="*/ 1 w 21"/>
                <a:gd name="T9" fmla="*/ 0 h 19"/>
                <a:gd name="T10" fmla="*/ 1 w 21"/>
                <a:gd name="T11" fmla="*/ 0 h 19"/>
                <a:gd name="T12" fmla="*/ 1 w 21"/>
                <a:gd name="T13" fmla="*/ 0 h 19"/>
                <a:gd name="T14" fmla="*/ 1 w 21"/>
                <a:gd name="T15" fmla="*/ 0 h 19"/>
                <a:gd name="T16" fmla="*/ 1 w 21"/>
                <a:gd name="T17" fmla="*/ 0 h 19"/>
                <a:gd name="T18" fmla="*/ 1 w 21"/>
                <a:gd name="T19" fmla="*/ 0 h 19"/>
                <a:gd name="T20" fmla="*/ 1 w 21"/>
                <a:gd name="T21" fmla="*/ 0 h 19"/>
                <a:gd name="T22" fmla="*/ 1 w 21"/>
                <a:gd name="T23" fmla="*/ 0 h 19"/>
                <a:gd name="T24" fmla="*/ 1 w 21"/>
                <a:gd name="T25" fmla="*/ 0 h 19"/>
                <a:gd name="T26" fmla="*/ 1 w 21"/>
                <a:gd name="T27" fmla="*/ 0 h 19"/>
                <a:gd name="T28" fmla="*/ 1 w 21"/>
                <a:gd name="T29" fmla="*/ 0 h 19"/>
                <a:gd name="T30" fmla="*/ 1 w 21"/>
                <a:gd name="T31" fmla="*/ 0 h 19"/>
                <a:gd name="T32" fmla="*/ 0 w 21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19"/>
                <a:gd name="T53" fmla="*/ 21 w 21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39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 h 16"/>
                <a:gd name="T2" fmla="*/ 0 w 18"/>
                <a:gd name="T3" fmla="*/ 1 h 16"/>
                <a:gd name="T4" fmla="*/ 0 w 18"/>
                <a:gd name="T5" fmla="*/ 1 h 16"/>
                <a:gd name="T6" fmla="*/ 0 w 18"/>
                <a:gd name="T7" fmla="*/ 1 h 16"/>
                <a:gd name="T8" fmla="*/ 0 w 18"/>
                <a:gd name="T9" fmla="*/ 0 h 16"/>
                <a:gd name="T10" fmla="*/ 0 w 18"/>
                <a:gd name="T11" fmla="*/ 0 h 16"/>
                <a:gd name="T12" fmla="*/ 0 w 18"/>
                <a:gd name="T13" fmla="*/ 1 h 16"/>
                <a:gd name="T14" fmla="*/ 0 w 18"/>
                <a:gd name="T15" fmla="*/ 1 h 16"/>
                <a:gd name="T16" fmla="*/ 0 w 18"/>
                <a:gd name="T17" fmla="*/ 1 h 16"/>
                <a:gd name="T18" fmla="*/ 0 w 18"/>
                <a:gd name="T19" fmla="*/ 1 h 16"/>
                <a:gd name="T20" fmla="*/ 0 w 18"/>
                <a:gd name="T21" fmla="*/ 1 h 16"/>
                <a:gd name="T22" fmla="*/ 0 w 18"/>
                <a:gd name="T23" fmla="*/ 1 h 16"/>
                <a:gd name="T24" fmla="*/ 0 w 18"/>
                <a:gd name="T25" fmla="*/ 1 h 16"/>
                <a:gd name="T26" fmla="*/ 0 w 18"/>
                <a:gd name="T27" fmla="*/ 1 h 16"/>
                <a:gd name="T28" fmla="*/ 0 w 18"/>
                <a:gd name="T29" fmla="*/ 1 h 16"/>
                <a:gd name="T30" fmla="*/ 0 w 18"/>
                <a:gd name="T31" fmla="*/ 1 h 16"/>
                <a:gd name="T32" fmla="*/ 0 w 18"/>
                <a:gd name="T33" fmla="*/ 1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6"/>
                <a:gd name="T53" fmla="*/ 18 w 18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0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1 h 17"/>
                <a:gd name="T2" fmla="*/ 1 w 18"/>
                <a:gd name="T3" fmla="*/ 1 h 17"/>
                <a:gd name="T4" fmla="*/ 1 w 18"/>
                <a:gd name="T5" fmla="*/ 1 h 17"/>
                <a:gd name="T6" fmla="*/ 1 w 18"/>
                <a:gd name="T7" fmla="*/ 1 h 17"/>
                <a:gd name="T8" fmla="*/ 1 w 18"/>
                <a:gd name="T9" fmla="*/ 0 h 17"/>
                <a:gd name="T10" fmla="*/ 1 w 18"/>
                <a:gd name="T11" fmla="*/ 0 h 17"/>
                <a:gd name="T12" fmla="*/ 1 w 18"/>
                <a:gd name="T13" fmla="*/ 1 h 17"/>
                <a:gd name="T14" fmla="*/ 1 w 18"/>
                <a:gd name="T15" fmla="*/ 1 h 17"/>
                <a:gd name="T16" fmla="*/ 1 w 18"/>
                <a:gd name="T17" fmla="*/ 1 h 17"/>
                <a:gd name="T18" fmla="*/ 1 w 18"/>
                <a:gd name="T19" fmla="*/ 1 h 17"/>
                <a:gd name="T20" fmla="*/ 1 w 18"/>
                <a:gd name="T21" fmla="*/ 1 h 17"/>
                <a:gd name="T22" fmla="*/ 1 w 18"/>
                <a:gd name="T23" fmla="*/ 1 h 17"/>
                <a:gd name="T24" fmla="*/ 1 w 18"/>
                <a:gd name="T25" fmla="*/ 1 h 17"/>
                <a:gd name="T26" fmla="*/ 1 w 18"/>
                <a:gd name="T27" fmla="*/ 1 h 17"/>
                <a:gd name="T28" fmla="*/ 1 w 18"/>
                <a:gd name="T29" fmla="*/ 1 h 17"/>
                <a:gd name="T30" fmla="*/ 1 w 18"/>
                <a:gd name="T31" fmla="*/ 1 h 17"/>
                <a:gd name="T32" fmla="*/ 0 w 1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7"/>
                <a:gd name="T53" fmla="*/ 18 w 18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1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 w 132"/>
                <a:gd name="T1" fmla="*/ 1 h 134"/>
                <a:gd name="T2" fmla="*/ 1 w 132"/>
                <a:gd name="T3" fmla="*/ 1 h 134"/>
                <a:gd name="T4" fmla="*/ 1 w 132"/>
                <a:gd name="T5" fmla="*/ 1 h 134"/>
                <a:gd name="T6" fmla="*/ 1 w 132"/>
                <a:gd name="T7" fmla="*/ 1 h 134"/>
                <a:gd name="T8" fmla="*/ 1 w 132"/>
                <a:gd name="T9" fmla="*/ 1 h 134"/>
                <a:gd name="T10" fmla="*/ 1 w 132"/>
                <a:gd name="T11" fmla="*/ 1 h 134"/>
                <a:gd name="T12" fmla="*/ 1 w 132"/>
                <a:gd name="T13" fmla="*/ 1 h 134"/>
                <a:gd name="T14" fmla="*/ 1 w 132"/>
                <a:gd name="T15" fmla="*/ 1 h 134"/>
                <a:gd name="T16" fmla="*/ 1 w 132"/>
                <a:gd name="T17" fmla="*/ 1 h 134"/>
                <a:gd name="T18" fmla="*/ 1 w 132"/>
                <a:gd name="T19" fmla="*/ 1 h 134"/>
                <a:gd name="T20" fmla="*/ 1 w 132"/>
                <a:gd name="T21" fmla="*/ 1 h 134"/>
                <a:gd name="T22" fmla="*/ 1 w 132"/>
                <a:gd name="T23" fmla="*/ 1 h 134"/>
                <a:gd name="T24" fmla="*/ 1 w 132"/>
                <a:gd name="T25" fmla="*/ 1 h 134"/>
                <a:gd name="T26" fmla="*/ 1 w 132"/>
                <a:gd name="T27" fmla="*/ 1 h 134"/>
                <a:gd name="T28" fmla="*/ 1 w 132"/>
                <a:gd name="T29" fmla="*/ 1 h 134"/>
                <a:gd name="T30" fmla="*/ 1 w 132"/>
                <a:gd name="T31" fmla="*/ 1 h 134"/>
                <a:gd name="T32" fmla="*/ 1 w 132"/>
                <a:gd name="T33" fmla="*/ 1 h 134"/>
                <a:gd name="T34" fmla="*/ 1 w 132"/>
                <a:gd name="T35" fmla="*/ 1 h 134"/>
                <a:gd name="T36" fmla="*/ 1 w 132"/>
                <a:gd name="T37" fmla="*/ 1 h 134"/>
                <a:gd name="T38" fmla="*/ 1 w 132"/>
                <a:gd name="T39" fmla="*/ 1 h 134"/>
                <a:gd name="T40" fmla="*/ 1 w 132"/>
                <a:gd name="T41" fmla="*/ 1 h 134"/>
                <a:gd name="T42" fmla="*/ 1 w 132"/>
                <a:gd name="T43" fmla="*/ 1 h 134"/>
                <a:gd name="T44" fmla="*/ 1 w 132"/>
                <a:gd name="T45" fmla="*/ 1 h 134"/>
                <a:gd name="T46" fmla="*/ 1 w 132"/>
                <a:gd name="T47" fmla="*/ 1 h 134"/>
                <a:gd name="T48" fmla="*/ 1 w 132"/>
                <a:gd name="T49" fmla="*/ 1 h 134"/>
                <a:gd name="T50" fmla="*/ 1 w 132"/>
                <a:gd name="T51" fmla="*/ 1 h 134"/>
                <a:gd name="T52" fmla="*/ 1 w 132"/>
                <a:gd name="T53" fmla="*/ 1 h 134"/>
                <a:gd name="T54" fmla="*/ 1 w 132"/>
                <a:gd name="T55" fmla="*/ 1 h 134"/>
                <a:gd name="T56" fmla="*/ 1 w 132"/>
                <a:gd name="T57" fmla="*/ 1 h 134"/>
                <a:gd name="T58" fmla="*/ 1 w 132"/>
                <a:gd name="T59" fmla="*/ 1 h 134"/>
                <a:gd name="T60" fmla="*/ 1 w 132"/>
                <a:gd name="T61" fmla="*/ 1 h 134"/>
                <a:gd name="T62" fmla="*/ 1 w 132"/>
                <a:gd name="T63" fmla="*/ 1 h 134"/>
                <a:gd name="T64" fmla="*/ 1 w 132"/>
                <a:gd name="T65" fmla="*/ 1 h 134"/>
                <a:gd name="T66" fmla="*/ 1 w 132"/>
                <a:gd name="T67" fmla="*/ 1 h 134"/>
                <a:gd name="T68" fmla="*/ 1 w 132"/>
                <a:gd name="T69" fmla="*/ 1 h 134"/>
                <a:gd name="T70" fmla="*/ 1 w 132"/>
                <a:gd name="T71" fmla="*/ 1 h 134"/>
                <a:gd name="T72" fmla="*/ 1 w 132"/>
                <a:gd name="T73" fmla="*/ 1 h 134"/>
                <a:gd name="T74" fmla="*/ 1 w 132"/>
                <a:gd name="T75" fmla="*/ 1 h 134"/>
                <a:gd name="T76" fmla="*/ 1 w 132"/>
                <a:gd name="T77" fmla="*/ 1 h 134"/>
                <a:gd name="T78" fmla="*/ 1 w 132"/>
                <a:gd name="T79" fmla="*/ 1 h 134"/>
                <a:gd name="T80" fmla="*/ 1 w 132"/>
                <a:gd name="T81" fmla="*/ 1 h 134"/>
                <a:gd name="T82" fmla="*/ 1 w 132"/>
                <a:gd name="T83" fmla="*/ 1 h 134"/>
                <a:gd name="T84" fmla="*/ 1 w 132"/>
                <a:gd name="T85" fmla="*/ 1 h 134"/>
                <a:gd name="T86" fmla="*/ 1 w 132"/>
                <a:gd name="T87" fmla="*/ 1 h 134"/>
                <a:gd name="T88" fmla="*/ 1 w 132"/>
                <a:gd name="T89" fmla="*/ 1 h 134"/>
                <a:gd name="T90" fmla="*/ 1 w 132"/>
                <a:gd name="T91" fmla="*/ 1 h 134"/>
                <a:gd name="T92" fmla="*/ 1 w 132"/>
                <a:gd name="T93" fmla="*/ 1 h 134"/>
                <a:gd name="T94" fmla="*/ 1 w 132"/>
                <a:gd name="T95" fmla="*/ 1 h 134"/>
                <a:gd name="T96" fmla="*/ 1 w 132"/>
                <a:gd name="T97" fmla="*/ 1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"/>
                <a:gd name="T148" fmla="*/ 0 h 134"/>
                <a:gd name="T149" fmla="*/ 132 w 132"/>
                <a:gd name="T150" fmla="*/ 134 h 1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2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 w 135"/>
                <a:gd name="T1" fmla="*/ 0 h 235"/>
                <a:gd name="T2" fmla="*/ 1 w 135"/>
                <a:gd name="T3" fmla="*/ 1 h 235"/>
                <a:gd name="T4" fmla="*/ 1 w 135"/>
                <a:gd name="T5" fmla="*/ 1 h 235"/>
                <a:gd name="T6" fmla="*/ 1 w 135"/>
                <a:gd name="T7" fmla="*/ 1 h 235"/>
                <a:gd name="T8" fmla="*/ 1 w 135"/>
                <a:gd name="T9" fmla="*/ 1 h 235"/>
                <a:gd name="T10" fmla="*/ 1 w 135"/>
                <a:gd name="T11" fmla="*/ 1 h 235"/>
                <a:gd name="T12" fmla="*/ 1 w 135"/>
                <a:gd name="T13" fmla="*/ 1 h 235"/>
                <a:gd name="T14" fmla="*/ 1 w 135"/>
                <a:gd name="T15" fmla="*/ 1 h 235"/>
                <a:gd name="T16" fmla="*/ 1 w 135"/>
                <a:gd name="T17" fmla="*/ 1 h 235"/>
                <a:gd name="T18" fmla="*/ 1 w 135"/>
                <a:gd name="T19" fmla="*/ 1 h 235"/>
                <a:gd name="T20" fmla="*/ 1 w 135"/>
                <a:gd name="T21" fmla="*/ 1 h 235"/>
                <a:gd name="T22" fmla="*/ 1 w 135"/>
                <a:gd name="T23" fmla="*/ 1 h 235"/>
                <a:gd name="T24" fmla="*/ 0 w 135"/>
                <a:gd name="T25" fmla="*/ 1 h 235"/>
                <a:gd name="T26" fmla="*/ 1 w 135"/>
                <a:gd name="T27" fmla="*/ 1 h 235"/>
                <a:gd name="T28" fmla="*/ 1 w 135"/>
                <a:gd name="T29" fmla="*/ 1 h 235"/>
                <a:gd name="T30" fmla="*/ 1 w 135"/>
                <a:gd name="T31" fmla="*/ 1 h 235"/>
                <a:gd name="T32" fmla="*/ 1 w 135"/>
                <a:gd name="T33" fmla="*/ 1 h 235"/>
                <a:gd name="T34" fmla="*/ 1 w 135"/>
                <a:gd name="T35" fmla="*/ 1 h 235"/>
                <a:gd name="T36" fmla="*/ 1 w 135"/>
                <a:gd name="T37" fmla="*/ 1 h 235"/>
                <a:gd name="T38" fmla="*/ 1 w 135"/>
                <a:gd name="T39" fmla="*/ 1 h 235"/>
                <a:gd name="T40" fmla="*/ 1 w 135"/>
                <a:gd name="T41" fmla="*/ 1 h 235"/>
                <a:gd name="T42" fmla="*/ 1 w 135"/>
                <a:gd name="T43" fmla="*/ 1 h 235"/>
                <a:gd name="T44" fmla="*/ 1 w 135"/>
                <a:gd name="T45" fmla="*/ 1 h 235"/>
                <a:gd name="T46" fmla="*/ 1 w 135"/>
                <a:gd name="T47" fmla="*/ 1 h 235"/>
                <a:gd name="T48" fmla="*/ 1 w 135"/>
                <a:gd name="T49" fmla="*/ 1 h 235"/>
                <a:gd name="T50" fmla="*/ 1 w 135"/>
                <a:gd name="T51" fmla="*/ 1 h 235"/>
                <a:gd name="T52" fmla="*/ 1 w 135"/>
                <a:gd name="T53" fmla="*/ 1 h 235"/>
                <a:gd name="T54" fmla="*/ 1 w 135"/>
                <a:gd name="T55" fmla="*/ 1 h 235"/>
                <a:gd name="T56" fmla="*/ 1 w 135"/>
                <a:gd name="T57" fmla="*/ 1 h 235"/>
                <a:gd name="T58" fmla="*/ 1 w 135"/>
                <a:gd name="T59" fmla="*/ 1 h 235"/>
                <a:gd name="T60" fmla="*/ 1 w 135"/>
                <a:gd name="T61" fmla="*/ 1 h 235"/>
                <a:gd name="T62" fmla="*/ 1 w 135"/>
                <a:gd name="T63" fmla="*/ 1 h 235"/>
                <a:gd name="T64" fmla="*/ 1 w 135"/>
                <a:gd name="T65" fmla="*/ 1 h 235"/>
                <a:gd name="T66" fmla="*/ 1 w 135"/>
                <a:gd name="T67" fmla="*/ 1 h 235"/>
                <a:gd name="T68" fmla="*/ 1 w 135"/>
                <a:gd name="T69" fmla="*/ 1 h 235"/>
                <a:gd name="T70" fmla="*/ 1 w 135"/>
                <a:gd name="T71" fmla="*/ 1 h 235"/>
                <a:gd name="T72" fmla="*/ 1 w 135"/>
                <a:gd name="T73" fmla="*/ 1 h 235"/>
                <a:gd name="T74" fmla="*/ 1 w 135"/>
                <a:gd name="T75" fmla="*/ 1 h 235"/>
                <a:gd name="T76" fmla="*/ 1 w 135"/>
                <a:gd name="T77" fmla="*/ 1 h 235"/>
                <a:gd name="T78" fmla="*/ 1 w 135"/>
                <a:gd name="T79" fmla="*/ 1 h 235"/>
                <a:gd name="T80" fmla="*/ 1 w 135"/>
                <a:gd name="T81" fmla="*/ 1 h 235"/>
                <a:gd name="T82" fmla="*/ 1 w 135"/>
                <a:gd name="T83" fmla="*/ 1 h 235"/>
                <a:gd name="T84" fmla="*/ 1 w 135"/>
                <a:gd name="T85" fmla="*/ 1 h 235"/>
                <a:gd name="T86" fmla="*/ 1 w 135"/>
                <a:gd name="T87" fmla="*/ 1 h 235"/>
                <a:gd name="T88" fmla="*/ 1 w 135"/>
                <a:gd name="T89" fmla="*/ 1 h 235"/>
                <a:gd name="T90" fmla="*/ 1 w 135"/>
                <a:gd name="T91" fmla="*/ 1 h 235"/>
                <a:gd name="T92" fmla="*/ 1 w 135"/>
                <a:gd name="T93" fmla="*/ 1 h 235"/>
                <a:gd name="T94" fmla="*/ 1 w 135"/>
                <a:gd name="T95" fmla="*/ 1 h 235"/>
                <a:gd name="T96" fmla="*/ 1 w 135"/>
                <a:gd name="T97" fmla="*/ 1 h 235"/>
                <a:gd name="T98" fmla="*/ 1 w 135"/>
                <a:gd name="T99" fmla="*/ 0 h 2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"/>
                <a:gd name="T151" fmla="*/ 0 h 235"/>
                <a:gd name="T152" fmla="*/ 135 w 135"/>
                <a:gd name="T153" fmla="*/ 235 h 2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3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 w 253"/>
                <a:gd name="T1" fmla="*/ 0 h 194"/>
                <a:gd name="T2" fmla="*/ 1 w 253"/>
                <a:gd name="T3" fmla="*/ 1 h 194"/>
                <a:gd name="T4" fmla="*/ 1 w 253"/>
                <a:gd name="T5" fmla="*/ 1 h 194"/>
                <a:gd name="T6" fmla="*/ 1 w 253"/>
                <a:gd name="T7" fmla="*/ 1 h 194"/>
                <a:gd name="T8" fmla="*/ 1 w 253"/>
                <a:gd name="T9" fmla="*/ 1 h 194"/>
                <a:gd name="T10" fmla="*/ 1 w 253"/>
                <a:gd name="T11" fmla="*/ 1 h 194"/>
                <a:gd name="T12" fmla="*/ 1 w 253"/>
                <a:gd name="T13" fmla="*/ 1 h 194"/>
                <a:gd name="T14" fmla="*/ 1 w 253"/>
                <a:gd name="T15" fmla="*/ 1 h 194"/>
                <a:gd name="T16" fmla="*/ 1 w 253"/>
                <a:gd name="T17" fmla="*/ 1 h 194"/>
                <a:gd name="T18" fmla="*/ 1 w 253"/>
                <a:gd name="T19" fmla="*/ 1 h 194"/>
                <a:gd name="T20" fmla="*/ 1 w 253"/>
                <a:gd name="T21" fmla="*/ 1 h 194"/>
                <a:gd name="T22" fmla="*/ 1 w 253"/>
                <a:gd name="T23" fmla="*/ 1 h 194"/>
                <a:gd name="T24" fmla="*/ 0 w 253"/>
                <a:gd name="T25" fmla="*/ 1 h 194"/>
                <a:gd name="T26" fmla="*/ 1 w 253"/>
                <a:gd name="T27" fmla="*/ 1 h 194"/>
                <a:gd name="T28" fmla="*/ 1 w 253"/>
                <a:gd name="T29" fmla="*/ 1 h 194"/>
                <a:gd name="T30" fmla="*/ 1 w 253"/>
                <a:gd name="T31" fmla="*/ 1 h 194"/>
                <a:gd name="T32" fmla="*/ 1 w 253"/>
                <a:gd name="T33" fmla="*/ 1 h 194"/>
                <a:gd name="T34" fmla="*/ 1 w 253"/>
                <a:gd name="T35" fmla="*/ 1 h 194"/>
                <a:gd name="T36" fmla="*/ 1 w 253"/>
                <a:gd name="T37" fmla="*/ 1 h 194"/>
                <a:gd name="T38" fmla="*/ 1 w 253"/>
                <a:gd name="T39" fmla="*/ 1 h 194"/>
                <a:gd name="T40" fmla="*/ 1 w 253"/>
                <a:gd name="T41" fmla="*/ 1 h 194"/>
                <a:gd name="T42" fmla="*/ 1 w 253"/>
                <a:gd name="T43" fmla="*/ 1 h 194"/>
                <a:gd name="T44" fmla="*/ 1 w 253"/>
                <a:gd name="T45" fmla="*/ 1 h 194"/>
                <a:gd name="T46" fmla="*/ 1 w 253"/>
                <a:gd name="T47" fmla="*/ 1 h 194"/>
                <a:gd name="T48" fmla="*/ 1 w 253"/>
                <a:gd name="T49" fmla="*/ 1 h 194"/>
                <a:gd name="T50" fmla="*/ 1 w 253"/>
                <a:gd name="T51" fmla="*/ 1 h 194"/>
                <a:gd name="T52" fmla="*/ 1 w 253"/>
                <a:gd name="T53" fmla="*/ 1 h 194"/>
                <a:gd name="T54" fmla="*/ 1 w 253"/>
                <a:gd name="T55" fmla="*/ 1 h 194"/>
                <a:gd name="T56" fmla="*/ 1 w 253"/>
                <a:gd name="T57" fmla="*/ 1 h 194"/>
                <a:gd name="T58" fmla="*/ 1 w 253"/>
                <a:gd name="T59" fmla="*/ 1 h 194"/>
                <a:gd name="T60" fmla="*/ 1 w 253"/>
                <a:gd name="T61" fmla="*/ 1 h 194"/>
                <a:gd name="T62" fmla="*/ 1 w 253"/>
                <a:gd name="T63" fmla="*/ 1 h 194"/>
                <a:gd name="T64" fmla="*/ 1 w 253"/>
                <a:gd name="T65" fmla="*/ 1 h 194"/>
                <a:gd name="T66" fmla="*/ 1 w 253"/>
                <a:gd name="T67" fmla="*/ 1 h 194"/>
                <a:gd name="T68" fmla="*/ 1 w 253"/>
                <a:gd name="T69" fmla="*/ 1 h 194"/>
                <a:gd name="T70" fmla="*/ 1 w 253"/>
                <a:gd name="T71" fmla="*/ 1 h 194"/>
                <a:gd name="T72" fmla="*/ 1 w 253"/>
                <a:gd name="T73" fmla="*/ 1 h 194"/>
                <a:gd name="T74" fmla="*/ 1 w 253"/>
                <a:gd name="T75" fmla="*/ 1 h 194"/>
                <a:gd name="T76" fmla="*/ 1 w 253"/>
                <a:gd name="T77" fmla="*/ 1 h 194"/>
                <a:gd name="T78" fmla="*/ 1 w 253"/>
                <a:gd name="T79" fmla="*/ 1 h 194"/>
                <a:gd name="T80" fmla="*/ 1 w 253"/>
                <a:gd name="T81" fmla="*/ 1 h 194"/>
                <a:gd name="T82" fmla="*/ 1 w 253"/>
                <a:gd name="T83" fmla="*/ 1 h 194"/>
                <a:gd name="T84" fmla="*/ 1 w 253"/>
                <a:gd name="T85" fmla="*/ 1 h 194"/>
                <a:gd name="T86" fmla="*/ 1 w 253"/>
                <a:gd name="T87" fmla="*/ 1 h 194"/>
                <a:gd name="T88" fmla="*/ 1 w 253"/>
                <a:gd name="T89" fmla="*/ 1 h 194"/>
                <a:gd name="T90" fmla="*/ 1 w 253"/>
                <a:gd name="T91" fmla="*/ 1 h 194"/>
                <a:gd name="T92" fmla="*/ 1 w 253"/>
                <a:gd name="T93" fmla="*/ 1 h 194"/>
                <a:gd name="T94" fmla="*/ 1 w 253"/>
                <a:gd name="T95" fmla="*/ 1 h 194"/>
                <a:gd name="T96" fmla="*/ 1 w 253"/>
                <a:gd name="T97" fmla="*/ 1 h 194"/>
                <a:gd name="T98" fmla="*/ 1 w 253"/>
                <a:gd name="T99" fmla="*/ 1 h 194"/>
                <a:gd name="T100" fmla="*/ 1 w 253"/>
                <a:gd name="T101" fmla="*/ 1 h 194"/>
                <a:gd name="T102" fmla="*/ 1 w 253"/>
                <a:gd name="T103" fmla="*/ 1 h 194"/>
                <a:gd name="T104" fmla="*/ 1 w 253"/>
                <a:gd name="T105" fmla="*/ 1 h 194"/>
                <a:gd name="T106" fmla="*/ 1 w 253"/>
                <a:gd name="T107" fmla="*/ 1 h 194"/>
                <a:gd name="T108" fmla="*/ 1 w 253"/>
                <a:gd name="T109" fmla="*/ 1 h 194"/>
                <a:gd name="T110" fmla="*/ 1 w 253"/>
                <a:gd name="T111" fmla="*/ 1 h 194"/>
                <a:gd name="T112" fmla="*/ 1 w 253"/>
                <a:gd name="T113" fmla="*/ 1 h 194"/>
                <a:gd name="T114" fmla="*/ 1 w 253"/>
                <a:gd name="T115" fmla="*/ 1 h 194"/>
                <a:gd name="T116" fmla="*/ 1 w 253"/>
                <a:gd name="T117" fmla="*/ 1 h 194"/>
                <a:gd name="T118" fmla="*/ 1 w 253"/>
                <a:gd name="T119" fmla="*/ 1 h 194"/>
                <a:gd name="T120" fmla="*/ 1 w 253"/>
                <a:gd name="T121" fmla="*/ 0 h 1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3"/>
                <a:gd name="T184" fmla="*/ 0 h 194"/>
                <a:gd name="T185" fmla="*/ 253 w 253"/>
                <a:gd name="T186" fmla="*/ 194 h 1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4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 w 222"/>
                <a:gd name="T1" fmla="*/ 1 h 274"/>
                <a:gd name="T2" fmla="*/ 1 w 222"/>
                <a:gd name="T3" fmla="*/ 1 h 274"/>
                <a:gd name="T4" fmla="*/ 1 w 222"/>
                <a:gd name="T5" fmla="*/ 1 h 274"/>
                <a:gd name="T6" fmla="*/ 1 w 222"/>
                <a:gd name="T7" fmla="*/ 1 h 274"/>
                <a:gd name="T8" fmla="*/ 1 w 222"/>
                <a:gd name="T9" fmla="*/ 1 h 274"/>
                <a:gd name="T10" fmla="*/ 1 w 222"/>
                <a:gd name="T11" fmla="*/ 1 h 274"/>
                <a:gd name="T12" fmla="*/ 1 w 222"/>
                <a:gd name="T13" fmla="*/ 1 h 274"/>
                <a:gd name="T14" fmla="*/ 1 w 222"/>
                <a:gd name="T15" fmla="*/ 1 h 274"/>
                <a:gd name="T16" fmla="*/ 1 w 222"/>
                <a:gd name="T17" fmla="*/ 1 h 274"/>
                <a:gd name="T18" fmla="*/ 1 w 222"/>
                <a:gd name="T19" fmla="*/ 1 h 274"/>
                <a:gd name="T20" fmla="*/ 1 w 222"/>
                <a:gd name="T21" fmla="*/ 1 h 274"/>
                <a:gd name="T22" fmla="*/ 0 w 222"/>
                <a:gd name="T23" fmla="*/ 1 h 274"/>
                <a:gd name="T24" fmla="*/ 1 w 222"/>
                <a:gd name="T25" fmla="*/ 1 h 274"/>
                <a:gd name="T26" fmla="*/ 1 w 222"/>
                <a:gd name="T27" fmla="*/ 1 h 274"/>
                <a:gd name="T28" fmla="*/ 1 w 222"/>
                <a:gd name="T29" fmla="*/ 1 h 274"/>
                <a:gd name="T30" fmla="*/ 1 w 222"/>
                <a:gd name="T31" fmla="*/ 1 h 274"/>
                <a:gd name="T32" fmla="*/ 1 w 222"/>
                <a:gd name="T33" fmla="*/ 1 h 274"/>
                <a:gd name="T34" fmla="*/ 1 w 222"/>
                <a:gd name="T35" fmla="*/ 1 h 274"/>
                <a:gd name="T36" fmla="*/ 1 w 222"/>
                <a:gd name="T37" fmla="*/ 1 h 274"/>
                <a:gd name="T38" fmla="*/ 1 w 222"/>
                <a:gd name="T39" fmla="*/ 1 h 274"/>
                <a:gd name="T40" fmla="*/ 1 w 222"/>
                <a:gd name="T41" fmla="*/ 1 h 274"/>
                <a:gd name="T42" fmla="*/ 1 w 222"/>
                <a:gd name="T43" fmla="*/ 1 h 274"/>
                <a:gd name="T44" fmla="*/ 1 w 222"/>
                <a:gd name="T45" fmla="*/ 1 h 274"/>
                <a:gd name="T46" fmla="*/ 1 w 222"/>
                <a:gd name="T47" fmla="*/ 1 h 274"/>
                <a:gd name="T48" fmla="*/ 1 w 222"/>
                <a:gd name="T49" fmla="*/ 1 h 274"/>
                <a:gd name="T50" fmla="*/ 1 w 222"/>
                <a:gd name="T51" fmla="*/ 1 h 274"/>
                <a:gd name="T52" fmla="*/ 1 w 222"/>
                <a:gd name="T53" fmla="*/ 1 h 274"/>
                <a:gd name="T54" fmla="*/ 1 w 222"/>
                <a:gd name="T55" fmla="*/ 1 h 274"/>
                <a:gd name="T56" fmla="*/ 1 w 222"/>
                <a:gd name="T57" fmla="*/ 1 h 274"/>
                <a:gd name="T58" fmla="*/ 1 w 222"/>
                <a:gd name="T59" fmla="*/ 1 h 274"/>
                <a:gd name="T60" fmla="*/ 1 w 222"/>
                <a:gd name="T61" fmla="*/ 1 h 274"/>
                <a:gd name="T62" fmla="*/ 1 w 222"/>
                <a:gd name="T63" fmla="*/ 1 h 274"/>
                <a:gd name="T64" fmla="*/ 1 w 222"/>
                <a:gd name="T65" fmla="*/ 1 h 274"/>
                <a:gd name="T66" fmla="*/ 1 w 222"/>
                <a:gd name="T67" fmla="*/ 1 h 2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74"/>
                <a:gd name="T104" fmla="*/ 222 w 222"/>
                <a:gd name="T105" fmla="*/ 274 h 2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5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1 w 131"/>
                <a:gd name="T1" fmla="*/ 0 h 265"/>
                <a:gd name="T2" fmla="*/ 1 w 131"/>
                <a:gd name="T3" fmla="*/ 0 h 265"/>
                <a:gd name="T4" fmla="*/ 1 w 131"/>
                <a:gd name="T5" fmla="*/ 0 h 265"/>
                <a:gd name="T6" fmla="*/ 1 w 131"/>
                <a:gd name="T7" fmla="*/ 0 h 265"/>
                <a:gd name="T8" fmla="*/ 1 w 131"/>
                <a:gd name="T9" fmla="*/ 0 h 265"/>
                <a:gd name="T10" fmla="*/ 1 w 131"/>
                <a:gd name="T11" fmla="*/ 0 h 265"/>
                <a:gd name="T12" fmla="*/ 1 w 131"/>
                <a:gd name="T13" fmla="*/ 0 h 265"/>
                <a:gd name="T14" fmla="*/ 1 w 131"/>
                <a:gd name="T15" fmla="*/ 0 h 265"/>
                <a:gd name="T16" fmla="*/ 1 w 131"/>
                <a:gd name="T17" fmla="*/ 0 h 265"/>
                <a:gd name="T18" fmla="*/ 1 w 131"/>
                <a:gd name="T19" fmla="*/ 0 h 265"/>
                <a:gd name="T20" fmla="*/ 1 w 131"/>
                <a:gd name="T21" fmla="*/ 0 h 265"/>
                <a:gd name="T22" fmla="*/ 1 w 131"/>
                <a:gd name="T23" fmla="*/ 0 h 265"/>
                <a:gd name="T24" fmla="*/ 1 w 131"/>
                <a:gd name="T25" fmla="*/ 0 h 265"/>
                <a:gd name="T26" fmla="*/ 1 w 131"/>
                <a:gd name="T27" fmla="*/ 0 h 265"/>
                <a:gd name="T28" fmla="*/ 1 w 131"/>
                <a:gd name="T29" fmla="*/ 0 h 265"/>
                <a:gd name="T30" fmla="*/ 1 w 131"/>
                <a:gd name="T31" fmla="*/ 0 h 265"/>
                <a:gd name="T32" fmla="*/ 1 w 131"/>
                <a:gd name="T33" fmla="*/ 0 h 265"/>
                <a:gd name="T34" fmla="*/ 1 w 131"/>
                <a:gd name="T35" fmla="*/ 0 h 265"/>
                <a:gd name="T36" fmla="*/ 1 w 131"/>
                <a:gd name="T37" fmla="*/ 0 h 265"/>
                <a:gd name="T38" fmla="*/ 1 w 131"/>
                <a:gd name="T39" fmla="*/ 0 h 265"/>
                <a:gd name="T40" fmla="*/ 1 w 131"/>
                <a:gd name="T41" fmla="*/ 0 h 265"/>
                <a:gd name="T42" fmla="*/ 1 w 131"/>
                <a:gd name="T43" fmla="*/ 0 h 265"/>
                <a:gd name="T44" fmla="*/ 1 w 131"/>
                <a:gd name="T45" fmla="*/ 0 h 265"/>
                <a:gd name="T46" fmla="*/ 1 w 131"/>
                <a:gd name="T47" fmla="*/ 0 h 265"/>
                <a:gd name="T48" fmla="*/ 1 w 131"/>
                <a:gd name="T49" fmla="*/ 0 h 265"/>
                <a:gd name="T50" fmla="*/ 1 w 131"/>
                <a:gd name="T51" fmla="*/ 0 h 265"/>
                <a:gd name="T52" fmla="*/ 1 w 131"/>
                <a:gd name="T53" fmla="*/ 0 h 265"/>
                <a:gd name="T54" fmla="*/ 1 w 131"/>
                <a:gd name="T55" fmla="*/ 0 h 265"/>
                <a:gd name="T56" fmla="*/ 1 w 131"/>
                <a:gd name="T57" fmla="*/ 0 h 265"/>
                <a:gd name="T58" fmla="*/ 1 w 131"/>
                <a:gd name="T59" fmla="*/ 0 h 265"/>
                <a:gd name="T60" fmla="*/ 1 w 131"/>
                <a:gd name="T61" fmla="*/ 0 h 265"/>
                <a:gd name="T62" fmla="*/ 1 w 131"/>
                <a:gd name="T63" fmla="*/ 0 h 265"/>
                <a:gd name="T64" fmla="*/ 0 w 131"/>
                <a:gd name="T65" fmla="*/ 0 h 265"/>
                <a:gd name="T66" fmla="*/ 1 w 131"/>
                <a:gd name="T67" fmla="*/ 0 h 265"/>
                <a:gd name="T68" fmla="*/ 1 w 131"/>
                <a:gd name="T69" fmla="*/ 0 h 265"/>
                <a:gd name="T70" fmla="*/ 1 w 131"/>
                <a:gd name="T71" fmla="*/ 0 h 265"/>
                <a:gd name="T72" fmla="*/ 1 w 131"/>
                <a:gd name="T73" fmla="*/ 0 h 265"/>
                <a:gd name="T74" fmla="*/ 1 w 131"/>
                <a:gd name="T75" fmla="*/ 0 h 265"/>
                <a:gd name="T76" fmla="*/ 1 w 131"/>
                <a:gd name="T77" fmla="*/ 0 h 265"/>
                <a:gd name="T78" fmla="*/ 1 w 131"/>
                <a:gd name="T79" fmla="*/ 0 h 265"/>
                <a:gd name="T80" fmla="*/ 1 w 131"/>
                <a:gd name="T81" fmla="*/ 0 h 265"/>
                <a:gd name="T82" fmla="*/ 1 w 131"/>
                <a:gd name="T83" fmla="*/ 0 h 265"/>
                <a:gd name="T84" fmla="*/ 1 w 131"/>
                <a:gd name="T85" fmla="*/ 0 h 265"/>
                <a:gd name="T86" fmla="*/ 1 w 131"/>
                <a:gd name="T87" fmla="*/ 0 h 265"/>
                <a:gd name="T88" fmla="*/ 1 w 131"/>
                <a:gd name="T89" fmla="*/ 0 h 265"/>
                <a:gd name="T90" fmla="*/ 1 w 131"/>
                <a:gd name="T91" fmla="*/ 0 h 265"/>
                <a:gd name="T92" fmla="*/ 1 w 131"/>
                <a:gd name="T93" fmla="*/ 0 h 265"/>
                <a:gd name="T94" fmla="*/ 1 w 131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1"/>
                <a:gd name="T145" fmla="*/ 0 h 265"/>
                <a:gd name="T146" fmla="*/ 131 w 131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6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1 w 640"/>
                <a:gd name="T1" fmla="*/ 1 h 450"/>
                <a:gd name="T2" fmla="*/ 1 w 640"/>
                <a:gd name="T3" fmla="*/ 1 h 450"/>
                <a:gd name="T4" fmla="*/ 1 w 640"/>
                <a:gd name="T5" fmla="*/ 1 h 450"/>
                <a:gd name="T6" fmla="*/ 1 w 640"/>
                <a:gd name="T7" fmla="*/ 1 h 450"/>
                <a:gd name="T8" fmla="*/ 1 w 640"/>
                <a:gd name="T9" fmla="*/ 1 h 450"/>
                <a:gd name="T10" fmla="*/ 1 w 640"/>
                <a:gd name="T11" fmla="*/ 1 h 450"/>
                <a:gd name="T12" fmla="*/ 1 w 640"/>
                <a:gd name="T13" fmla="*/ 1 h 450"/>
                <a:gd name="T14" fmla="*/ 1 w 640"/>
                <a:gd name="T15" fmla="*/ 1 h 450"/>
                <a:gd name="T16" fmla="*/ 1 w 640"/>
                <a:gd name="T17" fmla="*/ 1 h 450"/>
                <a:gd name="T18" fmla="*/ 1 w 640"/>
                <a:gd name="T19" fmla="*/ 1 h 450"/>
                <a:gd name="T20" fmla="*/ 1 w 640"/>
                <a:gd name="T21" fmla="*/ 1 h 450"/>
                <a:gd name="T22" fmla="*/ 1 w 640"/>
                <a:gd name="T23" fmla="*/ 1 h 450"/>
                <a:gd name="T24" fmla="*/ 0 w 640"/>
                <a:gd name="T25" fmla="*/ 1 h 450"/>
                <a:gd name="T26" fmla="*/ 1 w 640"/>
                <a:gd name="T27" fmla="*/ 1 h 450"/>
                <a:gd name="T28" fmla="*/ 1 w 640"/>
                <a:gd name="T29" fmla="*/ 1 h 450"/>
                <a:gd name="T30" fmla="*/ 1 w 640"/>
                <a:gd name="T31" fmla="*/ 1 h 450"/>
                <a:gd name="T32" fmla="*/ 1 w 640"/>
                <a:gd name="T33" fmla="*/ 1 h 450"/>
                <a:gd name="T34" fmla="*/ 1 w 640"/>
                <a:gd name="T35" fmla="*/ 1 h 450"/>
                <a:gd name="T36" fmla="*/ 1 w 640"/>
                <a:gd name="T37" fmla="*/ 1 h 450"/>
                <a:gd name="T38" fmla="*/ 1 w 640"/>
                <a:gd name="T39" fmla="*/ 1 h 450"/>
                <a:gd name="T40" fmla="*/ 1 w 640"/>
                <a:gd name="T41" fmla="*/ 1 h 450"/>
                <a:gd name="T42" fmla="*/ 1 w 640"/>
                <a:gd name="T43" fmla="*/ 1 h 450"/>
                <a:gd name="T44" fmla="*/ 1 w 640"/>
                <a:gd name="T45" fmla="*/ 1 h 450"/>
                <a:gd name="T46" fmla="*/ 1 w 640"/>
                <a:gd name="T47" fmla="*/ 1 h 450"/>
                <a:gd name="T48" fmla="*/ 1 w 640"/>
                <a:gd name="T49" fmla="*/ 1 h 450"/>
                <a:gd name="T50" fmla="*/ 1 w 640"/>
                <a:gd name="T51" fmla="*/ 1 h 450"/>
                <a:gd name="T52" fmla="*/ 1 w 640"/>
                <a:gd name="T53" fmla="*/ 1 h 450"/>
                <a:gd name="T54" fmla="*/ 1 w 640"/>
                <a:gd name="T55" fmla="*/ 1 h 450"/>
                <a:gd name="T56" fmla="*/ 1 w 640"/>
                <a:gd name="T57" fmla="*/ 1 h 450"/>
                <a:gd name="T58" fmla="*/ 1 w 640"/>
                <a:gd name="T59" fmla="*/ 0 h 450"/>
                <a:gd name="T60" fmla="*/ 1 w 640"/>
                <a:gd name="T61" fmla="*/ 1 h 450"/>
                <a:gd name="T62" fmla="*/ 1 w 640"/>
                <a:gd name="T63" fmla="*/ 1 h 450"/>
                <a:gd name="T64" fmla="*/ 1 w 640"/>
                <a:gd name="T65" fmla="*/ 1 h 450"/>
                <a:gd name="T66" fmla="*/ 1 w 640"/>
                <a:gd name="T67" fmla="*/ 1 h 450"/>
                <a:gd name="T68" fmla="*/ 1 w 640"/>
                <a:gd name="T69" fmla="*/ 1 h 450"/>
                <a:gd name="T70" fmla="*/ 1 w 640"/>
                <a:gd name="T71" fmla="*/ 1 h 450"/>
                <a:gd name="T72" fmla="*/ 1 w 640"/>
                <a:gd name="T73" fmla="*/ 1 h 450"/>
                <a:gd name="T74" fmla="*/ 1 w 640"/>
                <a:gd name="T75" fmla="*/ 1 h 450"/>
                <a:gd name="T76" fmla="*/ 1 w 640"/>
                <a:gd name="T77" fmla="*/ 1 h 450"/>
                <a:gd name="T78" fmla="*/ 1 w 640"/>
                <a:gd name="T79" fmla="*/ 1 h 450"/>
                <a:gd name="T80" fmla="*/ 1 w 640"/>
                <a:gd name="T81" fmla="*/ 1 h 450"/>
                <a:gd name="T82" fmla="*/ 1 w 640"/>
                <a:gd name="T83" fmla="*/ 1 h 450"/>
                <a:gd name="T84" fmla="*/ 1 w 640"/>
                <a:gd name="T85" fmla="*/ 1 h 450"/>
                <a:gd name="T86" fmla="*/ 1 w 640"/>
                <a:gd name="T87" fmla="*/ 1 h 450"/>
                <a:gd name="T88" fmla="*/ 1 w 640"/>
                <a:gd name="T89" fmla="*/ 1 h 450"/>
                <a:gd name="T90" fmla="*/ 1 w 640"/>
                <a:gd name="T91" fmla="*/ 1 h 450"/>
                <a:gd name="T92" fmla="*/ 1 w 640"/>
                <a:gd name="T93" fmla="*/ 1 h 450"/>
                <a:gd name="T94" fmla="*/ 1 w 640"/>
                <a:gd name="T95" fmla="*/ 1 h 450"/>
                <a:gd name="T96" fmla="*/ 1 w 640"/>
                <a:gd name="T97" fmla="*/ 1 h 450"/>
                <a:gd name="T98" fmla="*/ 1 w 640"/>
                <a:gd name="T99" fmla="*/ 1 h 450"/>
                <a:gd name="T100" fmla="*/ 1 w 640"/>
                <a:gd name="T101" fmla="*/ 1 h 450"/>
                <a:gd name="T102" fmla="*/ 1 w 640"/>
                <a:gd name="T103" fmla="*/ 1 h 450"/>
                <a:gd name="T104" fmla="*/ 1 w 640"/>
                <a:gd name="T105" fmla="*/ 1 h 450"/>
                <a:gd name="T106" fmla="*/ 1 w 640"/>
                <a:gd name="T107" fmla="*/ 1 h 450"/>
                <a:gd name="T108" fmla="*/ 1 w 640"/>
                <a:gd name="T109" fmla="*/ 1 h 450"/>
                <a:gd name="T110" fmla="*/ 1 w 640"/>
                <a:gd name="T111" fmla="*/ 1 h 4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0"/>
                <a:gd name="T169" fmla="*/ 0 h 450"/>
                <a:gd name="T170" fmla="*/ 640 w 640"/>
                <a:gd name="T171" fmla="*/ 450 h 4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7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 w 192"/>
                <a:gd name="T1" fmla="*/ 1 h 196"/>
                <a:gd name="T2" fmla="*/ 1 w 192"/>
                <a:gd name="T3" fmla="*/ 1 h 196"/>
                <a:gd name="T4" fmla="*/ 1 w 192"/>
                <a:gd name="T5" fmla="*/ 1 h 196"/>
                <a:gd name="T6" fmla="*/ 1 w 192"/>
                <a:gd name="T7" fmla="*/ 1 h 196"/>
                <a:gd name="T8" fmla="*/ 1 w 192"/>
                <a:gd name="T9" fmla="*/ 1 h 196"/>
                <a:gd name="T10" fmla="*/ 1 w 192"/>
                <a:gd name="T11" fmla="*/ 1 h 196"/>
                <a:gd name="T12" fmla="*/ 1 w 192"/>
                <a:gd name="T13" fmla="*/ 1 h 196"/>
                <a:gd name="T14" fmla="*/ 1 w 192"/>
                <a:gd name="T15" fmla="*/ 1 h 196"/>
                <a:gd name="T16" fmla="*/ 1 w 192"/>
                <a:gd name="T17" fmla="*/ 1 h 196"/>
                <a:gd name="T18" fmla="*/ 1 w 192"/>
                <a:gd name="T19" fmla="*/ 1 h 196"/>
                <a:gd name="T20" fmla="*/ 1 w 192"/>
                <a:gd name="T21" fmla="*/ 1 h 196"/>
                <a:gd name="T22" fmla="*/ 1 w 192"/>
                <a:gd name="T23" fmla="*/ 1 h 196"/>
                <a:gd name="T24" fmla="*/ 1 w 192"/>
                <a:gd name="T25" fmla="*/ 1 h 196"/>
                <a:gd name="T26" fmla="*/ 1 w 192"/>
                <a:gd name="T27" fmla="*/ 1 h 196"/>
                <a:gd name="T28" fmla="*/ 1 w 192"/>
                <a:gd name="T29" fmla="*/ 1 h 196"/>
                <a:gd name="T30" fmla="*/ 1 w 192"/>
                <a:gd name="T31" fmla="*/ 1 h 196"/>
                <a:gd name="T32" fmla="*/ 1 w 192"/>
                <a:gd name="T33" fmla="*/ 1 h 196"/>
                <a:gd name="T34" fmla="*/ 1 w 192"/>
                <a:gd name="T35" fmla="*/ 1 h 196"/>
                <a:gd name="T36" fmla="*/ 1 w 192"/>
                <a:gd name="T37" fmla="*/ 1 h 196"/>
                <a:gd name="T38" fmla="*/ 1 w 192"/>
                <a:gd name="T39" fmla="*/ 1 h 196"/>
                <a:gd name="T40" fmla="*/ 1 w 192"/>
                <a:gd name="T41" fmla="*/ 1 h 196"/>
                <a:gd name="T42" fmla="*/ 1 w 192"/>
                <a:gd name="T43" fmla="*/ 1 h 196"/>
                <a:gd name="T44" fmla="*/ 1 w 192"/>
                <a:gd name="T45" fmla="*/ 1 h 196"/>
                <a:gd name="T46" fmla="*/ 1 w 192"/>
                <a:gd name="T47" fmla="*/ 1 h 196"/>
                <a:gd name="T48" fmla="*/ 1 w 192"/>
                <a:gd name="T49" fmla="*/ 1 h 196"/>
                <a:gd name="T50" fmla="*/ 1 w 192"/>
                <a:gd name="T51" fmla="*/ 1 h 196"/>
                <a:gd name="T52" fmla="*/ 1 w 192"/>
                <a:gd name="T53" fmla="*/ 1 h 196"/>
                <a:gd name="T54" fmla="*/ 1 w 192"/>
                <a:gd name="T55" fmla="*/ 1 h 196"/>
                <a:gd name="T56" fmla="*/ 1 w 192"/>
                <a:gd name="T57" fmla="*/ 1 h 196"/>
                <a:gd name="T58" fmla="*/ 1 w 192"/>
                <a:gd name="T59" fmla="*/ 1 h 196"/>
                <a:gd name="T60" fmla="*/ 1 w 192"/>
                <a:gd name="T61" fmla="*/ 1 h 196"/>
                <a:gd name="T62" fmla="*/ 1 w 192"/>
                <a:gd name="T63" fmla="*/ 1 h 196"/>
                <a:gd name="T64" fmla="*/ 1 w 192"/>
                <a:gd name="T65" fmla="*/ 1 h 196"/>
                <a:gd name="T66" fmla="*/ 1 w 192"/>
                <a:gd name="T67" fmla="*/ 1 h 1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2"/>
                <a:gd name="T103" fmla="*/ 0 h 196"/>
                <a:gd name="T104" fmla="*/ 192 w 192"/>
                <a:gd name="T105" fmla="*/ 196 h 1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8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0 w 21"/>
                <a:gd name="T13" fmla="*/ 0 h 21"/>
                <a:gd name="T14" fmla="*/ 0 w 21"/>
                <a:gd name="T15" fmla="*/ 0 h 21"/>
                <a:gd name="T16" fmla="*/ 0 w 21"/>
                <a:gd name="T17" fmla="*/ 0 h 21"/>
                <a:gd name="T18" fmla="*/ 0 w 21"/>
                <a:gd name="T19" fmla="*/ 0 h 21"/>
                <a:gd name="T20" fmla="*/ 0 w 21"/>
                <a:gd name="T21" fmla="*/ 0 h 21"/>
                <a:gd name="T22" fmla="*/ 0 w 21"/>
                <a:gd name="T23" fmla="*/ 0 h 21"/>
                <a:gd name="T24" fmla="*/ 0 w 21"/>
                <a:gd name="T25" fmla="*/ 0 h 21"/>
                <a:gd name="T26" fmla="*/ 0 w 21"/>
                <a:gd name="T27" fmla="*/ 0 h 21"/>
                <a:gd name="T28" fmla="*/ 0 w 21"/>
                <a:gd name="T29" fmla="*/ 0 h 21"/>
                <a:gd name="T30" fmla="*/ 0 w 21"/>
                <a:gd name="T31" fmla="*/ 0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49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1 h 22"/>
                <a:gd name="T2" fmla="*/ 1 w 21"/>
                <a:gd name="T3" fmla="*/ 1 h 22"/>
                <a:gd name="T4" fmla="*/ 1 w 21"/>
                <a:gd name="T5" fmla="*/ 0 h 22"/>
                <a:gd name="T6" fmla="*/ 1 w 21"/>
                <a:gd name="T7" fmla="*/ 1 h 22"/>
                <a:gd name="T8" fmla="*/ 1 w 21"/>
                <a:gd name="T9" fmla="*/ 1 h 22"/>
                <a:gd name="T10" fmla="*/ 1 w 21"/>
                <a:gd name="T11" fmla="*/ 1 h 22"/>
                <a:gd name="T12" fmla="*/ 1 w 21"/>
                <a:gd name="T13" fmla="*/ 1 h 22"/>
                <a:gd name="T14" fmla="*/ 1 w 21"/>
                <a:gd name="T15" fmla="*/ 1 h 22"/>
                <a:gd name="T16" fmla="*/ 1 w 21"/>
                <a:gd name="T17" fmla="*/ 1 h 22"/>
                <a:gd name="T18" fmla="*/ 1 w 21"/>
                <a:gd name="T19" fmla="*/ 1 h 22"/>
                <a:gd name="T20" fmla="*/ 1 w 21"/>
                <a:gd name="T21" fmla="*/ 1 h 22"/>
                <a:gd name="T22" fmla="*/ 1 w 21"/>
                <a:gd name="T23" fmla="*/ 1 h 22"/>
                <a:gd name="T24" fmla="*/ 1 w 21"/>
                <a:gd name="T25" fmla="*/ 1 h 22"/>
                <a:gd name="T26" fmla="*/ 1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1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0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1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1 h 22"/>
                <a:gd name="T10" fmla="*/ 0 w 21"/>
                <a:gd name="T11" fmla="*/ 1 h 22"/>
                <a:gd name="T12" fmla="*/ 0 w 21"/>
                <a:gd name="T13" fmla="*/ 1 h 22"/>
                <a:gd name="T14" fmla="*/ 0 w 21"/>
                <a:gd name="T15" fmla="*/ 1 h 22"/>
                <a:gd name="T16" fmla="*/ 0 w 21"/>
                <a:gd name="T17" fmla="*/ 1 h 22"/>
                <a:gd name="T18" fmla="*/ 0 w 21"/>
                <a:gd name="T19" fmla="*/ 1 h 22"/>
                <a:gd name="T20" fmla="*/ 0 w 21"/>
                <a:gd name="T21" fmla="*/ 1 h 22"/>
                <a:gd name="T22" fmla="*/ 0 w 21"/>
                <a:gd name="T23" fmla="*/ 1 h 22"/>
                <a:gd name="T24" fmla="*/ 0 w 21"/>
                <a:gd name="T25" fmla="*/ 1 h 22"/>
                <a:gd name="T26" fmla="*/ 0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0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1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0 w 22"/>
                <a:gd name="T5" fmla="*/ 1 h 21"/>
                <a:gd name="T6" fmla="*/ 0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0 h 21"/>
                <a:gd name="T30" fmla="*/ 1 w 22"/>
                <a:gd name="T31" fmla="*/ 0 h 21"/>
                <a:gd name="T32" fmla="*/ 1 w 22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2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0 w 19"/>
                <a:gd name="T5" fmla="*/ 0 h 19"/>
                <a:gd name="T6" fmla="*/ 0 w 19"/>
                <a:gd name="T7" fmla="*/ 0 h 19"/>
                <a:gd name="T8" fmla="*/ 0 w 19"/>
                <a:gd name="T9" fmla="*/ 0 h 19"/>
                <a:gd name="T10" fmla="*/ 0 w 19"/>
                <a:gd name="T11" fmla="*/ 0 h 19"/>
                <a:gd name="T12" fmla="*/ 0 w 19"/>
                <a:gd name="T13" fmla="*/ 0 h 19"/>
                <a:gd name="T14" fmla="*/ 0 w 19"/>
                <a:gd name="T15" fmla="*/ 0 h 19"/>
                <a:gd name="T16" fmla="*/ 0 w 19"/>
                <a:gd name="T17" fmla="*/ 0 h 19"/>
                <a:gd name="T18" fmla="*/ 0 w 19"/>
                <a:gd name="T19" fmla="*/ 0 h 19"/>
                <a:gd name="T20" fmla="*/ 0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0 w 19"/>
                <a:gd name="T27" fmla="*/ 0 h 19"/>
                <a:gd name="T28" fmla="*/ 0 w 19"/>
                <a:gd name="T29" fmla="*/ 0 h 19"/>
                <a:gd name="T30" fmla="*/ 0 w 19"/>
                <a:gd name="T31" fmla="*/ 0 h 19"/>
                <a:gd name="T32" fmla="*/ 0 w 19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3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1 w 16"/>
                <a:gd name="T1" fmla="*/ 1 h 22"/>
                <a:gd name="T2" fmla="*/ 1 w 16"/>
                <a:gd name="T3" fmla="*/ 1 h 22"/>
                <a:gd name="T4" fmla="*/ 1 w 16"/>
                <a:gd name="T5" fmla="*/ 1 h 22"/>
                <a:gd name="T6" fmla="*/ 0 w 16"/>
                <a:gd name="T7" fmla="*/ 1 h 22"/>
                <a:gd name="T8" fmla="*/ 0 w 16"/>
                <a:gd name="T9" fmla="*/ 1 h 22"/>
                <a:gd name="T10" fmla="*/ 1 w 16"/>
                <a:gd name="T11" fmla="*/ 1 h 22"/>
                <a:gd name="T12" fmla="*/ 1 w 16"/>
                <a:gd name="T13" fmla="*/ 1 h 22"/>
                <a:gd name="T14" fmla="*/ 1 w 16"/>
                <a:gd name="T15" fmla="*/ 1 h 22"/>
                <a:gd name="T16" fmla="*/ 1 w 16"/>
                <a:gd name="T17" fmla="*/ 0 h 22"/>
                <a:gd name="T18" fmla="*/ 1 w 16"/>
                <a:gd name="T19" fmla="*/ 1 h 22"/>
                <a:gd name="T20" fmla="*/ 1 w 16"/>
                <a:gd name="T21" fmla="*/ 1 h 22"/>
                <a:gd name="T22" fmla="*/ 1 w 16"/>
                <a:gd name="T23" fmla="*/ 1 h 22"/>
                <a:gd name="T24" fmla="*/ 1 w 16"/>
                <a:gd name="T25" fmla="*/ 1 h 22"/>
                <a:gd name="T26" fmla="*/ 1 w 16"/>
                <a:gd name="T27" fmla="*/ 1 h 22"/>
                <a:gd name="T28" fmla="*/ 1 w 16"/>
                <a:gd name="T29" fmla="*/ 1 h 22"/>
                <a:gd name="T30" fmla="*/ 1 w 16"/>
                <a:gd name="T31" fmla="*/ 1 h 22"/>
                <a:gd name="T32" fmla="*/ 1 w 16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2"/>
                <a:gd name="T53" fmla="*/ 16 w 16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4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0 h 25"/>
                <a:gd name="T2" fmla="*/ 1 w 19"/>
                <a:gd name="T3" fmla="*/ 0 h 25"/>
                <a:gd name="T4" fmla="*/ 1 w 19"/>
                <a:gd name="T5" fmla="*/ 0 h 25"/>
                <a:gd name="T6" fmla="*/ 1 w 19"/>
                <a:gd name="T7" fmla="*/ 0 h 25"/>
                <a:gd name="T8" fmla="*/ 1 w 19"/>
                <a:gd name="T9" fmla="*/ 0 h 25"/>
                <a:gd name="T10" fmla="*/ 1 w 19"/>
                <a:gd name="T11" fmla="*/ 0 h 25"/>
                <a:gd name="T12" fmla="*/ 1 w 19"/>
                <a:gd name="T13" fmla="*/ 0 h 25"/>
                <a:gd name="T14" fmla="*/ 1 w 19"/>
                <a:gd name="T15" fmla="*/ 0 h 25"/>
                <a:gd name="T16" fmla="*/ 1 w 19"/>
                <a:gd name="T17" fmla="*/ 0 h 25"/>
                <a:gd name="T18" fmla="*/ 1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0 h 25"/>
                <a:gd name="T28" fmla="*/ 1 w 19"/>
                <a:gd name="T29" fmla="*/ 0 h 25"/>
                <a:gd name="T30" fmla="*/ 0 w 19"/>
                <a:gd name="T31" fmla="*/ 0 h 25"/>
                <a:gd name="T32" fmla="*/ 1 w 1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25"/>
                <a:gd name="T53" fmla="*/ 19 w 1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5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 w 19"/>
                <a:gd name="T1" fmla="*/ 0 h 19"/>
                <a:gd name="T2" fmla="*/ 1 w 19"/>
                <a:gd name="T3" fmla="*/ 0 h 19"/>
                <a:gd name="T4" fmla="*/ 1 w 19"/>
                <a:gd name="T5" fmla="*/ 0 h 19"/>
                <a:gd name="T6" fmla="*/ 1 w 19"/>
                <a:gd name="T7" fmla="*/ 0 h 19"/>
                <a:gd name="T8" fmla="*/ 1 w 19"/>
                <a:gd name="T9" fmla="*/ 0 h 19"/>
                <a:gd name="T10" fmla="*/ 1 w 19"/>
                <a:gd name="T11" fmla="*/ 0 h 19"/>
                <a:gd name="T12" fmla="*/ 1 w 19"/>
                <a:gd name="T13" fmla="*/ 0 h 19"/>
                <a:gd name="T14" fmla="*/ 1 w 19"/>
                <a:gd name="T15" fmla="*/ 0 h 19"/>
                <a:gd name="T16" fmla="*/ 1 w 19"/>
                <a:gd name="T17" fmla="*/ 0 h 19"/>
                <a:gd name="T18" fmla="*/ 1 w 19"/>
                <a:gd name="T19" fmla="*/ 0 h 19"/>
                <a:gd name="T20" fmla="*/ 1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1 w 19"/>
                <a:gd name="T27" fmla="*/ 0 h 19"/>
                <a:gd name="T28" fmla="*/ 1 w 19"/>
                <a:gd name="T29" fmla="*/ 0 h 19"/>
                <a:gd name="T30" fmla="*/ 1 w 19"/>
                <a:gd name="T31" fmla="*/ 0 h 19"/>
                <a:gd name="T32" fmla="*/ 1 w 19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6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 w 163"/>
                <a:gd name="T1" fmla="*/ 0 h 113"/>
                <a:gd name="T2" fmla="*/ 1 w 163"/>
                <a:gd name="T3" fmla="*/ 0 h 113"/>
                <a:gd name="T4" fmla="*/ 1 w 163"/>
                <a:gd name="T5" fmla="*/ 0 h 113"/>
                <a:gd name="T6" fmla="*/ 1 w 163"/>
                <a:gd name="T7" fmla="*/ 0 h 113"/>
                <a:gd name="T8" fmla="*/ 1 w 163"/>
                <a:gd name="T9" fmla="*/ 0 h 113"/>
                <a:gd name="T10" fmla="*/ 1 w 163"/>
                <a:gd name="T11" fmla="*/ 0 h 113"/>
                <a:gd name="T12" fmla="*/ 1 w 163"/>
                <a:gd name="T13" fmla="*/ 0 h 113"/>
                <a:gd name="T14" fmla="*/ 1 w 163"/>
                <a:gd name="T15" fmla="*/ 0 h 113"/>
                <a:gd name="T16" fmla="*/ 1 w 163"/>
                <a:gd name="T17" fmla="*/ 0 h 113"/>
                <a:gd name="T18" fmla="*/ 1 w 163"/>
                <a:gd name="T19" fmla="*/ 0 h 113"/>
                <a:gd name="T20" fmla="*/ 1 w 163"/>
                <a:gd name="T21" fmla="*/ 0 h 113"/>
                <a:gd name="T22" fmla="*/ 1 w 163"/>
                <a:gd name="T23" fmla="*/ 0 h 113"/>
                <a:gd name="T24" fmla="*/ 1 w 163"/>
                <a:gd name="T25" fmla="*/ 0 h 113"/>
                <a:gd name="T26" fmla="*/ 1 w 163"/>
                <a:gd name="T27" fmla="*/ 0 h 113"/>
                <a:gd name="T28" fmla="*/ 1 w 163"/>
                <a:gd name="T29" fmla="*/ 0 h 113"/>
                <a:gd name="T30" fmla="*/ 1 w 163"/>
                <a:gd name="T31" fmla="*/ 0 h 113"/>
                <a:gd name="T32" fmla="*/ 1 w 163"/>
                <a:gd name="T33" fmla="*/ 0 h 113"/>
                <a:gd name="T34" fmla="*/ 1 w 163"/>
                <a:gd name="T35" fmla="*/ 0 h 113"/>
                <a:gd name="T36" fmla="*/ 1 w 163"/>
                <a:gd name="T37" fmla="*/ 0 h 113"/>
                <a:gd name="T38" fmla="*/ 1 w 163"/>
                <a:gd name="T39" fmla="*/ 0 h 113"/>
                <a:gd name="T40" fmla="*/ 1 w 163"/>
                <a:gd name="T41" fmla="*/ 0 h 113"/>
                <a:gd name="T42" fmla="*/ 1 w 163"/>
                <a:gd name="T43" fmla="*/ 0 h 113"/>
                <a:gd name="T44" fmla="*/ 1 w 163"/>
                <a:gd name="T45" fmla="*/ 0 h 113"/>
                <a:gd name="T46" fmla="*/ 1 w 163"/>
                <a:gd name="T47" fmla="*/ 0 h 113"/>
                <a:gd name="T48" fmla="*/ 1 w 163"/>
                <a:gd name="T49" fmla="*/ 0 h 113"/>
                <a:gd name="T50" fmla="*/ 1 w 163"/>
                <a:gd name="T51" fmla="*/ 0 h 113"/>
                <a:gd name="T52" fmla="*/ 1 w 163"/>
                <a:gd name="T53" fmla="*/ 0 h 113"/>
                <a:gd name="T54" fmla="*/ 1 w 163"/>
                <a:gd name="T55" fmla="*/ 0 h 113"/>
                <a:gd name="T56" fmla="*/ 1 w 163"/>
                <a:gd name="T57" fmla="*/ 0 h 113"/>
                <a:gd name="T58" fmla="*/ 0 w 163"/>
                <a:gd name="T59" fmla="*/ 0 h 113"/>
                <a:gd name="T60" fmla="*/ 1 w 163"/>
                <a:gd name="T61" fmla="*/ 0 h 113"/>
                <a:gd name="T62" fmla="*/ 1 w 163"/>
                <a:gd name="T63" fmla="*/ 0 h 113"/>
                <a:gd name="T64" fmla="*/ 1 w 163"/>
                <a:gd name="T65" fmla="*/ 0 h 113"/>
                <a:gd name="T66" fmla="*/ 1 w 163"/>
                <a:gd name="T67" fmla="*/ 0 h 113"/>
                <a:gd name="T68" fmla="*/ 1 w 163"/>
                <a:gd name="T69" fmla="*/ 0 h 113"/>
                <a:gd name="T70" fmla="*/ 1 w 163"/>
                <a:gd name="T71" fmla="*/ 0 h 113"/>
                <a:gd name="T72" fmla="*/ 1 w 163"/>
                <a:gd name="T73" fmla="*/ 0 h 113"/>
                <a:gd name="T74" fmla="*/ 1 w 163"/>
                <a:gd name="T75" fmla="*/ 0 h 113"/>
                <a:gd name="T76" fmla="*/ 1 w 163"/>
                <a:gd name="T77" fmla="*/ 0 h 113"/>
                <a:gd name="T78" fmla="*/ 1 w 163"/>
                <a:gd name="T79" fmla="*/ 0 h 113"/>
                <a:gd name="T80" fmla="*/ 1 w 163"/>
                <a:gd name="T81" fmla="*/ 0 h 113"/>
                <a:gd name="T82" fmla="*/ 1 w 163"/>
                <a:gd name="T83" fmla="*/ 0 h 113"/>
                <a:gd name="T84" fmla="*/ 1 w 163"/>
                <a:gd name="T85" fmla="*/ 0 h 113"/>
                <a:gd name="T86" fmla="*/ 1 w 163"/>
                <a:gd name="T87" fmla="*/ 0 h 113"/>
                <a:gd name="T88" fmla="*/ 1 w 163"/>
                <a:gd name="T89" fmla="*/ 0 h 113"/>
                <a:gd name="T90" fmla="*/ 1 w 163"/>
                <a:gd name="T91" fmla="*/ 0 h 113"/>
                <a:gd name="T92" fmla="*/ 1 w 163"/>
                <a:gd name="T93" fmla="*/ 0 h 113"/>
                <a:gd name="T94" fmla="*/ 1 w 163"/>
                <a:gd name="T95" fmla="*/ 0 h 113"/>
                <a:gd name="T96" fmla="*/ 1 w 163"/>
                <a:gd name="T97" fmla="*/ 0 h 1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3"/>
                <a:gd name="T148" fmla="*/ 0 h 113"/>
                <a:gd name="T149" fmla="*/ 163 w 163"/>
                <a:gd name="T150" fmla="*/ 113 h 1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7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0 w 132"/>
                <a:gd name="T1" fmla="*/ 0 h 125"/>
                <a:gd name="T2" fmla="*/ 0 w 132"/>
                <a:gd name="T3" fmla="*/ 0 h 125"/>
                <a:gd name="T4" fmla="*/ 0 w 132"/>
                <a:gd name="T5" fmla="*/ 0 h 125"/>
                <a:gd name="T6" fmla="*/ 0 w 132"/>
                <a:gd name="T7" fmla="*/ 0 h 125"/>
                <a:gd name="T8" fmla="*/ 0 w 132"/>
                <a:gd name="T9" fmla="*/ 0 h 125"/>
                <a:gd name="T10" fmla="*/ 0 w 132"/>
                <a:gd name="T11" fmla="*/ 0 h 125"/>
                <a:gd name="T12" fmla="*/ 0 w 132"/>
                <a:gd name="T13" fmla="*/ 0 h 125"/>
                <a:gd name="T14" fmla="*/ 0 w 132"/>
                <a:gd name="T15" fmla="*/ 0 h 125"/>
                <a:gd name="T16" fmla="*/ 0 w 132"/>
                <a:gd name="T17" fmla="*/ 0 h 125"/>
                <a:gd name="T18" fmla="*/ 0 w 132"/>
                <a:gd name="T19" fmla="*/ 0 h 125"/>
                <a:gd name="T20" fmla="*/ 0 w 132"/>
                <a:gd name="T21" fmla="*/ 0 h 125"/>
                <a:gd name="T22" fmla="*/ 0 w 132"/>
                <a:gd name="T23" fmla="*/ 0 h 125"/>
                <a:gd name="T24" fmla="*/ 0 w 132"/>
                <a:gd name="T25" fmla="*/ 0 h 125"/>
                <a:gd name="T26" fmla="*/ 0 w 132"/>
                <a:gd name="T27" fmla="*/ 0 h 125"/>
                <a:gd name="T28" fmla="*/ 0 w 132"/>
                <a:gd name="T29" fmla="*/ 0 h 125"/>
                <a:gd name="T30" fmla="*/ 0 w 132"/>
                <a:gd name="T31" fmla="*/ 0 h 125"/>
                <a:gd name="T32" fmla="*/ 0 w 132"/>
                <a:gd name="T33" fmla="*/ 0 h 125"/>
                <a:gd name="T34" fmla="*/ 0 w 132"/>
                <a:gd name="T35" fmla="*/ 0 h 125"/>
                <a:gd name="T36" fmla="*/ 0 w 132"/>
                <a:gd name="T37" fmla="*/ 0 h 125"/>
                <a:gd name="T38" fmla="*/ 0 w 132"/>
                <a:gd name="T39" fmla="*/ 0 h 125"/>
                <a:gd name="T40" fmla="*/ 0 w 132"/>
                <a:gd name="T41" fmla="*/ 0 h 125"/>
                <a:gd name="T42" fmla="*/ 0 w 132"/>
                <a:gd name="T43" fmla="*/ 0 h 125"/>
                <a:gd name="T44" fmla="*/ 0 w 132"/>
                <a:gd name="T45" fmla="*/ 0 h 125"/>
                <a:gd name="T46" fmla="*/ 0 w 132"/>
                <a:gd name="T47" fmla="*/ 0 h 125"/>
                <a:gd name="T48" fmla="*/ 0 w 132"/>
                <a:gd name="T49" fmla="*/ 0 h 125"/>
                <a:gd name="T50" fmla="*/ 0 w 132"/>
                <a:gd name="T51" fmla="*/ 0 h 125"/>
                <a:gd name="T52" fmla="*/ 0 w 132"/>
                <a:gd name="T53" fmla="*/ 0 h 125"/>
                <a:gd name="T54" fmla="*/ 0 w 132"/>
                <a:gd name="T55" fmla="*/ 0 h 125"/>
                <a:gd name="T56" fmla="*/ 0 w 132"/>
                <a:gd name="T57" fmla="*/ 0 h 125"/>
                <a:gd name="T58" fmla="*/ 0 w 132"/>
                <a:gd name="T59" fmla="*/ 0 h 125"/>
                <a:gd name="T60" fmla="*/ 0 w 132"/>
                <a:gd name="T61" fmla="*/ 0 h 125"/>
                <a:gd name="T62" fmla="*/ 0 w 132"/>
                <a:gd name="T63" fmla="*/ 0 h 125"/>
                <a:gd name="T64" fmla="*/ 0 w 132"/>
                <a:gd name="T65" fmla="*/ 0 h 125"/>
                <a:gd name="T66" fmla="*/ 0 w 132"/>
                <a:gd name="T67" fmla="*/ 0 h 125"/>
                <a:gd name="T68" fmla="*/ 0 w 132"/>
                <a:gd name="T69" fmla="*/ 0 h 125"/>
                <a:gd name="T70" fmla="*/ 0 w 132"/>
                <a:gd name="T71" fmla="*/ 0 h 125"/>
                <a:gd name="T72" fmla="*/ 0 w 132"/>
                <a:gd name="T73" fmla="*/ 0 h 125"/>
                <a:gd name="T74" fmla="*/ 0 w 132"/>
                <a:gd name="T75" fmla="*/ 0 h 125"/>
                <a:gd name="T76" fmla="*/ 0 w 132"/>
                <a:gd name="T77" fmla="*/ 0 h 125"/>
                <a:gd name="T78" fmla="*/ 0 w 132"/>
                <a:gd name="T79" fmla="*/ 0 h 125"/>
                <a:gd name="T80" fmla="*/ 0 w 132"/>
                <a:gd name="T81" fmla="*/ 0 h 125"/>
                <a:gd name="T82" fmla="*/ 0 w 132"/>
                <a:gd name="T83" fmla="*/ 0 h 125"/>
                <a:gd name="T84" fmla="*/ 0 w 132"/>
                <a:gd name="T85" fmla="*/ 0 h 125"/>
                <a:gd name="T86" fmla="*/ 0 w 132"/>
                <a:gd name="T87" fmla="*/ 0 h 125"/>
                <a:gd name="T88" fmla="*/ 0 w 132"/>
                <a:gd name="T89" fmla="*/ 0 h 125"/>
                <a:gd name="T90" fmla="*/ 0 w 132"/>
                <a:gd name="T91" fmla="*/ 0 h 125"/>
                <a:gd name="T92" fmla="*/ 0 w 132"/>
                <a:gd name="T93" fmla="*/ 0 h 125"/>
                <a:gd name="T94" fmla="*/ 0 w 132"/>
                <a:gd name="T95" fmla="*/ 0 h 125"/>
                <a:gd name="T96" fmla="*/ 0 w 132"/>
                <a:gd name="T97" fmla="*/ 0 h 125"/>
                <a:gd name="T98" fmla="*/ 0 w 132"/>
                <a:gd name="T99" fmla="*/ 0 h 125"/>
                <a:gd name="T100" fmla="*/ 0 w 132"/>
                <a:gd name="T101" fmla="*/ 0 h 125"/>
                <a:gd name="T102" fmla="*/ 0 w 132"/>
                <a:gd name="T103" fmla="*/ 0 h 1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2"/>
                <a:gd name="T157" fmla="*/ 0 h 125"/>
                <a:gd name="T158" fmla="*/ 132 w 132"/>
                <a:gd name="T159" fmla="*/ 125 h 1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8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0 w 81"/>
                <a:gd name="T1" fmla="*/ 1 h 190"/>
                <a:gd name="T2" fmla="*/ 0 w 81"/>
                <a:gd name="T3" fmla="*/ 1 h 190"/>
                <a:gd name="T4" fmla="*/ 0 w 81"/>
                <a:gd name="T5" fmla="*/ 1 h 190"/>
                <a:gd name="T6" fmla="*/ 0 w 81"/>
                <a:gd name="T7" fmla="*/ 1 h 190"/>
                <a:gd name="T8" fmla="*/ 0 w 81"/>
                <a:gd name="T9" fmla="*/ 1 h 190"/>
                <a:gd name="T10" fmla="*/ 0 w 81"/>
                <a:gd name="T11" fmla="*/ 1 h 190"/>
                <a:gd name="T12" fmla="*/ 0 w 81"/>
                <a:gd name="T13" fmla="*/ 1 h 190"/>
                <a:gd name="T14" fmla="*/ 0 w 81"/>
                <a:gd name="T15" fmla="*/ 1 h 190"/>
                <a:gd name="T16" fmla="*/ 0 w 81"/>
                <a:gd name="T17" fmla="*/ 1 h 190"/>
                <a:gd name="T18" fmla="*/ 0 w 81"/>
                <a:gd name="T19" fmla="*/ 1 h 190"/>
                <a:gd name="T20" fmla="*/ 0 w 81"/>
                <a:gd name="T21" fmla="*/ 1 h 190"/>
                <a:gd name="T22" fmla="*/ 0 w 81"/>
                <a:gd name="T23" fmla="*/ 1 h 190"/>
                <a:gd name="T24" fmla="*/ 0 w 81"/>
                <a:gd name="T25" fmla="*/ 1 h 190"/>
                <a:gd name="T26" fmla="*/ 0 w 81"/>
                <a:gd name="T27" fmla="*/ 1 h 190"/>
                <a:gd name="T28" fmla="*/ 0 w 81"/>
                <a:gd name="T29" fmla="*/ 1 h 190"/>
                <a:gd name="T30" fmla="*/ 0 w 81"/>
                <a:gd name="T31" fmla="*/ 1 h 190"/>
                <a:gd name="T32" fmla="*/ 0 w 81"/>
                <a:gd name="T33" fmla="*/ 1 h 190"/>
                <a:gd name="T34" fmla="*/ 0 w 81"/>
                <a:gd name="T35" fmla="*/ 1 h 190"/>
                <a:gd name="T36" fmla="*/ 0 w 81"/>
                <a:gd name="T37" fmla="*/ 1 h 190"/>
                <a:gd name="T38" fmla="*/ 0 w 81"/>
                <a:gd name="T39" fmla="*/ 1 h 190"/>
                <a:gd name="T40" fmla="*/ 0 w 81"/>
                <a:gd name="T41" fmla="*/ 1 h 190"/>
                <a:gd name="T42" fmla="*/ 0 w 81"/>
                <a:gd name="T43" fmla="*/ 1 h 190"/>
                <a:gd name="T44" fmla="*/ 0 w 81"/>
                <a:gd name="T45" fmla="*/ 1 h 190"/>
                <a:gd name="T46" fmla="*/ 0 w 81"/>
                <a:gd name="T47" fmla="*/ 1 h 190"/>
                <a:gd name="T48" fmla="*/ 0 w 81"/>
                <a:gd name="T49" fmla="*/ 1 h 190"/>
                <a:gd name="T50" fmla="*/ 0 w 81"/>
                <a:gd name="T51" fmla="*/ 1 h 190"/>
                <a:gd name="T52" fmla="*/ 0 w 81"/>
                <a:gd name="T53" fmla="*/ 1 h 190"/>
                <a:gd name="T54" fmla="*/ 0 w 81"/>
                <a:gd name="T55" fmla="*/ 1 h 190"/>
                <a:gd name="T56" fmla="*/ 0 w 81"/>
                <a:gd name="T57" fmla="*/ 1 h 190"/>
                <a:gd name="T58" fmla="*/ 0 w 81"/>
                <a:gd name="T59" fmla="*/ 1 h 190"/>
                <a:gd name="T60" fmla="*/ 0 w 81"/>
                <a:gd name="T61" fmla="*/ 1 h 190"/>
                <a:gd name="T62" fmla="*/ 0 w 81"/>
                <a:gd name="T63" fmla="*/ 1 h 190"/>
                <a:gd name="T64" fmla="*/ 0 w 81"/>
                <a:gd name="T65" fmla="*/ 1 h 190"/>
                <a:gd name="T66" fmla="*/ 0 w 81"/>
                <a:gd name="T67" fmla="*/ 1 h 190"/>
                <a:gd name="T68" fmla="*/ 0 w 81"/>
                <a:gd name="T69" fmla="*/ 1 h 190"/>
                <a:gd name="T70" fmla="*/ 0 w 81"/>
                <a:gd name="T71" fmla="*/ 1 h 190"/>
                <a:gd name="T72" fmla="*/ 0 w 81"/>
                <a:gd name="T73" fmla="*/ 1 h 190"/>
                <a:gd name="T74" fmla="*/ 0 w 81"/>
                <a:gd name="T75" fmla="*/ 1 h 190"/>
                <a:gd name="T76" fmla="*/ 0 w 81"/>
                <a:gd name="T77" fmla="*/ 1 h 190"/>
                <a:gd name="T78" fmla="*/ 0 w 81"/>
                <a:gd name="T79" fmla="*/ 1 h 190"/>
                <a:gd name="T80" fmla="*/ 0 w 81"/>
                <a:gd name="T81" fmla="*/ 1 h 190"/>
                <a:gd name="T82" fmla="*/ 0 w 81"/>
                <a:gd name="T83" fmla="*/ 1 h 190"/>
                <a:gd name="T84" fmla="*/ 0 w 81"/>
                <a:gd name="T85" fmla="*/ 1 h 190"/>
                <a:gd name="T86" fmla="*/ 0 w 81"/>
                <a:gd name="T87" fmla="*/ 1 h 1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"/>
                <a:gd name="T133" fmla="*/ 0 h 190"/>
                <a:gd name="T134" fmla="*/ 81 w 81"/>
                <a:gd name="T135" fmla="*/ 190 h 1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59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 w 13"/>
                <a:gd name="T1" fmla="*/ 1 h 24"/>
                <a:gd name="T2" fmla="*/ 1 w 13"/>
                <a:gd name="T3" fmla="*/ 1 h 24"/>
                <a:gd name="T4" fmla="*/ 1 w 13"/>
                <a:gd name="T5" fmla="*/ 1 h 24"/>
                <a:gd name="T6" fmla="*/ 1 w 13"/>
                <a:gd name="T7" fmla="*/ 1 h 24"/>
                <a:gd name="T8" fmla="*/ 1 w 13"/>
                <a:gd name="T9" fmla="*/ 1 h 24"/>
                <a:gd name="T10" fmla="*/ 1 w 13"/>
                <a:gd name="T11" fmla="*/ 1 h 24"/>
                <a:gd name="T12" fmla="*/ 0 w 13"/>
                <a:gd name="T13" fmla="*/ 1 h 24"/>
                <a:gd name="T14" fmla="*/ 0 w 13"/>
                <a:gd name="T15" fmla="*/ 1 h 24"/>
                <a:gd name="T16" fmla="*/ 0 w 13"/>
                <a:gd name="T17" fmla="*/ 1 h 24"/>
                <a:gd name="T18" fmla="*/ 0 w 13"/>
                <a:gd name="T19" fmla="*/ 0 h 24"/>
                <a:gd name="T20" fmla="*/ 1 w 13"/>
                <a:gd name="T21" fmla="*/ 0 h 24"/>
                <a:gd name="T22" fmla="*/ 1 w 13"/>
                <a:gd name="T23" fmla="*/ 1 h 24"/>
                <a:gd name="T24" fmla="*/ 1 w 13"/>
                <a:gd name="T25" fmla="*/ 1 h 24"/>
                <a:gd name="T26" fmla="*/ 1 w 13"/>
                <a:gd name="T27" fmla="*/ 1 h 24"/>
                <a:gd name="T28" fmla="*/ 1 w 13"/>
                <a:gd name="T29" fmla="*/ 1 h 24"/>
                <a:gd name="T30" fmla="*/ 1 w 13"/>
                <a:gd name="T31" fmla="*/ 1 h 24"/>
                <a:gd name="T32" fmla="*/ 1 w 1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24"/>
                <a:gd name="T53" fmla="*/ 13 w 1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0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1 w 258"/>
                <a:gd name="T1" fmla="*/ 1 h 158"/>
                <a:gd name="T2" fmla="*/ 1 w 258"/>
                <a:gd name="T3" fmla="*/ 1 h 158"/>
                <a:gd name="T4" fmla="*/ 1 w 258"/>
                <a:gd name="T5" fmla="*/ 1 h 158"/>
                <a:gd name="T6" fmla="*/ 1 w 258"/>
                <a:gd name="T7" fmla="*/ 1 h 158"/>
                <a:gd name="T8" fmla="*/ 1 w 258"/>
                <a:gd name="T9" fmla="*/ 1 h 158"/>
                <a:gd name="T10" fmla="*/ 1 w 258"/>
                <a:gd name="T11" fmla="*/ 1 h 158"/>
                <a:gd name="T12" fmla="*/ 1 w 258"/>
                <a:gd name="T13" fmla="*/ 1 h 158"/>
                <a:gd name="T14" fmla="*/ 1 w 258"/>
                <a:gd name="T15" fmla="*/ 1 h 158"/>
                <a:gd name="T16" fmla="*/ 1 w 258"/>
                <a:gd name="T17" fmla="*/ 1 h 158"/>
                <a:gd name="T18" fmla="*/ 1 w 258"/>
                <a:gd name="T19" fmla="*/ 1 h 158"/>
                <a:gd name="T20" fmla="*/ 1 w 258"/>
                <a:gd name="T21" fmla="*/ 1 h 158"/>
                <a:gd name="T22" fmla="*/ 1 w 258"/>
                <a:gd name="T23" fmla="*/ 1 h 158"/>
                <a:gd name="T24" fmla="*/ 1 w 258"/>
                <a:gd name="T25" fmla="*/ 1 h 158"/>
                <a:gd name="T26" fmla="*/ 1 w 258"/>
                <a:gd name="T27" fmla="*/ 1 h 158"/>
                <a:gd name="T28" fmla="*/ 1 w 258"/>
                <a:gd name="T29" fmla="*/ 1 h 158"/>
                <a:gd name="T30" fmla="*/ 1 w 258"/>
                <a:gd name="T31" fmla="*/ 1 h 158"/>
                <a:gd name="T32" fmla="*/ 1 w 258"/>
                <a:gd name="T33" fmla="*/ 1 h 158"/>
                <a:gd name="T34" fmla="*/ 1 w 258"/>
                <a:gd name="T35" fmla="*/ 1 h 158"/>
                <a:gd name="T36" fmla="*/ 1 w 258"/>
                <a:gd name="T37" fmla="*/ 1 h 158"/>
                <a:gd name="T38" fmla="*/ 1 w 258"/>
                <a:gd name="T39" fmla="*/ 1 h 158"/>
                <a:gd name="T40" fmla="*/ 1 w 258"/>
                <a:gd name="T41" fmla="*/ 1 h 158"/>
                <a:gd name="T42" fmla="*/ 1 w 258"/>
                <a:gd name="T43" fmla="*/ 1 h 158"/>
                <a:gd name="T44" fmla="*/ 1 w 258"/>
                <a:gd name="T45" fmla="*/ 1 h 158"/>
                <a:gd name="T46" fmla="*/ 1 w 258"/>
                <a:gd name="T47" fmla="*/ 1 h 158"/>
                <a:gd name="T48" fmla="*/ 1 w 258"/>
                <a:gd name="T49" fmla="*/ 1 h 158"/>
                <a:gd name="T50" fmla="*/ 1 w 258"/>
                <a:gd name="T51" fmla="*/ 1 h 158"/>
                <a:gd name="T52" fmla="*/ 1 w 258"/>
                <a:gd name="T53" fmla="*/ 1 h 158"/>
                <a:gd name="T54" fmla="*/ 1 w 258"/>
                <a:gd name="T55" fmla="*/ 1 h 158"/>
                <a:gd name="T56" fmla="*/ 1 w 258"/>
                <a:gd name="T57" fmla="*/ 1 h 158"/>
                <a:gd name="T58" fmla="*/ 1 w 258"/>
                <a:gd name="T59" fmla="*/ 1 h 158"/>
                <a:gd name="T60" fmla="*/ 1 w 258"/>
                <a:gd name="T61" fmla="*/ 1 h 158"/>
                <a:gd name="T62" fmla="*/ 1 w 258"/>
                <a:gd name="T63" fmla="*/ 1 h 158"/>
                <a:gd name="T64" fmla="*/ 1 w 258"/>
                <a:gd name="T65" fmla="*/ 1 h 158"/>
                <a:gd name="T66" fmla="*/ 1 w 258"/>
                <a:gd name="T67" fmla="*/ 1 h 158"/>
                <a:gd name="T68" fmla="*/ 1 w 258"/>
                <a:gd name="T69" fmla="*/ 1 h 158"/>
                <a:gd name="T70" fmla="*/ 1 w 258"/>
                <a:gd name="T71" fmla="*/ 1 h 158"/>
                <a:gd name="T72" fmla="*/ 1 w 258"/>
                <a:gd name="T73" fmla="*/ 1 h 158"/>
                <a:gd name="T74" fmla="*/ 1 w 258"/>
                <a:gd name="T75" fmla="*/ 1 h 158"/>
                <a:gd name="T76" fmla="*/ 1 w 258"/>
                <a:gd name="T77" fmla="*/ 1 h 158"/>
                <a:gd name="T78" fmla="*/ 1 w 258"/>
                <a:gd name="T79" fmla="*/ 1 h 158"/>
                <a:gd name="T80" fmla="*/ 1 w 258"/>
                <a:gd name="T81" fmla="*/ 1 h 158"/>
                <a:gd name="T82" fmla="*/ 1 w 258"/>
                <a:gd name="T83" fmla="*/ 1 h 158"/>
                <a:gd name="T84" fmla="*/ 1 w 258"/>
                <a:gd name="T85" fmla="*/ 1 h 158"/>
                <a:gd name="T86" fmla="*/ 1 w 258"/>
                <a:gd name="T87" fmla="*/ 1 h 158"/>
                <a:gd name="T88" fmla="*/ 1 w 258"/>
                <a:gd name="T89" fmla="*/ 1 h 158"/>
                <a:gd name="T90" fmla="*/ 1 w 258"/>
                <a:gd name="T91" fmla="*/ 1 h 158"/>
                <a:gd name="T92" fmla="*/ 1 w 258"/>
                <a:gd name="T93" fmla="*/ 1 h 158"/>
                <a:gd name="T94" fmla="*/ 1 w 258"/>
                <a:gd name="T95" fmla="*/ 1 h 158"/>
                <a:gd name="T96" fmla="*/ 1 w 258"/>
                <a:gd name="T97" fmla="*/ 1 h 158"/>
                <a:gd name="T98" fmla="*/ 1 w 258"/>
                <a:gd name="T99" fmla="*/ 1 h 158"/>
                <a:gd name="T100" fmla="*/ 1 w 258"/>
                <a:gd name="T101" fmla="*/ 1 h 158"/>
                <a:gd name="T102" fmla="*/ 1 w 258"/>
                <a:gd name="T103" fmla="*/ 1 h 158"/>
                <a:gd name="T104" fmla="*/ 1 w 258"/>
                <a:gd name="T105" fmla="*/ 1 h 15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158"/>
                <a:gd name="T161" fmla="*/ 258 w 258"/>
                <a:gd name="T162" fmla="*/ 158 h 15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1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0 w 187"/>
                <a:gd name="T1" fmla="*/ 1 h 156"/>
                <a:gd name="T2" fmla="*/ 0 w 187"/>
                <a:gd name="T3" fmla="*/ 1 h 156"/>
                <a:gd name="T4" fmla="*/ 0 w 187"/>
                <a:gd name="T5" fmla="*/ 1 h 156"/>
                <a:gd name="T6" fmla="*/ 0 w 187"/>
                <a:gd name="T7" fmla="*/ 1 h 156"/>
                <a:gd name="T8" fmla="*/ 0 w 187"/>
                <a:gd name="T9" fmla="*/ 1 h 156"/>
                <a:gd name="T10" fmla="*/ 0 w 187"/>
                <a:gd name="T11" fmla="*/ 1 h 156"/>
                <a:gd name="T12" fmla="*/ 0 w 187"/>
                <a:gd name="T13" fmla="*/ 1 h 156"/>
                <a:gd name="T14" fmla="*/ 0 w 187"/>
                <a:gd name="T15" fmla="*/ 1 h 156"/>
                <a:gd name="T16" fmla="*/ 0 w 187"/>
                <a:gd name="T17" fmla="*/ 1 h 156"/>
                <a:gd name="T18" fmla="*/ 0 w 187"/>
                <a:gd name="T19" fmla="*/ 1 h 156"/>
                <a:gd name="T20" fmla="*/ 0 w 187"/>
                <a:gd name="T21" fmla="*/ 1 h 156"/>
                <a:gd name="T22" fmla="*/ 0 w 187"/>
                <a:gd name="T23" fmla="*/ 1 h 156"/>
                <a:gd name="T24" fmla="*/ 0 w 187"/>
                <a:gd name="T25" fmla="*/ 1 h 156"/>
                <a:gd name="T26" fmla="*/ 0 w 187"/>
                <a:gd name="T27" fmla="*/ 1 h 156"/>
                <a:gd name="T28" fmla="*/ 0 w 187"/>
                <a:gd name="T29" fmla="*/ 1 h 156"/>
                <a:gd name="T30" fmla="*/ 0 w 187"/>
                <a:gd name="T31" fmla="*/ 1 h 156"/>
                <a:gd name="T32" fmla="*/ 0 w 187"/>
                <a:gd name="T33" fmla="*/ 1 h 156"/>
                <a:gd name="T34" fmla="*/ 0 w 187"/>
                <a:gd name="T35" fmla="*/ 1 h 156"/>
                <a:gd name="T36" fmla="*/ 0 w 187"/>
                <a:gd name="T37" fmla="*/ 1 h 156"/>
                <a:gd name="T38" fmla="*/ 0 w 187"/>
                <a:gd name="T39" fmla="*/ 1 h 156"/>
                <a:gd name="T40" fmla="*/ 0 w 187"/>
                <a:gd name="T41" fmla="*/ 1 h 156"/>
                <a:gd name="T42" fmla="*/ 0 w 187"/>
                <a:gd name="T43" fmla="*/ 1 h 156"/>
                <a:gd name="T44" fmla="*/ 0 w 187"/>
                <a:gd name="T45" fmla="*/ 1 h 156"/>
                <a:gd name="T46" fmla="*/ 0 w 187"/>
                <a:gd name="T47" fmla="*/ 1 h 156"/>
                <a:gd name="T48" fmla="*/ 0 w 187"/>
                <a:gd name="T49" fmla="*/ 1 h 156"/>
                <a:gd name="T50" fmla="*/ 0 w 187"/>
                <a:gd name="T51" fmla="*/ 1 h 156"/>
                <a:gd name="T52" fmla="*/ 0 w 187"/>
                <a:gd name="T53" fmla="*/ 1 h 156"/>
                <a:gd name="T54" fmla="*/ 0 w 187"/>
                <a:gd name="T55" fmla="*/ 1 h 156"/>
                <a:gd name="T56" fmla="*/ 0 w 187"/>
                <a:gd name="T57" fmla="*/ 1 h 156"/>
                <a:gd name="T58" fmla="*/ 0 w 187"/>
                <a:gd name="T59" fmla="*/ 1 h 156"/>
                <a:gd name="T60" fmla="*/ 0 w 187"/>
                <a:gd name="T61" fmla="*/ 1 h 156"/>
                <a:gd name="T62" fmla="*/ 0 w 187"/>
                <a:gd name="T63" fmla="*/ 1 h 156"/>
                <a:gd name="T64" fmla="*/ 0 w 187"/>
                <a:gd name="T65" fmla="*/ 1 h 156"/>
                <a:gd name="T66" fmla="*/ 0 w 187"/>
                <a:gd name="T67" fmla="*/ 1 h 156"/>
                <a:gd name="T68" fmla="*/ 0 w 187"/>
                <a:gd name="T69" fmla="*/ 1 h 156"/>
                <a:gd name="T70" fmla="*/ 0 w 187"/>
                <a:gd name="T71" fmla="*/ 1 h 156"/>
                <a:gd name="T72" fmla="*/ 0 w 187"/>
                <a:gd name="T73" fmla="*/ 1 h 156"/>
                <a:gd name="T74" fmla="*/ 0 w 187"/>
                <a:gd name="T75" fmla="*/ 1 h 156"/>
                <a:gd name="T76" fmla="*/ 0 w 187"/>
                <a:gd name="T77" fmla="*/ 1 h 156"/>
                <a:gd name="T78" fmla="*/ 0 w 187"/>
                <a:gd name="T79" fmla="*/ 1 h 156"/>
                <a:gd name="T80" fmla="*/ 0 w 187"/>
                <a:gd name="T81" fmla="*/ 1 h 156"/>
                <a:gd name="T82" fmla="*/ 0 w 187"/>
                <a:gd name="T83" fmla="*/ 1 h 156"/>
                <a:gd name="T84" fmla="*/ 0 w 187"/>
                <a:gd name="T85" fmla="*/ 1 h 156"/>
                <a:gd name="T86" fmla="*/ 0 w 187"/>
                <a:gd name="T87" fmla="*/ 1 h 156"/>
                <a:gd name="T88" fmla="*/ 0 w 187"/>
                <a:gd name="T89" fmla="*/ 1 h 156"/>
                <a:gd name="T90" fmla="*/ 0 w 187"/>
                <a:gd name="T91" fmla="*/ 1 h 156"/>
                <a:gd name="T92" fmla="*/ 0 w 187"/>
                <a:gd name="T93" fmla="*/ 1 h 156"/>
                <a:gd name="T94" fmla="*/ 0 w 187"/>
                <a:gd name="T95" fmla="*/ 1 h 156"/>
                <a:gd name="T96" fmla="*/ 0 w 187"/>
                <a:gd name="T97" fmla="*/ 1 h 156"/>
                <a:gd name="T98" fmla="*/ 0 w 187"/>
                <a:gd name="T99" fmla="*/ 1 h 156"/>
                <a:gd name="T100" fmla="*/ 0 w 187"/>
                <a:gd name="T101" fmla="*/ 1 h 156"/>
                <a:gd name="T102" fmla="*/ 0 w 187"/>
                <a:gd name="T103" fmla="*/ 0 h 1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156"/>
                <a:gd name="T158" fmla="*/ 187 w 187"/>
                <a:gd name="T159" fmla="*/ 156 h 1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2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0 w 129"/>
                <a:gd name="T1" fmla="*/ 1 h 214"/>
                <a:gd name="T2" fmla="*/ 0 w 129"/>
                <a:gd name="T3" fmla="*/ 1 h 214"/>
                <a:gd name="T4" fmla="*/ 0 w 129"/>
                <a:gd name="T5" fmla="*/ 1 h 214"/>
                <a:gd name="T6" fmla="*/ 0 w 129"/>
                <a:gd name="T7" fmla="*/ 1 h 214"/>
                <a:gd name="T8" fmla="*/ 0 w 129"/>
                <a:gd name="T9" fmla="*/ 1 h 214"/>
                <a:gd name="T10" fmla="*/ 0 w 129"/>
                <a:gd name="T11" fmla="*/ 1 h 214"/>
                <a:gd name="T12" fmla="*/ 0 w 129"/>
                <a:gd name="T13" fmla="*/ 1 h 214"/>
                <a:gd name="T14" fmla="*/ 0 w 129"/>
                <a:gd name="T15" fmla="*/ 1 h 214"/>
                <a:gd name="T16" fmla="*/ 0 w 129"/>
                <a:gd name="T17" fmla="*/ 1 h 214"/>
                <a:gd name="T18" fmla="*/ 0 w 129"/>
                <a:gd name="T19" fmla="*/ 1 h 214"/>
                <a:gd name="T20" fmla="*/ 0 w 129"/>
                <a:gd name="T21" fmla="*/ 1 h 214"/>
                <a:gd name="T22" fmla="*/ 0 w 129"/>
                <a:gd name="T23" fmla="*/ 1 h 214"/>
                <a:gd name="T24" fmla="*/ 0 w 129"/>
                <a:gd name="T25" fmla="*/ 1 h 214"/>
                <a:gd name="T26" fmla="*/ 0 w 129"/>
                <a:gd name="T27" fmla="*/ 1 h 214"/>
                <a:gd name="T28" fmla="*/ 0 w 129"/>
                <a:gd name="T29" fmla="*/ 1 h 214"/>
                <a:gd name="T30" fmla="*/ 0 w 129"/>
                <a:gd name="T31" fmla="*/ 1 h 214"/>
                <a:gd name="T32" fmla="*/ 0 w 129"/>
                <a:gd name="T33" fmla="*/ 1 h 214"/>
                <a:gd name="T34" fmla="*/ 0 w 129"/>
                <a:gd name="T35" fmla="*/ 1 h 214"/>
                <a:gd name="T36" fmla="*/ 0 w 129"/>
                <a:gd name="T37" fmla="*/ 1 h 214"/>
                <a:gd name="T38" fmla="*/ 0 w 129"/>
                <a:gd name="T39" fmla="*/ 1 h 214"/>
                <a:gd name="T40" fmla="*/ 0 w 129"/>
                <a:gd name="T41" fmla="*/ 1 h 214"/>
                <a:gd name="T42" fmla="*/ 0 w 129"/>
                <a:gd name="T43" fmla="*/ 1 h 214"/>
                <a:gd name="T44" fmla="*/ 0 w 129"/>
                <a:gd name="T45" fmla="*/ 1 h 214"/>
                <a:gd name="T46" fmla="*/ 0 w 129"/>
                <a:gd name="T47" fmla="*/ 1 h 214"/>
                <a:gd name="T48" fmla="*/ 0 w 129"/>
                <a:gd name="T49" fmla="*/ 1 h 214"/>
                <a:gd name="T50" fmla="*/ 0 w 129"/>
                <a:gd name="T51" fmla="*/ 1 h 214"/>
                <a:gd name="T52" fmla="*/ 0 w 129"/>
                <a:gd name="T53" fmla="*/ 1 h 214"/>
                <a:gd name="T54" fmla="*/ 0 w 129"/>
                <a:gd name="T55" fmla="*/ 1 h 214"/>
                <a:gd name="T56" fmla="*/ 0 w 129"/>
                <a:gd name="T57" fmla="*/ 1 h 214"/>
                <a:gd name="T58" fmla="*/ 0 w 129"/>
                <a:gd name="T59" fmla="*/ 1 h 214"/>
                <a:gd name="T60" fmla="*/ 0 w 129"/>
                <a:gd name="T61" fmla="*/ 1 h 214"/>
                <a:gd name="T62" fmla="*/ 0 w 129"/>
                <a:gd name="T63" fmla="*/ 1 h 214"/>
                <a:gd name="T64" fmla="*/ 0 w 129"/>
                <a:gd name="T65" fmla="*/ 1 h 214"/>
                <a:gd name="T66" fmla="*/ 0 w 129"/>
                <a:gd name="T67" fmla="*/ 1 h 214"/>
                <a:gd name="T68" fmla="*/ 0 w 129"/>
                <a:gd name="T69" fmla="*/ 1 h 214"/>
                <a:gd name="T70" fmla="*/ 0 w 129"/>
                <a:gd name="T71" fmla="*/ 1 h 214"/>
                <a:gd name="T72" fmla="*/ 0 w 129"/>
                <a:gd name="T73" fmla="*/ 1 h 214"/>
                <a:gd name="T74" fmla="*/ 0 w 129"/>
                <a:gd name="T75" fmla="*/ 1 h 214"/>
                <a:gd name="T76" fmla="*/ 0 w 129"/>
                <a:gd name="T77" fmla="*/ 1 h 214"/>
                <a:gd name="T78" fmla="*/ 0 w 129"/>
                <a:gd name="T79" fmla="*/ 1 h 214"/>
                <a:gd name="T80" fmla="*/ 0 w 129"/>
                <a:gd name="T81" fmla="*/ 1 h 214"/>
                <a:gd name="T82" fmla="*/ 0 w 129"/>
                <a:gd name="T83" fmla="*/ 1 h 214"/>
                <a:gd name="T84" fmla="*/ 0 w 129"/>
                <a:gd name="T85" fmla="*/ 1 h 214"/>
                <a:gd name="T86" fmla="*/ 0 w 129"/>
                <a:gd name="T87" fmla="*/ 1 h 214"/>
                <a:gd name="T88" fmla="*/ 0 w 129"/>
                <a:gd name="T89" fmla="*/ 1 h 214"/>
                <a:gd name="T90" fmla="*/ 0 w 129"/>
                <a:gd name="T91" fmla="*/ 1 h 214"/>
                <a:gd name="T92" fmla="*/ 0 w 129"/>
                <a:gd name="T93" fmla="*/ 1 h 214"/>
                <a:gd name="T94" fmla="*/ 0 w 129"/>
                <a:gd name="T95" fmla="*/ 1 h 214"/>
                <a:gd name="T96" fmla="*/ 0 w 129"/>
                <a:gd name="T97" fmla="*/ 1 h 214"/>
                <a:gd name="T98" fmla="*/ 0 w 129"/>
                <a:gd name="T99" fmla="*/ 1 h 214"/>
                <a:gd name="T100" fmla="*/ 0 w 129"/>
                <a:gd name="T101" fmla="*/ 1 h 214"/>
                <a:gd name="T102" fmla="*/ 0 w 129"/>
                <a:gd name="T103" fmla="*/ 1 h 214"/>
                <a:gd name="T104" fmla="*/ 0 w 129"/>
                <a:gd name="T105" fmla="*/ 1 h 214"/>
                <a:gd name="T106" fmla="*/ 0 w 129"/>
                <a:gd name="T107" fmla="*/ 1 h 214"/>
                <a:gd name="T108" fmla="*/ 0 w 129"/>
                <a:gd name="T109" fmla="*/ 1 h 214"/>
                <a:gd name="T110" fmla="*/ 0 w 129"/>
                <a:gd name="T111" fmla="*/ 1 h 2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9"/>
                <a:gd name="T169" fmla="*/ 0 h 214"/>
                <a:gd name="T170" fmla="*/ 129 w 129"/>
                <a:gd name="T171" fmla="*/ 214 h 2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3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1 w 155"/>
                <a:gd name="T1" fmla="*/ 1 h 222"/>
                <a:gd name="T2" fmla="*/ 1 w 155"/>
                <a:gd name="T3" fmla="*/ 1 h 222"/>
                <a:gd name="T4" fmla="*/ 1 w 155"/>
                <a:gd name="T5" fmla="*/ 1 h 222"/>
                <a:gd name="T6" fmla="*/ 1 w 155"/>
                <a:gd name="T7" fmla="*/ 1 h 222"/>
                <a:gd name="T8" fmla="*/ 1 w 155"/>
                <a:gd name="T9" fmla="*/ 1 h 222"/>
                <a:gd name="T10" fmla="*/ 1 w 155"/>
                <a:gd name="T11" fmla="*/ 1 h 222"/>
                <a:gd name="T12" fmla="*/ 1 w 155"/>
                <a:gd name="T13" fmla="*/ 1 h 222"/>
                <a:gd name="T14" fmla="*/ 1 w 155"/>
                <a:gd name="T15" fmla="*/ 1 h 222"/>
                <a:gd name="T16" fmla="*/ 1 w 155"/>
                <a:gd name="T17" fmla="*/ 1 h 222"/>
                <a:gd name="T18" fmla="*/ 1 w 155"/>
                <a:gd name="T19" fmla="*/ 1 h 222"/>
                <a:gd name="T20" fmla="*/ 1 w 155"/>
                <a:gd name="T21" fmla="*/ 1 h 222"/>
                <a:gd name="T22" fmla="*/ 1 w 155"/>
                <a:gd name="T23" fmla="*/ 1 h 222"/>
                <a:gd name="T24" fmla="*/ 1 w 155"/>
                <a:gd name="T25" fmla="*/ 1 h 222"/>
                <a:gd name="T26" fmla="*/ 1 w 155"/>
                <a:gd name="T27" fmla="*/ 1 h 222"/>
                <a:gd name="T28" fmla="*/ 1 w 155"/>
                <a:gd name="T29" fmla="*/ 1 h 222"/>
                <a:gd name="T30" fmla="*/ 1 w 155"/>
                <a:gd name="T31" fmla="*/ 1 h 222"/>
                <a:gd name="T32" fmla="*/ 1 w 155"/>
                <a:gd name="T33" fmla="*/ 1 h 222"/>
                <a:gd name="T34" fmla="*/ 1 w 155"/>
                <a:gd name="T35" fmla="*/ 1 h 222"/>
                <a:gd name="T36" fmla="*/ 1 w 155"/>
                <a:gd name="T37" fmla="*/ 1 h 222"/>
                <a:gd name="T38" fmla="*/ 1 w 155"/>
                <a:gd name="T39" fmla="*/ 1 h 222"/>
                <a:gd name="T40" fmla="*/ 1 w 155"/>
                <a:gd name="T41" fmla="*/ 1 h 222"/>
                <a:gd name="T42" fmla="*/ 1 w 155"/>
                <a:gd name="T43" fmla="*/ 1 h 222"/>
                <a:gd name="T44" fmla="*/ 1 w 155"/>
                <a:gd name="T45" fmla="*/ 0 h 222"/>
                <a:gd name="T46" fmla="*/ 1 w 155"/>
                <a:gd name="T47" fmla="*/ 1 h 222"/>
                <a:gd name="T48" fmla="*/ 1 w 155"/>
                <a:gd name="T49" fmla="*/ 1 h 222"/>
                <a:gd name="T50" fmla="*/ 1 w 155"/>
                <a:gd name="T51" fmla="*/ 1 h 222"/>
                <a:gd name="T52" fmla="*/ 1 w 155"/>
                <a:gd name="T53" fmla="*/ 1 h 222"/>
                <a:gd name="T54" fmla="*/ 1 w 155"/>
                <a:gd name="T55" fmla="*/ 1 h 222"/>
                <a:gd name="T56" fmla="*/ 1 w 155"/>
                <a:gd name="T57" fmla="*/ 1 h 222"/>
                <a:gd name="T58" fmla="*/ 1 w 155"/>
                <a:gd name="T59" fmla="*/ 1 h 222"/>
                <a:gd name="T60" fmla="*/ 1 w 155"/>
                <a:gd name="T61" fmla="*/ 1 h 222"/>
                <a:gd name="T62" fmla="*/ 1 w 155"/>
                <a:gd name="T63" fmla="*/ 1 h 222"/>
                <a:gd name="T64" fmla="*/ 1 w 155"/>
                <a:gd name="T65" fmla="*/ 1 h 222"/>
                <a:gd name="T66" fmla="*/ 1 w 155"/>
                <a:gd name="T67" fmla="*/ 1 h 222"/>
                <a:gd name="T68" fmla="*/ 1 w 155"/>
                <a:gd name="T69" fmla="*/ 1 h 222"/>
                <a:gd name="T70" fmla="*/ 1 w 155"/>
                <a:gd name="T71" fmla="*/ 1 h 222"/>
                <a:gd name="T72" fmla="*/ 1 w 155"/>
                <a:gd name="T73" fmla="*/ 1 h 222"/>
                <a:gd name="T74" fmla="*/ 1 w 155"/>
                <a:gd name="T75" fmla="*/ 1 h 222"/>
                <a:gd name="T76" fmla="*/ 1 w 155"/>
                <a:gd name="T77" fmla="*/ 1 h 222"/>
                <a:gd name="T78" fmla="*/ 1 w 155"/>
                <a:gd name="T79" fmla="*/ 1 h 222"/>
                <a:gd name="T80" fmla="*/ 1 w 155"/>
                <a:gd name="T81" fmla="*/ 1 h 222"/>
                <a:gd name="T82" fmla="*/ 1 w 155"/>
                <a:gd name="T83" fmla="*/ 1 h 222"/>
                <a:gd name="T84" fmla="*/ 1 w 155"/>
                <a:gd name="T85" fmla="*/ 1 h 222"/>
                <a:gd name="T86" fmla="*/ 1 w 155"/>
                <a:gd name="T87" fmla="*/ 1 h 222"/>
                <a:gd name="T88" fmla="*/ 1 w 155"/>
                <a:gd name="T89" fmla="*/ 1 h 222"/>
                <a:gd name="T90" fmla="*/ 1 w 155"/>
                <a:gd name="T91" fmla="*/ 1 h 222"/>
                <a:gd name="T92" fmla="*/ 1 w 155"/>
                <a:gd name="T93" fmla="*/ 1 h 222"/>
                <a:gd name="T94" fmla="*/ 1 w 155"/>
                <a:gd name="T95" fmla="*/ 1 h 222"/>
                <a:gd name="T96" fmla="*/ 1 w 155"/>
                <a:gd name="T97" fmla="*/ 1 h 222"/>
                <a:gd name="T98" fmla="*/ 1 w 155"/>
                <a:gd name="T99" fmla="*/ 1 h 222"/>
                <a:gd name="T100" fmla="*/ 1 w 155"/>
                <a:gd name="T101" fmla="*/ 1 h 222"/>
                <a:gd name="T102" fmla="*/ 1 w 155"/>
                <a:gd name="T103" fmla="*/ 1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"/>
                <a:gd name="T157" fmla="*/ 0 h 222"/>
                <a:gd name="T158" fmla="*/ 155 w 155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4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1 w 200"/>
                <a:gd name="T1" fmla="*/ 1 h 158"/>
                <a:gd name="T2" fmla="*/ 1 w 200"/>
                <a:gd name="T3" fmla="*/ 1 h 158"/>
                <a:gd name="T4" fmla="*/ 1 w 200"/>
                <a:gd name="T5" fmla="*/ 1 h 158"/>
                <a:gd name="T6" fmla="*/ 1 w 200"/>
                <a:gd name="T7" fmla="*/ 1 h 158"/>
                <a:gd name="T8" fmla="*/ 1 w 200"/>
                <a:gd name="T9" fmla="*/ 1 h 158"/>
                <a:gd name="T10" fmla="*/ 1 w 200"/>
                <a:gd name="T11" fmla="*/ 1 h 158"/>
                <a:gd name="T12" fmla="*/ 1 w 200"/>
                <a:gd name="T13" fmla="*/ 1 h 158"/>
                <a:gd name="T14" fmla="*/ 1 w 200"/>
                <a:gd name="T15" fmla="*/ 1 h 158"/>
                <a:gd name="T16" fmla="*/ 1 w 200"/>
                <a:gd name="T17" fmla="*/ 1 h 158"/>
                <a:gd name="T18" fmla="*/ 1 w 200"/>
                <a:gd name="T19" fmla="*/ 1 h 158"/>
                <a:gd name="T20" fmla="*/ 1 w 200"/>
                <a:gd name="T21" fmla="*/ 1 h 158"/>
                <a:gd name="T22" fmla="*/ 1 w 200"/>
                <a:gd name="T23" fmla="*/ 1 h 158"/>
                <a:gd name="T24" fmla="*/ 1 w 200"/>
                <a:gd name="T25" fmla="*/ 1 h 158"/>
                <a:gd name="T26" fmla="*/ 1 w 200"/>
                <a:gd name="T27" fmla="*/ 1 h 158"/>
                <a:gd name="T28" fmla="*/ 1 w 200"/>
                <a:gd name="T29" fmla="*/ 1 h 158"/>
                <a:gd name="T30" fmla="*/ 1 w 200"/>
                <a:gd name="T31" fmla="*/ 1 h 158"/>
                <a:gd name="T32" fmla="*/ 1 w 200"/>
                <a:gd name="T33" fmla="*/ 1 h 158"/>
                <a:gd name="T34" fmla="*/ 1 w 200"/>
                <a:gd name="T35" fmla="*/ 1 h 158"/>
                <a:gd name="T36" fmla="*/ 1 w 200"/>
                <a:gd name="T37" fmla="*/ 1 h 158"/>
                <a:gd name="T38" fmla="*/ 1 w 200"/>
                <a:gd name="T39" fmla="*/ 1 h 158"/>
                <a:gd name="T40" fmla="*/ 1 w 200"/>
                <a:gd name="T41" fmla="*/ 1 h 158"/>
                <a:gd name="T42" fmla="*/ 1 w 200"/>
                <a:gd name="T43" fmla="*/ 1 h 158"/>
                <a:gd name="T44" fmla="*/ 1 w 200"/>
                <a:gd name="T45" fmla="*/ 1 h 158"/>
                <a:gd name="T46" fmla="*/ 1 w 200"/>
                <a:gd name="T47" fmla="*/ 1 h 158"/>
                <a:gd name="T48" fmla="*/ 1 w 200"/>
                <a:gd name="T49" fmla="*/ 1 h 158"/>
                <a:gd name="T50" fmla="*/ 1 w 200"/>
                <a:gd name="T51" fmla="*/ 1 h 158"/>
                <a:gd name="T52" fmla="*/ 1 w 200"/>
                <a:gd name="T53" fmla="*/ 1 h 158"/>
                <a:gd name="T54" fmla="*/ 1 w 200"/>
                <a:gd name="T55" fmla="*/ 1 h 158"/>
                <a:gd name="T56" fmla="*/ 1 w 200"/>
                <a:gd name="T57" fmla="*/ 1 h 158"/>
                <a:gd name="T58" fmla="*/ 1 w 200"/>
                <a:gd name="T59" fmla="*/ 1 h 158"/>
                <a:gd name="T60" fmla="*/ 1 w 200"/>
                <a:gd name="T61" fmla="*/ 1 h 158"/>
                <a:gd name="T62" fmla="*/ 1 w 200"/>
                <a:gd name="T63" fmla="*/ 1 h 158"/>
                <a:gd name="T64" fmla="*/ 1 w 200"/>
                <a:gd name="T65" fmla="*/ 1 h 158"/>
                <a:gd name="T66" fmla="*/ 1 w 200"/>
                <a:gd name="T67" fmla="*/ 1 h 158"/>
                <a:gd name="T68" fmla="*/ 1 w 200"/>
                <a:gd name="T69" fmla="*/ 1 h 158"/>
                <a:gd name="T70" fmla="*/ 1 w 200"/>
                <a:gd name="T71" fmla="*/ 1 h 158"/>
                <a:gd name="T72" fmla="*/ 1 w 200"/>
                <a:gd name="T73" fmla="*/ 1 h 158"/>
                <a:gd name="T74" fmla="*/ 1 w 200"/>
                <a:gd name="T75" fmla="*/ 1 h 158"/>
                <a:gd name="T76" fmla="*/ 1 w 200"/>
                <a:gd name="T77" fmla="*/ 1 h 158"/>
                <a:gd name="T78" fmla="*/ 1 w 200"/>
                <a:gd name="T79" fmla="*/ 1 h 158"/>
                <a:gd name="T80" fmla="*/ 1 w 200"/>
                <a:gd name="T81" fmla="*/ 1 h 158"/>
                <a:gd name="T82" fmla="*/ 1 w 200"/>
                <a:gd name="T83" fmla="*/ 1 h 158"/>
                <a:gd name="T84" fmla="*/ 1 w 200"/>
                <a:gd name="T85" fmla="*/ 1 h 158"/>
                <a:gd name="T86" fmla="*/ 1 w 200"/>
                <a:gd name="T87" fmla="*/ 1 h 158"/>
                <a:gd name="T88" fmla="*/ 1 w 200"/>
                <a:gd name="T89" fmla="*/ 1 h 158"/>
                <a:gd name="T90" fmla="*/ 1 w 200"/>
                <a:gd name="T91" fmla="*/ 1 h 158"/>
                <a:gd name="T92" fmla="*/ 1 w 200"/>
                <a:gd name="T93" fmla="*/ 1 h 158"/>
                <a:gd name="T94" fmla="*/ 1 w 200"/>
                <a:gd name="T95" fmla="*/ 1 h 158"/>
                <a:gd name="T96" fmla="*/ 1 w 200"/>
                <a:gd name="T97" fmla="*/ 1 h 158"/>
                <a:gd name="T98" fmla="*/ 1 w 200"/>
                <a:gd name="T99" fmla="*/ 1 h 158"/>
                <a:gd name="T100" fmla="*/ 1 w 200"/>
                <a:gd name="T101" fmla="*/ 1 h 158"/>
                <a:gd name="T102" fmla="*/ 1 w 200"/>
                <a:gd name="T103" fmla="*/ 0 h 158"/>
                <a:gd name="T104" fmla="*/ 1 w 200"/>
                <a:gd name="T105" fmla="*/ 1 h 158"/>
                <a:gd name="T106" fmla="*/ 1 w 200"/>
                <a:gd name="T107" fmla="*/ 1 h 158"/>
                <a:gd name="T108" fmla="*/ 1 w 200"/>
                <a:gd name="T109" fmla="*/ 1 h 158"/>
                <a:gd name="T110" fmla="*/ 1 w 200"/>
                <a:gd name="T111" fmla="*/ 1 h 158"/>
                <a:gd name="T112" fmla="*/ 1 w 200"/>
                <a:gd name="T113" fmla="*/ 1 h 158"/>
                <a:gd name="T114" fmla="*/ 1 w 200"/>
                <a:gd name="T115" fmla="*/ 1 h 158"/>
                <a:gd name="T116" fmla="*/ 1 w 200"/>
                <a:gd name="T117" fmla="*/ 1 h 158"/>
                <a:gd name="T118" fmla="*/ 1 w 200"/>
                <a:gd name="T119" fmla="*/ 1 h 158"/>
                <a:gd name="T120" fmla="*/ 1 w 200"/>
                <a:gd name="T121" fmla="*/ 1 h 158"/>
                <a:gd name="T122" fmla="*/ 1 w 200"/>
                <a:gd name="T123" fmla="*/ 1 h 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0"/>
                <a:gd name="T187" fmla="*/ 0 h 158"/>
                <a:gd name="T188" fmla="*/ 200 w 200"/>
                <a:gd name="T189" fmla="*/ 158 h 1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5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0 w 131"/>
                <a:gd name="T1" fmla="*/ 1 h 134"/>
                <a:gd name="T2" fmla="*/ 0 w 131"/>
                <a:gd name="T3" fmla="*/ 1 h 134"/>
                <a:gd name="T4" fmla="*/ 0 w 131"/>
                <a:gd name="T5" fmla="*/ 1 h 134"/>
                <a:gd name="T6" fmla="*/ 0 w 131"/>
                <a:gd name="T7" fmla="*/ 1 h 134"/>
                <a:gd name="T8" fmla="*/ 0 w 131"/>
                <a:gd name="T9" fmla="*/ 1 h 134"/>
                <a:gd name="T10" fmla="*/ 0 w 131"/>
                <a:gd name="T11" fmla="*/ 1 h 134"/>
                <a:gd name="T12" fmla="*/ 0 w 131"/>
                <a:gd name="T13" fmla="*/ 1 h 134"/>
                <a:gd name="T14" fmla="*/ 0 w 131"/>
                <a:gd name="T15" fmla="*/ 1 h 134"/>
                <a:gd name="T16" fmla="*/ 0 w 131"/>
                <a:gd name="T17" fmla="*/ 1 h 134"/>
                <a:gd name="T18" fmla="*/ 0 w 131"/>
                <a:gd name="T19" fmla="*/ 1 h 134"/>
                <a:gd name="T20" fmla="*/ 0 w 131"/>
                <a:gd name="T21" fmla="*/ 1 h 134"/>
                <a:gd name="T22" fmla="*/ 0 w 131"/>
                <a:gd name="T23" fmla="*/ 1 h 134"/>
                <a:gd name="T24" fmla="*/ 0 w 131"/>
                <a:gd name="T25" fmla="*/ 1 h 134"/>
                <a:gd name="T26" fmla="*/ 0 w 131"/>
                <a:gd name="T27" fmla="*/ 1 h 134"/>
                <a:gd name="T28" fmla="*/ 0 w 131"/>
                <a:gd name="T29" fmla="*/ 1 h 134"/>
                <a:gd name="T30" fmla="*/ 0 w 131"/>
                <a:gd name="T31" fmla="*/ 1 h 134"/>
                <a:gd name="T32" fmla="*/ 0 w 131"/>
                <a:gd name="T33" fmla="*/ 1 h 134"/>
                <a:gd name="T34" fmla="*/ 0 w 131"/>
                <a:gd name="T35" fmla="*/ 1 h 134"/>
                <a:gd name="T36" fmla="*/ 0 w 131"/>
                <a:gd name="T37" fmla="*/ 1 h 134"/>
                <a:gd name="T38" fmla="*/ 0 w 131"/>
                <a:gd name="T39" fmla="*/ 1 h 134"/>
                <a:gd name="T40" fmla="*/ 0 w 131"/>
                <a:gd name="T41" fmla="*/ 1 h 134"/>
                <a:gd name="T42" fmla="*/ 0 w 131"/>
                <a:gd name="T43" fmla="*/ 1 h 134"/>
                <a:gd name="T44" fmla="*/ 0 w 131"/>
                <a:gd name="T45" fmla="*/ 1 h 134"/>
                <a:gd name="T46" fmla="*/ 0 w 131"/>
                <a:gd name="T47" fmla="*/ 1 h 134"/>
                <a:gd name="T48" fmla="*/ 0 w 131"/>
                <a:gd name="T49" fmla="*/ 1 h 134"/>
                <a:gd name="T50" fmla="*/ 0 w 131"/>
                <a:gd name="T51" fmla="*/ 1 h 134"/>
                <a:gd name="T52" fmla="*/ 0 w 131"/>
                <a:gd name="T53" fmla="*/ 1 h 134"/>
                <a:gd name="T54" fmla="*/ 0 w 131"/>
                <a:gd name="T55" fmla="*/ 1 h 134"/>
                <a:gd name="T56" fmla="*/ 0 w 131"/>
                <a:gd name="T57" fmla="*/ 1 h 134"/>
                <a:gd name="T58" fmla="*/ 0 w 131"/>
                <a:gd name="T59" fmla="*/ 1 h 134"/>
                <a:gd name="T60" fmla="*/ 0 w 131"/>
                <a:gd name="T61" fmla="*/ 1 h 134"/>
                <a:gd name="T62" fmla="*/ 0 w 131"/>
                <a:gd name="T63" fmla="*/ 1 h 134"/>
                <a:gd name="T64" fmla="*/ 0 w 131"/>
                <a:gd name="T65" fmla="*/ 1 h 134"/>
                <a:gd name="T66" fmla="*/ 0 w 131"/>
                <a:gd name="T67" fmla="*/ 1 h 134"/>
                <a:gd name="T68" fmla="*/ 0 w 131"/>
                <a:gd name="T69" fmla="*/ 1 h 134"/>
                <a:gd name="T70" fmla="*/ 0 w 131"/>
                <a:gd name="T71" fmla="*/ 1 h 134"/>
                <a:gd name="T72" fmla="*/ 0 w 131"/>
                <a:gd name="T73" fmla="*/ 1 h 134"/>
                <a:gd name="T74" fmla="*/ 0 w 131"/>
                <a:gd name="T75" fmla="*/ 1 h 134"/>
                <a:gd name="T76" fmla="*/ 0 w 131"/>
                <a:gd name="T77" fmla="*/ 1 h 134"/>
                <a:gd name="T78" fmla="*/ 0 w 131"/>
                <a:gd name="T79" fmla="*/ 1 h 134"/>
                <a:gd name="T80" fmla="*/ 0 w 131"/>
                <a:gd name="T81" fmla="*/ 1 h 134"/>
                <a:gd name="T82" fmla="*/ 0 w 131"/>
                <a:gd name="T83" fmla="*/ 1 h 134"/>
                <a:gd name="T84" fmla="*/ 0 w 131"/>
                <a:gd name="T85" fmla="*/ 1 h 134"/>
                <a:gd name="T86" fmla="*/ 0 w 131"/>
                <a:gd name="T87" fmla="*/ 1 h 134"/>
                <a:gd name="T88" fmla="*/ 0 w 131"/>
                <a:gd name="T89" fmla="*/ 1 h 134"/>
                <a:gd name="T90" fmla="*/ 0 w 131"/>
                <a:gd name="T91" fmla="*/ 1 h 134"/>
                <a:gd name="T92" fmla="*/ 0 w 131"/>
                <a:gd name="T93" fmla="*/ 1 h 134"/>
                <a:gd name="T94" fmla="*/ 0 w 131"/>
                <a:gd name="T95" fmla="*/ 1 h 134"/>
                <a:gd name="T96" fmla="*/ 0 w 131"/>
                <a:gd name="T97" fmla="*/ 1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1"/>
                <a:gd name="T148" fmla="*/ 0 h 134"/>
                <a:gd name="T149" fmla="*/ 131 w 131"/>
                <a:gd name="T150" fmla="*/ 134 h 1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6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 w 135"/>
                <a:gd name="T1" fmla="*/ 0 h 234"/>
                <a:gd name="T2" fmla="*/ 1 w 135"/>
                <a:gd name="T3" fmla="*/ 1 h 234"/>
                <a:gd name="T4" fmla="*/ 1 w 135"/>
                <a:gd name="T5" fmla="*/ 1 h 234"/>
                <a:gd name="T6" fmla="*/ 1 w 135"/>
                <a:gd name="T7" fmla="*/ 1 h 234"/>
                <a:gd name="T8" fmla="*/ 1 w 135"/>
                <a:gd name="T9" fmla="*/ 1 h 234"/>
                <a:gd name="T10" fmla="*/ 1 w 135"/>
                <a:gd name="T11" fmla="*/ 1 h 234"/>
                <a:gd name="T12" fmla="*/ 1 w 135"/>
                <a:gd name="T13" fmla="*/ 1 h 234"/>
                <a:gd name="T14" fmla="*/ 1 w 135"/>
                <a:gd name="T15" fmla="*/ 1 h 234"/>
                <a:gd name="T16" fmla="*/ 1 w 135"/>
                <a:gd name="T17" fmla="*/ 1 h 234"/>
                <a:gd name="T18" fmla="*/ 1 w 135"/>
                <a:gd name="T19" fmla="*/ 1 h 234"/>
                <a:gd name="T20" fmla="*/ 1 w 135"/>
                <a:gd name="T21" fmla="*/ 1 h 234"/>
                <a:gd name="T22" fmla="*/ 1 w 135"/>
                <a:gd name="T23" fmla="*/ 1 h 234"/>
                <a:gd name="T24" fmla="*/ 0 w 135"/>
                <a:gd name="T25" fmla="*/ 1 h 234"/>
                <a:gd name="T26" fmla="*/ 1 w 135"/>
                <a:gd name="T27" fmla="*/ 1 h 234"/>
                <a:gd name="T28" fmla="*/ 1 w 135"/>
                <a:gd name="T29" fmla="*/ 1 h 234"/>
                <a:gd name="T30" fmla="*/ 1 w 135"/>
                <a:gd name="T31" fmla="*/ 1 h 234"/>
                <a:gd name="T32" fmla="*/ 1 w 135"/>
                <a:gd name="T33" fmla="*/ 1 h 234"/>
                <a:gd name="T34" fmla="*/ 1 w 135"/>
                <a:gd name="T35" fmla="*/ 1 h 234"/>
                <a:gd name="T36" fmla="*/ 1 w 135"/>
                <a:gd name="T37" fmla="*/ 1 h 234"/>
                <a:gd name="T38" fmla="*/ 1 w 135"/>
                <a:gd name="T39" fmla="*/ 1 h 234"/>
                <a:gd name="T40" fmla="*/ 1 w 135"/>
                <a:gd name="T41" fmla="*/ 1 h 234"/>
                <a:gd name="T42" fmla="*/ 1 w 135"/>
                <a:gd name="T43" fmla="*/ 1 h 234"/>
                <a:gd name="T44" fmla="*/ 1 w 135"/>
                <a:gd name="T45" fmla="*/ 1 h 234"/>
                <a:gd name="T46" fmla="*/ 1 w 135"/>
                <a:gd name="T47" fmla="*/ 1 h 234"/>
                <a:gd name="T48" fmla="*/ 1 w 135"/>
                <a:gd name="T49" fmla="*/ 1 h 234"/>
                <a:gd name="T50" fmla="*/ 1 w 135"/>
                <a:gd name="T51" fmla="*/ 1 h 234"/>
                <a:gd name="T52" fmla="*/ 1 w 135"/>
                <a:gd name="T53" fmla="*/ 1 h 234"/>
                <a:gd name="T54" fmla="*/ 1 w 135"/>
                <a:gd name="T55" fmla="*/ 1 h 234"/>
                <a:gd name="T56" fmla="*/ 1 w 135"/>
                <a:gd name="T57" fmla="*/ 1 h 234"/>
                <a:gd name="T58" fmla="*/ 1 w 135"/>
                <a:gd name="T59" fmla="*/ 1 h 234"/>
                <a:gd name="T60" fmla="*/ 1 w 135"/>
                <a:gd name="T61" fmla="*/ 1 h 234"/>
                <a:gd name="T62" fmla="*/ 1 w 135"/>
                <a:gd name="T63" fmla="*/ 1 h 234"/>
                <a:gd name="T64" fmla="*/ 1 w 135"/>
                <a:gd name="T65" fmla="*/ 1 h 234"/>
                <a:gd name="T66" fmla="*/ 1 w 135"/>
                <a:gd name="T67" fmla="*/ 1 h 234"/>
                <a:gd name="T68" fmla="*/ 1 w 135"/>
                <a:gd name="T69" fmla="*/ 1 h 234"/>
                <a:gd name="T70" fmla="*/ 1 w 135"/>
                <a:gd name="T71" fmla="*/ 1 h 234"/>
                <a:gd name="T72" fmla="*/ 1 w 135"/>
                <a:gd name="T73" fmla="*/ 1 h 234"/>
                <a:gd name="T74" fmla="*/ 1 w 135"/>
                <a:gd name="T75" fmla="*/ 1 h 234"/>
                <a:gd name="T76" fmla="*/ 1 w 135"/>
                <a:gd name="T77" fmla="*/ 1 h 234"/>
                <a:gd name="T78" fmla="*/ 1 w 135"/>
                <a:gd name="T79" fmla="*/ 1 h 234"/>
                <a:gd name="T80" fmla="*/ 1 w 135"/>
                <a:gd name="T81" fmla="*/ 1 h 234"/>
                <a:gd name="T82" fmla="*/ 1 w 135"/>
                <a:gd name="T83" fmla="*/ 1 h 234"/>
                <a:gd name="T84" fmla="*/ 1 w 135"/>
                <a:gd name="T85" fmla="*/ 1 h 234"/>
                <a:gd name="T86" fmla="*/ 1 w 135"/>
                <a:gd name="T87" fmla="*/ 1 h 234"/>
                <a:gd name="T88" fmla="*/ 1 w 135"/>
                <a:gd name="T89" fmla="*/ 1 h 234"/>
                <a:gd name="T90" fmla="*/ 1 w 135"/>
                <a:gd name="T91" fmla="*/ 1 h 234"/>
                <a:gd name="T92" fmla="*/ 1 w 135"/>
                <a:gd name="T93" fmla="*/ 1 h 234"/>
                <a:gd name="T94" fmla="*/ 1 w 135"/>
                <a:gd name="T95" fmla="*/ 1 h 234"/>
                <a:gd name="T96" fmla="*/ 1 w 135"/>
                <a:gd name="T97" fmla="*/ 1 h 234"/>
                <a:gd name="T98" fmla="*/ 1 w 135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"/>
                <a:gd name="T151" fmla="*/ 0 h 234"/>
                <a:gd name="T152" fmla="*/ 135 w 135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7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 w 253"/>
                <a:gd name="T1" fmla="*/ 0 h 194"/>
                <a:gd name="T2" fmla="*/ 1 w 253"/>
                <a:gd name="T3" fmla="*/ 0 h 194"/>
                <a:gd name="T4" fmla="*/ 1 w 253"/>
                <a:gd name="T5" fmla="*/ 0 h 194"/>
                <a:gd name="T6" fmla="*/ 1 w 253"/>
                <a:gd name="T7" fmla="*/ 0 h 194"/>
                <a:gd name="T8" fmla="*/ 1 w 253"/>
                <a:gd name="T9" fmla="*/ 0 h 194"/>
                <a:gd name="T10" fmla="*/ 1 w 253"/>
                <a:gd name="T11" fmla="*/ 0 h 194"/>
                <a:gd name="T12" fmla="*/ 1 w 253"/>
                <a:gd name="T13" fmla="*/ 0 h 194"/>
                <a:gd name="T14" fmla="*/ 1 w 253"/>
                <a:gd name="T15" fmla="*/ 0 h 194"/>
                <a:gd name="T16" fmla="*/ 1 w 253"/>
                <a:gd name="T17" fmla="*/ 0 h 194"/>
                <a:gd name="T18" fmla="*/ 1 w 253"/>
                <a:gd name="T19" fmla="*/ 0 h 194"/>
                <a:gd name="T20" fmla="*/ 1 w 253"/>
                <a:gd name="T21" fmla="*/ 0 h 194"/>
                <a:gd name="T22" fmla="*/ 1 w 253"/>
                <a:gd name="T23" fmla="*/ 0 h 194"/>
                <a:gd name="T24" fmla="*/ 0 w 253"/>
                <a:gd name="T25" fmla="*/ 0 h 194"/>
                <a:gd name="T26" fmla="*/ 1 w 253"/>
                <a:gd name="T27" fmla="*/ 0 h 194"/>
                <a:gd name="T28" fmla="*/ 1 w 253"/>
                <a:gd name="T29" fmla="*/ 0 h 194"/>
                <a:gd name="T30" fmla="*/ 1 w 253"/>
                <a:gd name="T31" fmla="*/ 0 h 194"/>
                <a:gd name="T32" fmla="*/ 1 w 253"/>
                <a:gd name="T33" fmla="*/ 0 h 194"/>
                <a:gd name="T34" fmla="*/ 1 w 253"/>
                <a:gd name="T35" fmla="*/ 0 h 194"/>
                <a:gd name="T36" fmla="*/ 1 w 253"/>
                <a:gd name="T37" fmla="*/ 0 h 194"/>
                <a:gd name="T38" fmla="*/ 1 w 253"/>
                <a:gd name="T39" fmla="*/ 0 h 194"/>
                <a:gd name="T40" fmla="*/ 1 w 253"/>
                <a:gd name="T41" fmla="*/ 0 h 194"/>
                <a:gd name="T42" fmla="*/ 1 w 253"/>
                <a:gd name="T43" fmla="*/ 0 h 194"/>
                <a:gd name="T44" fmla="*/ 1 w 253"/>
                <a:gd name="T45" fmla="*/ 0 h 194"/>
                <a:gd name="T46" fmla="*/ 1 w 253"/>
                <a:gd name="T47" fmla="*/ 0 h 194"/>
                <a:gd name="T48" fmla="*/ 1 w 253"/>
                <a:gd name="T49" fmla="*/ 0 h 194"/>
                <a:gd name="T50" fmla="*/ 1 w 253"/>
                <a:gd name="T51" fmla="*/ 0 h 194"/>
                <a:gd name="T52" fmla="*/ 1 w 253"/>
                <a:gd name="T53" fmla="*/ 0 h 194"/>
                <a:gd name="T54" fmla="*/ 1 w 253"/>
                <a:gd name="T55" fmla="*/ 0 h 194"/>
                <a:gd name="T56" fmla="*/ 1 w 253"/>
                <a:gd name="T57" fmla="*/ 0 h 194"/>
                <a:gd name="T58" fmla="*/ 1 w 253"/>
                <a:gd name="T59" fmla="*/ 0 h 194"/>
                <a:gd name="T60" fmla="*/ 1 w 253"/>
                <a:gd name="T61" fmla="*/ 0 h 194"/>
                <a:gd name="T62" fmla="*/ 1 w 253"/>
                <a:gd name="T63" fmla="*/ 0 h 194"/>
                <a:gd name="T64" fmla="*/ 1 w 253"/>
                <a:gd name="T65" fmla="*/ 0 h 194"/>
                <a:gd name="T66" fmla="*/ 1 w 253"/>
                <a:gd name="T67" fmla="*/ 0 h 194"/>
                <a:gd name="T68" fmla="*/ 1 w 253"/>
                <a:gd name="T69" fmla="*/ 0 h 194"/>
                <a:gd name="T70" fmla="*/ 1 w 253"/>
                <a:gd name="T71" fmla="*/ 0 h 194"/>
                <a:gd name="T72" fmla="*/ 1 w 253"/>
                <a:gd name="T73" fmla="*/ 0 h 194"/>
                <a:gd name="T74" fmla="*/ 1 w 253"/>
                <a:gd name="T75" fmla="*/ 0 h 194"/>
                <a:gd name="T76" fmla="*/ 1 w 253"/>
                <a:gd name="T77" fmla="*/ 0 h 194"/>
                <a:gd name="T78" fmla="*/ 1 w 253"/>
                <a:gd name="T79" fmla="*/ 0 h 194"/>
                <a:gd name="T80" fmla="*/ 1 w 253"/>
                <a:gd name="T81" fmla="*/ 0 h 194"/>
                <a:gd name="T82" fmla="*/ 1 w 253"/>
                <a:gd name="T83" fmla="*/ 0 h 194"/>
                <a:gd name="T84" fmla="*/ 1 w 253"/>
                <a:gd name="T85" fmla="*/ 0 h 194"/>
                <a:gd name="T86" fmla="*/ 1 w 253"/>
                <a:gd name="T87" fmla="*/ 0 h 194"/>
                <a:gd name="T88" fmla="*/ 1 w 253"/>
                <a:gd name="T89" fmla="*/ 0 h 194"/>
                <a:gd name="T90" fmla="*/ 1 w 253"/>
                <a:gd name="T91" fmla="*/ 0 h 194"/>
                <a:gd name="T92" fmla="*/ 1 w 253"/>
                <a:gd name="T93" fmla="*/ 0 h 194"/>
                <a:gd name="T94" fmla="*/ 1 w 253"/>
                <a:gd name="T95" fmla="*/ 0 h 194"/>
                <a:gd name="T96" fmla="*/ 1 w 253"/>
                <a:gd name="T97" fmla="*/ 0 h 194"/>
                <a:gd name="T98" fmla="*/ 1 w 253"/>
                <a:gd name="T99" fmla="*/ 0 h 194"/>
                <a:gd name="T100" fmla="*/ 1 w 253"/>
                <a:gd name="T101" fmla="*/ 0 h 194"/>
                <a:gd name="T102" fmla="*/ 1 w 253"/>
                <a:gd name="T103" fmla="*/ 0 h 194"/>
                <a:gd name="T104" fmla="*/ 1 w 253"/>
                <a:gd name="T105" fmla="*/ 0 h 194"/>
                <a:gd name="T106" fmla="*/ 1 w 253"/>
                <a:gd name="T107" fmla="*/ 0 h 194"/>
                <a:gd name="T108" fmla="*/ 1 w 253"/>
                <a:gd name="T109" fmla="*/ 0 h 194"/>
                <a:gd name="T110" fmla="*/ 1 w 253"/>
                <a:gd name="T111" fmla="*/ 0 h 194"/>
                <a:gd name="T112" fmla="*/ 1 w 253"/>
                <a:gd name="T113" fmla="*/ 0 h 194"/>
                <a:gd name="T114" fmla="*/ 1 w 253"/>
                <a:gd name="T115" fmla="*/ 0 h 194"/>
                <a:gd name="T116" fmla="*/ 1 w 253"/>
                <a:gd name="T117" fmla="*/ 0 h 194"/>
                <a:gd name="T118" fmla="*/ 1 w 253"/>
                <a:gd name="T119" fmla="*/ 0 h 194"/>
                <a:gd name="T120" fmla="*/ 1 w 253"/>
                <a:gd name="T121" fmla="*/ 0 h 1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3"/>
                <a:gd name="T184" fmla="*/ 0 h 194"/>
                <a:gd name="T185" fmla="*/ 253 w 253"/>
                <a:gd name="T186" fmla="*/ 194 h 1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8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 w 222"/>
                <a:gd name="T1" fmla="*/ 0 h 275"/>
                <a:gd name="T2" fmla="*/ 1 w 222"/>
                <a:gd name="T3" fmla="*/ 0 h 275"/>
                <a:gd name="T4" fmla="*/ 1 w 222"/>
                <a:gd name="T5" fmla="*/ 0 h 275"/>
                <a:gd name="T6" fmla="*/ 1 w 222"/>
                <a:gd name="T7" fmla="*/ 0 h 275"/>
                <a:gd name="T8" fmla="*/ 1 w 222"/>
                <a:gd name="T9" fmla="*/ 0 h 275"/>
                <a:gd name="T10" fmla="*/ 1 w 222"/>
                <a:gd name="T11" fmla="*/ 0 h 275"/>
                <a:gd name="T12" fmla="*/ 1 w 222"/>
                <a:gd name="T13" fmla="*/ 0 h 275"/>
                <a:gd name="T14" fmla="*/ 1 w 222"/>
                <a:gd name="T15" fmla="*/ 0 h 275"/>
                <a:gd name="T16" fmla="*/ 1 w 222"/>
                <a:gd name="T17" fmla="*/ 0 h 275"/>
                <a:gd name="T18" fmla="*/ 1 w 222"/>
                <a:gd name="T19" fmla="*/ 0 h 275"/>
                <a:gd name="T20" fmla="*/ 1 w 222"/>
                <a:gd name="T21" fmla="*/ 0 h 275"/>
                <a:gd name="T22" fmla="*/ 0 w 222"/>
                <a:gd name="T23" fmla="*/ 0 h 275"/>
                <a:gd name="T24" fmla="*/ 1 w 222"/>
                <a:gd name="T25" fmla="*/ 0 h 275"/>
                <a:gd name="T26" fmla="*/ 1 w 222"/>
                <a:gd name="T27" fmla="*/ 0 h 275"/>
                <a:gd name="T28" fmla="*/ 1 w 222"/>
                <a:gd name="T29" fmla="*/ 0 h 275"/>
                <a:gd name="T30" fmla="*/ 1 w 222"/>
                <a:gd name="T31" fmla="*/ 0 h 275"/>
                <a:gd name="T32" fmla="*/ 1 w 222"/>
                <a:gd name="T33" fmla="*/ 0 h 275"/>
                <a:gd name="T34" fmla="*/ 1 w 222"/>
                <a:gd name="T35" fmla="*/ 0 h 275"/>
                <a:gd name="T36" fmla="*/ 1 w 222"/>
                <a:gd name="T37" fmla="*/ 0 h 275"/>
                <a:gd name="T38" fmla="*/ 1 w 222"/>
                <a:gd name="T39" fmla="*/ 0 h 275"/>
                <a:gd name="T40" fmla="*/ 1 w 222"/>
                <a:gd name="T41" fmla="*/ 0 h 275"/>
                <a:gd name="T42" fmla="*/ 1 w 222"/>
                <a:gd name="T43" fmla="*/ 0 h 275"/>
                <a:gd name="T44" fmla="*/ 1 w 222"/>
                <a:gd name="T45" fmla="*/ 0 h 275"/>
                <a:gd name="T46" fmla="*/ 1 w 222"/>
                <a:gd name="T47" fmla="*/ 0 h 275"/>
                <a:gd name="T48" fmla="*/ 1 w 222"/>
                <a:gd name="T49" fmla="*/ 0 h 275"/>
                <a:gd name="T50" fmla="*/ 1 w 222"/>
                <a:gd name="T51" fmla="*/ 0 h 275"/>
                <a:gd name="T52" fmla="*/ 1 w 222"/>
                <a:gd name="T53" fmla="*/ 0 h 275"/>
                <a:gd name="T54" fmla="*/ 1 w 222"/>
                <a:gd name="T55" fmla="*/ 0 h 275"/>
                <a:gd name="T56" fmla="*/ 1 w 222"/>
                <a:gd name="T57" fmla="*/ 0 h 275"/>
                <a:gd name="T58" fmla="*/ 1 w 222"/>
                <a:gd name="T59" fmla="*/ 0 h 275"/>
                <a:gd name="T60" fmla="*/ 1 w 222"/>
                <a:gd name="T61" fmla="*/ 0 h 275"/>
                <a:gd name="T62" fmla="*/ 1 w 222"/>
                <a:gd name="T63" fmla="*/ 0 h 275"/>
                <a:gd name="T64" fmla="*/ 1 w 222"/>
                <a:gd name="T65" fmla="*/ 0 h 275"/>
                <a:gd name="T66" fmla="*/ 1 w 222"/>
                <a:gd name="T67" fmla="*/ 0 h 2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75"/>
                <a:gd name="T104" fmla="*/ 222 w 222"/>
                <a:gd name="T105" fmla="*/ 275 h 2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69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1 w 131"/>
                <a:gd name="T1" fmla="*/ 1 h 266"/>
                <a:gd name="T2" fmla="*/ 1 w 131"/>
                <a:gd name="T3" fmla="*/ 1 h 266"/>
                <a:gd name="T4" fmla="*/ 1 w 131"/>
                <a:gd name="T5" fmla="*/ 1 h 266"/>
                <a:gd name="T6" fmla="*/ 1 w 131"/>
                <a:gd name="T7" fmla="*/ 1 h 266"/>
                <a:gd name="T8" fmla="*/ 1 w 131"/>
                <a:gd name="T9" fmla="*/ 1 h 266"/>
                <a:gd name="T10" fmla="*/ 1 w 131"/>
                <a:gd name="T11" fmla="*/ 1 h 266"/>
                <a:gd name="T12" fmla="*/ 1 w 131"/>
                <a:gd name="T13" fmla="*/ 1 h 266"/>
                <a:gd name="T14" fmla="*/ 1 w 131"/>
                <a:gd name="T15" fmla="*/ 1 h 266"/>
                <a:gd name="T16" fmla="*/ 1 w 131"/>
                <a:gd name="T17" fmla="*/ 1 h 266"/>
                <a:gd name="T18" fmla="*/ 1 w 131"/>
                <a:gd name="T19" fmla="*/ 1 h 266"/>
                <a:gd name="T20" fmla="*/ 1 w 131"/>
                <a:gd name="T21" fmla="*/ 1 h 266"/>
                <a:gd name="T22" fmla="*/ 1 w 131"/>
                <a:gd name="T23" fmla="*/ 1 h 266"/>
                <a:gd name="T24" fmla="*/ 1 w 131"/>
                <a:gd name="T25" fmla="*/ 1 h 266"/>
                <a:gd name="T26" fmla="*/ 1 w 131"/>
                <a:gd name="T27" fmla="*/ 1 h 266"/>
                <a:gd name="T28" fmla="*/ 1 w 131"/>
                <a:gd name="T29" fmla="*/ 1 h 266"/>
                <a:gd name="T30" fmla="*/ 1 w 131"/>
                <a:gd name="T31" fmla="*/ 1 h 266"/>
                <a:gd name="T32" fmla="*/ 1 w 131"/>
                <a:gd name="T33" fmla="*/ 1 h 266"/>
                <a:gd name="T34" fmla="*/ 1 w 131"/>
                <a:gd name="T35" fmla="*/ 1 h 266"/>
                <a:gd name="T36" fmla="*/ 1 w 131"/>
                <a:gd name="T37" fmla="*/ 1 h 266"/>
                <a:gd name="T38" fmla="*/ 1 w 131"/>
                <a:gd name="T39" fmla="*/ 1 h 266"/>
                <a:gd name="T40" fmla="*/ 1 w 131"/>
                <a:gd name="T41" fmla="*/ 1 h 266"/>
                <a:gd name="T42" fmla="*/ 1 w 131"/>
                <a:gd name="T43" fmla="*/ 1 h 266"/>
                <a:gd name="T44" fmla="*/ 1 w 131"/>
                <a:gd name="T45" fmla="*/ 1 h 266"/>
                <a:gd name="T46" fmla="*/ 1 w 131"/>
                <a:gd name="T47" fmla="*/ 1 h 266"/>
                <a:gd name="T48" fmla="*/ 1 w 131"/>
                <a:gd name="T49" fmla="*/ 1 h 266"/>
                <a:gd name="T50" fmla="*/ 1 w 131"/>
                <a:gd name="T51" fmla="*/ 1 h 266"/>
                <a:gd name="T52" fmla="*/ 1 w 131"/>
                <a:gd name="T53" fmla="*/ 1 h 266"/>
                <a:gd name="T54" fmla="*/ 1 w 131"/>
                <a:gd name="T55" fmla="*/ 1 h 266"/>
                <a:gd name="T56" fmla="*/ 1 w 131"/>
                <a:gd name="T57" fmla="*/ 1 h 266"/>
                <a:gd name="T58" fmla="*/ 1 w 131"/>
                <a:gd name="T59" fmla="*/ 1 h 266"/>
                <a:gd name="T60" fmla="*/ 1 w 131"/>
                <a:gd name="T61" fmla="*/ 1 h 266"/>
                <a:gd name="T62" fmla="*/ 1 w 131"/>
                <a:gd name="T63" fmla="*/ 1 h 266"/>
                <a:gd name="T64" fmla="*/ 0 w 131"/>
                <a:gd name="T65" fmla="*/ 1 h 266"/>
                <a:gd name="T66" fmla="*/ 1 w 131"/>
                <a:gd name="T67" fmla="*/ 1 h 266"/>
                <a:gd name="T68" fmla="*/ 1 w 131"/>
                <a:gd name="T69" fmla="*/ 1 h 266"/>
                <a:gd name="T70" fmla="*/ 1 w 131"/>
                <a:gd name="T71" fmla="*/ 1 h 266"/>
                <a:gd name="T72" fmla="*/ 1 w 131"/>
                <a:gd name="T73" fmla="*/ 1 h 266"/>
                <a:gd name="T74" fmla="*/ 1 w 131"/>
                <a:gd name="T75" fmla="*/ 0 h 266"/>
                <a:gd name="T76" fmla="*/ 1 w 131"/>
                <a:gd name="T77" fmla="*/ 1 h 266"/>
                <a:gd name="T78" fmla="*/ 1 w 131"/>
                <a:gd name="T79" fmla="*/ 1 h 266"/>
                <a:gd name="T80" fmla="*/ 1 w 131"/>
                <a:gd name="T81" fmla="*/ 1 h 266"/>
                <a:gd name="T82" fmla="*/ 1 w 131"/>
                <a:gd name="T83" fmla="*/ 1 h 266"/>
                <a:gd name="T84" fmla="*/ 1 w 131"/>
                <a:gd name="T85" fmla="*/ 1 h 266"/>
                <a:gd name="T86" fmla="*/ 1 w 131"/>
                <a:gd name="T87" fmla="*/ 1 h 266"/>
                <a:gd name="T88" fmla="*/ 1 w 131"/>
                <a:gd name="T89" fmla="*/ 1 h 266"/>
                <a:gd name="T90" fmla="*/ 1 w 131"/>
                <a:gd name="T91" fmla="*/ 1 h 266"/>
                <a:gd name="T92" fmla="*/ 1 w 131"/>
                <a:gd name="T93" fmla="*/ 1 h 266"/>
                <a:gd name="T94" fmla="*/ 1 w 131"/>
                <a:gd name="T95" fmla="*/ 1 h 2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1"/>
                <a:gd name="T145" fmla="*/ 0 h 266"/>
                <a:gd name="T146" fmla="*/ 131 w 131"/>
                <a:gd name="T147" fmla="*/ 266 h 2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0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1 w 640"/>
                <a:gd name="T1" fmla="*/ 0 h 450"/>
                <a:gd name="T2" fmla="*/ 1 w 640"/>
                <a:gd name="T3" fmla="*/ 0 h 450"/>
                <a:gd name="T4" fmla="*/ 1 w 640"/>
                <a:gd name="T5" fmla="*/ 0 h 450"/>
                <a:gd name="T6" fmla="*/ 1 w 640"/>
                <a:gd name="T7" fmla="*/ 0 h 450"/>
                <a:gd name="T8" fmla="*/ 1 w 640"/>
                <a:gd name="T9" fmla="*/ 0 h 450"/>
                <a:gd name="T10" fmla="*/ 1 w 640"/>
                <a:gd name="T11" fmla="*/ 0 h 450"/>
                <a:gd name="T12" fmla="*/ 1 w 640"/>
                <a:gd name="T13" fmla="*/ 0 h 450"/>
                <a:gd name="T14" fmla="*/ 1 w 640"/>
                <a:gd name="T15" fmla="*/ 0 h 450"/>
                <a:gd name="T16" fmla="*/ 1 w 640"/>
                <a:gd name="T17" fmla="*/ 0 h 450"/>
                <a:gd name="T18" fmla="*/ 1 w 640"/>
                <a:gd name="T19" fmla="*/ 0 h 450"/>
                <a:gd name="T20" fmla="*/ 1 w 640"/>
                <a:gd name="T21" fmla="*/ 0 h 450"/>
                <a:gd name="T22" fmla="*/ 1 w 640"/>
                <a:gd name="T23" fmla="*/ 0 h 450"/>
                <a:gd name="T24" fmla="*/ 0 w 640"/>
                <a:gd name="T25" fmla="*/ 0 h 450"/>
                <a:gd name="T26" fmla="*/ 1 w 640"/>
                <a:gd name="T27" fmla="*/ 0 h 450"/>
                <a:gd name="T28" fmla="*/ 1 w 640"/>
                <a:gd name="T29" fmla="*/ 0 h 450"/>
                <a:gd name="T30" fmla="*/ 1 w 640"/>
                <a:gd name="T31" fmla="*/ 0 h 450"/>
                <a:gd name="T32" fmla="*/ 1 w 640"/>
                <a:gd name="T33" fmla="*/ 0 h 450"/>
                <a:gd name="T34" fmla="*/ 1 w 640"/>
                <a:gd name="T35" fmla="*/ 0 h 450"/>
                <a:gd name="T36" fmla="*/ 1 w 640"/>
                <a:gd name="T37" fmla="*/ 0 h 450"/>
                <a:gd name="T38" fmla="*/ 1 w 640"/>
                <a:gd name="T39" fmla="*/ 0 h 450"/>
                <a:gd name="T40" fmla="*/ 1 w 640"/>
                <a:gd name="T41" fmla="*/ 0 h 450"/>
                <a:gd name="T42" fmla="*/ 1 w 640"/>
                <a:gd name="T43" fmla="*/ 0 h 450"/>
                <a:gd name="T44" fmla="*/ 1 w 640"/>
                <a:gd name="T45" fmla="*/ 0 h 450"/>
                <a:gd name="T46" fmla="*/ 1 w 640"/>
                <a:gd name="T47" fmla="*/ 0 h 450"/>
                <a:gd name="T48" fmla="*/ 1 w 640"/>
                <a:gd name="T49" fmla="*/ 0 h 450"/>
                <a:gd name="T50" fmla="*/ 1 w 640"/>
                <a:gd name="T51" fmla="*/ 0 h 450"/>
                <a:gd name="T52" fmla="*/ 1 w 640"/>
                <a:gd name="T53" fmla="*/ 0 h 450"/>
                <a:gd name="T54" fmla="*/ 1 w 640"/>
                <a:gd name="T55" fmla="*/ 0 h 450"/>
                <a:gd name="T56" fmla="*/ 1 w 640"/>
                <a:gd name="T57" fmla="*/ 0 h 450"/>
                <a:gd name="T58" fmla="*/ 1 w 640"/>
                <a:gd name="T59" fmla="*/ 0 h 450"/>
                <a:gd name="T60" fmla="*/ 1 w 640"/>
                <a:gd name="T61" fmla="*/ 0 h 450"/>
                <a:gd name="T62" fmla="*/ 1 w 640"/>
                <a:gd name="T63" fmla="*/ 0 h 450"/>
                <a:gd name="T64" fmla="*/ 1 w 640"/>
                <a:gd name="T65" fmla="*/ 0 h 450"/>
                <a:gd name="T66" fmla="*/ 1 w 640"/>
                <a:gd name="T67" fmla="*/ 0 h 450"/>
                <a:gd name="T68" fmla="*/ 1 w 640"/>
                <a:gd name="T69" fmla="*/ 0 h 450"/>
                <a:gd name="T70" fmla="*/ 1 w 640"/>
                <a:gd name="T71" fmla="*/ 0 h 450"/>
                <a:gd name="T72" fmla="*/ 1 w 640"/>
                <a:gd name="T73" fmla="*/ 0 h 450"/>
                <a:gd name="T74" fmla="*/ 1 w 640"/>
                <a:gd name="T75" fmla="*/ 0 h 450"/>
                <a:gd name="T76" fmla="*/ 1 w 640"/>
                <a:gd name="T77" fmla="*/ 0 h 450"/>
                <a:gd name="T78" fmla="*/ 1 w 640"/>
                <a:gd name="T79" fmla="*/ 0 h 450"/>
                <a:gd name="T80" fmla="*/ 1 w 640"/>
                <a:gd name="T81" fmla="*/ 0 h 450"/>
                <a:gd name="T82" fmla="*/ 1 w 640"/>
                <a:gd name="T83" fmla="*/ 0 h 450"/>
                <a:gd name="T84" fmla="*/ 1 w 640"/>
                <a:gd name="T85" fmla="*/ 0 h 450"/>
                <a:gd name="T86" fmla="*/ 1 w 640"/>
                <a:gd name="T87" fmla="*/ 0 h 450"/>
                <a:gd name="T88" fmla="*/ 1 w 640"/>
                <a:gd name="T89" fmla="*/ 0 h 450"/>
                <a:gd name="T90" fmla="*/ 1 w 640"/>
                <a:gd name="T91" fmla="*/ 0 h 450"/>
                <a:gd name="T92" fmla="*/ 1 w 640"/>
                <a:gd name="T93" fmla="*/ 0 h 450"/>
                <a:gd name="T94" fmla="*/ 1 w 640"/>
                <a:gd name="T95" fmla="*/ 0 h 450"/>
                <a:gd name="T96" fmla="*/ 1 w 640"/>
                <a:gd name="T97" fmla="*/ 0 h 450"/>
                <a:gd name="T98" fmla="*/ 1 w 640"/>
                <a:gd name="T99" fmla="*/ 0 h 450"/>
                <a:gd name="T100" fmla="*/ 1 w 640"/>
                <a:gd name="T101" fmla="*/ 0 h 450"/>
                <a:gd name="T102" fmla="*/ 1 w 640"/>
                <a:gd name="T103" fmla="*/ 0 h 450"/>
                <a:gd name="T104" fmla="*/ 1 w 640"/>
                <a:gd name="T105" fmla="*/ 0 h 450"/>
                <a:gd name="T106" fmla="*/ 1 w 640"/>
                <a:gd name="T107" fmla="*/ 0 h 450"/>
                <a:gd name="T108" fmla="*/ 1 w 640"/>
                <a:gd name="T109" fmla="*/ 0 h 450"/>
                <a:gd name="T110" fmla="*/ 1 w 640"/>
                <a:gd name="T111" fmla="*/ 0 h 4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0"/>
                <a:gd name="T169" fmla="*/ 0 h 450"/>
                <a:gd name="T170" fmla="*/ 640 w 640"/>
                <a:gd name="T171" fmla="*/ 450 h 4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1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0 w 193"/>
                <a:gd name="T1" fmla="*/ 1 h 196"/>
                <a:gd name="T2" fmla="*/ 0 w 193"/>
                <a:gd name="T3" fmla="*/ 1 h 196"/>
                <a:gd name="T4" fmla="*/ 0 w 193"/>
                <a:gd name="T5" fmla="*/ 1 h 196"/>
                <a:gd name="T6" fmla="*/ 0 w 193"/>
                <a:gd name="T7" fmla="*/ 1 h 196"/>
                <a:gd name="T8" fmla="*/ 0 w 193"/>
                <a:gd name="T9" fmla="*/ 1 h 196"/>
                <a:gd name="T10" fmla="*/ 0 w 193"/>
                <a:gd name="T11" fmla="*/ 1 h 196"/>
                <a:gd name="T12" fmla="*/ 0 w 193"/>
                <a:gd name="T13" fmla="*/ 1 h 196"/>
                <a:gd name="T14" fmla="*/ 0 w 193"/>
                <a:gd name="T15" fmla="*/ 1 h 196"/>
                <a:gd name="T16" fmla="*/ 0 w 193"/>
                <a:gd name="T17" fmla="*/ 1 h 196"/>
                <a:gd name="T18" fmla="*/ 0 w 193"/>
                <a:gd name="T19" fmla="*/ 1 h 196"/>
                <a:gd name="T20" fmla="*/ 0 w 193"/>
                <a:gd name="T21" fmla="*/ 1 h 196"/>
                <a:gd name="T22" fmla="*/ 0 w 193"/>
                <a:gd name="T23" fmla="*/ 1 h 196"/>
                <a:gd name="T24" fmla="*/ 0 w 193"/>
                <a:gd name="T25" fmla="*/ 1 h 196"/>
                <a:gd name="T26" fmla="*/ 0 w 193"/>
                <a:gd name="T27" fmla="*/ 1 h 196"/>
                <a:gd name="T28" fmla="*/ 0 w 193"/>
                <a:gd name="T29" fmla="*/ 1 h 196"/>
                <a:gd name="T30" fmla="*/ 0 w 193"/>
                <a:gd name="T31" fmla="*/ 1 h 196"/>
                <a:gd name="T32" fmla="*/ 0 w 193"/>
                <a:gd name="T33" fmla="*/ 1 h 196"/>
                <a:gd name="T34" fmla="*/ 0 w 193"/>
                <a:gd name="T35" fmla="*/ 1 h 196"/>
                <a:gd name="T36" fmla="*/ 0 w 193"/>
                <a:gd name="T37" fmla="*/ 1 h 196"/>
                <a:gd name="T38" fmla="*/ 0 w 193"/>
                <a:gd name="T39" fmla="*/ 1 h 196"/>
                <a:gd name="T40" fmla="*/ 0 w 193"/>
                <a:gd name="T41" fmla="*/ 1 h 196"/>
                <a:gd name="T42" fmla="*/ 0 w 193"/>
                <a:gd name="T43" fmla="*/ 1 h 196"/>
                <a:gd name="T44" fmla="*/ 0 w 193"/>
                <a:gd name="T45" fmla="*/ 1 h 196"/>
                <a:gd name="T46" fmla="*/ 0 w 193"/>
                <a:gd name="T47" fmla="*/ 1 h 196"/>
                <a:gd name="T48" fmla="*/ 0 w 193"/>
                <a:gd name="T49" fmla="*/ 1 h 196"/>
                <a:gd name="T50" fmla="*/ 0 w 193"/>
                <a:gd name="T51" fmla="*/ 1 h 196"/>
                <a:gd name="T52" fmla="*/ 0 w 193"/>
                <a:gd name="T53" fmla="*/ 1 h 196"/>
                <a:gd name="T54" fmla="*/ 0 w 193"/>
                <a:gd name="T55" fmla="*/ 1 h 196"/>
                <a:gd name="T56" fmla="*/ 0 w 193"/>
                <a:gd name="T57" fmla="*/ 1 h 196"/>
                <a:gd name="T58" fmla="*/ 0 w 193"/>
                <a:gd name="T59" fmla="*/ 1 h 196"/>
                <a:gd name="T60" fmla="*/ 0 w 193"/>
                <a:gd name="T61" fmla="*/ 1 h 196"/>
                <a:gd name="T62" fmla="*/ 0 w 193"/>
                <a:gd name="T63" fmla="*/ 1 h 196"/>
                <a:gd name="T64" fmla="*/ 0 w 193"/>
                <a:gd name="T65" fmla="*/ 1 h 196"/>
                <a:gd name="T66" fmla="*/ 0 w 193"/>
                <a:gd name="T67" fmla="*/ 1 h 1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3"/>
                <a:gd name="T103" fmla="*/ 0 h 196"/>
                <a:gd name="T104" fmla="*/ 193 w 193"/>
                <a:gd name="T105" fmla="*/ 196 h 1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2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1 h 21"/>
                <a:gd name="T2" fmla="*/ 1 w 20"/>
                <a:gd name="T3" fmla="*/ 1 h 21"/>
                <a:gd name="T4" fmla="*/ 1 w 20"/>
                <a:gd name="T5" fmla="*/ 1 h 21"/>
                <a:gd name="T6" fmla="*/ 1 w 20"/>
                <a:gd name="T7" fmla="*/ 0 h 21"/>
                <a:gd name="T8" fmla="*/ 1 w 20"/>
                <a:gd name="T9" fmla="*/ 0 h 21"/>
                <a:gd name="T10" fmla="*/ 1 w 20"/>
                <a:gd name="T11" fmla="*/ 1 h 21"/>
                <a:gd name="T12" fmla="*/ 1 w 20"/>
                <a:gd name="T13" fmla="*/ 1 h 21"/>
                <a:gd name="T14" fmla="*/ 1 w 20"/>
                <a:gd name="T15" fmla="*/ 1 h 21"/>
                <a:gd name="T16" fmla="*/ 1 w 20"/>
                <a:gd name="T17" fmla="*/ 1 h 21"/>
                <a:gd name="T18" fmla="*/ 1 w 20"/>
                <a:gd name="T19" fmla="*/ 1 h 21"/>
                <a:gd name="T20" fmla="*/ 1 w 20"/>
                <a:gd name="T21" fmla="*/ 1 h 21"/>
                <a:gd name="T22" fmla="*/ 1 w 20"/>
                <a:gd name="T23" fmla="*/ 1 h 21"/>
                <a:gd name="T24" fmla="*/ 1 w 20"/>
                <a:gd name="T25" fmla="*/ 1 h 21"/>
                <a:gd name="T26" fmla="*/ 1 w 20"/>
                <a:gd name="T27" fmla="*/ 1 h 21"/>
                <a:gd name="T28" fmla="*/ 1 w 20"/>
                <a:gd name="T29" fmla="*/ 1 h 21"/>
                <a:gd name="T30" fmla="*/ 1 w 20"/>
                <a:gd name="T31" fmla="*/ 1 h 21"/>
                <a:gd name="T32" fmla="*/ 0 w 20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1"/>
                <a:gd name="T53" fmla="*/ 20 w 20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3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1 w 22"/>
                <a:gd name="T1" fmla="*/ 1 h 22"/>
                <a:gd name="T2" fmla="*/ 1 w 22"/>
                <a:gd name="T3" fmla="*/ 0 h 22"/>
                <a:gd name="T4" fmla="*/ 1 w 22"/>
                <a:gd name="T5" fmla="*/ 0 h 22"/>
                <a:gd name="T6" fmla="*/ 1 w 22"/>
                <a:gd name="T7" fmla="*/ 1 h 22"/>
                <a:gd name="T8" fmla="*/ 1 w 22"/>
                <a:gd name="T9" fmla="*/ 1 h 22"/>
                <a:gd name="T10" fmla="*/ 1 w 22"/>
                <a:gd name="T11" fmla="*/ 1 h 22"/>
                <a:gd name="T12" fmla="*/ 1 w 22"/>
                <a:gd name="T13" fmla="*/ 1 h 22"/>
                <a:gd name="T14" fmla="*/ 1 w 22"/>
                <a:gd name="T15" fmla="*/ 1 h 22"/>
                <a:gd name="T16" fmla="*/ 1 w 22"/>
                <a:gd name="T17" fmla="*/ 1 h 22"/>
                <a:gd name="T18" fmla="*/ 1 w 22"/>
                <a:gd name="T19" fmla="*/ 1 h 22"/>
                <a:gd name="T20" fmla="*/ 1 w 22"/>
                <a:gd name="T21" fmla="*/ 1 h 22"/>
                <a:gd name="T22" fmla="*/ 1 w 22"/>
                <a:gd name="T23" fmla="*/ 1 h 22"/>
                <a:gd name="T24" fmla="*/ 1 w 22"/>
                <a:gd name="T25" fmla="*/ 1 h 22"/>
                <a:gd name="T26" fmla="*/ 1 w 22"/>
                <a:gd name="T27" fmla="*/ 1 h 22"/>
                <a:gd name="T28" fmla="*/ 0 w 22"/>
                <a:gd name="T29" fmla="*/ 1 h 22"/>
                <a:gd name="T30" fmla="*/ 0 w 22"/>
                <a:gd name="T31" fmla="*/ 1 h 22"/>
                <a:gd name="T32" fmla="*/ 1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2"/>
                <a:gd name="T53" fmla="*/ 22 w 22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4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1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1 h 22"/>
                <a:gd name="T10" fmla="*/ 0 w 21"/>
                <a:gd name="T11" fmla="*/ 1 h 22"/>
                <a:gd name="T12" fmla="*/ 0 w 21"/>
                <a:gd name="T13" fmla="*/ 1 h 22"/>
                <a:gd name="T14" fmla="*/ 0 w 21"/>
                <a:gd name="T15" fmla="*/ 1 h 22"/>
                <a:gd name="T16" fmla="*/ 0 w 21"/>
                <a:gd name="T17" fmla="*/ 1 h 22"/>
                <a:gd name="T18" fmla="*/ 0 w 21"/>
                <a:gd name="T19" fmla="*/ 1 h 22"/>
                <a:gd name="T20" fmla="*/ 0 w 21"/>
                <a:gd name="T21" fmla="*/ 1 h 22"/>
                <a:gd name="T22" fmla="*/ 0 w 21"/>
                <a:gd name="T23" fmla="*/ 1 h 22"/>
                <a:gd name="T24" fmla="*/ 0 w 21"/>
                <a:gd name="T25" fmla="*/ 1 h 22"/>
                <a:gd name="T26" fmla="*/ 0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0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5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1 w 22"/>
                <a:gd name="T1" fmla="*/ 1 h 22"/>
                <a:gd name="T2" fmla="*/ 1 w 22"/>
                <a:gd name="T3" fmla="*/ 1 h 22"/>
                <a:gd name="T4" fmla="*/ 0 w 22"/>
                <a:gd name="T5" fmla="*/ 1 h 22"/>
                <a:gd name="T6" fmla="*/ 0 w 22"/>
                <a:gd name="T7" fmla="*/ 1 h 22"/>
                <a:gd name="T8" fmla="*/ 1 w 22"/>
                <a:gd name="T9" fmla="*/ 1 h 22"/>
                <a:gd name="T10" fmla="*/ 1 w 22"/>
                <a:gd name="T11" fmla="*/ 1 h 22"/>
                <a:gd name="T12" fmla="*/ 1 w 22"/>
                <a:gd name="T13" fmla="*/ 1 h 22"/>
                <a:gd name="T14" fmla="*/ 1 w 22"/>
                <a:gd name="T15" fmla="*/ 1 h 22"/>
                <a:gd name="T16" fmla="*/ 1 w 22"/>
                <a:gd name="T17" fmla="*/ 1 h 22"/>
                <a:gd name="T18" fmla="*/ 1 w 22"/>
                <a:gd name="T19" fmla="*/ 1 h 22"/>
                <a:gd name="T20" fmla="*/ 1 w 22"/>
                <a:gd name="T21" fmla="*/ 1 h 22"/>
                <a:gd name="T22" fmla="*/ 1 w 22"/>
                <a:gd name="T23" fmla="*/ 1 h 22"/>
                <a:gd name="T24" fmla="*/ 1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1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2"/>
                <a:gd name="T53" fmla="*/ 22 w 22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6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 h 19"/>
                <a:gd name="T2" fmla="*/ 0 w 19"/>
                <a:gd name="T3" fmla="*/ 1 h 19"/>
                <a:gd name="T4" fmla="*/ 0 w 19"/>
                <a:gd name="T5" fmla="*/ 1 h 19"/>
                <a:gd name="T6" fmla="*/ 0 w 19"/>
                <a:gd name="T7" fmla="*/ 1 h 19"/>
                <a:gd name="T8" fmla="*/ 0 w 19"/>
                <a:gd name="T9" fmla="*/ 1 h 19"/>
                <a:gd name="T10" fmla="*/ 0 w 19"/>
                <a:gd name="T11" fmla="*/ 0 h 19"/>
                <a:gd name="T12" fmla="*/ 0 w 19"/>
                <a:gd name="T13" fmla="*/ 1 h 19"/>
                <a:gd name="T14" fmla="*/ 0 w 19"/>
                <a:gd name="T15" fmla="*/ 1 h 19"/>
                <a:gd name="T16" fmla="*/ 0 w 19"/>
                <a:gd name="T17" fmla="*/ 1 h 19"/>
                <a:gd name="T18" fmla="*/ 0 w 19"/>
                <a:gd name="T19" fmla="*/ 1 h 19"/>
                <a:gd name="T20" fmla="*/ 0 w 19"/>
                <a:gd name="T21" fmla="*/ 1 h 19"/>
                <a:gd name="T22" fmla="*/ 0 w 19"/>
                <a:gd name="T23" fmla="*/ 1 h 19"/>
                <a:gd name="T24" fmla="*/ 0 w 19"/>
                <a:gd name="T25" fmla="*/ 1 h 19"/>
                <a:gd name="T26" fmla="*/ 0 w 19"/>
                <a:gd name="T27" fmla="*/ 1 h 19"/>
                <a:gd name="T28" fmla="*/ 0 w 19"/>
                <a:gd name="T29" fmla="*/ 1 h 19"/>
                <a:gd name="T30" fmla="*/ 0 w 19"/>
                <a:gd name="T31" fmla="*/ 1 h 19"/>
                <a:gd name="T32" fmla="*/ 0 w 19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7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1 w 16"/>
                <a:gd name="T1" fmla="*/ 1 h 22"/>
                <a:gd name="T2" fmla="*/ 1 w 16"/>
                <a:gd name="T3" fmla="*/ 1 h 22"/>
                <a:gd name="T4" fmla="*/ 0 w 16"/>
                <a:gd name="T5" fmla="*/ 1 h 22"/>
                <a:gd name="T6" fmla="*/ 0 w 16"/>
                <a:gd name="T7" fmla="*/ 1 h 22"/>
                <a:gd name="T8" fmla="*/ 0 w 16"/>
                <a:gd name="T9" fmla="*/ 1 h 22"/>
                <a:gd name="T10" fmla="*/ 1 w 16"/>
                <a:gd name="T11" fmla="*/ 1 h 22"/>
                <a:gd name="T12" fmla="*/ 1 w 16"/>
                <a:gd name="T13" fmla="*/ 1 h 22"/>
                <a:gd name="T14" fmla="*/ 1 w 16"/>
                <a:gd name="T15" fmla="*/ 1 h 22"/>
                <a:gd name="T16" fmla="*/ 1 w 16"/>
                <a:gd name="T17" fmla="*/ 0 h 22"/>
                <a:gd name="T18" fmla="*/ 1 w 16"/>
                <a:gd name="T19" fmla="*/ 1 h 22"/>
                <a:gd name="T20" fmla="*/ 1 w 16"/>
                <a:gd name="T21" fmla="*/ 1 h 22"/>
                <a:gd name="T22" fmla="*/ 1 w 16"/>
                <a:gd name="T23" fmla="*/ 1 h 22"/>
                <a:gd name="T24" fmla="*/ 1 w 16"/>
                <a:gd name="T25" fmla="*/ 1 h 22"/>
                <a:gd name="T26" fmla="*/ 1 w 16"/>
                <a:gd name="T27" fmla="*/ 1 h 22"/>
                <a:gd name="T28" fmla="*/ 1 w 16"/>
                <a:gd name="T29" fmla="*/ 1 h 22"/>
                <a:gd name="T30" fmla="*/ 1 w 16"/>
                <a:gd name="T31" fmla="*/ 1 h 22"/>
                <a:gd name="T32" fmla="*/ 1 w 16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2"/>
                <a:gd name="T53" fmla="*/ 16 w 16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8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1 w 20"/>
                <a:gd name="T1" fmla="*/ 1 h 25"/>
                <a:gd name="T2" fmla="*/ 1 w 20"/>
                <a:gd name="T3" fmla="*/ 1 h 25"/>
                <a:gd name="T4" fmla="*/ 1 w 20"/>
                <a:gd name="T5" fmla="*/ 1 h 25"/>
                <a:gd name="T6" fmla="*/ 1 w 20"/>
                <a:gd name="T7" fmla="*/ 1 h 25"/>
                <a:gd name="T8" fmla="*/ 1 w 20"/>
                <a:gd name="T9" fmla="*/ 0 h 25"/>
                <a:gd name="T10" fmla="*/ 1 w 20"/>
                <a:gd name="T11" fmla="*/ 1 h 25"/>
                <a:gd name="T12" fmla="*/ 1 w 20"/>
                <a:gd name="T13" fmla="*/ 1 h 25"/>
                <a:gd name="T14" fmla="*/ 1 w 20"/>
                <a:gd name="T15" fmla="*/ 1 h 25"/>
                <a:gd name="T16" fmla="*/ 1 w 20"/>
                <a:gd name="T17" fmla="*/ 1 h 25"/>
                <a:gd name="T18" fmla="*/ 1 w 20"/>
                <a:gd name="T19" fmla="*/ 1 h 25"/>
                <a:gd name="T20" fmla="*/ 1 w 20"/>
                <a:gd name="T21" fmla="*/ 1 h 25"/>
                <a:gd name="T22" fmla="*/ 1 w 20"/>
                <a:gd name="T23" fmla="*/ 1 h 25"/>
                <a:gd name="T24" fmla="*/ 1 w 20"/>
                <a:gd name="T25" fmla="*/ 1 h 25"/>
                <a:gd name="T26" fmla="*/ 1 w 20"/>
                <a:gd name="T27" fmla="*/ 1 h 25"/>
                <a:gd name="T28" fmla="*/ 1 w 20"/>
                <a:gd name="T29" fmla="*/ 1 h 25"/>
                <a:gd name="T30" fmla="*/ 0 w 20"/>
                <a:gd name="T31" fmla="*/ 1 h 25"/>
                <a:gd name="T32" fmla="*/ 1 w 20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5"/>
                <a:gd name="T53" fmla="*/ 20 w 20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79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 w 19"/>
                <a:gd name="T1" fmla="*/ 1 h 19"/>
                <a:gd name="T2" fmla="*/ 1 w 19"/>
                <a:gd name="T3" fmla="*/ 1 h 19"/>
                <a:gd name="T4" fmla="*/ 1 w 19"/>
                <a:gd name="T5" fmla="*/ 1 h 19"/>
                <a:gd name="T6" fmla="*/ 1 w 19"/>
                <a:gd name="T7" fmla="*/ 1 h 19"/>
                <a:gd name="T8" fmla="*/ 1 w 19"/>
                <a:gd name="T9" fmla="*/ 1 h 19"/>
                <a:gd name="T10" fmla="*/ 1 w 19"/>
                <a:gd name="T11" fmla="*/ 1 h 19"/>
                <a:gd name="T12" fmla="*/ 1 w 19"/>
                <a:gd name="T13" fmla="*/ 1 h 19"/>
                <a:gd name="T14" fmla="*/ 1 w 19"/>
                <a:gd name="T15" fmla="*/ 1 h 19"/>
                <a:gd name="T16" fmla="*/ 1 w 19"/>
                <a:gd name="T17" fmla="*/ 1 h 19"/>
                <a:gd name="T18" fmla="*/ 1 w 19"/>
                <a:gd name="T19" fmla="*/ 1 h 19"/>
                <a:gd name="T20" fmla="*/ 1 w 19"/>
                <a:gd name="T21" fmla="*/ 1 h 19"/>
                <a:gd name="T22" fmla="*/ 0 w 19"/>
                <a:gd name="T23" fmla="*/ 1 h 19"/>
                <a:gd name="T24" fmla="*/ 0 w 19"/>
                <a:gd name="T25" fmla="*/ 1 h 19"/>
                <a:gd name="T26" fmla="*/ 1 w 19"/>
                <a:gd name="T27" fmla="*/ 1 h 19"/>
                <a:gd name="T28" fmla="*/ 1 w 19"/>
                <a:gd name="T29" fmla="*/ 1 h 19"/>
                <a:gd name="T30" fmla="*/ 1 w 19"/>
                <a:gd name="T31" fmla="*/ 0 h 19"/>
                <a:gd name="T32" fmla="*/ 1 w 19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0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 w 163"/>
                <a:gd name="T1" fmla="*/ 1 h 113"/>
                <a:gd name="T2" fmla="*/ 1 w 163"/>
                <a:gd name="T3" fmla="*/ 1 h 113"/>
                <a:gd name="T4" fmla="*/ 1 w 163"/>
                <a:gd name="T5" fmla="*/ 1 h 113"/>
                <a:gd name="T6" fmla="*/ 1 w 163"/>
                <a:gd name="T7" fmla="*/ 1 h 113"/>
                <a:gd name="T8" fmla="*/ 1 w 163"/>
                <a:gd name="T9" fmla="*/ 1 h 113"/>
                <a:gd name="T10" fmla="*/ 1 w 163"/>
                <a:gd name="T11" fmla="*/ 1 h 113"/>
                <a:gd name="T12" fmla="*/ 1 w 163"/>
                <a:gd name="T13" fmla="*/ 1 h 113"/>
                <a:gd name="T14" fmla="*/ 1 w 163"/>
                <a:gd name="T15" fmla="*/ 1 h 113"/>
                <a:gd name="T16" fmla="*/ 1 w 163"/>
                <a:gd name="T17" fmla="*/ 1 h 113"/>
                <a:gd name="T18" fmla="*/ 1 w 163"/>
                <a:gd name="T19" fmla="*/ 1 h 113"/>
                <a:gd name="T20" fmla="*/ 1 w 163"/>
                <a:gd name="T21" fmla="*/ 1 h 113"/>
                <a:gd name="T22" fmla="*/ 1 w 163"/>
                <a:gd name="T23" fmla="*/ 1 h 113"/>
                <a:gd name="T24" fmla="*/ 1 w 163"/>
                <a:gd name="T25" fmla="*/ 1 h 113"/>
                <a:gd name="T26" fmla="*/ 1 w 163"/>
                <a:gd name="T27" fmla="*/ 1 h 113"/>
                <a:gd name="T28" fmla="*/ 1 w 163"/>
                <a:gd name="T29" fmla="*/ 1 h 113"/>
                <a:gd name="T30" fmla="*/ 1 w 163"/>
                <a:gd name="T31" fmla="*/ 1 h 113"/>
                <a:gd name="T32" fmla="*/ 1 w 163"/>
                <a:gd name="T33" fmla="*/ 1 h 113"/>
                <a:gd name="T34" fmla="*/ 1 w 163"/>
                <a:gd name="T35" fmla="*/ 1 h 113"/>
                <a:gd name="T36" fmla="*/ 1 w 163"/>
                <a:gd name="T37" fmla="*/ 1 h 113"/>
                <a:gd name="T38" fmla="*/ 1 w 163"/>
                <a:gd name="T39" fmla="*/ 1 h 113"/>
                <a:gd name="T40" fmla="*/ 1 w 163"/>
                <a:gd name="T41" fmla="*/ 1 h 113"/>
                <a:gd name="T42" fmla="*/ 1 w 163"/>
                <a:gd name="T43" fmla="*/ 1 h 113"/>
                <a:gd name="T44" fmla="*/ 1 w 163"/>
                <a:gd name="T45" fmla="*/ 1 h 113"/>
                <a:gd name="T46" fmla="*/ 1 w 163"/>
                <a:gd name="T47" fmla="*/ 1 h 113"/>
                <a:gd name="T48" fmla="*/ 1 w 163"/>
                <a:gd name="T49" fmla="*/ 1 h 113"/>
                <a:gd name="T50" fmla="*/ 1 w 163"/>
                <a:gd name="T51" fmla="*/ 1 h 113"/>
                <a:gd name="T52" fmla="*/ 1 w 163"/>
                <a:gd name="T53" fmla="*/ 1 h 113"/>
                <a:gd name="T54" fmla="*/ 1 w 163"/>
                <a:gd name="T55" fmla="*/ 1 h 113"/>
                <a:gd name="T56" fmla="*/ 1 w 163"/>
                <a:gd name="T57" fmla="*/ 1 h 113"/>
                <a:gd name="T58" fmla="*/ 0 w 163"/>
                <a:gd name="T59" fmla="*/ 1 h 113"/>
                <a:gd name="T60" fmla="*/ 1 w 163"/>
                <a:gd name="T61" fmla="*/ 1 h 113"/>
                <a:gd name="T62" fmla="*/ 1 w 163"/>
                <a:gd name="T63" fmla="*/ 1 h 113"/>
                <a:gd name="T64" fmla="*/ 1 w 163"/>
                <a:gd name="T65" fmla="*/ 1 h 113"/>
                <a:gd name="T66" fmla="*/ 1 w 163"/>
                <a:gd name="T67" fmla="*/ 1 h 113"/>
                <a:gd name="T68" fmla="*/ 1 w 163"/>
                <a:gd name="T69" fmla="*/ 1 h 113"/>
                <a:gd name="T70" fmla="*/ 1 w 163"/>
                <a:gd name="T71" fmla="*/ 1 h 113"/>
                <a:gd name="T72" fmla="*/ 1 w 163"/>
                <a:gd name="T73" fmla="*/ 1 h 113"/>
                <a:gd name="T74" fmla="*/ 1 w 163"/>
                <a:gd name="T75" fmla="*/ 1 h 113"/>
                <a:gd name="T76" fmla="*/ 1 w 163"/>
                <a:gd name="T77" fmla="*/ 1 h 113"/>
                <a:gd name="T78" fmla="*/ 1 w 163"/>
                <a:gd name="T79" fmla="*/ 1 h 113"/>
                <a:gd name="T80" fmla="*/ 1 w 163"/>
                <a:gd name="T81" fmla="*/ 1 h 113"/>
                <a:gd name="T82" fmla="*/ 1 w 163"/>
                <a:gd name="T83" fmla="*/ 1 h 113"/>
                <a:gd name="T84" fmla="*/ 1 w 163"/>
                <a:gd name="T85" fmla="*/ 1 h 113"/>
                <a:gd name="T86" fmla="*/ 1 w 163"/>
                <a:gd name="T87" fmla="*/ 1 h 113"/>
                <a:gd name="T88" fmla="*/ 1 w 163"/>
                <a:gd name="T89" fmla="*/ 1 h 113"/>
                <a:gd name="T90" fmla="*/ 1 w 163"/>
                <a:gd name="T91" fmla="*/ 1 h 113"/>
                <a:gd name="T92" fmla="*/ 1 w 163"/>
                <a:gd name="T93" fmla="*/ 1 h 113"/>
                <a:gd name="T94" fmla="*/ 1 w 163"/>
                <a:gd name="T95" fmla="*/ 1 h 113"/>
                <a:gd name="T96" fmla="*/ 1 w 163"/>
                <a:gd name="T97" fmla="*/ 1 h 1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3"/>
                <a:gd name="T148" fmla="*/ 0 h 113"/>
                <a:gd name="T149" fmla="*/ 163 w 163"/>
                <a:gd name="T150" fmla="*/ 113 h 1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1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0 w 133"/>
                <a:gd name="T1" fmla="*/ 1 h 124"/>
                <a:gd name="T2" fmla="*/ 0 w 133"/>
                <a:gd name="T3" fmla="*/ 1 h 124"/>
                <a:gd name="T4" fmla="*/ 0 w 133"/>
                <a:gd name="T5" fmla="*/ 1 h 124"/>
                <a:gd name="T6" fmla="*/ 0 w 133"/>
                <a:gd name="T7" fmla="*/ 1 h 124"/>
                <a:gd name="T8" fmla="*/ 0 w 133"/>
                <a:gd name="T9" fmla="*/ 1 h 124"/>
                <a:gd name="T10" fmla="*/ 0 w 133"/>
                <a:gd name="T11" fmla="*/ 1 h 124"/>
                <a:gd name="T12" fmla="*/ 0 w 133"/>
                <a:gd name="T13" fmla="*/ 1 h 124"/>
                <a:gd name="T14" fmla="*/ 0 w 133"/>
                <a:gd name="T15" fmla="*/ 1 h 124"/>
                <a:gd name="T16" fmla="*/ 0 w 133"/>
                <a:gd name="T17" fmla="*/ 1 h 124"/>
                <a:gd name="T18" fmla="*/ 0 w 133"/>
                <a:gd name="T19" fmla="*/ 1 h 124"/>
                <a:gd name="T20" fmla="*/ 0 w 133"/>
                <a:gd name="T21" fmla="*/ 1 h 124"/>
                <a:gd name="T22" fmla="*/ 0 w 133"/>
                <a:gd name="T23" fmla="*/ 1 h 124"/>
                <a:gd name="T24" fmla="*/ 0 w 133"/>
                <a:gd name="T25" fmla="*/ 1 h 124"/>
                <a:gd name="T26" fmla="*/ 0 w 133"/>
                <a:gd name="T27" fmla="*/ 1 h 124"/>
                <a:gd name="T28" fmla="*/ 0 w 133"/>
                <a:gd name="T29" fmla="*/ 1 h 124"/>
                <a:gd name="T30" fmla="*/ 0 w 133"/>
                <a:gd name="T31" fmla="*/ 1 h 124"/>
                <a:gd name="T32" fmla="*/ 0 w 133"/>
                <a:gd name="T33" fmla="*/ 1 h 124"/>
                <a:gd name="T34" fmla="*/ 0 w 133"/>
                <a:gd name="T35" fmla="*/ 1 h 124"/>
                <a:gd name="T36" fmla="*/ 0 w 133"/>
                <a:gd name="T37" fmla="*/ 1 h 124"/>
                <a:gd name="T38" fmla="*/ 0 w 133"/>
                <a:gd name="T39" fmla="*/ 1 h 124"/>
                <a:gd name="T40" fmla="*/ 0 w 133"/>
                <a:gd name="T41" fmla="*/ 1 h 124"/>
                <a:gd name="T42" fmla="*/ 0 w 133"/>
                <a:gd name="T43" fmla="*/ 1 h 124"/>
                <a:gd name="T44" fmla="*/ 0 w 133"/>
                <a:gd name="T45" fmla="*/ 1 h 124"/>
                <a:gd name="T46" fmla="*/ 0 w 133"/>
                <a:gd name="T47" fmla="*/ 1 h 124"/>
                <a:gd name="T48" fmla="*/ 0 w 133"/>
                <a:gd name="T49" fmla="*/ 1 h 124"/>
                <a:gd name="T50" fmla="*/ 0 w 133"/>
                <a:gd name="T51" fmla="*/ 1 h 124"/>
                <a:gd name="T52" fmla="*/ 0 w 133"/>
                <a:gd name="T53" fmla="*/ 1 h 124"/>
                <a:gd name="T54" fmla="*/ 0 w 133"/>
                <a:gd name="T55" fmla="*/ 1 h 124"/>
                <a:gd name="T56" fmla="*/ 0 w 133"/>
                <a:gd name="T57" fmla="*/ 1 h 124"/>
                <a:gd name="T58" fmla="*/ 0 w 133"/>
                <a:gd name="T59" fmla="*/ 1 h 124"/>
                <a:gd name="T60" fmla="*/ 0 w 133"/>
                <a:gd name="T61" fmla="*/ 1 h 124"/>
                <a:gd name="T62" fmla="*/ 0 w 133"/>
                <a:gd name="T63" fmla="*/ 1 h 124"/>
                <a:gd name="T64" fmla="*/ 0 w 133"/>
                <a:gd name="T65" fmla="*/ 1 h 124"/>
                <a:gd name="T66" fmla="*/ 0 w 133"/>
                <a:gd name="T67" fmla="*/ 1 h 124"/>
                <a:gd name="T68" fmla="*/ 0 w 133"/>
                <a:gd name="T69" fmla="*/ 1 h 124"/>
                <a:gd name="T70" fmla="*/ 0 w 133"/>
                <a:gd name="T71" fmla="*/ 1 h 124"/>
                <a:gd name="T72" fmla="*/ 0 w 133"/>
                <a:gd name="T73" fmla="*/ 1 h 124"/>
                <a:gd name="T74" fmla="*/ 0 w 133"/>
                <a:gd name="T75" fmla="*/ 1 h 124"/>
                <a:gd name="T76" fmla="*/ 0 w 133"/>
                <a:gd name="T77" fmla="*/ 1 h 124"/>
                <a:gd name="T78" fmla="*/ 0 w 133"/>
                <a:gd name="T79" fmla="*/ 1 h 124"/>
                <a:gd name="T80" fmla="*/ 0 w 133"/>
                <a:gd name="T81" fmla="*/ 1 h 124"/>
                <a:gd name="T82" fmla="*/ 0 w 133"/>
                <a:gd name="T83" fmla="*/ 1 h 124"/>
                <a:gd name="T84" fmla="*/ 0 w 133"/>
                <a:gd name="T85" fmla="*/ 1 h 124"/>
                <a:gd name="T86" fmla="*/ 0 w 133"/>
                <a:gd name="T87" fmla="*/ 1 h 124"/>
                <a:gd name="T88" fmla="*/ 0 w 133"/>
                <a:gd name="T89" fmla="*/ 1 h 124"/>
                <a:gd name="T90" fmla="*/ 0 w 133"/>
                <a:gd name="T91" fmla="*/ 1 h 124"/>
                <a:gd name="T92" fmla="*/ 0 w 133"/>
                <a:gd name="T93" fmla="*/ 1 h 124"/>
                <a:gd name="T94" fmla="*/ 0 w 133"/>
                <a:gd name="T95" fmla="*/ 1 h 124"/>
                <a:gd name="T96" fmla="*/ 0 w 133"/>
                <a:gd name="T97" fmla="*/ 1 h 124"/>
                <a:gd name="T98" fmla="*/ 0 w 133"/>
                <a:gd name="T99" fmla="*/ 1 h 124"/>
                <a:gd name="T100" fmla="*/ 0 w 133"/>
                <a:gd name="T101" fmla="*/ 1 h 124"/>
                <a:gd name="T102" fmla="*/ 0 w 133"/>
                <a:gd name="T103" fmla="*/ 1 h 1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3"/>
                <a:gd name="T157" fmla="*/ 0 h 124"/>
                <a:gd name="T158" fmla="*/ 133 w 133"/>
                <a:gd name="T159" fmla="*/ 124 h 1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2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0 w 81"/>
                <a:gd name="T1" fmla="*/ 0 h 189"/>
                <a:gd name="T2" fmla="*/ 0 w 81"/>
                <a:gd name="T3" fmla="*/ 0 h 189"/>
                <a:gd name="T4" fmla="*/ 0 w 81"/>
                <a:gd name="T5" fmla="*/ 0 h 189"/>
                <a:gd name="T6" fmla="*/ 0 w 81"/>
                <a:gd name="T7" fmla="*/ 0 h 189"/>
                <a:gd name="T8" fmla="*/ 0 w 81"/>
                <a:gd name="T9" fmla="*/ 0 h 189"/>
                <a:gd name="T10" fmla="*/ 0 w 81"/>
                <a:gd name="T11" fmla="*/ 0 h 189"/>
                <a:gd name="T12" fmla="*/ 0 w 81"/>
                <a:gd name="T13" fmla="*/ 0 h 189"/>
                <a:gd name="T14" fmla="*/ 0 w 81"/>
                <a:gd name="T15" fmla="*/ 0 h 189"/>
                <a:gd name="T16" fmla="*/ 0 w 81"/>
                <a:gd name="T17" fmla="*/ 0 h 189"/>
                <a:gd name="T18" fmla="*/ 0 w 81"/>
                <a:gd name="T19" fmla="*/ 0 h 189"/>
                <a:gd name="T20" fmla="*/ 0 w 81"/>
                <a:gd name="T21" fmla="*/ 0 h 189"/>
                <a:gd name="T22" fmla="*/ 0 w 81"/>
                <a:gd name="T23" fmla="*/ 0 h 189"/>
                <a:gd name="T24" fmla="*/ 0 w 81"/>
                <a:gd name="T25" fmla="*/ 0 h 189"/>
                <a:gd name="T26" fmla="*/ 0 w 81"/>
                <a:gd name="T27" fmla="*/ 0 h 189"/>
                <a:gd name="T28" fmla="*/ 0 w 81"/>
                <a:gd name="T29" fmla="*/ 0 h 189"/>
                <a:gd name="T30" fmla="*/ 0 w 81"/>
                <a:gd name="T31" fmla="*/ 0 h 189"/>
                <a:gd name="T32" fmla="*/ 0 w 81"/>
                <a:gd name="T33" fmla="*/ 0 h 189"/>
                <a:gd name="T34" fmla="*/ 0 w 81"/>
                <a:gd name="T35" fmla="*/ 0 h 189"/>
                <a:gd name="T36" fmla="*/ 0 w 81"/>
                <a:gd name="T37" fmla="*/ 0 h 189"/>
                <a:gd name="T38" fmla="*/ 0 w 81"/>
                <a:gd name="T39" fmla="*/ 0 h 189"/>
                <a:gd name="T40" fmla="*/ 0 w 81"/>
                <a:gd name="T41" fmla="*/ 0 h 189"/>
                <a:gd name="T42" fmla="*/ 0 w 81"/>
                <a:gd name="T43" fmla="*/ 0 h 189"/>
                <a:gd name="T44" fmla="*/ 0 w 81"/>
                <a:gd name="T45" fmla="*/ 0 h 189"/>
                <a:gd name="T46" fmla="*/ 0 w 81"/>
                <a:gd name="T47" fmla="*/ 0 h 189"/>
                <a:gd name="T48" fmla="*/ 0 w 81"/>
                <a:gd name="T49" fmla="*/ 0 h 189"/>
                <a:gd name="T50" fmla="*/ 0 w 81"/>
                <a:gd name="T51" fmla="*/ 0 h 189"/>
                <a:gd name="T52" fmla="*/ 0 w 81"/>
                <a:gd name="T53" fmla="*/ 0 h 189"/>
                <a:gd name="T54" fmla="*/ 0 w 81"/>
                <a:gd name="T55" fmla="*/ 0 h 189"/>
                <a:gd name="T56" fmla="*/ 0 w 81"/>
                <a:gd name="T57" fmla="*/ 0 h 189"/>
                <a:gd name="T58" fmla="*/ 0 w 81"/>
                <a:gd name="T59" fmla="*/ 0 h 189"/>
                <a:gd name="T60" fmla="*/ 0 w 81"/>
                <a:gd name="T61" fmla="*/ 0 h 189"/>
                <a:gd name="T62" fmla="*/ 0 w 81"/>
                <a:gd name="T63" fmla="*/ 0 h 189"/>
                <a:gd name="T64" fmla="*/ 0 w 81"/>
                <a:gd name="T65" fmla="*/ 0 h 189"/>
                <a:gd name="T66" fmla="*/ 0 w 81"/>
                <a:gd name="T67" fmla="*/ 0 h 189"/>
                <a:gd name="T68" fmla="*/ 0 w 81"/>
                <a:gd name="T69" fmla="*/ 0 h 189"/>
                <a:gd name="T70" fmla="*/ 0 w 81"/>
                <a:gd name="T71" fmla="*/ 0 h 189"/>
                <a:gd name="T72" fmla="*/ 0 w 81"/>
                <a:gd name="T73" fmla="*/ 0 h 189"/>
                <a:gd name="T74" fmla="*/ 0 w 81"/>
                <a:gd name="T75" fmla="*/ 0 h 189"/>
                <a:gd name="T76" fmla="*/ 0 w 81"/>
                <a:gd name="T77" fmla="*/ 0 h 189"/>
                <a:gd name="T78" fmla="*/ 0 w 81"/>
                <a:gd name="T79" fmla="*/ 0 h 189"/>
                <a:gd name="T80" fmla="*/ 0 w 81"/>
                <a:gd name="T81" fmla="*/ 0 h 189"/>
                <a:gd name="T82" fmla="*/ 0 w 81"/>
                <a:gd name="T83" fmla="*/ 0 h 189"/>
                <a:gd name="T84" fmla="*/ 0 w 81"/>
                <a:gd name="T85" fmla="*/ 0 h 189"/>
                <a:gd name="T86" fmla="*/ 0 w 81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"/>
                <a:gd name="T133" fmla="*/ 0 h 189"/>
                <a:gd name="T134" fmla="*/ 81 w 81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3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 w 13"/>
                <a:gd name="T1" fmla="*/ 1 h 24"/>
                <a:gd name="T2" fmla="*/ 1 w 13"/>
                <a:gd name="T3" fmla="*/ 1 h 24"/>
                <a:gd name="T4" fmla="*/ 1 w 13"/>
                <a:gd name="T5" fmla="*/ 1 h 24"/>
                <a:gd name="T6" fmla="*/ 1 w 13"/>
                <a:gd name="T7" fmla="*/ 1 h 24"/>
                <a:gd name="T8" fmla="*/ 1 w 13"/>
                <a:gd name="T9" fmla="*/ 1 h 24"/>
                <a:gd name="T10" fmla="*/ 1 w 13"/>
                <a:gd name="T11" fmla="*/ 1 h 24"/>
                <a:gd name="T12" fmla="*/ 0 w 13"/>
                <a:gd name="T13" fmla="*/ 1 h 24"/>
                <a:gd name="T14" fmla="*/ 0 w 13"/>
                <a:gd name="T15" fmla="*/ 1 h 24"/>
                <a:gd name="T16" fmla="*/ 0 w 13"/>
                <a:gd name="T17" fmla="*/ 1 h 24"/>
                <a:gd name="T18" fmla="*/ 0 w 13"/>
                <a:gd name="T19" fmla="*/ 0 h 24"/>
                <a:gd name="T20" fmla="*/ 1 w 13"/>
                <a:gd name="T21" fmla="*/ 0 h 24"/>
                <a:gd name="T22" fmla="*/ 1 w 13"/>
                <a:gd name="T23" fmla="*/ 1 h 24"/>
                <a:gd name="T24" fmla="*/ 1 w 13"/>
                <a:gd name="T25" fmla="*/ 1 h 24"/>
                <a:gd name="T26" fmla="*/ 1 w 13"/>
                <a:gd name="T27" fmla="*/ 1 h 24"/>
                <a:gd name="T28" fmla="*/ 1 w 13"/>
                <a:gd name="T29" fmla="*/ 1 h 24"/>
                <a:gd name="T30" fmla="*/ 1 w 13"/>
                <a:gd name="T31" fmla="*/ 1 h 24"/>
                <a:gd name="T32" fmla="*/ 1 w 1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24"/>
                <a:gd name="T53" fmla="*/ 13 w 1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4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1 w 258"/>
                <a:gd name="T1" fmla="*/ 1 h 157"/>
                <a:gd name="T2" fmla="*/ 1 w 258"/>
                <a:gd name="T3" fmla="*/ 1 h 157"/>
                <a:gd name="T4" fmla="*/ 1 w 258"/>
                <a:gd name="T5" fmla="*/ 1 h 157"/>
                <a:gd name="T6" fmla="*/ 1 w 258"/>
                <a:gd name="T7" fmla="*/ 1 h 157"/>
                <a:gd name="T8" fmla="*/ 1 w 258"/>
                <a:gd name="T9" fmla="*/ 1 h 157"/>
                <a:gd name="T10" fmla="*/ 1 w 258"/>
                <a:gd name="T11" fmla="*/ 1 h 157"/>
                <a:gd name="T12" fmla="*/ 1 w 258"/>
                <a:gd name="T13" fmla="*/ 1 h 157"/>
                <a:gd name="T14" fmla="*/ 1 w 258"/>
                <a:gd name="T15" fmla="*/ 1 h 157"/>
                <a:gd name="T16" fmla="*/ 1 w 258"/>
                <a:gd name="T17" fmla="*/ 1 h 157"/>
                <a:gd name="T18" fmla="*/ 1 w 258"/>
                <a:gd name="T19" fmla="*/ 1 h 157"/>
                <a:gd name="T20" fmla="*/ 1 w 258"/>
                <a:gd name="T21" fmla="*/ 1 h 157"/>
                <a:gd name="T22" fmla="*/ 1 w 258"/>
                <a:gd name="T23" fmla="*/ 1 h 157"/>
                <a:gd name="T24" fmla="*/ 1 w 258"/>
                <a:gd name="T25" fmla="*/ 1 h 157"/>
                <a:gd name="T26" fmla="*/ 1 w 258"/>
                <a:gd name="T27" fmla="*/ 1 h 157"/>
                <a:gd name="T28" fmla="*/ 1 w 258"/>
                <a:gd name="T29" fmla="*/ 1 h 157"/>
                <a:gd name="T30" fmla="*/ 1 w 258"/>
                <a:gd name="T31" fmla="*/ 1 h 157"/>
                <a:gd name="T32" fmla="*/ 1 w 258"/>
                <a:gd name="T33" fmla="*/ 1 h 157"/>
                <a:gd name="T34" fmla="*/ 1 w 258"/>
                <a:gd name="T35" fmla="*/ 1 h 157"/>
                <a:gd name="T36" fmla="*/ 1 w 258"/>
                <a:gd name="T37" fmla="*/ 1 h 157"/>
                <a:gd name="T38" fmla="*/ 1 w 258"/>
                <a:gd name="T39" fmla="*/ 1 h 157"/>
                <a:gd name="T40" fmla="*/ 1 w 258"/>
                <a:gd name="T41" fmla="*/ 1 h 157"/>
                <a:gd name="T42" fmla="*/ 1 w 258"/>
                <a:gd name="T43" fmla="*/ 1 h 157"/>
                <a:gd name="T44" fmla="*/ 1 w 258"/>
                <a:gd name="T45" fmla="*/ 1 h 157"/>
                <a:gd name="T46" fmla="*/ 1 w 258"/>
                <a:gd name="T47" fmla="*/ 1 h 157"/>
                <a:gd name="T48" fmla="*/ 1 w 258"/>
                <a:gd name="T49" fmla="*/ 1 h 157"/>
                <a:gd name="T50" fmla="*/ 1 w 258"/>
                <a:gd name="T51" fmla="*/ 1 h 157"/>
                <a:gd name="T52" fmla="*/ 1 w 258"/>
                <a:gd name="T53" fmla="*/ 1 h 157"/>
                <a:gd name="T54" fmla="*/ 1 w 258"/>
                <a:gd name="T55" fmla="*/ 1 h 157"/>
                <a:gd name="T56" fmla="*/ 1 w 258"/>
                <a:gd name="T57" fmla="*/ 1 h 157"/>
                <a:gd name="T58" fmla="*/ 1 w 258"/>
                <a:gd name="T59" fmla="*/ 1 h 157"/>
                <a:gd name="T60" fmla="*/ 1 w 258"/>
                <a:gd name="T61" fmla="*/ 1 h 157"/>
                <a:gd name="T62" fmla="*/ 1 w 258"/>
                <a:gd name="T63" fmla="*/ 1 h 157"/>
                <a:gd name="T64" fmla="*/ 1 w 258"/>
                <a:gd name="T65" fmla="*/ 1 h 157"/>
                <a:gd name="T66" fmla="*/ 1 w 258"/>
                <a:gd name="T67" fmla="*/ 1 h 157"/>
                <a:gd name="T68" fmla="*/ 1 w 258"/>
                <a:gd name="T69" fmla="*/ 1 h 157"/>
                <a:gd name="T70" fmla="*/ 1 w 258"/>
                <a:gd name="T71" fmla="*/ 1 h 157"/>
                <a:gd name="T72" fmla="*/ 1 w 258"/>
                <a:gd name="T73" fmla="*/ 1 h 157"/>
                <a:gd name="T74" fmla="*/ 1 w 258"/>
                <a:gd name="T75" fmla="*/ 1 h 157"/>
                <a:gd name="T76" fmla="*/ 1 w 258"/>
                <a:gd name="T77" fmla="*/ 1 h 157"/>
                <a:gd name="T78" fmla="*/ 1 w 258"/>
                <a:gd name="T79" fmla="*/ 1 h 157"/>
                <a:gd name="T80" fmla="*/ 1 w 258"/>
                <a:gd name="T81" fmla="*/ 1 h 157"/>
                <a:gd name="T82" fmla="*/ 1 w 258"/>
                <a:gd name="T83" fmla="*/ 1 h 157"/>
                <a:gd name="T84" fmla="*/ 1 w 258"/>
                <a:gd name="T85" fmla="*/ 1 h 157"/>
                <a:gd name="T86" fmla="*/ 1 w 258"/>
                <a:gd name="T87" fmla="*/ 1 h 157"/>
                <a:gd name="T88" fmla="*/ 1 w 258"/>
                <a:gd name="T89" fmla="*/ 1 h 157"/>
                <a:gd name="T90" fmla="*/ 1 w 258"/>
                <a:gd name="T91" fmla="*/ 1 h 157"/>
                <a:gd name="T92" fmla="*/ 1 w 258"/>
                <a:gd name="T93" fmla="*/ 1 h 157"/>
                <a:gd name="T94" fmla="*/ 1 w 258"/>
                <a:gd name="T95" fmla="*/ 1 h 157"/>
                <a:gd name="T96" fmla="*/ 1 w 258"/>
                <a:gd name="T97" fmla="*/ 1 h 157"/>
                <a:gd name="T98" fmla="*/ 1 w 258"/>
                <a:gd name="T99" fmla="*/ 1 h 157"/>
                <a:gd name="T100" fmla="*/ 1 w 258"/>
                <a:gd name="T101" fmla="*/ 1 h 157"/>
                <a:gd name="T102" fmla="*/ 1 w 258"/>
                <a:gd name="T103" fmla="*/ 1 h 157"/>
                <a:gd name="T104" fmla="*/ 1 w 258"/>
                <a:gd name="T105" fmla="*/ 1 h 15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157"/>
                <a:gd name="T161" fmla="*/ 258 w 258"/>
                <a:gd name="T162" fmla="*/ 157 h 15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5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0 w 187"/>
                <a:gd name="T1" fmla="*/ 1 h 157"/>
                <a:gd name="T2" fmla="*/ 0 w 187"/>
                <a:gd name="T3" fmla="*/ 1 h 157"/>
                <a:gd name="T4" fmla="*/ 0 w 187"/>
                <a:gd name="T5" fmla="*/ 1 h 157"/>
                <a:gd name="T6" fmla="*/ 0 w 187"/>
                <a:gd name="T7" fmla="*/ 1 h 157"/>
                <a:gd name="T8" fmla="*/ 0 w 187"/>
                <a:gd name="T9" fmla="*/ 1 h 157"/>
                <a:gd name="T10" fmla="*/ 0 w 187"/>
                <a:gd name="T11" fmla="*/ 1 h 157"/>
                <a:gd name="T12" fmla="*/ 0 w 187"/>
                <a:gd name="T13" fmla="*/ 1 h 157"/>
                <a:gd name="T14" fmla="*/ 0 w 187"/>
                <a:gd name="T15" fmla="*/ 1 h 157"/>
                <a:gd name="T16" fmla="*/ 0 w 187"/>
                <a:gd name="T17" fmla="*/ 1 h 157"/>
                <a:gd name="T18" fmla="*/ 0 w 187"/>
                <a:gd name="T19" fmla="*/ 1 h 157"/>
                <a:gd name="T20" fmla="*/ 0 w 187"/>
                <a:gd name="T21" fmla="*/ 1 h 157"/>
                <a:gd name="T22" fmla="*/ 0 w 187"/>
                <a:gd name="T23" fmla="*/ 1 h 157"/>
                <a:gd name="T24" fmla="*/ 0 w 187"/>
                <a:gd name="T25" fmla="*/ 1 h 157"/>
                <a:gd name="T26" fmla="*/ 0 w 187"/>
                <a:gd name="T27" fmla="*/ 1 h 157"/>
                <a:gd name="T28" fmla="*/ 0 w 187"/>
                <a:gd name="T29" fmla="*/ 1 h 157"/>
                <a:gd name="T30" fmla="*/ 0 w 187"/>
                <a:gd name="T31" fmla="*/ 1 h 157"/>
                <a:gd name="T32" fmla="*/ 0 w 187"/>
                <a:gd name="T33" fmla="*/ 1 h 157"/>
                <a:gd name="T34" fmla="*/ 0 w 187"/>
                <a:gd name="T35" fmla="*/ 1 h 157"/>
                <a:gd name="T36" fmla="*/ 0 w 187"/>
                <a:gd name="T37" fmla="*/ 1 h 157"/>
                <a:gd name="T38" fmla="*/ 0 w 187"/>
                <a:gd name="T39" fmla="*/ 1 h 157"/>
                <a:gd name="T40" fmla="*/ 0 w 187"/>
                <a:gd name="T41" fmla="*/ 1 h 157"/>
                <a:gd name="T42" fmla="*/ 0 w 187"/>
                <a:gd name="T43" fmla="*/ 1 h 157"/>
                <a:gd name="T44" fmla="*/ 0 w 187"/>
                <a:gd name="T45" fmla="*/ 1 h 157"/>
                <a:gd name="T46" fmla="*/ 0 w 187"/>
                <a:gd name="T47" fmla="*/ 1 h 157"/>
                <a:gd name="T48" fmla="*/ 0 w 187"/>
                <a:gd name="T49" fmla="*/ 1 h 157"/>
                <a:gd name="T50" fmla="*/ 0 w 187"/>
                <a:gd name="T51" fmla="*/ 1 h 157"/>
                <a:gd name="T52" fmla="*/ 0 w 187"/>
                <a:gd name="T53" fmla="*/ 1 h 157"/>
                <a:gd name="T54" fmla="*/ 0 w 187"/>
                <a:gd name="T55" fmla="*/ 1 h 157"/>
                <a:gd name="T56" fmla="*/ 0 w 187"/>
                <a:gd name="T57" fmla="*/ 1 h 157"/>
                <a:gd name="T58" fmla="*/ 0 w 187"/>
                <a:gd name="T59" fmla="*/ 1 h 157"/>
                <a:gd name="T60" fmla="*/ 0 w 187"/>
                <a:gd name="T61" fmla="*/ 1 h 157"/>
                <a:gd name="T62" fmla="*/ 0 w 187"/>
                <a:gd name="T63" fmla="*/ 1 h 157"/>
                <a:gd name="T64" fmla="*/ 0 w 187"/>
                <a:gd name="T65" fmla="*/ 1 h 157"/>
                <a:gd name="T66" fmla="*/ 0 w 187"/>
                <a:gd name="T67" fmla="*/ 1 h 157"/>
                <a:gd name="T68" fmla="*/ 0 w 187"/>
                <a:gd name="T69" fmla="*/ 1 h 157"/>
                <a:gd name="T70" fmla="*/ 0 w 187"/>
                <a:gd name="T71" fmla="*/ 1 h 157"/>
                <a:gd name="T72" fmla="*/ 0 w 187"/>
                <a:gd name="T73" fmla="*/ 1 h 157"/>
                <a:gd name="T74" fmla="*/ 0 w 187"/>
                <a:gd name="T75" fmla="*/ 1 h 157"/>
                <a:gd name="T76" fmla="*/ 0 w 187"/>
                <a:gd name="T77" fmla="*/ 1 h 157"/>
                <a:gd name="T78" fmla="*/ 0 w 187"/>
                <a:gd name="T79" fmla="*/ 1 h 157"/>
                <a:gd name="T80" fmla="*/ 0 w 187"/>
                <a:gd name="T81" fmla="*/ 1 h 157"/>
                <a:gd name="T82" fmla="*/ 0 w 187"/>
                <a:gd name="T83" fmla="*/ 1 h 157"/>
                <a:gd name="T84" fmla="*/ 0 w 187"/>
                <a:gd name="T85" fmla="*/ 1 h 157"/>
                <a:gd name="T86" fmla="*/ 0 w 187"/>
                <a:gd name="T87" fmla="*/ 1 h 157"/>
                <a:gd name="T88" fmla="*/ 0 w 187"/>
                <a:gd name="T89" fmla="*/ 1 h 157"/>
                <a:gd name="T90" fmla="*/ 0 w 187"/>
                <a:gd name="T91" fmla="*/ 1 h 157"/>
                <a:gd name="T92" fmla="*/ 0 w 187"/>
                <a:gd name="T93" fmla="*/ 1 h 157"/>
                <a:gd name="T94" fmla="*/ 0 w 187"/>
                <a:gd name="T95" fmla="*/ 1 h 157"/>
                <a:gd name="T96" fmla="*/ 0 w 187"/>
                <a:gd name="T97" fmla="*/ 1 h 157"/>
                <a:gd name="T98" fmla="*/ 0 w 187"/>
                <a:gd name="T99" fmla="*/ 1 h 157"/>
                <a:gd name="T100" fmla="*/ 0 w 187"/>
                <a:gd name="T101" fmla="*/ 1 h 157"/>
                <a:gd name="T102" fmla="*/ 0 w 187"/>
                <a:gd name="T103" fmla="*/ 0 h 1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157"/>
                <a:gd name="T158" fmla="*/ 187 w 187"/>
                <a:gd name="T159" fmla="*/ 157 h 1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6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0 w 129"/>
                <a:gd name="T1" fmla="*/ 0 h 215"/>
                <a:gd name="T2" fmla="*/ 0 w 129"/>
                <a:gd name="T3" fmla="*/ 0 h 215"/>
                <a:gd name="T4" fmla="*/ 0 w 129"/>
                <a:gd name="T5" fmla="*/ 0 h 215"/>
                <a:gd name="T6" fmla="*/ 0 w 129"/>
                <a:gd name="T7" fmla="*/ 0 h 215"/>
                <a:gd name="T8" fmla="*/ 0 w 129"/>
                <a:gd name="T9" fmla="*/ 0 h 215"/>
                <a:gd name="T10" fmla="*/ 0 w 129"/>
                <a:gd name="T11" fmla="*/ 0 h 215"/>
                <a:gd name="T12" fmla="*/ 0 w 129"/>
                <a:gd name="T13" fmla="*/ 0 h 215"/>
                <a:gd name="T14" fmla="*/ 0 w 129"/>
                <a:gd name="T15" fmla="*/ 0 h 215"/>
                <a:gd name="T16" fmla="*/ 0 w 129"/>
                <a:gd name="T17" fmla="*/ 0 h 215"/>
                <a:gd name="T18" fmla="*/ 0 w 129"/>
                <a:gd name="T19" fmla="*/ 0 h 215"/>
                <a:gd name="T20" fmla="*/ 0 w 129"/>
                <a:gd name="T21" fmla="*/ 0 h 215"/>
                <a:gd name="T22" fmla="*/ 0 w 129"/>
                <a:gd name="T23" fmla="*/ 0 h 215"/>
                <a:gd name="T24" fmla="*/ 0 w 129"/>
                <a:gd name="T25" fmla="*/ 0 h 215"/>
                <a:gd name="T26" fmla="*/ 0 w 129"/>
                <a:gd name="T27" fmla="*/ 0 h 215"/>
                <a:gd name="T28" fmla="*/ 0 w 129"/>
                <a:gd name="T29" fmla="*/ 0 h 215"/>
                <a:gd name="T30" fmla="*/ 0 w 129"/>
                <a:gd name="T31" fmla="*/ 0 h 215"/>
                <a:gd name="T32" fmla="*/ 0 w 129"/>
                <a:gd name="T33" fmla="*/ 0 h 215"/>
                <a:gd name="T34" fmla="*/ 0 w 129"/>
                <a:gd name="T35" fmla="*/ 0 h 215"/>
                <a:gd name="T36" fmla="*/ 0 w 129"/>
                <a:gd name="T37" fmla="*/ 0 h 215"/>
                <a:gd name="T38" fmla="*/ 0 w 129"/>
                <a:gd name="T39" fmla="*/ 0 h 215"/>
                <a:gd name="T40" fmla="*/ 0 w 129"/>
                <a:gd name="T41" fmla="*/ 0 h 215"/>
                <a:gd name="T42" fmla="*/ 0 w 129"/>
                <a:gd name="T43" fmla="*/ 0 h 215"/>
                <a:gd name="T44" fmla="*/ 0 w 129"/>
                <a:gd name="T45" fmla="*/ 0 h 215"/>
                <a:gd name="T46" fmla="*/ 0 w 129"/>
                <a:gd name="T47" fmla="*/ 0 h 215"/>
                <a:gd name="T48" fmla="*/ 0 w 129"/>
                <a:gd name="T49" fmla="*/ 0 h 215"/>
                <a:gd name="T50" fmla="*/ 0 w 129"/>
                <a:gd name="T51" fmla="*/ 0 h 215"/>
                <a:gd name="T52" fmla="*/ 0 w 129"/>
                <a:gd name="T53" fmla="*/ 0 h 215"/>
                <a:gd name="T54" fmla="*/ 0 w 129"/>
                <a:gd name="T55" fmla="*/ 0 h 215"/>
                <a:gd name="T56" fmla="*/ 0 w 129"/>
                <a:gd name="T57" fmla="*/ 0 h 215"/>
                <a:gd name="T58" fmla="*/ 0 w 129"/>
                <a:gd name="T59" fmla="*/ 0 h 215"/>
                <a:gd name="T60" fmla="*/ 0 w 129"/>
                <a:gd name="T61" fmla="*/ 0 h 215"/>
                <a:gd name="T62" fmla="*/ 0 w 129"/>
                <a:gd name="T63" fmla="*/ 0 h 215"/>
                <a:gd name="T64" fmla="*/ 0 w 129"/>
                <a:gd name="T65" fmla="*/ 0 h 215"/>
                <a:gd name="T66" fmla="*/ 0 w 129"/>
                <a:gd name="T67" fmla="*/ 0 h 215"/>
                <a:gd name="T68" fmla="*/ 0 w 129"/>
                <a:gd name="T69" fmla="*/ 0 h 215"/>
                <a:gd name="T70" fmla="*/ 0 w 129"/>
                <a:gd name="T71" fmla="*/ 0 h 215"/>
                <a:gd name="T72" fmla="*/ 0 w 129"/>
                <a:gd name="T73" fmla="*/ 0 h 215"/>
                <a:gd name="T74" fmla="*/ 0 w 129"/>
                <a:gd name="T75" fmla="*/ 0 h 215"/>
                <a:gd name="T76" fmla="*/ 0 w 129"/>
                <a:gd name="T77" fmla="*/ 0 h 215"/>
                <a:gd name="T78" fmla="*/ 0 w 129"/>
                <a:gd name="T79" fmla="*/ 0 h 215"/>
                <a:gd name="T80" fmla="*/ 0 w 129"/>
                <a:gd name="T81" fmla="*/ 0 h 215"/>
                <a:gd name="T82" fmla="*/ 0 w 129"/>
                <a:gd name="T83" fmla="*/ 0 h 215"/>
                <a:gd name="T84" fmla="*/ 0 w 129"/>
                <a:gd name="T85" fmla="*/ 0 h 215"/>
                <a:gd name="T86" fmla="*/ 0 w 129"/>
                <a:gd name="T87" fmla="*/ 0 h 215"/>
                <a:gd name="T88" fmla="*/ 0 w 129"/>
                <a:gd name="T89" fmla="*/ 0 h 215"/>
                <a:gd name="T90" fmla="*/ 0 w 129"/>
                <a:gd name="T91" fmla="*/ 0 h 215"/>
                <a:gd name="T92" fmla="*/ 0 w 129"/>
                <a:gd name="T93" fmla="*/ 0 h 215"/>
                <a:gd name="T94" fmla="*/ 0 w 129"/>
                <a:gd name="T95" fmla="*/ 0 h 215"/>
                <a:gd name="T96" fmla="*/ 0 w 129"/>
                <a:gd name="T97" fmla="*/ 0 h 215"/>
                <a:gd name="T98" fmla="*/ 0 w 129"/>
                <a:gd name="T99" fmla="*/ 0 h 215"/>
                <a:gd name="T100" fmla="*/ 0 w 129"/>
                <a:gd name="T101" fmla="*/ 0 h 215"/>
                <a:gd name="T102" fmla="*/ 0 w 129"/>
                <a:gd name="T103" fmla="*/ 0 h 215"/>
                <a:gd name="T104" fmla="*/ 0 w 129"/>
                <a:gd name="T105" fmla="*/ 0 h 215"/>
                <a:gd name="T106" fmla="*/ 0 w 129"/>
                <a:gd name="T107" fmla="*/ 0 h 215"/>
                <a:gd name="T108" fmla="*/ 0 w 129"/>
                <a:gd name="T109" fmla="*/ 0 h 215"/>
                <a:gd name="T110" fmla="*/ 0 w 129"/>
                <a:gd name="T111" fmla="*/ 0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9"/>
                <a:gd name="T169" fmla="*/ 0 h 215"/>
                <a:gd name="T170" fmla="*/ 129 w 129"/>
                <a:gd name="T171" fmla="*/ 215 h 21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7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1 w 155"/>
                <a:gd name="T1" fmla="*/ 0 h 223"/>
                <a:gd name="T2" fmla="*/ 1 w 155"/>
                <a:gd name="T3" fmla="*/ 0 h 223"/>
                <a:gd name="T4" fmla="*/ 1 w 155"/>
                <a:gd name="T5" fmla="*/ 0 h 223"/>
                <a:gd name="T6" fmla="*/ 1 w 155"/>
                <a:gd name="T7" fmla="*/ 0 h 223"/>
                <a:gd name="T8" fmla="*/ 1 w 155"/>
                <a:gd name="T9" fmla="*/ 0 h 223"/>
                <a:gd name="T10" fmla="*/ 1 w 155"/>
                <a:gd name="T11" fmla="*/ 0 h 223"/>
                <a:gd name="T12" fmla="*/ 1 w 155"/>
                <a:gd name="T13" fmla="*/ 0 h 223"/>
                <a:gd name="T14" fmla="*/ 1 w 155"/>
                <a:gd name="T15" fmla="*/ 0 h 223"/>
                <a:gd name="T16" fmla="*/ 1 w 155"/>
                <a:gd name="T17" fmla="*/ 0 h 223"/>
                <a:gd name="T18" fmla="*/ 1 w 155"/>
                <a:gd name="T19" fmla="*/ 0 h 223"/>
                <a:gd name="T20" fmla="*/ 1 w 155"/>
                <a:gd name="T21" fmla="*/ 0 h 223"/>
                <a:gd name="T22" fmla="*/ 1 w 155"/>
                <a:gd name="T23" fmla="*/ 0 h 223"/>
                <a:gd name="T24" fmla="*/ 1 w 155"/>
                <a:gd name="T25" fmla="*/ 0 h 223"/>
                <a:gd name="T26" fmla="*/ 1 w 155"/>
                <a:gd name="T27" fmla="*/ 0 h 223"/>
                <a:gd name="T28" fmla="*/ 1 w 155"/>
                <a:gd name="T29" fmla="*/ 0 h 223"/>
                <a:gd name="T30" fmla="*/ 1 w 155"/>
                <a:gd name="T31" fmla="*/ 0 h 223"/>
                <a:gd name="T32" fmla="*/ 1 w 155"/>
                <a:gd name="T33" fmla="*/ 0 h 223"/>
                <a:gd name="T34" fmla="*/ 1 w 155"/>
                <a:gd name="T35" fmla="*/ 0 h 223"/>
                <a:gd name="T36" fmla="*/ 1 w 155"/>
                <a:gd name="T37" fmla="*/ 0 h 223"/>
                <a:gd name="T38" fmla="*/ 1 w 155"/>
                <a:gd name="T39" fmla="*/ 0 h 223"/>
                <a:gd name="T40" fmla="*/ 1 w 155"/>
                <a:gd name="T41" fmla="*/ 0 h 223"/>
                <a:gd name="T42" fmla="*/ 1 w 155"/>
                <a:gd name="T43" fmla="*/ 0 h 223"/>
                <a:gd name="T44" fmla="*/ 1 w 155"/>
                <a:gd name="T45" fmla="*/ 0 h 223"/>
                <a:gd name="T46" fmla="*/ 1 w 155"/>
                <a:gd name="T47" fmla="*/ 0 h 223"/>
                <a:gd name="T48" fmla="*/ 1 w 155"/>
                <a:gd name="T49" fmla="*/ 0 h 223"/>
                <a:gd name="T50" fmla="*/ 1 w 155"/>
                <a:gd name="T51" fmla="*/ 0 h 223"/>
                <a:gd name="T52" fmla="*/ 1 w 155"/>
                <a:gd name="T53" fmla="*/ 0 h 223"/>
                <a:gd name="T54" fmla="*/ 1 w 155"/>
                <a:gd name="T55" fmla="*/ 0 h 223"/>
                <a:gd name="T56" fmla="*/ 1 w 155"/>
                <a:gd name="T57" fmla="*/ 0 h 223"/>
                <a:gd name="T58" fmla="*/ 1 w 155"/>
                <a:gd name="T59" fmla="*/ 0 h 223"/>
                <a:gd name="T60" fmla="*/ 1 w 155"/>
                <a:gd name="T61" fmla="*/ 0 h 223"/>
                <a:gd name="T62" fmla="*/ 1 w 155"/>
                <a:gd name="T63" fmla="*/ 0 h 223"/>
                <a:gd name="T64" fmla="*/ 1 w 155"/>
                <a:gd name="T65" fmla="*/ 0 h 223"/>
                <a:gd name="T66" fmla="*/ 1 w 155"/>
                <a:gd name="T67" fmla="*/ 0 h 223"/>
                <a:gd name="T68" fmla="*/ 1 w 155"/>
                <a:gd name="T69" fmla="*/ 0 h 223"/>
                <a:gd name="T70" fmla="*/ 1 w 155"/>
                <a:gd name="T71" fmla="*/ 0 h 223"/>
                <a:gd name="T72" fmla="*/ 1 w 155"/>
                <a:gd name="T73" fmla="*/ 0 h 223"/>
                <a:gd name="T74" fmla="*/ 1 w 155"/>
                <a:gd name="T75" fmla="*/ 0 h 223"/>
                <a:gd name="T76" fmla="*/ 1 w 155"/>
                <a:gd name="T77" fmla="*/ 0 h 223"/>
                <a:gd name="T78" fmla="*/ 1 w 155"/>
                <a:gd name="T79" fmla="*/ 0 h 223"/>
                <a:gd name="T80" fmla="*/ 1 w 155"/>
                <a:gd name="T81" fmla="*/ 0 h 223"/>
                <a:gd name="T82" fmla="*/ 1 w 155"/>
                <a:gd name="T83" fmla="*/ 0 h 223"/>
                <a:gd name="T84" fmla="*/ 1 w 155"/>
                <a:gd name="T85" fmla="*/ 0 h 223"/>
                <a:gd name="T86" fmla="*/ 1 w 155"/>
                <a:gd name="T87" fmla="*/ 0 h 223"/>
                <a:gd name="T88" fmla="*/ 1 w 155"/>
                <a:gd name="T89" fmla="*/ 0 h 223"/>
                <a:gd name="T90" fmla="*/ 1 w 155"/>
                <a:gd name="T91" fmla="*/ 0 h 223"/>
                <a:gd name="T92" fmla="*/ 1 w 155"/>
                <a:gd name="T93" fmla="*/ 0 h 223"/>
                <a:gd name="T94" fmla="*/ 1 w 155"/>
                <a:gd name="T95" fmla="*/ 0 h 223"/>
                <a:gd name="T96" fmla="*/ 1 w 155"/>
                <a:gd name="T97" fmla="*/ 0 h 223"/>
                <a:gd name="T98" fmla="*/ 1 w 155"/>
                <a:gd name="T99" fmla="*/ 0 h 223"/>
                <a:gd name="T100" fmla="*/ 1 w 155"/>
                <a:gd name="T101" fmla="*/ 0 h 223"/>
                <a:gd name="T102" fmla="*/ 1 w 155"/>
                <a:gd name="T103" fmla="*/ 0 h 22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"/>
                <a:gd name="T157" fmla="*/ 0 h 223"/>
                <a:gd name="T158" fmla="*/ 155 w 155"/>
                <a:gd name="T159" fmla="*/ 223 h 22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8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1 w 100"/>
                <a:gd name="T1" fmla="*/ 1 h 172"/>
                <a:gd name="T2" fmla="*/ 1 w 100"/>
                <a:gd name="T3" fmla="*/ 1 h 172"/>
                <a:gd name="T4" fmla="*/ 1 w 100"/>
                <a:gd name="T5" fmla="*/ 1 h 172"/>
                <a:gd name="T6" fmla="*/ 1 w 100"/>
                <a:gd name="T7" fmla="*/ 1 h 172"/>
                <a:gd name="T8" fmla="*/ 1 w 100"/>
                <a:gd name="T9" fmla="*/ 1 h 172"/>
                <a:gd name="T10" fmla="*/ 1 w 100"/>
                <a:gd name="T11" fmla="*/ 1 h 172"/>
                <a:gd name="T12" fmla="*/ 0 w 100"/>
                <a:gd name="T13" fmla="*/ 1 h 172"/>
                <a:gd name="T14" fmla="*/ 1 w 100"/>
                <a:gd name="T15" fmla="*/ 1 h 172"/>
                <a:gd name="T16" fmla="*/ 1 w 100"/>
                <a:gd name="T17" fmla="*/ 1 h 172"/>
                <a:gd name="T18" fmla="*/ 1 w 100"/>
                <a:gd name="T19" fmla="*/ 1 h 172"/>
                <a:gd name="T20" fmla="*/ 1 w 100"/>
                <a:gd name="T21" fmla="*/ 1 h 172"/>
                <a:gd name="T22" fmla="*/ 1 w 100"/>
                <a:gd name="T23" fmla="*/ 1 h 172"/>
                <a:gd name="T24" fmla="*/ 1 w 100"/>
                <a:gd name="T25" fmla="*/ 1 h 172"/>
                <a:gd name="T26" fmla="*/ 1 w 100"/>
                <a:gd name="T27" fmla="*/ 1 h 172"/>
                <a:gd name="T28" fmla="*/ 1 w 100"/>
                <a:gd name="T29" fmla="*/ 1 h 172"/>
                <a:gd name="T30" fmla="*/ 1 w 100"/>
                <a:gd name="T31" fmla="*/ 1 h 172"/>
                <a:gd name="T32" fmla="*/ 1 w 100"/>
                <a:gd name="T33" fmla="*/ 1 h 172"/>
                <a:gd name="T34" fmla="*/ 1 w 100"/>
                <a:gd name="T35" fmla="*/ 1 h 172"/>
                <a:gd name="T36" fmla="*/ 1 w 100"/>
                <a:gd name="T37" fmla="*/ 1 h 172"/>
                <a:gd name="T38" fmla="*/ 1 w 100"/>
                <a:gd name="T39" fmla="*/ 1 h 172"/>
                <a:gd name="T40" fmla="*/ 1 w 100"/>
                <a:gd name="T41" fmla="*/ 1 h 172"/>
                <a:gd name="T42" fmla="*/ 1 w 100"/>
                <a:gd name="T43" fmla="*/ 1 h 172"/>
                <a:gd name="T44" fmla="*/ 1 w 100"/>
                <a:gd name="T45" fmla="*/ 1 h 172"/>
                <a:gd name="T46" fmla="*/ 1 w 100"/>
                <a:gd name="T47" fmla="*/ 1 h 172"/>
                <a:gd name="T48" fmla="*/ 1 w 100"/>
                <a:gd name="T49" fmla="*/ 1 h 172"/>
                <a:gd name="T50" fmla="*/ 1 w 100"/>
                <a:gd name="T51" fmla="*/ 1 h 172"/>
                <a:gd name="T52" fmla="*/ 1 w 100"/>
                <a:gd name="T53" fmla="*/ 1 h 172"/>
                <a:gd name="T54" fmla="*/ 1 w 100"/>
                <a:gd name="T55" fmla="*/ 1 h 172"/>
                <a:gd name="T56" fmla="*/ 1 w 100"/>
                <a:gd name="T57" fmla="*/ 1 h 172"/>
                <a:gd name="T58" fmla="*/ 1 w 100"/>
                <a:gd name="T59" fmla="*/ 1 h 172"/>
                <a:gd name="T60" fmla="*/ 1 w 100"/>
                <a:gd name="T61" fmla="*/ 1 h 172"/>
                <a:gd name="T62" fmla="*/ 1 w 100"/>
                <a:gd name="T63" fmla="*/ 1 h 172"/>
                <a:gd name="T64" fmla="*/ 1 w 100"/>
                <a:gd name="T65" fmla="*/ 1 h 172"/>
                <a:gd name="T66" fmla="*/ 1 w 100"/>
                <a:gd name="T67" fmla="*/ 1 h 172"/>
                <a:gd name="T68" fmla="*/ 1 w 100"/>
                <a:gd name="T69" fmla="*/ 1 h 172"/>
                <a:gd name="T70" fmla="*/ 1 w 100"/>
                <a:gd name="T71" fmla="*/ 1 h 172"/>
                <a:gd name="T72" fmla="*/ 1 w 100"/>
                <a:gd name="T73" fmla="*/ 1 h 172"/>
                <a:gd name="T74" fmla="*/ 1 w 100"/>
                <a:gd name="T75" fmla="*/ 1 h 172"/>
                <a:gd name="T76" fmla="*/ 1 w 100"/>
                <a:gd name="T77" fmla="*/ 1 h 172"/>
                <a:gd name="T78" fmla="*/ 1 w 100"/>
                <a:gd name="T79" fmla="*/ 1 h 172"/>
                <a:gd name="T80" fmla="*/ 1 w 100"/>
                <a:gd name="T81" fmla="*/ 1 h 172"/>
                <a:gd name="T82" fmla="*/ 1 w 100"/>
                <a:gd name="T83" fmla="*/ 1 h 172"/>
                <a:gd name="T84" fmla="*/ 1 w 100"/>
                <a:gd name="T85" fmla="*/ 1 h 172"/>
                <a:gd name="T86" fmla="*/ 1 w 100"/>
                <a:gd name="T87" fmla="*/ 1 h 172"/>
                <a:gd name="T88" fmla="*/ 1 w 100"/>
                <a:gd name="T89" fmla="*/ 1 h 172"/>
                <a:gd name="T90" fmla="*/ 1 w 100"/>
                <a:gd name="T91" fmla="*/ 1 h 172"/>
                <a:gd name="T92" fmla="*/ 1 w 100"/>
                <a:gd name="T93" fmla="*/ 1 h 172"/>
                <a:gd name="T94" fmla="*/ 1 w 100"/>
                <a:gd name="T95" fmla="*/ 1 h 172"/>
                <a:gd name="T96" fmla="*/ 1 w 100"/>
                <a:gd name="T97" fmla="*/ 1 h 172"/>
                <a:gd name="T98" fmla="*/ 1 w 100"/>
                <a:gd name="T99" fmla="*/ 0 h 1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0"/>
                <a:gd name="T151" fmla="*/ 0 h 172"/>
                <a:gd name="T152" fmla="*/ 100 w 100"/>
                <a:gd name="T153" fmla="*/ 172 h 1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89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1 w 200"/>
                <a:gd name="T1" fmla="*/ 1 h 158"/>
                <a:gd name="T2" fmla="*/ 1 w 200"/>
                <a:gd name="T3" fmla="*/ 1 h 158"/>
                <a:gd name="T4" fmla="*/ 1 w 200"/>
                <a:gd name="T5" fmla="*/ 1 h 158"/>
                <a:gd name="T6" fmla="*/ 1 w 200"/>
                <a:gd name="T7" fmla="*/ 1 h 158"/>
                <a:gd name="T8" fmla="*/ 1 w 200"/>
                <a:gd name="T9" fmla="*/ 1 h 158"/>
                <a:gd name="T10" fmla="*/ 1 w 200"/>
                <a:gd name="T11" fmla="*/ 1 h 158"/>
                <a:gd name="T12" fmla="*/ 1 w 200"/>
                <a:gd name="T13" fmla="*/ 1 h 158"/>
                <a:gd name="T14" fmla="*/ 1 w 200"/>
                <a:gd name="T15" fmla="*/ 1 h 158"/>
                <a:gd name="T16" fmla="*/ 1 w 200"/>
                <a:gd name="T17" fmla="*/ 1 h 158"/>
                <a:gd name="T18" fmla="*/ 1 w 200"/>
                <a:gd name="T19" fmla="*/ 1 h 158"/>
                <a:gd name="T20" fmla="*/ 1 w 200"/>
                <a:gd name="T21" fmla="*/ 1 h 158"/>
                <a:gd name="T22" fmla="*/ 1 w 200"/>
                <a:gd name="T23" fmla="*/ 1 h 158"/>
                <a:gd name="T24" fmla="*/ 1 w 200"/>
                <a:gd name="T25" fmla="*/ 1 h 158"/>
                <a:gd name="T26" fmla="*/ 1 w 200"/>
                <a:gd name="T27" fmla="*/ 1 h 158"/>
                <a:gd name="T28" fmla="*/ 1 w 200"/>
                <a:gd name="T29" fmla="*/ 1 h 158"/>
                <a:gd name="T30" fmla="*/ 1 w 200"/>
                <a:gd name="T31" fmla="*/ 1 h 158"/>
                <a:gd name="T32" fmla="*/ 1 w 200"/>
                <a:gd name="T33" fmla="*/ 1 h 158"/>
                <a:gd name="T34" fmla="*/ 1 w 200"/>
                <a:gd name="T35" fmla="*/ 1 h 158"/>
                <a:gd name="T36" fmla="*/ 1 w 200"/>
                <a:gd name="T37" fmla="*/ 1 h 158"/>
                <a:gd name="T38" fmla="*/ 1 w 200"/>
                <a:gd name="T39" fmla="*/ 1 h 158"/>
                <a:gd name="T40" fmla="*/ 1 w 200"/>
                <a:gd name="T41" fmla="*/ 1 h 158"/>
                <a:gd name="T42" fmla="*/ 1 w 200"/>
                <a:gd name="T43" fmla="*/ 1 h 158"/>
                <a:gd name="T44" fmla="*/ 1 w 200"/>
                <a:gd name="T45" fmla="*/ 1 h 158"/>
                <a:gd name="T46" fmla="*/ 1 w 200"/>
                <a:gd name="T47" fmla="*/ 1 h 158"/>
                <a:gd name="T48" fmla="*/ 1 w 200"/>
                <a:gd name="T49" fmla="*/ 1 h 158"/>
                <a:gd name="T50" fmla="*/ 1 w 200"/>
                <a:gd name="T51" fmla="*/ 1 h 158"/>
                <a:gd name="T52" fmla="*/ 1 w 200"/>
                <a:gd name="T53" fmla="*/ 1 h 158"/>
                <a:gd name="T54" fmla="*/ 1 w 200"/>
                <a:gd name="T55" fmla="*/ 1 h 158"/>
                <a:gd name="T56" fmla="*/ 1 w 200"/>
                <a:gd name="T57" fmla="*/ 1 h 158"/>
                <a:gd name="T58" fmla="*/ 1 w 200"/>
                <a:gd name="T59" fmla="*/ 1 h 158"/>
                <a:gd name="T60" fmla="*/ 1 w 200"/>
                <a:gd name="T61" fmla="*/ 1 h 158"/>
                <a:gd name="T62" fmla="*/ 1 w 200"/>
                <a:gd name="T63" fmla="*/ 1 h 158"/>
                <a:gd name="T64" fmla="*/ 1 w 200"/>
                <a:gd name="T65" fmla="*/ 1 h 158"/>
                <a:gd name="T66" fmla="*/ 1 w 200"/>
                <a:gd name="T67" fmla="*/ 1 h 158"/>
                <a:gd name="T68" fmla="*/ 1 w 200"/>
                <a:gd name="T69" fmla="*/ 1 h 158"/>
                <a:gd name="T70" fmla="*/ 1 w 200"/>
                <a:gd name="T71" fmla="*/ 1 h 158"/>
                <a:gd name="T72" fmla="*/ 1 w 200"/>
                <a:gd name="T73" fmla="*/ 1 h 158"/>
                <a:gd name="T74" fmla="*/ 1 w 200"/>
                <a:gd name="T75" fmla="*/ 1 h 158"/>
                <a:gd name="T76" fmla="*/ 1 w 200"/>
                <a:gd name="T77" fmla="*/ 1 h 158"/>
                <a:gd name="T78" fmla="*/ 1 w 200"/>
                <a:gd name="T79" fmla="*/ 1 h 158"/>
                <a:gd name="T80" fmla="*/ 1 w 200"/>
                <a:gd name="T81" fmla="*/ 1 h 158"/>
                <a:gd name="T82" fmla="*/ 1 w 200"/>
                <a:gd name="T83" fmla="*/ 1 h 158"/>
                <a:gd name="T84" fmla="*/ 1 w 200"/>
                <a:gd name="T85" fmla="*/ 1 h 158"/>
                <a:gd name="T86" fmla="*/ 1 w 200"/>
                <a:gd name="T87" fmla="*/ 1 h 158"/>
                <a:gd name="T88" fmla="*/ 1 w 200"/>
                <a:gd name="T89" fmla="*/ 1 h 158"/>
                <a:gd name="T90" fmla="*/ 1 w 200"/>
                <a:gd name="T91" fmla="*/ 1 h 158"/>
                <a:gd name="T92" fmla="*/ 1 w 200"/>
                <a:gd name="T93" fmla="*/ 1 h 158"/>
                <a:gd name="T94" fmla="*/ 1 w 200"/>
                <a:gd name="T95" fmla="*/ 1 h 158"/>
                <a:gd name="T96" fmla="*/ 1 w 200"/>
                <a:gd name="T97" fmla="*/ 1 h 158"/>
                <a:gd name="T98" fmla="*/ 1 w 200"/>
                <a:gd name="T99" fmla="*/ 1 h 158"/>
                <a:gd name="T100" fmla="*/ 1 w 200"/>
                <a:gd name="T101" fmla="*/ 1 h 158"/>
                <a:gd name="T102" fmla="*/ 1 w 200"/>
                <a:gd name="T103" fmla="*/ 0 h 158"/>
                <a:gd name="T104" fmla="*/ 1 w 200"/>
                <a:gd name="T105" fmla="*/ 1 h 158"/>
                <a:gd name="T106" fmla="*/ 1 w 200"/>
                <a:gd name="T107" fmla="*/ 1 h 158"/>
                <a:gd name="T108" fmla="*/ 1 w 200"/>
                <a:gd name="T109" fmla="*/ 1 h 158"/>
                <a:gd name="T110" fmla="*/ 1 w 200"/>
                <a:gd name="T111" fmla="*/ 1 h 158"/>
                <a:gd name="T112" fmla="*/ 1 w 200"/>
                <a:gd name="T113" fmla="*/ 1 h 158"/>
                <a:gd name="T114" fmla="*/ 1 w 200"/>
                <a:gd name="T115" fmla="*/ 1 h 158"/>
                <a:gd name="T116" fmla="*/ 1 w 200"/>
                <a:gd name="T117" fmla="*/ 1 h 158"/>
                <a:gd name="T118" fmla="*/ 1 w 200"/>
                <a:gd name="T119" fmla="*/ 1 h 158"/>
                <a:gd name="T120" fmla="*/ 1 w 200"/>
                <a:gd name="T121" fmla="*/ 1 h 158"/>
                <a:gd name="T122" fmla="*/ 1 w 200"/>
                <a:gd name="T123" fmla="*/ 1 h 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0"/>
                <a:gd name="T187" fmla="*/ 0 h 158"/>
                <a:gd name="T188" fmla="*/ 200 w 200"/>
                <a:gd name="T189" fmla="*/ 158 h 1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8146" name="Freeform 327"/>
          <p:cNvSpPr>
            <a:spLocks/>
          </p:cNvSpPr>
          <p:nvPr/>
        </p:nvSpPr>
        <p:spPr bwMode="auto">
          <a:xfrm>
            <a:off x="567267" y="658813"/>
            <a:ext cx="162984" cy="106362"/>
          </a:xfrm>
          <a:custGeom>
            <a:avLst/>
            <a:gdLst>
              <a:gd name="T0" fmla="*/ 2147483647 w 200"/>
              <a:gd name="T1" fmla="*/ 2147483647 h 158"/>
              <a:gd name="T2" fmla="*/ 2147483647 w 200"/>
              <a:gd name="T3" fmla="*/ 2147483647 h 158"/>
              <a:gd name="T4" fmla="*/ 2147483647 w 200"/>
              <a:gd name="T5" fmla="*/ 2147483647 h 158"/>
              <a:gd name="T6" fmla="*/ 2147483647 w 200"/>
              <a:gd name="T7" fmla="*/ 2147483647 h 158"/>
              <a:gd name="T8" fmla="*/ 2147483647 w 200"/>
              <a:gd name="T9" fmla="*/ 2147483647 h 158"/>
              <a:gd name="T10" fmla="*/ 2147483647 w 200"/>
              <a:gd name="T11" fmla="*/ 2147483647 h 158"/>
              <a:gd name="T12" fmla="*/ 2147483647 w 200"/>
              <a:gd name="T13" fmla="*/ 2147483647 h 158"/>
              <a:gd name="T14" fmla="*/ 2147483647 w 200"/>
              <a:gd name="T15" fmla="*/ 2147483647 h 158"/>
              <a:gd name="T16" fmla="*/ 2147483647 w 200"/>
              <a:gd name="T17" fmla="*/ 2147483647 h 158"/>
              <a:gd name="T18" fmla="*/ 2147483647 w 200"/>
              <a:gd name="T19" fmla="*/ 2147483647 h 158"/>
              <a:gd name="T20" fmla="*/ 2147483647 w 200"/>
              <a:gd name="T21" fmla="*/ 2147483647 h 158"/>
              <a:gd name="T22" fmla="*/ 2147483647 w 200"/>
              <a:gd name="T23" fmla="*/ 2147483647 h 158"/>
              <a:gd name="T24" fmla="*/ 2147483647 w 200"/>
              <a:gd name="T25" fmla="*/ 2147483647 h 158"/>
              <a:gd name="T26" fmla="*/ 2147483647 w 200"/>
              <a:gd name="T27" fmla="*/ 2147483647 h 158"/>
              <a:gd name="T28" fmla="*/ 2147483647 w 200"/>
              <a:gd name="T29" fmla="*/ 2147483647 h 158"/>
              <a:gd name="T30" fmla="*/ 2147483647 w 200"/>
              <a:gd name="T31" fmla="*/ 2147483647 h 158"/>
              <a:gd name="T32" fmla="*/ 2147483647 w 200"/>
              <a:gd name="T33" fmla="*/ 2147483647 h 158"/>
              <a:gd name="T34" fmla="*/ 2147483647 w 200"/>
              <a:gd name="T35" fmla="*/ 2147483647 h 158"/>
              <a:gd name="T36" fmla="*/ 2147483647 w 200"/>
              <a:gd name="T37" fmla="*/ 2147483647 h 158"/>
              <a:gd name="T38" fmla="*/ 2147483647 w 200"/>
              <a:gd name="T39" fmla="*/ 2147483647 h 158"/>
              <a:gd name="T40" fmla="*/ 2147483647 w 200"/>
              <a:gd name="T41" fmla="*/ 2147483647 h 158"/>
              <a:gd name="T42" fmla="*/ 2147483647 w 200"/>
              <a:gd name="T43" fmla="*/ 2147483647 h 158"/>
              <a:gd name="T44" fmla="*/ 2147483647 w 200"/>
              <a:gd name="T45" fmla="*/ 2147483647 h 158"/>
              <a:gd name="T46" fmla="*/ 2147483647 w 200"/>
              <a:gd name="T47" fmla="*/ 2147483647 h 158"/>
              <a:gd name="T48" fmla="*/ 2147483647 w 200"/>
              <a:gd name="T49" fmla="*/ 2147483647 h 158"/>
              <a:gd name="T50" fmla="*/ 2147483647 w 200"/>
              <a:gd name="T51" fmla="*/ 2147483647 h 158"/>
              <a:gd name="T52" fmla="*/ 2147483647 w 200"/>
              <a:gd name="T53" fmla="*/ 2147483647 h 158"/>
              <a:gd name="T54" fmla="*/ 2147483647 w 200"/>
              <a:gd name="T55" fmla="*/ 2147483647 h 158"/>
              <a:gd name="T56" fmla="*/ 2147483647 w 200"/>
              <a:gd name="T57" fmla="*/ 2147483647 h 158"/>
              <a:gd name="T58" fmla="*/ 2147483647 w 200"/>
              <a:gd name="T59" fmla="*/ 2147483647 h 158"/>
              <a:gd name="T60" fmla="*/ 2147483647 w 200"/>
              <a:gd name="T61" fmla="*/ 2147483647 h 158"/>
              <a:gd name="T62" fmla="*/ 2147483647 w 200"/>
              <a:gd name="T63" fmla="*/ 2147483647 h 158"/>
              <a:gd name="T64" fmla="*/ 2147483647 w 200"/>
              <a:gd name="T65" fmla="*/ 2147483647 h 158"/>
              <a:gd name="T66" fmla="*/ 2147483647 w 200"/>
              <a:gd name="T67" fmla="*/ 2147483647 h 158"/>
              <a:gd name="T68" fmla="*/ 2147483647 w 200"/>
              <a:gd name="T69" fmla="*/ 2147483647 h 158"/>
              <a:gd name="T70" fmla="*/ 2147483647 w 200"/>
              <a:gd name="T71" fmla="*/ 2147483647 h 158"/>
              <a:gd name="T72" fmla="*/ 2147483647 w 200"/>
              <a:gd name="T73" fmla="*/ 2147483647 h 158"/>
              <a:gd name="T74" fmla="*/ 2147483647 w 200"/>
              <a:gd name="T75" fmla="*/ 2147483647 h 158"/>
              <a:gd name="T76" fmla="*/ 2147483647 w 200"/>
              <a:gd name="T77" fmla="*/ 2147483647 h 158"/>
              <a:gd name="T78" fmla="*/ 2147483647 w 200"/>
              <a:gd name="T79" fmla="*/ 2147483647 h 158"/>
              <a:gd name="T80" fmla="*/ 2147483647 w 200"/>
              <a:gd name="T81" fmla="*/ 2147483647 h 158"/>
              <a:gd name="T82" fmla="*/ 2147483647 w 200"/>
              <a:gd name="T83" fmla="*/ 2147483647 h 158"/>
              <a:gd name="T84" fmla="*/ 2147483647 w 200"/>
              <a:gd name="T85" fmla="*/ 2147483647 h 158"/>
              <a:gd name="T86" fmla="*/ 2147483647 w 200"/>
              <a:gd name="T87" fmla="*/ 2147483647 h 158"/>
              <a:gd name="T88" fmla="*/ 2147483647 w 200"/>
              <a:gd name="T89" fmla="*/ 2147483647 h 158"/>
              <a:gd name="T90" fmla="*/ 2147483647 w 200"/>
              <a:gd name="T91" fmla="*/ 2147483647 h 158"/>
              <a:gd name="T92" fmla="*/ 2147483647 w 200"/>
              <a:gd name="T93" fmla="*/ 2147483647 h 158"/>
              <a:gd name="T94" fmla="*/ 2147483647 w 200"/>
              <a:gd name="T95" fmla="*/ 2147483647 h 158"/>
              <a:gd name="T96" fmla="*/ 2147483647 w 200"/>
              <a:gd name="T97" fmla="*/ 2147483647 h 158"/>
              <a:gd name="T98" fmla="*/ 2147483647 w 200"/>
              <a:gd name="T99" fmla="*/ 2147483647 h 158"/>
              <a:gd name="T100" fmla="*/ 2147483647 w 200"/>
              <a:gd name="T101" fmla="*/ 2147483647 h 158"/>
              <a:gd name="T102" fmla="*/ 2147483647 w 200"/>
              <a:gd name="T103" fmla="*/ 0 h 158"/>
              <a:gd name="T104" fmla="*/ 2147483647 w 200"/>
              <a:gd name="T105" fmla="*/ 2147483647 h 158"/>
              <a:gd name="T106" fmla="*/ 2147483647 w 200"/>
              <a:gd name="T107" fmla="*/ 2147483647 h 158"/>
              <a:gd name="T108" fmla="*/ 2147483647 w 200"/>
              <a:gd name="T109" fmla="*/ 2147483647 h 158"/>
              <a:gd name="T110" fmla="*/ 2147483647 w 200"/>
              <a:gd name="T111" fmla="*/ 2147483647 h 158"/>
              <a:gd name="T112" fmla="*/ 2147483647 w 200"/>
              <a:gd name="T113" fmla="*/ 2147483647 h 158"/>
              <a:gd name="T114" fmla="*/ 2147483647 w 200"/>
              <a:gd name="T115" fmla="*/ 2147483647 h 158"/>
              <a:gd name="T116" fmla="*/ 2147483647 w 200"/>
              <a:gd name="T117" fmla="*/ 2147483647 h 158"/>
              <a:gd name="T118" fmla="*/ 2147483647 w 200"/>
              <a:gd name="T119" fmla="*/ 2147483647 h 158"/>
              <a:gd name="T120" fmla="*/ 2147483647 w 200"/>
              <a:gd name="T121" fmla="*/ 2147483647 h 158"/>
              <a:gd name="T122" fmla="*/ 2147483647 w 200"/>
              <a:gd name="T123" fmla="*/ 2147483647 h 1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00"/>
              <a:gd name="T187" fmla="*/ 0 h 158"/>
              <a:gd name="T188" fmla="*/ 200 w 200"/>
              <a:gd name="T189" fmla="*/ 158 h 1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00" h="158">
                <a:moveTo>
                  <a:pt x="0" y="13"/>
                </a:moveTo>
                <a:lnTo>
                  <a:pt x="4" y="16"/>
                </a:lnTo>
                <a:lnTo>
                  <a:pt x="10" y="21"/>
                </a:lnTo>
                <a:lnTo>
                  <a:pt x="15" y="25"/>
                </a:lnTo>
                <a:lnTo>
                  <a:pt x="19" y="29"/>
                </a:lnTo>
                <a:lnTo>
                  <a:pt x="23" y="31"/>
                </a:lnTo>
                <a:lnTo>
                  <a:pt x="31" y="35"/>
                </a:lnTo>
                <a:lnTo>
                  <a:pt x="39" y="38"/>
                </a:lnTo>
                <a:lnTo>
                  <a:pt x="44" y="43"/>
                </a:lnTo>
                <a:lnTo>
                  <a:pt x="44" y="58"/>
                </a:lnTo>
                <a:lnTo>
                  <a:pt x="44" y="74"/>
                </a:lnTo>
                <a:lnTo>
                  <a:pt x="45" y="89"/>
                </a:lnTo>
                <a:lnTo>
                  <a:pt x="46" y="100"/>
                </a:lnTo>
                <a:lnTo>
                  <a:pt x="49" y="105"/>
                </a:lnTo>
                <a:lnTo>
                  <a:pt x="50" y="104"/>
                </a:lnTo>
                <a:lnTo>
                  <a:pt x="51" y="100"/>
                </a:lnTo>
                <a:lnTo>
                  <a:pt x="50" y="95"/>
                </a:lnTo>
                <a:lnTo>
                  <a:pt x="50" y="84"/>
                </a:lnTo>
                <a:lnTo>
                  <a:pt x="51" y="68"/>
                </a:lnTo>
                <a:lnTo>
                  <a:pt x="53" y="52"/>
                </a:lnTo>
                <a:lnTo>
                  <a:pt x="54" y="43"/>
                </a:lnTo>
                <a:lnTo>
                  <a:pt x="58" y="45"/>
                </a:lnTo>
                <a:lnTo>
                  <a:pt x="62" y="50"/>
                </a:lnTo>
                <a:lnTo>
                  <a:pt x="67" y="54"/>
                </a:lnTo>
                <a:lnTo>
                  <a:pt x="73" y="60"/>
                </a:lnTo>
                <a:lnTo>
                  <a:pt x="79" y="65"/>
                </a:lnTo>
                <a:lnTo>
                  <a:pt x="84" y="69"/>
                </a:lnTo>
                <a:lnTo>
                  <a:pt x="88" y="73"/>
                </a:lnTo>
                <a:lnTo>
                  <a:pt x="91" y="74"/>
                </a:lnTo>
                <a:lnTo>
                  <a:pt x="94" y="92"/>
                </a:lnTo>
                <a:lnTo>
                  <a:pt x="97" y="116"/>
                </a:lnTo>
                <a:lnTo>
                  <a:pt x="103" y="141"/>
                </a:lnTo>
                <a:lnTo>
                  <a:pt x="109" y="154"/>
                </a:lnTo>
                <a:lnTo>
                  <a:pt x="112" y="158"/>
                </a:lnTo>
                <a:lnTo>
                  <a:pt x="113" y="156"/>
                </a:lnTo>
                <a:lnTo>
                  <a:pt x="112" y="150"/>
                </a:lnTo>
                <a:lnTo>
                  <a:pt x="110" y="143"/>
                </a:lnTo>
                <a:lnTo>
                  <a:pt x="106" y="130"/>
                </a:lnTo>
                <a:lnTo>
                  <a:pt x="103" y="112"/>
                </a:lnTo>
                <a:lnTo>
                  <a:pt x="100" y="93"/>
                </a:lnTo>
                <a:lnTo>
                  <a:pt x="100" y="81"/>
                </a:lnTo>
                <a:lnTo>
                  <a:pt x="110" y="85"/>
                </a:lnTo>
                <a:lnTo>
                  <a:pt x="122" y="92"/>
                </a:lnTo>
                <a:lnTo>
                  <a:pt x="137" y="100"/>
                </a:lnTo>
                <a:lnTo>
                  <a:pt x="152" y="110"/>
                </a:lnTo>
                <a:lnTo>
                  <a:pt x="167" y="118"/>
                </a:lnTo>
                <a:lnTo>
                  <a:pt x="181" y="126"/>
                </a:lnTo>
                <a:lnTo>
                  <a:pt x="191" y="131"/>
                </a:lnTo>
                <a:lnTo>
                  <a:pt x="196" y="135"/>
                </a:lnTo>
                <a:lnTo>
                  <a:pt x="198" y="137"/>
                </a:lnTo>
                <a:lnTo>
                  <a:pt x="200" y="136"/>
                </a:lnTo>
                <a:lnTo>
                  <a:pt x="197" y="133"/>
                </a:lnTo>
                <a:lnTo>
                  <a:pt x="191" y="127"/>
                </a:lnTo>
                <a:lnTo>
                  <a:pt x="186" y="122"/>
                </a:lnTo>
                <a:lnTo>
                  <a:pt x="175" y="115"/>
                </a:lnTo>
                <a:lnTo>
                  <a:pt x="163" y="107"/>
                </a:lnTo>
                <a:lnTo>
                  <a:pt x="149" y="99"/>
                </a:lnTo>
                <a:lnTo>
                  <a:pt x="135" y="90"/>
                </a:lnTo>
                <a:lnTo>
                  <a:pt x="122" y="83"/>
                </a:lnTo>
                <a:lnTo>
                  <a:pt x="112" y="77"/>
                </a:lnTo>
                <a:lnTo>
                  <a:pt x="105" y="74"/>
                </a:lnTo>
                <a:lnTo>
                  <a:pt x="100" y="71"/>
                </a:lnTo>
                <a:lnTo>
                  <a:pt x="102" y="70"/>
                </a:lnTo>
                <a:lnTo>
                  <a:pt x="107" y="70"/>
                </a:lnTo>
                <a:lnTo>
                  <a:pt x="114" y="68"/>
                </a:lnTo>
                <a:lnTo>
                  <a:pt x="121" y="66"/>
                </a:lnTo>
                <a:lnTo>
                  <a:pt x="132" y="63"/>
                </a:lnTo>
                <a:lnTo>
                  <a:pt x="142" y="62"/>
                </a:lnTo>
                <a:lnTo>
                  <a:pt x="155" y="61"/>
                </a:lnTo>
                <a:lnTo>
                  <a:pt x="166" y="61"/>
                </a:lnTo>
                <a:lnTo>
                  <a:pt x="178" y="62"/>
                </a:lnTo>
                <a:lnTo>
                  <a:pt x="186" y="63"/>
                </a:lnTo>
                <a:lnTo>
                  <a:pt x="193" y="66"/>
                </a:lnTo>
                <a:lnTo>
                  <a:pt x="200" y="68"/>
                </a:lnTo>
                <a:lnTo>
                  <a:pt x="200" y="67"/>
                </a:lnTo>
                <a:lnTo>
                  <a:pt x="196" y="62"/>
                </a:lnTo>
                <a:lnTo>
                  <a:pt x="190" y="59"/>
                </a:lnTo>
                <a:lnTo>
                  <a:pt x="185" y="58"/>
                </a:lnTo>
                <a:lnTo>
                  <a:pt x="174" y="58"/>
                </a:lnTo>
                <a:lnTo>
                  <a:pt x="162" y="56"/>
                </a:lnTo>
                <a:lnTo>
                  <a:pt x="148" y="56"/>
                </a:lnTo>
                <a:lnTo>
                  <a:pt x="133" y="58"/>
                </a:lnTo>
                <a:lnTo>
                  <a:pt x="120" y="58"/>
                </a:lnTo>
                <a:lnTo>
                  <a:pt x="110" y="59"/>
                </a:lnTo>
                <a:lnTo>
                  <a:pt x="104" y="59"/>
                </a:lnTo>
                <a:lnTo>
                  <a:pt x="100" y="58"/>
                </a:lnTo>
                <a:lnTo>
                  <a:pt x="95" y="55"/>
                </a:lnTo>
                <a:lnTo>
                  <a:pt x="90" y="52"/>
                </a:lnTo>
                <a:lnTo>
                  <a:pt x="83" y="47"/>
                </a:lnTo>
                <a:lnTo>
                  <a:pt x="77" y="44"/>
                </a:lnTo>
                <a:lnTo>
                  <a:pt x="73" y="39"/>
                </a:lnTo>
                <a:lnTo>
                  <a:pt x="68" y="36"/>
                </a:lnTo>
                <a:lnTo>
                  <a:pt x="66" y="33"/>
                </a:lnTo>
                <a:lnTo>
                  <a:pt x="72" y="30"/>
                </a:lnTo>
                <a:lnTo>
                  <a:pt x="80" y="27"/>
                </a:lnTo>
                <a:lnTo>
                  <a:pt x="88" y="22"/>
                </a:lnTo>
                <a:lnTo>
                  <a:pt x="96" y="17"/>
                </a:lnTo>
                <a:lnTo>
                  <a:pt x="104" y="13"/>
                </a:lnTo>
                <a:lnTo>
                  <a:pt x="112" y="8"/>
                </a:lnTo>
                <a:lnTo>
                  <a:pt x="119" y="6"/>
                </a:lnTo>
                <a:lnTo>
                  <a:pt x="124" y="5"/>
                </a:lnTo>
                <a:lnTo>
                  <a:pt x="128" y="3"/>
                </a:lnTo>
                <a:lnTo>
                  <a:pt x="127" y="1"/>
                </a:lnTo>
                <a:lnTo>
                  <a:pt x="121" y="0"/>
                </a:lnTo>
                <a:lnTo>
                  <a:pt x="113" y="2"/>
                </a:lnTo>
                <a:lnTo>
                  <a:pt x="107" y="5"/>
                </a:lnTo>
                <a:lnTo>
                  <a:pt x="100" y="7"/>
                </a:lnTo>
                <a:lnTo>
                  <a:pt x="92" y="10"/>
                </a:lnTo>
                <a:lnTo>
                  <a:pt x="83" y="15"/>
                </a:lnTo>
                <a:lnTo>
                  <a:pt x="75" y="20"/>
                </a:lnTo>
                <a:lnTo>
                  <a:pt x="67" y="23"/>
                </a:lnTo>
                <a:lnTo>
                  <a:pt x="61" y="25"/>
                </a:lnTo>
                <a:lnTo>
                  <a:pt x="58" y="28"/>
                </a:lnTo>
                <a:lnTo>
                  <a:pt x="53" y="30"/>
                </a:lnTo>
                <a:lnTo>
                  <a:pt x="49" y="30"/>
                </a:lnTo>
                <a:lnTo>
                  <a:pt x="43" y="29"/>
                </a:lnTo>
                <a:lnTo>
                  <a:pt x="36" y="25"/>
                </a:lnTo>
                <a:lnTo>
                  <a:pt x="31" y="23"/>
                </a:lnTo>
                <a:lnTo>
                  <a:pt x="27" y="21"/>
                </a:lnTo>
                <a:lnTo>
                  <a:pt x="21" y="18"/>
                </a:lnTo>
                <a:lnTo>
                  <a:pt x="16" y="16"/>
                </a:lnTo>
                <a:lnTo>
                  <a:pt x="11" y="15"/>
                </a:lnTo>
                <a:lnTo>
                  <a:pt x="6" y="14"/>
                </a:lnTo>
                <a:lnTo>
                  <a:pt x="3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4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8147" name="Group 5"/>
          <p:cNvGrpSpPr>
            <a:grpSpLocks/>
          </p:cNvGrpSpPr>
          <p:nvPr/>
        </p:nvGrpSpPr>
        <p:grpSpPr bwMode="auto">
          <a:xfrm rot="5400000">
            <a:off x="9704388" y="-1271587"/>
            <a:ext cx="1216025" cy="3759200"/>
            <a:chOff x="2" y="0"/>
            <a:chExt cx="995" cy="2099"/>
          </a:xfrm>
        </p:grpSpPr>
        <p:sp>
          <p:nvSpPr>
            <p:cNvPr id="48148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8149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8269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1 h 98"/>
                  <a:gd name="T2" fmla="*/ 0 w 223"/>
                  <a:gd name="T3" fmla="*/ 1 h 98"/>
                  <a:gd name="T4" fmla="*/ 1 w 223"/>
                  <a:gd name="T5" fmla="*/ 1 h 98"/>
                  <a:gd name="T6" fmla="*/ 1 w 223"/>
                  <a:gd name="T7" fmla="*/ 1 h 98"/>
                  <a:gd name="T8" fmla="*/ 1 w 223"/>
                  <a:gd name="T9" fmla="*/ 1 h 98"/>
                  <a:gd name="T10" fmla="*/ 1 w 223"/>
                  <a:gd name="T11" fmla="*/ 1 h 98"/>
                  <a:gd name="T12" fmla="*/ 1 w 223"/>
                  <a:gd name="T13" fmla="*/ 1 h 98"/>
                  <a:gd name="T14" fmla="*/ 1 w 223"/>
                  <a:gd name="T15" fmla="*/ 1 h 98"/>
                  <a:gd name="T16" fmla="*/ 1 w 223"/>
                  <a:gd name="T17" fmla="*/ 1 h 98"/>
                  <a:gd name="T18" fmla="*/ 1 w 223"/>
                  <a:gd name="T19" fmla="*/ 1 h 98"/>
                  <a:gd name="T20" fmla="*/ 1 w 223"/>
                  <a:gd name="T21" fmla="*/ 1 h 98"/>
                  <a:gd name="T22" fmla="*/ 1 w 223"/>
                  <a:gd name="T23" fmla="*/ 1 h 98"/>
                  <a:gd name="T24" fmla="*/ 1 w 223"/>
                  <a:gd name="T25" fmla="*/ 1 h 98"/>
                  <a:gd name="T26" fmla="*/ 1 w 223"/>
                  <a:gd name="T27" fmla="*/ 1 h 98"/>
                  <a:gd name="T28" fmla="*/ 1 w 223"/>
                  <a:gd name="T29" fmla="*/ 1 h 98"/>
                  <a:gd name="T30" fmla="*/ 1 w 223"/>
                  <a:gd name="T31" fmla="*/ 1 h 98"/>
                  <a:gd name="T32" fmla="*/ 1 w 223"/>
                  <a:gd name="T33" fmla="*/ 1 h 98"/>
                  <a:gd name="T34" fmla="*/ 1 w 223"/>
                  <a:gd name="T35" fmla="*/ 1 h 98"/>
                  <a:gd name="T36" fmla="*/ 1 w 223"/>
                  <a:gd name="T37" fmla="*/ 1 h 98"/>
                  <a:gd name="T38" fmla="*/ 1 w 223"/>
                  <a:gd name="T39" fmla="*/ 1 h 98"/>
                  <a:gd name="T40" fmla="*/ 1 w 223"/>
                  <a:gd name="T41" fmla="*/ 0 h 98"/>
                  <a:gd name="T42" fmla="*/ 1 w 223"/>
                  <a:gd name="T43" fmla="*/ 1 h 98"/>
                  <a:gd name="T44" fmla="*/ 1 w 223"/>
                  <a:gd name="T45" fmla="*/ 1 h 98"/>
                  <a:gd name="T46" fmla="*/ 1 w 223"/>
                  <a:gd name="T47" fmla="*/ 1 h 98"/>
                  <a:gd name="T48" fmla="*/ 1 w 223"/>
                  <a:gd name="T49" fmla="*/ 1 h 98"/>
                  <a:gd name="T50" fmla="*/ 1 w 223"/>
                  <a:gd name="T51" fmla="*/ 1 h 98"/>
                  <a:gd name="T52" fmla="*/ 1 w 223"/>
                  <a:gd name="T53" fmla="*/ 1 h 98"/>
                  <a:gd name="T54" fmla="*/ 1 w 223"/>
                  <a:gd name="T55" fmla="*/ 1 h 98"/>
                  <a:gd name="T56" fmla="*/ 1 w 223"/>
                  <a:gd name="T57" fmla="*/ 1 h 98"/>
                  <a:gd name="T58" fmla="*/ 1 w 223"/>
                  <a:gd name="T59" fmla="*/ 1 h 98"/>
                  <a:gd name="T60" fmla="*/ 1 w 223"/>
                  <a:gd name="T61" fmla="*/ 1 h 98"/>
                  <a:gd name="T62" fmla="*/ 1 w 223"/>
                  <a:gd name="T63" fmla="*/ 1 h 98"/>
                  <a:gd name="T64" fmla="*/ 1 w 223"/>
                  <a:gd name="T65" fmla="*/ 1 h 98"/>
                  <a:gd name="T66" fmla="*/ 1 w 223"/>
                  <a:gd name="T67" fmla="*/ 1 h 98"/>
                  <a:gd name="T68" fmla="*/ 1 w 223"/>
                  <a:gd name="T69" fmla="*/ 1 h 98"/>
                  <a:gd name="T70" fmla="*/ 1 w 223"/>
                  <a:gd name="T71" fmla="*/ 1 h 98"/>
                  <a:gd name="T72" fmla="*/ 0 w 223"/>
                  <a:gd name="T73" fmla="*/ 1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23"/>
                  <a:gd name="T112" fmla="*/ 0 h 98"/>
                  <a:gd name="T113" fmla="*/ 223 w 223"/>
                  <a:gd name="T114" fmla="*/ 98 h 9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0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0 w 13"/>
                  <a:gd name="T1" fmla="*/ 0 h 76"/>
                  <a:gd name="T2" fmla="*/ 0 w 13"/>
                  <a:gd name="T3" fmla="*/ 1 h 76"/>
                  <a:gd name="T4" fmla="*/ 0 w 13"/>
                  <a:gd name="T5" fmla="*/ 1 h 76"/>
                  <a:gd name="T6" fmla="*/ 0 w 13"/>
                  <a:gd name="T7" fmla="*/ 1 h 76"/>
                  <a:gd name="T8" fmla="*/ 0 w 13"/>
                  <a:gd name="T9" fmla="*/ 1 h 76"/>
                  <a:gd name="T10" fmla="*/ 0 w 13"/>
                  <a:gd name="T11" fmla="*/ 1 h 76"/>
                  <a:gd name="T12" fmla="*/ 0 w 13"/>
                  <a:gd name="T13" fmla="*/ 1 h 76"/>
                  <a:gd name="T14" fmla="*/ 0 w 13"/>
                  <a:gd name="T15" fmla="*/ 1 h 76"/>
                  <a:gd name="T16" fmla="*/ 0 w 13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6"/>
                  <a:gd name="T29" fmla="*/ 13 w 13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1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 w 16"/>
                  <a:gd name="T1" fmla="*/ 0 h 91"/>
                  <a:gd name="T2" fmla="*/ 1 w 16"/>
                  <a:gd name="T3" fmla="*/ 1 h 91"/>
                  <a:gd name="T4" fmla="*/ 1 w 16"/>
                  <a:gd name="T5" fmla="*/ 1 h 91"/>
                  <a:gd name="T6" fmla="*/ 1 w 16"/>
                  <a:gd name="T7" fmla="*/ 1 h 91"/>
                  <a:gd name="T8" fmla="*/ 0 w 16"/>
                  <a:gd name="T9" fmla="*/ 1 h 91"/>
                  <a:gd name="T10" fmla="*/ 1 w 16"/>
                  <a:gd name="T11" fmla="*/ 1 h 91"/>
                  <a:gd name="T12" fmla="*/ 1 w 16"/>
                  <a:gd name="T13" fmla="*/ 1 h 91"/>
                  <a:gd name="T14" fmla="*/ 1 w 16"/>
                  <a:gd name="T15" fmla="*/ 1 h 91"/>
                  <a:gd name="T16" fmla="*/ 1 w 16"/>
                  <a:gd name="T17" fmla="*/ 0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1"/>
                  <a:gd name="T29" fmla="*/ 16 w 16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2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0 w 13"/>
                  <a:gd name="T1" fmla="*/ 0 h 95"/>
                  <a:gd name="T2" fmla="*/ 0 w 13"/>
                  <a:gd name="T3" fmla="*/ 1 h 95"/>
                  <a:gd name="T4" fmla="*/ 0 w 13"/>
                  <a:gd name="T5" fmla="*/ 1 h 95"/>
                  <a:gd name="T6" fmla="*/ 0 w 13"/>
                  <a:gd name="T7" fmla="*/ 1 h 95"/>
                  <a:gd name="T8" fmla="*/ 0 w 13"/>
                  <a:gd name="T9" fmla="*/ 1 h 95"/>
                  <a:gd name="T10" fmla="*/ 0 w 13"/>
                  <a:gd name="T11" fmla="*/ 1 h 95"/>
                  <a:gd name="T12" fmla="*/ 0 w 13"/>
                  <a:gd name="T13" fmla="*/ 1 h 95"/>
                  <a:gd name="T14" fmla="*/ 0 w 13"/>
                  <a:gd name="T15" fmla="*/ 1 h 95"/>
                  <a:gd name="T16" fmla="*/ 0 w 13"/>
                  <a:gd name="T17" fmla="*/ 0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95"/>
                  <a:gd name="T29" fmla="*/ 13 w 1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3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1 w 10"/>
                  <a:gd name="T1" fmla="*/ 0 h 85"/>
                  <a:gd name="T2" fmla="*/ 1 w 10"/>
                  <a:gd name="T3" fmla="*/ 1 h 85"/>
                  <a:gd name="T4" fmla="*/ 1 w 10"/>
                  <a:gd name="T5" fmla="*/ 1 h 85"/>
                  <a:gd name="T6" fmla="*/ 1 w 10"/>
                  <a:gd name="T7" fmla="*/ 1 h 85"/>
                  <a:gd name="T8" fmla="*/ 1 w 10"/>
                  <a:gd name="T9" fmla="*/ 1 h 85"/>
                  <a:gd name="T10" fmla="*/ 1 w 10"/>
                  <a:gd name="T11" fmla="*/ 1 h 85"/>
                  <a:gd name="T12" fmla="*/ 0 w 10"/>
                  <a:gd name="T13" fmla="*/ 1 h 85"/>
                  <a:gd name="T14" fmla="*/ 1 w 10"/>
                  <a:gd name="T15" fmla="*/ 1 h 85"/>
                  <a:gd name="T16" fmla="*/ 1 w 10"/>
                  <a:gd name="T17" fmla="*/ 0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5"/>
                  <a:gd name="T29" fmla="*/ 10 w 10"/>
                  <a:gd name="T30" fmla="*/ 85 h 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4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0 w 13"/>
                  <a:gd name="T1" fmla="*/ 0 h 71"/>
                  <a:gd name="T2" fmla="*/ 0 w 13"/>
                  <a:gd name="T3" fmla="*/ 1 h 71"/>
                  <a:gd name="T4" fmla="*/ 0 w 13"/>
                  <a:gd name="T5" fmla="*/ 1 h 71"/>
                  <a:gd name="T6" fmla="*/ 0 w 13"/>
                  <a:gd name="T7" fmla="*/ 1 h 71"/>
                  <a:gd name="T8" fmla="*/ 0 w 13"/>
                  <a:gd name="T9" fmla="*/ 1 h 71"/>
                  <a:gd name="T10" fmla="*/ 0 w 13"/>
                  <a:gd name="T11" fmla="*/ 1 h 71"/>
                  <a:gd name="T12" fmla="*/ 0 w 13"/>
                  <a:gd name="T13" fmla="*/ 1 h 71"/>
                  <a:gd name="T14" fmla="*/ 0 w 13"/>
                  <a:gd name="T15" fmla="*/ 1 h 71"/>
                  <a:gd name="T16" fmla="*/ 0 w 13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1"/>
                  <a:gd name="T29" fmla="*/ 13 w 13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5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0 w 15"/>
                  <a:gd name="T1" fmla="*/ 0 h 35"/>
                  <a:gd name="T2" fmla="*/ 0 w 15"/>
                  <a:gd name="T3" fmla="*/ 0 h 35"/>
                  <a:gd name="T4" fmla="*/ 0 w 15"/>
                  <a:gd name="T5" fmla="*/ 0 h 35"/>
                  <a:gd name="T6" fmla="*/ 0 w 15"/>
                  <a:gd name="T7" fmla="*/ 0 h 35"/>
                  <a:gd name="T8" fmla="*/ 0 w 15"/>
                  <a:gd name="T9" fmla="*/ 0 h 35"/>
                  <a:gd name="T10" fmla="*/ 0 w 15"/>
                  <a:gd name="T11" fmla="*/ 0 h 35"/>
                  <a:gd name="T12" fmla="*/ 0 w 15"/>
                  <a:gd name="T13" fmla="*/ 0 h 35"/>
                  <a:gd name="T14" fmla="*/ 0 w 15"/>
                  <a:gd name="T15" fmla="*/ 0 h 35"/>
                  <a:gd name="T16" fmla="*/ 0 w 15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35"/>
                  <a:gd name="T29" fmla="*/ 15 w 15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6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0 w 13"/>
                  <a:gd name="T1" fmla="*/ 0 h 66"/>
                  <a:gd name="T2" fmla="*/ 0 w 13"/>
                  <a:gd name="T3" fmla="*/ 1 h 66"/>
                  <a:gd name="T4" fmla="*/ 0 w 13"/>
                  <a:gd name="T5" fmla="*/ 1 h 66"/>
                  <a:gd name="T6" fmla="*/ 0 w 13"/>
                  <a:gd name="T7" fmla="*/ 1 h 66"/>
                  <a:gd name="T8" fmla="*/ 0 w 13"/>
                  <a:gd name="T9" fmla="*/ 1 h 66"/>
                  <a:gd name="T10" fmla="*/ 0 w 13"/>
                  <a:gd name="T11" fmla="*/ 1 h 66"/>
                  <a:gd name="T12" fmla="*/ 0 w 13"/>
                  <a:gd name="T13" fmla="*/ 1 h 66"/>
                  <a:gd name="T14" fmla="*/ 0 w 13"/>
                  <a:gd name="T15" fmla="*/ 1 h 66"/>
                  <a:gd name="T16" fmla="*/ 0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7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1 w 12"/>
                  <a:gd name="T1" fmla="*/ 0 h 93"/>
                  <a:gd name="T2" fmla="*/ 1 w 12"/>
                  <a:gd name="T3" fmla="*/ 0 h 93"/>
                  <a:gd name="T4" fmla="*/ 1 w 12"/>
                  <a:gd name="T5" fmla="*/ 0 h 93"/>
                  <a:gd name="T6" fmla="*/ 1 w 12"/>
                  <a:gd name="T7" fmla="*/ 0 h 93"/>
                  <a:gd name="T8" fmla="*/ 0 w 12"/>
                  <a:gd name="T9" fmla="*/ 0 h 93"/>
                  <a:gd name="T10" fmla="*/ 0 w 12"/>
                  <a:gd name="T11" fmla="*/ 0 h 93"/>
                  <a:gd name="T12" fmla="*/ 1 w 12"/>
                  <a:gd name="T13" fmla="*/ 0 h 93"/>
                  <a:gd name="T14" fmla="*/ 1 w 12"/>
                  <a:gd name="T15" fmla="*/ 0 h 93"/>
                  <a:gd name="T16" fmla="*/ 1 w 12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93"/>
                  <a:gd name="T29" fmla="*/ 12 w 12"/>
                  <a:gd name="T30" fmla="*/ 93 h 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8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1 w 13"/>
                  <a:gd name="T1" fmla="*/ 0 h 82"/>
                  <a:gd name="T2" fmla="*/ 1 w 13"/>
                  <a:gd name="T3" fmla="*/ 1 h 82"/>
                  <a:gd name="T4" fmla="*/ 1 w 13"/>
                  <a:gd name="T5" fmla="*/ 1 h 82"/>
                  <a:gd name="T6" fmla="*/ 1 w 13"/>
                  <a:gd name="T7" fmla="*/ 1 h 82"/>
                  <a:gd name="T8" fmla="*/ 1 w 13"/>
                  <a:gd name="T9" fmla="*/ 1 h 82"/>
                  <a:gd name="T10" fmla="*/ 1 w 13"/>
                  <a:gd name="T11" fmla="*/ 1 h 82"/>
                  <a:gd name="T12" fmla="*/ 1 w 13"/>
                  <a:gd name="T13" fmla="*/ 1 h 82"/>
                  <a:gd name="T14" fmla="*/ 0 w 13"/>
                  <a:gd name="T15" fmla="*/ 1 h 82"/>
                  <a:gd name="T16" fmla="*/ 1 w 1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82"/>
                  <a:gd name="T29" fmla="*/ 13 w 13"/>
                  <a:gd name="T30" fmla="*/ 82 h 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79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1 w 7"/>
                  <a:gd name="T1" fmla="*/ 0 h 68"/>
                  <a:gd name="T2" fmla="*/ 1 w 7"/>
                  <a:gd name="T3" fmla="*/ 1 h 68"/>
                  <a:gd name="T4" fmla="*/ 1 w 7"/>
                  <a:gd name="T5" fmla="*/ 1 h 68"/>
                  <a:gd name="T6" fmla="*/ 1 w 7"/>
                  <a:gd name="T7" fmla="*/ 1 h 68"/>
                  <a:gd name="T8" fmla="*/ 1 w 7"/>
                  <a:gd name="T9" fmla="*/ 1 h 68"/>
                  <a:gd name="T10" fmla="*/ 1 w 7"/>
                  <a:gd name="T11" fmla="*/ 1 h 68"/>
                  <a:gd name="T12" fmla="*/ 0 w 7"/>
                  <a:gd name="T13" fmla="*/ 1 h 68"/>
                  <a:gd name="T14" fmla="*/ 0 w 7"/>
                  <a:gd name="T15" fmla="*/ 1 h 68"/>
                  <a:gd name="T16" fmla="*/ 1 w 7"/>
                  <a:gd name="T17" fmla="*/ 0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8"/>
                  <a:gd name="T29" fmla="*/ 7 w 7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0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1 w 14"/>
                  <a:gd name="T1" fmla="*/ 0 h 41"/>
                  <a:gd name="T2" fmla="*/ 1 w 14"/>
                  <a:gd name="T3" fmla="*/ 1 h 41"/>
                  <a:gd name="T4" fmla="*/ 1 w 14"/>
                  <a:gd name="T5" fmla="*/ 1 h 41"/>
                  <a:gd name="T6" fmla="*/ 1 w 14"/>
                  <a:gd name="T7" fmla="*/ 1 h 41"/>
                  <a:gd name="T8" fmla="*/ 1 w 14"/>
                  <a:gd name="T9" fmla="*/ 1 h 41"/>
                  <a:gd name="T10" fmla="*/ 1 w 14"/>
                  <a:gd name="T11" fmla="*/ 1 h 41"/>
                  <a:gd name="T12" fmla="*/ 1 w 14"/>
                  <a:gd name="T13" fmla="*/ 1 h 41"/>
                  <a:gd name="T14" fmla="*/ 0 w 14"/>
                  <a:gd name="T15" fmla="*/ 1 h 41"/>
                  <a:gd name="T16" fmla="*/ 1 w 14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1"/>
                  <a:gd name="T29" fmla="*/ 14 w 14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1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1 h 43"/>
                  <a:gd name="T2" fmla="*/ 0 w 14"/>
                  <a:gd name="T3" fmla="*/ 1 h 43"/>
                  <a:gd name="T4" fmla="*/ 0 w 14"/>
                  <a:gd name="T5" fmla="*/ 1 h 43"/>
                  <a:gd name="T6" fmla="*/ 0 w 14"/>
                  <a:gd name="T7" fmla="*/ 1 h 43"/>
                  <a:gd name="T8" fmla="*/ 0 w 14"/>
                  <a:gd name="T9" fmla="*/ 0 h 43"/>
                  <a:gd name="T10" fmla="*/ 0 w 14"/>
                  <a:gd name="T11" fmla="*/ 1 h 43"/>
                  <a:gd name="T12" fmla="*/ 0 w 14"/>
                  <a:gd name="T13" fmla="*/ 1 h 43"/>
                  <a:gd name="T14" fmla="*/ 0 w 14"/>
                  <a:gd name="T15" fmla="*/ 1 h 43"/>
                  <a:gd name="T16" fmla="*/ 0 w 14"/>
                  <a:gd name="T17" fmla="*/ 1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3"/>
                  <a:gd name="T29" fmla="*/ 14 w 14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2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1 h 9"/>
                  <a:gd name="T2" fmla="*/ 1 w 39"/>
                  <a:gd name="T3" fmla="*/ 1 h 9"/>
                  <a:gd name="T4" fmla="*/ 1 w 39"/>
                  <a:gd name="T5" fmla="*/ 1 h 9"/>
                  <a:gd name="T6" fmla="*/ 1 w 39"/>
                  <a:gd name="T7" fmla="*/ 1 h 9"/>
                  <a:gd name="T8" fmla="*/ 1 w 39"/>
                  <a:gd name="T9" fmla="*/ 1 h 9"/>
                  <a:gd name="T10" fmla="*/ 1 w 39"/>
                  <a:gd name="T11" fmla="*/ 1 h 9"/>
                  <a:gd name="T12" fmla="*/ 1 w 39"/>
                  <a:gd name="T13" fmla="*/ 1 h 9"/>
                  <a:gd name="T14" fmla="*/ 1 w 39"/>
                  <a:gd name="T15" fmla="*/ 1 h 9"/>
                  <a:gd name="T16" fmla="*/ 1 w 39"/>
                  <a:gd name="T17" fmla="*/ 1 h 9"/>
                  <a:gd name="T18" fmla="*/ 1 w 39"/>
                  <a:gd name="T19" fmla="*/ 1 h 9"/>
                  <a:gd name="T20" fmla="*/ 1 w 39"/>
                  <a:gd name="T21" fmla="*/ 0 h 9"/>
                  <a:gd name="T22" fmla="*/ 1 w 39"/>
                  <a:gd name="T23" fmla="*/ 0 h 9"/>
                  <a:gd name="T24" fmla="*/ 1 w 39"/>
                  <a:gd name="T25" fmla="*/ 1 h 9"/>
                  <a:gd name="T26" fmla="*/ 1 w 39"/>
                  <a:gd name="T27" fmla="*/ 1 h 9"/>
                  <a:gd name="T28" fmla="*/ 1 w 39"/>
                  <a:gd name="T29" fmla="*/ 1 h 9"/>
                  <a:gd name="T30" fmla="*/ 1 w 39"/>
                  <a:gd name="T31" fmla="*/ 1 h 9"/>
                  <a:gd name="T32" fmla="*/ 0 w 39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9"/>
                  <a:gd name="T53" fmla="*/ 39 w 39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3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1 h 24"/>
                  <a:gd name="T2" fmla="*/ 1 w 32"/>
                  <a:gd name="T3" fmla="*/ 1 h 24"/>
                  <a:gd name="T4" fmla="*/ 1 w 32"/>
                  <a:gd name="T5" fmla="*/ 1 h 24"/>
                  <a:gd name="T6" fmla="*/ 1 w 32"/>
                  <a:gd name="T7" fmla="*/ 1 h 24"/>
                  <a:gd name="T8" fmla="*/ 1 w 32"/>
                  <a:gd name="T9" fmla="*/ 1 h 24"/>
                  <a:gd name="T10" fmla="*/ 1 w 32"/>
                  <a:gd name="T11" fmla="*/ 1 h 24"/>
                  <a:gd name="T12" fmla="*/ 1 w 32"/>
                  <a:gd name="T13" fmla="*/ 1 h 24"/>
                  <a:gd name="T14" fmla="*/ 1 w 32"/>
                  <a:gd name="T15" fmla="*/ 1 h 24"/>
                  <a:gd name="T16" fmla="*/ 1 w 32"/>
                  <a:gd name="T17" fmla="*/ 0 h 24"/>
                  <a:gd name="T18" fmla="*/ 1 w 32"/>
                  <a:gd name="T19" fmla="*/ 0 h 24"/>
                  <a:gd name="T20" fmla="*/ 1 w 32"/>
                  <a:gd name="T21" fmla="*/ 1 h 24"/>
                  <a:gd name="T22" fmla="*/ 1 w 32"/>
                  <a:gd name="T23" fmla="*/ 1 h 24"/>
                  <a:gd name="T24" fmla="*/ 0 w 32"/>
                  <a:gd name="T25" fmla="*/ 1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24"/>
                  <a:gd name="T41" fmla="*/ 32 w 32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4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1 w 12"/>
                  <a:gd name="T3" fmla="*/ 1 h 52"/>
                  <a:gd name="T4" fmla="*/ 1 w 12"/>
                  <a:gd name="T5" fmla="*/ 1 h 52"/>
                  <a:gd name="T6" fmla="*/ 1 w 12"/>
                  <a:gd name="T7" fmla="*/ 1 h 52"/>
                  <a:gd name="T8" fmla="*/ 1 w 12"/>
                  <a:gd name="T9" fmla="*/ 1 h 52"/>
                  <a:gd name="T10" fmla="*/ 1 w 12"/>
                  <a:gd name="T11" fmla="*/ 1 h 52"/>
                  <a:gd name="T12" fmla="*/ 0 w 12"/>
                  <a:gd name="T13" fmla="*/ 1 h 52"/>
                  <a:gd name="T14" fmla="*/ 1 w 12"/>
                  <a:gd name="T15" fmla="*/ 1 h 52"/>
                  <a:gd name="T16" fmla="*/ 1 w 12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2"/>
                  <a:gd name="T29" fmla="*/ 12 w 12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5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 w 18"/>
                  <a:gd name="T1" fmla="*/ 0 h 49"/>
                  <a:gd name="T2" fmla="*/ 1 w 18"/>
                  <a:gd name="T3" fmla="*/ 1 h 49"/>
                  <a:gd name="T4" fmla="*/ 1 w 18"/>
                  <a:gd name="T5" fmla="*/ 1 h 49"/>
                  <a:gd name="T6" fmla="*/ 1 w 18"/>
                  <a:gd name="T7" fmla="*/ 1 h 49"/>
                  <a:gd name="T8" fmla="*/ 1 w 18"/>
                  <a:gd name="T9" fmla="*/ 1 h 49"/>
                  <a:gd name="T10" fmla="*/ 0 w 18"/>
                  <a:gd name="T11" fmla="*/ 1 h 49"/>
                  <a:gd name="T12" fmla="*/ 1 w 18"/>
                  <a:gd name="T13" fmla="*/ 1 h 49"/>
                  <a:gd name="T14" fmla="*/ 1 w 18"/>
                  <a:gd name="T15" fmla="*/ 1 h 49"/>
                  <a:gd name="T16" fmla="*/ 1 w 18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9"/>
                  <a:gd name="T29" fmla="*/ 18 w 18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6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1 w 12"/>
                  <a:gd name="T3" fmla="*/ 1 h 47"/>
                  <a:gd name="T4" fmla="*/ 1 w 12"/>
                  <a:gd name="T5" fmla="*/ 1 h 47"/>
                  <a:gd name="T6" fmla="*/ 1 w 12"/>
                  <a:gd name="T7" fmla="*/ 1 h 47"/>
                  <a:gd name="T8" fmla="*/ 1 w 12"/>
                  <a:gd name="T9" fmla="*/ 1 h 47"/>
                  <a:gd name="T10" fmla="*/ 1 w 12"/>
                  <a:gd name="T11" fmla="*/ 1 h 47"/>
                  <a:gd name="T12" fmla="*/ 1 w 12"/>
                  <a:gd name="T13" fmla="*/ 1 h 47"/>
                  <a:gd name="T14" fmla="*/ 1 w 12"/>
                  <a:gd name="T15" fmla="*/ 1 h 47"/>
                  <a:gd name="T16" fmla="*/ 0 w 12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7"/>
                  <a:gd name="T29" fmla="*/ 12 w 12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7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1 w 18"/>
                  <a:gd name="T3" fmla="*/ 1 h 49"/>
                  <a:gd name="T4" fmla="*/ 1 w 18"/>
                  <a:gd name="T5" fmla="*/ 1 h 49"/>
                  <a:gd name="T6" fmla="*/ 1 w 18"/>
                  <a:gd name="T7" fmla="*/ 1 h 49"/>
                  <a:gd name="T8" fmla="*/ 1 w 18"/>
                  <a:gd name="T9" fmla="*/ 1 h 49"/>
                  <a:gd name="T10" fmla="*/ 1 w 18"/>
                  <a:gd name="T11" fmla="*/ 1 h 49"/>
                  <a:gd name="T12" fmla="*/ 1 w 18"/>
                  <a:gd name="T13" fmla="*/ 1 h 49"/>
                  <a:gd name="T14" fmla="*/ 1 w 18"/>
                  <a:gd name="T15" fmla="*/ 1 h 49"/>
                  <a:gd name="T16" fmla="*/ 0 w 18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49"/>
                  <a:gd name="T29" fmla="*/ 18 w 18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8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0 w 23"/>
                  <a:gd name="T3" fmla="*/ 1 h 46"/>
                  <a:gd name="T4" fmla="*/ 0 w 23"/>
                  <a:gd name="T5" fmla="*/ 1 h 46"/>
                  <a:gd name="T6" fmla="*/ 0 w 23"/>
                  <a:gd name="T7" fmla="*/ 1 h 46"/>
                  <a:gd name="T8" fmla="*/ 0 w 23"/>
                  <a:gd name="T9" fmla="*/ 1 h 46"/>
                  <a:gd name="T10" fmla="*/ 0 w 23"/>
                  <a:gd name="T11" fmla="*/ 1 h 46"/>
                  <a:gd name="T12" fmla="*/ 0 w 23"/>
                  <a:gd name="T13" fmla="*/ 1 h 46"/>
                  <a:gd name="T14" fmla="*/ 0 w 23"/>
                  <a:gd name="T15" fmla="*/ 1 h 46"/>
                  <a:gd name="T16" fmla="*/ 0 w 23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46"/>
                  <a:gd name="T29" fmla="*/ 23 w 23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89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1 h 48"/>
                  <a:gd name="T4" fmla="*/ 0 w 35"/>
                  <a:gd name="T5" fmla="*/ 1 h 48"/>
                  <a:gd name="T6" fmla="*/ 0 w 35"/>
                  <a:gd name="T7" fmla="*/ 1 h 48"/>
                  <a:gd name="T8" fmla="*/ 0 w 35"/>
                  <a:gd name="T9" fmla="*/ 1 h 48"/>
                  <a:gd name="T10" fmla="*/ 0 w 35"/>
                  <a:gd name="T11" fmla="*/ 1 h 48"/>
                  <a:gd name="T12" fmla="*/ 0 w 35"/>
                  <a:gd name="T13" fmla="*/ 1 h 48"/>
                  <a:gd name="T14" fmla="*/ 0 w 35"/>
                  <a:gd name="T15" fmla="*/ 1 h 48"/>
                  <a:gd name="T16" fmla="*/ 0 w 35"/>
                  <a:gd name="T17" fmla="*/ 1 h 48"/>
                  <a:gd name="T18" fmla="*/ 0 w 35"/>
                  <a:gd name="T19" fmla="*/ 1 h 48"/>
                  <a:gd name="T20" fmla="*/ 0 w 35"/>
                  <a:gd name="T21" fmla="*/ 1 h 48"/>
                  <a:gd name="T22" fmla="*/ 0 w 35"/>
                  <a:gd name="T23" fmla="*/ 1 h 48"/>
                  <a:gd name="T24" fmla="*/ 0 w 35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48"/>
                  <a:gd name="T41" fmla="*/ 35 w 35"/>
                  <a:gd name="T42" fmla="*/ 48 h 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0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0 w 45"/>
                  <a:gd name="T3" fmla="*/ 1 h 46"/>
                  <a:gd name="T4" fmla="*/ 0 w 45"/>
                  <a:gd name="T5" fmla="*/ 1 h 46"/>
                  <a:gd name="T6" fmla="*/ 0 w 45"/>
                  <a:gd name="T7" fmla="*/ 1 h 46"/>
                  <a:gd name="T8" fmla="*/ 0 w 45"/>
                  <a:gd name="T9" fmla="*/ 1 h 46"/>
                  <a:gd name="T10" fmla="*/ 0 w 45"/>
                  <a:gd name="T11" fmla="*/ 1 h 46"/>
                  <a:gd name="T12" fmla="*/ 0 w 45"/>
                  <a:gd name="T13" fmla="*/ 1 h 46"/>
                  <a:gd name="T14" fmla="*/ 0 w 45"/>
                  <a:gd name="T15" fmla="*/ 1 h 46"/>
                  <a:gd name="T16" fmla="*/ 0 w 45"/>
                  <a:gd name="T17" fmla="*/ 1 h 46"/>
                  <a:gd name="T18" fmla="*/ 0 w 45"/>
                  <a:gd name="T19" fmla="*/ 1 h 46"/>
                  <a:gd name="T20" fmla="*/ 0 w 45"/>
                  <a:gd name="T21" fmla="*/ 1 h 46"/>
                  <a:gd name="T22" fmla="*/ 0 w 45"/>
                  <a:gd name="T23" fmla="*/ 1 h 46"/>
                  <a:gd name="T24" fmla="*/ 0 w 45"/>
                  <a:gd name="T25" fmla="*/ 1 h 46"/>
                  <a:gd name="T26" fmla="*/ 0 w 45"/>
                  <a:gd name="T27" fmla="*/ 1 h 46"/>
                  <a:gd name="T28" fmla="*/ 0 w 45"/>
                  <a:gd name="T29" fmla="*/ 1 h 46"/>
                  <a:gd name="T30" fmla="*/ 0 w 45"/>
                  <a:gd name="T31" fmla="*/ 1 h 46"/>
                  <a:gd name="T32" fmla="*/ 0 w 45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46"/>
                  <a:gd name="T53" fmla="*/ 45 w 45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1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9"/>
                  <a:gd name="T53" fmla="*/ 51 w 51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2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0 w 58"/>
                  <a:gd name="T3" fmla="*/ 1 h 44"/>
                  <a:gd name="T4" fmla="*/ 0 w 58"/>
                  <a:gd name="T5" fmla="*/ 1 h 44"/>
                  <a:gd name="T6" fmla="*/ 0 w 58"/>
                  <a:gd name="T7" fmla="*/ 1 h 44"/>
                  <a:gd name="T8" fmla="*/ 0 w 58"/>
                  <a:gd name="T9" fmla="*/ 1 h 44"/>
                  <a:gd name="T10" fmla="*/ 0 w 58"/>
                  <a:gd name="T11" fmla="*/ 1 h 44"/>
                  <a:gd name="T12" fmla="*/ 0 w 58"/>
                  <a:gd name="T13" fmla="*/ 1 h 44"/>
                  <a:gd name="T14" fmla="*/ 0 w 58"/>
                  <a:gd name="T15" fmla="*/ 1 h 44"/>
                  <a:gd name="T16" fmla="*/ 0 w 58"/>
                  <a:gd name="T17" fmla="*/ 1 h 44"/>
                  <a:gd name="T18" fmla="*/ 0 w 58"/>
                  <a:gd name="T19" fmla="*/ 1 h 44"/>
                  <a:gd name="T20" fmla="*/ 0 w 58"/>
                  <a:gd name="T21" fmla="*/ 1 h 44"/>
                  <a:gd name="T22" fmla="*/ 0 w 58"/>
                  <a:gd name="T23" fmla="*/ 1 h 44"/>
                  <a:gd name="T24" fmla="*/ 0 w 58"/>
                  <a:gd name="T25" fmla="*/ 1 h 44"/>
                  <a:gd name="T26" fmla="*/ 0 w 58"/>
                  <a:gd name="T27" fmla="*/ 1 h 44"/>
                  <a:gd name="T28" fmla="*/ 0 w 58"/>
                  <a:gd name="T29" fmla="*/ 1 h 44"/>
                  <a:gd name="T30" fmla="*/ 0 w 58"/>
                  <a:gd name="T31" fmla="*/ 1 h 44"/>
                  <a:gd name="T32" fmla="*/ 0 w 58"/>
                  <a:gd name="T33" fmla="*/ 0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44"/>
                  <a:gd name="T53" fmla="*/ 58 w 58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3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0 w 61"/>
                  <a:gd name="T1" fmla="*/ 1 h 20"/>
                  <a:gd name="T2" fmla="*/ 0 w 61"/>
                  <a:gd name="T3" fmla="*/ 1 h 20"/>
                  <a:gd name="T4" fmla="*/ 0 w 61"/>
                  <a:gd name="T5" fmla="*/ 1 h 20"/>
                  <a:gd name="T6" fmla="*/ 0 w 61"/>
                  <a:gd name="T7" fmla="*/ 1 h 20"/>
                  <a:gd name="T8" fmla="*/ 0 w 61"/>
                  <a:gd name="T9" fmla="*/ 1 h 20"/>
                  <a:gd name="T10" fmla="*/ 0 w 61"/>
                  <a:gd name="T11" fmla="*/ 1 h 20"/>
                  <a:gd name="T12" fmla="*/ 0 w 61"/>
                  <a:gd name="T13" fmla="*/ 1 h 20"/>
                  <a:gd name="T14" fmla="*/ 0 w 61"/>
                  <a:gd name="T15" fmla="*/ 1 h 20"/>
                  <a:gd name="T16" fmla="*/ 0 w 61"/>
                  <a:gd name="T17" fmla="*/ 1 h 20"/>
                  <a:gd name="T18" fmla="*/ 0 w 61"/>
                  <a:gd name="T19" fmla="*/ 0 h 20"/>
                  <a:gd name="T20" fmla="*/ 0 w 61"/>
                  <a:gd name="T21" fmla="*/ 0 h 20"/>
                  <a:gd name="T22" fmla="*/ 0 w 61"/>
                  <a:gd name="T23" fmla="*/ 1 h 20"/>
                  <a:gd name="T24" fmla="*/ 0 w 61"/>
                  <a:gd name="T25" fmla="*/ 1 h 20"/>
                  <a:gd name="T26" fmla="*/ 0 w 61"/>
                  <a:gd name="T27" fmla="*/ 1 h 20"/>
                  <a:gd name="T28" fmla="*/ 0 w 61"/>
                  <a:gd name="T29" fmla="*/ 1 h 20"/>
                  <a:gd name="T30" fmla="*/ 0 w 61"/>
                  <a:gd name="T31" fmla="*/ 1 h 20"/>
                  <a:gd name="T32" fmla="*/ 0 w 61"/>
                  <a:gd name="T33" fmla="*/ 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20"/>
                  <a:gd name="T53" fmla="*/ 61 w 61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4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0 w 61"/>
                  <a:gd name="T1" fmla="*/ 0 h 20"/>
                  <a:gd name="T2" fmla="*/ 0 w 61"/>
                  <a:gd name="T3" fmla="*/ 0 h 20"/>
                  <a:gd name="T4" fmla="*/ 0 w 61"/>
                  <a:gd name="T5" fmla="*/ 0 h 20"/>
                  <a:gd name="T6" fmla="*/ 0 w 61"/>
                  <a:gd name="T7" fmla="*/ 0 h 20"/>
                  <a:gd name="T8" fmla="*/ 0 w 61"/>
                  <a:gd name="T9" fmla="*/ 0 h 20"/>
                  <a:gd name="T10" fmla="*/ 0 w 61"/>
                  <a:gd name="T11" fmla="*/ 0 h 20"/>
                  <a:gd name="T12" fmla="*/ 0 w 61"/>
                  <a:gd name="T13" fmla="*/ 0 h 20"/>
                  <a:gd name="T14" fmla="*/ 0 w 61"/>
                  <a:gd name="T15" fmla="*/ 0 h 20"/>
                  <a:gd name="T16" fmla="*/ 0 w 61"/>
                  <a:gd name="T17" fmla="*/ 0 h 20"/>
                  <a:gd name="T18" fmla="*/ 0 w 61"/>
                  <a:gd name="T19" fmla="*/ 0 h 20"/>
                  <a:gd name="T20" fmla="*/ 0 w 61"/>
                  <a:gd name="T21" fmla="*/ 0 h 20"/>
                  <a:gd name="T22" fmla="*/ 0 w 61"/>
                  <a:gd name="T23" fmla="*/ 0 h 20"/>
                  <a:gd name="T24" fmla="*/ 0 w 61"/>
                  <a:gd name="T25" fmla="*/ 0 h 20"/>
                  <a:gd name="T26" fmla="*/ 0 w 61"/>
                  <a:gd name="T27" fmla="*/ 0 h 20"/>
                  <a:gd name="T28" fmla="*/ 0 w 61"/>
                  <a:gd name="T29" fmla="*/ 0 h 20"/>
                  <a:gd name="T30" fmla="*/ 0 w 61"/>
                  <a:gd name="T31" fmla="*/ 0 h 20"/>
                  <a:gd name="T32" fmla="*/ 0 w 61"/>
                  <a:gd name="T33" fmla="*/ 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20"/>
                  <a:gd name="T53" fmla="*/ 61 w 61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5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1 w 293"/>
                  <a:gd name="T1" fmla="*/ 0 h 81"/>
                  <a:gd name="T2" fmla="*/ 1 w 293"/>
                  <a:gd name="T3" fmla="*/ 0 h 81"/>
                  <a:gd name="T4" fmla="*/ 1 w 293"/>
                  <a:gd name="T5" fmla="*/ 0 h 81"/>
                  <a:gd name="T6" fmla="*/ 1 w 293"/>
                  <a:gd name="T7" fmla="*/ 0 h 81"/>
                  <a:gd name="T8" fmla="*/ 0 w 293"/>
                  <a:gd name="T9" fmla="*/ 0 h 81"/>
                  <a:gd name="T10" fmla="*/ 1 w 293"/>
                  <a:gd name="T11" fmla="*/ 0 h 81"/>
                  <a:gd name="T12" fmla="*/ 1 w 293"/>
                  <a:gd name="T13" fmla="*/ 0 h 81"/>
                  <a:gd name="T14" fmla="*/ 1 w 293"/>
                  <a:gd name="T15" fmla="*/ 0 h 81"/>
                  <a:gd name="T16" fmla="*/ 1 w 293"/>
                  <a:gd name="T17" fmla="*/ 0 h 81"/>
                  <a:gd name="T18" fmla="*/ 1 w 293"/>
                  <a:gd name="T19" fmla="*/ 0 h 81"/>
                  <a:gd name="T20" fmla="*/ 1 w 293"/>
                  <a:gd name="T21" fmla="*/ 0 h 81"/>
                  <a:gd name="T22" fmla="*/ 1 w 293"/>
                  <a:gd name="T23" fmla="*/ 0 h 81"/>
                  <a:gd name="T24" fmla="*/ 1 w 293"/>
                  <a:gd name="T25" fmla="*/ 0 h 81"/>
                  <a:gd name="T26" fmla="*/ 1 w 293"/>
                  <a:gd name="T27" fmla="*/ 0 h 81"/>
                  <a:gd name="T28" fmla="*/ 1 w 293"/>
                  <a:gd name="T29" fmla="*/ 0 h 81"/>
                  <a:gd name="T30" fmla="*/ 1 w 293"/>
                  <a:gd name="T31" fmla="*/ 0 h 81"/>
                  <a:gd name="T32" fmla="*/ 1 w 293"/>
                  <a:gd name="T33" fmla="*/ 0 h 81"/>
                  <a:gd name="T34" fmla="*/ 1 w 293"/>
                  <a:gd name="T35" fmla="*/ 0 h 81"/>
                  <a:gd name="T36" fmla="*/ 1 w 293"/>
                  <a:gd name="T37" fmla="*/ 0 h 81"/>
                  <a:gd name="T38" fmla="*/ 1 w 293"/>
                  <a:gd name="T39" fmla="*/ 0 h 81"/>
                  <a:gd name="T40" fmla="*/ 1 w 293"/>
                  <a:gd name="T41" fmla="*/ 0 h 81"/>
                  <a:gd name="T42" fmla="*/ 1 w 293"/>
                  <a:gd name="T43" fmla="*/ 0 h 81"/>
                  <a:gd name="T44" fmla="*/ 1 w 293"/>
                  <a:gd name="T45" fmla="*/ 0 h 81"/>
                  <a:gd name="T46" fmla="*/ 1 w 293"/>
                  <a:gd name="T47" fmla="*/ 0 h 81"/>
                  <a:gd name="T48" fmla="*/ 1 w 293"/>
                  <a:gd name="T49" fmla="*/ 0 h 81"/>
                  <a:gd name="T50" fmla="*/ 1 w 293"/>
                  <a:gd name="T51" fmla="*/ 0 h 81"/>
                  <a:gd name="T52" fmla="*/ 1 w 293"/>
                  <a:gd name="T53" fmla="*/ 0 h 81"/>
                  <a:gd name="T54" fmla="*/ 1 w 293"/>
                  <a:gd name="T55" fmla="*/ 0 h 81"/>
                  <a:gd name="T56" fmla="*/ 1 w 293"/>
                  <a:gd name="T57" fmla="*/ 0 h 81"/>
                  <a:gd name="T58" fmla="*/ 1 w 293"/>
                  <a:gd name="T59" fmla="*/ 0 h 81"/>
                  <a:gd name="T60" fmla="*/ 1 w 293"/>
                  <a:gd name="T61" fmla="*/ 0 h 81"/>
                  <a:gd name="T62" fmla="*/ 1 w 293"/>
                  <a:gd name="T63" fmla="*/ 0 h 81"/>
                  <a:gd name="T64" fmla="*/ 1 w 293"/>
                  <a:gd name="T65" fmla="*/ 0 h 81"/>
                  <a:gd name="T66" fmla="*/ 1 w 293"/>
                  <a:gd name="T67" fmla="*/ 0 h 81"/>
                  <a:gd name="T68" fmla="*/ 1 w 293"/>
                  <a:gd name="T69" fmla="*/ 0 h 81"/>
                  <a:gd name="T70" fmla="*/ 1 w 293"/>
                  <a:gd name="T71" fmla="*/ 0 h 81"/>
                  <a:gd name="T72" fmla="*/ 1 w 293"/>
                  <a:gd name="T73" fmla="*/ 0 h 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3"/>
                  <a:gd name="T112" fmla="*/ 0 h 81"/>
                  <a:gd name="T113" fmla="*/ 293 w 293"/>
                  <a:gd name="T114" fmla="*/ 81 h 8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6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1 w 45"/>
                  <a:gd name="T1" fmla="*/ 1 h 41"/>
                  <a:gd name="T2" fmla="*/ 1 w 45"/>
                  <a:gd name="T3" fmla="*/ 1 h 41"/>
                  <a:gd name="T4" fmla="*/ 1 w 45"/>
                  <a:gd name="T5" fmla="*/ 1 h 41"/>
                  <a:gd name="T6" fmla="*/ 1 w 45"/>
                  <a:gd name="T7" fmla="*/ 1 h 41"/>
                  <a:gd name="T8" fmla="*/ 1 w 45"/>
                  <a:gd name="T9" fmla="*/ 1 h 41"/>
                  <a:gd name="T10" fmla="*/ 1 w 45"/>
                  <a:gd name="T11" fmla="*/ 1 h 41"/>
                  <a:gd name="T12" fmla="*/ 1 w 45"/>
                  <a:gd name="T13" fmla="*/ 1 h 41"/>
                  <a:gd name="T14" fmla="*/ 1 w 45"/>
                  <a:gd name="T15" fmla="*/ 1 h 41"/>
                  <a:gd name="T16" fmla="*/ 0 w 45"/>
                  <a:gd name="T17" fmla="*/ 0 h 41"/>
                  <a:gd name="T18" fmla="*/ 1 w 45"/>
                  <a:gd name="T19" fmla="*/ 1 h 41"/>
                  <a:gd name="T20" fmla="*/ 1 w 45"/>
                  <a:gd name="T21" fmla="*/ 1 h 41"/>
                  <a:gd name="T22" fmla="*/ 1 w 45"/>
                  <a:gd name="T23" fmla="*/ 1 h 41"/>
                  <a:gd name="T24" fmla="*/ 1 w 45"/>
                  <a:gd name="T25" fmla="*/ 1 h 41"/>
                  <a:gd name="T26" fmla="*/ 1 w 45"/>
                  <a:gd name="T27" fmla="*/ 1 h 41"/>
                  <a:gd name="T28" fmla="*/ 1 w 45"/>
                  <a:gd name="T29" fmla="*/ 1 h 41"/>
                  <a:gd name="T30" fmla="*/ 1 w 45"/>
                  <a:gd name="T31" fmla="*/ 1 h 41"/>
                  <a:gd name="T32" fmla="*/ 1 w 45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41"/>
                  <a:gd name="T53" fmla="*/ 45 w 45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7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0 w 59"/>
                  <a:gd name="T1" fmla="*/ 1 h 47"/>
                  <a:gd name="T2" fmla="*/ 0 w 59"/>
                  <a:gd name="T3" fmla="*/ 1 h 47"/>
                  <a:gd name="T4" fmla="*/ 0 w 59"/>
                  <a:gd name="T5" fmla="*/ 1 h 47"/>
                  <a:gd name="T6" fmla="*/ 0 w 59"/>
                  <a:gd name="T7" fmla="*/ 1 h 47"/>
                  <a:gd name="T8" fmla="*/ 0 w 59"/>
                  <a:gd name="T9" fmla="*/ 1 h 47"/>
                  <a:gd name="T10" fmla="*/ 0 w 59"/>
                  <a:gd name="T11" fmla="*/ 1 h 47"/>
                  <a:gd name="T12" fmla="*/ 0 w 59"/>
                  <a:gd name="T13" fmla="*/ 1 h 47"/>
                  <a:gd name="T14" fmla="*/ 0 w 59"/>
                  <a:gd name="T15" fmla="*/ 1 h 47"/>
                  <a:gd name="T16" fmla="*/ 0 w 59"/>
                  <a:gd name="T17" fmla="*/ 0 h 47"/>
                  <a:gd name="T18" fmla="*/ 0 w 59"/>
                  <a:gd name="T19" fmla="*/ 1 h 47"/>
                  <a:gd name="T20" fmla="*/ 0 w 59"/>
                  <a:gd name="T21" fmla="*/ 1 h 47"/>
                  <a:gd name="T22" fmla="*/ 0 w 59"/>
                  <a:gd name="T23" fmla="*/ 1 h 47"/>
                  <a:gd name="T24" fmla="*/ 0 w 59"/>
                  <a:gd name="T25" fmla="*/ 1 h 47"/>
                  <a:gd name="T26" fmla="*/ 0 w 59"/>
                  <a:gd name="T27" fmla="*/ 1 h 47"/>
                  <a:gd name="T28" fmla="*/ 0 w 59"/>
                  <a:gd name="T29" fmla="*/ 1 h 47"/>
                  <a:gd name="T30" fmla="*/ 0 w 59"/>
                  <a:gd name="T31" fmla="*/ 1 h 47"/>
                  <a:gd name="T32" fmla="*/ 0 w 59"/>
                  <a:gd name="T33" fmla="*/ 1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7"/>
                  <a:gd name="T53" fmla="*/ 59 w 59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8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1 w 52"/>
                  <a:gd name="T1" fmla="*/ 1 h 54"/>
                  <a:gd name="T2" fmla="*/ 1 w 52"/>
                  <a:gd name="T3" fmla="*/ 1 h 54"/>
                  <a:gd name="T4" fmla="*/ 1 w 52"/>
                  <a:gd name="T5" fmla="*/ 1 h 54"/>
                  <a:gd name="T6" fmla="*/ 1 w 52"/>
                  <a:gd name="T7" fmla="*/ 1 h 54"/>
                  <a:gd name="T8" fmla="*/ 1 w 52"/>
                  <a:gd name="T9" fmla="*/ 1 h 54"/>
                  <a:gd name="T10" fmla="*/ 1 w 52"/>
                  <a:gd name="T11" fmla="*/ 1 h 54"/>
                  <a:gd name="T12" fmla="*/ 1 w 52"/>
                  <a:gd name="T13" fmla="*/ 1 h 54"/>
                  <a:gd name="T14" fmla="*/ 1 w 52"/>
                  <a:gd name="T15" fmla="*/ 1 h 54"/>
                  <a:gd name="T16" fmla="*/ 0 w 52"/>
                  <a:gd name="T17" fmla="*/ 0 h 54"/>
                  <a:gd name="T18" fmla="*/ 1 w 52"/>
                  <a:gd name="T19" fmla="*/ 1 h 54"/>
                  <a:gd name="T20" fmla="*/ 1 w 52"/>
                  <a:gd name="T21" fmla="*/ 1 h 54"/>
                  <a:gd name="T22" fmla="*/ 1 w 52"/>
                  <a:gd name="T23" fmla="*/ 1 h 54"/>
                  <a:gd name="T24" fmla="*/ 1 w 52"/>
                  <a:gd name="T25" fmla="*/ 1 h 54"/>
                  <a:gd name="T26" fmla="*/ 1 w 52"/>
                  <a:gd name="T27" fmla="*/ 1 h 54"/>
                  <a:gd name="T28" fmla="*/ 1 w 52"/>
                  <a:gd name="T29" fmla="*/ 1 h 54"/>
                  <a:gd name="T30" fmla="*/ 1 w 52"/>
                  <a:gd name="T31" fmla="*/ 1 h 54"/>
                  <a:gd name="T32" fmla="*/ 1 w 52"/>
                  <a:gd name="T33" fmla="*/ 1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4"/>
                  <a:gd name="T53" fmla="*/ 52 w 52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99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1 w 45"/>
                  <a:gd name="T1" fmla="*/ 0 h 51"/>
                  <a:gd name="T2" fmla="*/ 1 w 45"/>
                  <a:gd name="T3" fmla="*/ 0 h 51"/>
                  <a:gd name="T4" fmla="*/ 1 w 45"/>
                  <a:gd name="T5" fmla="*/ 0 h 51"/>
                  <a:gd name="T6" fmla="*/ 1 w 45"/>
                  <a:gd name="T7" fmla="*/ 0 h 51"/>
                  <a:gd name="T8" fmla="*/ 1 w 45"/>
                  <a:gd name="T9" fmla="*/ 0 h 51"/>
                  <a:gd name="T10" fmla="*/ 1 w 45"/>
                  <a:gd name="T11" fmla="*/ 0 h 51"/>
                  <a:gd name="T12" fmla="*/ 1 w 45"/>
                  <a:gd name="T13" fmla="*/ 0 h 51"/>
                  <a:gd name="T14" fmla="*/ 1 w 45"/>
                  <a:gd name="T15" fmla="*/ 0 h 51"/>
                  <a:gd name="T16" fmla="*/ 0 w 45"/>
                  <a:gd name="T17" fmla="*/ 0 h 51"/>
                  <a:gd name="T18" fmla="*/ 1 w 45"/>
                  <a:gd name="T19" fmla="*/ 0 h 51"/>
                  <a:gd name="T20" fmla="*/ 1 w 45"/>
                  <a:gd name="T21" fmla="*/ 0 h 51"/>
                  <a:gd name="T22" fmla="*/ 1 w 45"/>
                  <a:gd name="T23" fmla="*/ 0 h 51"/>
                  <a:gd name="T24" fmla="*/ 1 w 45"/>
                  <a:gd name="T25" fmla="*/ 0 h 51"/>
                  <a:gd name="T26" fmla="*/ 1 w 45"/>
                  <a:gd name="T27" fmla="*/ 0 h 51"/>
                  <a:gd name="T28" fmla="*/ 1 w 45"/>
                  <a:gd name="T29" fmla="*/ 0 h 51"/>
                  <a:gd name="T30" fmla="*/ 1 w 45"/>
                  <a:gd name="T31" fmla="*/ 0 h 51"/>
                  <a:gd name="T32" fmla="*/ 1 w 45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51"/>
                  <a:gd name="T53" fmla="*/ 45 w 45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0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1 w 32"/>
                  <a:gd name="T1" fmla="*/ 1 h 46"/>
                  <a:gd name="T2" fmla="*/ 1 w 32"/>
                  <a:gd name="T3" fmla="*/ 1 h 46"/>
                  <a:gd name="T4" fmla="*/ 1 w 32"/>
                  <a:gd name="T5" fmla="*/ 1 h 46"/>
                  <a:gd name="T6" fmla="*/ 1 w 32"/>
                  <a:gd name="T7" fmla="*/ 1 h 46"/>
                  <a:gd name="T8" fmla="*/ 1 w 32"/>
                  <a:gd name="T9" fmla="*/ 1 h 46"/>
                  <a:gd name="T10" fmla="*/ 1 w 32"/>
                  <a:gd name="T11" fmla="*/ 1 h 46"/>
                  <a:gd name="T12" fmla="*/ 1 w 32"/>
                  <a:gd name="T13" fmla="*/ 1 h 46"/>
                  <a:gd name="T14" fmla="*/ 1 w 32"/>
                  <a:gd name="T15" fmla="*/ 1 h 46"/>
                  <a:gd name="T16" fmla="*/ 0 w 32"/>
                  <a:gd name="T17" fmla="*/ 0 h 46"/>
                  <a:gd name="T18" fmla="*/ 1 w 32"/>
                  <a:gd name="T19" fmla="*/ 1 h 46"/>
                  <a:gd name="T20" fmla="*/ 1 w 32"/>
                  <a:gd name="T21" fmla="*/ 1 h 46"/>
                  <a:gd name="T22" fmla="*/ 1 w 32"/>
                  <a:gd name="T23" fmla="*/ 1 h 46"/>
                  <a:gd name="T24" fmla="*/ 1 w 32"/>
                  <a:gd name="T25" fmla="*/ 1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46"/>
                  <a:gd name="T41" fmla="*/ 32 w 32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1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1 w 25"/>
                  <a:gd name="T1" fmla="*/ 0 h 35"/>
                  <a:gd name="T2" fmla="*/ 1 w 25"/>
                  <a:gd name="T3" fmla="*/ 0 h 35"/>
                  <a:gd name="T4" fmla="*/ 1 w 25"/>
                  <a:gd name="T5" fmla="*/ 0 h 35"/>
                  <a:gd name="T6" fmla="*/ 1 w 25"/>
                  <a:gd name="T7" fmla="*/ 0 h 35"/>
                  <a:gd name="T8" fmla="*/ 0 w 25"/>
                  <a:gd name="T9" fmla="*/ 0 h 35"/>
                  <a:gd name="T10" fmla="*/ 1 w 25"/>
                  <a:gd name="T11" fmla="*/ 0 h 35"/>
                  <a:gd name="T12" fmla="*/ 1 w 25"/>
                  <a:gd name="T13" fmla="*/ 0 h 35"/>
                  <a:gd name="T14" fmla="*/ 1 w 25"/>
                  <a:gd name="T15" fmla="*/ 0 h 35"/>
                  <a:gd name="T16" fmla="*/ 1 w 25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5"/>
                  <a:gd name="T29" fmla="*/ 25 w 25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2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 w 18"/>
                  <a:gd name="T1" fmla="*/ 1 h 24"/>
                  <a:gd name="T2" fmla="*/ 1 w 18"/>
                  <a:gd name="T3" fmla="*/ 1 h 24"/>
                  <a:gd name="T4" fmla="*/ 1 w 18"/>
                  <a:gd name="T5" fmla="*/ 1 h 24"/>
                  <a:gd name="T6" fmla="*/ 1 w 18"/>
                  <a:gd name="T7" fmla="*/ 0 h 24"/>
                  <a:gd name="T8" fmla="*/ 0 w 18"/>
                  <a:gd name="T9" fmla="*/ 1 h 24"/>
                  <a:gd name="T10" fmla="*/ 1 w 18"/>
                  <a:gd name="T11" fmla="*/ 1 h 24"/>
                  <a:gd name="T12" fmla="*/ 1 w 18"/>
                  <a:gd name="T13" fmla="*/ 1 h 24"/>
                  <a:gd name="T14" fmla="*/ 1 w 18"/>
                  <a:gd name="T15" fmla="*/ 1 h 24"/>
                  <a:gd name="T16" fmla="*/ 1 w 18"/>
                  <a:gd name="T17" fmla="*/ 1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24"/>
                  <a:gd name="T29" fmla="*/ 18 w 18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3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1 w 51"/>
                  <a:gd name="T1" fmla="*/ 0 h 45"/>
                  <a:gd name="T2" fmla="*/ 1 w 51"/>
                  <a:gd name="T3" fmla="*/ 0 h 45"/>
                  <a:gd name="T4" fmla="*/ 1 w 51"/>
                  <a:gd name="T5" fmla="*/ 0 h 45"/>
                  <a:gd name="T6" fmla="*/ 1 w 51"/>
                  <a:gd name="T7" fmla="*/ 0 h 45"/>
                  <a:gd name="T8" fmla="*/ 1 w 51"/>
                  <a:gd name="T9" fmla="*/ 0 h 45"/>
                  <a:gd name="T10" fmla="*/ 1 w 51"/>
                  <a:gd name="T11" fmla="*/ 0 h 45"/>
                  <a:gd name="T12" fmla="*/ 1 w 51"/>
                  <a:gd name="T13" fmla="*/ 0 h 45"/>
                  <a:gd name="T14" fmla="*/ 1 w 51"/>
                  <a:gd name="T15" fmla="*/ 0 h 45"/>
                  <a:gd name="T16" fmla="*/ 0 w 51"/>
                  <a:gd name="T17" fmla="*/ 0 h 45"/>
                  <a:gd name="T18" fmla="*/ 1 w 51"/>
                  <a:gd name="T19" fmla="*/ 0 h 45"/>
                  <a:gd name="T20" fmla="*/ 1 w 51"/>
                  <a:gd name="T21" fmla="*/ 0 h 45"/>
                  <a:gd name="T22" fmla="*/ 1 w 51"/>
                  <a:gd name="T23" fmla="*/ 0 h 45"/>
                  <a:gd name="T24" fmla="*/ 1 w 51"/>
                  <a:gd name="T25" fmla="*/ 0 h 45"/>
                  <a:gd name="T26" fmla="*/ 1 w 51"/>
                  <a:gd name="T27" fmla="*/ 0 h 45"/>
                  <a:gd name="T28" fmla="*/ 1 w 51"/>
                  <a:gd name="T29" fmla="*/ 0 h 45"/>
                  <a:gd name="T30" fmla="*/ 1 w 51"/>
                  <a:gd name="T31" fmla="*/ 0 h 45"/>
                  <a:gd name="T32" fmla="*/ 1 w 51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5"/>
                  <a:gd name="T53" fmla="*/ 51 w 5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4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1 w 40"/>
                  <a:gd name="T1" fmla="*/ 1 h 35"/>
                  <a:gd name="T2" fmla="*/ 1 w 40"/>
                  <a:gd name="T3" fmla="*/ 1 h 35"/>
                  <a:gd name="T4" fmla="*/ 1 w 40"/>
                  <a:gd name="T5" fmla="*/ 1 h 35"/>
                  <a:gd name="T6" fmla="*/ 1 w 40"/>
                  <a:gd name="T7" fmla="*/ 1 h 35"/>
                  <a:gd name="T8" fmla="*/ 1 w 40"/>
                  <a:gd name="T9" fmla="*/ 1 h 35"/>
                  <a:gd name="T10" fmla="*/ 1 w 40"/>
                  <a:gd name="T11" fmla="*/ 1 h 35"/>
                  <a:gd name="T12" fmla="*/ 1 w 40"/>
                  <a:gd name="T13" fmla="*/ 1 h 35"/>
                  <a:gd name="T14" fmla="*/ 1 w 40"/>
                  <a:gd name="T15" fmla="*/ 1 h 35"/>
                  <a:gd name="T16" fmla="*/ 0 w 40"/>
                  <a:gd name="T17" fmla="*/ 0 h 35"/>
                  <a:gd name="T18" fmla="*/ 1 w 40"/>
                  <a:gd name="T19" fmla="*/ 1 h 35"/>
                  <a:gd name="T20" fmla="*/ 1 w 40"/>
                  <a:gd name="T21" fmla="*/ 1 h 35"/>
                  <a:gd name="T22" fmla="*/ 1 w 40"/>
                  <a:gd name="T23" fmla="*/ 1 h 35"/>
                  <a:gd name="T24" fmla="*/ 1 w 40"/>
                  <a:gd name="T25" fmla="*/ 1 h 35"/>
                  <a:gd name="T26" fmla="*/ 1 w 40"/>
                  <a:gd name="T27" fmla="*/ 1 h 35"/>
                  <a:gd name="T28" fmla="*/ 1 w 40"/>
                  <a:gd name="T29" fmla="*/ 1 h 35"/>
                  <a:gd name="T30" fmla="*/ 1 w 40"/>
                  <a:gd name="T31" fmla="*/ 1 h 35"/>
                  <a:gd name="T32" fmla="*/ 1 w 40"/>
                  <a:gd name="T33" fmla="*/ 1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35"/>
                  <a:gd name="T53" fmla="*/ 40 w 40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5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1 w 45"/>
                  <a:gd name="T1" fmla="*/ 0 h 50"/>
                  <a:gd name="T2" fmla="*/ 1 w 45"/>
                  <a:gd name="T3" fmla="*/ 0 h 50"/>
                  <a:gd name="T4" fmla="*/ 1 w 45"/>
                  <a:gd name="T5" fmla="*/ 0 h 50"/>
                  <a:gd name="T6" fmla="*/ 1 w 45"/>
                  <a:gd name="T7" fmla="*/ 0 h 50"/>
                  <a:gd name="T8" fmla="*/ 1 w 45"/>
                  <a:gd name="T9" fmla="*/ 0 h 50"/>
                  <a:gd name="T10" fmla="*/ 1 w 45"/>
                  <a:gd name="T11" fmla="*/ 0 h 50"/>
                  <a:gd name="T12" fmla="*/ 1 w 45"/>
                  <a:gd name="T13" fmla="*/ 0 h 50"/>
                  <a:gd name="T14" fmla="*/ 1 w 45"/>
                  <a:gd name="T15" fmla="*/ 0 h 50"/>
                  <a:gd name="T16" fmla="*/ 0 w 45"/>
                  <a:gd name="T17" fmla="*/ 0 h 50"/>
                  <a:gd name="T18" fmla="*/ 1 w 45"/>
                  <a:gd name="T19" fmla="*/ 0 h 50"/>
                  <a:gd name="T20" fmla="*/ 1 w 45"/>
                  <a:gd name="T21" fmla="*/ 0 h 50"/>
                  <a:gd name="T22" fmla="*/ 1 w 45"/>
                  <a:gd name="T23" fmla="*/ 0 h 50"/>
                  <a:gd name="T24" fmla="*/ 1 w 45"/>
                  <a:gd name="T25" fmla="*/ 0 h 50"/>
                  <a:gd name="T26" fmla="*/ 1 w 45"/>
                  <a:gd name="T27" fmla="*/ 0 h 50"/>
                  <a:gd name="T28" fmla="*/ 1 w 45"/>
                  <a:gd name="T29" fmla="*/ 0 h 50"/>
                  <a:gd name="T30" fmla="*/ 1 w 45"/>
                  <a:gd name="T31" fmla="*/ 0 h 50"/>
                  <a:gd name="T32" fmla="*/ 1 w 45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50"/>
                  <a:gd name="T53" fmla="*/ 45 w 45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6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1 w 34"/>
                  <a:gd name="T1" fmla="*/ 0 h 42"/>
                  <a:gd name="T2" fmla="*/ 1 w 34"/>
                  <a:gd name="T3" fmla="*/ 0 h 42"/>
                  <a:gd name="T4" fmla="*/ 1 w 34"/>
                  <a:gd name="T5" fmla="*/ 0 h 42"/>
                  <a:gd name="T6" fmla="*/ 1 w 34"/>
                  <a:gd name="T7" fmla="*/ 0 h 42"/>
                  <a:gd name="T8" fmla="*/ 1 w 34"/>
                  <a:gd name="T9" fmla="*/ 0 h 42"/>
                  <a:gd name="T10" fmla="*/ 1 w 34"/>
                  <a:gd name="T11" fmla="*/ 0 h 42"/>
                  <a:gd name="T12" fmla="*/ 1 w 34"/>
                  <a:gd name="T13" fmla="*/ 0 h 42"/>
                  <a:gd name="T14" fmla="*/ 1 w 34"/>
                  <a:gd name="T15" fmla="*/ 0 h 42"/>
                  <a:gd name="T16" fmla="*/ 0 w 34"/>
                  <a:gd name="T17" fmla="*/ 0 h 42"/>
                  <a:gd name="T18" fmla="*/ 1 w 34"/>
                  <a:gd name="T19" fmla="*/ 0 h 42"/>
                  <a:gd name="T20" fmla="*/ 1 w 34"/>
                  <a:gd name="T21" fmla="*/ 0 h 42"/>
                  <a:gd name="T22" fmla="*/ 1 w 34"/>
                  <a:gd name="T23" fmla="*/ 0 h 42"/>
                  <a:gd name="T24" fmla="*/ 1 w 34"/>
                  <a:gd name="T25" fmla="*/ 0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42"/>
                  <a:gd name="T41" fmla="*/ 34 w 34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7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0 h 7"/>
                  <a:gd name="T2" fmla="*/ 0 w 45"/>
                  <a:gd name="T3" fmla="*/ 0 h 7"/>
                  <a:gd name="T4" fmla="*/ 0 w 45"/>
                  <a:gd name="T5" fmla="*/ 0 h 7"/>
                  <a:gd name="T6" fmla="*/ 0 w 45"/>
                  <a:gd name="T7" fmla="*/ 0 h 7"/>
                  <a:gd name="T8" fmla="*/ 0 w 45"/>
                  <a:gd name="T9" fmla="*/ 0 h 7"/>
                  <a:gd name="T10" fmla="*/ 0 w 45"/>
                  <a:gd name="T11" fmla="*/ 0 h 7"/>
                  <a:gd name="T12" fmla="*/ 0 w 45"/>
                  <a:gd name="T13" fmla="*/ 0 h 7"/>
                  <a:gd name="T14" fmla="*/ 0 w 45"/>
                  <a:gd name="T15" fmla="*/ 0 h 7"/>
                  <a:gd name="T16" fmla="*/ 0 w 45"/>
                  <a:gd name="T17" fmla="*/ 0 h 7"/>
                  <a:gd name="T18" fmla="*/ 0 w 45"/>
                  <a:gd name="T19" fmla="*/ 0 h 7"/>
                  <a:gd name="T20" fmla="*/ 0 w 45"/>
                  <a:gd name="T21" fmla="*/ 0 h 7"/>
                  <a:gd name="T22" fmla="*/ 0 w 45"/>
                  <a:gd name="T23" fmla="*/ 0 h 7"/>
                  <a:gd name="T24" fmla="*/ 0 w 45"/>
                  <a:gd name="T25" fmla="*/ 0 h 7"/>
                  <a:gd name="T26" fmla="*/ 0 w 45"/>
                  <a:gd name="T27" fmla="*/ 0 h 7"/>
                  <a:gd name="T28" fmla="*/ 0 w 45"/>
                  <a:gd name="T29" fmla="*/ 0 h 7"/>
                  <a:gd name="T30" fmla="*/ 0 w 45"/>
                  <a:gd name="T31" fmla="*/ 0 h 7"/>
                  <a:gd name="T32" fmla="*/ 0 w 45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7"/>
                  <a:gd name="T53" fmla="*/ 45 w 4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8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0 h 55"/>
                  <a:gd name="T2" fmla="*/ 1 w 60"/>
                  <a:gd name="T3" fmla="*/ 0 h 55"/>
                  <a:gd name="T4" fmla="*/ 1 w 60"/>
                  <a:gd name="T5" fmla="*/ 0 h 55"/>
                  <a:gd name="T6" fmla="*/ 1 w 60"/>
                  <a:gd name="T7" fmla="*/ 0 h 55"/>
                  <a:gd name="T8" fmla="*/ 1 w 60"/>
                  <a:gd name="T9" fmla="*/ 0 h 55"/>
                  <a:gd name="T10" fmla="*/ 1 w 60"/>
                  <a:gd name="T11" fmla="*/ 0 h 55"/>
                  <a:gd name="T12" fmla="*/ 1 w 60"/>
                  <a:gd name="T13" fmla="*/ 0 h 55"/>
                  <a:gd name="T14" fmla="*/ 1 w 60"/>
                  <a:gd name="T15" fmla="*/ 0 h 55"/>
                  <a:gd name="T16" fmla="*/ 1 w 60"/>
                  <a:gd name="T17" fmla="*/ 0 h 55"/>
                  <a:gd name="T18" fmla="*/ 1 w 60"/>
                  <a:gd name="T19" fmla="*/ 0 h 55"/>
                  <a:gd name="T20" fmla="*/ 1 w 60"/>
                  <a:gd name="T21" fmla="*/ 0 h 55"/>
                  <a:gd name="T22" fmla="*/ 1 w 60"/>
                  <a:gd name="T23" fmla="*/ 0 h 55"/>
                  <a:gd name="T24" fmla="*/ 1 w 60"/>
                  <a:gd name="T25" fmla="*/ 0 h 55"/>
                  <a:gd name="T26" fmla="*/ 1 w 60"/>
                  <a:gd name="T27" fmla="*/ 0 h 55"/>
                  <a:gd name="T28" fmla="*/ 1 w 60"/>
                  <a:gd name="T29" fmla="*/ 0 h 55"/>
                  <a:gd name="T30" fmla="*/ 1 w 60"/>
                  <a:gd name="T31" fmla="*/ 0 h 55"/>
                  <a:gd name="T32" fmla="*/ 0 w 60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55"/>
                  <a:gd name="T53" fmla="*/ 60 w 60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09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0 h 57"/>
                  <a:gd name="T2" fmla="*/ 1 w 54"/>
                  <a:gd name="T3" fmla="*/ 0 h 57"/>
                  <a:gd name="T4" fmla="*/ 1 w 54"/>
                  <a:gd name="T5" fmla="*/ 0 h 57"/>
                  <a:gd name="T6" fmla="*/ 1 w 54"/>
                  <a:gd name="T7" fmla="*/ 0 h 57"/>
                  <a:gd name="T8" fmla="*/ 1 w 54"/>
                  <a:gd name="T9" fmla="*/ 0 h 57"/>
                  <a:gd name="T10" fmla="*/ 1 w 54"/>
                  <a:gd name="T11" fmla="*/ 0 h 57"/>
                  <a:gd name="T12" fmla="*/ 1 w 54"/>
                  <a:gd name="T13" fmla="*/ 0 h 57"/>
                  <a:gd name="T14" fmla="*/ 1 w 54"/>
                  <a:gd name="T15" fmla="*/ 0 h 57"/>
                  <a:gd name="T16" fmla="*/ 1 w 54"/>
                  <a:gd name="T17" fmla="*/ 0 h 57"/>
                  <a:gd name="T18" fmla="*/ 1 w 54"/>
                  <a:gd name="T19" fmla="*/ 0 h 57"/>
                  <a:gd name="T20" fmla="*/ 1 w 54"/>
                  <a:gd name="T21" fmla="*/ 0 h 57"/>
                  <a:gd name="T22" fmla="*/ 1 w 54"/>
                  <a:gd name="T23" fmla="*/ 0 h 57"/>
                  <a:gd name="T24" fmla="*/ 1 w 54"/>
                  <a:gd name="T25" fmla="*/ 0 h 57"/>
                  <a:gd name="T26" fmla="*/ 1 w 54"/>
                  <a:gd name="T27" fmla="*/ 0 h 57"/>
                  <a:gd name="T28" fmla="*/ 1 w 54"/>
                  <a:gd name="T29" fmla="*/ 0 h 57"/>
                  <a:gd name="T30" fmla="*/ 1 w 54"/>
                  <a:gd name="T31" fmla="*/ 0 h 57"/>
                  <a:gd name="T32" fmla="*/ 0 w 54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57"/>
                  <a:gd name="T53" fmla="*/ 54 w 5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0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1 h 60"/>
                  <a:gd name="T2" fmla="*/ 1 w 47"/>
                  <a:gd name="T3" fmla="*/ 1 h 60"/>
                  <a:gd name="T4" fmla="*/ 1 w 47"/>
                  <a:gd name="T5" fmla="*/ 1 h 60"/>
                  <a:gd name="T6" fmla="*/ 1 w 47"/>
                  <a:gd name="T7" fmla="*/ 1 h 60"/>
                  <a:gd name="T8" fmla="*/ 1 w 47"/>
                  <a:gd name="T9" fmla="*/ 1 h 60"/>
                  <a:gd name="T10" fmla="*/ 1 w 47"/>
                  <a:gd name="T11" fmla="*/ 1 h 60"/>
                  <a:gd name="T12" fmla="*/ 1 w 47"/>
                  <a:gd name="T13" fmla="*/ 1 h 60"/>
                  <a:gd name="T14" fmla="*/ 1 w 47"/>
                  <a:gd name="T15" fmla="*/ 1 h 60"/>
                  <a:gd name="T16" fmla="*/ 1 w 47"/>
                  <a:gd name="T17" fmla="*/ 0 h 60"/>
                  <a:gd name="T18" fmla="*/ 1 w 47"/>
                  <a:gd name="T19" fmla="*/ 1 h 60"/>
                  <a:gd name="T20" fmla="*/ 1 w 47"/>
                  <a:gd name="T21" fmla="*/ 1 h 60"/>
                  <a:gd name="T22" fmla="*/ 1 w 47"/>
                  <a:gd name="T23" fmla="*/ 1 h 60"/>
                  <a:gd name="T24" fmla="*/ 1 w 47"/>
                  <a:gd name="T25" fmla="*/ 1 h 60"/>
                  <a:gd name="T26" fmla="*/ 1 w 47"/>
                  <a:gd name="T27" fmla="*/ 1 h 60"/>
                  <a:gd name="T28" fmla="*/ 1 w 47"/>
                  <a:gd name="T29" fmla="*/ 1 h 60"/>
                  <a:gd name="T30" fmla="*/ 1 w 47"/>
                  <a:gd name="T31" fmla="*/ 1 h 60"/>
                  <a:gd name="T32" fmla="*/ 0 w 47"/>
                  <a:gd name="T33" fmla="*/ 1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60"/>
                  <a:gd name="T53" fmla="*/ 47 w 47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1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1 h 55"/>
                  <a:gd name="T2" fmla="*/ 1 w 36"/>
                  <a:gd name="T3" fmla="*/ 1 h 55"/>
                  <a:gd name="T4" fmla="*/ 1 w 36"/>
                  <a:gd name="T5" fmla="*/ 1 h 55"/>
                  <a:gd name="T6" fmla="*/ 1 w 36"/>
                  <a:gd name="T7" fmla="*/ 1 h 55"/>
                  <a:gd name="T8" fmla="*/ 1 w 36"/>
                  <a:gd name="T9" fmla="*/ 1 h 55"/>
                  <a:gd name="T10" fmla="*/ 1 w 36"/>
                  <a:gd name="T11" fmla="*/ 1 h 55"/>
                  <a:gd name="T12" fmla="*/ 1 w 36"/>
                  <a:gd name="T13" fmla="*/ 1 h 55"/>
                  <a:gd name="T14" fmla="*/ 1 w 36"/>
                  <a:gd name="T15" fmla="*/ 1 h 55"/>
                  <a:gd name="T16" fmla="*/ 1 w 36"/>
                  <a:gd name="T17" fmla="*/ 0 h 55"/>
                  <a:gd name="T18" fmla="*/ 1 w 36"/>
                  <a:gd name="T19" fmla="*/ 1 h 55"/>
                  <a:gd name="T20" fmla="*/ 1 w 36"/>
                  <a:gd name="T21" fmla="*/ 1 h 55"/>
                  <a:gd name="T22" fmla="*/ 1 w 36"/>
                  <a:gd name="T23" fmla="*/ 1 h 55"/>
                  <a:gd name="T24" fmla="*/ 0 w 36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55"/>
                  <a:gd name="T41" fmla="*/ 36 w 36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2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1 h 53"/>
                  <a:gd name="T2" fmla="*/ 0 w 33"/>
                  <a:gd name="T3" fmla="*/ 1 h 53"/>
                  <a:gd name="T4" fmla="*/ 0 w 33"/>
                  <a:gd name="T5" fmla="*/ 1 h 53"/>
                  <a:gd name="T6" fmla="*/ 0 w 33"/>
                  <a:gd name="T7" fmla="*/ 1 h 53"/>
                  <a:gd name="T8" fmla="*/ 0 w 33"/>
                  <a:gd name="T9" fmla="*/ 1 h 53"/>
                  <a:gd name="T10" fmla="*/ 0 w 33"/>
                  <a:gd name="T11" fmla="*/ 1 h 53"/>
                  <a:gd name="T12" fmla="*/ 0 w 33"/>
                  <a:gd name="T13" fmla="*/ 1 h 53"/>
                  <a:gd name="T14" fmla="*/ 0 w 33"/>
                  <a:gd name="T15" fmla="*/ 0 h 53"/>
                  <a:gd name="T16" fmla="*/ 0 w 33"/>
                  <a:gd name="T17" fmla="*/ 0 h 53"/>
                  <a:gd name="T18" fmla="*/ 0 w 33"/>
                  <a:gd name="T19" fmla="*/ 1 h 53"/>
                  <a:gd name="T20" fmla="*/ 0 w 33"/>
                  <a:gd name="T21" fmla="*/ 1 h 53"/>
                  <a:gd name="T22" fmla="*/ 0 w 33"/>
                  <a:gd name="T23" fmla="*/ 1 h 53"/>
                  <a:gd name="T24" fmla="*/ 0 w 33"/>
                  <a:gd name="T25" fmla="*/ 1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53"/>
                  <a:gd name="T41" fmla="*/ 33 w 3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3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0 h 47"/>
                  <a:gd name="T2" fmla="*/ 1 w 16"/>
                  <a:gd name="T3" fmla="*/ 0 h 47"/>
                  <a:gd name="T4" fmla="*/ 1 w 16"/>
                  <a:gd name="T5" fmla="*/ 0 h 47"/>
                  <a:gd name="T6" fmla="*/ 1 w 16"/>
                  <a:gd name="T7" fmla="*/ 0 h 47"/>
                  <a:gd name="T8" fmla="*/ 1 w 16"/>
                  <a:gd name="T9" fmla="*/ 0 h 47"/>
                  <a:gd name="T10" fmla="*/ 1 w 16"/>
                  <a:gd name="T11" fmla="*/ 0 h 47"/>
                  <a:gd name="T12" fmla="*/ 1 w 16"/>
                  <a:gd name="T13" fmla="*/ 0 h 47"/>
                  <a:gd name="T14" fmla="*/ 1 w 16"/>
                  <a:gd name="T15" fmla="*/ 0 h 47"/>
                  <a:gd name="T16" fmla="*/ 0 w 16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7"/>
                  <a:gd name="T29" fmla="*/ 16 w 1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4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w 9"/>
                  <a:gd name="T9" fmla="*/ 0 h 41"/>
                  <a:gd name="T10" fmla="*/ 0 w 9"/>
                  <a:gd name="T11" fmla="*/ 0 h 41"/>
                  <a:gd name="T12" fmla="*/ 0 w 9"/>
                  <a:gd name="T13" fmla="*/ 0 h 41"/>
                  <a:gd name="T14" fmla="*/ 0 w 9"/>
                  <a:gd name="T15" fmla="*/ 0 h 41"/>
                  <a:gd name="T16" fmla="*/ 0 w 9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1"/>
                  <a:gd name="T29" fmla="*/ 9 w 9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5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1 w 11"/>
                  <a:gd name="T1" fmla="*/ 0 h 39"/>
                  <a:gd name="T2" fmla="*/ 1 w 11"/>
                  <a:gd name="T3" fmla="*/ 0 h 39"/>
                  <a:gd name="T4" fmla="*/ 1 w 11"/>
                  <a:gd name="T5" fmla="*/ 0 h 39"/>
                  <a:gd name="T6" fmla="*/ 1 w 11"/>
                  <a:gd name="T7" fmla="*/ 0 h 39"/>
                  <a:gd name="T8" fmla="*/ 1 w 11"/>
                  <a:gd name="T9" fmla="*/ 0 h 39"/>
                  <a:gd name="T10" fmla="*/ 0 w 11"/>
                  <a:gd name="T11" fmla="*/ 0 h 39"/>
                  <a:gd name="T12" fmla="*/ 1 w 11"/>
                  <a:gd name="T13" fmla="*/ 0 h 39"/>
                  <a:gd name="T14" fmla="*/ 1 w 11"/>
                  <a:gd name="T15" fmla="*/ 0 h 39"/>
                  <a:gd name="T16" fmla="*/ 1 w 11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39"/>
                  <a:gd name="T29" fmla="*/ 11 w 11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6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0 w 12"/>
                  <a:gd name="T1" fmla="*/ 1 h 38"/>
                  <a:gd name="T2" fmla="*/ 0 w 12"/>
                  <a:gd name="T3" fmla="*/ 1 h 38"/>
                  <a:gd name="T4" fmla="*/ 0 w 12"/>
                  <a:gd name="T5" fmla="*/ 1 h 38"/>
                  <a:gd name="T6" fmla="*/ 0 w 12"/>
                  <a:gd name="T7" fmla="*/ 1 h 38"/>
                  <a:gd name="T8" fmla="*/ 0 w 12"/>
                  <a:gd name="T9" fmla="*/ 0 h 38"/>
                  <a:gd name="T10" fmla="*/ 0 w 12"/>
                  <a:gd name="T11" fmla="*/ 1 h 38"/>
                  <a:gd name="T12" fmla="*/ 0 w 12"/>
                  <a:gd name="T13" fmla="*/ 1 h 38"/>
                  <a:gd name="T14" fmla="*/ 0 w 12"/>
                  <a:gd name="T15" fmla="*/ 1 h 38"/>
                  <a:gd name="T16" fmla="*/ 0 w 12"/>
                  <a:gd name="T17" fmla="*/ 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38"/>
                  <a:gd name="T29" fmla="*/ 12 w 1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7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0 w 11"/>
                  <a:gd name="T1" fmla="*/ 1 h 42"/>
                  <a:gd name="T2" fmla="*/ 0 w 11"/>
                  <a:gd name="T3" fmla="*/ 1 h 42"/>
                  <a:gd name="T4" fmla="*/ 0 w 11"/>
                  <a:gd name="T5" fmla="*/ 1 h 42"/>
                  <a:gd name="T6" fmla="*/ 0 w 11"/>
                  <a:gd name="T7" fmla="*/ 1 h 42"/>
                  <a:gd name="T8" fmla="*/ 0 w 11"/>
                  <a:gd name="T9" fmla="*/ 0 h 42"/>
                  <a:gd name="T10" fmla="*/ 0 w 11"/>
                  <a:gd name="T11" fmla="*/ 1 h 42"/>
                  <a:gd name="T12" fmla="*/ 0 w 11"/>
                  <a:gd name="T13" fmla="*/ 1 h 42"/>
                  <a:gd name="T14" fmla="*/ 0 w 11"/>
                  <a:gd name="T15" fmla="*/ 1 h 42"/>
                  <a:gd name="T16" fmla="*/ 0 w 11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42"/>
                  <a:gd name="T29" fmla="*/ 11 w 11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8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1 w 62"/>
                  <a:gd name="T1" fmla="*/ 0 h 45"/>
                  <a:gd name="T2" fmla="*/ 1 w 62"/>
                  <a:gd name="T3" fmla="*/ 0 h 45"/>
                  <a:gd name="T4" fmla="*/ 1 w 62"/>
                  <a:gd name="T5" fmla="*/ 0 h 45"/>
                  <a:gd name="T6" fmla="*/ 1 w 62"/>
                  <a:gd name="T7" fmla="*/ 0 h 45"/>
                  <a:gd name="T8" fmla="*/ 1 w 62"/>
                  <a:gd name="T9" fmla="*/ 0 h 45"/>
                  <a:gd name="T10" fmla="*/ 1 w 62"/>
                  <a:gd name="T11" fmla="*/ 0 h 45"/>
                  <a:gd name="T12" fmla="*/ 1 w 62"/>
                  <a:gd name="T13" fmla="*/ 0 h 45"/>
                  <a:gd name="T14" fmla="*/ 1 w 62"/>
                  <a:gd name="T15" fmla="*/ 0 h 45"/>
                  <a:gd name="T16" fmla="*/ 0 w 62"/>
                  <a:gd name="T17" fmla="*/ 0 h 45"/>
                  <a:gd name="T18" fmla="*/ 1 w 62"/>
                  <a:gd name="T19" fmla="*/ 0 h 45"/>
                  <a:gd name="T20" fmla="*/ 1 w 62"/>
                  <a:gd name="T21" fmla="*/ 0 h 45"/>
                  <a:gd name="T22" fmla="*/ 1 w 62"/>
                  <a:gd name="T23" fmla="*/ 0 h 45"/>
                  <a:gd name="T24" fmla="*/ 1 w 62"/>
                  <a:gd name="T25" fmla="*/ 0 h 45"/>
                  <a:gd name="T26" fmla="*/ 1 w 62"/>
                  <a:gd name="T27" fmla="*/ 0 h 45"/>
                  <a:gd name="T28" fmla="*/ 1 w 62"/>
                  <a:gd name="T29" fmla="*/ 0 h 45"/>
                  <a:gd name="T30" fmla="*/ 1 w 62"/>
                  <a:gd name="T31" fmla="*/ 0 h 45"/>
                  <a:gd name="T32" fmla="*/ 1 w 62"/>
                  <a:gd name="T33" fmla="*/ 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45"/>
                  <a:gd name="T53" fmla="*/ 62 w 62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19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0 h 29"/>
                  <a:gd name="T2" fmla="*/ 1 w 46"/>
                  <a:gd name="T3" fmla="*/ 0 h 29"/>
                  <a:gd name="T4" fmla="*/ 1 w 46"/>
                  <a:gd name="T5" fmla="*/ 0 h 29"/>
                  <a:gd name="T6" fmla="*/ 1 w 46"/>
                  <a:gd name="T7" fmla="*/ 0 h 29"/>
                  <a:gd name="T8" fmla="*/ 1 w 46"/>
                  <a:gd name="T9" fmla="*/ 0 h 29"/>
                  <a:gd name="T10" fmla="*/ 1 w 46"/>
                  <a:gd name="T11" fmla="*/ 0 h 29"/>
                  <a:gd name="T12" fmla="*/ 1 w 46"/>
                  <a:gd name="T13" fmla="*/ 0 h 29"/>
                  <a:gd name="T14" fmla="*/ 1 w 46"/>
                  <a:gd name="T15" fmla="*/ 0 h 29"/>
                  <a:gd name="T16" fmla="*/ 1 w 46"/>
                  <a:gd name="T17" fmla="*/ 0 h 29"/>
                  <a:gd name="T18" fmla="*/ 1 w 46"/>
                  <a:gd name="T19" fmla="*/ 0 h 29"/>
                  <a:gd name="T20" fmla="*/ 1 w 46"/>
                  <a:gd name="T21" fmla="*/ 0 h 29"/>
                  <a:gd name="T22" fmla="*/ 1 w 46"/>
                  <a:gd name="T23" fmla="*/ 0 h 29"/>
                  <a:gd name="T24" fmla="*/ 1 w 46"/>
                  <a:gd name="T25" fmla="*/ 0 h 29"/>
                  <a:gd name="T26" fmla="*/ 1 w 46"/>
                  <a:gd name="T27" fmla="*/ 0 h 29"/>
                  <a:gd name="T28" fmla="*/ 1 w 46"/>
                  <a:gd name="T29" fmla="*/ 0 h 29"/>
                  <a:gd name="T30" fmla="*/ 1 w 46"/>
                  <a:gd name="T31" fmla="*/ 0 h 29"/>
                  <a:gd name="T32" fmla="*/ 0 w 46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29"/>
                  <a:gd name="T53" fmla="*/ 46 w 46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0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 h 60"/>
                  <a:gd name="T2" fmla="*/ 0 w 254"/>
                  <a:gd name="T3" fmla="*/ 1 h 60"/>
                  <a:gd name="T4" fmla="*/ 1 w 254"/>
                  <a:gd name="T5" fmla="*/ 1 h 60"/>
                  <a:gd name="T6" fmla="*/ 1 w 254"/>
                  <a:gd name="T7" fmla="*/ 1 h 60"/>
                  <a:gd name="T8" fmla="*/ 1 w 254"/>
                  <a:gd name="T9" fmla="*/ 0 h 60"/>
                  <a:gd name="T10" fmla="*/ 1 w 254"/>
                  <a:gd name="T11" fmla="*/ 1 h 60"/>
                  <a:gd name="T12" fmla="*/ 1 w 254"/>
                  <a:gd name="T13" fmla="*/ 1 h 60"/>
                  <a:gd name="T14" fmla="*/ 1 w 254"/>
                  <a:gd name="T15" fmla="*/ 1 h 60"/>
                  <a:gd name="T16" fmla="*/ 1 w 254"/>
                  <a:gd name="T17" fmla="*/ 1 h 60"/>
                  <a:gd name="T18" fmla="*/ 1 w 254"/>
                  <a:gd name="T19" fmla="*/ 1 h 60"/>
                  <a:gd name="T20" fmla="*/ 1 w 254"/>
                  <a:gd name="T21" fmla="*/ 1 h 60"/>
                  <a:gd name="T22" fmla="*/ 1 w 254"/>
                  <a:gd name="T23" fmla="*/ 1 h 60"/>
                  <a:gd name="T24" fmla="*/ 1 w 254"/>
                  <a:gd name="T25" fmla="*/ 1 h 60"/>
                  <a:gd name="T26" fmla="*/ 1 w 254"/>
                  <a:gd name="T27" fmla="*/ 1 h 60"/>
                  <a:gd name="T28" fmla="*/ 1 w 254"/>
                  <a:gd name="T29" fmla="*/ 1 h 60"/>
                  <a:gd name="T30" fmla="*/ 1 w 254"/>
                  <a:gd name="T31" fmla="*/ 1 h 60"/>
                  <a:gd name="T32" fmla="*/ 1 w 254"/>
                  <a:gd name="T33" fmla="*/ 1 h 60"/>
                  <a:gd name="T34" fmla="*/ 1 w 254"/>
                  <a:gd name="T35" fmla="*/ 1 h 60"/>
                  <a:gd name="T36" fmla="*/ 1 w 254"/>
                  <a:gd name="T37" fmla="*/ 1 h 60"/>
                  <a:gd name="T38" fmla="*/ 1 w 254"/>
                  <a:gd name="T39" fmla="*/ 1 h 60"/>
                  <a:gd name="T40" fmla="*/ 1 w 254"/>
                  <a:gd name="T41" fmla="*/ 1 h 60"/>
                  <a:gd name="T42" fmla="*/ 1 w 254"/>
                  <a:gd name="T43" fmla="*/ 1 h 60"/>
                  <a:gd name="T44" fmla="*/ 1 w 254"/>
                  <a:gd name="T45" fmla="*/ 1 h 60"/>
                  <a:gd name="T46" fmla="*/ 1 w 254"/>
                  <a:gd name="T47" fmla="*/ 1 h 60"/>
                  <a:gd name="T48" fmla="*/ 1 w 254"/>
                  <a:gd name="T49" fmla="*/ 1 h 60"/>
                  <a:gd name="T50" fmla="*/ 1 w 254"/>
                  <a:gd name="T51" fmla="*/ 1 h 60"/>
                  <a:gd name="T52" fmla="*/ 1 w 254"/>
                  <a:gd name="T53" fmla="*/ 1 h 60"/>
                  <a:gd name="T54" fmla="*/ 1 w 254"/>
                  <a:gd name="T55" fmla="*/ 1 h 60"/>
                  <a:gd name="T56" fmla="*/ 1 w 254"/>
                  <a:gd name="T57" fmla="*/ 1 h 60"/>
                  <a:gd name="T58" fmla="*/ 1 w 254"/>
                  <a:gd name="T59" fmla="*/ 1 h 60"/>
                  <a:gd name="T60" fmla="*/ 1 w 254"/>
                  <a:gd name="T61" fmla="*/ 1 h 60"/>
                  <a:gd name="T62" fmla="*/ 1 w 254"/>
                  <a:gd name="T63" fmla="*/ 1 h 60"/>
                  <a:gd name="T64" fmla="*/ 1 w 254"/>
                  <a:gd name="T65" fmla="*/ 1 h 60"/>
                  <a:gd name="T66" fmla="*/ 1 w 254"/>
                  <a:gd name="T67" fmla="*/ 1 h 60"/>
                  <a:gd name="T68" fmla="*/ 1 w 254"/>
                  <a:gd name="T69" fmla="*/ 1 h 60"/>
                  <a:gd name="T70" fmla="*/ 1 w 254"/>
                  <a:gd name="T71" fmla="*/ 1 h 60"/>
                  <a:gd name="T72" fmla="*/ 1 w 254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4"/>
                  <a:gd name="T112" fmla="*/ 0 h 60"/>
                  <a:gd name="T113" fmla="*/ 254 w 254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1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0 h 52"/>
                  <a:gd name="T2" fmla="*/ 0 w 31"/>
                  <a:gd name="T3" fmla="*/ 0 h 52"/>
                  <a:gd name="T4" fmla="*/ 0 w 31"/>
                  <a:gd name="T5" fmla="*/ 0 h 52"/>
                  <a:gd name="T6" fmla="*/ 0 w 31"/>
                  <a:gd name="T7" fmla="*/ 0 h 52"/>
                  <a:gd name="T8" fmla="*/ 0 w 31"/>
                  <a:gd name="T9" fmla="*/ 0 h 52"/>
                  <a:gd name="T10" fmla="*/ 0 w 31"/>
                  <a:gd name="T11" fmla="*/ 0 h 52"/>
                  <a:gd name="T12" fmla="*/ 0 w 31"/>
                  <a:gd name="T13" fmla="*/ 0 h 52"/>
                  <a:gd name="T14" fmla="*/ 0 w 31"/>
                  <a:gd name="T15" fmla="*/ 0 h 52"/>
                  <a:gd name="T16" fmla="*/ 0 w 31"/>
                  <a:gd name="T17" fmla="*/ 0 h 52"/>
                  <a:gd name="T18" fmla="*/ 0 w 31"/>
                  <a:gd name="T19" fmla="*/ 0 h 52"/>
                  <a:gd name="T20" fmla="*/ 0 w 31"/>
                  <a:gd name="T21" fmla="*/ 0 h 52"/>
                  <a:gd name="T22" fmla="*/ 0 w 31"/>
                  <a:gd name="T23" fmla="*/ 0 h 52"/>
                  <a:gd name="T24" fmla="*/ 0 w 31"/>
                  <a:gd name="T25" fmla="*/ 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52"/>
                  <a:gd name="T41" fmla="*/ 31 w 31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2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1 w 46"/>
                  <a:gd name="T1" fmla="*/ 0 h 64"/>
                  <a:gd name="T2" fmla="*/ 1 w 46"/>
                  <a:gd name="T3" fmla="*/ 1 h 64"/>
                  <a:gd name="T4" fmla="*/ 1 w 46"/>
                  <a:gd name="T5" fmla="*/ 1 h 64"/>
                  <a:gd name="T6" fmla="*/ 1 w 46"/>
                  <a:gd name="T7" fmla="*/ 1 h 64"/>
                  <a:gd name="T8" fmla="*/ 1 w 46"/>
                  <a:gd name="T9" fmla="*/ 1 h 64"/>
                  <a:gd name="T10" fmla="*/ 1 w 46"/>
                  <a:gd name="T11" fmla="*/ 1 h 64"/>
                  <a:gd name="T12" fmla="*/ 1 w 46"/>
                  <a:gd name="T13" fmla="*/ 1 h 64"/>
                  <a:gd name="T14" fmla="*/ 1 w 46"/>
                  <a:gd name="T15" fmla="*/ 1 h 64"/>
                  <a:gd name="T16" fmla="*/ 0 w 46"/>
                  <a:gd name="T17" fmla="*/ 1 h 64"/>
                  <a:gd name="T18" fmla="*/ 1 w 46"/>
                  <a:gd name="T19" fmla="*/ 1 h 64"/>
                  <a:gd name="T20" fmla="*/ 1 w 46"/>
                  <a:gd name="T21" fmla="*/ 1 h 64"/>
                  <a:gd name="T22" fmla="*/ 1 w 46"/>
                  <a:gd name="T23" fmla="*/ 1 h 64"/>
                  <a:gd name="T24" fmla="*/ 1 w 46"/>
                  <a:gd name="T25" fmla="*/ 1 h 64"/>
                  <a:gd name="T26" fmla="*/ 1 w 46"/>
                  <a:gd name="T27" fmla="*/ 1 h 64"/>
                  <a:gd name="T28" fmla="*/ 1 w 46"/>
                  <a:gd name="T29" fmla="*/ 1 h 64"/>
                  <a:gd name="T30" fmla="*/ 1 w 46"/>
                  <a:gd name="T31" fmla="*/ 1 h 64"/>
                  <a:gd name="T32" fmla="*/ 1 w 4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4"/>
                  <a:gd name="T53" fmla="*/ 46 w 4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3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1 w 59"/>
                  <a:gd name="T1" fmla="*/ 0 h 74"/>
                  <a:gd name="T2" fmla="*/ 1 w 59"/>
                  <a:gd name="T3" fmla="*/ 1 h 74"/>
                  <a:gd name="T4" fmla="*/ 1 w 59"/>
                  <a:gd name="T5" fmla="*/ 1 h 74"/>
                  <a:gd name="T6" fmla="*/ 1 w 59"/>
                  <a:gd name="T7" fmla="*/ 1 h 74"/>
                  <a:gd name="T8" fmla="*/ 1 w 59"/>
                  <a:gd name="T9" fmla="*/ 1 h 74"/>
                  <a:gd name="T10" fmla="*/ 1 w 59"/>
                  <a:gd name="T11" fmla="*/ 1 h 74"/>
                  <a:gd name="T12" fmla="*/ 1 w 59"/>
                  <a:gd name="T13" fmla="*/ 1 h 74"/>
                  <a:gd name="T14" fmla="*/ 1 w 59"/>
                  <a:gd name="T15" fmla="*/ 1 h 74"/>
                  <a:gd name="T16" fmla="*/ 0 w 59"/>
                  <a:gd name="T17" fmla="*/ 1 h 74"/>
                  <a:gd name="T18" fmla="*/ 1 w 59"/>
                  <a:gd name="T19" fmla="*/ 1 h 74"/>
                  <a:gd name="T20" fmla="*/ 1 w 59"/>
                  <a:gd name="T21" fmla="*/ 1 h 74"/>
                  <a:gd name="T22" fmla="*/ 1 w 59"/>
                  <a:gd name="T23" fmla="*/ 1 h 74"/>
                  <a:gd name="T24" fmla="*/ 1 w 59"/>
                  <a:gd name="T25" fmla="*/ 1 h 74"/>
                  <a:gd name="T26" fmla="*/ 1 w 59"/>
                  <a:gd name="T27" fmla="*/ 1 h 74"/>
                  <a:gd name="T28" fmla="*/ 1 w 59"/>
                  <a:gd name="T29" fmla="*/ 1 h 74"/>
                  <a:gd name="T30" fmla="*/ 1 w 59"/>
                  <a:gd name="T31" fmla="*/ 1 h 74"/>
                  <a:gd name="T32" fmla="*/ 1 w 59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4"/>
                  <a:gd name="T53" fmla="*/ 59 w 59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4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1 w 54"/>
                  <a:gd name="T1" fmla="*/ 0 h 81"/>
                  <a:gd name="T2" fmla="*/ 1 w 54"/>
                  <a:gd name="T3" fmla="*/ 0 h 81"/>
                  <a:gd name="T4" fmla="*/ 1 w 54"/>
                  <a:gd name="T5" fmla="*/ 0 h 81"/>
                  <a:gd name="T6" fmla="*/ 1 w 54"/>
                  <a:gd name="T7" fmla="*/ 0 h 81"/>
                  <a:gd name="T8" fmla="*/ 1 w 54"/>
                  <a:gd name="T9" fmla="*/ 0 h 81"/>
                  <a:gd name="T10" fmla="*/ 1 w 54"/>
                  <a:gd name="T11" fmla="*/ 0 h 81"/>
                  <a:gd name="T12" fmla="*/ 1 w 54"/>
                  <a:gd name="T13" fmla="*/ 0 h 81"/>
                  <a:gd name="T14" fmla="*/ 1 w 54"/>
                  <a:gd name="T15" fmla="*/ 0 h 81"/>
                  <a:gd name="T16" fmla="*/ 0 w 54"/>
                  <a:gd name="T17" fmla="*/ 0 h 81"/>
                  <a:gd name="T18" fmla="*/ 1 w 54"/>
                  <a:gd name="T19" fmla="*/ 0 h 81"/>
                  <a:gd name="T20" fmla="*/ 1 w 54"/>
                  <a:gd name="T21" fmla="*/ 0 h 81"/>
                  <a:gd name="T22" fmla="*/ 1 w 54"/>
                  <a:gd name="T23" fmla="*/ 0 h 81"/>
                  <a:gd name="T24" fmla="*/ 1 w 54"/>
                  <a:gd name="T25" fmla="*/ 0 h 81"/>
                  <a:gd name="T26" fmla="*/ 1 w 54"/>
                  <a:gd name="T27" fmla="*/ 0 h 81"/>
                  <a:gd name="T28" fmla="*/ 1 w 54"/>
                  <a:gd name="T29" fmla="*/ 0 h 81"/>
                  <a:gd name="T30" fmla="*/ 1 w 54"/>
                  <a:gd name="T31" fmla="*/ 0 h 81"/>
                  <a:gd name="T32" fmla="*/ 1 w 54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81"/>
                  <a:gd name="T53" fmla="*/ 54 w 54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5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1 w 46"/>
                  <a:gd name="T1" fmla="*/ 0 h 73"/>
                  <a:gd name="T2" fmla="*/ 1 w 46"/>
                  <a:gd name="T3" fmla="*/ 0 h 73"/>
                  <a:gd name="T4" fmla="*/ 1 w 46"/>
                  <a:gd name="T5" fmla="*/ 0 h 73"/>
                  <a:gd name="T6" fmla="*/ 1 w 46"/>
                  <a:gd name="T7" fmla="*/ 0 h 73"/>
                  <a:gd name="T8" fmla="*/ 1 w 46"/>
                  <a:gd name="T9" fmla="*/ 0 h 73"/>
                  <a:gd name="T10" fmla="*/ 1 w 46"/>
                  <a:gd name="T11" fmla="*/ 0 h 73"/>
                  <a:gd name="T12" fmla="*/ 1 w 46"/>
                  <a:gd name="T13" fmla="*/ 0 h 73"/>
                  <a:gd name="T14" fmla="*/ 1 w 46"/>
                  <a:gd name="T15" fmla="*/ 0 h 73"/>
                  <a:gd name="T16" fmla="*/ 0 w 46"/>
                  <a:gd name="T17" fmla="*/ 0 h 73"/>
                  <a:gd name="T18" fmla="*/ 1 w 46"/>
                  <a:gd name="T19" fmla="*/ 0 h 73"/>
                  <a:gd name="T20" fmla="*/ 1 w 46"/>
                  <a:gd name="T21" fmla="*/ 0 h 73"/>
                  <a:gd name="T22" fmla="*/ 1 w 46"/>
                  <a:gd name="T23" fmla="*/ 0 h 73"/>
                  <a:gd name="T24" fmla="*/ 1 w 46"/>
                  <a:gd name="T25" fmla="*/ 0 h 73"/>
                  <a:gd name="T26" fmla="*/ 1 w 46"/>
                  <a:gd name="T27" fmla="*/ 0 h 73"/>
                  <a:gd name="T28" fmla="*/ 1 w 46"/>
                  <a:gd name="T29" fmla="*/ 0 h 73"/>
                  <a:gd name="T30" fmla="*/ 1 w 46"/>
                  <a:gd name="T31" fmla="*/ 0 h 73"/>
                  <a:gd name="T32" fmla="*/ 1 w 46"/>
                  <a:gd name="T33" fmla="*/ 0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73"/>
                  <a:gd name="T53" fmla="*/ 46 w 4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6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1 w 39"/>
                  <a:gd name="T1" fmla="*/ 0 h 61"/>
                  <a:gd name="T2" fmla="*/ 1 w 39"/>
                  <a:gd name="T3" fmla="*/ 1 h 61"/>
                  <a:gd name="T4" fmla="*/ 1 w 39"/>
                  <a:gd name="T5" fmla="*/ 1 h 61"/>
                  <a:gd name="T6" fmla="*/ 1 w 39"/>
                  <a:gd name="T7" fmla="*/ 1 h 61"/>
                  <a:gd name="T8" fmla="*/ 1 w 39"/>
                  <a:gd name="T9" fmla="*/ 1 h 61"/>
                  <a:gd name="T10" fmla="*/ 1 w 39"/>
                  <a:gd name="T11" fmla="*/ 1 h 61"/>
                  <a:gd name="T12" fmla="*/ 1 w 39"/>
                  <a:gd name="T13" fmla="*/ 1 h 61"/>
                  <a:gd name="T14" fmla="*/ 1 w 39"/>
                  <a:gd name="T15" fmla="*/ 1 h 61"/>
                  <a:gd name="T16" fmla="*/ 0 w 39"/>
                  <a:gd name="T17" fmla="*/ 1 h 61"/>
                  <a:gd name="T18" fmla="*/ 1 w 39"/>
                  <a:gd name="T19" fmla="*/ 1 h 61"/>
                  <a:gd name="T20" fmla="*/ 1 w 39"/>
                  <a:gd name="T21" fmla="*/ 1 h 61"/>
                  <a:gd name="T22" fmla="*/ 1 w 39"/>
                  <a:gd name="T23" fmla="*/ 1 h 61"/>
                  <a:gd name="T24" fmla="*/ 1 w 39"/>
                  <a:gd name="T25" fmla="*/ 1 h 61"/>
                  <a:gd name="T26" fmla="*/ 1 w 39"/>
                  <a:gd name="T27" fmla="*/ 1 h 61"/>
                  <a:gd name="T28" fmla="*/ 1 w 39"/>
                  <a:gd name="T29" fmla="*/ 1 h 61"/>
                  <a:gd name="T30" fmla="*/ 1 w 39"/>
                  <a:gd name="T31" fmla="*/ 1 h 61"/>
                  <a:gd name="T32" fmla="*/ 1 w 39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61"/>
                  <a:gd name="T53" fmla="*/ 39 w 3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7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1 w 10"/>
                  <a:gd name="T1" fmla="*/ 0 h 35"/>
                  <a:gd name="T2" fmla="*/ 1 w 10"/>
                  <a:gd name="T3" fmla="*/ 1 h 35"/>
                  <a:gd name="T4" fmla="*/ 1 w 10"/>
                  <a:gd name="T5" fmla="*/ 1 h 35"/>
                  <a:gd name="T6" fmla="*/ 1 w 10"/>
                  <a:gd name="T7" fmla="*/ 1 h 35"/>
                  <a:gd name="T8" fmla="*/ 0 w 10"/>
                  <a:gd name="T9" fmla="*/ 1 h 35"/>
                  <a:gd name="T10" fmla="*/ 1 w 10"/>
                  <a:gd name="T11" fmla="*/ 1 h 35"/>
                  <a:gd name="T12" fmla="*/ 1 w 10"/>
                  <a:gd name="T13" fmla="*/ 1 h 35"/>
                  <a:gd name="T14" fmla="*/ 1 w 10"/>
                  <a:gd name="T15" fmla="*/ 1 h 35"/>
                  <a:gd name="T16" fmla="*/ 1 w 10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5"/>
                  <a:gd name="T29" fmla="*/ 10 w 10"/>
                  <a:gd name="T30" fmla="*/ 35 h 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8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1 w 53"/>
                  <a:gd name="T1" fmla="*/ 0 h 68"/>
                  <a:gd name="T2" fmla="*/ 1 w 53"/>
                  <a:gd name="T3" fmla="*/ 1 h 68"/>
                  <a:gd name="T4" fmla="*/ 1 w 53"/>
                  <a:gd name="T5" fmla="*/ 1 h 68"/>
                  <a:gd name="T6" fmla="*/ 1 w 53"/>
                  <a:gd name="T7" fmla="*/ 1 h 68"/>
                  <a:gd name="T8" fmla="*/ 1 w 53"/>
                  <a:gd name="T9" fmla="*/ 1 h 68"/>
                  <a:gd name="T10" fmla="*/ 1 w 53"/>
                  <a:gd name="T11" fmla="*/ 1 h 68"/>
                  <a:gd name="T12" fmla="*/ 1 w 53"/>
                  <a:gd name="T13" fmla="*/ 1 h 68"/>
                  <a:gd name="T14" fmla="*/ 1 w 53"/>
                  <a:gd name="T15" fmla="*/ 1 h 68"/>
                  <a:gd name="T16" fmla="*/ 0 w 53"/>
                  <a:gd name="T17" fmla="*/ 1 h 68"/>
                  <a:gd name="T18" fmla="*/ 1 w 53"/>
                  <a:gd name="T19" fmla="*/ 1 h 68"/>
                  <a:gd name="T20" fmla="*/ 1 w 53"/>
                  <a:gd name="T21" fmla="*/ 1 h 68"/>
                  <a:gd name="T22" fmla="*/ 1 w 53"/>
                  <a:gd name="T23" fmla="*/ 1 h 68"/>
                  <a:gd name="T24" fmla="*/ 1 w 53"/>
                  <a:gd name="T25" fmla="*/ 1 h 68"/>
                  <a:gd name="T26" fmla="*/ 1 w 53"/>
                  <a:gd name="T27" fmla="*/ 1 h 68"/>
                  <a:gd name="T28" fmla="*/ 1 w 53"/>
                  <a:gd name="T29" fmla="*/ 1 h 68"/>
                  <a:gd name="T30" fmla="*/ 1 w 53"/>
                  <a:gd name="T31" fmla="*/ 1 h 68"/>
                  <a:gd name="T32" fmla="*/ 1 w 53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68"/>
                  <a:gd name="T53" fmla="*/ 53 w 53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29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1 w 52"/>
                  <a:gd name="T1" fmla="*/ 0 h 78"/>
                  <a:gd name="T2" fmla="*/ 1 w 52"/>
                  <a:gd name="T3" fmla="*/ 1 h 78"/>
                  <a:gd name="T4" fmla="*/ 1 w 52"/>
                  <a:gd name="T5" fmla="*/ 1 h 78"/>
                  <a:gd name="T6" fmla="*/ 1 w 52"/>
                  <a:gd name="T7" fmla="*/ 1 h 78"/>
                  <a:gd name="T8" fmla="*/ 1 w 52"/>
                  <a:gd name="T9" fmla="*/ 1 h 78"/>
                  <a:gd name="T10" fmla="*/ 1 w 52"/>
                  <a:gd name="T11" fmla="*/ 1 h 78"/>
                  <a:gd name="T12" fmla="*/ 1 w 52"/>
                  <a:gd name="T13" fmla="*/ 1 h 78"/>
                  <a:gd name="T14" fmla="*/ 1 w 52"/>
                  <a:gd name="T15" fmla="*/ 1 h 78"/>
                  <a:gd name="T16" fmla="*/ 0 w 52"/>
                  <a:gd name="T17" fmla="*/ 1 h 78"/>
                  <a:gd name="T18" fmla="*/ 1 w 52"/>
                  <a:gd name="T19" fmla="*/ 1 h 78"/>
                  <a:gd name="T20" fmla="*/ 1 w 52"/>
                  <a:gd name="T21" fmla="*/ 1 h 78"/>
                  <a:gd name="T22" fmla="*/ 1 w 52"/>
                  <a:gd name="T23" fmla="*/ 1 h 78"/>
                  <a:gd name="T24" fmla="*/ 1 w 52"/>
                  <a:gd name="T25" fmla="*/ 1 h 78"/>
                  <a:gd name="T26" fmla="*/ 1 w 52"/>
                  <a:gd name="T27" fmla="*/ 1 h 78"/>
                  <a:gd name="T28" fmla="*/ 1 w 52"/>
                  <a:gd name="T29" fmla="*/ 1 h 78"/>
                  <a:gd name="T30" fmla="*/ 1 w 52"/>
                  <a:gd name="T31" fmla="*/ 1 h 78"/>
                  <a:gd name="T32" fmla="*/ 1 w 52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8"/>
                  <a:gd name="T53" fmla="*/ 52 w 52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0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1 w 38"/>
                  <a:gd name="T1" fmla="*/ 0 h 75"/>
                  <a:gd name="T2" fmla="*/ 1 w 38"/>
                  <a:gd name="T3" fmla="*/ 0 h 75"/>
                  <a:gd name="T4" fmla="*/ 1 w 38"/>
                  <a:gd name="T5" fmla="*/ 0 h 75"/>
                  <a:gd name="T6" fmla="*/ 1 w 38"/>
                  <a:gd name="T7" fmla="*/ 0 h 75"/>
                  <a:gd name="T8" fmla="*/ 1 w 38"/>
                  <a:gd name="T9" fmla="*/ 0 h 75"/>
                  <a:gd name="T10" fmla="*/ 1 w 38"/>
                  <a:gd name="T11" fmla="*/ 0 h 75"/>
                  <a:gd name="T12" fmla="*/ 1 w 38"/>
                  <a:gd name="T13" fmla="*/ 0 h 75"/>
                  <a:gd name="T14" fmla="*/ 1 w 38"/>
                  <a:gd name="T15" fmla="*/ 0 h 75"/>
                  <a:gd name="T16" fmla="*/ 0 w 38"/>
                  <a:gd name="T17" fmla="*/ 0 h 75"/>
                  <a:gd name="T18" fmla="*/ 1 w 38"/>
                  <a:gd name="T19" fmla="*/ 0 h 75"/>
                  <a:gd name="T20" fmla="*/ 1 w 38"/>
                  <a:gd name="T21" fmla="*/ 0 h 75"/>
                  <a:gd name="T22" fmla="*/ 1 w 38"/>
                  <a:gd name="T23" fmla="*/ 0 h 75"/>
                  <a:gd name="T24" fmla="*/ 1 w 38"/>
                  <a:gd name="T25" fmla="*/ 0 h 75"/>
                  <a:gd name="T26" fmla="*/ 1 w 38"/>
                  <a:gd name="T27" fmla="*/ 0 h 75"/>
                  <a:gd name="T28" fmla="*/ 1 w 38"/>
                  <a:gd name="T29" fmla="*/ 0 h 75"/>
                  <a:gd name="T30" fmla="*/ 1 w 38"/>
                  <a:gd name="T31" fmla="*/ 0 h 75"/>
                  <a:gd name="T32" fmla="*/ 1 w 38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75"/>
                  <a:gd name="T53" fmla="*/ 38 w 38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1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0 w 41"/>
                  <a:gd name="T1" fmla="*/ 0 h 56"/>
                  <a:gd name="T2" fmla="*/ 0 w 41"/>
                  <a:gd name="T3" fmla="*/ 1 h 56"/>
                  <a:gd name="T4" fmla="*/ 0 w 41"/>
                  <a:gd name="T5" fmla="*/ 1 h 56"/>
                  <a:gd name="T6" fmla="*/ 0 w 41"/>
                  <a:gd name="T7" fmla="*/ 1 h 56"/>
                  <a:gd name="T8" fmla="*/ 0 w 41"/>
                  <a:gd name="T9" fmla="*/ 1 h 56"/>
                  <a:gd name="T10" fmla="*/ 0 w 41"/>
                  <a:gd name="T11" fmla="*/ 1 h 56"/>
                  <a:gd name="T12" fmla="*/ 0 w 41"/>
                  <a:gd name="T13" fmla="*/ 1 h 56"/>
                  <a:gd name="T14" fmla="*/ 0 w 41"/>
                  <a:gd name="T15" fmla="*/ 1 h 56"/>
                  <a:gd name="T16" fmla="*/ 0 w 41"/>
                  <a:gd name="T17" fmla="*/ 1 h 56"/>
                  <a:gd name="T18" fmla="*/ 0 w 41"/>
                  <a:gd name="T19" fmla="*/ 1 h 56"/>
                  <a:gd name="T20" fmla="*/ 0 w 41"/>
                  <a:gd name="T21" fmla="*/ 1 h 56"/>
                  <a:gd name="T22" fmla="*/ 0 w 41"/>
                  <a:gd name="T23" fmla="*/ 1 h 56"/>
                  <a:gd name="T24" fmla="*/ 0 w 41"/>
                  <a:gd name="T25" fmla="*/ 1 h 56"/>
                  <a:gd name="T26" fmla="*/ 0 w 41"/>
                  <a:gd name="T27" fmla="*/ 1 h 56"/>
                  <a:gd name="T28" fmla="*/ 0 w 41"/>
                  <a:gd name="T29" fmla="*/ 1 h 56"/>
                  <a:gd name="T30" fmla="*/ 0 w 41"/>
                  <a:gd name="T31" fmla="*/ 1 h 56"/>
                  <a:gd name="T32" fmla="*/ 0 w 41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56"/>
                  <a:gd name="T53" fmla="*/ 41 w 41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2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 w 14"/>
                  <a:gd name="T1" fmla="*/ 0 h 41"/>
                  <a:gd name="T2" fmla="*/ 1 w 14"/>
                  <a:gd name="T3" fmla="*/ 0 h 41"/>
                  <a:gd name="T4" fmla="*/ 1 w 14"/>
                  <a:gd name="T5" fmla="*/ 0 h 41"/>
                  <a:gd name="T6" fmla="*/ 1 w 14"/>
                  <a:gd name="T7" fmla="*/ 0 h 41"/>
                  <a:gd name="T8" fmla="*/ 0 w 14"/>
                  <a:gd name="T9" fmla="*/ 0 h 41"/>
                  <a:gd name="T10" fmla="*/ 1 w 14"/>
                  <a:gd name="T11" fmla="*/ 0 h 41"/>
                  <a:gd name="T12" fmla="*/ 1 w 14"/>
                  <a:gd name="T13" fmla="*/ 0 h 41"/>
                  <a:gd name="T14" fmla="*/ 1 w 14"/>
                  <a:gd name="T15" fmla="*/ 0 h 41"/>
                  <a:gd name="T16" fmla="*/ 1 w 14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1"/>
                  <a:gd name="T29" fmla="*/ 14 w 14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3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1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32"/>
                  <a:gd name="T41" fmla="*/ 33 w 33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4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1 h 9"/>
                  <a:gd name="T2" fmla="*/ 1 w 42"/>
                  <a:gd name="T3" fmla="*/ 1 h 9"/>
                  <a:gd name="T4" fmla="*/ 1 w 42"/>
                  <a:gd name="T5" fmla="*/ 1 h 9"/>
                  <a:gd name="T6" fmla="*/ 1 w 42"/>
                  <a:gd name="T7" fmla="*/ 1 h 9"/>
                  <a:gd name="T8" fmla="*/ 1 w 42"/>
                  <a:gd name="T9" fmla="*/ 1 h 9"/>
                  <a:gd name="T10" fmla="*/ 1 w 42"/>
                  <a:gd name="T11" fmla="*/ 1 h 9"/>
                  <a:gd name="T12" fmla="*/ 1 w 42"/>
                  <a:gd name="T13" fmla="*/ 1 h 9"/>
                  <a:gd name="T14" fmla="*/ 1 w 42"/>
                  <a:gd name="T15" fmla="*/ 1 h 9"/>
                  <a:gd name="T16" fmla="*/ 1 w 42"/>
                  <a:gd name="T17" fmla="*/ 1 h 9"/>
                  <a:gd name="T18" fmla="*/ 1 w 42"/>
                  <a:gd name="T19" fmla="*/ 1 h 9"/>
                  <a:gd name="T20" fmla="*/ 1 w 42"/>
                  <a:gd name="T21" fmla="*/ 0 h 9"/>
                  <a:gd name="T22" fmla="*/ 1 w 42"/>
                  <a:gd name="T23" fmla="*/ 0 h 9"/>
                  <a:gd name="T24" fmla="*/ 1 w 42"/>
                  <a:gd name="T25" fmla="*/ 1 h 9"/>
                  <a:gd name="T26" fmla="*/ 1 w 42"/>
                  <a:gd name="T27" fmla="*/ 1 h 9"/>
                  <a:gd name="T28" fmla="*/ 1 w 42"/>
                  <a:gd name="T29" fmla="*/ 1 h 9"/>
                  <a:gd name="T30" fmla="*/ 1 w 42"/>
                  <a:gd name="T31" fmla="*/ 1 h 9"/>
                  <a:gd name="T32" fmla="*/ 0 w 42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9"/>
                  <a:gd name="T53" fmla="*/ 42 w 42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5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1 w 42"/>
                  <a:gd name="T3" fmla="*/ 1 h 31"/>
                  <a:gd name="T4" fmla="*/ 1 w 42"/>
                  <a:gd name="T5" fmla="*/ 1 h 31"/>
                  <a:gd name="T6" fmla="*/ 1 w 42"/>
                  <a:gd name="T7" fmla="*/ 1 h 31"/>
                  <a:gd name="T8" fmla="*/ 1 w 42"/>
                  <a:gd name="T9" fmla="*/ 1 h 31"/>
                  <a:gd name="T10" fmla="*/ 1 w 42"/>
                  <a:gd name="T11" fmla="*/ 1 h 31"/>
                  <a:gd name="T12" fmla="*/ 1 w 42"/>
                  <a:gd name="T13" fmla="*/ 1 h 31"/>
                  <a:gd name="T14" fmla="*/ 1 w 42"/>
                  <a:gd name="T15" fmla="*/ 1 h 31"/>
                  <a:gd name="T16" fmla="*/ 1 w 42"/>
                  <a:gd name="T17" fmla="*/ 1 h 31"/>
                  <a:gd name="T18" fmla="*/ 1 w 42"/>
                  <a:gd name="T19" fmla="*/ 1 h 31"/>
                  <a:gd name="T20" fmla="*/ 1 w 42"/>
                  <a:gd name="T21" fmla="*/ 1 h 31"/>
                  <a:gd name="T22" fmla="*/ 1 w 42"/>
                  <a:gd name="T23" fmla="*/ 1 h 31"/>
                  <a:gd name="T24" fmla="*/ 1 w 42"/>
                  <a:gd name="T25" fmla="*/ 1 h 31"/>
                  <a:gd name="T26" fmla="*/ 1 w 42"/>
                  <a:gd name="T27" fmla="*/ 1 h 31"/>
                  <a:gd name="T28" fmla="*/ 1 w 42"/>
                  <a:gd name="T29" fmla="*/ 1 h 31"/>
                  <a:gd name="T30" fmla="*/ 1 w 42"/>
                  <a:gd name="T31" fmla="*/ 1 h 31"/>
                  <a:gd name="T32" fmla="*/ 0 w 42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31"/>
                  <a:gd name="T53" fmla="*/ 42 w 42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6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1 w 10"/>
                  <a:gd name="T1" fmla="*/ 0 h 52"/>
                  <a:gd name="T2" fmla="*/ 1 w 10"/>
                  <a:gd name="T3" fmla="*/ 1 h 52"/>
                  <a:gd name="T4" fmla="*/ 1 w 10"/>
                  <a:gd name="T5" fmla="*/ 1 h 52"/>
                  <a:gd name="T6" fmla="*/ 1 w 10"/>
                  <a:gd name="T7" fmla="*/ 1 h 52"/>
                  <a:gd name="T8" fmla="*/ 1 w 10"/>
                  <a:gd name="T9" fmla="*/ 1 h 52"/>
                  <a:gd name="T10" fmla="*/ 0 w 10"/>
                  <a:gd name="T11" fmla="*/ 1 h 52"/>
                  <a:gd name="T12" fmla="*/ 1 w 10"/>
                  <a:gd name="T13" fmla="*/ 1 h 52"/>
                  <a:gd name="T14" fmla="*/ 1 w 10"/>
                  <a:gd name="T15" fmla="*/ 1 h 52"/>
                  <a:gd name="T16" fmla="*/ 1 w 10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2"/>
                  <a:gd name="T29" fmla="*/ 10 w 10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7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 w 19"/>
                  <a:gd name="T1" fmla="*/ 0 h 51"/>
                  <a:gd name="T2" fmla="*/ 1 w 19"/>
                  <a:gd name="T3" fmla="*/ 0 h 51"/>
                  <a:gd name="T4" fmla="*/ 1 w 19"/>
                  <a:gd name="T5" fmla="*/ 0 h 51"/>
                  <a:gd name="T6" fmla="*/ 1 w 19"/>
                  <a:gd name="T7" fmla="*/ 0 h 51"/>
                  <a:gd name="T8" fmla="*/ 1 w 19"/>
                  <a:gd name="T9" fmla="*/ 0 h 51"/>
                  <a:gd name="T10" fmla="*/ 0 w 19"/>
                  <a:gd name="T11" fmla="*/ 0 h 51"/>
                  <a:gd name="T12" fmla="*/ 1 w 19"/>
                  <a:gd name="T13" fmla="*/ 0 h 51"/>
                  <a:gd name="T14" fmla="*/ 1 w 19"/>
                  <a:gd name="T15" fmla="*/ 0 h 51"/>
                  <a:gd name="T16" fmla="*/ 1 w 19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1"/>
                  <a:gd name="T29" fmla="*/ 19 w 1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8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1 w 10"/>
                  <a:gd name="T1" fmla="*/ 0 h 48"/>
                  <a:gd name="T2" fmla="*/ 1 w 10"/>
                  <a:gd name="T3" fmla="*/ 1 h 48"/>
                  <a:gd name="T4" fmla="*/ 1 w 10"/>
                  <a:gd name="T5" fmla="*/ 1 h 48"/>
                  <a:gd name="T6" fmla="*/ 1 w 10"/>
                  <a:gd name="T7" fmla="*/ 1 h 48"/>
                  <a:gd name="T8" fmla="*/ 1 w 10"/>
                  <a:gd name="T9" fmla="*/ 1 h 48"/>
                  <a:gd name="T10" fmla="*/ 0 w 10"/>
                  <a:gd name="T11" fmla="*/ 1 h 48"/>
                  <a:gd name="T12" fmla="*/ 0 w 10"/>
                  <a:gd name="T13" fmla="*/ 1 h 48"/>
                  <a:gd name="T14" fmla="*/ 1 w 10"/>
                  <a:gd name="T15" fmla="*/ 1 h 48"/>
                  <a:gd name="T16" fmla="*/ 1 w 10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48"/>
                  <a:gd name="T29" fmla="*/ 10 w 10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39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1 w 11"/>
                  <a:gd name="T3" fmla="*/ 1 h 52"/>
                  <a:gd name="T4" fmla="*/ 1 w 11"/>
                  <a:gd name="T5" fmla="*/ 1 h 52"/>
                  <a:gd name="T6" fmla="*/ 1 w 11"/>
                  <a:gd name="T7" fmla="*/ 1 h 52"/>
                  <a:gd name="T8" fmla="*/ 1 w 11"/>
                  <a:gd name="T9" fmla="*/ 1 h 52"/>
                  <a:gd name="T10" fmla="*/ 1 w 11"/>
                  <a:gd name="T11" fmla="*/ 1 h 52"/>
                  <a:gd name="T12" fmla="*/ 1 w 11"/>
                  <a:gd name="T13" fmla="*/ 1 h 52"/>
                  <a:gd name="T14" fmla="*/ 1 w 11"/>
                  <a:gd name="T15" fmla="*/ 1 h 52"/>
                  <a:gd name="T16" fmla="*/ 0 w 11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0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1 w 14"/>
                  <a:gd name="T3" fmla="*/ 1 h 52"/>
                  <a:gd name="T4" fmla="*/ 1 w 14"/>
                  <a:gd name="T5" fmla="*/ 1 h 52"/>
                  <a:gd name="T6" fmla="*/ 1 w 14"/>
                  <a:gd name="T7" fmla="*/ 1 h 52"/>
                  <a:gd name="T8" fmla="*/ 1 w 14"/>
                  <a:gd name="T9" fmla="*/ 1 h 52"/>
                  <a:gd name="T10" fmla="*/ 1 w 14"/>
                  <a:gd name="T11" fmla="*/ 1 h 52"/>
                  <a:gd name="T12" fmla="*/ 1 w 14"/>
                  <a:gd name="T13" fmla="*/ 1 h 52"/>
                  <a:gd name="T14" fmla="*/ 1 w 14"/>
                  <a:gd name="T15" fmla="*/ 1 h 52"/>
                  <a:gd name="T16" fmla="*/ 0 w 14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2"/>
                  <a:gd name="T29" fmla="*/ 14 w 14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1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1 w 17"/>
                  <a:gd name="T3" fmla="*/ 0 h 58"/>
                  <a:gd name="T4" fmla="*/ 1 w 17"/>
                  <a:gd name="T5" fmla="*/ 0 h 58"/>
                  <a:gd name="T6" fmla="*/ 1 w 17"/>
                  <a:gd name="T7" fmla="*/ 0 h 58"/>
                  <a:gd name="T8" fmla="*/ 1 w 17"/>
                  <a:gd name="T9" fmla="*/ 0 h 58"/>
                  <a:gd name="T10" fmla="*/ 1 w 17"/>
                  <a:gd name="T11" fmla="*/ 0 h 58"/>
                  <a:gd name="T12" fmla="*/ 1 w 17"/>
                  <a:gd name="T13" fmla="*/ 0 h 58"/>
                  <a:gd name="T14" fmla="*/ 1 w 17"/>
                  <a:gd name="T15" fmla="*/ 0 h 58"/>
                  <a:gd name="T16" fmla="*/ 0 w 17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8"/>
                  <a:gd name="T29" fmla="*/ 17 w 17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2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0 w 23"/>
                  <a:gd name="T3" fmla="*/ 1 h 61"/>
                  <a:gd name="T4" fmla="*/ 0 w 23"/>
                  <a:gd name="T5" fmla="*/ 1 h 61"/>
                  <a:gd name="T6" fmla="*/ 0 w 23"/>
                  <a:gd name="T7" fmla="*/ 1 h 61"/>
                  <a:gd name="T8" fmla="*/ 0 w 23"/>
                  <a:gd name="T9" fmla="*/ 1 h 61"/>
                  <a:gd name="T10" fmla="*/ 0 w 23"/>
                  <a:gd name="T11" fmla="*/ 1 h 61"/>
                  <a:gd name="T12" fmla="*/ 0 w 23"/>
                  <a:gd name="T13" fmla="*/ 1 h 61"/>
                  <a:gd name="T14" fmla="*/ 0 w 23"/>
                  <a:gd name="T15" fmla="*/ 1 h 61"/>
                  <a:gd name="T16" fmla="*/ 0 w 2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61"/>
                  <a:gd name="T29" fmla="*/ 23 w 2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3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1 w 30"/>
                  <a:gd name="T3" fmla="*/ 1 h 66"/>
                  <a:gd name="T4" fmla="*/ 1 w 30"/>
                  <a:gd name="T5" fmla="*/ 1 h 66"/>
                  <a:gd name="T6" fmla="*/ 1 w 30"/>
                  <a:gd name="T7" fmla="*/ 1 h 66"/>
                  <a:gd name="T8" fmla="*/ 1 w 30"/>
                  <a:gd name="T9" fmla="*/ 1 h 66"/>
                  <a:gd name="T10" fmla="*/ 1 w 30"/>
                  <a:gd name="T11" fmla="*/ 1 h 66"/>
                  <a:gd name="T12" fmla="*/ 1 w 30"/>
                  <a:gd name="T13" fmla="*/ 1 h 66"/>
                  <a:gd name="T14" fmla="*/ 1 w 30"/>
                  <a:gd name="T15" fmla="*/ 1 h 66"/>
                  <a:gd name="T16" fmla="*/ 1 w 30"/>
                  <a:gd name="T17" fmla="*/ 1 h 66"/>
                  <a:gd name="T18" fmla="*/ 1 w 30"/>
                  <a:gd name="T19" fmla="*/ 1 h 66"/>
                  <a:gd name="T20" fmla="*/ 1 w 30"/>
                  <a:gd name="T21" fmla="*/ 1 h 66"/>
                  <a:gd name="T22" fmla="*/ 1 w 30"/>
                  <a:gd name="T23" fmla="*/ 1 h 66"/>
                  <a:gd name="T24" fmla="*/ 0 w 30"/>
                  <a:gd name="T25" fmla="*/ 0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66"/>
                  <a:gd name="T41" fmla="*/ 30 w 30"/>
                  <a:gd name="T42" fmla="*/ 66 h 6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4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1 w 46"/>
                  <a:gd name="T3" fmla="*/ 0 h 61"/>
                  <a:gd name="T4" fmla="*/ 1 w 46"/>
                  <a:gd name="T5" fmla="*/ 0 h 61"/>
                  <a:gd name="T6" fmla="*/ 1 w 46"/>
                  <a:gd name="T7" fmla="*/ 0 h 61"/>
                  <a:gd name="T8" fmla="*/ 1 w 46"/>
                  <a:gd name="T9" fmla="*/ 0 h 61"/>
                  <a:gd name="T10" fmla="*/ 1 w 46"/>
                  <a:gd name="T11" fmla="*/ 0 h 61"/>
                  <a:gd name="T12" fmla="*/ 1 w 46"/>
                  <a:gd name="T13" fmla="*/ 0 h 61"/>
                  <a:gd name="T14" fmla="*/ 1 w 46"/>
                  <a:gd name="T15" fmla="*/ 0 h 61"/>
                  <a:gd name="T16" fmla="*/ 1 w 46"/>
                  <a:gd name="T17" fmla="*/ 0 h 61"/>
                  <a:gd name="T18" fmla="*/ 1 w 46"/>
                  <a:gd name="T19" fmla="*/ 0 h 61"/>
                  <a:gd name="T20" fmla="*/ 1 w 46"/>
                  <a:gd name="T21" fmla="*/ 0 h 61"/>
                  <a:gd name="T22" fmla="*/ 1 w 46"/>
                  <a:gd name="T23" fmla="*/ 0 h 61"/>
                  <a:gd name="T24" fmla="*/ 1 w 46"/>
                  <a:gd name="T25" fmla="*/ 0 h 61"/>
                  <a:gd name="T26" fmla="*/ 1 w 46"/>
                  <a:gd name="T27" fmla="*/ 0 h 61"/>
                  <a:gd name="T28" fmla="*/ 1 w 46"/>
                  <a:gd name="T29" fmla="*/ 0 h 61"/>
                  <a:gd name="T30" fmla="*/ 1 w 46"/>
                  <a:gd name="T31" fmla="*/ 0 h 61"/>
                  <a:gd name="T32" fmla="*/ 0 w 46"/>
                  <a:gd name="T33" fmla="*/ 0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1"/>
                  <a:gd name="T53" fmla="*/ 46 w 46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5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0 w 58"/>
                  <a:gd name="T3" fmla="*/ 1 h 51"/>
                  <a:gd name="T4" fmla="*/ 0 w 58"/>
                  <a:gd name="T5" fmla="*/ 1 h 51"/>
                  <a:gd name="T6" fmla="*/ 0 w 58"/>
                  <a:gd name="T7" fmla="*/ 1 h 51"/>
                  <a:gd name="T8" fmla="*/ 0 w 58"/>
                  <a:gd name="T9" fmla="*/ 1 h 51"/>
                  <a:gd name="T10" fmla="*/ 0 w 58"/>
                  <a:gd name="T11" fmla="*/ 1 h 51"/>
                  <a:gd name="T12" fmla="*/ 0 w 58"/>
                  <a:gd name="T13" fmla="*/ 1 h 51"/>
                  <a:gd name="T14" fmla="*/ 0 w 58"/>
                  <a:gd name="T15" fmla="*/ 1 h 51"/>
                  <a:gd name="T16" fmla="*/ 0 w 58"/>
                  <a:gd name="T17" fmla="*/ 1 h 51"/>
                  <a:gd name="T18" fmla="*/ 0 w 58"/>
                  <a:gd name="T19" fmla="*/ 1 h 51"/>
                  <a:gd name="T20" fmla="*/ 0 w 58"/>
                  <a:gd name="T21" fmla="*/ 1 h 51"/>
                  <a:gd name="T22" fmla="*/ 0 w 58"/>
                  <a:gd name="T23" fmla="*/ 1 h 51"/>
                  <a:gd name="T24" fmla="*/ 0 w 58"/>
                  <a:gd name="T25" fmla="*/ 1 h 51"/>
                  <a:gd name="T26" fmla="*/ 0 w 58"/>
                  <a:gd name="T27" fmla="*/ 1 h 51"/>
                  <a:gd name="T28" fmla="*/ 0 w 58"/>
                  <a:gd name="T29" fmla="*/ 1 h 51"/>
                  <a:gd name="T30" fmla="*/ 0 w 58"/>
                  <a:gd name="T31" fmla="*/ 1 h 51"/>
                  <a:gd name="T32" fmla="*/ 0 w 58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1"/>
                  <a:gd name="T53" fmla="*/ 58 w 5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6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1 w 51"/>
                  <a:gd name="T1" fmla="*/ 0 h 47"/>
                  <a:gd name="T2" fmla="*/ 1 w 51"/>
                  <a:gd name="T3" fmla="*/ 0 h 47"/>
                  <a:gd name="T4" fmla="*/ 1 w 51"/>
                  <a:gd name="T5" fmla="*/ 0 h 47"/>
                  <a:gd name="T6" fmla="*/ 1 w 51"/>
                  <a:gd name="T7" fmla="*/ 0 h 47"/>
                  <a:gd name="T8" fmla="*/ 1 w 51"/>
                  <a:gd name="T9" fmla="*/ 0 h 47"/>
                  <a:gd name="T10" fmla="*/ 1 w 51"/>
                  <a:gd name="T11" fmla="*/ 0 h 47"/>
                  <a:gd name="T12" fmla="*/ 1 w 51"/>
                  <a:gd name="T13" fmla="*/ 0 h 47"/>
                  <a:gd name="T14" fmla="*/ 1 w 51"/>
                  <a:gd name="T15" fmla="*/ 0 h 47"/>
                  <a:gd name="T16" fmla="*/ 0 w 51"/>
                  <a:gd name="T17" fmla="*/ 0 h 47"/>
                  <a:gd name="T18" fmla="*/ 1 w 51"/>
                  <a:gd name="T19" fmla="*/ 0 h 47"/>
                  <a:gd name="T20" fmla="*/ 1 w 51"/>
                  <a:gd name="T21" fmla="*/ 0 h 47"/>
                  <a:gd name="T22" fmla="*/ 1 w 51"/>
                  <a:gd name="T23" fmla="*/ 0 h 47"/>
                  <a:gd name="T24" fmla="*/ 1 w 51"/>
                  <a:gd name="T25" fmla="*/ 0 h 47"/>
                  <a:gd name="T26" fmla="*/ 1 w 51"/>
                  <a:gd name="T27" fmla="*/ 0 h 47"/>
                  <a:gd name="T28" fmla="*/ 1 w 51"/>
                  <a:gd name="T29" fmla="*/ 0 h 47"/>
                  <a:gd name="T30" fmla="*/ 1 w 51"/>
                  <a:gd name="T31" fmla="*/ 0 h 47"/>
                  <a:gd name="T32" fmla="*/ 1 w 51"/>
                  <a:gd name="T33" fmla="*/ 0 h 4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7"/>
                  <a:gd name="T53" fmla="*/ 51 w 51"/>
                  <a:gd name="T54" fmla="*/ 47 h 4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7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0 h 51"/>
                  <a:gd name="T2" fmla="*/ 0 w 236"/>
                  <a:gd name="T3" fmla="*/ 0 h 51"/>
                  <a:gd name="T4" fmla="*/ 1 w 236"/>
                  <a:gd name="T5" fmla="*/ 0 h 51"/>
                  <a:gd name="T6" fmla="*/ 1 w 236"/>
                  <a:gd name="T7" fmla="*/ 0 h 51"/>
                  <a:gd name="T8" fmla="*/ 1 w 236"/>
                  <a:gd name="T9" fmla="*/ 0 h 51"/>
                  <a:gd name="T10" fmla="*/ 1 w 236"/>
                  <a:gd name="T11" fmla="*/ 0 h 51"/>
                  <a:gd name="T12" fmla="*/ 1 w 236"/>
                  <a:gd name="T13" fmla="*/ 0 h 51"/>
                  <a:gd name="T14" fmla="*/ 1 w 236"/>
                  <a:gd name="T15" fmla="*/ 0 h 51"/>
                  <a:gd name="T16" fmla="*/ 1 w 236"/>
                  <a:gd name="T17" fmla="*/ 0 h 51"/>
                  <a:gd name="T18" fmla="*/ 1 w 236"/>
                  <a:gd name="T19" fmla="*/ 0 h 51"/>
                  <a:gd name="T20" fmla="*/ 1 w 236"/>
                  <a:gd name="T21" fmla="*/ 0 h 51"/>
                  <a:gd name="T22" fmla="*/ 1 w 236"/>
                  <a:gd name="T23" fmla="*/ 0 h 51"/>
                  <a:gd name="T24" fmla="*/ 1 w 236"/>
                  <a:gd name="T25" fmla="*/ 0 h 51"/>
                  <a:gd name="T26" fmla="*/ 1 w 236"/>
                  <a:gd name="T27" fmla="*/ 0 h 51"/>
                  <a:gd name="T28" fmla="*/ 1 w 236"/>
                  <a:gd name="T29" fmla="*/ 0 h 51"/>
                  <a:gd name="T30" fmla="*/ 1 w 236"/>
                  <a:gd name="T31" fmla="*/ 0 h 51"/>
                  <a:gd name="T32" fmla="*/ 1 w 236"/>
                  <a:gd name="T33" fmla="*/ 0 h 51"/>
                  <a:gd name="T34" fmla="*/ 1 w 236"/>
                  <a:gd name="T35" fmla="*/ 0 h 51"/>
                  <a:gd name="T36" fmla="*/ 1 w 236"/>
                  <a:gd name="T37" fmla="*/ 0 h 51"/>
                  <a:gd name="T38" fmla="*/ 1 w 236"/>
                  <a:gd name="T39" fmla="*/ 0 h 51"/>
                  <a:gd name="T40" fmla="*/ 1 w 236"/>
                  <a:gd name="T41" fmla="*/ 0 h 51"/>
                  <a:gd name="T42" fmla="*/ 1 w 236"/>
                  <a:gd name="T43" fmla="*/ 0 h 51"/>
                  <a:gd name="T44" fmla="*/ 1 w 236"/>
                  <a:gd name="T45" fmla="*/ 0 h 51"/>
                  <a:gd name="T46" fmla="*/ 1 w 236"/>
                  <a:gd name="T47" fmla="*/ 0 h 51"/>
                  <a:gd name="T48" fmla="*/ 1 w 236"/>
                  <a:gd name="T49" fmla="*/ 0 h 51"/>
                  <a:gd name="T50" fmla="*/ 1 w 236"/>
                  <a:gd name="T51" fmla="*/ 0 h 51"/>
                  <a:gd name="T52" fmla="*/ 1 w 236"/>
                  <a:gd name="T53" fmla="*/ 0 h 51"/>
                  <a:gd name="T54" fmla="*/ 1 w 236"/>
                  <a:gd name="T55" fmla="*/ 0 h 51"/>
                  <a:gd name="T56" fmla="*/ 1 w 236"/>
                  <a:gd name="T57" fmla="*/ 0 h 51"/>
                  <a:gd name="T58" fmla="*/ 1 w 236"/>
                  <a:gd name="T59" fmla="*/ 0 h 51"/>
                  <a:gd name="T60" fmla="*/ 1 w 236"/>
                  <a:gd name="T61" fmla="*/ 0 h 51"/>
                  <a:gd name="T62" fmla="*/ 1 w 236"/>
                  <a:gd name="T63" fmla="*/ 0 h 51"/>
                  <a:gd name="T64" fmla="*/ 1 w 236"/>
                  <a:gd name="T65" fmla="*/ 0 h 51"/>
                  <a:gd name="T66" fmla="*/ 1 w 236"/>
                  <a:gd name="T67" fmla="*/ 0 h 51"/>
                  <a:gd name="T68" fmla="*/ 1 w 236"/>
                  <a:gd name="T69" fmla="*/ 0 h 51"/>
                  <a:gd name="T70" fmla="*/ 1 w 236"/>
                  <a:gd name="T71" fmla="*/ 0 h 51"/>
                  <a:gd name="T72" fmla="*/ 0 w 236"/>
                  <a:gd name="T73" fmla="*/ 0 h 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6"/>
                  <a:gd name="T112" fmla="*/ 0 h 51"/>
                  <a:gd name="T113" fmla="*/ 236 w 236"/>
                  <a:gd name="T114" fmla="*/ 51 h 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8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1 h 53"/>
                  <a:gd name="T2" fmla="*/ 0 w 27"/>
                  <a:gd name="T3" fmla="*/ 1 h 53"/>
                  <a:gd name="T4" fmla="*/ 0 w 27"/>
                  <a:gd name="T5" fmla="*/ 1 h 53"/>
                  <a:gd name="T6" fmla="*/ 0 w 27"/>
                  <a:gd name="T7" fmla="*/ 1 h 53"/>
                  <a:gd name="T8" fmla="*/ 0 w 27"/>
                  <a:gd name="T9" fmla="*/ 0 h 53"/>
                  <a:gd name="T10" fmla="*/ 0 w 27"/>
                  <a:gd name="T11" fmla="*/ 1 h 53"/>
                  <a:gd name="T12" fmla="*/ 0 w 27"/>
                  <a:gd name="T13" fmla="*/ 1 h 53"/>
                  <a:gd name="T14" fmla="*/ 0 w 27"/>
                  <a:gd name="T15" fmla="*/ 1 h 53"/>
                  <a:gd name="T16" fmla="*/ 0 w 27"/>
                  <a:gd name="T17" fmla="*/ 1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53"/>
                  <a:gd name="T29" fmla="*/ 27 w 2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49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1 w 28"/>
                  <a:gd name="T1" fmla="*/ 0 h 59"/>
                  <a:gd name="T2" fmla="*/ 1 w 28"/>
                  <a:gd name="T3" fmla="*/ 0 h 59"/>
                  <a:gd name="T4" fmla="*/ 1 w 28"/>
                  <a:gd name="T5" fmla="*/ 0 h 59"/>
                  <a:gd name="T6" fmla="*/ 1 w 28"/>
                  <a:gd name="T7" fmla="*/ 0 h 59"/>
                  <a:gd name="T8" fmla="*/ 0 w 28"/>
                  <a:gd name="T9" fmla="*/ 0 h 59"/>
                  <a:gd name="T10" fmla="*/ 1 w 28"/>
                  <a:gd name="T11" fmla="*/ 0 h 59"/>
                  <a:gd name="T12" fmla="*/ 1 w 28"/>
                  <a:gd name="T13" fmla="*/ 0 h 59"/>
                  <a:gd name="T14" fmla="*/ 1 w 28"/>
                  <a:gd name="T15" fmla="*/ 0 h 59"/>
                  <a:gd name="T16" fmla="*/ 1 w 28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9"/>
                  <a:gd name="T29" fmla="*/ 28 w 2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0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0 w 42"/>
                  <a:gd name="T1" fmla="*/ 0 h 76"/>
                  <a:gd name="T2" fmla="*/ 0 w 42"/>
                  <a:gd name="T3" fmla="*/ 1 h 76"/>
                  <a:gd name="T4" fmla="*/ 0 w 42"/>
                  <a:gd name="T5" fmla="*/ 1 h 76"/>
                  <a:gd name="T6" fmla="*/ 0 w 42"/>
                  <a:gd name="T7" fmla="*/ 1 h 76"/>
                  <a:gd name="T8" fmla="*/ 0 w 42"/>
                  <a:gd name="T9" fmla="*/ 1 h 76"/>
                  <a:gd name="T10" fmla="*/ 0 w 42"/>
                  <a:gd name="T11" fmla="*/ 1 h 76"/>
                  <a:gd name="T12" fmla="*/ 0 w 42"/>
                  <a:gd name="T13" fmla="*/ 1 h 76"/>
                  <a:gd name="T14" fmla="*/ 0 w 42"/>
                  <a:gd name="T15" fmla="*/ 1 h 76"/>
                  <a:gd name="T16" fmla="*/ 0 w 42"/>
                  <a:gd name="T17" fmla="*/ 1 h 76"/>
                  <a:gd name="T18" fmla="*/ 0 w 42"/>
                  <a:gd name="T19" fmla="*/ 1 h 76"/>
                  <a:gd name="T20" fmla="*/ 0 w 42"/>
                  <a:gd name="T21" fmla="*/ 1 h 76"/>
                  <a:gd name="T22" fmla="*/ 0 w 42"/>
                  <a:gd name="T23" fmla="*/ 1 h 76"/>
                  <a:gd name="T24" fmla="*/ 0 w 42"/>
                  <a:gd name="T25" fmla="*/ 1 h 76"/>
                  <a:gd name="T26" fmla="*/ 0 w 42"/>
                  <a:gd name="T27" fmla="*/ 1 h 76"/>
                  <a:gd name="T28" fmla="*/ 0 w 42"/>
                  <a:gd name="T29" fmla="*/ 1 h 76"/>
                  <a:gd name="T30" fmla="*/ 0 w 42"/>
                  <a:gd name="T31" fmla="*/ 1 h 76"/>
                  <a:gd name="T32" fmla="*/ 0 w 42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76"/>
                  <a:gd name="T53" fmla="*/ 42 w 42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1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1 w 46"/>
                  <a:gd name="T1" fmla="*/ 0 h 83"/>
                  <a:gd name="T2" fmla="*/ 1 w 46"/>
                  <a:gd name="T3" fmla="*/ 1 h 83"/>
                  <a:gd name="T4" fmla="*/ 1 w 46"/>
                  <a:gd name="T5" fmla="*/ 1 h 83"/>
                  <a:gd name="T6" fmla="*/ 1 w 46"/>
                  <a:gd name="T7" fmla="*/ 1 h 83"/>
                  <a:gd name="T8" fmla="*/ 1 w 46"/>
                  <a:gd name="T9" fmla="*/ 1 h 83"/>
                  <a:gd name="T10" fmla="*/ 1 w 46"/>
                  <a:gd name="T11" fmla="*/ 1 h 83"/>
                  <a:gd name="T12" fmla="*/ 1 w 46"/>
                  <a:gd name="T13" fmla="*/ 1 h 83"/>
                  <a:gd name="T14" fmla="*/ 1 w 46"/>
                  <a:gd name="T15" fmla="*/ 1 h 83"/>
                  <a:gd name="T16" fmla="*/ 0 w 46"/>
                  <a:gd name="T17" fmla="*/ 1 h 83"/>
                  <a:gd name="T18" fmla="*/ 1 w 46"/>
                  <a:gd name="T19" fmla="*/ 1 h 83"/>
                  <a:gd name="T20" fmla="*/ 1 w 46"/>
                  <a:gd name="T21" fmla="*/ 1 h 83"/>
                  <a:gd name="T22" fmla="*/ 1 w 46"/>
                  <a:gd name="T23" fmla="*/ 1 h 83"/>
                  <a:gd name="T24" fmla="*/ 1 w 46"/>
                  <a:gd name="T25" fmla="*/ 1 h 83"/>
                  <a:gd name="T26" fmla="*/ 1 w 46"/>
                  <a:gd name="T27" fmla="*/ 1 h 83"/>
                  <a:gd name="T28" fmla="*/ 1 w 46"/>
                  <a:gd name="T29" fmla="*/ 1 h 83"/>
                  <a:gd name="T30" fmla="*/ 1 w 46"/>
                  <a:gd name="T31" fmla="*/ 1 h 83"/>
                  <a:gd name="T32" fmla="*/ 1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2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1 w 49"/>
                  <a:gd name="T1" fmla="*/ 0 h 68"/>
                  <a:gd name="T2" fmla="*/ 1 w 49"/>
                  <a:gd name="T3" fmla="*/ 1 h 68"/>
                  <a:gd name="T4" fmla="*/ 1 w 49"/>
                  <a:gd name="T5" fmla="*/ 1 h 68"/>
                  <a:gd name="T6" fmla="*/ 1 w 49"/>
                  <a:gd name="T7" fmla="*/ 1 h 68"/>
                  <a:gd name="T8" fmla="*/ 1 w 49"/>
                  <a:gd name="T9" fmla="*/ 1 h 68"/>
                  <a:gd name="T10" fmla="*/ 1 w 49"/>
                  <a:gd name="T11" fmla="*/ 1 h 68"/>
                  <a:gd name="T12" fmla="*/ 1 w 49"/>
                  <a:gd name="T13" fmla="*/ 1 h 68"/>
                  <a:gd name="T14" fmla="*/ 1 w 49"/>
                  <a:gd name="T15" fmla="*/ 1 h 68"/>
                  <a:gd name="T16" fmla="*/ 0 w 49"/>
                  <a:gd name="T17" fmla="*/ 1 h 68"/>
                  <a:gd name="T18" fmla="*/ 1 w 49"/>
                  <a:gd name="T19" fmla="*/ 1 h 68"/>
                  <a:gd name="T20" fmla="*/ 1 w 49"/>
                  <a:gd name="T21" fmla="*/ 1 h 68"/>
                  <a:gd name="T22" fmla="*/ 1 w 49"/>
                  <a:gd name="T23" fmla="*/ 1 h 68"/>
                  <a:gd name="T24" fmla="*/ 1 w 49"/>
                  <a:gd name="T25" fmla="*/ 1 h 68"/>
                  <a:gd name="T26" fmla="*/ 1 w 49"/>
                  <a:gd name="T27" fmla="*/ 1 h 68"/>
                  <a:gd name="T28" fmla="*/ 1 w 49"/>
                  <a:gd name="T29" fmla="*/ 1 h 68"/>
                  <a:gd name="T30" fmla="*/ 1 w 49"/>
                  <a:gd name="T31" fmla="*/ 1 h 68"/>
                  <a:gd name="T32" fmla="*/ 1 w 49"/>
                  <a:gd name="T33" fmla="*/ 0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68"/>
                  <a:gd name="T53" fmla="*/ 49 w 49"/>
                  <a:gd name="T54" fmla="*/ 68 h 6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3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1 w 44"/>
                  <a:gd name="T1" fmla="*/ 0 h 57"/>
                  <a:gd name="T2" fmla="*/ 1 w 44"/>
                  <a:gd name="T3" fmla="*/ 0 h 57"/>
                  <a:gd name="T4" fmla="*/ 1 w 44"/>
                  <a:gd name="T5" fmla="*/ 0 h 57"/>
                  <a:gd name="T6" fmla="*/ 1 w 44"/>
                  <a:gd name="T7" fmla="*/ 0 h 57"/>
                  <a:gd name="T8" fmla="*/ 1 w 44"/>
                  <a:gd name="T9" fmla="*/ 0 h 57"/>
                  <a:gd name="T10" fmla="*/ 1 w 44"/>
                  <a:gd name="T11" fmla="*/ 0 h 57"/>
                  <a:gd name="T12" fmla="*/ 1 w 44"/>
                  <a:gd name="T13" fmla="*/ 0 h 57"/>
                  <a:gd name="T14" fmla="*/ 1 w 44"/>
                  <a:gd name="T15" fmla="*/ 0 h 57"/>
                  <a:gd name="T16" fmla="*/ 0 w 44"/>
                  <a:gd name="T17" fmla="*/ 0 h 57"/>
                  <a:gd name="T18" fmla="*/ 1 w 44"/>
                  <a:gd name="T19" fmla="*/ 0 h 57"/>
                  <a:gd name="T20" fmla="*/ 1 w 44"/>
                  <a:gd name="T21" fmla="*/ 0 h 57"/>
                  <a:gd name="T22" fmla="*/ 1 w 44"/>
                  <a:gd name="T23" fmla="*/ 0 h 57"/>
                  <a:gd name="T24" fmla="*/ 1 w 44"/>
                  <a:gd name="T25" fmla="*/ 0 h 57"/>
                  <a:gd name="T26" fmla="*/ 1 w 44"/>
                  <a:gd name="T27" fmla="*/ 0 h 57"/>
                  <a:gd name="T28" fmla="*/ 1 w 44"/>
                  <a:gd name="T29" fmla="*/ 0 h 57"/>
                  <a:gd name="T30" fmla="*/ 1 w 44"/>
                  <a:gd name="T31" fmla="*/ 0 h 57"/>
                  <a:gd name="T32" fmla="*/ 1 w 44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7"/>
                  <a:gd name="T53" fmla="*/ 44 w 44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4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0 w 37"/>
                  <a:gd name="T1" fmla="*/ 0 h 42"/>
                  <a:gd name="T2" fmla="*/ 0 w 37"/>
                  <a:gd name="T3" fmla="*/ 0 h 42"/>
                  <a:gd name="T4" fmla="*/ 0 w 37"/>
                  <a:gd name="T5" fmla="*/ 0 h 42"/>
                  <a:gd name="T6" fmla="*/ 0 w 37"/>
                  <a:gd name="T7" fmla="*/ 0 h 42"/>
                  <a:gd name="T8" fmla="*/ 0 w 37"/>
                  <a:gd name="T9" fmla="*/ 0 h 42"/>
                  <a:gd name="T10" fmla="*/ 0 w 37"/>
                  <a:gd name="T11" fmla="*/ 0 h 42"/>
                  <a:gd name="T12" fmla="*/ 0 w 37"/>
                  <a:gd name="T13" fmla="*/ 0 h 42"/>
                  <a:gd name="T14" fmla="*/ 0 w 37"/>
                  <a:gd name="T15" fmla="*/ 0 h 42"/>
                  <a:gd name="T16" fmla="*/ 0 w 37"/>
                  <a:gd name="T17" fmla="*/ 0 h 42"/>
                  <a:gd name="T18" fmla="*/ 0 w 37"/>
                  <a:gd name="T19" fmla="*/ 0 h 42"/>
                  <a:gd name="T20" fmla="*/ 0 w 37"/>
                  <a:gd name="T21" fmla="*/ 0 h 42"/>
                  <a:gd name="T22" fmla="*/ 0 w 37"/>
                  <a:gd name="T23" fmla="*/ 0 h 42"/>
                  <a:gd name="T24" fmla="*/ 0 w 37"/>
                  <a:gd name="T25" fmla="*/ 0 h 42"/>
                  <a:gd name="T26" fmla="*/ 0 w 37"/>
                  <a:gd name="T27" fmla="*/ 0 h 42"/>
                  <a:gd name="T28" fmla="*/ 0 w 37"/>
                  <a:gd name="T29" fmla="*/ 0 h 42"/>
                  <a:gd name="T30" fmla="*/ 0 w 37"/>
                  <a:gd name="T31" fmla="*/ 0 h 42"/>
                  <a:gd name="T32" fmla="*/ 0 w 37"/>
                  <a:gd name="T33" fmla="*/ 0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2"/>
                  <a:gd name="T53" fmla="*/ 37 w 37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5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0 w 25"/>
                  <a:gd name="T1" fmla="*/ 0 h 27"/>
                  <a:gd name="T2" fmla="*/ 0 w 25"/>
                  <a:gd name="T3" fmla="*/ 0 h 27"/>
                  <a:gd name="T4" fmla="*/ 0 w 25"/>
                  <a:gd name="T5" fmla="*/ 0 h 27"/>
                  <a:gd name="T6" fmla="*/ 0 w 25"/>
                  <a:gd name="T7" fmla="*/ 0 h 27"/>
                  <a:gd name="T8" fmla="*/ 0 w 25"/>
                  <a:gd name="T9" fmla="*/ 0 h 27"/>
                  <a:gd name="T10" fmla="*/ 0 w 25"/>
                  <a:gd name="T11" fmla="*/ 0 h 27"/>
                  <a:gd name="T12" fmla="*/ 0 w 25"/>
                  <a:gd name="T13" fmla="*/ 0 h 27"/>
                  <a:gd name="T14" fmla="*/ 0 w 25"/>
                  <a:gd name="T15" fmla="*/ 0 h 27"/>
                  <a:gd name="T16" fmla="*/ 0 w 25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7"/>
                  <a:gd name="T29" fmla="*/ 25 w 25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6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0 h 33"/>
                  <a:gd name="T2" fmla="*/ 1 w 27"/>
                  <a:gd name="T3" fmla="*/ 0 h 33"/>
                  <a:gd name="T4" fmla="*/ 1 w 27"/>
                  <a:gd name="T5" fmla="*/ 0 h 33"/>
                  <a:gd name="T6" fmla="*/ 1 w 27"/>
                  <a:gd name="T7" fmla="*/ 0 h 33"/>
                  <a:gd name="T8" fmla="*/ 1 w 27"/>
                  <a:gd name="T9" fmla="*/ 0 h 33"/>
                  <a:gd name="T10" fmla="*/ 1 w 27"/>
                  <a:gd name="T11" fmla="*/ 0 h 33"/>
                  <a:gd name="T12" fmla="*/ 1 w 27"/>
                  <a:gd name="T13" fmla="*/ 0 h 33"/>
                  <a:gd name="T14" fmla="*/ 1 w 27"/>
                  <a:gd name="T15" fmla="*/ 0 h 33"/>
                  <a:gd name="T16" fmla="*/ 1 w 27"/>
                  <a:gd name="T17" fmla="*/ 0 h 33"/>
                  <a:gd name="T18" fmla="*/ 1 w 27"/>
                  <a:gd name="T19" fmla="*/ 0 h 33"/>
                  <a:gd name="T20" fmla="*/ 1 w 27"/>
                  <a:gd name="T21" fmla="*/ 0 h 33"/>
                  <a:gd name="T22" fmla="*/ 1 w 27"/>
                  <a:gd name="T23" fmla="*/ 0 h 33"/>
                  <a:gd name="T24" fmla="*/ 0 w 27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33"/>
                  <a:gd name="T41" fmla="*/ 27 w 27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7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1 w 35"/>
                  <a:gd name="T3" fmla="*/ 1 h 14"/>
                  <a:gd name="T4" fmla="*/ 1 w 35"/>
                  <a:gd name="T5" fmla="*/ 1 h 14"/>
                  <a:gd name="T6" fmla="*/ 1 w 35"/>
                  <a:gd name="T7" fmla="*/ 1 h 14"/>
                  <a:gd name="T8" fmla="*/ 1 w 35"/>
                  <a:gd name="T9" fmla="*/ 1 h 14"/>
                  <a:gd name="T10" fmla="*/ 1 w 35"/>
                  <a:gd name="T11" fmla="*/ 1 h 14"/>
                  <a:gd name="T12" fmla="*/ 1 w 35"/>
                  <a:gd name="T13" fmla="*/ 1 h 14"/>
                  <a:gd name="T14" fmla="*/ 1 w 35"/>
                  <a:gd name="T15" fmla="*/ 1 h 14"/>
                  <a:gd name="T16" fmla="*/ 1 w 35"/>
                  <a:gd name="T17" fmla="*/ 1 h 14"/>
                  <a:gd name="T18" fmla="*/ 1 w 35"/>
                  <a:gd name="T19" fmla="*/ 1 h 14"/>
                  <a:gd name="T20" fmla="*/ 1 w 35"/>
                  <a:gd name="T21" fmla="*/ 1 h 14"/>
                  <a:gd name="T22" fmla="*/ 1 w 35"/>
                  <a:gd name="T23" fmla="*/ 1 h 14"/>
                  <a:gd name="T24" fmla="*/ 1 w 35"/>
                  <a:gd name="T25" fmla="*/ 1 h 14"/>
                  <a:gd name="T26" fmla="*/ 1 w 35"/>
                  <a:gd name="T27" fmla="*/ 1 h 14"/>
                  <a:gd name="T28" fmla="*/ 1 w 35"/>
                  <a:gd name="T29" fmla="*/ 1 h 14"/>
                  <a:gd name="T30" fmla="*/ 1 w 35"/>
                  <a:gd name="T31" fmla="*/ 0 h 14"/>
                  <a:gd name="T32" fmla="*/ 0 w 35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14"/>
                  <a:gd name="T53" fmla="*/ 35 w 35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8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0 h 12"/>
                  <a:gd name="T2" fmla="*/ 1 w 40"/>
                  <a:gd name="T3" fmla="*/ 0 h 12"/>
                  <a:gd name="T4" fmla="*/ 1 w 40"/>
                  <a:gd name="T5" fmla="*/ 0 h 12"/>
                  <a:gd name="T6" fmla="*/ 1 w 40"/>
                  <a:gd name="T7" fmla="*/ 0 h 12"/>
                  <a:gd name="T8" fmla="*/ 1 w 40"/>
                  <a:gd name="T9" fmla="*/ 0 h 12"/>
                  <a:gd name="T10" fmla="*/ 1 w 40"/>
                  <a:gd name="T11" fmla="*/ 0 h 12"/>
                  <a:gd name="T12" fmla="*/ 1 w 40"/>
                  <a:gd name="T13" fmla="*/ 0 h 12"/>
                  <a:gd name="T14" fmla="*/ 1 w 40"/>
                  <a:gd name="T15" fmla="*/ 0 h 12"/>
                  <a:gd name="T16" fmla="*/ 1 w 40"/>
                  <a:gd name="T17" fmla="*/ 0 h 12"/>
                  <a:gd name="T18" fmla="*/ 1 w 40"/>
                  <a:gd name="T19" fmla="*/ 0 h 12"/>
                  <a:gd name="T20" fmla="*/ 1 w 40"/>
                  <a:gd name="T21" fmla="*/ 0 h 12"/>
                  <a:gd name="T22" fmla="*/ 1 w 40"/>
                  <a:gd name="T23" fmla="*/ 0 h 12"/>
                  <a:gd name="T24" fmla="*/ 1 w 40"/>
                  <a:gd name="T25" fmla="*/ 0 h 12"/>
                  <a:gd name="T26" fmla="*/ 1 w 40"/>
                  <a:gd name="T27" fmla="*/ 0 h 12"/>
                  <a:gd name="T28" fmla="*/ 1 w 40"/>
                  <a:gd name="T29" fmla="*/ 0 h 12"/>
                  <a:gd name="T30" fmla="*/ 1 w 40"/>
                  <a:gd name="T31" fmla="*/ 0 h 12"/>
                  <a:gd name="T32" fmla="*/ 0 w 40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12"/>
                  <a:gd name="T53" fmla="*/ 40 w 4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59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0 w 37"/>
                  <a:gd name="T3" fmla="*/ 0 h 29"/>
                  <a:gd name="T4" fmla="*/ 0 w 37"/>
                  <a:gd name="T5" fmla="*/ 0 h 29"/>
                  <a:gd name="T6" fmla="*/ 0 w 37"/>
                  <a:gd name="T7" fmla="*/ 0 h 29"/>
                  <a:gd name="T8" fmla="*/ 0 w 37"/>
                  <a:gd name="T9" fmla="*/ 0 h 29"/>
                  <a:gd name="T10" fmla="*/ 0 w 37"/>
                  <a:gd name="T11" fmla="*/ 0 h 29"/>
                  <a:gd name="T12" fmla="*/ 0 w 37"/>
                  <a:gd name="T13" fmla="*/ 0 h 29"/>
                  <a:gd name="T14" fmla="*/ 0 w 37"/>
                  <a:gd name="T15" fmla="*/ 0 h 29"/>
                  <a:gd name="T16" fmla="*/ 0 w 37"/>
                  <a:gd name="T17" fmla="*/ 0 h 29"/>
                  <a:gd name="T18" fmla="*/ 0 w 37"/>
                  <a:gd name="T19" fmla="*/ 0 h 29"/>
                  <a:gd name="T20" fmla="*/ 0 w 37"/>
                  <a:gd name="T21" fmla="*/ 0 h 29"/>
                  <a:gd name="T22" fmla="*/ 0 w 37"/>
                  <a:gd name="T23" fmla="*/ 0 h 29"/>
                  <a:gd name="T24" fmla="*/ 0 w 37"/>
                  <a:gd name="T25" fmla="*/ 0 h 29"/>
                  <a:gd name="T26" fmla="*/ 0 w 37"/>
                  <a:gd name="T27" fmla="*/ 0 h 29"/>
                  <a:gd name="T28" fmla="*/ 0 w 37"/>
                  <a:gd name="T29" fmla="*/ 0 h 29"/>
                  <a:gd name="T30" fmla="*/ 0 w 37"/>
                  <a:gd name="T31" fmla="*/ 0 h 29"/>
                  <a:gd name="T32" fmla="*/ 0 w 37"/>
                  <a:gd name="T33" fmla="*/ 0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29"/>
                  <a:gd name="T53" fmla="*/ 37 w 3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0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1 w 9"/>
                  <a:gd name="T1" fmla="*/ 0 h 51"/>
                  <a:gd name="T2" fmla="*/ 1 w 9"/>
                  <a:gd name="T3" fmla="*/ 1 h 51"/>
                  <a:gd name="T4" fmla="*/ 1 w 9"/>
                  <a:gd name="T5" fmla="*/ 1 h 51"/>
                  <a:gd name="T6" fmla="*/ 1 w 9"/>
                  <a:gd name="T7" fmla="*/ 1 h 51"/>
                  <a:gd name="T8" fmla="*/ 1 w 9"/>
                  <a:gd name="T9" fmla="*/ 1 h 51"/>
                  <a:gd name="T10" fmla="*/ 0 w 9"/>
                  <a:gd name="T11" fmla="*/ 1 h 51"/>
                  <a:gd name="T12" fmla="*/ 1 w 9"/>
                  <a:gd name="T13" fmla="*/ 1 h 51"/>
                  <a:gd name="T14" fmla="*/ 1 w 9"/>
                  <a:gd name="T15" fmla="*/ 1 h 51"/>
                  <a:gd name="T16" fmla="*/ 1 w 9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1"/>
                  <a:gd name="T29" fmla="*/ 9 w 9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1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 w 15"/>
                  <a:gd name="T1" fmla="*/ 0 h 51"/>
                  <a:gd name="T2" fmla="*/ 1 w 15"/>
                  <a:gd name="T3" fmla="*/ 0 h 51"/>
                  <a:gd name="T4" fmla="*/ 1 w 15"/>
                  <a:gd name="T5" fmla="*/ 0 h 51"/>
                  <a:gd name="T6" fmla="*/ 1 w 15"/>
                  <a:gd name="T7" fmla="*/ 0 h 51"/>
                  <a:gd name="T8" fmla="*/ 1 w 15"/>
                  <a:gd name="T9" fmla="*/ 0 h 51"/>
                  <a:gd name="T10" fmla="*/ 0 w 15"/>
                  <a:gd name="T11" fmla="*/ 0 h 51"/>
                  <a:gd name="T12" fmla="*/ 1 w 15"/>
                  <a:gd name="T13" fmla="*/ 0 h 51"/>
                  <a:gd name="T14" fmla="*/ 1 w 15"/>
                  <a:gd name="T15" fmla="*/ 0 h 51"/>
                  <a:gd name="T16" fmla="*/ 1 w 15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1"/>
                  <a:gd name="T29" fmla="*/ 15 w 15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2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0 w 9"/>
                  <a:gd name="T1" fmla="*/ 0 h 49"/>
                  <a:gd name="T2" fmla="*/ 0 w 9"/>
                  <a:gd name="T3" fmla="*/ 0 h 49"/>
                  <a:gd name="T4" fmla="*/ 0 w 9"/>
                  <a:gd name="T5" fmla="*/ 0 h 49"/>
                  <a:gd name="T6" fmla="*/ 0 w 9"/>
                  <a:gd name="T7" fmla="*/ 0 h 49"/>
                  <a:gd name="T8" fmla="*/ 0 w 9"/>
                  <a:gd name="T9" fmla="*/ 0 h 49"/>
                  <a:gd name="T10" fmla="*/ 0 w 9"/>
                  <a:gd name="T11" fmla="*/ 0 h 49"/>
                  <a:gd name="T12" fmla="*/ 0 w 9"/>
                  <a:gd name="T13" fmla="*/ 0 h 49"/>
                  <a:gd name="T14" fmla="*/ 0 w 9"/>
                  <a:gd name="T15" fmla="*/ 0 h 49"/>
                  <a:gd name="T16" fmla="*/ 0 w 9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9"/>
                  <a:gd name="T29" fmla="*/ 9 w 9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3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1 w 19"/>
                  <a:gd name="T3" fmla="*/ 1 h 55"/>
                  <a:gd name="T4" fmla="*/ 1 w 19"/>
                  <a:gd name="T5" fmla="*/ 1 h 55"/>
                  <a:gd name="T6" fmla="*/ 1 w 19"/>
                  <a:gd name="T7" fmla="*/ 1 h 55"/>
                  <a:gd name="T8" fmla="*/ 1 w 19"/>
                  <a:gd name="T9" fmla="*/ 1 h 55"/>
                  <a:gd name="T10" fmla="*/ 1 w 19"/>
                  <a:gd name="T11" fmla="*/ 1 h 55"/>
                  <a:gd name="T12" fmla="*/ 1 w 19"/>
                  <a:gd name="T13" fmla="*/ 1 h 55"/>
                  <a:gd name="T14" fmla="*/ 1 w 19"/>
                  <a:gd name="T15" fmla="*/ 1 h 55"/>
                  <a:gd name="T16" fmla="*/ 0 w 19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5"/>
                  <a:gd name="T29" fmla="*/ 19 w 1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4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1 w 22"/>
                  <a:gd name="T3" fmla="*/ 1 h 61"/>
                  <a:gd name="T4" fmla="*/ 1 w 22"/>
                  <a:gd name="T5" fmla="*/ 1 h 61"/>
                  <a:gd name="T6" fmla="*/ 1 w 22"/>
                  <a:gd name="T7" fmla="*/ 1 h 61"/>
                  <a:gd name="T8" fmla="*/ 1 w 22"/>
                  <a:gd name="T9" fmla="*/ 1 h 61"/>
                  <a:gd name="T10" fmla="*/ 1 w 22"/>
                  <a:gd name="T11" fmla="*/ 1 h 61"/>
                  <a:gd name="T12" fmla="*/ 1 w 22"/>
                  <a:gd name="T13" fmla="*/ 1 h 61"/>
                  <a:gd name="T14" fmla="*/ 1 w 22"/>
                  <a:gd name="T15" fmla="*/ 1 h 61"/>
                  <a:gd name="T16" fmla="*/ 0 w 22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1"/>
                  <a:gd name="T29" fmla="*/ 22 w 22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5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1 w 37"/>
                  <a:gd name="T3" fmla="*/ 1 h 63"/>
                  <a:gd name="T4" fmla="*/ 1 w 37"/>
                  <a:gd name="T5" fmla="*/ 1 h 63"/>
                  <a:gd name="T6" fmla="*/ 1 w 37"/>
                  <a:gd name="T7" fmla="*/ 1 h 63"/>
                  <a:gd name="T8" fmla="*/ 1 w 37"/>
                  <a:gd name="T9" fmla="*/ 1 h 63"/>
                  <a:gd name="T10" fmla="*/ 1 w 37"/>
                  <a:gd name="T11" fmla="*/ 1 h 63"/>
                  <a:gd name="T12" fmla="*/ 1 w 37"/>
                  <a:gd name="T13" fmla="*/ 1 h 63"/>
                  <a:gd name="T14" fmla="*/ 1 w 37"/>
                  <a:gd name="T15" fmla="*/ 1 h 63"/>
                  <a:gd name="T16" fmla="*/ 1 w 37"/>
                  <a:gd name="T17" fmla="*/ 1 h 63"/>
                  <a:gd name="T18" fmla="*/ 1 w 37"/>
                  <a:gd name="T19" fmla="*/ 1 h 63"/>
                  <a:gd name="T20" fmla="*/ 1 w 37"/>
                  <a:gd name="T21" fmla="*/ 1 h 63"/>
                  <a:gd name="T22" fmla="*/ 1 w 37"/>
                  <a:gd name="T23" fmla="*/ 1 h 63"/>
                  <a:gd name="T24" fmla="*/ 1 w 37"/>
                  <a:gd name="T25" fmla="*/ 1 h 63"/>
                  <a:gd name="T26" fmla="*/ 1 w 37"/>
                  <a:gd name="T27" fmla="*/ 1 h 63"/>
                  <a:gd name="T28" fmla="*/ 1 w 37"/>
                  <a:gd name="T29" fmla="*/ 1 h 63"/>
                  <a:gd name="T30" fmla="*/ 1 w 37"/>
                  <a:gd name="T31" fmla="*/ 1 h 63"/>
                  <a:gd name="T32" fmla="*/ 0 w 37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63"/>
                  <a:gd name="T53" fmla="*/ 37 w 37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6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1 w 42"/>
                  <a:gd name="T3" fmla="*/ 0 h 59"/>
                  <a:gd name="T4" fmla="*/ 1 w 42"/>
                  <a:gd name="T5" fmla="*/ 0 h 59"/>
                  <a:gd name="T6" fmla="*/ 1 w 42"/>
                  <a:gd name="T7" fmla="*/ 0 h 59"/>
                  <a:gd name="T8" fmla="*/ 1 w 42"/>
                  <a:gd name="T9" fmla="*/ 0 h 59"/>
                  <a:gd name="T10" fmla="*/ 1 w 42"/>
                  <a:gd name="T11" fmla="*/ 0 h 59"/>
                  <a:gd name="T12" fmla="*/ 1 w 42"/>
                  <a:gd name="T13" fmla="*/ 0 h 59"/>
                  <a:gd name="T14" fmla="*/ 1 w 42"/>
                  <a:gd name="T15" fmla="*/ 0 h 59"/>
                  <a:gd name="T16" fmla="*/ 1 w 42"/>
                  <a:gd name="T17" fmla="*/ 0 h 59"/>
                  <a:gd name="T18" fmla="*/ 1 w 42"/>
                  <a:gd name="T19" fmla="*/ 0 h 59"/>
                  <a:gd name="T20" fmla="*/ 1 w 42"/>
                  <a:gd name="T21" fmla="*/ 0 h 59"/>
                  <a:gd name="T22" fmla="*/ 1 w 42"/>
                  <a:gd name="T23" fmla="*/ 0 h 59"/>
                  <a:gd name="T24" fmla="*/ 1 w 42"/>
                  <a:gd name="T25" fmla="*/ 0 h 59"/>
                  <a:gd name="T26" fmla="*/ 1 w 42"/>
                  <a:gd name="T27" fmla="*/ 0 h 59"/>
                  <a:gd name="T28" fmla="*/ 1 w 42"/>
                  <a:gd name="T29" fmla="*/ 0 h 59"/>
                  <a:gd name="T30" fmla="*/ 1 w 42"/>
                  <a:gd name="T31" fmla="*/ 0 h 59"/>
                  <a:gd name="T32" fmla="*/ 0 w 42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59"/>
                  <a:gd name="T53" fmla="*/ 42 w 42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7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0 w 37"/>
                  <a:gd name="T3" fmla="*/ 1 h 54"/>
                  <a:gd name="T4" fmla="*/ 0 w 37"/>
                  <a:gd name="T5" fmla="*/ 1 h 54"/>
                  <a:gd name="T6" fmla="*/ 0 w 37"/>
                  <a:gd name="T7" fmla="*/ 1 h 54"/>
                  <a:gd name="T8" fmla="*/ 0 w 37"/>
                  <a:gd name="T9" fmla="*/ 1 h 54"/>
                  <a:gd name="T10" fmla="*/ 0 w 37"/>
                  <a:gd name="T11" fmla="*/ 1 h 54"/>
                  <a:gd name="T12" fmla="*/ 0 w 37"/>
                  <a:gd name="T13" fmla="*/ 1 h 54"/>
                  <a:gd name="T14" fmla="*/ 0 w 37"/>
                  <a:gd name="T15" fmla="*/ 1 h 54"/>
                  <a:gd name="T16" fmla="*/ 0 w 37"/>
                  <a:gd name="T17" fmla="*/ 1 h 54"/>
                  <a:gd name="T18" fmla="*/ 0 w 37"/>
                  <a:gd name="T19" fmla="*/ 1 h 54"/>
                  <a:gd name="T20" fmla="*/ 0 w 37"/>
                  <a:gd name="T21" fmla="*/ 1 h 54"/>
                  <a:gd name="T22" fmla="*/ 0 w 37"/>
                  <a:gd name="T23" fmla="*/ 1 h 54"/>
                  <a:gd name="T24" fmla="*/ 0 w 37"/>
                  <a:gd name="T25" fmla="*/ 1 h 54"/>
                  <a:gd name="T26" fmla="*/ 0 w 37"/>
                  <a:gd name="T27" fmla="*/ 1 h 54"/>
                  <a:gd name="T28" fmla="*/ 0 w 37"/>
                  <a:gd name="T29" fmla="*/ 1 h 54"/>
                  <a:gd name="T30" fmla="*/ 0 w 37"/>
                  <a:gd name="T31" fmla="*/ 1 h 54"/>
                  <a:gd name="T32" fmla="*/ 0 w 37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54"/>
                  <a:gd name="T53" fmla="*/ 37 w 37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8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1 w 45"/>
                  <a:gd name="T1" fmla="*/ 0 h 83"/>
                  <a:gd name="T2" fmla="*/ 1 w 45"/>
                  <a:gd name="T3" fmla="*/ 0 h 83"/>
                  <a:gd name="T4" fmla="*/ 1 w 45"/>
                  <a:gd name="T5" fmla="*/ 0 h 83"/>
                  <a:gd name="T6" fmla="*/ 1 w 45"/>
                  <a:gd name="T7" fmla="*/ 0 h 83"/>
                  <a:gd name="T8" fmla="*/ 1 w 45"/>
                  <a:gd name="T9" fmla="*/ 0 h 83"/>
                  <a:gd name="T10" fmla="*/ 1 w 45"/>
                  <a:gd name="T11" fmla="*/ 0 h 83"/>
                  <a:gd name="T12" fmla="*/ 1 w 45"/>
                  <a:gd name="T13" fmla="*/ 0 h 83"/>
                  <a:gd name="T14" fmla="*/ 1 w 45"/>
                  <a:gd name="T15" fmla="*/ 0 h 83"/>
                  <a:gd name="T16" fmla="*/ 0 w 45"/>
                  <a:gd name="T17" fmla="*/ 0 h 83"/>
                  <a:gd name="T18" fmla="*/ 1 w 45"/>
                  <a:gd name="T19" fmla="*/ 0 h 83"/>
                  <a:gd name="T20" fmla="*/ 1 w 45"/>
                  <a:gd name="T21" fmla="*/ 0 h 83"/>
                  <a:gd name="T22" fmla="*/ 1 w 45"/>
                  <a:gd name="T23" fmla="*/ 0 h 83"/>
                  <a:gd name="T24" fmla="*/ 1 w 45"/>
                  <a:gd name="T25" fmla="*/ 0 h 83"/>
                  <a:gd name="T26" fmla="*/ 1 w 45"/>
                  <a:gd name="T27" fmla="*/ 0 h 83"/>
                  <a:gd name="T28" fmla="*/ 1 w 45"/>
                  <a:gd name="T29" fmla="*/ 0 h 83"/>
                  <a:gd name="T30" fmla="*/ 1 w 45"/>
                  <a:gd name="T31" fmla="*/ 0 h 83"/>
                  <a:gd name="T32" fmla="*/ 1 w 45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83"/>
                  <a:gd name="T53" fmla="*/ 45 w 45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69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1 w 40"/>
                  <a:gd name="T1" fmla="*/ 0 h 66"/>
                  <a:gd name="T2" fmla="*/ 1 w 40"/>
                  <a:gd name="T3" fmla="*/ 0 h 66"/>
                  <a:gd name="T4" fmla="*/ 1 w 40"/>
                  <a:gd name="T5" fmla="*/ 0 h 66"/>
                  <a:gd name="T6" fmla="*/ 1 w 40"/>
                  <a:gd name="T7" fmla="*/ 0 h 66"/>
                  <a:gd name="T8" fmla="*/ 1 w 40"/>
                  <a:gd name="T9" fmla="*/ 0 h 66"/>
                  <a:gd name="T10" fmla="*/ 1 w 40"/>
                  <a:gd name="T11" fmla="*/ 0 h 66"/>
                  <a:gd name="T12" fmla="*/ 1 w 40"/>
                  <a:gd name="T13" fmla="*/ 0 h 66"/>
                  <a:gd name="T14" fmla="*/ 1 w 40"/>
                  <a:gd name="T15" fmla="*/ 0 h 66"/>
                  <a:gd name="T16" fmla="*/ 0 w 40"/>
                  <a:gd name="T17" fmla="*/ 0 h 66"/>
                  <a:gd name="T18" fmla="*/ 1 w 40"/>
                  <a:gd name="T19" fmla="*/ 0 h 66"/>
                  <a:gd name="T20" fmla="*/ 1 w 40"/>
                  <a:gd name="T21" fmla="*/ 0 h 66"/>
                  <a:gd name="T22" fmla="*/ 1 w 40"/>
                  <a:gd name="T23" fmla="*/ 0 h 66"/>
                  <a:gd name="T24" fmla="*/ 1 w 40"/>
                  <a:gd name="T25" fmla="*/ 0 h 66"/>
                  <a:gd name="T26" fmla="*/ 1 w 40"/>
                  <a:gd name="T27" fmla="*/ 0 h 66"/>
                  <a:gd name="T28" fmla="*/ 1 w 40"/>
                  <a:gd name="T29" fmla="*/ 0 h 66"/>
                  <a:gd name="T30" fmla="*/ 1 w 40"/>
                  <a:gd name="T31" fmla="*/ 0 h 66"/>
                  <a:gd name="T32" fmla="*/ 1 w 40"/>
                  <a:gd name="T33" fmla="*/ 0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66"/>
                  <a:gd name="T53" fmla="*/ 40 w 40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0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1 w 41"/>
                  <a:gd name="T3" fmla="*/ 1 h 58"/>
                  <a:gd name="T4" fmla="*/ 1 w 41"/>
                  <a:gd name="T5" fmla="*/ 1 h 58"/>
                  <a:gd name="T6" fmla="*/ 1 w 41"/>
                  <a:gd name="T7" fmla="*/ 1 h 58"/>
                  <a:gd name="T8" fmla="*/ 1 w 41"/>
                  <a:gd name="T9" fmla="*/ 1 h 58"/>
                  <a:gd name="T10" fmla="*/ 1 w 41"/>
                  <a:gd name="T11" fmla="*/ 1 h 58"/>
                  <a:gd name="T12" fmla="*/ 1 w 41"/>
                  <a:gd name="T13" fmla="*/ 1 h 58"/>
                  <a:gd name="T14" fmla="*/ 1 w 41"/>
                  <a:gd name="T15" fmla="*/ 1 h 58"/>
                  <a:gd name="T16" fmla="*/ 1 w 41"/>
                  <a:gd name="T17" fmla="*/ 1 h 58"/>
                  <a:gd name="T18" fmla="*/ 1 w 41"/>
                  <a:gd name="T19" fmla="*/ 1 h 58"/>
                  <a:gd name="T20" fmla="*/ 1 w 41"/>
                  <a:gd name="T21" fmla="*/ 1 h 58"/>
                  <a:gd name="T22" fmla="*/ 1 w 41"/>
                  <a:gd name="T23" fmla="*/ 1 h 58"/>
                  <a:gd name="T24" fmla="*/ 1 w 41"/>
                  <a:gd name="T25" fmla="*/ 1 h 58"/>
                  <a:gd name="T26" fmla="*/ 1 w 41"/>
                  <a:gd name="T27" fmla="*/ 1 h 58"/>
                  <a:gd name="T28" fmla="*/ 1 w 41"/>
                  <a:gd name="T29" fmla="*/ 1 h 58"/>
                  <a:gd name="T30" fmla="*/ 1 w 41"/>
                  <a:gd name="T31" fmla="*/ 1 h 58"/>
                  <a:gd name="T32" fmla="*/ 0 w 41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58"/>
                  <a:gd name="T53" fmla="*/ 41 w 41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1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0 h 43"/>
                  <a:gd name="T2" fmla="*/ 0 w 201"/>
                  <a:gd name="T3" fmla="*/ 0 h 43"/>
                  <a:gd name="T4" fmla="*/ 1 w 201"/>
                  <a:gd name="T5" fmla="*/ 0 h 43"/>
                  <a:gd name="T6" fmla="*/ 1 w 201"/>
                  <a:gd name="T7" fmla="*/ 0 h 43"/>
                  <a:gd name="T8" fmla="*/ 1 w 201"/>
                  <a:gd name="T9" fmla="*/ 0 h 43"/>
                  <a:gd name="T10" fmla="*/ 1 w 201"/>
                  <a:gd name="T11" fmla="*/ 0 h 43"/>
                  <a:gd name="T12" fmla="*/ 1 w 201"/>
                  <a:gd name="T13" fmla="*/ 0 h 43"/>
                  <a:gd name="T14" fmla="*/ 1 w 201"/>
                  <a:gd name="T15" fmla="*/ 0 h 43"/>
                  <a:gd name="T16" fmla="*/ 1 w 201"/>
                  <a:gd name="T17" fmla="*/ 0 h 43"/>
                  <a:gd name="T18" fmla="*/ 1 w 201"/>
                  <a:gd name="T19" fmla="*/ 0 h 43"/>
                  <a:gd name="T20" fmla="*/ 1 w 201"/>
                  <a:gd name="T21" fmla="*/ 0 h 43"/>
                  <a:gd name="T22" fmla="*/ 1 w 201"/>
                  <a:gd name="T23" fmla="*/ 0 h 43"/>
                  <a:gd name="T24" fmla="*/ 1 w 201"/>
                  <a:gd name="T25" fmla="*/ 0 h 43"/>
                  <a:gd name="T26" fmla="*/ 1 w 201"/>
                  <a:gd name="T27" fmla="*/ 0 h 43"/>
                  <a:gd name="T28" fmla="*/ 1 w 201"/>
                  <a:gd name="T29" fmla="*/ 0 h 43"/>
                  <a:gd name="T30" fmla="*/ 1 w 201"/>
                  <a:gd name="T31" fmla="*/ 0 h 43"/>
                  <a:gd name="T32" fmla="*/ 1 w 201"/>
                  <a:gd name="T33" fmla="*/ 0 h 43"/>
                  <a:gd name="T34" fmla="*/ 1 w 201"/>
                  <a:gd name="T35" fmla="*/ 0 h 43"/>
                  <a:gd name="T36" fmla="*/ 1 w 201"/>
                  <a:gd name="T37" fmla="*/ 0 h 43"/>
                  <a:gd name="T38" fmla="*/ 1 w 201"/>
                  <a:gd name="T39" fmla="*/ 0 h 43"/>
                  <a:gd name="T40" fmla="*/ 1 w 201"/>
                  <a:gd name="T41" fmla="*/ 0 h 43"/>
                  <a:gd name="T42" fmla="*/ 1 w 201"/>
                  <a:gd name="T43" fmla="*/ 0 h 43"/>
                  <a:gd name="T44" fmla="*/ 1 w 201"/>
                  <a:gd name="T45" fmla="*/ 0 h 43"/>
                  <a:gd name="T46" fmla="*/ 1 w 201"/>
                  <a:gd name="T47" fmla="*/ 0 h 43"/>
                  <a:gd name="T48" fmla="*/ 1 w 201"/>
                  <a:gd name="T49" fmla="*/ 0 h 43"/>
                  <a:gd name="T50" fmla="*/ 1 w 201"/>
                  <a:gd name="T51" fmla="*/ 0 h 43"/>
                  <a:gd name="T52" fmla="*/ 1 w 201"/>
                  <a:gd name="T53" fmla="*/ 0 h 43"/>
                  <a:gd name="T54" fmla="*/ 1 w 201"/>
                  <a:gd name="T55" fmla="*/ 0 h 43"/>
                  <a:gd name="T56" fmla="*/ 1 w 201"/>
                  <a:gd name="T57" fmla="*/ 0 h 43"/>
                  <a:gd name="T58" fmla="*/ 1 w 201"/>
                  <a:gd name="T59" fmla="*/ 0 h 43"/>
                  <a:gd name="T60" fmla="*/ 1 w 201"/>
                  <a:gd name="T61" fmla="*/ 0 h 43"/>
                  <a:gd name="T62" fmla="*/ 1 w 201"/>
                  <a:gd name="T63" fmla="*/ 0 h 43"/>
                  <a:gd name="T64" fmla="*/ 1 w 201"/>
                  <a:gd name="T65" fmla="*/ 0 h 43"/>
                  <a:gd name="T66" fmla="*/ 1 w 201"/>
                  <a:gd name="T67" fmla="*/ 0 h 43"/>
                  <a:gd name="T68" fmla="*/ 1 w 201"/>
                  <a:gd name="T69" fmla="*/ 0 h 43"/>
                  <a:gd name="T70" fmla="*/ 1 w 201"/>
                  <a:gd name="T71" fmla="*/ 0 h 43"/>
                  <a:gd name="T72" fmla="*/ 0 w 201"/>
                  <a:gd name="T73" fmla="*/ 0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1"/>
                  <a:gd name="T112" fmla="*/ 0 h 43"/>
                  <a:gd name="T113" fmla="*/ 201 w 201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2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0 h 45"/>
                  <a:gd name="T2" fmla="*/ 1 w 22"/>
                  <a:gd name="T3" fmla="*/ 0 h 45"/>
                  <a:gd name="T4" fmla="*/ 1 w 22"/>
                  <a:gd name="T5" fmla="*/ 0 h 45"/>
                  <a:gd name="T6" fmla="*/ 1 w 22"/>
                  <a:gd name="T7" fmla="*/ 0 h 45"/>
                  <a:gd name="T8" fmla="*/ 1 w 22"/>
                  <a:gd name="T9" fmla="*/ 0 h 45"/>
                  <a:gd name="T10" fmla="*/ 1 w 22"/>
                  <a:gd name="T11" fmla="*/ 0 h 45"/>
                  <a:gd name="T12" fmla="*/ 1 w 22"/>
                  <a:gd name="T13" fmla="*/ 0 h 45"/>
                  <a:gd name="T14" fmla="*/ 1 w 22"/>
                  <a:gd name="T15" fmla="*/ 0 h 45"/>
                  <a:gd name="T16" fmla="*/ 0 w 22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45"/>
                  <a:gd name="T29" fmla="*/ 22 w 22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3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1 w 25"/>
                  <a:gd name="T1" fmla="*/ 0 h 49"/>
                  <a:gd name="T2" fmla="*/ 1 w 25"/>
                  <a:gd name="T3" fmla="*/ 1 h 49"/>
                  <a:gd name="T4" fmla="*/ 1 w 25"/>
                  <a:gd name="T5" fmla="*/ 1 h 49"/>
                  <a:gd name="T6" fmla="*/ 1 w 25"/>
                  <a:gd name="T7" fmla="*/ 1 h 49"/>
                  <a:gd name="T8" fmla="*/ 0 w 25"/>
                  <a:gd name="T9" fmla="*/ 1 h 49"/>
                  <a:gd name="T10" fmla="*/ 1 w 25"/>
                  <a:gd name="T11" fmla="*/ 1 h 49"/>
                  <a:gd name="T12" fmla="*/ 1 w 25"/>
                  <a:gd name="T13" fmla="*/ 1 h 49"/>
                  <a:gd name="T14" fmla="*/ 1 w 25"/>
                  <a:gd name="T15" fmla="*/ 1 h 49"/>
                  <a:gd name="T16" fmla="*/ 1 w 25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49"/>
                  <a:gd name="T29" fmla="*/ 25 w 2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4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1 w 36"/>
                  <a:gd name="T1" fmla="*/ 0 h 64"/>
                  <a:gd name="T2" fmla="*/ 1 w 36"/>
                  <a:gd name="T3" fmla="*/ 1 h 64"/>
                  <a:gd name="T4" fmla="*/ 1 w 36"/>
                  <a:gd name="T5" fmla="*/ 1 h 64"/>
                  <a:gd name="T6" fmla="*/ 1 w 36"/>
                  <a:gd name="T7" fmla="*/ 1 h 64"/>
                  <a:gd name="T8" fmla="*/ 1 w 36"/>
                  <a:gd name="T9" fmla="*/ 1 h 64"/>
                  <a:gd name="T10" fmla="*/ 1 w 36"/>
                  <a:gd name="T11" fmla="*/ 1 h 64"/>
                  <a:gd name="T12" fmla="*/ 1 w 36"/>
                  <a:gd name="T13" fmla="*/ 1 h 64"/>
                  <a:gd name="T14" fmla="*/ 1 w 36"/>
                  <a:gd name="T15" fmla="*/ 1 h 64"/>
                  <a:gd name="T16" fmla="*/ 0 w 36"/>
                  <a:gd name="T17" fmla="*/ 1 h 64"/>
                  <a:gd name="T18" fmla="*/ 1 w 36"/>
                  <a:gd name="T19" fmla="*/ 1 h 64"/>
                  <a:gd name="T20" fmla="*/ 1 w 36"/>
                  <a:gd name="T21" fmla="*/ 1 h 64"/>
                  <a:gd name="T22" fmla="*/ 1 w 36"/>
                  <a:gd name="T23" fmla="*/ 1 h 64"/>
                  <a:gd name="T24" fmla="*/ 1 w 36"/>
                  <a:gd name="T25" fmla="*/ 1 h 64"/>
                  <a:gd name="T26" fmla="*/ 1 w 36"/>
                  <a:gd name="T27" fmla="*/ 1 h 64"/>
                  <a:gd name="T28" fmla="*/ 1 w 36"/>
                  <a:gd name="T29" fmla="*/ 1 h 64"/>
                  <a:gd name="T30" fmla="*/ 1 w 36"/>
                  <a:gd name="T31" fmla="*/ 1 h 64"/>
                  <a:gd name="T32" fmla="*/ 1 w 36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64"/>
                  <a:gd name="T53" fmla="*/ 36 w 36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5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0 w 40"/>
                  <a:gd name="T1" fmla="*/ 0 h 70"/>
                  <a:gd name="T2" fmla="*/ 0 w 40"/>
                  <a:gd name="T3" fmla="*/ 1 h 70"/>
                  <a:gd name="T4" fmla="*/ 0 w 40"/>
                  <a:gd name="T5" fmla="*/ 1 h 70"/>
                  <a:gd name="T6" fmla="*/ 0 w 40"/>
                  <a:gd name="T7" fmla="*/ 1 h 70"/>
                  <a:gd name="T8" fmla="*/ 0 w 40"/>
                  <a:gd name="T9" fmla="*/ 1 h 70"/>
                  <a:gd name="T10" fmla="*/ 0 w 40"/>
                  <a:gd name="T11" fmla="*/ 1 h 70"/>
                  <a:gd name="T12" fmla="*/ 0 w 40"/>
                  <a:gd name="T13" fmla="*/ 1 h 70"/>
                  <a:gd name="T14" fmla="*/ 0 w 40"/>
                  <a:gd name="T15" fmla="*/ 1 h 70"/>
                  <a:gd name="T16" fmla="*/ 0 w 40"/>
                  <a:gd name="T17" fmla="*/ 1 h 70"/>
                  <a:gd name="T18" fmla="*/ 0 w 40"/>
                  <a:gd name="T19" fmla="*/ 1 h 70"/>
                  <a:gd name="T20" fmla="*/ 0 w 40"/>
                  <a:gd name="T21" fmla="*/ 1 h 70"/>
                  <a:gd name="T22" fmla="*/ 0 w 40"/>
                  <a:gd name="T23" fmla="*/ 1 h 70"/>
                  <a:gd name="T24" fmla="*/ 0 w 40"/>
                  <a:gd name="T25" fmla="*/ 1 h 70"/>
                  <a:gd name="T26" fmla="*/ 0 w 40"/>
                  <a:gd name="T27" fmla="*/ 1 h 70"/>
                  <a:gd name="T28" fmla="*/ 0 w 40"/>
                  <a:gd name="T29" fmla="*/ 1 h 70"/>
                  <a:gd name="T30" fmla="*/ 0 w 40"/>
                  <a:gd name="T31" fmla="*/ 1 h 70"/>
                  <a:gd name="T32" fmla="*/ 0 w 40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70"/>
                  <a:gd name="T53" fmla="*/ 40 w 40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6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0 w 43"/>
                  <a:gd name="T1" fmla="*/ 0 h 57"/>
                  <a:gd name="T2" fmla="*/ 0 w 43"/>
                  <a:gd name="T3" fmla="*/ 1 h 57"/>
                  <a:gd name="T4" fmla="*/ 0 w 43"/>
                  <a:gd name="T5" fmla="*/ 1 h 57"/>
                  <a:gd name="T6" fmla="*/ 0 w 43"/>
                  <a:gd name="T7" fmla="*/ 1 h 57"/>
                  <a:gd name="T8" fmla="*/ 0 w 43"/>
                  <a:gd name="T9" fmla="*/ 1 h 57"/>
                  <a:gd name="T10" fmla="*/ 0 w 43"/>
                  <a:gd name="T11" fmla="*/ 1 h 57"/>
                  <a:gd name="T12" fmla="*/ 0 w 43"/>
                  <a:gd name="T13" fmla="*/ 1 h 57"/>
                  <a:gd name="T14" fmla="*/ 0 w 43"/>
                  <a:gd name="T15" fmla="*/ 1 h 57"/>
                  <a:gd name="T16" fmla="*/ 0 w 43"/>
                  <a:gd name="T17" fmla="*/ 1 h 57"/>
                  <a:gd name="T18" fmla="*/ 0 w 43"/>
                  <a:gd name="T19" fmla="*/ 1 h 57"/>
                  <a:gd name="T20" fmla="*/ 0 w 43"/>
                  <a:gd name="T21" fmla="*/ 1 h 57"/>
                  <a:gd name="T22" fmla="*/ 0 w 43"/>
                  <a:gd name="T23" fmla="*/ 1 h 57"/>
                  <a:gd name="T24" fmla="*/ 0 w 43"/>
                  <a:gd name="T25" fmla="*/ 1 h 57"/>
                  <a:gd name="T26" fmla="*/ 0 w 43"/>
                  <a:gd name="T27" fmla="*/ 1 h 57"/>
                  <a:gd name="T28" fmla="*/ 0 w 43"/>
                  <a:gd name="T29" fmla="*/ 1 h 57"/>
                  <a:gd name="T30" fmla="*/ 0 w 43"/>
                  <a:gd name="T31" fmla="*/ 1 h 57"/>
                  <a:gd name="T32" fmla="*/ 0 w 43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57"/>
                  <a:gd name="T53" fmla="*/ 43 w 4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7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0 w 37"/>
                  <a:gd name="T1" fmla="*/ 0 h 49"/>
                  <a:gd name="T2" fmla="*/ 0 w 37"/>
                  <a:gd name="T3" fmla="*/ 0 h 49"/>
                  <a:gd name="T4" fmla="*/ 0 w 37"/>
                  <a:gd name="T5" fmla="*/ 0 h 49"/>
                  <a:gd name="T6" fmla="*/ 0 w 37"/>
                  <a:gd name="T7" fmla="*/ 0 h 49"/>
                  <a:gd name="T8" fmla="*/ 0 w 37"/>
                  <a:gd name="T9" fmla="*/ 0 h 49"/>
                  <a:gd name="T10" fmla="*/ 0 w 37"/>
                  <a:gd name="T11" fmla="*/ 0 h 49"/>
                  <a:gd name="T12" fmla="*/ 0 w 37"/>
                  <a:gd name="T13" fmla="*/ 0 h 49"/>
                  <a:gd name="T14" fmla="*/ 0 w 37"/>
                  <a:gd name="T15" fmla="*/ 0 h 49"/>
                  <a:gd name="T16" fmla="*/ 0 w 37"/>
                  <a:gd name="T17" fmla="*/ 0 h 49"/>
                  <a:gd name="T18" fmla="*/ 0 w 37"/>
                  <a:gd name="T19" fmla="*/ 0 h 49"/>
                  <a:gd name="T20" fmla="*/ 0 w 37"/>
                  <a:gd name="T21" fmla="*/ 0 h 49"/>
                  <a:gd name="T22" fmla="*/ 0 w 37"/>
                  <a:gd name="T23" fmla="*/ 0 h 49"/>
                  <a:gd name="T24" fmla="*/ 0 w 37"/>
                  <a:gd name="T25" fmla="*/ 0 h 49"/>
                  <a:gd name="T26" fmla="*/ 0 w 37"/>
                  <a:gd name="T27" fmla="*/ 0 h 49"/>
                  <a:gd name="T28" fmla="*/ 0 w 37"/>
                  <a:gd name="T29" fmla="*/ 0 h 49"/>
                  <a:gd name="T30" fmla="*/ 0 w 37"/>
                  <a:gd name="T31" fmla="*/ 0 h 49"/>
                  <a:gd name="T32" fmla="*/ 0 w 3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9"/>
                  <a:gd name="T53" fmla="*/ 37 w 3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8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1 w 32"/>
                  <a:gd name="T1" fmla="*/ 0 h 35"/>
                  <a:gd name="T2" fmla="*/ 1 w 32"/>
                  <a:gd name="T3" fmla="*/ 0 h 35"/>
                  <a:gd name="T4" fmla="*/ 1 w 32"/>
                  <a:gd name="T5" fmla="*/ 0 h 35"/>
                  <a:gd name="T6" fmla="*/ 1 w 32"/>
                  <a:gd name="T7" fmla="*/ 0 h 35"/>
                  <a:gd name="T8" fmla="*/ 1 w 32"/>
                  <a:gd name="T9" fmla="*/ 0 h 35"/>
                  <a:gd name="T10" fmla="*/ 1 w 32"/>
                  <a:gd name="T11" fmla="*/ 0 h 35"/>
                  <a:gd name="T12" fmla="*/ 1 w 32"/>
                  <a:gd name="T13" fmla="*/ 0 h 35"/>
                  <a:gd name="T14" fmla="*/ 1 w 32"/>
                  <a:gd name="T15" fmla="*/ 0 h 35"/>
                  <a:gd name="T16" fmla="*/ 0 w 32"/>
                  <a:gd name="T17" fmla="*/ 0 h 35"/>
                  <a:gd name="T18" fmla="*/ 1 w 32"/>
                  <a:gd name="T19" fmla="*/ 0 h 35"/>
                  <a:gd name="T20" fmla="*/ 1 w 32"/>
                  <a:gd name="T21" fmla="*/ 0 h 35"/>
                  <a:gd name="T22" fmla="*/ 1 w 32"/>
                  <a:gd name="T23" fmla="*/ 0 h 35"/>
                  <a:gd name="T24" fmla="*/ 1 w 32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35"/>
                  <a:gd name="T41" fmla="*/ 32 w 32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79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1 w 20"/>
                  <a:gd name="T1" fmla="*/ 0 h 22"/>
                  <a:gd name="T2" fmla="*/ 1 w 20"/>
                  <a:gd name="T3" fmla="*/ 1 h 22"/>
                  <a:gd name="T4" fmla="*/ 1 w 20"/>
                  <a:gd name="T5" fmla="*/ 1 h 22"/>
                  <a:gd name="T6" fmla="*/ 1 w 20"/>
                  <a:gd name="T7" fmla="*/ 1 h 22"/>
                  <a:gd name="T8" fmla="*/ 0 w 20"/>
                  <a:gd name="T9" fmla="*/ 1 h 22"/>
                  <a:gd name="T10" fmla="*/ 1 w 20"/>
                  <a:gd name="T11" fmla="*/ 1 h 22"/>
                  <a:gd name="T12" fmla="*/ 1 w 20"/>
                  <a:gd name="T13" fmla="*/ 1 h 22"/>
                  <a:gd name="T14" fmla="*/ 1 w 20"/>
                  <a:gd name="T15" fmla="*/ 0 h 22"/>
                  <a:gd name="T16" fmla="*/ 1 w 20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22"/>
                  <a:gd name="T29" fmla="*/ 20 w 20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0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1 h 30"/>
                  <a:gd name="T2" fmla="*/ 1 w 23"/>
                  <a:gd name="T3" fmla="*/ 1 h 30"/>
                  <a:gd name="T4" fmla="*/ 1 w 23"/>
                  <a:gd name="T5" fmla="*/ 1 h 30"/>
                  <a:gd name="T6" fmla="*/ 1 w 23"/>
                  <a:gd name="T7" fmla="*/ 1 h 30"/>
                  <a:gd name="T8" fmla="*/ 1 w 23"/>
                  <a:gd name="T9" fmla="*/ 0 h 30"/>
                  <a:gd name="T10" fmla="*/ 1 w 23"/>
                  <a:gd name="T11" fmla="*/ 1 h 30"/>
                  <a:gd name="T12" fmla="*/ 1 w 23"/>
                  <a:gd name="T13" fmla="*/ 1 h 30"/>
                  <a:gd name="T14" fmla="*/ 1 w 23"/>
                  <a:gd name="T15" fmla="*/ 1 h 30"/>
                  <a:gd name="T16" fmla="*/ 0 w 23"/>
                  <a:gd name="T17" fmla="*/ 1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30"/>
                  <a:gd name="T29" fmla="*/ 23 w 23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1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0 w 31"/>
                  <a:gd name="T3" fmla="*/ 1 h 11"/>
                  <a:gd name="T4" fmla="*/ 0 w 31"/>
                  <a:gd name="T5" fmla="*/ 1 h 11"/>
                  <a:gd name="T6" fmla="*/ 0 w 31"/>
                  <a:gd name="T7" fmla="*/ 1 h 11"/>
                  <a:gd name="T8" fmla="*/ 0 w 31"/>
                  <a:gd name="T9" fmla="*/ 1 h 11"/>
                  <a:gd name="T10" fmla="*/ 0 w 31"/>
                  <a:gd name="T11" fmla="*/ 1 h 11"/>
                  <a:gd name="T12" fmla="*/ 0 w 31"/>
                  <a:gd name="T13" fmla="*/ 1 h 11"/>
                  <a:gd name="T14" fmla="*/ 0 w 31"/>
                  <a:gd name="T15" fmla="*/ 1 h 11"/>
                  <a:gd name="T16" fmla="*/ 0 w 31"/>
                  <a:gd name="T17" fmla="*/ 1 h 11"/>
                  <a:gd name="T18" fmla="*/ 0 w 31"/>
                  <a:gd name="T19" fmla="*/ 1 h 11"/>
                  <a:gd name="T20" fmla="*/ 0 w 31"/>
                  <a:gd name="T21" fmla="*/ 1 h 11"/>
                  <a:gd name="T22" fmla="*/ 0 w 31"/>
                  <a:gd name="T23" fmla="*/ 0 h 11"/>
                  <a:gd name="T24" fmla="*/ 0 w 31"/>
                  <a:gd name="T25" fmla="*/ 0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1"/>
                  <a:gd name="T41" fmla="*/ 31 w 31"/>
                  <a:gd name="T42" fmla="*/ 11 h 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2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 h 10"/>
                  <a:gd name="T2" fmla="*/ 0 w 34"/>
                  <a:gd name="T3" fmla="*/ 1 h 10"/>
                  <a:gd name="T4" fmla="*/ 0 w 34"/>
                  <a:gd name="T5" fmla="*/ 1 h 10"/>
                  <a:gd name="T6" fmla="*/ 0 w 34"/>
                  <a:gd name="T7" fmla="*/ 1 h 10"/>
                  <a:gd name="T8" fmla="*/ 0 w 34"/>
                  <a:gd name="T9" fmla="*/ 1 h 10"/>
                  <a:gd name="T10" fmla="*/ 0 w 34"/>
                  <a:gd name="T11" fmla="*/ 1 h 10"/>
                  <a:gd name="T12" fmla="*/ 0 w 34"/>
                  <a:gd name="T13" fmla="*/ 1 h 10"/>
                  <a:gd name="T14" fmla="*/ 0 w 34"/>
                  <a:gd name="T15" fmla="*/ 1 h 10"/>
                  <a:gd name="T16" fmla="*/ 0 w 34"/>
                  <a:gd name="T17" fmla="*/ 1 h 10"/>
                  <a:gd name="T18" fmla="*/ 0 w 34"/>
                  <a:gd name="T19" fmla="*/ 0 h 10"/>
                  <a:gd name="T20" fmla="*/ 0 w 34"/>
                  <a:gd name="T21" fmla="*/ 1 h 10"/>
                  <a:gd name="T22" fmla="*/ 0 w 34"/>
                  <a:gd name="T23" fmla="*/ 1 h 10"/>
                  <a:gd name="T24" fmla="*/ 0 w 34"/>
                  <a:gd name="T25" fmla="*/ 1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10"/>
                  <a:gd name="T41" fmla="*/ 34 w 34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3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0 w 33"/>
                  <a:gd name="T3" fmla="*/ 1 h 24"/>
                  <a:gd name="T4" fmla="*/ 0 w 33"/>
                  <a:gd name="T5" fmla="*/ 1 h 24"/>
                  <a:gd name="T6" fmla="*/ 0 w 33"/>
                  <a:gd name="T7" fmla="*/ 1 h 24"/>
                  <a:gd name="T8" fmla="*/ 0 w 33"/>
                  <a:gd name="T9" fmla="*/ 1 h 24"/>
                  <a:gd name="T10" fmla="*/ 0 w 33"/>
                  <a:gd name="T11" fmla="*/ 1 h 24"/>
                  <a:gd name="T12" fmla="*/ 0 w 33"/>
                  <a:gd name="T13" fmla="*/ 1 h 24"/>
                  <a:gd name="T14" fmla="*/ 0 w 33"/>
                  <a:gd name="T15" fmla="*/ 1 h 24"/>
                  <a:gd name="T16" fmla="*/ 0 w 33"/>
                  <a:gd name="T17" fmla="*/ 1 h 24"/>
                  <a:gd name="T18" fmla="*/ 0 w 33"/>
                  <a:gd name="T19" fmla="*/ 1 h 24"/>
                  <a:gd name="T20" fmla="*/ 0 w 33"/>
                  <a:gd name="T21" fmla="*/ 1 h 24"/>
                  <a:gd name="T22" fmla="*/ 0 w 33"/>
                  <a:gd name="T23" fmla="*/ 1 h 24"/>
                  <a:gd name="T24" fmla="*/ 0 w 33"/>
                  <a:gd name="T25" fmla="*/ 0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24"/>
                  <a:gd name="T41" fmla="*/ 33 w 33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4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1 w 9"/>
                  <a:gd name="T1" fmla="*/ 0 h 44"/>
                  <a:gd name="T2" fmla="*/ 1 w 9"/>
                  <a:gd name="T3" fmla="*/ 1 h 44"/>
                  <a:gd name="T4" fmla="*/ 1 w 9"/>
                  <a:gd name="T5" fmla="*/ 1 h 44"/>
                  <a:gd name="T6" fmla="*/ 1 w 9"/>
                  <a:gd name="T7" fmla="*/ 1 h 44"/>
                  <a:gd name="T8" fmla="*/ 1 w 9"/>
                  <a:gd name="T9" fmla="*/ 1 h 44"/>
                  <a:gd name="T10" fmla="*/ 0 w 9"/>
                  <a:gd name="T11" fmla="*/ 1 h 44"/>
                  <a:gd name="T12" fmla="*/ 1 w 9"/>
                  <a:gd name="T13" fmla="*/ 1 h 44"/>
                  <a:gd name="T14" fmla="*/ 1 w 9"/>
                  <a:gd name="T15" fmla="*/ 1 h 44"/>
                  <a:gd name="T16" fmla="*/ 1 w 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44"/>
                  <a:gd name="T29" fmla="*/ 9 w 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5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0 w 13"/>
                  <a:gd name="T1" fmla="*/ 0 h 43"/>
                  <a:gd name="T2" fmla="*/ 0 w 13"/>
                  <a:gd name="T3" fmla="*/ 0 h 43"/>
                  <a:gd name="T4" fmla="*/ 0 w 13"/>
                  <a:gd name="T5" fmla="*/ 0 h 43"/>
                  <a:gd name="T6" fmla="*/ 0 w 13"/>
                  <a:gd name="T7" fmla="*/ 0 h 43"/>
                  <a:gd name="T8" fmla="*/ 0 w 13"/>
                  <a:gd name="T9" fmla="*/ 0 h 43"/>
                  <a:gd name="T10" fmla="*/ 0 w 13"/>
                  <a:gd name="T11" fmla="*/ 0 h 43"/>
                  <a:gd name="T12" fmla="*/ 0 w 13"/>
                  <a:gd name="T13" fmla="*/ 0 h 43"/>
                  <a:gd name="T14" fmla="*/ 0 w 13"/>
                  <a:gd name="T15" fmla="*/ 0 h 43"/>
                  <a:gd name="T16" fmla="*/ 0 w 13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3"/>
                  <a:gd name="T29" fmla="*/ 13 w 13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6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1 w 8"/>
                  <a:gd name="T1" fmla="*/ 0 h 40"/>
                  <a:gd name="T2" fmla="*/ 1 w 8"/>
                  <a:gd name="T3" fmla="*/ 1 h 40"/>
                  <a:gd name="T4" fmla="*/ 1 w 8"/>
                  <a:gd name="T5" fmla="*/ 1 h 40"/>
                  <a:gd name="T6" fmla="*/ 1 w 8"/>
                  <a:gd name="T7" fmla="*/ 1 h 40"/>
                  <a:gd name="T8" fmla="*/ 1 w 8"/>
                  <a:gd name="T9" fmla="*/ 1 h 40"/>
                  <a:gd name="T10" fmla="*/ 0 w 8"/>
                  <a:gd name="T11" fmla="*/ 1 h 40"/>
                  <a:gd name="T12" fmla="*/ 0 w 8"/>
                  <a:gd name="T13" fmla="*/ 1 h 40"/>
                  <a:gd name="T14" fmla="*/ 1 w 8"/>
                  <a:gd name="T15" fmla="*/ 1 h 40"/>
                  <a:gd name="T16" fmla="*/ 1 w 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0"/>
                  <a:gd name="T29" fmla="*/ 8 w 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7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1 w 16"/>
                  <a:gd name="T3" fmla="*/ 1 h 47"/>
                  <a:gd name="T4" fmla="*/ 1 w 16"/>
                  <a:gd name="T5" fmla="*/ 1 h 47"/>
                  <a:gd name="T6" fmla="*/ 1 w 16"/>
                  <a:gd name="T7" fmla="*/ 1 h 47"/>
                  <a:gd name="T8" fmla="*/ 1 w 16"/>
                  <a:gd name="T9" fmla="*/ 1 h 47"/>
                  <a:gd name="T10" fmla="*/ 1 w 16"/>
                  <a:gd name="T11" fmla="*/ 1 h 47"/>
                  <a:gd name="T12" fmla="*/ 1 w 16"/>
                  <a:gd name="T13" fmla="*/ 1 h 47"/>
                  <a:gd name="T14" fmla="*/ 1 w 16"/>
                  <a:gd name="T15" fmla="*/ 1 h 47"/>
                  <a:gd name="T16" fmla="*/ 0 w 16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47"/>
                  <a:gd name="T29" fmla="*/ 16 w 1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8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1 w 18"/>
                  <a:gd name="T3" fmla="*/ 1 h 51"/>
                  <a:gd name="T4" fmla="*/ 1 w 18"/>
                  <a:gd name="T5" fmla="*/ 1 h 51"/>
                  <a:gd name="T6" fmla="*/ 1 w 18"/>
                  <a:gd name="T7" fmla="*/ 1 h 51"/>
                  <a:gd name="T8" fmla="*/ 1 w 18"/>
                  <a:gd name="T9" fmla="*/ 1 h 51"/>
                  <a:gd name="T10" fmla="*/ 1 w 18"/>
                  <a:gd name="T11" fmla="*/ 1 h 51"/>
                  <a:gd name="T12" fmla="*/ 1 w 18"/>
                  <a:gd name="T13" fmla="*/ 1 h 51"/>
                  <a:gd name="T14" fmla="*/ 1 w 18"/>
                  <a:gd name="T15" fmla="*/ 1 h 51"/>
                  <a:gd name="T16" fmla="*/ 0 w 18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51"/>
                  <a:gd name="T29" fmla="*/ 18 w 18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89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1 w 32"/>
                  <a:gd name="T3" fmla="*/ 1 h 54"/>
                  <a:gd name="T4" fmla="*/ 1 w 32"/>
                  <a:gd name="T5" fmla="*/ 1 h 54"/>
                  <a:gd name="T6" fmla="*/ 1 w 32"/>
                  <a:gd name="T7" fmla="*/ 1 h 54"/>
                  <a:gd name="T8" fmla="*/ 1 w 32"/>
                  <a:gd name="T9" fmla="*/ 1 h 54"/>
                  <a:gd name="T10" fmla="*/ 1 w 32"/>
                  <a:gd name="T11" fmla="*/ 1 h 54"/>
                  <a:gd name="T12" fmla="*/ 1 w 32"/>
                  <a:gd name="T13" fmla="*/ 1 h 54"/>
                  <a:gd name="T14" fmla="*/ 1 w 32"/>
                  <a:gd name="T15" fmla="*/ 1 h 54"/>
                  <a:gd name="T16" fmla="*/ 1 w 32"/>
                  <a:gd name="T17" fmla="*/ 1 h 54"/>
                  <a:gd name="T18" fmla="*/ 1 w 32"/>
                  <a:gd name="T19" fmla="*/ 1 h 54"/>
                  <a:gd name="T20" fmla="*/ 1 w 32"/>
                  <a:gd name="T21" fmla="*/ 1 h 54"/>
                  <a:gd name="T22" fmla="*/ 1 w 32"/>
                  <a:gd name="T23" fmla="*/ 1 h 54"/>
                  <a:gd name="T24" fmla="*/ 0 w 32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2"/>
                  <a:gd name="T40" fmla="*/ 0 h 54"/>
                  <a:gd name="T41" fmla="*/ 32 w 32"/>
                  <a:gd name="T42" fmla="*/ 54 h 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0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1 w 37"/>
                  <a:gd name="T3" fmla="*/ 1 h 49"/>
                  <a:gd name="T4" fmla="*/ 1 w 37"/>
                  <a:gd name="T5" fmla="*/ 1 h 49"/>
                  <a:gd name="T6" fmla="*/ 1 w 37"/>
                  <a:gd name="T7" fmla="*/ 1 h 49"/>
                  <a:gd name="T8" fmla="*/ 1 w 37"/>
                  <a:gd name="T9" fmla="*/ 1 h 49"/>
                  <a:gd name="T10" fmla="*/ 1 w 37"/>
                  <a:gd name="T11" fmla="*/ 1 h 49"/>
                  <a:gd name="T12" fmla="*/ 1 w 37"/>
                  <a:gd name="T13" fmla="*/ 1 h 49"/>
                  <a:gd name="T14" fmla="*/ 1 w 37"/>
                  <a:gd name="T15" fmla="*/ 1 h 49"/>
                  <a:gd name="T16" fmla="*/ 1 w 37"/>
                  <a:gd name="T17" fmla="*/ 1 h 49"/>
                  <a:gd name="T18" fmla="*/ 1 w 37"/>
                  <a:gd name="T19" fmla="*/ 1 h 49"/>
                  <a:gd name="T20" fmla="*/ 1 w 37"/>
                  <a:gd name="T21" fmla="*/ 1 h 49"/>
                  <a:gd name="T22" fmla="*/ 1 w 37"/>
                  <a:gd name="T23" fmla="*/ 1 h 49"/>
                  <a:gd name="T24" fmla="*/ 1 w 37"/>
                  <a:gd name="T25" fmla="*/ 1 h 49"/>
                  <a:gd name="T26" fmla="*/ 1 w 37"/>
                  <a:gd name="T27" fmla="*/ 1 h 49"/>
                  <a:gd name="T28" fmla="*/ 1 w 37"/>
                  <a:gd name="T29" fmla="*/ 1 h 49"/>
                  <a:gd name="T30" fmla="*/ 1 w 37"/>
                  <a:gd name="T31" fmla="*/ 1 h 49"/>
                  <a:gd name="T32" fmla="*/ 0 w 3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9"/>
                  <a:gd name="T53" fmla="*/ 37 w 3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1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0 w 31"/>
                  <a:gd name="T3" fmla="*/ 1 h 45"/>
                  <a:gd name="T4" fmla="*/ 0 w 31"/>
                  <a:gd name="T5" fmla="*/ 1 h 45"/>
                  <a:gd name="T6" fmla="*/ 0 w 31"/>
                  <a:gd name="T7" fmla="*/ 1 h 45"/>
                  <a:gd name="T8" fmla="*/ 0 w 31"/>
                  <a:gd name="T9" fmla="*/ 1 h 45"/>
                  <a:gd name="T10" fmla="*/ 0 w 31"/>
                  <a:gd name="T11" fmla="*/ 1 h 45"/>
                  <a:gd name="T12" fmla="*/ 0 w 31"/>
                  <a:gd name="T13" fmla="*/ 1 h 45"/>
                  <a:gd name="T14" fmla="*/ 0 w 31"/>
                  <a:gd name="T15" fmla="*/ 1 h 45"/>
                  <a:gd name="T16" fmla="*/ 0 w 31"/>
                  <a:gd name="T17" fmla="*/ 1 h 45"/>
                  <a:gd name="T18" fmla="*/ 0 w 31"/>
                  <a:gd name="T19" fmla="*/ 1 h 45"/>
                  <a:gd name="T20" fmla="*/ 0 w 31"/>
                  <a:gd name="T21" fmla="*/ 1 h 45"/>
                  <a:gd name="T22" fmla="*/ 0 w 31"/>
                  <a:gd name="T23" fmla="*/ 1 h 45"/>
                  <a:gd name="T24" fmla="*/ 0 w 31"/>
                  <a:gd name="T25" fmla="*/ 0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45"/>
                  <a:gd name="T41" fmla="*/ 31 w 31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2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1 w 39"/>
                  <a:gd name="T1" fmla="*/ 0 h 72"/>
                  <a:gd name="T2" fmla="*/ 1 w 39"/>
                  <a:gd name="T3" fmla="*/ 1 h 72"/>
                  <a:gd name="T4" fmla="*/ 1 w 39"/>
                  <a:gd name="T5" fmla="*/ 1 h 72"/>
                  <a:gd name="T6" fmla="*/ 1 w 39"/>
                  <a:gd name="T7" fmla="*/ 1 h 72"/>
                  <a:gd name="T8" fmla="*/ 1 w 39"/>
                  <a:gd name="T9" fmla="*/ 1 h 72"/>
                  <a:gd name="T10" fmla="*/ 1 w 39"/>
                  <a:gd name="T11" fmla="*/ 1 h 72"/>
                  <a:gd name="T12" fmla="*/ 1 w 39"/>
                  <a:gd name="T13" fmla="*/ 1 h 72"/>
                  <a:gd name="T14" fmla="*/ 1 w 39"/>
                  <a:gd name="T15" fmla="*/ 1 h 72"/>
                  <a:gd name="T16" fmla="*/ 0 w 39"/>
                  <a:gd name="T17" fmla="*/ 1 h 72"/>
                  <a:gd name="T18" fmla="*/ 1 w 39"/>
                  <a:gd name="T19" fmla="*/ 1 h 72"/>
                  <a:gd name="T20" fmla="*/ 1 w 39"/>
                  <a:gd name="T21" fmla="*/ 1 h 72"/>
                  <a:gd name="T22" fmla="*/ 1 w 39"/>
                  <a:gd name="T23" fmla="*/ 1 h 72"/>
                  <a:gd name="T24" fmla="*/ 1 w 39"/>
                  <a:gd name="T25" fmla="*/ 1 h 72"/>
                  <a:gd name="T26" fmla="*/ 1 w 39"/>
                  <a:gd name="T27" fmla="*/ 1 h 72"/>
                  <a:gd name="T28" fmla="*/ 1 w 39"/>
                  <a:gd name="T29" fmla="*/ 1 h 72"/>
                  <a:gd name="T30" fmla="*/ 1 w 39"/>
                  <a:gd name="T31" fmla="*/ 1 h 72"/>
                  <a:gd name="T32" fmla="*/ 1 w 39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72"/>
                  <a:gd name="T53" fmla="*/ 39 w 39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3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0 w 33"/>
                  <a:gd name="T1" fmla="*/ 0 h 56"/>
                  <a:gd name="T2" fmla="*/ 0 w 33"/>
                  <a:gd name="T3" fmla="*/ 1 h 56"/>
                  <a:gd name="T4" fmla="*/ 0 w 33"/>
                  <a:gd name="T5" fmla="*/ 1 h 56"/>
                  <a:gd name="T6" fmla="*/ 0 w 33"/>
                  <a:gd name="T7" fmla="*/ 1 h 56"/>
                  <a:gd name="T8" fmla="*/ 0 w 33"/>
                  <a:gd name="T9" fmla="*/ 1 h 56"/>
                  <a:gd name="T10" fmla="*/ 0 w 33"/>
                  <a:gd name="T11" fmla="*/ 1 h 56"/>
                  <a:gd name="T12" fmla="*/ 0 w 33"/>
                  <a:gd name="T13" fmla="*/ 1 h 56"/>
                  <a:gd name="T14" fmla="*/ 0 w 33"/>
                  <a:gd name="T15" fmla="*/ 1 h 56"/>
                  <a:gd name="T16" fmla="*/ 0 w 33"/>
                  <a:gd name="T17" fmla="*/ 1 h 56"/>
                  <a:gd name="T18" fmla="*/ 0 w 33"/>
                  <a:gd name="T19" fmla="*/ 1 h 56"/>
                  <a:gd name="T20" fmla="*/ 0 w 33"/>
                  <a:gd name="T21" fmla="*/ 1 h 56"/>
                  <a:gd name="T22" fmla="*/ 0 w 33"/>
                  <a:gd name="T23" fmla="*/ 1 h 56"/>
                  <a:gd name="T24" fmla="*/ 0 w 33"/>
                  <a:gd name="T25" fmla="*/ 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56"/>
                  <a:gd name="T41" fmla="*/ 33 w 33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4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1 w 36"/>
                  <a:gd name="T3" fmla="*/ 0 h 49"/>
                  <a:gd name="T4" fmla="*/ 1 w 36"/>
                  <a:gd name="T5" fmla="*/ 0 h 49"/>
                  <a:gd name="T6" fmla="*/ 1 w 36"/>
                  <a:gd name="T7" fmla="*/ 0 h 49"/>
                  <a:gd name="T8" fmla="*/ 1 w 36"/>
                  <a:gd name="T9" fmla="*/ 0 h 49"/>
                  <a:gd name="T10" fmla="*/ 1 w 36"/>
                  <a:gd name="T11" fmla="*/ 0 h 49"/>
                  <a:gd name="T12" fmla="*/ 1 w 36"/>
                  <a:gd name="T13" fmla="*/ 0 h 49"/>
                  <a:gd name="T14" fmla="*/ 1 w 36"/>
                  <a:gd name="T15" fmla="*/ 0 h 49"/>
                  <a:gd name="T16" fmla="*/ 1 w 36"/>
                  <a:gd name="T17" fmla="*/ 0 h 49"/>
                  <a:gd name="T18" fmla="*/ 1 w 36"/>
                  <a:gd name="T19" fmla="*/ 0 h 49"/>
                  <a:gd name="T20" fmla="*/ 1 w 36"/>
                  <a:gd name="T21" fmla="*/ 0 h 49"/>
                  <a:gd name="T22" fmla="*/ 1 w 36"/>
                  <a:gd name="T23" fmla="*/ 0 h 49"/>
                  <a:gd name="T24" fmla="*/ 1 w 36"/>
                  <a:gd name="T25" fmla="*/ 0 h 49"/>
                  <a:gd name="T26" fmla="*/ 1 w 36"/>
                  <a:gd name="T27" fmla="*/ 0 h 49"/>
                  <a:gd name="T28" fmla="*/ 1 w 36"/>
                  <a:gd name="T29" fmla="*/ 0 h 49"/>
                  <a:gd name="T30" fmla="*/ 1 w 36"/>
                  <a:gd name="T31" fmla="*/ 0 h 49"/>
                  <a:gd name="T32" fmla="*/ 0 w 36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9"/>
                  <a:gd name="T53" fmla="*/ 36 w 36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5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 w 88"/>
                  <a:gd name="T1" fmla="*/ 0 h 229"/>
                  <a:gd name="T2" fmla="*/ 1 w 88"/>
                  <a:gd name="T3" fmla="*/ 0 h 229"/>
                  <a:gd name="T4" fmla="*/ 1 w 88"/>
                  <a:gd name="T5" fmla="*/ 0 h 229"/>
                  <a:gd name="T6" fmla="*/ 1 w 88"/>
                  <a:gd name="T7" fmla="*/ 0 h 229"/>
                  <a:gd name="T8" fmla="*/ 1 w 88"/>
                  <a:gd name="T9" fmla="*/ 0 h 229"/>
                  <a:gd name="T10" fmla="*/ 1 w 88"/>
                  <a:gd name="T11" fmla="*/ 0 h 229"/>
                  <a:gd name="T12" fmla="*/ 1 w 88"/>
                  <a:gd name="T13" fmla="*/ 0 h 229"/>
                  <a:gd name="T14" fmla="*/ 1 w 88"/>
                  <a:gd name="T15" fmla="*/ 0 h 229"/>
                  <a:gd name="T16" fmla="*/ 1 w 88"/>
                  <a:gd name="T17" fmla="*/ 0 h 229"/>
                  <a:gd name="T18" fmla="*/ 1 w 88"/>
                  <a:gd name="T19" fmla="*/ 0 h 229"/>
                  <a:gd name="T20" fmla="*/ 1 w 88"/>
                  <a:gd name="T21" fmla="*/ 0 h 229"/>
                  <a:gd name="T22" fmla="*/ 1 w 88"/>
                  <a:gd name="T23" fmla="*/ 0 h 229"/>
                  <a:gd name="T24" fmla="*/ 1 w 88"/>
                  <a:gd name="T25" fmla="*/ 0 h 229"/>
                  <a:gd name="T26" fmla="*/ 1 w 88"/>
                  <a:gd name="T27" fmla="*/ 0 h 229"/>
                  <a:gd name="T28" fmla="*/ 1 w 88"/>
                  <a:gd name="T29" fmla="*/ 0 h 229"/>
                  <a:gd name="T30" fmla="*/ 1 w 88"/>
                  <a:gd name="T31" fmla="*/ 0 h 229"/>
                  <a:gd name="T32" fmla="*/ 1 w 88"/>
                  <a:gd name="T33" fmla="*/ 0 h 229"/>
                  <a:gd name="T34" fmla="*/ 1 w 88"/>
                  <a:gd name="T35" fmla="*/ 0 h 229"/>
                  <a:gd name="T36" fmla="*/ 0 w 88"/>
                  <a:gd name="T37" fmla="*/ 0 h 229"/>
                  <a:gd name="T38" fmla="*/ 1 w 88"/>
                  <a:gd name="T39" fmla="*/ 0 h 229"/>
                  <a:gd name="T40" fmla="*/ 1 w 88"/>
                  <a:gd name="T41" fmla="*/ 0 h 2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229"/>
                  <a:gd name="T65" fmla="*/ 88 w 88"/>
                  <a:gd name="T66" fmla="*/ 229 h 22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6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1 w 76"/>
                  <a:gd name="T1" fmla="*/ 1 h 16"/>
                  <a:gd name="T2" fmla="*/ 1 w 76"/>
                  <a:gd name="T3" fmla="*/ 1 h 16"/>
                  <a:gd name="T4" fmla="*/ 1 w 76"/>
                  <a:gd name="T5" fmla="*/ 1 h 16"/>
                  <a:gd name="T6" fmla="*/ 1 w 76"/>
                  <a:gd name="T7" fmla="*/ 1 h 16"/>
                  <a:gd name="T8" fmla="*/ 1 w 76"/>
                  <a:gd name="T9" fmla="*/ 1 h 16"/>
                  <a:gd name="T10" fmla="*/ 1 w 76"/>
                  <a:gd name="T11" fmla="*/ 1 h 16"/>
                  <a:gd name="T12" fmla="*/ 1 w 76"/>
                  <a:gd name="T13" fmla="*/ 1 h 16"/>
                  <a:gd name="T14" fmla="*/ 1 w 76"/>
                  <a:gd name="T15" fmla="*/ 1 h 16"/>
                  <a:gd name="T16" fmla="*/ 0 w 76"/>
                  <a:gd name="T17" fmla="*/ 0 h 16"/>
                  <a:gd name="T18" fmla="*/ 1 w 76"/>
                  <a:gd name="T19" fmla="*/ 1 h 16"/>
                  <a:gd name="T20" fmla="*/ 1 w 76"/>
                  <a:gd name="T21" fmla="*/ 1 h 16"/>
                  <a:gd name="T22" fmla="*/ 1 w 76"/>
                  <a:gd name="T23" fmla="*/ 1 h 16"/>
                  <a:gd name="T24" fmla="*/ 1 w 76"/>
                  <a:gd name="T25" fmla="*/ 1 h 16"/>
                  <a:gd name="T26" fmla="*/ 1 w 76"/>
                  <a:gd name="T27" fmla="*/ 1 h 16"/>
                  <a:gd name="T28" fmla="*/ 1 w 76"/>
                  <a:gd name="T29" fmla="*/ 1 h 16"/>
                  <a:gd name="T30" fmla="*/ 1 w 76"/>
                  <a:gd name="T31" fmla="*/ 1 h 16"/>
                  <a:gd name="T32" fmla="*/ 1 w 76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16"/>
                  <a:gd name="T53" fmla="*/ 76 w 76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7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1 w 91"/>
                  <a:gd name="T1" fmla="*/ 1 h 23"/>
                  <a:gd name="T2" fmla="*/ 1 w 91"/>
                  <a:gd name="T3" fmla="*/ 1 h 23"/>
                  <a:gd name="T4" fmla="*/ 1 w 91"/>
                  <a:gd name="T5" fmla="*/ 1 h 23"/>
                  <a:gd name="T6" fmla="*/ 1 w 91"/>
                  <a:gd name="T7" fmla="*/ 1 h 23"/>
                  <a:gd name="T8" fmla="*/ 1 w 91"/>
                  <a:gd name="T9" fmla="*/ 1 h 23"/>
                  <a:gd name="T10" fmla="*/ 1 w 91"/>
                  <a:gd name="T11" fmla="*/ 1 h 23"/>
                  <a:gd name="T12" fmla="*/ 1 w 91"/>
                  <a:gd name="T13" fmla="*/ 1 h 23"/>
                  <a:gd name="T14" fmla="*/ 1 w 91"/>
                  <a:gd name="T15" fmla="*/ 1 h 23"/>
                  <a:gd name="T16" fmla="*/ 0 w 91"/>
                  <a:gd name="T17" fmla="*/ 0 h 23"/>
                  <a:gd name="T18" fmla="*/ 1 w 91"/>
                  <a:gd name="T19" fmla="*/ 1 h 23"/>
                  <a:gd name="T20" fmla="*/ 1 w 91"/>
                  <a:gd name="T21" fmla="*/ 1 h 23"/>
                  <a:gd name="T22" fmla="*/ 1 w 91"/>
                  <a:gd name="T23" fmla="*/ 1 h 23"/>
                  <a:gd name="T24" fmla="*/ 1 w 91"/>
                  <a:gd name="T25" fmla="*/ 1 h 23"/>
                  <a:gd name="T26" fmla="*/ 1 w 91"/>
                  <a:gd name="T27" fmla="*/ 1 h 23"/>
                  <a:gd name="T28" fmla="*/ 1 w 91"/>
                  <a:gd name="T29" fmla="*/ 1 h 23"/>
                  <a:gd name="T30" fmla="*/ 1 w 91"/>
                  <a:gd name="T31" fmla="*/ 1 h 23"/>
                  <a:gd name="T32" fmla="*/ 1 w 91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"/>
                  <a:gd name="T52" fmla="*/ 0 h 23"/>
                  <a:gd name="T53" fmla="*/ 91 w 91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8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1 w 96"/>
                  <a:gd name="T1" fmla="*/ 1 h 17"/>
                  <a:gd name="T2" fmla="*/ 1 w 96"/>
                  <a:gd name="T3" fmla="*/ 1 h 17"/>
                  <a:gd name="T4" fmla="*/ 1 w 96"/>
                  <a:gd name="T5" fmla="*/ 1 h 17"/>
                  <a:gd name="T6" fmla="*/ 1 w 96"/>
                  <a:gd name="T7" fmla="*/ 1 h 17"/>
                  <a:gd name="T8" fmla="*/ 1 w 96"/>
                  <a:gd name="T9" fmla="*/ 1 h 17"/>
                  <a:gd name="T10" fmla="*/ 1 w 96"/>
                  <a:gd name="T11" fmla="*/ 1 h 17"/>
                  <a:gd name="T12" fmla="*/ 1 w 96"/>
                  <a:gd name="T13" fmla="*/ 1 h 17"/>
                  <a:gd name="T14" fmla="*/ 1 w 96"/>
                  <a:gd name="T15" fmla="*/ 1 h 17"/>
                  <a:gd name="T16" fmla="*/ 0 w 96"/>
                  <a:gd name="T17" fmla="*/ 0 h 17"/>
                  <a:gd name="T18" fmla="*/ 1 w 96"/>
                  <a:gd name="T19" fmla="*/ 1 h 17"/>
                  <a:gd name="T20" fmla="*/ 1 w 96"/>
                  <a:gd name="T21" fmla="*/ 1 h 17"/>
                  <a:gd name="T22" fmla="*/ 1 w 96"/>
                  <a:gd name="T23" fmla="*/ 1 h 17"/>
                  <a:gd name="T24" fmla="*/ 1 w 96"/>
                  <a:gd name="T25" fmla="*/ 1 h 17"/>
                  <a:gd name="T26" fmla="*/ 1 w 96"/>
                  <a:gd name="T27" fmla="*/ 1 h 17"/>
                  <a:gd name="T28" fmla="*/ 1 w 96"/>
                  <a:gd name="T29" fmla="*/ 1 h 17"/>
                  <a:gd name="T30" fmla="*/ 1 w 96"/>
                  <a:gd name="T31" fmla="*/ 1 h 17"/>
                  <a:gd name="T32" fmla="*/ 1 w 96"/>
                  <a:gd name="T33" fmla="*/ 1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17"/>
                  <a:gd name="T53" fmla="*/ 96 w 96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99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0 w 85"/>
                  <a:gd name="T1" fmla="*/ 0 h 13"/>
                  <a:gd name="T2" fmla="*/ 0 w 85"/>
                  <a:gd name="T3" fmla="*/ 0 h 13"/>
                  <a:gd name="T4" fmla="*/ 0 w 85"/>
                  <a:gd name="T5" fmla="*/ 0 h 13"/>
                  <a:gd name="T6" fmla="*/ 0 w 85"/>
                  <a:gd name="T7" fmla="*/ 0 h 13"/>
                  <a:gd name="T8" fmla="*/ 0 w 85"/>
                  <a:gd name="T9" fmla="*/ 0 h 13"/>
                  <a:gd name="T10" fmla="*/ 0 w 85"/>
                  <a:gd name="T11" fmla="*/ 0 h 13"/>
                  <a:gd name="T12" fmla="*/ 0 w 85"/>
                  <a:gd name="T13" fmla="*/ 0 h 13"/>
                  <a:gd name="T14" fmla="*/ 0 w 85"/>
                  <a:gd name="T15" fmla="*/ 0 h 13"/>
                  <a:gd name="T16" fmla="*/ 0 w 85"/>
                  <a:gd name="T17" fmla="*/ 0 h 13"/>
                  <a:gd name="T18" fmla="*/ 0 w 85"/>
                  <a:gd name="T19" fmla="*/ 0 h 13"/>
                  <a:gd name="T20" fmla="*/ 0 w 85"/>
                  <a:gd name="T21" fmla="*/ 0 h 13"/>
                  <a:gd name="T22" fmla="*/ 0 w 85"/>
                  <a:gd name="T23" fmla="*/ 0 h 13"/>
                  <a:gd name="T24" fmla="*/ 0 w 85"/>
                  <a:gd name="T25" fmla="*/ 0 h 13"/>
                  <a:gd name="T26" fmla="*/ 0 w 85"/>
                  <a:gd name="T27" fmla="*/ 0 h 13"/>
                  <a:gd name="T28" fmla="*/ 0 w 85"/>
                  <a:gd name="T29" fmla="*/ 0 h 13"/>
                  <a:gd name="T30" fmla="*/ 0 w 85"/>
                  <a:gd name="T31" fmla="*/ 0 h 13"/>
                  <a:gd name="T32" fmla="*/ 0 w 85"/>
                  <a:gd name="T33" fmla="*/ 0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5"/>
                  <a:gd name="T52" fmla="*/ 0 h 13"/>
                  <a:gd name="T53" fmla="*/ 85 w 8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0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1 w 72"/>
                  <a:gd name="T1" fmla="*/ 0 h 12"/>
                  <a:gd name="T2" fmla="*/ 1 w 72"/>
                  <a:gd name="T3" fmla="*/ 0 h 12"/>
                  <a:gd name="T4" fmla="*/ 1 w 72"/>
                  <a:gd name="T5" fmla="*/ 0 h 12"/>
                  <a:gd name="T6" fmla="*/ 1 w 72"/>
                  <a:gd name="T7" fmla="*/ 0 h 12"/>
                  <a:gd name="T8" fmla="*/ 1 w 72"/>
                  <a:gd name="T9" fmla="*/ 0 h 12"/>
                  <a:gd name="T10" fmla="*/ 1 w 72"/>
                  <a:gd name="T11" fmla="*/ 0 h 12"/>
                  <a:gd name="T12" fmla="*/ 1 w 72"/>
                  <a:gd name="T13" fmla="*/ 0 h 12"/>
                  <a:gd name="T14" fmla="*/ 1 w 72"/>
                  <a:gd name="T15" fmla="*/ 0 h 12"/>
                  <a:gd name="T16" fmla="*/ 0 w 72"/>
                  <a:gd name="T17" fmla="*/ 0 h 12"/>
                  <a:gd name="T18" fmla="*/ 1 w 72"/>
                  <a:gd name="T19" fmla="*/ 0 h 12"/>
                  <a:gd name="T20" fmla="*/ 1 w 72"/>
                  <a:gd name="T21" fmla="*/ 0 h 12"/>
                  <a:gd name="T22" fmla="*/ 1 w 72"/>
                  <a:gd name="T23" fmla="*/ 0 h 12"/>
                  <a:gd name="T24" fmla="*/ 1 w 72"/>
                  <a:gd name="T25" fmla="*/ 0 h 12"/>
                  <a:gd name="T26" fmla="*/ 1 w 72"/>
                  <a:gd name="T27" fmla="*/ 0 h 12"/>
                  <a:gd name="T28" fmla="*/ 1 w 72"/>
                  <a:gd name="T29" fmla="*/ 0 h 12"/>
                  <a:gd name="T30" fmla="*/ 1 w 72"/>
                  <a:gd name="T31" fmla="*/ 0 h 12"/>
                  <a:gd name="T32" fmla="*/ 1 w 7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2"/>
                  <a:gd name="T52" fmla="*/ 0 h 12"/>
                  <a:gd name="T53" fmla="*/ 72 w 7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1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1 w 34"/>
                  <a:gd name="T1" fmla="*/ 0 h 14"/>
                  <a:gd name="T2" fmla="*/ 1 w 34"/>
                  <a:gd name="T3" fmla="*/ 0 h 14"/>
                  <a:gd name="T4" fmla="*/ 1 w 34"/>
                  <a:gd name="T5" fmla="*/ 0 h 14"/>
                  <a:gd name="T6" fmla="*/ 1 w 34"/>
                  <a:gd name="T7" fmla="*/ 0 h 14"/>
                  <a:gd name="T8" fmla="*/ 1 w 34"/>
                  <a:gd name="T9" fmla="*/ 0 h 14"/>
                  <a:gd name="T10" fmla="*/ 1 w 34"/>
                  <a:gd name="T11" fmla="*/ 0 h 14"/>
                  <a:gd name="T12" fmla="*/ 1 w 34"/>
                  <a:gd name="T13" fmla="*/ 0 h 14"/>
                  <a:gd name="T14" fmla="*/ 1 w 34"/>
                  <a:gd name="T15" fmla="*/ 0 h 14"/>
                  <a:gd name="T16" fmla="*/ 0 w 34"/>
                  <a:gd name="T17" fmla="*/ 0 h 14"/>
                  <a:gd name="T18" fmla="*/ 1 w 34"/>
                  <a:gd name="T19" fmla="*/ 0 h 14"/>
                  <a:gd name="T20" fmla="*/ 1 w 34"/>
                  <a:gd name="T21" fmla="*/ 0 h 14"/>
                  <a:gd name="T22" fmla="*/ 1 w 34"/>
                  <a:gd name="T23" fmla="*/ 0 h 14"/>
                  <a:gd name="T24" fmla="*/ 1 w 34"/>
                  <a:gd name="T25" fmla="*/ 0 h 14"/>
                  <a:gd name="T26" fmla="*/ 1 w 34"/>
                  <a:gd name="T27" fmla="*/ 0 h 14"/>
                  <a:gd name="T28" fmla="*/ 1 w 34"/>
                  <a:gd name="T29" fmla="*/ 0 h 14"/>
                  <a:gd name="T30" fmla="*/ 1 w 34"/>
                  <a:gd name="T31" fmla="*/ 0 h 14"/>
                  <a:gd name="T32" fmla="*/ 1 w 34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14"/>
                  <a:gd name="T53" fmla="*/ 34 w 34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2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0 w 65"/>
                  <a:gd name="T1" fmla="*/ 1 h 16"/>
                  <a:gd name="T2" fmla="*/ 0 w 65"/>
                  <a:gd name="T3" fmla="*/ 1 h 16"/>
                  <a:gd name="T4" fmla="*/ 0 w 65"/>
                  <a:gd name="T5" fmla="*/ 1 h 16"/>
                  <a:gd name="T6" fmla="*/ 0 w 65"/>
                  <a:gd name="T7" fmla="*/ 1 h 16"/>
                  <a:gd name="T8" fmla="*/ 0 w 65"/>
                  <a:gd name="T9" fmla="*/ 1 h 16"/>
                  <a:gd name="T10" fmla="*/ 0 w 65"/>
                  <a:gd name="T11" fmla="*/ 1 h 16"/>
                  <a:gd name="T12" fmla="*/ 0 w 65"/>
                  <a:gd name="T13" fmla="*/ 1 h 16"/>
                  <a:gd name="T14" fmla="*/ 0 w 65"/>
                  <a:gd name="T15" fmla="*/ 1 h 16"/>
                  <a:gd name="T16" fmla="*/ 0 w 65"/>
                  <a:gd name="T17" fmla="*/ 0 h 16"/>
                  <a:gd name="T18" fmla="*/ 0 w 65"/>
                  <a:gd name="T19" fmla="*/ 1 h 16"/>
                  <a:gd name="T20" fmla="*/ 0 w 65"/>
                  <a:gd name="T21" fmla="*/ 1 h 16"/>
                  <a:gd name="T22" fmla="*/ 0 w 65"/>
                  <a:gd name="T23" fmla="*/ 1 h 16"/>
                  <a:gd name="T24" fmla="*/ 0 w 65"/>
                  <a:gd name="T25" fmla="*/ 1 h 16"/>
                  <a:gd name="T26" fmla="*/ 0 w 65"/>
                  <a:gd name="T27" fmla="*/ 1 h 16"/>
                  <a:gd name="T28" fmla="*/ 0 w 65"/>
                  <a:gd name="T29" fmla="*/ 1 h 16"/>
                  <a:gd name="T30" fmla="*/ 0 w 65"/>
                  <a:gd name="T31" fmla="*/ 1 h 16"/>
                  <a:gd name="T32" fmla="*/ 0 w 65"/>
                  <a:gd name="T33" fmla="*/ 1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16"/>
                  <a:gd name="T53" fmla="*/ 65 w 65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3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1 w 92"/>
                  <a:gd name="T1" fmla="*/ 1 h 18"/>
                  <a:gd name="T2" fmla="*/ 1 w 92"/>
                  <a:gd name="T3" fmla="*/ 1 h 18"/>
                  <a:gd name="T4" fmla="*/ 1 w 92"/>
                  <a:gd name="T5" fmla="*/ 1 h 18"/>
                  <a:gd name="T6" fmla="*/ 1 w 92"/>
                  <a:gd name="T7" fmla="*/ 1 h 18"/>
                  <a:gd name="T8" fmla="*/ 1 w 92"/>
                  <a:gd name="T9" fmla="*/ 1 h 18"/>
                  <a:gd name="T10" fmla="*/ 1 w 92"/>
                  <a:gd name="T11" fmla="*/ 1 h 18"/>
                  <a:gd name="T12" fmla="*/ 1 w 92"/>
                  <a:gd name="T13" fmla="*/ 1 h 18"/>
                  <a:gd name="T14" fmla="*/ 1 w 92"/>
                  <a:gd name="T15" fmla="*/ 1 h 18"/>
                  <a:gd name="T16" fmla="*/ 0 w 92"/>
                  <a:gd name="T17" fmla="*/ 0 h 18"/>
                  <a:gd name="T18" fmla="*/ 1 w 92"/>
                  <a:gd name="T19" fmla="*/ 0 h 18"/>
                  <a:gd name="T20" fmla="*/ 1 w 92"/>
                  <a:gd name="T21" fmla="*/ 1 h 18"/>
                  <a:gd name="T22" fmla="*/ 1 w 92"/>
                  <a:gd name="T23" fmla="*/ 1 h 18"/>
                  <a:gd name="T24" fmla="*/ 1 w 92"/>
                  <a:gd name="T25" fmla="*/ 1 h 18"/>
                  <a:gd name="T26" fmla="*/ 1 w 92"/>
                  <a:gd name="T27" fmla="*/ 1 h 18"/>
                  <a:gd name="T28" fmla="*/ 1 w 92"/>
                  <a:gd name="T29" fmla="*/ 1 h 18"/>
                  <a:gd name="T30" fmla="*/ 1 w 92"/>
                  <a:gd name="T31" fmla="*/ 1 h 18"/>
                  <a:gd name="T32" fmla="*/ 1 w 92"/>
                  <a:gd name="T33" fmla="*/ 1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18"/>
                  <a:gd name="T53" fmla="*/ 92 w 92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4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1 w 83"/>
                  <a:gd name="T1" fmla="*/ 0 h 11"/>
                  <a:gd name="T2" fmla="*/ 1 w 83"/>
                  <a:gd name="T3" fmla="*/ 0 h 11"/>
                  <a:gd name="T4" fmla="*/ 1 w 83"/>
                  <a:gd name="T5" fmla="*/ 0 h 11"/>
                  <a:gd name="T6" fmla="*/ 1 w 83"/>
                  <a:gd name="T7" fmla="*/ 0 h 11"/>
                  <a:gd name="T8" fmla="*/ 1 w 83"/>
                  <a:gd name="T9" fmla="*/ 0 h 11"/>
                  <a:gd name="T10" fmla="*/ 1 w 83"/>
                  <a:gd name="T11" fmla="*/ 0 h 11"/>
                  <a:gd name="T12" fmla="*/ 1 w 83"/>
                  <a:gd name="T13" fmla="*/ 0 h 11"/>
                  <a:gd name="T14" fmla="*/ 1 w 83"/>
                  <a:gd name="T15" fmla="*/ 0 h 11"/>
                  <a:gd name="T16" fmla="*/ 0 w 83"/>
                  <a:gd name="T17" fmla="*/ 0 h 11"/>
                  <a:gd name="T18" fmla="*/ 1 w 83"/>
                  <a:gd name="T19" fmla="*/ 0 h 11"/>
                  <a:gd name="T20" fmla="*/ 1 w 83"/>
                  <a:gd name="T21" fmla="*/ 0 h 11"/>
                  <a:gd name="T22" fmla="*/ 1 w 83"/>
                  <a:gd name="T23" fmla="*/ 0 h 11"/>
                  <a:gd name="T24" fmla="*/ 1 w 83"/>
                  <a:gd name="T25" fmla="*/ 0 h 11"/>
                  <a:gd name="T26" fmla="*/ 1 w 83"/>
                  <a:gd name="T27" fmla="*/ 0 h 11"/>
                  <a:gd name="T28" fmla="*/ 1 w 83"/>
                  <a:gd name="T29" fmla="*/ 0 h 11"/>
                  <a:gd name="T30" fmla="*/ 1 w 83"/>
                  <a:gd name="T31" fmla="*/ 0 h 11"/>
                  <a:gd name="T32" fmla="*/ 1 w 83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11"/>
                  <a:gd name="T53" fmla="*/ 83 w 83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5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1 w 68"/>
                  <a:gd name="T1" fmla="*/ 1 h 9"/>
                  <a:gd name="T2" fmla="*/ 1 w 68"/>
                  <a:gd name="T3" fmla="*/ 1 h 9"/>
                  <a:gd name="T4" fmla="*/ 1 w 68"/>
                  <a:gd name="T5" fmla="*/ 1 h 9"/>
                  <a:gd name="T6" fmla="*/ 1 w 68"/>
                  <a:gd name="T7" fmla="*/ 1 h 9"/>
                  <a:gd name="T8" fmla="*/ 1 w 68"/>
                  <a:gd name="T9" fmla="*/ 1 h 9"/>
                  <a:gd name="T10" fmla="*/ 1 w 68"/>
                  <a:gd name="T11" fmla="*/ 1 h 9"/>
                  <a:gd name="T12" fmla="*/ 1 w 68"/>
                  <a:gd name="T13" fmla="*/ 1 h 9"/>
                  <a:gd name="T14" fmla="*/ 1 w 68"/>
                  <a:gd name="T15" fmla="*/ 1 h 9"/>
                  <a:gd name="T16" fmla="*/ 0 w 68"/>
                  <a:gd name="T17" fmla="*/ 0 h 9"/>
                  <a:gd name="T18" fmla="*/ 1 w 68"/>
                  <a:gd name="T19" fmla="*/ 0 h 9"/>
                  <a:gd name="T20" fmla="*/ 1 w 68"/>
                  <a:gd name="T21" fmla="*/ 0 h 9"/>
                  <a:gd name="T22" fmla="*/ 1 w 68"/>
                  <a:gd name="T23" fmla="*/ 1 h 9"/>
                  <a:gd name="T24" fmla="*/ 1 w 68"/>
                  <a:gd name="T25" fmla="*/ 1 h 9"/>
                  <a:gd name="T26" fmla="*/ 1 w 68"/>
                  <a:gd name="T27" fmla="*/ 1 h 9"/>
                  <a:gd name="T28" fmla="*/ 1 w 68"/>
                  <a:gd name="T29" fmla="*/ 1 h 9"/>
                  <a:gd name="T30" fmla="*/ 1 w 68"/>
                  <a:gd name="T31" fmla="*/ 1 h 9"/>
                  <a:gd name="T32" fmla="*/ 1 w 68"/>
                  <a:gd name="T33" fmla="*/ 1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9"/>
                  <a:gd name="T53" fmla="*/ 68 w 6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6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0 w 43"/>
                  <a:gd name="T1" fmla="*/ 1 h 10"/>
                  <a:gd name="T2" fmla="*/ 0 w 43"/>
                  <a:gd name="T3" fmla="*/ 1 h 10"/>
                  <a:gd name="T4" fmla="*/ 0 w 43"/>
                  <a:gd name="T5" fmla="*/ 1 h 10"/>
                  <a:gd name="T6" fmla="*/ 0 w 43"/>
                  <a:gd name="T7" fmla="*/ 1 h 10"/>
                  <a:gd name="T8" fmla="*/ 0 w 43"/>
                  <a:gd name="T9" fmla="*/ 1 h 10"/>
                  <a:gd name="T10" fmla="*/ 0 w 43"/>
                  <a:gd name="T11" fmla="*/ 1 h 10"/>
                  <a:gd name="T12" fmla="*/ 0 w 43"/>
                  <a:gd name="T13" fmla="*/ 1 h 10"/>
                  <a:gd name="T14" fmla="*/ 0 w 43"/>
                  <a:gd name="T15" fmla="*/ 1 h 10"/>
                  <a:gd name="T16" fmla="*/ 0 w 43"/>
                  <a:gd name="T17" fmla="*/ 1 h 10"/>
                  <a:gd name="T18" fmla="*/ 0 w 43"/>
                  <a:gd name="T19" fmla="*/ 1 h 10"/>
                  <a:gd name="T20" fmla="*/ 0 w 43"/>
                  <a:gd name="T21" fmla="*/ 1 h 10"/>
                  <a:gd name="T22" fmla="*/ 0 w 43"/>
                  <a:gd name="T23" fmla="*/ 1 h 10"/>
                  <a:gd name="T24" fmla="*/ 0 w 43"/>
                  <a:gd name="T25" fmla="*/ 1 h 10"/>
                  <a:gd name="T26" fmla="*/ 0 w 43"/>
                  <a:gd name="T27" fmla="*/ 1 h 10"/>
                  <a:gd name="T28" fmla="*/ 0 w 43"/>
                  <a:gd name="T29" fmla="*/ 0 h 10"/>
                  <a:gd name="T30" fmla="*/ 0 w 43"/>
                  <a:gd name="T31" fmla="*/ 0 h 10"/>
                  <a:gd name="T32" fmla="*/ 0 w 43"/>
                  <a:gd name="T33" fmla="*/ 1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10"/>
                  <a:gd name="T53" fmla="*/ 43 w 43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7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1 w 41"/>
                  <a:gd name="T3" fmla="*/ 0 h 16"/>
                  <a:gd name="T4" fmla="*/ 1 w 41"/>
                  <a:gd name="T5" fmla="*/ 1 h 16"/>
                  <a:gd name="T6" fmla="*/ 1 w 41"/>
                  <a:gd name="T7" fmla="*/ 1 h 16"/>
                  <a:gd name="T8" fmla="*/ 1 w 41"/>
                  <a:gd name="T9" fmla="*/ 1 h 16"/>
                  <a:gd name="T10" fmla="*/ 1 w 41"/>
                  <a:gd name="T11" fmla="*/ 1 h 16"/>
                  <a:gd name="T12" fmla="*/ 1 w 41"/>
                  <a:gd name="T13" fmla="*/ 1 h 16"/>
                  <a:gd name="T14" fmla="*/ 1 w 41"/>
                  <a:gd name="T15" fmla="*/ 1 h 16"/>
                  <a:gd name="T16" fmla="*/ 1 w 41"/>
                  <a:gd name="T17" fmla="*/ 1 h 16"/>
                  <a:gd name="T18" fmla="*/ 1 w 41"/>
                  <a:gd name="T19" fmla="*/ 1 h 16"/>
                  <a:gd name="T20" fmla="*/ 1 w 41"/>
                  <a:gd name="T21" fmla="*/ 1 h 16"/>
                  <a:gd name="T22" fmla="*/ 1 w 41"/>
                  <a:gd name="T23" fmla="*/ 1 h 16"/>
                  <a:gd name="T24" fmla="*/ 1 w 41"/>
                  <a:gd name="T25" fmla="*/ 1 h 16"/>
                  <a:gd name="T26" fmla="*/ 1 w 41"/>
                  <a:gd name="T27" fmla="*/ 1 h 16"/>
                  <a:gd name="T28" fmla="*/ 1 w 41"/>
                  <a:gd name="T29" fmla="*/ 1 h 16"/>
                  <a:gd name="T30" fmla="*/ 1 w 41"/>
                  <a:gd name="T31" fmla="*/ 1 h 16"/>
                  <a:gd name="T32" fmla="*/ 0 w 41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16"/>
                  <a:gd name="T53" fmla="*/ 41 w 41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8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1 h 39"/>
                  <a:gd name="T4" fmla="*/ 0 w 8"/>
                  <a:gd name="T5" fmla="*/ 1 h 39"/>
                  <a:gd name="T6" fmla="*/ 0 w 8"/>
                  <a:gd name="T7" fmla="*/ 1 h 39"/>
                  <a:gd name="T8" fmla="*/ 1 w 8"/>
                  <a:gd name="T9" fmla="*/ 1 h 39"/>
                  <a:gd name="T10" fmla="*/ 1 w 8"/>
                  <a:gd name="T11" fmla="*/ 1 h 39"/>
                  <a:gd name="T12" fmla="*/ 1 w 8"/>
                  <a:gd name="T13" fmla="*/ 1 h 39"/>
                  <a:gd name="T14" fmla="*/ 1 w 8"/>
                  <a:gd name="T15" fmla="*/ 1 h 39"/>
                  <a:gd name="T16" fmla="*/ 1 w 8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39"/>
                  <a:gd name="T29" fmla="*/ 8 w 8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09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1 h 34"/>
                  <a:gd name="T4" fmla="*/ 0 w 25"/>
                  <a:gd name="T5" fmla="*/ 1 h 34"/>
                  <a:gd name="T6" fmla="*/ 0 w 25"/>
                  <a:gd name="T7" fmla="*/ 1 h 34"/>
                  <a:gd name="T8" fmla="*/ 0 w 25"/>
                  <a:gd name="T9" fmla="*/ 1 h 34"/>
                  <a:gd name="T10" fmla="*/ 0 w 25"/>
                  <a:gd name="T11" fmla="*/ 1 h 34"/>
                  <a:gd name="T12" fmla="*/ 0 w 25"/>
                  <a:gd name="T13" fmla="*/ 1 h 34"/>
                  <a:gd name="T14" fmla="*/ 0 w 25"/>
                  <a:gd name="T15" fmla="*/ 1 h 34"/>
                  <a:gd name="T16" fmla="*/ 0 w 25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34"/>
                  <a:gd name="T29" fmla="*/ 25 w 25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0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1 w 52"/>
                  <a:gd name="T1" fmla="*/ 1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0 h 12"/>
                  <a:gd name="T22" fmla="*/ 1 w 52"/>
                  <a:gd name="T23" fmla="*/ 0 h 12"/>
                  <a:gd name="T24" fmla="*/ 1 w 52"/>
                  <a:gd name="T25" fmla="*/ 0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1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1 w 50"/>
                  <a:gd name="T1" fmla="*/ 0 h 21"/>
                  <a:gd name="T2" fmla="*/ 1 w 50"/>
                  <a:gd name="T3" fmla="*/ 0 h 21"/>
                  <a:gd name="T4" fmla="*/ 1 w 50"/>
                  <a:gd name="T5" fmla="*/ 0 h 21"/>
                  <a:gd name="T6" fmla="*/ 1 w 50"/>
                  <a:gd name="T7" fmla="*/ 0 h 21"/>
                  <a:gd name="T8" fmla="*/ 1 w 50"/>
                  <a:gd name="T9" fmla="*/ 0 h 21"/>
                  <a:gd name="T10" fmla="*/ 1 w 50"/>
                  <a:gd name="T11" fmla="*/ 0 h 21"/>
                  <a:gd name="T12" fmla="*/ 1 w 50"/>
                  <a:gd name="T13" fmla="*/ 0 h 21"/>
                  <a:gd name="T14" fmla="*/ 1 w 50"/>
                  <a:gd name="T15" fmla="*/ 0 h 21"/>
                  <a:gd name="T16" fmla="*/ 0 w 50"/>
                  <a:gd name="T17" fmla="*/ 0 h 21"/>
                  <a:gd name="T18" fmla="*/ 1 w 50"/>
                  <a:gd name="T19" fmla="*/ 0 h 21"/>
                  <a:gd name="T20" fmla="*/ 1 w 50"/>
                  <a:gd name="T21" fmla="*/ 0 h 21"/>
                  <a:gd name="T22" fmla="*/ 1 w 50"/>
                  <a:gd name="T23" fmla="*/ 0 h 21"/>
                  <a:gd name="T24" fmla="*/ 1 w 50"/>
                  <a:gd name="T25" fmla="*/ 0 h 21"/>
                  <a:gd name="T26" fmla="*/ 1 w 50"/>
                  <a:gd name="T27" fmla="*/ 0 h 21"/>
                  <a:gd name="T28" fmla="*/ 1 w 50"/>
                  <a:gd name="T29" fmla="*/ 0 h 21"/>
                  <a:gd name="T30" fmla="*/ 1 w 50"/>
                  <a:gd name="T31" fmla="*/ 0 h 21"/>
                  <a:gd name="T32" fmla="*/ 1 w 50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1"/>
                  <a:gd name="T53" fmla="*/ 50 w 50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2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1 w 47"/>
                  <a:gd name="T1" fmla="*/ 0 h 11"/>
                  <a:gd name="T2" fmla="*/ 1 w 47"/>
                  <a:gd name="T3" fmla="*/ 1 h 11"/>
                  <a:gd name="T4" fmla="*/ 1 w 47"/>
                  <a:gd name="T5" fmla="*/ 1 h 11"/>
                  <a:gd name="T6" fmla="*/ 1 w 47"/>
                  <a:gd name="T7" fmla="*/ 1 h 11"/>
                  <a:gd name="T8" fmla="*/ 1 w 47"/>
                  <a:gd name="T9" fmla="*/ 1 h 11"/>
                  <a:gd name="T10" fmla="*/ 1 w 47"/>
                  <a:gd name="T11" fmla="*/ 1 h 11"/>
                  <a:gd name="T12" fmla="*/ 1 w 47"/>
                  <a:gd name="T13" fmla="*/ 1 h 11"/>
                  <a:gd name="T14" fmla="*/ 1 w 47"/>
                  <a:gd name="T15" fmla="*/ 1 h 11"/>
                  <a:gd name="T16" fmla="*/ 0 w 47"/>
                  <a:gd name="T17" fmla="*/ 1 h 11"/>
                  <a:gd name="T18" fmla="*/ 0 w 47"/>
                  <a:gd name="T19" fmla="*/ 1 h 11"/>
                  <a:gd name="T20" fmla="*/ 1 w 47"/>
                  <a:gd name="T21" fmla="*/ 1 h 11"/>
                  <a:gd name="T22" fmla="*/ 1 w 47"/>
                  <a:gd name="T23" fmla="*/ 1 h 11"/>
                  <a:gd name="T24" fmla="*/ 1 w 47"/>
                  <a:gd name="T25" fmla="*/ 1 h 11"/>
                  <a:gd name="T26" fmla="*/ 1 w 47"/>
                  <a:gd name="T27" fmla="*/ 1 h 11"/>
                  <a:gd name="T28" fmla="*/ 1 w 47"/>
                  <a:gd name="T29" fmla="*/ 1 h 11"/>
                  <a:gd name="T30" fmla="*/ 1 w 47"/>
                  <a:gd name="T31" fmla="*/ 1 h 11"/>
                  <a:gd name="T32" fmla="*/ 1 w 47"/>
                  <a:gd name="T33" fmla="*/ 0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11"/>
                  <a:gd name="T53" fmla="*/ 47 w 4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3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1 h 16"/>
                  <a:gd name="T4" fmla="*/ 0 w 51"/>
                  <a:gd name="T5" fmla="*/ 1 h 16"/>
                  <a:gd name="T6" fmla="*/ 0 w 51"/>
                  <a:gd name="T7" fmla="*/ 1 h 16"/>
                  <a:gd name="T8" fmla="*/ 0 w 51"/>
                  <a:gd name="T9" fmla="*/ 1 h 16"/>
                  <a:gd name="T10" fmla="*/ 0 w 51"/>
                  <a:gd name="T11" fmla="*/ 1 h 16"/>
                  <a:gd name="T12" fmla="*/ 0 w 51"/>
                  <a:gd name="T13" fmla="*/ 1 h 16"/>
                  <a:gd name="T14" fmla="*/ 0 w 51"/>
                  <a:gd name="T15" fmla="*/ 1 h 16"/>
                  <a:gd name="T16" fmla="*/ 0 w 51"/>
                  <a:gd name="T17" fmla="*/ 1 h 16"/>
                  <a:gd name="T18" fmla="*/ 0 w 51"/>
                  <a:gd name="T19" fmla="*/ 1 h 16"/>
                  <a:gd name="T20" fmla="*/ 0 w 51"/>
                  <a:gd name="T21" fmla="*/ 1 h 16"/>
                  <a:gd name="T22" fmla="*/ 0 w 51"/>
                  <a:gd name="T23" fmla="*/ 1 h 16"/>
                  <a:gd name="T24" fmla="*/ 0 w 51"/>
                  <a:gd name="T25" fmla="*/ 1 h 16"/>
                  <a:gd name="T26" fmla="*/ 0 w 51"/>
                  <a:gd name="T27" fmla="*/ 1 h 16"/>
                  <a:gd name="T28" fmla="*/ 0 w 51"/>
                  <a:gd name="T29" fmla="*/ 1 h 16"/>
                  <a:gd name="T30" fmla="*/ 0 w 51"/>
                  <a:gd name="T31" fmla="*/ 1 h 16"/>
                  <a:gd name="T32" fmla="*/ 0 w 51"/>
                  <a:gd name="T33" fmla="*/ 0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6"/>
                  <a:gd name="T53" fmla="*/ 51 w 51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4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1 w 48"/>
                  <a:gd name="T1" fmla="*/ 0 h 21"/>
                  <a:gd name="T2" fmla="*/ 1 w 48"/>
                  <a:gd name="T3" fmla="*/ 0 h 21"/>
                  <a:gd name="T4" fmla="*/ 1 w 48"/>
                  <a:gd name="T5" fmla="*/ 0 h 21"/>
                  <a:gd name="T6" fmla="*/ 1 w 48"/>
                  <a:gd name="T7" fmla="*/ 0 h 21"/>
                  <a:gd name="T8" fmla="*/ 1 w 48"/>
                  <a:gd name="T9" fmla="*/ 0 h 21"/>
                  <a:gd name="T10" fmla="*/ 1 w 48"/>
                  <a:gd name="T11" fmla="*/ 0 h 21"/>
                  <a:gd name="T12" fmla="*/ 1 w 48"/>
                  <a:gd name="T13" fmla="*/ 0 h 21"/>
                  <a:gd name="T14" fmla="*/ 1 w 48"/>
                  <a:gd name="T15" fmla="*/ 0 h 21"/>
                  <a:gd name="T16" fmla="*/ 0 w 48"/>
                  <a:gd name="T17" fmla="*/ 0 h 21"/>
                  <a:gd name="T18" fmla="*/ 1 w 48"/>
                  <a:gd name="T19" fmla="*/ 0 h 21"/>
                  <a:gd name="T20" fmla="*/ 1 w 48"/>
                  <a:gd name="T21" fmla="*/ 0 h 21"/>
                  <a:gd name="T22" fmla="*/ 1 w 48"/>
                  <a:gd name="T23" fmla="*/ 0 h 21"/>
                  <a:gd name="T24" fmla="*/ 1 w 48"/>
                  <a:gd name="T25" fmla="*/ 0 h 21"/>
                  <a:gd name="T26" fmla="*/ 1 w 48"/>
                  <a:gd name="T27" fmla="*/ 0 h 21"/>
                  <a:gd name="T28" fmla="*/ 1 w 48"/>
                  <a:gd name="T29" fmla="*/ 0 h 21"/>
                  <a:gd name="T30" fmla="*/ 1 w 48"/>
                  <a:gd name="T31" fmla="*/ 0 h 21"/>
                  <a:gd name="T32" fmla="*/ 1 w 48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21"/>
                  <a:gd name="T53" fmla="*/ 48 w 4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5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0 h 31"/>
                  <a:gd name="T4" fmla="*/ 0 w 51"/>
                  <a:gd name="T5" fmla="*/ 0 h 31"/>
                  <a:gd name="T6" fmla="*/ 0 w 51"/>
                  <a:gd name="T7" fmla="*/ 0 h 31"/>
                  <a:gd name="T8" fmla="*/ 0 w 51"/>
                  <a:gd name="T9" fmla="*/ 0 h 31"/>
                  <a:gd name="T10" fmla="*/ 0 w 51"/>
                  <a:gd name="T11" fmla="*/ 0 h 31"/>
                  <a:gd name="T12" fmla="*/ 0 w 51"/>
                  <a:gd name="T13" fmla="*/ 0 h 31"/>
                  <a:gd name="T14" fmla="*/ 0 w 51"/>
                  <a:gd name="T15" fmla="*/ 0 h 31"/>
                  <a:gd name="T16" fmla="*/ 0 w 51"/>
                  <a:gd name="T17" fmla="*/ 0 h 31"/>
                  <a:gd name="T18" fmla="*/ 0 w 51"/>
                  <a:gd name="T19" fmla="*/ 0 h 31"/>
                  <a:gd name="T20" fmla="*/ 0 w 51"/>
                  <a:gd name="T21" fmla="*/ 0 h 31"/>
                  <a:gd name="T22" fmla="*/ 0 w 51"/>
                  <a:gd name="T23" fmla="*/ 0 h 31"/>
                  <a:gd name="T24" fmla="*/ 0 w 51"/>
                  <a:gd name="T25" fmla="*/ 0 h 31"/>
                  <a:gd name="T26" fmla="*/ 0 w 51"/>
                  <a:gd name="T27" fmla="*/ 0 h 31"/>
                  <a:gd name="T28" fmla="*/ 0 w 51"/>
                  <a:gd name="T29" fmla="*/ 0 h 31"/>
                  <a:gd name="T30" fmla="*/ 0 w 51"/>
                  <a:gd name="T31" fmla="*/ 0 h 31"/>
                  <a:gd name="T32" fmla="*/ 0 w 51"/>
                  <a:gd name="T33" fmla="*/ 0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31"/>
                  <a:gd name="T53" fmla="*/ 51 w 51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6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1 w 50"/>
                  <a:gd name="T1" fmla="*/ 0 h 43"/>
                  <a:gd name="T2" fmla="*/ 1 w 50"/>
                  <a:gd name="T3" fmla="*/ 1 h 43"/>
                  <a:gd name="T4" fmla="*/ 1 w 50"/>
                  <a:gd name="T5" fmla="*/ 1 h 43"/>
                  <a:gd name="T6" fmla="*/ 1 w 50"/>
                  <a:gd name="T7" fmla="*/ 1 h 43"/>
                  <a:gd name="T8" fmla="*/ 1 w 50"/>
                  <a:gd name="T9" fmla="*/ 1 h 43"/>
                  <a:gd name="T10" fmla="*/ 1 w 50"/>
                  <a:gd name="T11" fmla="*/ 1 h 43"/>
                  <a:gd name="T12" fmla="*/ 1 w 50"/>
                  <a:gd name="T13" fmla="*/ 1 h 43"/>
                  <a:gd name="T14" fmla="*/ 1 w 50"/>
                  <a:gd name="T15" fmla="*/ 1 h 43"/>
                  <a:gd name="T16" fmla="*/ 0 w 50"/>
                  <a:gd name="T17" fmla="*/ 1 h 43"/>
                  <a:gd name="T18" fmla="*/ 1 w 50"/>
                  <a:gd name="T19" fmla="*/ 1 h 43"/>
                  <a:gd name="T20" fmla="*/ 1 w 50"/>
                  <a:gd name="T21" fmla="*/ 1 h 43"/>
                  <a:gd name="T22" fmla="*/ 1 w 50"/>
                  <a:gd name="T23" fmla="*/ 1 h 43"/>
                  <a:gd name="T24" fmla="*/ 1 w 50"/>
                  <a:gd name="T25" fmla="*/ 1 h 43"/>
                  <a:gd name="T26" fmla="*/ 1 w 50"/>
                  <a:gd name="T27" fmla="*/ 1 h 43"/>
                  <a:gd name="T28" fmla="*/ 1 w 50"/>
                  <a:gd name="T29" fmla="*/ 1 h 43"/>
                  <a:gd name="T30" fmla="*/ 1 w 50"/>
                  <a:gd name="T31" fmla="*/ 1 h 43"/>
                  <a:gd name="T32" fmla="*/ 1 w 50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3"/>
                  <a:gd name="T53" fmla="*/ 50 w 50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7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0 w 51"/>
                  <a:gd name="T1" fmla="*/ 0 h 48"/>
                  <a:gd name="T2" fmla="*/ 0 w 51"/>
                  <a:gd name="T3" fmla="*/ 1 h 48"/>
                  <a:gd name="T4" fmla="*/ 0 w 51"/>
                  <a:gd name="T5" fmla="*/ 1 h 48"/>
                  <a:gd name="T6" fmla="*/ 0 w 51"/>
                  <a:gd name="T7" fmla="*/ 1 h 48"/>
                  <a:gd name="T8" fmla="*/ 0 w 51"/>
                  <a:gd name="T9" fmla="*/ 1 h 48"/>
                  <a:gd name="T10" fmla="*/ 0 w 51"/>
                  <a:gd name="T11" fmla="*/ 1 h 48"/>
                  <a:gd name="T12" fmla="*/ 0 w 51"/>
                  <a:gd name="T13" fmla="*/ 1 h 48"/>
                  <a:gd name="T14" fmla="*/ 0 w 51"/>
                  <a:gd name="T15" fmla="*/ 1 h 48"/>
                  <a:gd name="T16" fmla="*/ 0 w 51"/>
                  <a:gd name="T17" fmla="*/ 1 h 48"/>
                  <a:gd name="T18" fmla="*/ 0 w 51"/>
                  <a:gd name="T19" fmla="*/ 1 h 48"/>
                  <a:gd name="T20" fmla="*/ 0 w 51"/>
                  <a:gd name="T21" fmla="*/ 1 h 48"/>
                  <a:gd name="T22" fmla="*/ 0 w 51"/>
                  <a:gd name="T23" fmla="*/ 1 h 48"/>
                  <a:gd name="T24" fmla="*/ 0 w 51"/>
                  <a:gd name="T25" fmla="*/ 1 h 48"/>
                  <a:gd name="T26" fmla="*/ 0 w 51"/>
                  <a:gd name="T27" fmla="*/ 1 h 48"/>
                  <a:gd name="T28" fmla="*/ 0 w 51"/>
                  <a:gd name="T29" fmla="*/ 1 h 48"/>
                  <a:gd name="T30" fmla="*/ 0 w 51"/>
                  <a:gd name="T31" fmla="*/ 1 h 48"/>
                  <a:gd name="T32" fmla="*/ 0 w 51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48"/>
                  <a:gd name="T53" fmla="*/ 51 w 51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8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1 w 48"/>
                  <a:gd name="T1" fmla="*/ 0 h 55"/>
                  <a:gd name="T2" fmla="*/ 1 w 48"/>
                  <a:gd name="T3" fmla="*/ 0 h 55"/>
                  <a:gd name="T4" fmla="*/ 1 w 48"/>
                  <a:gd name="T5" fmla="*/ 0 h 55"/>
                  <a:gd name="T6" fmla="*/ 1 w 48"/>
                  <a:gd name="T7" fmla="*/ 0 h 55"/>
                  <a:gd name="T8" fmla="*/ 1 w 48"/>
                  <a:gd name="T9" fmla="*/ 0 h 55"/>
                  <a:gd name="T10" fmla="*/ 1 w 48"/>
                  <a:gd name="T11" fmla="*/ 0 h 55"/>
                  <a:gd name="T12" fmla="*/ 1 w 48"/>
                  <a:gd name="T13" fmla="*/ 0 h 55"/>
                  <a:gd name="T14" fmla="*/ 1 w 48"/>
                  <a:gd name="T15" fmla="*/ 0 h 55"/>
                  <a:gd name="T16" fmla="*/ 1 w 48"/>
                  <a:gd name="T17" fmla="*/ 0 h 55"/>
                  <a:gd name="T18" fmla="*/ 0 w 48"/>
                  <a:gd name="T19" fmla="*/ 0 h 55"/>
                  <a:gd name="T20" fmla="*/ 1 w 48"/>
                  <a:gd name="T21" fmla="*/ 0 h 55"/>
                  <a:gd name="T22" fmla="*/ 1 w 48"/>
                  <a:gd name="T23" fmla="*/ 0 h 55"/>
                  <a:gd name="T24" fmla="*/ 1 w 48"/>
                  <a:gd name="T25" fmla="*/ 0 h 55"/>
                  <a:gd name="T26" fmla="*/ 1 w 48"/>
                  <a:gd name="T27" fmla="*/ 0 h 55"/>
                  <a:gd name="T28" fmla="*/ 1 w 48"/>
                  <a:gd name="T29" fmla="*/ 0 h 55"/>
                  <a:gd name="T30" fmla="*/ 1 w 48"/>
                  <a:gd name="T31" fmla="*/ 0 h 55"/>
                  <a:gd name="T32" fmla="*/ 1 w 48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5"/>
                  <a:gd name="T53" fmla="*/ 48 w 48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19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1 h 61"/>
                  <a:gd name="T2" fmla="*/ 1 w 22"/>
                  <a:gd name="T3" fmla="*/ 1 h 61"/>
                  <a:gd name="T4" fmla="*/ 1 w 22"/>
                  <a:gd name="T5" fmla="*/ 1 h 61"/>
                  <a:gd name="T6" fmla="*/ 1 w 22"/>
                  <a:gd name="T7" fmla="*/ 1 h 61"/>
                  <a:gd name="T8" fmla="*/ 1 w 22"/>
                  <a:gd name="T9" fmla="*/ 0 h 61"/>
                  <a:gd name="T10" fmla="*/ 1 w 22"/>
                  <a:gd name="T11" fmla="*/ 1 h 61"/>
                  <a:gd name="T12" fmla="*/ 1 w 22"/>
                  <a:gd name="T13" fmla="*/ 1 h 61"/>
                  <a:gd name="T14" fmla="*/ 1 w 22"/>
                  <a:gd name="T15" fmla="*/ 1 h 61"/>
                  <a:gd name="T16" fmla="*/ 0 w 22"/>
                  <a:gd name="T17" fmla="*/ 1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1"/>
                  <a:gd name="T29" fmla="*/ 22 w 22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0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1 h 58"/>
                  <a:gd name="T2" fmla="*/ 1 w 22"/>
                  <a:gd name="T3" fmla="*/ 1 h 58"/>
                  <a:gd name="T4" fmla="*/ 1 w 22"/>
                  <a:gd name="T5" fmla="*/ 1 h 58"/>
                  <a:gd name="T6" fmla="*/ 1 w 22"/>
                  <a:gd name="T7" fmla="*/ 1 h 58"/>
                  <a:gd name="T8" fmla="*/ 1 w 22"/>
                  <a:gd name="T9" fmla="*/ 0 h 58"/>
                  <a:gd name="T10" fmla="*/ 1 w 22"/>
                  <a:gd name="T11" fmla="*/ 1 h 58"/>
                  <a:gd name="T12" fmla="*/ 1 w 22"/>
                  <a:gd name="T13" fmla="*/ 1 h 58"/>
                  <a:gd name="T14" fmla="*/ 1 w 22"/>
                  <a:gd name="T15" fmla="*/ 1 h 58"/>
                  <a:gd name="T16" fmla="*/ 0 w 22"/>
                  <a:gd name="T17" fmla="*/ 1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58"/>
                  <a:gd name="T29" fmla="*/ 22 w 22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1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0 w 65"/>
                  <a:gd name="T1" fmla="*/ 1 h 298"/>
                  <a:gd name="T2" fmla="*/ 0 w 65"/>
                  <a:gd name="T3" fmla="*/ 1 h 298"/>
                  <a:gd name="T4" fmla="*/ 0 w 65"/>
                  <a:gd name="T5" fmla="*/ 1 h 298"/>
                  <a:gd name="T6" fmla="*/ 0 w 65"/>
                  <a:gd name="T7" fmla="*/ 1 h 298"/>
                  <a:gd name="T8" fmla="*/ 0 w 65"/>
                  <a:gd name="T9" fmla="*/ 0 h 298"/>
                  <a:gd name="T10" fmla="*/ 0 w 65"/>
                  <a:gd name="T11" fmla="*/ 1 h 298"/>
                  <a:gd name="T12" fmla="*/ 0 w 65"/>
                  <a:gd name="T13" fmla="*/ 1 h 298"/>
                  <a:gd name="T14" fmla="*/ 0 w 65"/>
                  <a:gd name="T15" fmla="*/ 1 h 298"/>
                  <a:gd name="T16" fmla="*/ 0 w 65"/>
                  <a:gd name="T17" fmla="*/ 1 h 298"/>
                  <a:gd name="T18" fmla="*/ 0 w 65"/>
                  <a:gd name="T19" fmla="*/ 1 h 298"/>
                  <a:gd name="T20" fmla="*/ 0 w 65"/>
                  <a:gd name="T21" fmla="*/ 1 h 298"/>
                  <a:gd name="T22" fmla="*/ 0 w 65"/>
                  <a:gd name="T23" fmla="*/ 1 h 298"/>
                  <a:gd name="T24" fmla="*/ 0 w 65"/>
                  <a:gd name="T25" fmla="*/ 1 h 298"/>
                  <a:gd name="T26" fmla="*/ 0 w 65"/>
                  <a:gd name="T27" fmla="*/ 1 h 298"/>
                  <a:gd name="T28" fmla="*/ 0 w 65"/>
                  <a:gd name="T29" fmla="*/ 1 h 298"/>
                  <a:gd name="T30" fmla="*/ 0 w 65"/>
                  <a:gd name="T31" fmla="*/ 1 h 298"/>
                  <a:gd name="T32" fmla="*/ 0 w 65"/>
                  <a:gd name="T33" fmla="*/ 1 h 298"/>
                  <a:gd name="T34" fmla="*/ 0 w 65"/>
                  <a:gd name="T35" fmla="*/ 1 h 298"/>
                  <a:gd name="T36" fmla="*/ 0 w 65"/>
                  <a:gd name="T37" fmla="*/ 1 h 298"/>
                  <a:gd name="T38" fmla="*/ 0 w 65"/>
                  <a:gd name="T39" fmla="*/ 1 h 298"/>
                  <a:gd name="T40" fmla="*/ 0 w 65"/>
                  <a:gd name="T41" fmla="*/ 1 h 2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5"/>
                  <a:gd name="T64" fmla="*/ 0 h 298"/>
                  <a:gd name="T65" fmla="*/ 65 w 65"/>
                  <a:gd name="T66" fmla="*/ 298 h 2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2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1 h 44"/>
                  <a:gd name="T2" fmla="*/ 1 w 44"/>
                  <a:gd name="T3" fmla="*/ 1 h 44"/>
                  <a:gd name="T4" fmla="*/ 1 w 44"/>
                  <a:gd name="T5" fmla="*/ 1 h 44"/>
                  <a:gd name="T6" fmla="*/ 1 w 44"/>
                  <a:gd name="T7" fmla="*/ 1 h 44"/>
                  <a:gd name="T8" fmla="*/ 1 w 44"/>
                  <a:gd name="T9" fmla="*/ 1 h 44"/>
                  <a:gd name="T10" fmla="*/ 1 w 44"/>
                  <a:gd name="T11" fmla="*/ 1 h 44"/>
                  <a:gd name="T12" fmla="*/ 1 w 44"/>
                  <a:gd name="T13" fmla="*/ 1 h 44"/>
                  <a:gd name="T14" fmla="*/ 1 w 44"/>
                  <a:gd name="T15" fmla="*/ 1 h 44"/>
                  <a:gd name="T16" fmla="*/ 1 w 44"/>
                  <a:gd name="T17" fmla="*/ 0 h 44"/>
                  <a:gd name="T18" fmla="*/ 1 w 44"/>
                  <a:gd name="T19" fmla="*/ 1 h 44"/>
                  <a:gd name="T20" fmla="*/ 1 w 44"/>
                  <a:gd name="T21" fmla="*/ 1 h 44"/>
                  <a:gd name="T22" fmla="*/ 1 w 44"/>
                  <a:gd name="T23" fmla="*/ 1 h 44"/>
                  <a:gd name="T24" fmla="*/ 1 w 44"/>
                  <a:gd name="T25" fmla="*/ 1 h 44"/>
                  <a:gd name="T26" fmla="*/ 1 w 44"/>
                  <a:gd name="T27" fmla="*/ 1 h 44"/>
                  <a:gd name="T28" fmla="*/ 1 w 44"/>
                  <a:gd name="T29" fmla="*/ 1 h 44"/>
                  <a:gd name="T30" fmla="*/ 1 w 44"/>
                  <a:gd name="T31" fmla="*/ 1 h 44"/>
                  <a:gd name="T32" fmla="*/ 0 w 44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44"/>
                  <a:gd name="T53" fmla="*/ 44 w 44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3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1 h 55"/>
                  <a:gd name="T2" fmla="*/ 1 w 52"/>
                  <a:gd name="T3" fmla="*/ 1 h 55"/>
                  <a:gd name="T4" fmla="*/ 1 w 52"/>
                  <a:gd name="T5" fmla="*/ 1 h 55"/>
                  <a:gd name="T6" fmla="*/ 1 w 52"/>
                  <a:gd name="T7" fmla="*/ 1 h 55"/>
                  <a:gd name="T8" fmla="*/ 1 w 52"/>
                  <a:gd name="T9" fmla="*/ 1 h 55"/>
                  <a:gd name="T10" fmla="*/ 1 w 52"/>
                  <a:gd name="T11" fmla="*/ 1 h 55"/>
                  <a:gd name="T12" fmla="*/ 1 w 52"/>
                  <a:gd name="T13" fmla="*/ 1 h 55"/>
                  <a:gd name="T14" fmla="*/ 1 w 52"/>
                  <a:gd name="T15" fmla="*/ 1 h 55"/>
                  <a:gd name="T16" fmla="*/ 1 w 52"/>
                  <a:gd name="T17" fmla="*/ 0 h 55"/>
                  <a:gd name="T18" fmla="*/ 1 w 52"/>
                  <a:gd name="T19" fmla="*/ 1 h 55"/>
                  <a:gd name="T20" fmla="*/ 1 w 52"/>
                  <a:gd name="T21" fmla="*/ 1 h 55"/>
                  <a:gd name="T22" fmla="*/ 1 w 52"/>
                  <a:gd name="T23" fmla="*/ 1 h 55"/>
                  <a:gd name="T24" fmla="*/ 1 w 52"/>
                  <a:gd name="T25" fmla="*/ 1 h 55"/>
                  <a:gd name="T26" fmla="*/ 1 w 52"/>
                  <a:gd name="T27" fmla="*/ 1 h 55"/>
                  <a:gd name="T28" fmla="*/ 1 w 52"/>
                  <a:gd name="T29" fmla="*/ 1 h 55"/>
                  <a:gd name="T30" fmla="*/ 1 w 52"/>
                  <a:gd name="T31" fmla="*/ 1 h 55"/>
                  <a:gd name="T32" fmla="*/ 0 w 52"/>
                  <a:gd name="T33" fmla="*/ 1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55"/>
                  <a:gd name="T53" fmla="*/ 52 w 5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4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0 h 49"/>
                  <a:gd name="T2" fmla="*/ 1 w 57"/>
                  <a:gd name="T3" fmla="*/ 0 h 49"/>
                  <a:gd name="T4" fmla="*/ 1 w 57"/>
                  <a:gd name="T5" fmla="*/ 0 h 49"/>
                  <a:gd name="T6" fmla="*/ 1 w 57"/>
                  <a:gd name="T7" fmla="*/ 0 h 49"/>
                  <a:gd name="T8" fmla="*/ 1 w 57"/>
                  <a:gd name="T9" fmla="*/ 0 h 49"/>
                  <a:gd name="T10" fmla="*/ 1 w 57"/>
                  <a:gd name="T11" fmla="*/ 0 h 49"/>
                  <a:gd name="T12" fmla="*/ 1 w 57"/>
                  <a:gd name="T13" fmla="*/ 0 h 49"/>
                  <a:gd name="T14" fmla="*/ 1 w 57"/>
                  <a:gd name="T15" fmla="*/ 0 h 49"/>
                  <a:gd name="T16" fmla="*/ 1 w 57"/>
                  <a:gd name="T17" fmla="*/ 0 h 49"/>
                  <a:gd name="T18" fmla="*/ 1 w 57"/>
                  <a:gd name="T19" fmla="*/ 0 h 49"/>
                  <a:gd name="T20" fmla="*/ 1 w 57"/>
                  <a:gd name="T21" fmla="*/ 0 h 49"/>
                  <a:gd name="T22" fmla="*/ 1 w 57"/>
                  <a:gd name="T23" fmla="*/ 0 h 49"/>
                  <a:gd name="T24" fmla="*/ 1 w 57"/>
                  <a:gd name="T25" fmla="*/ 0 h 49"/>
                  <a:gd name="T26" fmla="*/ 1 w 57"/>
                  <a:gd name="T27" fmla="*/ 0 h 49"/>
                  <a:gd name="T28" fmla="*/ 1 w 57"/>
                  <a:gd name="T29" fmla="*/ 0 h 49"/>
                  <a:gd name="T30" fmla="*/ 1 w 57"/>
                  <a:gd name="T31" fmla="*/ 0 h 49"/>
                  <a:gd name="T32" fmla="*/ 0 w 57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49"/>
                  <a:gd name="T53" fmla="*/ 57 w 57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5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1 h 41"/>
                  <a:gd name="T2" fmla="*/ 1 w 53"/>
                  <a:gd name="T3" fmla="*/ 1 h 41"/>
                  <a:gd name="T4" fmla="*/ 1 w 53"/>
                  <a:gd name="T5" fmla="*/ 1 h 41"/>
                  <a:gd name="T6" fmla="*/ 1 w 53"/>
                  <a:gd name="T7" fmla="*/ 1 h 41"/>
                  <a:gd name="T8" fmla="*/ 1 w 53"/>
                  <a:gd name="T9" fmla="*/ 1 h 41"/>
                  <a:gd name="T10" fmla="*/ 1 w 53"/>
                  <a:gd name="T11" fmla="*/ 1 h 41"/>
                  <a:gd name="T12" fmla="*/ 1 w 53"/>
                  <a:gd name="T13" fmla="*/ 1 h 41"/>
                  <a:gd name="T14" fmla="*/ 1 w 53"/>
                  <a:gd name="T15" fmla="*/ 1 h 41"/>
                  <a:gd name="T16" fmla="*/ 1 w 53"/>
                  <a:gd name="T17" fmla="*/ 0 h 41"/>
                  <a:gd name="T18" fmla="*/ 1 w 53"/>
                  <a:gd name="T19" fmla="*/ 1 h 41"/>
                  <a:gd name="T20" fmla="*/ 1 w 53"/>
                  <a:gd name="T21" fmla="*/ 1 h 41"/>
                  <a:gd name="T22" fmla="*/ 1 w 53"/>
                  <a:gd name="T23" fmla="*/ 1 h 41"/>
                  <a:gd name="T24" fmla="*/ 1 w 53"/>
                  <a:gd name="T25" fmla="*/ 1 h 41"/>
                  <a:gd name="T26" fmla="*/ 1 w 53"/>
                  <a:gd name="T27" fmla="*/ 1 h 41"/>
                  <a:gd name="T28" fmla="*/ 1 w 53"/>
                  <a:gd name="T29" fmla="*/ 1 h 41"/>
                  <a:gd name="T30" fmla="*/ 1 w 53"/>
                  <a:gd name="T31" fmla="*/ 1 h 41"/>
                  <a:gd name="T32" fmla="*/ 0 w 53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1"/>
                  <a:gd name="T53" fmla="*/ 53 w 53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6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1 h 30"/>
                  <a:gd name="T2" fmla="*/ 0 w 49"/>
                  <a:gd name="T3" fmla="*/ 1 h 30"/>
                  <a:gd name="T4" fmla="*/ 0 w 49"/>
                  <a:gd name="T5" fmla="*/ 1 h 30"/>
                  <a:gd name="T6" fmla="*/ 0 w 49"/>
                  <a:gd name="T7" fmla="*/ 1 h 30"/>
                  <a:gd name="T8" fmla="*/ 0 w 49"/>
                  <a:gd name="T9" fmla="*/ 1 h 30"/>
                  <a:gd name="T10" fmla="*/ 0 w 49"/>
                  <a:gd name="T11" fmla="*/ 1 h 30"/>
                  <a:gd name="T12" fmla="*/ 0 w 49"/>
                  <a:gd name="T13" fmla="*/ 1 h 30"/>
                  <a:gd name="T14" fmla="*/ 0 w 49"/>
                  <a:gd name="T15" fmla="*/ 1 h 30"/>
                  <a:gd name="T16" fmla="*/ 0 w 49"/>
                  <a:gd name="T17" fmla="*/ 0 h 30"/>
                  <a:gd name="T18" fmla="*/ 0 w 49"/>
                  <a:gd name="T19" fmla="*/ 1 h 30"/>
                  <a:gd name="T20" fmla="*/ 0 w 49"/>
                  <a:gd name="T21" fmla="*/ 1 h 30"/>
                  <a:gd name="T22" fmla="*/ 0 w 49"/>
                  <a:gd name="T23" fmla="*/ 1 h 30"/>
                  <a:gd name="T24" fmla="*/ 0 w 49"/>
                  <a:gd name="T25" fmla="*/ 1 h 30"/>
                  <a:gd name="T26" fmla="*/ 0 w 49"/>
                  <a:gd name="T27" fmla="*/ 1 h 30"/>
                  <a:gd name="T28" fmla="*/ 0 w 49"/>
                  <a:gd name="T29" fmla="*/ 1 h 30"/>
                  <a:gd name="T30" fmla="*/ 0 w 49"/>
                  <a:gd name="T31" fmla="*/ 1 h 30"/>
                  <a:gd name="T32" fmla="*/ 0 w 49"/>
                  <a:gd name="T33" fmla="*/ 1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30"/>
                  <a:gd name="T53" fmla="*/ 49 w 49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7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1 h 23"/>
                  <a:gd name="T2" fmla="*/ 0 w 37"/>
                  <a:gd name="T3" fmla="*/ 1 h 23"/>
                  <a:gd name="T4" fmla="*/ 0 w 37"/>
                  <a:gd name="T5" fmla="*/ 1 h 23"/>
                  <a:gd name="T6" fmla="*/ 0 w 37"/>
                  <a:gd name="T7" fmla="*/ 1 h 23"/>
                  <a:gd name="T8" fmla="*/ 0 w 37"/>
                  <a:gd name="T9" fmla="*/ 1 h 23"/>
                  <a:gd name="T10" fmla="*/ 0 w 37"/>
                  <a:gd name="T11" fmla="*/ 1 h 23"/>
                  <a:gd name="T12" fmla="*/ 0 w 37"/>
                  <a:gd name="T13" fmla="*/ 1 h 23"/>
                  <a:gd name="T14" fmla="*/ 0 w 37"/>
                  <a:gd name="T15" fmla="*/ 1 h 23"/>
                  <a:gd name="T16" fmla="*/ 0 w 37"/>
                  <a:gd name="T17" fmla="*/ 0 h 23"/>
                  <a:gd name="T18" fmla="*/ 0 w 37"/>
                  <a:gd name="T19" fmla="*/ 1 h 23"/>
                  <a:gd name="T20" fmla="*/ 0 w 37"/>
                  <a:gd name="T21" fmla="*/ 1 h 23"/>
                  <a:gd name="T22" fmla="*/ 0 w 37"/>
                  <a:gd name="T23" fmla="*/ 1 h 23"/>
                  <a:gd name="T24" fmla="*/ 0 w 37"/>
                  <a:gd name="T25" fmla="*/ 1 h 23"/>
                  <a:gd name="T26" fmla="*/ 0 w 37"/>
                  <a:gd name="T27" fmla="*/ 1 h 23"/>
                  <a:gd name="T28" fmla="*/ 0 w 37"/>
                  <a:gd name="T29" fmla="*/ 1 h 23"/>
                  <a:gd name="T30" fmla="*/ 0 w 37"/>
                  <a:gd name="T31" fmla="*/ 1 h 23"/>
                  <a:gd name="T32" fmla="*/ 0 w 37"/>
                  <a:gd name="T33" fmla="*/ 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23"/>
                  <a:gd name="T53" fmla="*/ 37 w 3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8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 h 17"/>
                  <a:gd name="T2" fmla="*/ 1 w 24"/>
                  <a:gd name="T3" fmla="*/ 1 h 17"/>
                  <a:gd name="T4" fmla="*/ 1 w 24"/>
                  <a:gd name="T5" fmla="*/ 1 h 17"/>
                  <a:gd name="T6" fmla="*/ 1 w 24"/>
                  <a:gd name="T7" fmla="*/ 1 h 17"/>
                  <a:gd name="T8" fmla="*/ 1 w 24"/>
                  <a:gd name="T9" fmla="*/ 0 h 17"/>
                  <a:gd name="T10" fmla="*/ 1 w 24"/>
                  <a:gd name="T11" fmla="*/ 1 h 17"/>
                  <a:gd name="T12" fmla="*/ 1 w 24"/>
                  <a:gd name="T13" fmla="*/ 1 h 17"/>
                  <a:gd name="T14" fmla="*/ 0 w 24"/>
                  <a:gd name="T15" fmla="*/ 1 h 17"/>
                  <a:gd name="T16" fmla="*/ 1 w 24"/>
                  <a:gd name="T17" fmla="*/ 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17"/>
                  <a:gd name="T29" fmla="*/ 24 w 24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29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1 h 50"/>
                  <a:gd name="T2" fmla="*/ 0 w 49"/>
                  <a:gd name="T3" fmla="*/ 1 h 50"/>
                  <a:gd name="T4" fmla="*/ 0 w 49"/>
                  <a:gd name="T5" fmla="*/ 1 h 50"/>
                  <a:gd name="T6" fmla="*/ 0 w 49"/>
                  <a:gd name="T7" fmla="*/ 1 h 50"/>
                  <a:gd name="T8" fmla="*/ 0 w 49"/>
                  <a:gd name="T9" fmla="*/ 1 h 50"/>
                  <a:gd name="T10" fmla="*/ 0 w 49"/>
                  <a:gd name="T11" fmla="*/ 1 h 50"/>
                  <a:gd name="T12" fmla="*/ 0 w 49"/>
                  <a:gd name="T13" fmla="*/ 1 h 50"/>
                  <a:gd name="T14" fmla="*/ 0 w 49"/>
                  <a:gd name="T15" fmla="*/ 1 h 50"/>
                  <a:gd name="T16" fmla="*/ 0 w 49"/>
                  <a:gd name="T17" fmla="*/ 0 h 50"/>
                  <a:gd name="T18" fmla="*/ 0 w 49"/>
                  <a:gd name="T19" fmla="*/ 1 h 50"/>
                  <a:gd name="T20" fmla="*/ 0 w 49"/>
                  <a:gd name="T21" fmla="*/ 1 h 50"/>
                  <a:gd name="T22" fmla="*/ 0 w 49"/>
                  <a:gd name="T23" fmla="*/ 1 h 50"/>
                  <a:gd name="T24" fmla="*/ 0 w 49"/>
                  <a:gd name="T25" fmla="*/ 1 h 50"/>
                  <a:gd name="T26" fmla="*/ 0 w 49"/>
                  <a:gd name="T27" fmla="*/ 1 h 50"/>
                  <a:gd name="T28" fmla="*/ 0 w 49"/>
                  <a:gd name="T29" fmla="*/ 1 h 50"/>
                  <a:gd name="T30" fmla="*/ 0 w 49"/>
                  <a:gd name="T31" fmla="*/ 1 h 50"/>
                  <a:gd name="T32" fmla="*/ 0 w 49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0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1 h 38"/>
                  <a:gd name="T2" fmla="*/ 1 w 38"/>
                  <a:gd name="T3" fmla="*/ 1 h 38"/>
                  <a:gd name="T4" fmla="*/ 1 w 38"/>
                  <a:gd name="T5" fmla="*/ 1 h 38"/>
                  <a:gd name="T6" fmla="*/ 1 w 38"/>
                  <a:gd name="T7" fmla="*/ 1 h 38"/>
                  <a:gd name="T8" fmla="*/ 1 w 38"/>
                  <a:gd name="T9" fmla="*/ 1 h 38"/>
                  <a:gd name="T10" fmla="*/ 1 w 38"/>
                  <a:gd name="T11" fmla="*/ 1 h 38"/>
                  <a:gd name="T12" fmla="*/ 1 w 38"/>
                  <a:gd name="T13" fmla="*/ 1 h 38"/>
                  <a:gd name="T14" fmla="*/ 1 w 38"/>
                  <a:gd name="T15" fmla="*/ 1 h 38"/>
                  <a:gd name="T16" fmla="*/ 1 w 38"/>
                  <a:gd name="T17" fmla="*/ 0 h 38"/>
                  <a:gd name="T18" fmla="*/ 1 w 38"/>
                  <a:gd name="T19" fmla="*/ 1 h 38"/>
                  <a:gd name="T20" fmla="*/ 1 w 38"/>
                  <a:gd name="T21" fmla="*/ 1 h 38"/>
                  <a:gd name="T22" fmla="*/ 1 w 38"/>
                  <a:gd name="T23" fmla="*/ 1 h 38"/>
                  <a:gd name="T24" fmla="*/ 1 w 38"/>
                  <a:gd name="T25" fmla="*/ 1 h 38"/>
                  <a:gd name="T26" fmla="*/ 1 w 38"/>
                  <a:gd name="T27" fmla="*/ 1 h 38"/>
                  <a:gd name="T28" fmla="*/ 1 w 38"/>
                  <a:gd name="T29" fmla="*/ 1 h 38"/>
                  <a:gd name="T30" fmla="*/ 0 w 38"/>
                  <a:gd name="T31" fmla="*/ 1 h 38"/>
                  <a:gd name="T32" fmla="*/ 0 w 38"/>
                  <a:gd name="T33" fmla="*/ 1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38"/>
                  <a:gd name="T53" fmla="*/ 38 w 38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1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1 h 41"/>
                  <a:gd name="T2" fmla="*/ 1 w 53"/>
                  <a:gd name="T3" fmla="*/ 1 h 41"/>
                  <a:gd name="T4" fmla="*/ 1 w 53"/>
                  <a:gd name="T5" fmla="*/ 1 h 41"/>
                  <a:gd name="T6" fmla="*/ 1 w 53"/>
                  <a:gd name="T7" fmla="*/ 1 h 41"/>
                  <a:gd name="T8" fmla="*/ 1 w 53"/>
                  <a:gd name="T9" fmla="*/ 1 h 41"/>
                  <a:gd name="T10" fmla="*/ 1 w 53"/>
                  <a:gd name="T11" fmla="*/ 1 h 41"/>
                  <a:gd name="T12" fmla="*/ 1 w 53"/>
                  <a:gd name="T13" fmla="*/ 1 h 41"/>
                  <a:gd name="T14" fmla="*/ 1 w 53"/>
                  <a:gd name="T15" fmla="*/ 1 h 41"/>
                  <a:gd name="T16" fmla="*/ 1 w 53"/>
                  <a:gd name="T17" fmla="*/ 0 h 41"/>
                  <a:gd name="T18" fmla="*/ 1 w 53"/>
                  <a:gd name="T19" fmla="*/ 1 h 41"/>
                  <a:gd name="T20" fmla="*/ 1 w 53"/>
                  <a:gd name="T21" fmla="*/ 1 h 41"/>
                  <a:gd name="T22" fmla="*/ 1 w 53"/>
                  <a:gd name="T23" fmla="*/ 1 h 41"/>
                  <a:gd name="T24" fmla="*/ 1 w 53"/>
                  <a:gd name="T25" fmla="*/ 1 h 41"/>
                  <a:gd name="T26" fmla="*/ 1 w 53"/>
                  <a:gd name="T27" fmla="*/ 1 h 41"/>
                  <a:gd name="T28" fmla="*/ 1 w 53"/>
                  <a:gd name="T29" fmla="*/ 1 h 41"/>
                  <a:gd name="T30" fmla="*/ 1 w 53"/>
                  <a:gd name="T31" fmla="*/ 1 h 41"/>
                  <a:gd name="T32" fmla="*/ 0 w 53"/>
                  <a:gd name="T33" fmla="*/ 1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1"/>
                  <a:gd name="T53" fmla="*/ 53 w 53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2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1 h 31"/>
                  <a:gd name="T2" fmla="*/ 1 w 43"/>
                  <a:gd name="T3" fmla="*/ 1 h 31"/>
                  <a:gd name="T4" fmla="*/ 1 w 43"/>
                  <a:gd name="T5" fmla="*/ 1 h 31"/>
                  <a:gd name="T6" fmla="*/ 1 w 43"/>
                  <a:gd name="T7" fmla="*/ 1 h 31"/>
                  <a:gd name="T8" fmla="*/ 1 w 43"/>
                  <a:gd name="T9" fmla="*/ 1 h 31"/>
                  <a:gd name="T10" fmla="*/ 1 w 43"/>
                  <a:gd name="T11" fmla="*/ 1 h 31"/>
                  <a:gd name="T12" fmla="*/ 1 w 43"/>
                  <a:gd name="T13" fmla="*/ 1 h 31"/>
                  <a:gd name="T14" fmla="*/ 1 w 43"/>
                  <a:gd name="T15" fmla="*/ 1 h 31"/>
                  <a:gd name="T16" fmla="*/ 1 w 43"/>
                  <a:gd name="T17" fmla="*/ 0 h 31"/>
                  <a:gd name="T18" fmla="*/ 1 w 43"/>
                  <a:gd name="T19" fmla="*/ 1 h 31"/>
                  <a:gd name="T20" fmla="*/ 1 w 43"/>
                  <a:gd name="T21" fmla="*/ 1 h 31"/>
                  <a:gd name="T22" fmla="*/ 1 w 43"/>
                  <a:gd name="T23" fmla="*/ 1 h 31"/>
                  <a:gd name="T24" fmla="*/ 1 w 43"/>
                  <a:gd name="T25" fmla="*/ 1 h 31"/>
                  <a:gd name="T26" fmla="*/ 1 w 43"/>
                  <a:gd name="T27" fmla="*/ 1 h 31"/>
                  <a:gd name="T28" fmla="*/ 1 w 43"/>
                  <a:gd name="T29" fmla="*/ 1 h 31"/>
                  <a:gd name="T30" fmla="*/ 1 w 43"/>
                  <a:gd name="T31" fmla="*/ 1 h 31"/>
                  <a:gd name="T32" fmla="*/ 0 w 43"/>
                  <a:gd name="T33" fmla="*/ 1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3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1 w 6"/>
                  <a:gd name="T1" fmla="*/ 0 h 45"/>
                  <a:gd name="T2" fmla="*/ 1 w 6"/>
                  <a:gd name="T3" fmla="*/ 1 h 45"/>
                  <a:gd name="T4" fmla="*/ 1 w 6"/>
                  <a:gd name="T5" fmla="*/ 1 h 45"/>
                  <a:gd name="T6" fmla="*/ 1 w 6"/>
                  <a:gd name="T7" fmla="*/ 1 h 45"/>
                  <a:gd name="T8" fmla="*/ 1 w 6"/>
                  <a:gd name="T9" fmla="*/ 1 h 45"/>
                  <a:gd name="T10" fmla="*/ 0 w 6"/>
                  <a:gd name="T11" fmla="*/ 1 h 45"/>
                  <a:gd name="T12" fmla="*/ 0 w 6"/>
                  <a:gd name="T13" fmla="*/ 1 h 45"/>
                  <a:gd name="T14" fmla="*/ 1 w 6"/>
                  <a:gd name="T15" fmla="*/ 1 h 45"/>
                  <a:gd name="T16" fmla="*/ 1 w 6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5"/>
                  <a:gd name="T29" fmla="*/ 6 w 6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4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1 w 49"/>
                  <a:gd name="T3" fmla="*/ 1 h 64"/>
                  <a:gd name="T4" fmla="*/ 1 w 49"/>
                  <a:gd name="T5" fmla="*/ 1 h 64"/>
                  <a:gd name="T6" fmla="*/ 1 w 49"/>
                  <a:gd name="T7" fmla="*/ 1 h 64"/>
                  <a:gd name="T8" fmla="*/ 1 w 49"/>
                  <a:gd name="T9" fmla="*/ 1 h 64"/>
                  <a:gd name="T10" fmla="*/ 1 w 49"/>
                  <a:gd name="T11" fmla="*/ 1 h 64"/>
                  <a:gd name="T12" fmla="*/ 1 w 49"/>
                  <a:gd name="T13" fmla="*/ 1 h 64"/>
                  <a:gd name="T14" fmla="*/ 1 w 49"/>
                  <a:gd name="T15" fmla="*/ 1 h 64"/>
                  <a:gd name="T16" fmla="*/ 1 w 49"/>
                  <a:gd name="T17" fmla="*/ 1 h 64"/>
                  <a:gd name="T18" fmla="*/ 1 w 49"/>
                  <a:gd name="T19" fmla="*/ 1 h 64"/>
                  <a:gd name="T20" fmla="*/ 1 w 49"/>
                  <a:gd name="T21" fmla="*/ 1 h 64"/>
                  <a:gd name="T22" fmla="*/ 1 w 49"/>
                  <a:gd name="T23" fmla="*/ 1 h 64"/>
                  <a:gd name="T24" fmla="*/ 1 w 49"/>
                  <a:gd name="T25" fmla="*/ 1 h 64"/>
                  <a:gd name="T26" fmla="*/ 1 w 49"/>
                  <a:gd name="T27" fmla="*/ 1 h 64"/>
                  <a:gd name="T28" fmla="*/ 1 w 49"/>
                  <a:gd name="T29" fmla="*/ 1 h 64"/>
                  <a:gd name="T30" fmla="*/ 1 w 49"/>
                  <a:gd name="T31" fmla="*/ 1 h 64"/>
                  <a:gd name="T32" fmla="*/ 0 w 49"/>
                  <a:gd name="T33" fmla="*/ 0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64"/>
                  <a:gd name="T53" fmla="*/ 49 w 49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5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0 w 53"/>
                  <a:gd name="T3" fmla="*/ 1 h 58"/>
                  <a:gd name="T4" fmla="*/ 0 w 53"/>
                  <a:gd name="T5" fmla="*/ 1 h 58"/>
                  <a:gd name="T6" fmla="*/ 0 w 53"/>
                  <a:gd name="T7" fmla="*/ 1 h 58"/>
                  <a:gd name="T8" fmla="*/ 0 w 53"/>
                  <a:gd name="T9" fmla="*/ 1 h 58"/>
                  <a:gd name="T10" fmla="*/ 0 w 53"/>
                  <a:gd name="T11" fmla="*/ 1 h 58"/>
                  <a:gd name="T12" fmla="*/ 0 w 53"/>
                  <a:gd name="T13" fmla="*/ 1 h 58"/>
                  <a:gd name="T14" fmla="*/ 0 w 53"/>
                  <a:gd name="T15" fmla="*/ 1 h 58"/>
                  <a:gd name="T16" fmla="*/ 0 w 53"/>
                  <a:gd name="T17" fmla="*/ 1 h 58"/>
                  <a:gd name="T18" fmla="*/ 0 w 53"/>
                  <a:gd name="T19" fmla="*/ 1 h 58"/>
                  <a:gd name="T20" fmla="*/ 0 w 53"/>
                  <a:gd name="T21" fmla="*/ 1 h 58"/>
                  <a:gd name="T22" fmla="*/ 0 w 53"/>
                  <a:gd name="T23" fmla="*/ 1 h 58"/>
                  <a:gd name="T24" fmla="*/ 0 w 53"/>
                  <a:gd name="T25" fmla="*/ 1 h 58"/>
                  <a:gd name="T26" fmla="*/ 0 w 53"/>
                  <a:gd name="T27" fmla="*/ 1 h 58"/>
                  <a:gd name="T28" fmla="*/ 0 w 53"/>
                  <a:gd name="T29" fmla="*/ 1 h 58"/>
                  <a:gd name="T30" fmla="*/ 0 w 53"/>
                  <a:gd name="T31" fmla="*/ 1 h 58"/>
                  <a:gd name="T32" fmla="*/ 0 w 53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58"/>
                  <a:gd name="T53" fmla="*/ 53 w 53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6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0 w 56"/>
                  <a:gd name="T3" fmla="*/ 1 h 51"/>
                  <a:gd name="T4" fmla="*/ 0 w 56"/>
                  <a:gd name="T5" fmla="*/ 1 h 51"/>
                  <a:gd name="T6" fmla="*/ 0 w 56"/>
                  <a:gd name="T7" fmla="*/ 1 h 51"/>
                  <a:gd name="T8" fmla="*/ 0 w 56"/>
                  <a:gd name="T9" fmla="*/ 1 h 51"/>
                  <a:gd name="T10" fmla="*/ 0 w 56"/>
                  <a:gd name="T11" fmla="*/ 1 h 51"/>
                  <a:gd name="T12" fmla="*/ 0 w 56"/>
                  <a:gd name="T13" fmla="*/ 1 h 51"/>
                  <a:gd name="T14" fmla="*/ 0 w 56"/>
                  <a:gd name="T15" fmla="*/ 1 h 51"/>
                  <a:gd name="T16" fmla="*/ 0 w 56"/>
                  <a:gd name="T17" fmla="*/ 1 h 51"/>
                  <a:gd name="T18" fmla="*/ 0 w 56"/>
                  <a:gd name="T19" fmla="*/ 1 h 51"/>
                  <a:gd name="T20" fmla="*/ 0 w 56"/>
                  <a:gd name="T21" fmla="*/ 1 h 51"/>
                  <a:gd name="T22" fmla="*/ 0 w 56"/>
                  <a:gd name="T23" fmla="*/ 1 h 51"/>
                  <a:gd name="T24" fmla="*/ 0 w 56"/>
                  <a:gd name="T25" fmla="*/ 1 h 51"/>
                  <a:gd name="T26" fmla="*/ 0 w 56"/>
                  <a:gd name="T27" fmla="*/ 1 h 51"/>
                  <a:gd name="T28" fmla="*/ 0 w 56"/>
                  <a:gd name="T29" fmla="*/ 1 h 51"/>
                  <a:gd name="T30" fmla="*/ 0 w 56"/>
                  <a:gd name="T31" fmla="*/ 1 h 51"/>
                  <a:gd name="T32" fmla="*/ 0 w 56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1"/>
                  <a:gd name="T53" fmla="*/ 56 w 5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7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1 w 53"/>
                  <a:gd name="T3" fmla="*/ 0 h 39"/>
                  <a:gd name="T4" fmla="*/ 1 w 53"/>
                  <a:gd name="T5" fmla="*/ 0 h 39"/>
                  <a:gd name="T6" fmla="*/ 1 w 53"/>
                  <a:gd name="T7" fmla="*/ 0 h 39"/>
                  <a:gd name="T8" fmla="*/ 1 w 53"/>
                  <a:gd name="T9" fmla="*/ 0 h 39"/>
                  <a:gd name="T10" fmla="*/ 1 w 53"/>
                  <a:gd name="T11" fmla="*/ 0 h 39"/>
                  <a:gd name="T12" fmla="*/ 1 w 53"/>
                  <a:gd name="T13" fmla="*/ 0 h 39"/>
                  <a:gd name="T14" fmla="*/ 1 w 53"/>
                  <a:gd name="T15" fmla="*/ 0 h 39"/>
                  <a:gd name="T16" fmla="*/ 1 w 53"/>
                  <a:gd name="T17" fmla="*/ 0 h 39"/>
                  <a:gd name="T18" fmla="*/ 1 w 53"/>
                  <a:gd name="T19" fmla="*/ 0 h 39"/>
                  <a:gd name="T20" fmla="*/ 1 w 53"/>
                  <a:gd name="T21" fmla="*/ 0 h 39"/>
                  <a:gd name="T22" fmla="*/ 1 w 53"/>
                  <a:gd name="T23" fmla="*/ 0 h 39"/>
                  <a:gd name="T24" fmla="*/ 1 w 53"/>
                  <a:gd name="T25" fmla="*/ 0 h 39"/>
                  <a:gd name="T26" fmla="*/ 1 w 53"/>
                  <a:gd name="T27" fmla="*/ 0 h 39"/>
                  <a:gd name="T28" fmla="*/ 1 w 53"/>
                  <a:gd name="T29" fmla="*/ 0 h 39"/>
                  <a:gd name="T30" fmla="*/ 1 w 53"/>
                  <a:gd name="T31" fmla="*/ 0 h 39"/>
                  <a:gd name="T32" fmla="*/ 0 w 53"/>
                  <a:gd name="T33" fmla="*/ 0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39"/>
                  <a:gd name="T53" fmla="*/ 53 w 53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8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1 w 52"/>
                  <a:gd name="T3" fmla="*/ 1 h 36"/>
                  <a:gd name="T4" fmla="*/ 1 w 52"/>
                  <a:gd name="T5" fmla="*/ 1 h 36"/>
                  <a:gd name="T6" fmla="*/ 1 w 52"/>
                  <a:gd name="T7" fmla="*/ 1 h 36"/>
                  <a:gd name="T8" fmla="*/ 1 w 52"/>
                  <a:gd name="T9" fmla="*/ 1 h 36"/>
                  <a:gd name="T10" fmla="*/ 1 w 52"/>
                  <a:gd name="T11" fmla="*/ 1 h 36"/>
                  <a:gd name="T12" fmla="*/ 1 w 52"/>
                  <a:gd name="T13" fmla="*/ 1 h 36"/>
                  <a:gd name="T14" fmla="*/ 1 w 52"/>
                  <a:gd name="T15" fmla="*/ 1 h 36"/>
                  <a:gd name="T16" fmla="*/ 1 w 52"/>
                  <a:gd name="T17" fmla="*/ 1 h 36"/>
                  <a:gd name="T18" fmla="*/ 1 w 52"/>
                  <a:gd name="T19" fmla="*/ 1 h 36"/>
                  <a:gd name="T20" fmla="*/ 1 w 52"/>
                  <a:gd name="T21" fmla="*/ 1 h 36"/>
                  <a:gd name="T22" fmla="*/ 1 w 52"/>
                  <a:gd name="T23" fmla="*/ 1 h 36"/>
                  <a:gd name="T24" fmla="*/ 1 w 52"/>
                  <a:gd name="T25" fmla="*/ 1 h 36"/>
                  <a:gd name="T26" fmla="*/ 1 w 52"/>
                  <a:gd name="T27" fmla="*/ 1 h 36"/>
                  <a:gd name="T28" fmla="*/ 1 w 52"/>
                  <a:gd name="T29" fmla="*/ 1 h 36"/>
                  <a:gd name="T30" fmla="*/ 1 w 52"/>
                  <a:gd name="T31" fmla="*/ 1 h 36"/>
                  <a:gd name="T32" fmla="*/ 0 w 52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36"/>
                  <a:gd name="T53" fmla="*/ 52 w 52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39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1 w 45"/>
                  <a:gd name="T3" fmla="*/ 0 h 19"/>
                  <a:gd name="T4" fmla="*/ 1 w 45"/>
                  <a:gd name="T5" fmla="*/ 0 h 19"/>
                  <a:gd name="T6" fmla="*/ 1 w 45"/>
                  <a:gd name="T7" fmla="*/ 0 h 19"/>
                  <a:gd name="T8" fmla="*/ 1 w 45"/>
                  <a:gd name="T9" fmla="*/ 0 h 19"/>
                  <a:gd name="T10" fmla="*/ 1 w 45"/>
                  <a:gd name="T11" fmla="*/ 0 h 19"/>
                  <a:gd name="T12" fmla="*/ 1 w 45"/>
                  <a:gd name="T13" fmla="*/ 0 h 19"/>
                  <a:gd name="T14" fmla="*/ 1 w 45"/>
                  <a:gd name="T15" fmla="*/ 0 h 19"/>
                  <a:gd name="T16" fmla="*/ 1 w 45"/>
                  <a:gd name="T17" fmla="*/ 0 h 19"/>
                  <a:gd name="T18" fmla="*/ 1 w 45"/>
                  <a:gd name="T19" fmla="*/ 0 h 19"/>
                  <a:gd name="T20" fmla="*/ 1 w 45"/>
                  <a:gd name="T21" fmla="*/ 0 h 19"/>
                  <a:gd name="T22" fmla="*/ 1 w 45"/>
                  <a:gd name="T23" fmla="*/ 0 h 19"/>
                  <a:gd name="T24" fmla="*/ 1 w 45"/>
                  <a:gd name="T25" fmla="*/ 0 h 19"/>
                  <a:gd name="T26" fmla="*/ 1 w 45"/>
                  <a:gd name="T27" fmla="*/ 0 h 19"/>
                  <a:gd name="T28" fmla="*/ 1 w 45"/>
                  <a:gd name="T29" fmla="*/ 0 h 19"/>
                  <a:gd name="T30" fmla="*/ 1 w 45"/>
                  <a:gd name="T31" fmla="*/ 0 h 19"/>
                  <a:gd name="T32" fmla="*/ 0 w 45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9"/>
                  <a:gd name="T53" fmla="*/ 45 w 45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0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1 w 39"/>
                  <a:gd name="T3" fmla="*/ 0 h 10"/>
                  <a:gd name="T4" fmla="*/ 1 w 39"/>
                  <a:gd name="T5" fmla="*/ 0 h 10"/>
                  <a:gd name="T6" fmla="*/ 1 w 39"/>
                  <a:gd name="T7" fmla="*/ 0 h 10"/>
                  <a:gd name="T8" fmla="*/ 1 w 39"/>
                  <a:gd name="T9" fmla="*/ 0 h 10"/>
                  <a:gd name="T10" fmla="*/ 1 w 39"/>
                  <a:gd name="T11" fmla="*/ 0 h 10"/>
                  <a:gd name="T12" fmla="*/ 1 w 39"/>
                  <a:gd name="T13" fmla="*/ 0 h 10"/>
                  <a:gd name="T14" fmla="*/ 1 w 39"/>
                  <a:gd name="T15" fmla="*/ 0 h 10"/>
                  <a:gd name="T16" fmla="*/ 1 w 39"/>
                  <a:gd name="T17" fmla="*/ 0 h 10"/>
                  <a:gd name="T18" fmla="*/ 1 w 39"/>
                  <a:gd name="T19" fmla="*/ 0 h 10"/>
                  <a:gd name="T20" fmla="*/ 1 w 39"/>
                  <a:gd name="T21" fmla="*/ 0 h 10"/>
                  <a:gd name="T22" fmla="*/ 1 w 39"/>
                  <a:gd name="T23" fmla="*/ 0 h 10"/>
                  <a:gd name="T24" fmla="*/ 1 w 39"/>
                  <a:gd name="T25" fmla="*/ 0 h 10"/>
                  <a:gd name="T26" fmla="*/ 1 w 39"/>
                  <a:gd name="T27" fmla="*/ 0 h 10"/>
                  <a:gd name="T28" fmla="*/ 1 w 39"/>
                  <a:gd name="T29" fmla="*/ 0 h 10"/>
                  <a:gd name="T30" fmla="*/ 1 w 39"/>
                  <a:gd name="T31" fmla="*/ 0 h 10"/>
                  <a:gd name="T32" fmla="*/ 0 w 39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0"/>
                  <a:gd name="T53" fmla="*/ 39 w 39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1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1 h 12"/>
                  <a:gd name="T2" fmla="*/ 0 w 39"/>
                  <a:gd name="T3" fmla="*/ 1 h 12"/>
                  <a:gd name="T4" fmla="*/ 0 w 39"/>
                  <a:gd name="T5" fmla="*/ 1 h 12"/>
                  <a:gd name="T6" fmla="*/ 0 w 39"/>
                  <a:gd name="T7" fmla="*/ 1 h 12"/>
                  <a:gd name="T8" fmla="*/ 0 w 39"/>
                  <a:gd name="T9" fmla="*/ 1 h 12"/>
                  <a:gd name="T10" fmla="*/ 0 w 39"/>
                  <a:gd name="T11" fmla="*/ 1 h 12"/>
                  <a:gd name="T12" fmla="*/ 0 w 39"/>
                  <a:gd name="T13" fmla="*/ 1 h 12"/>
                  <a:gd name="T14" fmla="*/ 0 w 39"/>
                  <a:gd name="T15" fmla="*/ 1 h 12"/>
                  <a:gd name="T16" fmla="*/ 0 w 39"/>
                  <a:gd name="T17" fmla="*/ 1 h 12"/>
                  <a:gd name="T18" fmla="*/ 0 w 39"/>
                  <a:gd name="T19" fmla="*/ 1 h 12"/>
                  <a:gd name="T20" fmla="*/ 0 w 39"/>
                  <a:gd name="T21" fmla="*/ 0 h 12"/>
                  <a:gd name="T22" fmla="*/ 0 w 39"/>
                  <a:gd name="T23" fmla="*/ 0 h 12"/>
                  <a:gd name="T24" fmla="*/ 0 w 39"/>
                  <a:gd name="T25" fmla="*/ 1 h 12"/>
                  <a:gd name="T26" fmla="*/ 0 w 39"/>
                  <a:gd name="T27" fmla="*/ 1 h 12"/>
                  <a:gd name="T28" fmla="*/ 0 w 39"/>
                  <a:gd name="T29" fmla="*/ 1 h 12"/>
                  <a:gd name="T30" fmla="*/ 0 w 39"/>
                  <a:gd name="T31" fmla="*/ 1 h 12"/>
                  <a:gd name="T32" fmla="*/ 0 w 39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2"/>
                  <a:gd name="T53" fmla="*/ 39 w 39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2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1 h 11"/>
                  <a:gd name="T2" fmla="*/ 1 w 42"/>
                  <a:gd name="T3" fmla="*/ 1 h 11"/>
                  <a:gd name="T4" fmla="*/ 1 w 42"/>
                  <a:gd name="T5" fmla="*/ 1 h 11"/>
                  <a:gd name="T6" fmla="*/ 1 w 42"/>
                  <a:gd name="T7" fmla="*/ 1 h 11"/>
                  <a:gd name="T8" fmla="*/ 1 w 42"/>
                  <a:gd name="T9" fmla="*/ 1 h 11"/>
                  <a:gd name="T10" fmla="*/ 1 w 42"/>
                  <a:gd name="T11" fmla="*/ 1 h 11"/>
                  <a:gd name="T12" fmla="*/ 1 w 42"/>
                  <a:gd name="T13" fmla="*/ 1 h 11"/>
                  <a:gd name="T14" fmla="*/ 1 w 42"/>
                  <a:gd name="T15" fmla="*/ 1 h 11"/>
                  <a:gd name="T16" fmla="*/ 1 w 42"/>
                  <a:gd name="T17" fmla="*/ 1 h 11"/>
                  <a:gd name="T18" fmla="*/ 1 w 42"/>
                  <a:gd name="T19" fmla="*/ 1 h 11"/>
                  <a:gd name="T20" fmla="*/ 1 w 42"/>
                  <a:gd name="T21" fmla="*/ 1 h 11"/>
                  <a:gd name="T22" fmla="*/ 1 w 42"/>
                  <a:gd name="T23" fmla="*/ 1 h 11"/>
                  <a:gd name="T24" fmla="*/ 1 w 42"/>
                  <a:gd name="T25" fmla="*/ 0 h 11"/>
                  <a:gd name="T26" fmla="*/ 1 w 42"/>
                  <a:gd name="T27" fmla="*/ 1 h 11"/>
                  <a:gd name="T28" fmla="*/ 1 w 42"/>
                  <a:gd name="T29" fmla="*/ 1 h 11"/>
                  <a:gd name="T30" fmla="*/ 1 w 42"/>
                  <a:gd name="T31" fmla="*/ 1 h 11"/>
                  <a:gd name="T32" fmla="*/ 0 w 42"/>
                  <a:gd name="T33" fmla="*/ 1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2"/>
                  <a:gd name="T52" fmla="*/ 0 h 11"/>
                  <a:gd name="T53" fmla="*/ 42 w 42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3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0 w 41"/>
                  <a:gd name="T1" fmla="*/ 1 h 66"/>
                  <a:gd name="T2" fmla="*/ 0 w 41"/>
                  <a:gd name="T3" fmla="*/ 1 h 66"/>
                  <a:gd name="T4" fmla="*/ 0 w 41"/>
                  <a:gd name="T5" fmla="*/ 1 h 66"/>
                  <a:gd name="T6" fmla="*/ 0 w 41"/>
                  <a:gd name="T7" fmla="*/ 1 h 66"/>
                  <a:gd name="T8" fmla="*/ 0 w 41"/>
                  <a:gd name="T9" fmla="*/ 1 h 66"/>
                  <a:gd name="T10" fmla="*/ 0 w 41"/>
                  <a:gd name="T11" fmla="*/ 1 h 66"/>
                  <a:gd name="T12" fmla="*/ 0 w 41"/>
                  <a:gd name="T13" fmla="*/ 1 h 66"/>
                  <a:gd name="T14" fmla="*/ 0 w 41"/>
                  <a:gd name="T15" fmla="*/ 1 h 66"/>
                  <a:gd name="T16" fmla="*/ 0 w 41"/>
                  <a:gd name="T17" fmla="*/ 0 h 66"/>
                  <a:gd name="T18" fmla="*/ 0 w 41"/>
                  <a:gd name="T19" fmla="*/ 1 h 66"/>
                  <a:gd name="T20" fmla="*/ 0 w 41"/>
                  <a:gd name="T21" fmla="*/ 1 h 66"/>
                  <a:gd name="T22" fmla="*/ 0 w 41"/>
                  <a:gd name="T23" fmla="*/ 1 h 66"/>
                  <a:gd name="T24" fmla="*/ 0 w 41"/>
                  <a:gd name="T25" fmla="*/ 1 h 66"/>
                  <a:gd name="T26" fmla="*/ 0 w 41"/>
                  <a:gd name="T27" fmla="*/ 1 h 66"/>
                  <a:gd name="T28" fmla="*/ 0 w 41"/>
                  <a:gd name="T29" fmla="*/ 1 h 66"/>
                  <a:gd name="T30" fmla="*/ 0 w 41"/>
                  <a:gd name="T31" fmla="*/ 1 h 66"/>
                  <a:gd name="T32" fmla="*/ 0 w 41"/>
                  <a:gd name="T33" fmla="*/ 1 h 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66"/>
                  <a:gd name="T53" fmla="*/ 41 w 41"/>
                  <a:gd name="T54" fmla="*/ 66 h 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4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1 w 25"/>
                  <a:gd name="T3" fmla="*/ 1 h 47"/>
                  <a:gd name="T4" fmla="*/ 1 w 25"/>
                  <a:gd name="T5" fmla="*/ 1 h 47"/>
                  <a:gd name="T6" fmla="*/ 1 w 25"/>
                  <a:gd name="T7" fmla="*/ 1 h 47"/>
                  <a:gd name="T8" fmla="*/ 1 w 25"/>
                  <a:gd name="T9" fmla="*/ 1 h 47"/>
                  <a:gd name="T10" fmla="*/ 1 w 25"/>
                  <a:gd name="T11" fmla="*/ 1 h 47"/>
                  <a:gd name="T12" fmla="*/ 1 w 25"/>
                  <a:gd name="T13" fmla="*/ 1 h 47"/>
                  <a:gd name="T14" fmla="*/ 1 w 25"/>
                  <a:gd name="T15" fmla="*/ 1 h 47"/>
                  <a:gd name="T16" fmla="*/ 0 w 25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47"/>
                  <a:gd name="T29" fmla="*/ 25 w 25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5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0 w 70"/>
                  <a:gd name="T1" fmla="*/ 0 h 251"/>
                  <a:gd name="T2" fmla="*/ 0 w 70"/>
                  <a:gd name="T3" fmla="*/ 0 h 251"/>
                  <a:gd name="T4" fmla="*/ 0 w 70"/>
                  <a:gd name="T5" fmla="*/ 0 h 251"/>
                  <a:gd name="T6" fmla="*/ 0 w 70"/>
                  <a:gd name="T7" fmla="*/ 1 h 251"/>
                  <a:gd name="T8" fmla="*/ 0 w 70"/>
                  <a:gd name="T9" fmla="*/ 1 h 251"/>
                  <a:gd name="T10" fmla="*/ 0 w 70"/>
                  <a:gd name="T11" fmla="*/ 1 h 251"/>
                  <a:gd name="T12" fmla="*/ 0 w 70"/>
                  <a:gd name="T13" fmla="*/ 1 h 251"/>
                  <a:gd name="T14" fmla="*/ 0 w 70"/>
                  <a:gd name="T15" fmla="*/ 1 h 251"/>
                  <a:gd name="T16" fmla="*/ 0 w 70"/>
                  <a:gd name="T17" fmla="*/ 1 h 251"/>
                  <a:gd name="T18" fmla="*/ 0 w 70"/>
                  <a:gd name="T19" fmla="*/ 1 h 251"/>
                  <a:gd name="T20" fmla="*/ 0 w 70"/>
                  <a:gd name="T21" fmla="*/ 1 h 251"/>
                  <a:gd name="T22" fmla="*/ 0 w 70"/>
                  <a:gd name="T23" fmla="*/ 1 h 251"/>
                  <a:gd name="T24" fmla="*/ 0 w 70"/>
                  <a:gd name="T25" fmla="*/ 1 h 251"/>
                  <a:gd name="T26" fmla="*/ 0 w 70"/>
                  <a:gd name="T27" fmla="*/ 1 h 251"/>
                  <a:gd name="T28" fmla="*/ 0 w 70"/>
                  <a:gd name="T29" fmla="*/ 1 h 251"/>
                  <a:gd name="T30" fmla="*/ 0 w 70"/>
                  <a:gd name="T31" fmla="*/ 1 h 251"/>
                  <a:gd name="T32" fmla="*/ 0 w 70"/>
                  <a:gd name="T33" fmla="*/ 1 h 251"/>
                  <a:gd name="T34" fmla="*/ 0 w 70"/>
                  <a:gd name="T35" fmla="*/ 1 h 251"/>
                  <a:gd name="T36" fmla="*/ 0 w 70"/>
                  <a:gd name="T37" fmla="*/ 1 h 251"/>
                  <a:gd name="T38" fmla="*/ 0 w 70"/>
                  <a:gd name="T39" fmla="*/ 1 h 251"/>
                  <a:gd name="T40" fmla="*/ 0 w 70"/>
                  <a:gd name="T41" fmla="*/ 0 h 2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0"/>
                  <a:gd name="T64" fmla="*/ 0 h 251"/>
                  <a:gd name="T65" fmla="*/ 70 w 70"/>
                  <a:gd name="T66" fmla="*/ 251 h 2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6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1 w 49"/>
                  <a:gd name="T3" fmla="*/ 1 h 33"/>
                  <a:gd name="T4" fmla="*/ 1 w 49"/>
                  <a:gd name="T5" fmla="*/ 1 h 33"/>
                  <a:gd name="T6" fmla="*/ 1 w 49"/>
                  <a:gd name="T7" fmla="*/ 1 h 33"/>
                  <a:gd name="T8" fmla="*/ 1 w 49"/>
                  <a:gd name="T9" fmla="*/ 1 h 33"/>
                  <a:gd name="T10" fmla="*/ 1 w 49"/>
                  <a:gd name="T11" fmla="*/ 1 h 33"/>
                  <a:gd name="T12" fmla="*/ 1 w 49"/>
                  <a:gd name="T13" fmla="*/ 1 h 33"/>
                  <a:gd name="T14" fmla="*/ 1 w 49"/>
                  <a:gd name="T15" fmla="*/ 1 h 33"/>
                  <a:gd name="T16" fmla="*/ 1 w 49"/>
                  <a:gd name="T17" fmla="*/ 1 h 33"/>
                  <a:gd name="T18" fmla="*/ 1 w 49"/>
                  <a:gd name="T19" fmla="*/ 1 h 33"/>
                  <a:gd name="T20" fmla="*/ 1 w 49"/>
                  <a:gd name="T21" fmla="*/ 1 h 33"/>
                  <a:gd name="T22" fmla="*/ 1 w 49"/>
                  <a:gd name="T23" fmla="*/ 1 h 33"/>
                  <a:gd name="T24" fmla="*/ 1 w 49"/>
                  <a:gd name="T25" fmla="*/ 1 h 33"/>
                  <a:gd name="T26" fmla="*/ 1 w 49"/>
                  <a:gd name="T27" fmla="*/ 1 h 33"/>
                  <a:gd name="T28" fmla="*/ 1 w 49"/>
                  <a:gd name="T29" fmla="*/ 1 h 33"/>
                  <a:gd name="T30" fmla="*/ 1 w 49"/>
                  <a:gd name="T31" fmla="*/ 1 h 33"/>
                  <a:gd name="T32" fmla="*/ 0 w 49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33"/>
                  <a:gd name="T53" fmla="*/ 49 w 49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7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0 w 59"/>
                  <a:gd name="T1" fmla="*/ 1 h 49"/>
                  <a:gd name="T2" fmla="*/ 0 w 59"/>
                  <a:gd name="T3" fmla="*/ 1 h 49"/>
                  <a:gd name="T4" fmla="*/ 0 w 59"/>
                  <a:gd name="T5" fmla="*/ 1 h 49"/>
                  <a:gd name="T6" fmla="*/ 0 w 59"/>
                  <a:gd name="T7" fmla="*/ 1 h 49"/>
                  <a:gd name="T8" fmla="*/ 0 w 59"/>
                  <a:gd name="T9" fmla="*/ 1 h 49"/>
                  <a:gd name="T10" fmla="*/ 0 w 59"/>
                  <a:gd name="T11" fmla="*/ 1 h 49"/>
                  <a:gd name="T12" fmla="*/ 0 w 59"/>
                  <a:gd name="T13" fmla="*/ 1 h 49"/>
                  <a:gd name="T14" fmla="*/ 0 w 59"/>
                  <a:gd name="T15" fmla="*/ 1 h 49"/>
                  <a:gd name="T16" fmla="*/ 0 w 59"/>
                  <a:gd name="T17" fmla="*/ 0 h 49"/>
                  <a:gd name="T18" fmla="*/ 0 w 59"/>
                  <a:gd name="T19" fmla="*/ 1 h 49"/>
                  <a:gd name="T20" fmla="*/ 0 w 59"/>
                  <a:gd name="T21" fmla="*/ 1 h 49"/>
                  <a:gd name="T22" fmla="*/ 0 w 59"/>
                  <a:gd name="T23" fmla="*/ 1 h 49"/>
                  <a:gd name="T24" fmla="*/ 0 w 59"/>
                  <a:gd name="T25" fmla="*/ 1 h 49"/>
                  <a:gd name="T26" fmla="*/ 0 w 59"/>
                  <a:gd name="T27" fmla="*/ 1 h 49"/>
                  <a:gd name="T28" fmla="*/ 0 w 59"/>
                  <a:gd name="T29" fmla="*/ 1 h 49"/>
                  <a:gd name="T30" fmla="*/ 0 w 59"/>
                  <a:gd name="T31" fmla="*/ 1 h 49"/>
                  <a:gd name="T32" fmla="*/ 0 w 59"/>
                  <a:gd name="T33" fmla="*/ 1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9"/>
                  <a:gd name="T53" fmla="*/ 59 w 5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8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1 w 70"/>
                  <a:gd name="T1" fmla="*/ 0 h 65"/>
                  <a:gd name="T2" fmla="*/ 1 w 70"/>
                  <a:gd name="T3" fmla="*/ 0 h 65"/>
                  <a:gd name="T4" fmla="*/ 1 w 70"/>
                  <a:gd name="T5" fmla="*/ 0 h 65"/>
                  <a:gd name="T6" fmla="*/ 1 w 70"/>
                  <a:gd name="T7" fmla="*/ 0 h 65"/>
                  <a:gd name="T8" fmla="*/ 1 w 70"/>
                  <a:gd name="T9" fmla="*/ 0 h 65"/>
                  <a:gd name="T10" fmla="*/ 1 w 70"/>
                  <a:gd name="T11" fmla="*/ 0 h 65"/>
                  <a:gd name="T12" fmla="*/ 1 w 70"/>
                  <a:gd name="T13" fmla="*/ 0 h 65"/>
                  <a:gd name="T14" fmla="*/ 1 w 70"/>
                  <a:gd name="T15" fmla="*/ 0 h 65"/>
                  <a:gd name="T16" fmla="*/ 0 w 70"/>
                  <a:gd name="T17" fmla="*/ 0 h 65"/>
                  <a:gd name="T18" fmla="*/ 1 w 70"/>
                  <a:gd name="T19" fmla="*/ 0 h 65"/>
                  <a:gd name="T20" fmla="*/ 1 w 70"/>
                  <a:gd name="T21" fmla="*/ 0 h 65"/>
                  <a:gd name="T22" fmla="*/ 1 w 70"/>
                  <a:gd name="T23" fmla="*/ 0 h 65"/>
                  <a:gd name="T24" fmla="*/ 1 w 70"/>
                  <a:gd name="T25" fmla="*/ 0 h 65"/>
                  <a:gd name="T26" fmla="*/ 1 w 70"/>
                  <a:gd name="T27" fmla="*/ 0 h 65"/>
                  <a:gd name="T28" fmla="*/ 1 w 70"/>
                  <a:gd name="T29" fmla="*/ 0 h 65"/>
                  <a:gd name="T30" fmla="*/ 1 w 70"/>
                  <a:gd name="T31" fmla="*/ 0 h 65"/>
                  <a:gd name="T32" fmla="*/ 1 w 70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65"/>
                  <a:gd name="T53" fmla="*/ 70 w 70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49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1 w 76"/>
                  <a:gd name="T1" fmla="*/ 1 h 59"/>
                  <a:gd name="T2" fmla="*/ 1 w 76"/>
                  <a:gd name="T3" fmla="*/ 1 h 59"/>
                  <a:gd name="T4" fmla="*/ 1 w 76"/>
                  <a:gd name="T5" fmla="*/ 1 h 59"/>
                  <a:gd name="T6" fmla="*/ 1 w 76"/>
                  <a:gd name="T7" fmla="*/ 1 h 59"/>
                  <a:gd name="T8" fmla="*/ 1 w 76"/>
                  <a:gd name="T9" fmla="*/ 1 h 59"/>
                  <a:gd name="T10" fmla="*/ 1 w 76"/>
                  <a:gd name="T11" fmla="*/ 1 h 59"/>
                  <a:gd name="T12" fmla="*/ 1 w 76"/>
                  <a:gd name="T13" fmla="*/ 1 h 59"/>
                  <a:gd name="T14" fmla="*/ 1 w 76"/>
                  <a:gd name="T15" fmla="*/ 1 h 59"/>
                  <a:gd name="T16" fmla="*/ 0 w 76"/>
                  <a:gd name="T17" fmla="*/ 0 h 59"/>
                  <a:gd name="T18" fmla="*/ 1 w 76"/>
                  <a:gd name="T19" fmla="*/ 1 h 59"/>
                  <a:gd name="T20" fmla="*/ 1 w 76"/>
                  <a:gd name="T21" fmla="*/ 1 h 59"/>
                  <a:gd name="T22" fmla="*/ 1 w 76"/>
                  <a:gd name="T23" fmla="*/ 1 h 59"/>
                  <a:gd name="T24" fmla="*/ 1 w 76"/>
                  <a:gd name="T25" fmla="*/ 1 h 59"/>
                  <a:gd name="T26" fmla="*/ 1 w 76"/>
                  <a:gd name="T27" fmla="*/ 1 h 59"/>
                  <a:gd name="T28" fmla="*/ 1 w 76"/>
                  <a:gd name="T29" fmla="*/ 1 h 59"/>
                  <a:gd name="T30" fmla="*/ 1 w 76"/>
                  <a:gd name="T31" fmla="*/ 1 h 59"/>
                  <a:gd name="T32" fmla="*/ 1 w 76"/>
                  <a:gd name="T33" fmla="*/ 1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9"/>
                  <a:gd name="T53" fmla="*/ 76 w 76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0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0 w 69"/>
                  <a:gd name="T1" fmla="*/ 0 h 51"/>
                  <a:gd name="T2" fmla="*/ 0 w 69"/>
                  <a:gd name="T3" fmla="*/ 0 h 51"/>
                  <a:gd name="T4" fmla="*/ 0 w 69"/>
                  <a:gd name="T5" fmla="*/ 0 h 51"/>
                  <a:gd name="T6" fmla="*/ 0 w 69"/>
                  <a:gd name="T7" fmla="*/ 0 h 51"/>
                  <a:gd name="T8" fmla="*/ 0 w 69"/>
                  <a:gd name="T9" fmla="*/ 0 h 51"/>
                  <a:gd name="T10" fmla="*/ 0 w 69"/>
                  <a:gd name="T11" fmla="*/ 0 h 51"/>
                  <a:gd name="T12" fmla="*/ 0 w 69"/>
                  <a:gd name="T13" fmla="*/ 0 h 51"/>
                  <a:gd name="T14" fmla="*/ 0 w 69"/>
                  <a:gd name="T15" fmla="*/ 0 h 51"/>
                  <a:gd name="T16" fmla="*/ 0 w 69"/>
                  <a:gd name="T17" fmla="*/ 0 h 51"/>
                  <a:gd name="T18" fmla="*/ 0 w 69"/>
                  <a:gd name="T19" fmla="*/ 0 h 51"/>
                  <a:gd name="T20" fmla="*/ 0 w 69"/>
                  <a:gd name="T21" fmla="*/ 0 h 51"/>
                  <a:gd name="T22" fmla="*/ 0 w 69"/>
                  <a:gd name="T23" fmla="*/ 0 h 51"/>
                  <a:gd name="T24" fmla="*/ 0 w 69"/>
                  <a:gd name="T25" fmla="*/ 0 h 51"/>
                  <a:gd name="T26" fmla="*/ 0 w 69"/>
                  <a:gd name="T27" fmla="*/ 0 h 51"/>
                  <a:gd name="T28" fmla="*/ 0 w 69"/>
                  <a:gd name="T29" fmla="*/ 0 h 51"/>
                  <a:gd name="T30" fmla="*/ 0 w 69"/>
                  <a:gd name="T31" fmla="*/ 0 h 51"/>
                  <a:gd name="T32" fmla="*/ 0 w 69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51"/>
                  <a:gd name="T53" fmla="*/ 69 w 69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1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0 w 59"/>
                  <a:gd name="T1" fmla="*/ 0 h 43"/>
                  <a:gd name="T2" fmla="*/ 0 w 59"/>
                  <a:gd name="T3" fmla="*/ 0 h 43"/>
                  <a:gd name="T4" fmla="*/ 0 w 59"/>
                  <a:gd name="T5" fmla="*/ 0 h 43"/>
                  <a:gd name="T6" fmla="*/ 0 w 59"/>
                  <a:gd name="T7" fmla="*/ 0 h 43"/>
                  <a:gd name="T8" fmla="*/ 0 w 59"/>
                  <a:gd name="T9" fmla="*/ 0 h 43"/>
                  <a:gd name="T10" fmla="*/ 0 w 59"/>
                  <a:gd name="T11" fmla="*/ 0 h 43"/>
                  <a:gd name="T12" fmla="*/ 0 w 59"/>
                  <a:gd name="T13" fmla="*/ 0 h 43"/>
                  <a:gd name="T14" fmla="*/ 0 w 59"/>
                  <a:gd name="T15" fmla="*/ 0 h 43"/>
                  <a:gd name="T16" fmla="*/ 0 w 59"/>
                  <a:gd name="T17" fmla="*/ 0 h 43"/>
                  <a:gd name="T18" fmla="*/ 0 w 59"/>
                  <a:gd name="T19" fmla="*/ 0 h 43"/>
                  <a:gd name="T20" fmla="*/ 0 w 59"/>
                  <a:gd name="T21" fmla="*/ 0 h 43"/>
                  <a:gd name="T22" fmla="*/ 0 w 59"/>
                  <a:gd name="T23" fmla="*/ 0 h 43"/>
                  <a:gd name="T24" fmla="*/ 0 w 59"/>
                  <a:gd name="T25" fmla="*/ 0 h 43"/>
                  <a:gd name="T26" fmla="*/ 0 w 59"/>
                  <a:gd name="T27" fmla="*/ 0 h 43"/>
                  <a:gd name="T28" fmla="*/ 0 w 59"/>
                  <a:gd name="T29" fmla="*/ 0 h 43"/>
                  <a:gd name="T30" fmla="*/ 0 w 59"/>
                  <a:gd name="T31" fmla="*/ 0 h 43"/>
                  <a:gd name="T32" fmla="*/ 0 w 59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43"/>
                  <a:gd name="T53" fmla="*/ 59 w 59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2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1 w 34"/>
                  <a:gd name="T1" fmla="*/ 0 h 12"/>
                  <a:gd name="T2" fmla="*/ 1 w 34"/>
                  <a:gd name="T3" fmla="*/ 0 h 12"/>
                  <a:gd name="T4" fmla="*/ 1 w 34"/>
                  <a:gd name="T5" fmla="*/ 0 h 12"/>
                  <a:gd name="T6" fmla="*/ 1 w 34"/>
                  <a:gd name="T7" fmla="*/ 0 h 12"/>
                  <a:gd name="T8" fmla="*/ 1 w 34"/>
                  <a:gd name="T9" fmla="*/ 0 h 12"/>
                  <a:gd name="T10" fmla="*/ 1 w 34"/>
                  <a:gd name="T11" fmla="*/ 0 h 12"/>
                  <a:gd name="T12" fmla="*/ 1 w 34"/>
                  <a:gd name="T13" fmla="*/ 0 h 12"/>
                  <a:gd name="T14" fmla="*/ 1 w 34"/>
                  <a:gd name="T15" fmla="*/ 0 h 12"/>
                  <a:gd name="T16" fmla="*/ 0 w 34"/>
                  <a:gd name="T17" fmla="*/ 0 h 12"/>
                  <a:gd name="T18" fmla="*/ 1 w 34"/>
                  <a:gd name="T19" fmla="*/ 0 h 12"/>
                  <a:gd name="T20" fmla="*/ 1 w 34"/>
                  <a:gd name="T21" fmla="*/ 0 h 12"/>
                  <a:gd name="T22" fmla="*/ 1 w 34"/>
                  <a:gd name="T23" fmla="*/ 0 h 12"/>
                  <a:gd name="T24" fmla="*/ 1 w 34"/>
                  <a:gd name="T25" fmla="*/ 0 h 12"/>
                  <a:gd name="T26" fmla="*/ 1 w 34"/>
                  <a:gd name="T27" fmla="*/ 0 h 12"/>
                  <a:gd name="T28" fmla="*/ 1 w 34"/>
                  <a:gd name="T29" fmla="*/ 0 h 12"/>
                  <a:gd name="T30" fmla="*/ 1 w 34"/>
                  <a:gd name="T31" fmla="*/ 0 h 12"/>
                  <a:gd name="T32" fmla="*/ 1 w 34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12"/>
                  <a:gd name="T53" fmla="*/ 34 w 34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3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1 w 65"/>
                  <a:gd name="T1" fmla="*/ 0 h 57"/>
                  <a:gd name="T2" fmla="*/ 1 w 65"/>
                  <a:gd name="T3" fmla="*/ 0 h 57"/>
                  <a:gd name="T4" fmla="*/ 1 w 65"/>
                  <a:gd name="T5" fmla="*/ 0 h 57"/>
                  <a:gd name="T6" fmla="*/ 1 w 65"/>
                  <a:gd name="T7" fmla="*/ 0 h 57"/>
                  <a:gd name="T8" fmla="*/ 1 w 65"/>
                  <a:gd name="T9" fmla="*/ 0 h 57"/>
                  <a:gd name="T10" fmla="*/ 1 w 65"/>
                  <a:gd name="T11" fmla="*/ 0 h 57"/>
                  <a:gd name="T12" fmla="*/ 1 w 65"/>
                  <a:gd name="T13" fmla="*/ 0 h 57"/>
                  <a:gd name="T14" fmla="*/ 1 w 65"/>
                  <a:gd name="T15" fmla="*/ 0 h 57"/>
                  <a:gd name="T16" fmla="*/ 0 w 65"/>
                  <a:gd name="T17" fmla="*/ 0 h 57"/>
                  <a:gd name="T18" fmla="*/ 1 w 65"/>
                  <a:gd name="T19" fmla="*/ 0 h 57"/>
                  <a:gd name="T20" fmla="*/ 1 w 65"/>
                  <a:gd name="T21" fmla="*/ 0 h 57"/>
                  <a:gd name="T22" fmla="*/ 1 w 65"/>
                  <a:gd name="T23" fmla="*/ 0 h 57"/>
                  <a:gd name="T24" fmla="*/ 1 w 65"/>
                  <a:gd name="T25" fmla="*/ 0 h 57"/>
                  <a:gd name="T26" fmla="*/ 1 w 65"/>
                  <a:gd name="T27" fmla="*/ 0 h 57"/>
                  <a:gd name="T28" fmla="*/ 1 w 65"/>
                  <a:gd name="T29" fmla="*/ 0 h 57"/>
                  <a:gd name="T30" fmla="*/ 1 w 65"/>
                  <a:gd name="T31" fmla="*/ 0 h 57"/>
                  <a:gd name="T32" fmla="*/ 1 w 65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7"/>
                  <a:gd name="T53" fmla="*/ 65 w 65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4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0 w 75"/>
                  <a:gd name="T1" fmla="*/ 1 h 56"/>
                  <a:gd name="T2" fmla="*/ 0 w 75"/>
                  <a:gd name="T3" fmla="*/ 1 h 56"/>
                  <a:gd name="T4" fmla="*/ 0 w 75"/>
                  <a:gd name="T5" fmla="*/ 1 h 56"/>
                  <a:gd name="T6" fmla="*/ 0 w 75"/>
                  <a:gd name="T7" fmla="*/ 1 h 56"/>
                  <a:gd name="T8" fmla="*/ 0 w 75"/>
                  <a:gd name="T9" fmla="*/ 1 h 56"/>
                  <a:gd name="T10" fmla="*/ 0 w 75"/>
                  <a:gd name="T11" fmla="*/ 1 h 56"/>
                  <a:gd name="T12" fmla="*/ 0 w 75"/>
                  <a:gd name="T13" fmla="*/ 1 h 56"/>
                  <a:gd name="T14" fmla="*/ 0 w 75"/>
                  <a:gd name="T15" fmla="*/ 1 h 56"/>
                  <a:gd name="T16" fmla="*/ 0 w 75"/>
                  <a:gd name="T17" fmla="*/ 0 h 56"/>
                  <a:gd name="T18" fmla="*/ 0 w 75"/>
                  <a:gd name="T19" fmla="*/ 1 h 56"/>
                  <a:gd name="T20" fmla="*/ 0 w 75"/>
                  <a:gd name="T21" fmla="*/ 1 h 56"/>
                  <a:gd name="T22" fmla="*/ 0 w 75"/>
                  <a:gd name="T23" fmla="*/ 1 h 56"/>
                  <a:gd name="T24" fmla="*/ 0 w 75"/>
                  <a:gd name="T25" fmla="*/ 1 h 56"/>
                  <a:gd name="T26" fmla="*/ 0 w 75"/>
                  <a:gd name="T27" fmla="*/ 1 h 56"/>
                  <a:gd name="T28" fmla="*/ 0 w 75"/>
                  <a:gd name="T29" fmla="*/ 1 h 56"/>
                  <a:gd name="T30" fmla="*/ 0 w 75"/>
                  <a:gd name="T31" fmla="*/ 1 h 56"/>
                  <a:gd name="T32" fmla="*/ 0 w 75"/>
                  <a:gd name="T33" fmla="*/ 1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56"/>
                  <a:gd name="T53" fmla="*/ 75 w 75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5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1 w 71"/>
                  <a:gd name="T1" fmla="*/ 1 h 42"/>
                  <a:gd name="T2" fmla="*/ 1 w 71"/>
                  <a:gd name="T3" fmla="*/ 1 h 42"/>
                  <a:gd name="T4" fmla="*/ 1 w 71"/>
                  <a:gd name="T5" fmla="*/ 1 h 42"/>
                  <a:gd name="T6" fmla="*/ 1 w 71"/>
                  <a:gd name="T7" fmla="*/ 1 h 42"/>
                  <a:gd name="T8" fmla="*/ 1 w 71"/>
                  <a:gd name="T9" fmla="*/ 1 h 42"/>
                  <a:gd name="T10" fmla="*/ 1 w 71"/>
                  <a:gd name="T11" fmla="*/ 1 h 42"/>
                  <a:gd name="T12" fmla="*/ 1 w 71"/>
                  <a:gd name="T13" fmla="*/ 1 h 42"/>
                  <a:gd name="T14" fmla="*/ 1 w 71"/>
                  <a:gd name="T15" fmla="*/ 1 h 42"/>
                  <a:gd name="T16" fmla="*/ 0 w 71"/>
                  <a:gd name="T17" fmla="*/ 0 h 42"/>
                  <a:gd name="T18" fmla="*/ 1 w 71"/>
                  <a:gd name="T19" fmla="*/ 1 h 42"/>
                  <a:gd name="T20" fmla="*/ 1 w 71"/>
                  <a:gd name="T21" fmla="*/ 1 h 42"/>
                  <a:gd name="T22" fmla="*/ 1 w 71"/>
                  <a:gd name="T23" fmla="*/ 1 h 42"/>
                  <a:gd name="T24" fmla="*/ 1 w 71"/>
                  <a:gd name="T25" fmla="*/ 1 h 42"/>
                  <a:gd name="T26" fmla="*/ 1 w 71"/>
                  <a:gd name="T27" fmla="*/ 1 h 42"/>
                  <a:gd name="T28" fmla="*/ 1 w 71"/>
                  <a:gd name="T29" fmla="*/ 1 h 42"/>
                  <a:gd name="T30" fmla="*/ 1 w 71"/>
                  <a:gd name="T31" fmla="*/ 1 h 42"/>
                  <a:gd name="T32" fmla="*/ 1 w 71"/>
                  <a:gd name="T33" fmla="*/ 1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42"/>
                  <a:gd name="T53" fmla="*/ 71 w 71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6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1 w 53"/>
                  <a:gd name="T1" fmla="*/ 1 h 44"/>
                  <a:gd name="T2" fmla="*/ 1 w 53"/>
                  <a:gd name="T3" fmla="*/ 1 h 44"/>
                  <a:gd name="T4" fmla="*/ 1 w 53"/>
                  <a:gd name="T5" fmla="*/ 1 h 44"/>
                  <a:gd name="T6" fmla="*/ 1 w 53"/>
                  <a:gd name="T7" fmla="*/ 1 h 44"/>
                  <a:gd name="T8" fmla="*/ 1 w 53"/>
                  <a:gd name="T9" fmla="*/ 1 h 44"/>
                  <a:gd name="T10" fmla="*/ 1 w 53"/>
                  <a:gd name="T11" fmla="*/ 1 h 44"/>
                  <a:gd name="T12" fmla="*/ 1 w 53"/>
                  <a:gd name="T13" fmla="*/ 1 h 44"/>
                  <a:gd name="T14" fmla="*/ 1 w 53"/>
                  <a:gd name="T15" fmla="*/ 1 h 44"/>
                  <a:gd name="T16" fmla="*/ 0 w 53"/>
                  <a:gd name="T17" fmla="*/ 0 h 44"/>
                  <a:gd name="T18" fmla="*/ 1 w 53"/>
                  <a:gd name="T19" fmla="*/ 1 h 44"/>
                  <a:gd name="T20" fmla="*/ 1 w 53"/>
                  <a:gd name="T21" fmla="*/ 1 h 44"/>
                  <a:gd name="T22" fmla="*/ 1 w 53"/>
                  <a:gd name="T23" fmla="*/ 1 h 44"/>
                  <a:gd name="T24" fmla="*/ 1 w 53"/>
                  <a:gd name="T25" fmla="*/ 1 h 44"/>
                  <a:gd name="T26" fmla="*/ 1 w 53"/>
                  <a:gd name="T27" fmla="*/ 1 h 44"/>
                  <a:gd name="T28" fmla="*/ 1 w 53"/>
                  <a:gd name="T29" fmla="*/ 1 h 44"/>
                  <a:gd name="T30" fmla="*/ 1 w 53"/>
                  <a:gd name="T31" fmla="*/ 1 h 44"/>
                  <a:gd name="T32" fmla="*/ 1 w 53"/>
                  <a:gd name="T33" fmla="*/ 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4"/>
                  <a:gd name="T53" fmla="*/ 53 w 53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7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0 w 39"/>
                  <a:gd name="T1" fmla="*/ 0 h 17"/>
                  <a:gd name="T2" fmla="*/ 0 w 39"/>
                  <a:gd name="T3" fmla="*/ 0 h 17"/>
                  <a:gd name="T4" fmla="*/ 0 w 39"/>
                  <a:gd name="T5" fmla="*/ 0 h 17"/>
                  <a:gd name="T6" fmla="*/ 0 w 39"/>
                  <a:gd name="T7" fmla="*/ 0 h 17"/>
                  <a:gd name="T8" fmla="*/ 0 w 39"/>
                  <a:gd name="T9" fmla="*/ 0 h 17"/>
                  <a:gd name="T10" fmla="*/ 0 w 39"/>
                  <a:gd name="T11" fmla="*/ 0 h 17"/>
                  <a:gd name="T12" fmla="*/ 0 w 39"/>
                  <a:gd name="T13" fmla="*/ 0 h 17"/>
                  <a:gd name="T14" fmla="*/ 0 w 39"/>
                  <a:gd name="T15" fmla="*/ 0 h 17"/>
                  <a:gd name="T16" fmla="*/ 0 w 39"/>
                  <a:gd name="T17" fmla="*/ 0 h 17"/>
                  <a:gd name="T18" fmla="*/ 0 w 39"/>
                  <a:gd name="T19" fmla="*/ 0 h 17"/>
                  <a:gd name="T20" fmla="*/ 0 w 39"/>
                  <a:gd name="T21" fmla="*/ 0 h 17"/>
                  <a:gd name="T22" fmla="*/ 0 w 39"/>
                  <a:gd name="T23" fmla="*/ 0 h 17"/>
                  <a:gd name="T24" fmla="*/ 0 w 39"/>
                  <a:gd name="T25" fmla="*/ 0 h 17"/>
                  <a:gd name="T26" fmla="*/ 0 w 39"/>
                  <a:gd name="T27" fmla="*/ 0 h 17"/>
                  <a:gd name="T28" fmla="*/ 0 w 39"/>
                  <a:gd name="T29" fmla="*/ 0 h 17"/>
                  <a:gd name="T30" fmla="*/ 0 w 39"/>
                  <a:gd name="T31" fmla="*/ 0 h 17"/>
                  <a:gd name="T32" fmla="*/ 0 w 39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17"/>
                  <a:gd name="T53" fmla="*/ 39 w 39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8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1 w 31"/>
                  <a:gd name="T3" fmla="*/ 1 h 33"/>
                  <a:gd name="T4" fmla="*/ 1 w 31"/>
                  <a:gd name="T5" fmla="*/ 1 h 33"/>
                  <a:gd name="T6" fmla="*/ 1 w 31"/>
                  <a:gd name="T7" fmla="*/ 1 h 33"/>
                  <a:gd name="T8" fmla="*/ 1 w 31"/>
                  <a:gd name="T9" fmla="*/ 1 h 33"/>
                  <a:gd name="T10" fmla="*/ 1 w 31"/>
                  <a:gd name="T11" fmla="*/ 1 h 33"/>
                  <a:gd name="T12" fmla="*/ 1 w 31"/>
                  <a:gd name="T13" fmla="*/ 1 h 33"/>
                  <a:gd name="T14" fmla="*/ 1 w 31"/>
                  <a:gd name="T15" fmla="*/ 1 h 33"/>
                  <a:gd name="T16" fmla="*/ 1 w 31"/>
                  <a:gd name="T17" fmla="*/ 1 h 33"/>
                  <a:gd name="T18" fmla="*/ 1 w 31"/>
                  <a:gd name="T19" fmla="*/ 1 h 33"/>
                  <a:gd name="T20" fmla="*/ 1 w 31"/>
                  <a:gd name="T21" fmla="*/ 1 h 33"/>
                  <a:gd name="T22" fmla="*/ 1 w 31"/>
                  <a:gd name="T23" fmla="*/ 1 h 33"/>
                  <a:gd name="T24" fmla="*/ 0 w 31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33"/>
                  <a:gd name="T41" fmla="*/ 31 w 31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59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1 w 8"/>
                  <a:gd name="T1" fmla="*/ 0 h 42"/>
                  <a:gd name="T2" fmla="*/ 1 w 8"/>
                  <a:gd name="T3" fmla="*/ 0 h 42"/>
                  <a:gd name="T4" fmla="*/ 0 w 8"/>
                  <a:gd name="T5" fmla="*/ 0 h 42"/>
                  <a:gd name="T6" fmla="*/ 0 w 8"/>
                  <a:gd name="T7" fmla="*/ 0 h 42"/>
                  <a:gd name="T8" fmla="*/ 1 w 8"/>
                  <a:gd name="T9" fmla="*/ 0 h 42"/>
                  <a:gd name="T10" fmla="*/ 1 w 8"/>
                  <a:gd name="T11" fmla="*/ 0 h 42"/>
                  <a:gd name="T12" fmla="*/ 1 w 8"/>
                  <a:gd name="T13" fmla="*/ 0 h 42"/>
                  <a:gd name="T14" fmla="*/ 1 w 8"/>
                  <a:gd name="T15" fmla="*/ 0 h 42"/>
                  <a:gd name="T16" fmla="*/ 1 w 8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42"/>
                  <a:gd name="T29" fmla="*/ 8 w 8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0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1 w 33"/>
                  <a:gd name="T1" fmla="*/ 0 h 38"/>
                  <a:gd name="T2" fmla="*/ 1 w 33"/>
                  <a:gd name="T3" fmla="*/ 1 h 38"/>
                  <a:gd name="T4" fmla="*/ 1 w 33"/>
                  <a:gd name="T5" fmla="*/ 1 h 38"/>
                  <a:gd name="T6" fmla="*/ 1 w 33"/>
                  <a:gd name="T7" fmla="*/ 1 h 38"/>
                  <a:gd name="T8" fmla="*/ 0 w 33"/>
                  <a:gd name="T9" fmla="*/ 1 h 38"/>
                  <a:gd name="T10" fmla="*/ 0 w 33"/>
                  <a:gd name="T11" fmla="*/ 1 h 38"/>
                  <a:gd name="T12" fmla="*/ 1 w 33"/>
                  <a:gd name="T13" fmla="*/ 1 h 38"/>
                  <a:gd name="T14" fmla="*/ 1 w 33"/>
                  <a:gd name="T15" fmla="*/ 1 h 38"/>
                  <a:gd name="T16" fmla="*/ 1 w 33"/>
                  <a:gd name="T17" fmla="*/ 1 h 38"/>
                  <a:gd name="T18" fmla="*/ 1 w 33"/>
                  <a:gd name="T19" fmla="*/ 1 h 38"/>
                  <a:gd name="T20" fmla="*/ 1 w 33"/>
                  <a:gd name="T21" fmla="*/ 1 h 38"/>
                  <a:gd name="T22" fmla="*/ 1 w 33"/>
                  <a:gd name="T23" fmla="*/ 1 h 38"/>
                  <a:gd name="T24" fmla="*/ 1 w 33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38"/>
                  <a:gd name="T41" fmla="*/ 33 w 33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1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1 w 52"/>
                  <a:gd name="T1" fmla="*/ 1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0 h 12"/>
                  <a:gd name="T22" fmla="*/ 1 w 52"/>
                  <a:gd name="T23" fmla="*/ 1 h 12"/>
                  <a:gd name="T24" fmla="*/ 1 w 52"/>
                  <a:gd name="T25" fmla="*/ 1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2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0 w 49"/>
                  <a:gd name="T1" fmla="*/ 1 h 22"/>
                  <a:gd name="T2" fmla="*/ 0 w 49"/>
                  <a:gd name="T3" fmla="*/ 1 h 22"/>
                  <a:gd name="T4" fmla="*/ 0 w 49"/>
                  <a:gd name="T5" fmla="*/ 1 h 22"/>
                  <a:gd name="T6" fmla="*/ 0 w 49"/>
                  <a:gd name="T7" fmla="*/ 1 h 22"/>
                  <a:gd name="T8" fmla="*/ 0 w 49"/>
                  <a:gd name="T9" fmla="*/ 1 h 22"/>
                  <a:gd name="T10" fmla="*/ 0 w 49"/>
                  <a:gd name="T11" fmla="*/ 1 h 22"/>
                  <a:gd name="T12" fmla="*/ 0 w 49"/>
                  <a:gd name="T13" fmla="*/ 1 h 22"/>
                  <a:gd name="T14" fmla="*/ 0 w 49"/>
                  <a:gd name="T15" fmla="*/ 1 h 22"/>
                  <a:gd name="T16" fmla="*/ 0 w 49"/>
                  <a:gd name="T17" fmla="*/ 1 h 22"/>
                  <a:gd name="T18" fmla="*/ 0 w 49"/>
                  <a:gd name="T19" fmla="*/ 0 h 22"/>
                  <a:gd name="T20" fmla="*/ 0 w 49"/>
                  <a:gd name="T21" fmla="*/ 0 h 22"/>
                  <a:gd name="T22" fmla="*/ 0 w 49"/>
                  <a:gd name="T23" fmla="*/ 1 h 22"/>
                  <a:gd name="T24" fmla="*/ 0 w 49"/>
                  <a:gd name="T25" fmla="*/ 1 h 22"/>
                  <a:gd name="T26" fmla="*/ 0 w 49"/>
                  <a:gd name="T27" fmla="*/ 1 h 22"/>
                  <a:gd name="T28" fmla="*/ 0 w 49"/>
                  <a:gd name="T29" fmla="*/ 1 h 22"/>
                  <a:gd name="T30" fmla="*/ 0 w 49"/>
                  <a:gd name="T31" fmla="*/ 1 h 22"/>
                  <a:gd name="T32" fmla="*/ 0 w 49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22"/>
                  <a:gd name="T53" fmla="*/ 49 w 49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3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1 w 48"/>
                  <a:gd name="T1" fmla="*/ 1 h 12"/>
                  <a:gd name="T2" fmla="*/ 1 w 48"/>
                  <a:gd name="T3" fmla="*/ 1 h 12"/>
                  <a:gd name="T4" fmla="*/ 1 w 48"/>
                  <a:gd name="T5" fmla="*/ 1 h 12"/>
                  <a:gd name="T6" fmla="*/ 1 w 48"/>
                  <a:gd name="T7" fmla="*/ 1 h 12"/>
                  <a:gd name="T8" fmla="*/ 1 w 48"/>
                  <a:gd name="T9" fmla="*/ 1 h 12"/>
                  <a:gd name="T10" fmla="*/ 1 w 48"/>
                  <a:gd name="T11" fmla="*/ 1 h 12"/>
                  <a:gd name="T12" fmla="*/ 1 w 48"/>
                  <a:gd name="T13" fmla="*/ 1 h 12"/>
                  <a:gd name="T14" fmla="*/ 1 w 48"/>
                  <a:gd name="T15" fmla="*/ 1 h 12"/>
                  <a:gd name="T16" fmla="*/ 0 w 48"/>
                  <a:gd name="T17" fmla="*/ 1 h 12"/>
                  <a:gd name="T18" fmla="*/ 0 w 48"/>
                  <a:gd name="T19" fmla="*/ 1 h 12"/>
                  <a:gd name="T20" fmla="*/ 1 w 48"/>
                  <a:gd name="T21" fmla="*/ 0 h 12"/>
                  <a:gd name="T22" fmla="*/ 1 w 48"/>
                  <a:gd name="T23" fmla="*/ 0 h 12"/>
                  <a:gd name="T24" fmla="*/ 1 w 48"/>
                  <a:gd name="T25" fmla="*/ 1 h 12"/>
                  <a:gd name="T26" fmla="*/ 1 w 48"/>
                  <a:gd name="T27" fmla="*/ 1 h 12"/>
                  <a:gd name="T28" fmla="*/ 1 w 48"/>
                  <a:gd name="T29" fmla="*/ 1 h 12"/>
                  <a:gd name="T30" fmla="*/ 1 w 48"/>
                  <a:gd name="T31" fmla="*/ 1 h 12"/>
                  <a:gd name="T32" fmla="*/ 1 w 48"/>
                  <a:gd name="T33" fmla="*/ 1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12"/>
                  <a:gd name="T53" fmla="*/ 48 w 48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4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1 w 52"/>
                  <a:gd name="T1" fmla="*/ 0 h 8"/>
                  <a:gd name="T2" fmla="*/ 1 w 52"/>
                  <a:gd name="T3" fmla="*/ 1 h 8"/>
                  <a:gd name="T4" fmla="*/ 1 w 52"/>
                  <a:gd name="T5" fmla="*/ 1 h 8"/>
                  <a:gd name="T6" fmla="*/ 1 w 52"/>
                  <a:gd name="T7" fmla="*/ 1 h 8"/>
                  <a:gd name="T8" fmla="*/ 1 w 52"/>
                  <a:gd name="T9" fmla="*/ 1 h 8"/>
                  <a:gd name="T10" fmla="*/ 1 w 52"/>
                  <a:gd name="T11" fmla="*/ 1 h 8"/>
                  <a:gd name="T12" fmla="*/ 1 w 52"/>
                  <a:gd name="T13" fmla="*/ 1 h 8"/>
                  <a:gd name="T14" fmla="*/ 1 w 52"/>
                  <a:gd name="T15" fmla="*/ 1 h 8"/>
                  <a:gd name="T16" fmla="*/ 0 w 52"/>
                  <a:gd name="T17" fmla="*/ 1 h 8"/>
                  <a:gd name="T18" fmla="*/ 0 w 52"/>
                  <a:gd name="T19" fmla="*/ 1 h 8"/>
                  <a:gd name="T20" fmla="*/ 1 w 52"/>
                  <a:gd name="T21" fmla="*/ 0 h 8"/>
                  <a:gd name="T22" fmla="*/ 1 w 52"/>
                  <a:gd name="T23" fmla="*/ 0 h 8"/>
                  <a:gd name="T24" fmla="*/ 1 w 52"/>
                  <a:gd name="T25" fmla="*/ 0 h 8"/>
                  <a:gd name="T26" fmla="*/ 1 w 52"/>
                  <a:gd name="T27" fmla="*/ 0 h 8"/>
                  <a:gd name="T28" fmla="*/ 1 w 52"/>
                  <a:gd name="T29" fmla="*/ 1 h 8"/>
                  <a:gd name="T30" fmla="*/ 1 w 52"/>
                  <a:gd name="T31" fmla="*/ 1 h 8"/>
                  <a:gd name="T32" fmla="*/ 1 w 52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"/>
                  <a:gd name="T53" fmla="*/ 52 w 52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5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1 w 52"/>
                  <a:gd name="T1" fmla="*/ 0 h 12"/>
                  <a:gd name="T2" fmla="*/ 1 w 52"/>
                  <a:gd name="T3" fmla="*/ 1 h 12"/>
                  <a:gd name="T4" fmla="*/ 1 w 52"/>
                  <a:gd name="T5" fmla="*/ 1 h 12"/>
                  <a:gd name="T6" fmla="*/ 1 w 52"/>
                  <a:gd name="T7" fmla="*/ 1 h 12"/>
                  <a:gd name="T8" fmla="*/ 1 w 52"/>
                  <a:gd name="T9" fmla="*/ 1 h 12"/>
                  <a:gd name="T10" fmla="*/ 1 w 52"/>
                  <a:gd name="T11" fmla="*/ 1 h 12"/>
                  <a:gd name="T12" fmla="*/ 1 w 52"/>
                  <a:gd name="T13" fmla="*/ 1 h 12"/>
                  <a:gd name="T14" fmla="*/ 1 w 52"/>
                  <a:gd name="T15" fmla="*/ 1 h 12"/>
                  <a:gd name="T16" fmla="*/ 0 w 52"/>
                  <a:gd name="T17" fmla="*/ 1 h 12"/>
                  <a:gd name="T18" fmla="*/ 1 w 52"/>
                  <a:gd name="T19" fmla="*/ 1 h 12"/>
                  <a:gd name="T20" fmla="*/ 1 w 52"/>
                  <a:gd name="T21" fmla="*/ 1 h 12"/>
                  <a:gd name="T22" fmla="*/ 1 w 52"/>
                  <a:gd name="T23" fmla="*/ 1 h 12"/>
                  <a:gd name="T24" fmla="*/ 1 w 52"/>
                  <a:gd name="T25" fmla="*/ 1 h 12"/>
                  <a:gd name="T26" fmla="*/ 1 w 52"/>
                  <a:gd name="T27" fmla="*/ 1 h 12"/>
                  <a:gd name="T28" fmla="*/ 1 w 52"/>
                  <a:gd name="T29" fmla="*/ 1 h 12"/>
                  <a:gd name="T30" fmla="*/ 1 w 52"/>
                  <a:gd name="T31" fmla="*/ 1 h 12"/>
                  <a:gd name="T32" fmla="*/ 1 w 52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12"/>
                  <a:gd name="T53" fmla="*/ 52 w 5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6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1 w 57"/>
                  <a:gd name="T1" fmla="*/ 0 h 14"/>
                  <a:gd name="T2" fmla="*/ 1 w 57"/>
                  <a:gd name="T3" fmla="*/ 1 h 14"/>
                  <a:gd name="T4" fmla="*/ 1 w 57"/>
                  <a:gd name="T5" fmla="*/ 1 h 14"/>
                  <a:gd name="T6" fmla="*/ 1 w 57"/>
                  <a:gd name="T7" fmla="*/ 1 h 14"/>
                  <a:gd name="T8" fmla="*/ 1 w 57"/>
                  <a:gd name="T9" fmla="*/ 1 h 14"/>
                  <a:gd name="T10" fmla="*/ 1 w 57"/>
                  <a:gd name="T11" fmla="*/ 1 h 14"/>
                  <a:gd name="T12" fmla="*/ 1 w 57"/>
                  <a:gd name="T13" fmla="*/ 1 h 14"/>
                  <a:gd name="T14" fmla="*/ 1 w 57"/>
                  <a:gd name="T15" fmla="*/ 1 h 14"/>
                  <a:gd name="T16" fmla="*/ 0 w 57"/>
                  <a:gd name="T17" fmla="*/ 1 h 14"/>
                  <a:gd name="T18" fmla="*/ 1 w 57"/>
                  <a:gd name="T19" fmla="*/ 1 h 14"/>
                  <a:gd name="T20" fmla="*/ 1 w 57"/>
                  <a:gd name="T21" fmla="*/ 1 h 14"/>
                  <a:gd name="T22" fmla="*/ 1 w 57"/>
                  <a:gd name="T23" fmla="*/ 1 h 14"/>
                  <a:gd name="T24" fmla="*/ 1 w 57"/>
                  <a:gd name="T25" fmla="*/ 0 h 14"/>
                  <a:gd name="T26" fmla="*/ 1 w 57"/>
                  <a:gd name="T27" fmla="*/ 1 h 14"/>
                  <a:gd name="T28" fmla="*/ 1 w 57"/>
                  <a:gd name="T29" fmla="*/ 1 h 14"/>
                  <a:gd name="T30" fmla="*/ 1 w 57"/>
                  <a:gd name="T31" fmla="*/ 1 h 14"/>
                  <a:gd name="T32" fmla="*/ 1 w 57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14"/>
                  <a:gd name="T53" fmla="*/ 57 w 57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7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0 w 64"/>
                  <a:gd name="T1" fmla="*/ 0 h 19"/>
                  <a:gd name="T2" fmla="*/ 0 w 64"/>
                  <a:gd name="T3" fmla="*/ 1 h 19"/>
                  <a:gd name="T4" fmla="*/ 0 w 64"/>
                  <a:gd name="T5" fmla="*/ 1 h 19"/>
                  <a:gd name="T6" fmla="*/ 0 w 64"/>
                  <a:gd name="T7" fmla="*/ 1 h 19"/>
                  <a:gd name="T8" fmla="*/ 0 w 64"/>
                  <a:gd name="T9" fmla="*/ 1 h 19"/>
                  <a:gd name="T10" fmla="*/ 0 w 64"/>
                  <a:gd name="T11" fmla="*/ 1 h 19"/>
                  <a:gd name="T12" fmla="*/ 0 w 64"/>
                  <a:gd name="T13" fmla="*/ 1 h 19"/>
                  <a:gd name="T14" fmla="*/ 0 w 64"/>
                  <a:gd name="T15" fmla="*/ 1 h 19"/>
                  <a:gd name="T16" fmla="*/ 0 w 64"/>
                  <a:gd name="T17" fmla="*/ 1 h 19"/>
                  <a:gd name="T18" fmla="*/ 0 w 64"/>
                  <a:gd name="T19" fmla="*/ 1 h 19"/>
                  <a:gd name="T20" fmla="*/ 0 w 64"/>
                  <a:gd name="T21" fmla="*/ 1 h 19"/>
                  <a:gd name="T22" fmla="*/ 0 w 64"/>
                  <a:gd name="T23" fmla="*/ 1 h 19"/>
                  <a:gd name="T24" fmla="*/ 0 w 64"/>
                  <a:gd name="T25" fmla="*/ 1 h 19"/>
                  <a:gd name="T26" fmla="*/ 0 w 64"/>
                  <a:gd name="T27" fmla="*/ 1 h 19"/>
                  <a:gd name="T28" fmla="*/ 0 w 64"/>
                  <a:gd name="T29" fmla="*/ 1 h 19"/>
                  <a:gd name="T30" fmla="*/ 0 w 64"/>
                  <a:gd name="T31" fmla="*/ 1 h 19"/>
                  <a:gd name="T32" fmla="*/ 0 w 64"/>
                  <a:gd name="T33" fmla="*/ 0 h 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9"/>
                  <a:gd name="T53" fmla="*/ 64 w 64"/>
                  <a:gd name="T54" fmla="*/ 19 h 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68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1 w 68"/>
                  <a:gd name="T1" fmla="*/ 0 h 26"/>
                  <a:gd name="T2" fmla="*/ 1 w 68"/>
                  <a:gd name="T3" fmla="*/ 1 h 26"/>
                  <a:gd name="T4" fmla="*/ 1 w 68"/>
                  <a:gd name="T5" fmla="*/ 1 h 26"/>
                  <a:gd name="T6" fmla="*/ 1 w 68"/>
                  <a:gd name="T7" fmla="*/ 1 h 26"/>
                  <a:gd name="T8" fmla="*/ 1 w 68"/>
                  <a:gd name="T9" fmla="*/ 1 h 26"/>
                  <a:gd name="T10" fmla="*/ 1 w 68"/>
                  <a:gd name="T11" fmla="*/ 1 h 26"/>
                  <a:gd name="T12" fmla="*/ 1 w 68"/>
                  <a:gd name="T13" fmla="*/ 1 h 26"/>
                  <a:gd name="T14" fmla="*/ 1 w 68"/>
                  <a:gd name="T15" fmla="*/ 1 h 26"/>
                  <a:gd name="T16" fmla="*/ 0 w 68"/>
                  <a:gd name="T17" fmla="*/ 1 h 26"/>
                  <a:gd name="T18" fmla="*/ 1 w 68"/>
                  <a:gd name="T19" fmla="*/ 1 h 26"/>
                  <a:gd name="T20" fmla="*/ 1 w 68"/>
                  <a:gd name="T21" fmla="*/ 1 h 26"/>
                  <a:gd name="T22" fmla="*/ 1 w 68"/>
                  <a:gd name="T23" fmla="*/ 1 h 26"/>
                  <a:gd name="T24" fmla="*/ 1 w 68"/>
                  <a:gd name="T25" fmla="*/ 1 h 26"/>
                  <a:gd name="T26" fmla="*/ 1 w 68"/>
                  <a:gd name="T27" fmla="*/ 1 h 26"/>
                  <a:gd name="T28" fmla="*/ 1 w 68"/>
                  <a:gd name="T29" fmla="*/ 1 h 26"/>
                  <a:gd name="T30" fmla="*/ 1 w 68"/>
                  <a:gd name="T31" fmla="*/ 1 h 26"/>
                  <a:gd name="T32" fmla="*/ 1 w 68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26"/>
                  <a:gd name="T53" fmla="*/ 68 w 68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8150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0 w 65"/>
                <a:gd name="T1" fmla="*/ 0 h 43"/>
                <a:gd name="T2" fmla="*/ 0 w 65"/>
                <a:gd name="T3" fmla="*/ 0 h 43"/>
                <a:gd name="T4" fmla="*/ 0 w 65"/>
                <a:gd name="T5" fmla="*/ 0 h 43"/>
                <a:gd name="T6" fmla="*/ 0 w 65"/>
                <a:gd name="T7" fmla="*/ 0 h 43"/>
                <a:gd name="T8" fmla="*/ 0 w 65"/>
                <a:gd name="T9" fmla="*/ 0 h 43"/>
                <a:gd name="T10" fmla="*/ 0 w 65"/>
                <a:gd name="T11" fmla="*/ 0 h 43"/>
                <a:gd name="T12" fmla="*/ 0 w 65"/>
                <a:gd name="T13" fmla="*/ 0 h 43"/>
                <a:gd name="T14" fmla="*/ 0 w 65"/>
                <a:gd name="T15" fmla="*/ 0 h 43"/>
                <a:gd name="T16" fmla="*/ 0 w 65"/>
                <a:gd name="T17" fmla="*/ 0 h 43"/>
                <a:gd name="T18" fmla="*/ 0 w 65"/>
                <a:gd name="T19" fmla="*/ 0 h 43"/>
                <a:gd name="T20" fmla="*/ 0 w 65"/>
                <a:gd name="T21" fmla="*/ 0 h 43"/>
                <a:gd name="T22" fmla="*/ 0 w 65"/>
                <a:gd name="T23" fmla="*/ 0 h 43"/>
                <a:gd name="T24" fmla="*/ 0 w 65"/>
                <a:gd name="T25" fmla="*/ 0 h 43"/>
                <a:gd name="T26" fmla="*/ 0 w 65"/>
                <a:gd name="T27" fmla="*/ 0 h 43"/>
                <a:gd name="T28" fmla="*/ 0 w 65"/>
                <a:gd name="T29" fmla="*/ 0 h 43"/>
                <a:gd name="T30" fmla="*/ 0 w 65"/>
                <a:gd name="T31" fmla="*/ 0 h 43"/>
                <a:gd name="T32" fmla="*/ 0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1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1 w 54"/>
                <a:gd name="T1" fmla="*/ 0 h 55"/>
                <a:gd name="T2" fmla="*/ 1 w 54"/>
                <a:gd name="T3" fmla="*/ 0 h 55"/>
                <a:gd name="T4" fmla="*/ 1 w 54"/>
                <a:gd name="T5" fmla="*/ 0 h 55"/>
                <a:gd name="T6" fmla="*/ 1 w 54"/>
                <a:gd name="T7" fmla="*/ 0 h 55"/>
                <a:gd name="T8" fmla="*/ 1 w 54"/>
                <a:gd name="T9" fmla="*/ 0 h 55"/>
                <a:gd name="T10" fmla="*/ 1 w 54"/>
                <a:gd name="T11" fmla="*/ 0 h 55"/>
                <a:gd name="T12" fmla="*/ 1 w 54"/>
                <a:gd name="T13" fmla="*/ 0 h 55"/>
                <a:gd name="T14" fmla="*/ 1 w 54"/>
                <a:gd name="T15" fmla="*/ 0 h 55"/>
                <a:gd name="T16" fmla="*/ 0 w 54"/>
                <a:gd name="T17" fmla="*/ 0 h 55"/>
                <a:gd name="T18" fmla="*/ 0 w 54"/>
                <a:gd name="T19" fmla="*/ 0 h 55"/>
                <a:gd name="T20" fmla="*/ 1 w 54"/>
                <a:gd name="T21" fmla="*/ 0 h 55"/>
                <a:gd name="T22" fmla="*/ 1 w 54"/>
                <a:gd name="T23" fmla="*/ 0 h 55"/>
                <a:gd name="T24" fmla="*/ 1 w 54"/>
                <a:gd name="T25" fmla="*/ 0 h 55"/>
                <a:gd name="T26" fmla="*/ 1 w 54"/>
                <a:gd name="T27" fmla="*/ 0 h 55"/>
                <a:gd name="T28" fmla="*/ 1 w 54"/>
                <a:gd name="T29" fmla="*/ 0 h 55"/>
                <a:gd name="T30" fmla="*/ 1 w 54"/>
                <a:gd name="T31" fmla="*/ 0 h 55"/>
                <a:gd name="T32" fmla="*/ 1 w 54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55"/>
                <a:gd name="T53" fmla="*/ 54 w 54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2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9"/>
                <a:gd name="T53" fmla="*/ 50 w 50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3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0 w 59"/>
                <a:gd name="T1" fmla="*/ 0 h 237"/>
                <a:gd name="T2" fmla="*/ 0 w 59"/>
                <a:gd name="T3" fmla="*/ 0 h 237"/>
                <a:gd name="T4" fmla="*/ 0 w 59"/>
                <a:gd name="T5" fmla="*/ 0 h 237"/>
                <a:gd name="T6" fmla="*/ 0 w 59"/>
                <a:gd name="T7" fmla="*/ 0 h 237"/>
                <a:gd name="T8" fmla="*/ 0 w 59"/>
                <a:gd name="T9" fmla="*/ 0 h 237"/>
                <a:gd name="T10" fmla="*/ 0 w 59"/>
                <a:gd name="T11" fmla="*/ 0 h 237"/>
                <a:gd name="T12" fmla="*/ 0 w 59"/>
                <a:gd name="T13" fmla="*/ 0 h 237"/>
                <a:gd name="T14" fmla="*/ 0 w 59"/>
                <a:gd name="T15" fmla="*/ 0 h 237"/>
                <a:gd name="T16" fmla="*/ 0 w 59"/>
                <a:gd name="T17" fmla="*/ 0 h 237"/>
                <a:gd name="T18" fmla="*/ 0 w 59"/>
                <a:gd name="T19" fmla="*/ 0 h 237"/>
                <a:gd name="T20" fmla="*/ 0 w 59"/>
                <a:gd name="T21" fmla="*/ 0 h 237"/>
                <a:gd name="T22" fmla="*/ 0 w 59"/>
                <a:gd name="T23" fmla="*/ 0 h 237"/>
                <a:gd name="T24" fmla="*/ 0 w 59"/>
                <a:gd name="T25" fmla="*/ 0 h 237"/>
                <a:gd name="T26" fmla="*/ 0 w 59"/>
                <a:gd name="T27" fmla="*/ 0 h 237"/>
                <a:gd name="T28" fmla="*/ 0 w 59"/>
                <a:gd name="T29" fmla="*/ 0 h 237"/>
                <a:gd name="T30" fmla="*/ 0 w 59"/>
                <a:gd name="T31" fmla="*/ 0 h 237"/>
                <a:gd name="T32" fmla="*/ 0 w 59"/>
                <a:gd name="T33" fmla="*/ 0 h 237"/>
                <a:gd name="T34" fmla="*/ 0 w 59"/>
                <a:gd name="T35" fmla="*/ 0 h 237"/>
                <a:gd name="T36" fmla="*/ 0 w 59"/>
                <a:gd name="T37" fmla="*/ 0 h 237"/>
                <a:gd name="T38" fmla="*/ 0 w 59"/>
                <a:gd name="T39" fmla="*/ 0 h 237"/>
                <a:gd name="T40" fmla="*/ 0 w 59"/>
                <a:gd name="T41" fmla="*/ 0 h 2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237"/>
                <a:gd name="T65" fmla="*/ 59 w 59"/>
                <a:gd name="T66" fmla="*/ 237 h 23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4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1 w 51"/>
                <a:gd name="T3" fmla="*/ 1 h 29"/>
                <a:gd name="T4" fmla="*/ 1 w 51"/>
                <a:gd name="T5" fmla="*/ 1 h 29"/>
                <a:gd name="T6" fmla="*/ 1 w 51"/>
                <a:gd name="T7" fmla="*/ 1 h 29"/>
                <a:gd name="T8" fmla="*/ 1 w 51"/>
                <a:gd name="T9" fmla="*/ 1 h 29"/>
                <a:gd name="T10" fmla="*/ 1 w 51"/>
                <a:gd name="T11" fmla="*/ 1 h 29"/>
                <a:gd name="T12" fmla="*/ 1 w 51"/>
                <a:gd name="T13" fmla="*/ 1 h 29"/>
                <a:gd name="T14" fmla="*/ 1 w 51"/>
                <a:gd name="T15" fmla="*/ 1 h 29"/>
                <a:gd name="T16" fmla="*/ 1 w 51"/>
                <a:gd name="T17" fmla="*/ 1 h 29"/>
                <a:gd name="T18" fmla="*/ 1 w 51"/>
                <a:gd name="T19" fmla="*/ 1 h 29"/>
                <a:gd name="T20" fmla="*/ 1 w 51"/>
                <a:gd name="T21" fmla="*/ 1 h 29"/>
                <a:gd name="T22" fmla="*/ 1 w 51"/>
                <a:gd name="T23" fmla="*/ 1 h 29"/>
                <a:gd name="T24" fmla="*/ 1 w 51"/>
                <a:gd name="T25" fmla="*/ 1 h 29"/>
                <a:gd name="T26" fmla="*/ 1 w 51"/>
                <a:gd name="T27" fmla="*/ 1 h 29"/>
                <a:gd name="T28" fmla="*/ 1 w 51"/>
                <a:gd name="T29" fmla="*/ 1 h 29"/>
                <a:gd name="T30" fmla="*/ 1 w 51"/>
                <a:gd name="T31" fmla="*/ 1 h 29"/>
                <a:gd name="T32" fmla="*/ 0 w 51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29"/>
                <a:gd name="T53" fmla="*/ 51 w 51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5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0 w 58"/>
                <a:gd name="T1" fmla="*/ 1 h 34"/>
                <a:gd name="T2" fmla="*/ 0 w 58"/>
                <a:gd name="T3" fmla="*/ 1 h 34"/>
                <a:gd name="T4" fmla="*/ 0 w 58"/>
                <a:gd name="T5" fmla="*/ 1 h 34"/>
                <a:gd name="T6" fmla="*/ 0 w 58"/>
                <a:gd name="T7" fmla="*/ 1 h 34"/>
                <a:gd name="T8" fmla="*/ 0 w 58"/>
                <a:gd name="T9" fmla="*/ 1 h 34"/>
                <a:gd name="T10" fmla="*/ 0 w 58"/>
                <a:gd name="T11" fmla="*/ 1 h 34"/>
                <a:gd name="T12" fmla="*/ 0 w 58"/>
                <a:gd name="T13" fmla="*/ 1 h 34"/>
                <a:gd name="T14" fmla="*/ 0 w 58"/>
                <a:gd name="T15" fmla="*/ 1 h 34"/>
                <a:gd name="T16" fmla="*/ 0 w 58"/>
                <a:gd name="T17" fmla="*/ 0 h 34"/>
                <a:gd name="T18" fmla="*/ 0 w 58"/>
                <a:gd name="T19" fmla="*/ 1 h 34"/>
                <a:gd name="T20" fmla="*/ 0 w 58"/>
                <a:gd name="T21" fmla="*/ 1 h 34"/>
                <a:gd name="T22" fmla="*/ 0 w 58"/>
                <a:gd name="T23" fmla="*/ 1 h 34"/>
                <a:gd name="T24" fmla="*/ 0 w 58"/>
                <a:gd name="T25" fmla="*/ 1 h 34"/>
                <a:gd name="T26" fmla="*/ 0 w 58"/>
                <a:gd name="T27" fmla="*/ 1 h 34"/>
                <a:gd name="T28" fmla="*/ 0 w 58"/>
                <a:gd name="T29" fmla="*/ 1 h 34"/>
                <a:gd name="T30" fmla="*/ 0 w 58"/>
                <a:gd name="T31" fmla="*/ 1 h 34"/>
                <a:gd name="T32" fmla="*/ 0 w 58"/>
                <a:gd name="T33" fmla="*/ 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34"/>
                <a:gd name="T53" fmla="*/ 58 w 5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6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1 w 73"/>
                <a:gd name="T1" fmla="*/ 1 h 46"/>
                <a:gd name="T2" fmla="*/ 1 w 73"/>
                <a:gd name="T3" fmla="*/ 1 h 46"/>
                <a:gd name="T4" fmla="*/ 1 w 73"/>
                <a:gd name="T5" fmla="*/ 1 h 46"/>
                <a:gd name="T6" fmla="*/ 1 w 73"/>
                <a:gd name="T7" fmla="*/ 1 h 46"/>
                <a:gd name="T8" fmla="*/ 1 w 73"/>
                <a:gd name="T9" fmla="*/ 1 h 46"/>
                <a:gd name="T10" fmla="*/ 1 w 73"/>
                <a:gd name="T11" fmla="*/ 1 h 46"/>
                <a:gd name="T12" fmla="*/ 1 w 73"/>
                <a:gd name="T13" fmla="*/ 1 h 46"/>
                <a:gd name="T14" fmla="*/ 1 w 73"/>
                <a:gd name="T15" fmla="*/ 1 h 46"/>
                <a:gd name="T16" fmla="*/ 0 w 73"/>
                <a:gd name="T17" fmla="*/ 0 h 46"/>
                <a:gd name="T18" fmla="*/ 1 w 73"/>
                <a:gd name="T19" fmla="*/ 1 h 46"/>
                <a:gd name="T20" fmla="*/ 1 w 73"/>
                <a:gd name="T21" fmla="*/ 1 h 46"/>
                <a:gd name="T22" fmla="*/ 1 w 73"/>
                <a:gd name="T23" fmla="*/ 1 h 46"/>
                <a:gd name="T24" fmla="*/ 1 w 73"/>
                <a:gd name="T25" fmla="*/ 1 h 46"/>
                <a:gd name="T26" fmla="*/ 1 w 73"/>
                <a:gd name="T27" fmla="*/ 1 h 46"/>
                <a:gd name="T28" fmla="*/ 1 w 73"/>
                <a:gd name="T29" fmla="*/ 1 h 46"/>
                <a:gd name="T30" fmla="*/ 1 w 73"/>
                <a:gd name="T31" fmla="*/ 1 h 46"/>
                <a:gd name="T32" fmla="*/ 1 w 73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46"/>
                <a:gd name="T53" fmla="*/ 73 w 73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7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0 w 81"/>
                <a:gd name="T1" fmla="*/ 1 h 51"/>
                <a:gd name="T2" fmla="*/ 0 w 81"/>
                <a:gd name="T3" fmla="*/ 1 h 51"/>
                <a:gd name="T4" fmla="*/ 0 w 81"/>
                <a:gd name="T5" fmla="*/ 1 h 51"/>
                <a:gd name="T6" fmla="*/ 0 w 81"/>
                <a:gd name="T7" fmla="*/ 1 h 51"/>
                <a:gd name="T8" fmla="*/ 0 w 81"/>
                <a:gd name="T9" fmla="*/ 1 h 51"/>
                <a:gd name="T10" fmla="*/ 0 w 81"/>
                <a:gd name="T11" fmla="*/ 1 h 51"/>
                <a:gd name="T12" fmla="*/ 0 w 81"/>
                <a:gd name="T13" fmla="*/ 1 h 51"/>
                <a:gd name="T14" fmla="*/ 0 w 81"/>
                <a:gd name="T15" fmla="*/ 1 h 51"/>
                <a:gd name="T16" fmla="*/ 0 w 81"/>
                <a:gd name="T17" fmla="*/ 0 h 51"/>
                <a:gd name="T18" fmla="*/ 0 w 81"/>
                <a:gd name="T19" fmla="*/ 1 h 51"/>
                <a:gd name="T20" fmla="*/ 0 w 81"/>
                <a:gd name="T21" fmla="*/ 1 h 51"/>
                <a:gd name="T22" fmla="*/ 0 w 81"/>
                <a:gd name="T23" fmla="*/ 1 h 51"/>
                <a:gd name="T24" fmla="*/ 0 w 81"/>
                <a:gd name="T25" fmla="*/ 1 h 51"/>
                <a:gd name="T26" fmla="*/ 0 w 81"/>
                <a:gd name="T27" fmla="*/ 1 h 51"/>
                <a:gd name="T28" fmla="*/ 0 w 81"/>
                <a:gd name="T29" fmla="*/ 1 h 51"/>
                <a:gd name="T30" fmla="*/ 0 w 81"/>
                <a:gd name="T31" fmla="*/ 1 h 51"/>
                <a:gd name="T32" fmla="*/ 0 w 81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1"/>
                <a:gd name="T53" fmla="*/ 81 w 81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8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0 w 65"/>
                <a:gd name="T1" fmla="*/ 1 h 54"/>
                <a:gd name="T2" fmla="*/ 0 w 65"/>
                <a:gd name="T3" fmla="*/ 1 h 54"/>
                <a:gd name="T4" fmla="*/ 0 w 65"/>
                <a:gd name="T5" fmla="*/ 1 h 54"/>
                <a:gd name="T6" fmla="*/ 0 w 65"/>
                <a:gd name="T7" fmla="*/ 1 h 54"/>
                <a:gd name="T8" fmla="*/ 0 w 65"/>
                <a:gd name="T9" fmla="*/ 1 h 54"/>
                <a:gd name="T10" fmla="*/ 0 w 65"/>
                <a:gd name="T11" fmla="*/ 1 h 54"/>
                <a:gd name="T12" fmla="*/ 0 w 65"/>
                <a:gd name="T13" fmla="*/ 1 h 54"/>
                <a:gd name="T14" fmla="*/ 0 w 65"/>
                <a:gd name="T15" fmla="*/ 1 h 54"/>
                <a:gd name="T16" fmla="*/ 0 w 65"/>
                <a:gd name="T17" fmla="*/ 0 h 54"/>
                <a:gd name="T18" fmla="*/ 0 w 65"/>
                <a:gd name="T19" fmla="*/ 1 h 54"/>
                <a:gd name="T20" fmla="*/ 0 w 65"/>
                <a:gd name="T21" fmla="*/ 1 h 54"/>
                <a:gd name="T22" fmla="*/ 0 w 65"/>
                <a:gd name="T23" fmla="*/ 1 h 54"/>
                <a:gd name="T24" fmla="*/ 0 w 65"/>
                <a:gd name="T25" fmla="*/ 1 h 54"/>
                <a:gd name="T26" fmla="*/ 0 w 65"/>
                <a:gd name="T27" fmla="*/ 1 h 54"/>
                <a:gd name="T28" fmla="*/ 0 w 65"/>
                <a:gd name="T29" fmla="*/ 1 h 54"/>
                <a:gd name="T30" fmla="*/ 0 w 65"/>
                <a:gd name="T31" fmla="*/ 1 h 54"/>
                <a:gd name="T32" fmla="*/ 0 w 65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54"/>
                <a:gd name="T53" fmla="*/ 65 w 6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59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1 w 54"/>
                <a:gd name="T1" fmla="*/ 1 h 46"/>
                <a:gd name="T2" fmla="*/ 1 w 54"/>
                <a:gd name="T3" fmla="*/ 1 h 46"/>
                <a:gd name="T4" fmla="*/ 1 w 54"/>
                <a:gd name="T5" fmla="*/ 1 h 46"/>
                <a:gd name="T6" fmla="*/ 1 w 54"/>
                <a:gd name="T7" fmla="*/ 1 h 46"/>
                <a:gd name="T8" fmla="*/ 1 w 54"/>
                <a:gd name="T9" fmla="*/ 1 h 46"/>
                <a:gd name="T10" fmla="*/ 1 w 54"/>
                <a:gd name="T11" fmla="*/ 1 h 46"/>
                <a:gd name="T12" fmla="*/ 1 w 54"/>
                <a:gd name="T13" fmla="*/ 1 h 46"/>
                <a:gd name="T14" fmla="*/ 1 w 54"/>
                <a:gd name="T15" fmla="*/ 1 h 46"/>
                <a:gd name="T16" fmla="*/ 0 w 54"/>
                <a:gd name="T17" fmla="*/ 0 h 46"/>
                <a:gd name="T18" fmla="*/ 1 w 54"/>
                <a:gd name="T19" fmla="*/ 1 h 46"/>
                <a:gd name="T20" fmla="*/ 1 w 54"/>
                <a:gd name="T21" fmla="*/ 1 h 46"/>
                <a:gd name="T22" fmla="*/ 1 w 54"/>
                <a:gd name="T23" fmla="*/ 1 h 46"/>
                <a:gd name="T24" fmla="*/ 1 w 54"/>
                <a:gd name="T25" fmla="*/ 1 h 46"/>
                <a:gd name="T26" fmla="*/ 1 w 54"/>
                <a:gd name="T27" fmla="*/ 1 h 46"/>
                <a:gd name="T28" fmla="*/ 1 w 54"/>
                <a:gd name="T29" fmla="*/ 1 h 46"/>
                <a:gd name="T30" fmla="*/ 1 w 54"/>
                <a:gd name="T31" fmla="*/ 1 h 46"/>
                <a:gd name="T32" fmla="*/ 1 w 5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46"/>
                <a:gd name="T53" fmla="*/ 54 w 5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0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1 w 38"/>
                <a:gd name="T1" fmla="*/ 1 h 40"/>
                <a:gd name="T2" fmla="*/ 1 w 38"/>
                <a:gd name="T3" fmla="*/ 1 h 40"/>
                <a:gd name="T4" fmla="*/ 1 w 38"/>
                <a:gd name="T5" fmla="*/ 1 h 40"/>
                <a:gd name="T6" fmla="*/ 1 w 38"/>
                <a:gd name="T7" fmla="*/ 1 h 40"/>
                <a:gd name="T8" fmla="*/ 1 w 38"/>
                <a:gd name="T9" fmla="*/ 1 h 40"/>
                <a:gd name="T10" fmla="*/ 1 w 38"/>
                <a:gd name="T11" fmla="*/ 1 h 40"/>
                <a:gd name="T12" fmla="*/ 1 w 38"/>
                <a:gd name="T13" fmla="*/ 1 h 40"/>
                <a:gd name="T14" fmla="*/ 1 w 38"/>
                <a:gd name="T15" fmla="*/ 1 h 40"/>
                <a:gd name="T16" fmla="*/ 0 w 38"/>
                <a:gd name="T17" fmla="*/ 0 h 40"/>
                <a:gd name="T18" fmla="*/ 1 w 38"/>
                <a:gd name="T19" fmla="*/ 1 h 40"/>
                <a:gd name="T20" fmla="*/ 1 w 38"/>
                <a:gd name="T21" fmla="*/ 1 h 40"/>
                <a:gd name="T22" fmla="*/ 1 w 38"/>
                <a:gd name="T23" fmla="*/ 1 h 40"/>
                <a:gd name="T24" fmla="*/ 1 w 38"/>
                <a:gd name="T25" fmla="*/ 1 h 40"/>
                <a:gd name="T26" fmla="*/ 1 w 38"/>
                <a:gd name="T27" fmla="*/ 1 h 40"/>
                <a:gd name="T28" fmla="*/ 1 w 38"/>
                <a:gd name="T29" fmla="*/ 1 h 40"/>
                <a:gd name="T30" fmla="*/ 1 w 38"/>
                <a:gd name="T31" fmla="*/ 1 h 40"/>
                <a:gd name="T32" fmla="*/ 1 w 38"/>
                <a:gd name="T33" fmla="*/ 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40"/>
                <a:gd name="T53" fmla="*/ 38 w 38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1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0 w 23"/>
                <a:gd name="T1" fmla="*/ 0 h 27"/>
                <a:gd name="T2" fmla="*/ 0 w 23"/>
                <a:gd name="T3" fmla="*/ 0 h 27"/>
                <a:gd name="T4" fmla="*/ 0 w 23"/>
                <a:gd name="T5" fmla="*/ 0 h 27"/>
                <a:gd name="T6" fmla="*/ 0 w 23"/>
                <a:gd name="T7" fmla="*/ 0 h 27"/>
                <a:gd name="T8" fmla="*/ 0 w 23"/>
                <a:gd name="T9" fmla="*/ 0 h 27"/>
                <a:gd name="T10" fmla="*/ 0 w 23"/>
                <a:gd name="T11" fmla="*/ 0 h 27"/>
                <a:gd name="T12" fmla="*/ 0 w 23"/>
                <a:gd name="T13" fmla="*/ 0 h 27"/>
                <a:gd name="T14" fmla="*/ 0 w 23"/>
                <a:gd name="T15" fmla="*/ 0 h 27"/>
                <a:gd name="T16" fmla="*/ 0 w 23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7"/>
                <a:gd name="T29" fmla="*/ 23 w 23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2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1 w 33"/>
                <a:gd name="T3" fmla="*/ 1 h 29"/>
                <a:gd name="T4" fmla="*/ 1 w 33"/>
                <a:gd name="T5" fmla="*/ 1 h 29"/>
                <a:gd name="T6" fmla="*/ 1 w 33"/>
                <a:gd name="T7" fmla="*/ 1 h 29"/>
                <a:gd name="T8" fmla="*/ 1 w 33"/>
                <a:gd name="T9" fmla="*/ 1 h 29"/>
                <a:gd name="T10" fmla="*/ 1 w 33"/>
                <a:gd name="T11" fmla="*/ 1 h 29"/>
                <a:gd name="T12" fmla="*/ 1 w 33"/>
                <a:gd name="T13" fmla="*/ 1 h 29"/>
                <a:gd name="T14" fmla="*/ 1 w 33"/>
                <a:gd name="T15" fmla="*/ 1 h 29"/>
                <a:gd name="T16" fmla="*/ 1 w 33"/>
                <a:gd name="T17" fmla="*/ 1 h 29"/>
                <a:gd name="T18" fmla="*/ 1 w 33"/>
                <a:gd name="T19" fmla="*/ 1 h 29"/>
                <a:gd name="T20" fmla="*/ 1 w 33"/>
                <a:gd name="T21" fmla="*/ 1 h 29"/>
                <a:gd name="T22" fmla="*/ 1 w 33"/>
                <a:gd name="T23" fmla="*/ 1 h 29"/>
                <a:gd name="T24" fmla="*/ 0 w 33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9"/>
                <a:gd name="T41" fmla="*/ 33 w 3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3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 w 16"/>
                <a:gd name="T1" fmla="*/ 0 h 35"/>
                <a:gd name="T2" fmla="*/ 1 w 16"/>
                <a:gd name="T3" fmla="*/ 1 h 35"/>
                <a:gd name="T4" fmla="*/ 1 w 16"/>
                <a:gd name="T5" fmla="*/ 1 h 35"/>
                <a:gd name="T6" fmla="*/ 0 w 16"/>
                <a:gd name="T7" fmla="*/ 1 h 35"/>
                <a:gd name="T8" fmla="*/ 1 w 16"/>
                <a:gd name="T9" fmla="*/ 1 h 35"/>
                <a:gd name="T10" fmla="*/ 1 w 16"/>
                <a:gd name="T11" fmla="*/ 1 h 35"/>
                <a:gd name="T12" fmla="*/ 1 w 16"/>
                <a:gd name="T13" fmla="*/ 1 h 35"/>
                <a:gd name="T14" fmla="*/ 1 w 16"/>
                <a:gd name="T15" fmla="*/ 1 h 35"/>
                <a:gd name="T16" fmla="*/ 1 w 16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5"/>
                <a:gd name="T29" fmla="*/ 16 w 1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4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w 11"/>
                <a:gd name="T7" fmla="*/ 0 h 41"/>
                <a:gd name="T8" fmla="*/ 0 w 11"/>
                <a:gd name="T9" fmla="*/ 0 h 41"/>
                <a:gd name="T10" fmla="*/ 0 w 11"/>
                <a:gd name="T11" fmla="*/ 0 h 41"/>
                <a:gd name="T12" fmla="*/ 0 w 11"/>
                <a:gd name="T13" fmla="*/ 0 h 41"/>
                <a:gd name="T14" fmla="*/ 0 w 11"/>
                <a:gd name="T15" fmla="*/ 0 h 41"/>
                <a:gd name="T16" fmla="*/ 0 w 1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1"/>
                <a:gd name="T29" fmla="*/ 11 w 11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5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1 w 30"/>
                <a:gd name="T1" fmla="*/ 0 h 36"/>
                <a:gd name="T2" fmla="*/ 1 w 30"/>
                <a:gd name="T3" fmla="*/ 1 h 36"/>
                <a:gd name="T4" fmla="*/ 1 w 30"/>
                <a:gd name="T5" fmla="*/ 1 h 36"/>
                <a:gd name="T6" fmla="*/ 1 w 30"/>
                <a:gd name="T7" fmla="*/ 1 h 36"/>
                <a:gd name="T8" fmla="*/ 0 w 30"/>
                <a:gd name="T9" fmla="*/ 1 h 36"/>
                <a:gd name="T10" fmla="*/ 0 w 30"/>
                <a:gd name="T11" fmla="*/ 1 h 36"/>
                <a:gd name="T12" fmla="*/ 1 w 30"/>
                <a:gd name="T13" fmla="*/ 1 h 36"/>
                <a:gd name="T14" fmla="*/ 1 w 30"/>
                <a:gd name="T15" fmla="*/ 1 h 36"/>
                <a:gd name="T16" fmla="*/ 1 w 30"/>
                <a:gd name="T17" fmla="*/ 1 h 36"/>
                <a:gd name="T18" fmla="*/ 1 w 30"/>
                <a:gd name="T19" fmla="*/ 1 h 36"/>
                <a:gd name="T20" fmla="*/ 1 w 30"/>
                <a:gd name="T21" fmla="*/ 1 h 36"/>
                <a:gd name="T22" fmla="*/ 1 w 30"/>
                <a:gd name="T23" fmla="*/ 1 h 36"/>
                <a:gd name="T24" fmla="*/ 1 w 30"/>
                <a:gd name="T25" fmla="*/ 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6"/>
                <a:gd name="T41" fmla="*/ 30 w 30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6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1 w 52"/>
                <a:gd name="T1" fmla="*/ 1 h 10"/>
                <a:gd name="T2" fmla="*/ 1 w 52"/>
                <a:gd name="T3" fmla="*/ 1 h 10"/>
                <a:gd name="T4" fmla="*/ 1 w 52"/>
                <a:gd name="T5" fmla="*/ 1 h 10"/>
                <a:gd name="T6" fmla="*/ 1 w 52"/>
                <a:gd name="T7" fmla="*/ 1 h 10"/>
                <a:gd name="T8" fmla="*/ 1 w 52"/>
                <a:gd name="T9" fmla="*/ 1 h 10"/>
                <a:gd name="T10" fmla="*/ 1 w 52"/>
                <a:gd name="T11" fmla="*/ 1 h 10"/>
                <a:gd name="T12" fmla="*/ 1 w 52"/>
                <a:gd name="T13" fmla="*/ 1 h 10"/>
                <a:gd name="T14" fmla="*/ 1 w 52"/>
                <a:gd name="T15" fmla="*/ 1 h 10"/>
                <a:gd name="T16" fmla="*/ 0 w 52"/>
                <a:gd name="T17" fmla="*/ 1 h 10"/>
                <a:gd name="T18" fmla="*/ 1 w 52"/>
                <a:gd name="T19" fmla="*/ 1 h 10"/>
                <a:gd name="T20" fmla="*/ 1 w 52"/>
                <a:gd name="T21" fmla="*/ 0 h 10"/>
                <a:gd name="T22" fmla="*/ 1 w 52"/>
                <a:gd name="T23" fmla="*/ 0 h 10"/>
                <a:gd name="T24" fmla="*/ 1 w 52"/>
                <a:gd name="T25" fmla="*/ 1 h 10"/>
                <a:gd name="T26" fmla="*/ 1 w 52"/>
                <a:gd name="T27" fmla="*/ 1 h 10"/>
                <a:gd name="T28" fmla="*/ 1 w 52"/>
                <a:gd name="T29" fmla="*/ 1 h 10"/>
                <a:gd name="T30" fmla="*/ 1 w 52"/>
                <a:gd name="T31" fmla="*/ 1 h 10"/>
                <a:gd name="T32" fmla="*/ 1 w 52"/>
                <a:gd name="T33" fmla="*/ 1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10"/>
                <a:gd name="T53" fmla="*/ 52 w 52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7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1 w 49"/>
                <a:gd name="T1" fmla="*/ 0 h 18"/>
                <a:gd name="T2" fmla="*/ 1 w 49"/>
                <a:gd name="T3" fmla="*/ 0 h 18"/>
                <a:gd name="T4" fmla="*/ 1 w 49"/>
                <a:gd name="T5" fmla="*/ 0 h 18"/>
                <a:gd name="T6" fmla="*/ 1 w 49"/>
                <a:gd name="T7" fmla="*/ 0 h 18"/>
                <a:gd name="T8" fmla="*/ 1 w 49"/>
                <a:gd name="T9" fmla="*/ 0 h 18"/>
                <a:gd name="T10" fmla="*/ 1 w 49"/>
                <a:gd name="T11" fmla="*/ 0 h 18"/>
                <a:gd name="T12" fmla="*/ 1 w 49"/>
                <a:gd name="T13" fmla="*/ 0 h 18"/>
                <a:gd name="T14" fmla="*/ 1 w 49"/>
                <a:gd name="T15" fmla="*/ 0 h 18"/>
                <a:gd name="T16" fmla="*/ 0 w 49"/>
                <a:gd name="T17" fmla="*/ 0 h 18"/>
                <a:gd name="T18" fmla="*/ 1 w 49"/>
                <a:gd name="T19" fmla="*/ 0 h 18"/>
                <a:gd name="T20" fmla="*/ 1 w 49"/>
                <a:gd name="T21" fmla="*/ 0 h 18"/>
                <a:gd name="T22" fmla="*/ 1 w 49"/>
                <a:gd name="T23" fmla="*/ 0 h 18"/>
                <a:gd name="T24" fmla="*/ 1 w 49"/>
                <a:gd name="T25" fmla="*/ 0 h 18"/>
                <a:gd name="T26" fmla="*/ 1 w 49"/>
                <a:gd name="T27" fmla="*/ 0 h 18"/>
                <a:gd name="T28" fmla="*/ 1 w 49"/>
                <a:gd name="T29" fmla="*/ 0 h 18"/>
                <a:gd name="T30" fmla="*/ 1 w 49"/>
                <a:gd name="T31" fmla="*/ 0 h 18"/>
                <a:gd name="T32" fmla="*/ 1 w 49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18"/>
                <a:gd name="T53" fmla="*/ 49 w 49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8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1 w 48"/>
                <a:gd name="T1" fmla="*/ 0 h 11"/>
                <a:gd name="T2" fmla="*/ 1 w 48"/>
                <a:gd name="T3" fmla="*/ 0 h 11"/>
                <a:gd name="T4" fmla="*/ 1 w 48"/>
                <a:gd name="T5" fmla="*/ 0 h 11"/>
                <a:gd name="T6" fmla="*/ 1 w 48"/>
                <a:gd name="T7" fmla="*/ 0 h 11"/>
                <a:gd name="T8" fmla="*/ 1 w 48"/>
                <a:gd name="T9" fmla="*/ 0 h 11"/>
                <a:gd name="T10" fmla="*/ 1 w 48"/>
                <a:gd name="T11" fmla="*/ 0 h 11"/>
                <a:gd name="T12" fmla="*/ 1 w 48"/>
                <a:gd name="T13" fmla="*/ 0 h 11"/>
                <a:gd name="T14" fmla="*/ 1 w 48"/>
                <a:gd name="T15" fmla="*/ 0 h 11"/>
                <a:gd name="T16" fmla="*/ 0 w 48"/>
                <a:gd name="T17" fmla="*/ 0 h 11"/>
                <a:gd name="T18" fmla="*/ 0 w 48"/>
                <a:gd name="T19" fmla="*/ 0 h 11"/>
                <a:gd name="T20" fmla="*/ 1 w 48"/>
                <a:gd name="T21" fmla="*/ 0 h 11"/>
                <a:gd name="T22" fmla="*/ 1 w 48"/>
                <a:gd name="T23" fmla="*/ 0 h 11"/>
                <a:gd name="T24" fmla="*/ 1 w 48"/>
                <a:gd name="T25" fmla="*/ 0 h 11"/>
                <a:gd name="T26" fmla="*/ 1 w 48"/>
                <a:gd name="T27" fmla="*/ 0 h 11"/>
                <a:gd name="T28" fmla="*/ 1 w 48"/>
                <a:gd name="T29" fmla="*/ 0 h 11"/>
                <a:gd name="T30" fmla="*/ 1 w 48"/>
                <a:gd name="T31" fmla="*/ 0 h 11"/>
                <a:gd name="T32" fmla="*/ 1 w 48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1"/>
                <a:gd name="T53" fmla="*/ 48 w 48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69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1 w 56"/>
                <a:gd name="T1" fmla="*/ 0 h 16"/>
                <a:gd name="T2" fmla="*/ 1 w 56"/>
                <a:gd name="T3" fmla="*/ 1 h 16"/>
                <a:gd name="T4" fmla="*/ 1 w 56"/>
                <a:gd name="T5" fmla="*/ 1 h 16"/>
                <a:gd name="T6" fmla="*/ 1 w 56"/>
                <a:gd name="T7" fmla="*/ 1 h 16"/>
                <a:gd name="T8" fmla="*/ 1 w 56"/>
                <a:gd name="T9" fmla="*/ 1 h 16"/>
                <a:gd name="T10" fmla="*/ 1 w 56"/>
                <a:gd name="T11" fmla="*/ 1 h 16"/>
                <a:gd name="T12" fmla="*/ 1 w 56"/>
                <a:gd name="T13" fmla="*/ 1 h 16"/>
                <a:gd name="T14" fmla="*/ 1 w 56"/>
                <a:gd name="T15" fmla="*/ 1 h 16"/>
                <a:gd name="T16" fmla="*/ 0 w 56"/>
                <a:gd name="T17" fmla="*/ 1 h 16"/>
                <a:gd name="T18" fmla="*/ 1 w 56"/>
                <a:gd name="T19" fmla="*/ 1 h 16"/>
                <a:gd name="T20" fmla="*/ 1 w 56"/>
                <a:gd name="T21" fmla="*/ 1 h 16"/>
                <a:gd name="T22" fmla="*/ 1 w 56"/>
                <a:gd name="T23" fmla="*/ 1 h 16"/>
                <a:gd name="T24" fmla="*/ 1 w 56"/>
                <a:gd name="T25" fmla="*/ 1 h 16"/>
                <a:gd name="T26" fmla="*/ 1 w 56"/>
                <a:gd name="T27" fmla="*/ 1 h 16"/>
                <a:gd name="T28" fmla="*/ 1 w 56"/>
                <a:gd name="T29" fmla="*/ 1 h 16"/>
                <a:gd name="T30" fmla="*/ 1 w 56"/>
                <a:gd name="T31" fmla="*/ 1 h 16"/>
                <a:gd name="T32" fmla="*/ 1 w 5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6"/>
                <a:gd name="T53" fmla="*/ 56 w 5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0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0 w 61"/>
                <a:gd name="T1" fmla="*/ 0 h 20"/>
                <a:gd name="T2" fmla="*/ 0 w 61"/>
                <a:gd name="T3" fmla="*/ 1 h 20"/>
                <a:gd name="T4" fmla="*/ 0 w 61"/>
                <a:gd name="T5" fmla="*/ 1 h 20"/>
                <a:gd name="T6" fmla="*/ 0 w 61"/>
                <a:gd name="T7" fmla="*/ 1 h 20"/>
                <a:gd name="T8" fmla="*/ 0 w 61"/>
                <a:gd name="T9" fmla="*/ 1 h 20"/>
                <a:gd name="T10" fmla="*/ 0 w 61"/>
                <a:gd name="T11" fmla="*/ 1 h 20"/>
                <a:gd name="T12" fmla="*/ 0 w 61"/>
                <a:gd name="T13" fmla="*/ 1 h 20"/>
                <a:gd name="T14" fmla="*/ 0 w 61"/>
                <a:gd name="T15" fmla="*/ 1 h 20"/>
                <a:gd name="T16" fmla="*/ 0 w 61"/>
                <a:gd name="T17" fmla="*/ 1 h 20"/>
                <a:gd name="T18" fmla="*/ 0 w 61"/>
                <a:gd name="T19" fmla="*/ 1 h 20"/>
                <a:gd name="T20" fmla="*/ 0 w 61"/>
                <a:gd name="T21" fmla="*/ 1 h 20"/>
                <a:gd name="T22" fmla="*/ 0 w 61"/>
                <a:gd name="T23" fmla="*/ 1 h 20"/>
                <a:gd name="T24" fmla="*/ 0 w 61"/>
                <a:gd name="T25" fmla="*/ 1 h 20"/>
                <a:gd name="T26" fmla="*/ 0 w 61"/>
                <a:gd name="T27" fmla="*/ 1 h 20"/>
                <a:gd name="T28" fmla="*/ 0 w 61"/>
                <a:gd name="T29" fmla="*/ 1 h 20"/>
                <a:gd name="T30" fmla="*/ 0 w 61"/>
                <a:gd name="T31" fmla="*/ 1 h 20"/>
                <a:gd name="T32" fmla="*/ 0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1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1 w 65"/>
                <a:gd name="T1" fmla="*/ 0 h 35"/>
                <a:gd name="T2" fmla="*/ 1 w 65"/>
                <a:gd name="T3" fmla="*/ 0 h 35"/>
                <a:gd name="T4" fmla="*/ 1 w 65"/>
                <a:gd name="T5" fmla="*/ 0 h 35"/>
                <a:gd name="T6" fmla="*/ 1 w 65"/>
                <a:gd name="T7" fmla="*/ 0 h 35"/>
                <a:gd name="T8" fmla="*/ 1 w 65"/>
                <a:gd name="T9" fmla="*/ 0 h 35"/>
                <a:gd name="T10" fmla="*/ 1 w 65"/>
                <a:gd name="T11" fmla="*/ 0 h 35"/>
                <a:gd name="T12" fmla="*/ 1 w 65"/>
                <a:gd name="T13" fmla="*/ 0 h 35"/>
                <a:gd name="T14" fmla="*/ 1 w 65"/>
                <a:gd name="T15" fmla="*/ 0 h 35"/>
                <a:gd name="T16" fmla="*/ 0 w 65"/>
                <a:gd name="T17" fmla="*/ 0 h 35"/>
                <a:gd name="T18" fmla="*/ 1 w 65"/>
                <a:gd name="T19" fmla="*/ 0 h 35"/>
                <a:gd name="T20" fmla="*/ 1 w 65"/>
                <a:gd name="T21" fmla="*/ 0 h 35"/>
                <a:gd name="T22" fmla="*/ 1 w 65"/>
                <a:gd name="T23" fmla="*/ 0 h 35"/>
                <a:gd name="T24" fmla="*/ 1 w 65"/>
                <a:gd name="T25" fmla="*/ 0 h 35"/>
                <a:gd name="T26" fmla="*/ 1 w 65"/>
                <a:gd name="T27" fmla="*/ 0 h 35"/>
                <a:gd name="T28" fmla="*/ 1 w 65"/>
                <a:gd name="T29" fmla="*/ 0 h 35"/>
                <a:gd name="T30" fmla="*/ 1 w 65"/>
                <a:gd name="T31" fmla="*/ 0 h 35"/>
                <a:gd name="T32" fmla="*/ 1 w 6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5"/>
                <a:gd name="T53" fmla="*/ 65 w 6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2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1 w 61"/>
                <a:gd name="T1" fmla="*/ 0 h 39"/>
                <a:gd name="T2" fmla="*/ 1 w 61"/>
                <a:gd name="T3" fmla="*/ 1 h 39"/>
                <a:gd name="T4" fmla="*/ 1 w 61"/>
                <a:gd name="T5" fmla="*/ 1 h 39"/>
                <a:gd name="T6" fmla="*/ 1 w 61"/>
                <a:gd name="T7" fmla="*/ 1 h 39"/>
                <a:gd name="T8" fmla="*/ 1 w 61"/>
                <a:gd name="T9" fmla="*/ 1 h 39"/>
                <a:gd name="T10" fmla="*/ 1 w 61"/>
                <a:gd name="T11" fmla="*/ 1 h 39"/>
                <a:gd name="T12" fmla="*/ 1 w 61"/>
                <a:gd name="T13" fmla="*/ 1 h 39"/>
                <a:gd name="T14" fmla="*/ 1 w 61"/>
                <a:gd name="T15" fmla="*/ 1 h 39"/>
                <a:gd name="T16" fmla="*/ 0 w 61"/>
                <a:gd name="T17" fmla="*/ 1 h 39"/>
                <a:gd name="T18" fmla="*/ 1 w 61"/>
                <a:gd name="T19" fmla="*/ 1 h 39"/>
                <a:gd name="T20" fmla="*/ 1 w 61"/>
                <a:gd name="T21" fmla="*/ 1 h 39"/>
                <a:gd name="T22" fmla="*/ 1 w 61"/>
                <a:gd name="T23" fmla="*/ 1 h 39"/>
                <a:gd name="T24" fmla="*/ 1 w 61"/>
                <a:gd name="T25" fmla="*/ 1 h 39"/>
                <a:gd name="T26" fmla="*/ 1 w 61"/>
                <a:gd name="T27" fmla="*/ 1 h 39"/>
                <a:gd name="T28" fmla="*/ 1 w 61"/>
                <a:gd name="T29" fmla="*/ 1 h 39"/>
                <a:gd name="T30" fmla="*/ 1 w 61"/>
                <a:gd name="T31" fmla="*/ 1 h 39"/>
                <a:gd name="T32" fmla="*/ 1 w 61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9"/>
                <a:gd name="T53" fmla="*/ 61 w 61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3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1 w 55"/>
                <a:gd name="T1" fmla="*/ 0 h 33"/>
                <a:gd name="T2" fmla="*/ 1 w 55"/>
                <a:gd name="T3" fmla="*/ 1 h 33"/>
                <a:gd name="T4" fmla="*/ 1 w 55"/>
                <a:gd name="T5" fmla="*/ 1 h 33"/>
                <a:gd name="T6" fmla="*/ 1 w 55"/>
                <a:gd name="T7" fmla="*/ 1 h 33"/>
                <a:gd name="T8" fmla="*/ 1 w 55"/>
                <a:gd name="T9" fmla="*/ 1 h 33"/>
                <a:gd name="T10" fmla="*/ 1 w 55"/>
                <a:gd name="T11" fmla="*/ 1 h 33"/>
                <a:gd name="T12" fmla="*/ 1 w 55"/>
                <a:gd name="T13" fmla="*/ 1 h 33"/>
                <a:gd name="T14" fmla="*/ 1 w 55"/>
                <a:gd name="T15" fmla="*/ 1 h 33"/>
                <a:gd name="T16" fmla="*/ 0 w 55"/>
                <a:gd name="T17" fmla="*/ 1 h 33"/>
                <a:gd name="T18" fmla="*/ 1 w 55"/>
                <a:gd name="T19" fmla="*/ 1 h 33"/>
                <a:gd name="T20" fmla="*/ 1 w 55"/>
                <a:gd name="T21" fmla="*/ 1 h 33"/>
                <a:gd name="T22" fmla="*/ 1 w 55"/>
                <a:gd name="T23" fmla="*/ 1 h 33"/>
                <a:gd name="T24" fmla="*/ 1 w 55"/>
                <a:gd name="T25" fmla="*/ 1 h 33"/>
                <a:gd name="T26" fmla="*/ 1 w 55"/>
                <a:gd name="T27" fmla="*/ 1 h 33"/>
                <a:gd name="T28" fmla="*/ 1 w 55"/>
                <a:gd name="T29" fmla="*/ 1 h 33"/>
                <a:gd name="T30" fmla="*/ 1 w 55"/>
                <a:gd name="T31" fmla="*/ 1 h 33"/>
                <a:gd name="T32" fmla="*/ 1 w 55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33"/>
                <a:gd name="T53" fmla="*/ 55 w 5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4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0 w 81"/>
                <a:gd name="T1" fmla="*/ 1 h 51"/>
                <a:gd name="T2" fmla="*/ 0 w 81"/>
                <a:gd name="T3" fmla="*/ 1 h 51"/>
                <a:gd name="T4" fmla="*/ 0 w 81"/>
                <a:gd name="T5" fmla="*/ 1 h 51"/>
                <a:gd name="T6" fmla="*/ 0 w 81"/>
                <a:gd name="T7" fmla="*/ 1 h 51"/>
                <a:gd name="T8" fmla="*/ 0 w 81"/>
                <a:gd name="T9" fmla="*/ 1 h 51"/>
                <a:gd name="T10" fmla="*/ 0 w 81"/>
                <a:gd name="T11" fmla="*/ 1 h 51"/>
                <a:gd name="T12" fmla="*/ 0 w 81"/>
                <a:gd name="T13" fmla="*/ 1 h 51"/>
                <a:gd name="T14" fmla="*/ 0 w 81"/>
                <a:gd name="T15" fmla="*/ 1 h 51"/>
                <a:gd name="T16" fmla="*/ 0 w 81"/>
                <a:gd name="T17" fmla="*/ 0 h 51"/>
                <a:gd name="T18" fmla="*/ 0 w 81"/>
                <a:gd name="T19" fmla="*/ 1 h 51"/>
                <a:gd name="T20" fmla="*/ 0 w 81"/>
                <a:gd name="T21" fmla="*/ 1 h 51"/>
                <a:gd name="T22" fmla="*/ 0 w 81"/>
                <a:gd name="T23" fmla="*/ 1 h 51"/>
                <a:gd name="T24" fmla="*/ 0 w 81"/>
                <a:gd name="T25" fmla="*/ 1 h 51"/>
                <a:gd name="T26" fmla="*/ 0 w 81"/>
                <a:gd name="T27" fmla="*/ 1 h 51"/>
                <a:gd name="T28" fmla="*/ 0 w 81"/>
                <a:gd name="T29" fmla="*/ 1 h 51"/>
                <a:gd name="T30" fmla="*/ 0 w 81"/>
                <a:gd name="T31" fmla="*/ 1 h 51"/>
                <a:gd name="T32" fmla="*/ 0 w 81"/>
                <a:gd name="T33" fmla="*/ 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1"/>
                <a:gd name="T53" fmla="*/ 81 w 81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5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1 w 63"/>
                <a:gd name="T1" fmla="*/ 1 h 44"/>
                <a:gd name="T2" fmla="*/ 1 w 63"/>
                <a:gd name="T3" fmla="*/ 1 h 44"/>
                <a:gd name="T4" fmla="*/ 1 w 63"/>
                <a:gd name="T5" fmla="*/ 1 h 44"/>
                <a:gd name="T6" fmla="*/ 1 w 63"/>
                <a:gd name="T7" fmla="*/ 1 h 44"/>
                <a:gd name="T8" fmla="*/ 1 w 63"/>
                <a:gd name="T9" fmla="*/ 1 h 44"/>
                <a:gd name="T10" fmla="*/ 1 w 63"/>
                <a:gd name="T11" fmla="*/ 1 h 44"/>
                <a:gd name="T12" fmla="*/ 1 w 63"/>
                <a:gd name="T13" fmla="*/ 1 h 44"/>
                <a:gd name="T14" fmla="*/ 1 w 63"/>
                <a:gd name="T15" fmla="*/ 1 h 44"/>
                <a:gd name="T16" fmla="*/ 0 w 63"/>
                <a:gd name="T17" fmla="*/ 0 h 44"/>
                <a:gd name="T18" fmla="*/ 1 w 63"/>
                <a:gd name="T19" fmla="*/ 1 h 44"/>
                <a:gd name="T20" fmla="*/ 1 w 63"/>
                <a:gd name="T21" fmla="*/ 1 h 44"/>
                <a:gd name="T22" fmla="*/ 1 w 63"/>
                <a:gd name="T23" fmla="*/ 1 h 44"/>
                <a:gd name="T24" fmla="*/ 1 w 63"/>
                <a:gd name="T25" fmla="*/ 1 h 44"/>
                <a:gd name="T26" fmla="*/ 1 w 63"/>
                <a:gd name="T27" fmla="*/ 1 h 44"/>
                <a:gd name="T28" fmla="*/ 1 w 63"/>
                <a:gd name="T29" fmla="*/ 1 h 44"/>
                <a:gd name="T30" fmla="*/ 1 w 63"/>
                <a:gd name="T31" fmla="*/ 1 h 44"/>
                <a:gd name="T32" fmla="*/ 1 w 63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44"/>
                <a:gd name="T53" fmla="*/ 63 w 63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6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1 w 59"/>
                <a:gd name="T1" fmla="*/ 0 h 39"/>
                <a:gd name="T2" fmla="*/ 1 w 59"/>
                <a:gd name="T3" fmla="*/ 0 h 39"/>
                <a:gd name="T4" fmla="*/ 1 w 59"/>
                <a:gd name="T5" fmla="*/ 0 h 39"/>
                <a:gd name="T6" fmla="*/ 1 w 59"/>
                <a:gd name="T7" fmla="*/ 0 h 39"/>
                <a:gd name="T8" fmla="*/ 1 w 59"/>
                <a:gd name="T9" fmla="*/ 0 h 39"/>
                <a:gd name="T10" fmla="*/ 1 w 59"/>
                <a:gd name="T11" fmla="*/ 0 h 39"/>
                <a:gd name="T12" fmla="*/ 1 w 59"/>
                <a:gd name="T13" fmla="*/ 0 h 39"/>
                <a:gd name="T14" fmla="*/ 1 w 59"/>
                <a:gd name="T15" fmla="*/ 0 h 39"/>
                <a:gd name="T16" fmla="*/ 0 w 59"/>
                <a:gd name="T17" fmla="*/ 0 h 39"/>
                <a:gd name="T18" fmla="*/ 1 w 59"/>
                <a:gd name="T19" fmla="*/ 0 h 39"/>
                <a:gd name="T20" fmla="*/ 1 w 59"/>
                <a:gd name="T21" fmla="*/ 0 h 39"/>
                <a:gd name="T22" fmla="*/ 1 w 59"/>
                <a:gd name="T23" fmla="*/ 0 h 39"/>
                <a:gd name="T24" fmla="*/ 1 w 59"/>
                <a:gd name="T25" fmla="*/ 0 h 39"/>
                <a:gd name="T26" fmla="*/ 1 w 59"/>
                <a:gd name="T27" fmla="*/ 0 h 39"/>
                <a:gd name="T28" fmla="*/ 1 w 59"/>
                <a:gd name="T29" fmla="*/ 0 h 39"/>
                <a:gd name="T30" fmla="*/ 1 w 59"/>
                <a:gd name="T31" fmla="*/ 0 h 39"/>
                <a:gd name="T32" fmla="*/ 1 w 59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9"/>
                <a:gd name="T53" fmla="*/ 59 w 59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7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1 w 48"/>
                <a:gd name="T1" fmla="*/ 0 h 200"/>
                <a:gd name="T2" fmla="*/ 1 w 48"/>
                <a:gd name="T3" fmla="*/ 0 h 200"/>
                <a:gd name="T4" fmla="*/ 1 w 48"/>
                <a:gd name="T5" fmla="*/ 1 h 200"/>
                <a:gd name="T6" fmla="*/ 1 w 48"/>
                <a:gd name="T7" fmla="*/ 1 h 200"/>
                <a:gd name="T8" fmla="*/ 1 w 48"/>
                <a:gd name="T9" fmla="*/ 1 h 200"/>
                <a:gd name="T10" fmla="*/ 1 w 48"/>
                <a:gd name="T11" fmla="*/ 1 h 200"/>
                <a:gd name="T12" fmla="*/ 1 w 48"/>
                <a:gd name="T13" fmla="*/ 1 h 200"/>
                <a:gd name="T14" fmla="*/ 1 w 48"/>
                <a:gd name="T15" fmla="*/ 1 h 200"/>
                <a:gd name="T16" fmla="*/ 1 w 48"/>
                <a:gd name="T17" fmla="*/ 1 h 200"/>
                <a:gd name="T18" fmla="*/ 1 w 48"/>
                <a:gd name="T19" fmla="*/ 1 h 200"/>
                <a:gd name="T20" fmla="*/ 1 w 48"/>
                <a:gd name="T21" fmla="*/ 1 h 200"/>
                <a:gd name="T22" fmla="*/ 1 w 48"/>
                <a:gd name="T23" fmla="*/ 1 h 200"/>
                <a:gd name="T24" fmla="*/ 1 w 48"/>
                <a:gd name="T25" fmla="*/ 1 h 200"/>
                <a:gd name="T26" fmla="*/ 1 w 48"/>
                <a:gd name="T27" fmla="*/ 1 h 200"/>
                <a:gd name="T28" fmla="*/ 1 w 48"/>
                <a:gd name="T29" fmla="*/ 1 h 200"/>
                <a:gd name="T30" fmla="*/ 1 w 48"/>
                <a:gd name="T31" fmla="*/ 1 h 200"/>
                <a:gd name="T32" fmla="*/ 0 w 48"/>
                <a:gd name="T33" fmla="*/ 1 h 200"/>
                <a:gd name="T34" fmla="*/ 1 w 48"/>
                <a:gd name="T35" fmla="*/ 1 h 200"/>
                <a:gd name="T36" fmla="*/ 1 w 48"/>
                <a:gd name="T37" fmla="*/ 1 h 200"/>
                <a:gd name="T38" fmla="*/ 1 w 48"/>
                <a:gd name="T39" fmla="*/ 1 h 200"/>
                <a:gd name="T40" fmla="*/ 1 w 48"/>
                <a:gd name="T41" fmla="*/ 0 h 2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200"/>
                <a:gd name="T65" fmla="*/ 48 w 48"/>
                <a:gd name="T66" fmla="*/ 200 h 20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8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1 w 44"/>
                <a:gd name="T3" fmla="*/ 1 h 25"/>
                <a:gd name="T4" fmla="*/ 1 w 44"/>
                <a:gd name="T5" fmla="*/ 1 h 25"/>
                <a:gd name="T6" fmla="*/ 1 w 44"/>
                <a:gd name="T7" fmla="*/ 1 h 25"/>
                <a:gd name="T8" fmla="*/ 1 w 44"/>
                <a:gd name="T9" fmla="*/ 1 h 25"/>
                <a:gd name="T10" fmla="*/ 1 w 44"/>
                <a:gd name="T11" fmla="*/ 1 h 25"/>
                <a:gd name="T12" fmla="*/ 1 w 44"/>
                <a:gd name="T13" fmla="*/ 1 h 25"/>
                <a:gd name="T14" fmla="*/ 1 w 44"/>
                <a:gd name="T15" fmla="*/ 1 h 25"/>
                <a:gd name="T16" fmla="*/ 1 w 44"/>
                <a:gd name="T17" fmla="*/ 1 h 25"/>
                <a:gd name="T18" fmla="*/ 1 w 44"/>
                <a:gd name="T19" fmla="*/ 1 h 25"/>
                <a:gd name="T20" fmla="*/ 1 w 44"/>
                <a:gd name="T21" fmla="*/ 1 h 25"/>
                <a:gd name="T22" fmla="*/ 1 w 44"/>
                <a:gd name="T23" fmla="*/ 1 h 25"/>
                <a:gd name="T24" fmla="*/ 1 w 44"/>
                <a:gd name="T25" fmla="*/ 1 h 25"/>
                <a:gd name="T26" fmla="*/ 1 w 44"/>
                <a:gd name="T27" fmla="*/ 1 h 25"/>
                <a:gd name="T28" fmla="*/ 1 w 44"/>
                <a:gd name="T29" fmla="*/ 1 h 25"/>
                <a:gd name="T30" fmla="*/ 1 w 44"/>
                <a:gd name="T31" fmla="*/ 1 h 25"/>
                <a:gd name="T32" fmla="*/ 0 w 44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25"/>
                <a:gd name="T53" fmla="*/ 44 w 4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79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1 w 47"/>
                <a:gd name="T1" fmla="*/ 0 h 29"/>
                <a:gd name="T2" fmla="*/ 1 w 47"/>
                <a:gd name="T3" fmla="*/ 0 h 29"/>
                <a:gd name="T4" fmla="*/ 1 w 47"/>
                <a:gd name="T5" fmla="*/ 0 h 29"/>
                <a:gd name="T6" fmla="*/ 1 w 47"/>
                <a:gd name="T7" fmla="*/ 0 h 29"/>
                <a:gd name="T8" fmla="*/ 1 w 47"/>
                <a:gd name="T9" fmla="*/ 0 h 29"/>
                <a:gd name="T10" fmla="*/ 1 w 47"/>
                <a:gd name="T11" fmla="*/ 0 h 29"/>
                <a:gd name="T12" fmla="*/ 1 w 47"/>
                <a:gd name="T13" fmla="*/ 0 h 29"/>
                <a:gd name="T14" fmla="*/ 1 w 47"/>
                <a:gd name="T15" fmla="*/ 0 h 29"/>
                <a:gd name="T16" fmla="*/ 0 w 47"/>
                <a:gd name="T17" fmla="*/ 0 h 29"/>
                <a:gd name="T18" fmla="*/ 1 w 47"/>
                <a:gd name="T19" fmla="*/ 0 h 29"/>
                <a:gd name="T20" fmla="*/ 1 w 47"/>
                <a:gd name="T21" fmla="*/ 0 h 29"/>
                <a:gd name="T22" fmla="*/ 1 w 47"/>
                <a:gd name="T23" fmla="*/ 0 h 29"/>
                <a:gd name="T24" fmla="*/ 1 w 47"/>
                <a:gd name="T25" fmla="*/ 0 h 29"/>
                <a:gd name="T26" fmla="*/ 1 w 47"/>
                <a:gd name="T27" fmla="*/ 0 h 29"/>
                <a:gd name="T28" fmla="*/ 1 w 47"/>
                <a:gd name="T29" fmla="*/ 0 h 29"/>
                <a:gd name="T30" fmla="*/ 1 w 47"/>
                <a:gd name="T31" fmla="*/ 0 h 29"/>
                <a:gd name="T32" fmla="*/ 1 w 4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9"/>
                <a:gd name="T53" fmla="*/ 47 w 4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0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1 w 62"/>
                <a:gd name="T1" fmla="*/ 0 h 39"/>
                <a:gd name="T2" fmla="*/ 1 w 62"/>
                <a:gd name="T3" fmla="*/ 0 h 39"/>
                <a:gd name="T4" fmla="*/ 1 w 62"/>
                <a:gd name="T5" fmla="*/ 0 h 39"/>
                <a:gd name="T6" fmla="*/ 1 w 62"/>
                <a:gd name="T7" fmla="*/ 0 h 39"/>
                <a:gd name="T8" fmla="*/ 1 w 62"/>
                <a:gd name="T9" fmla="*/ 0 h 39"/>
                <a:gd name="T10" fmla="*/ 1 w 62"/>
                <a:gd name="T11" fmla="*/ 0 h 39"/>
                <a:gd name="T12" fmla="*/ 1 w 62"/>
                <a:gd name="T13" fmla="*/ 0 h 39"/>
                <a:gd name="T14" fmla="*/ 1 w 62"/>
                <a:gd name="T15" fmla="*/ 0 h 39"/>
                <a:gd name="T16" fmla="*/ 0 w 62"/>
                <a:gd name="T17" fmla="*/ 0 h 39"/>
                <a:gd name="T18" fmla="*/ 1 w 62"/>
                <a:gd name="T19" fmla="*/ 0 h 39"/>
                <a:gd name="T20" fmla="*/ 1 w 62"/>
                <a:gd name="T21" fmla="*/ 0 h 39"/>
                <a:gd name="T22" fmla="*/ 1 w 62"/>
                <a:gd name="T23" fmla="*/ 0 h 39"/>
                <a:gd name="T24" fmla="*/ 1 w 62"/>
                <a:gd name="T25" fmla="*/ 0 h 39"/>
                <a:gd name="T26" fmla="*/ 1 w 62"/>
                <a:gd name="T27" fmla="*/ 0 h 39"/>
                <a:gd name="T28" fmla="*/ 1 w 62"/>
                <a:gd name="T29" fmla="*/ 0 h 39"/>
                <a:gd name="T30" fmla="*/ 1 w 62"/>
                <a:gd name="T31" fmla="*/ 0 h 39"/>
                <a:gd name="T32" fmla="*/ 1 w 62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39"/>
                <a:gd name="T53" fmla="*/ 62 w 62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1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1 w 68"/>
                <a:gd name="T1" fmla="*/ 1 h 44"/>
                <a:gd name="T2" fmla="*/ 1 w 68"/>
                <a:gd name="T3" fmla="*/ 1 h 44"/>
                <a:gd name="T4" fmla="*/ 1 w 68"/>
                <a:gd name="T5" fmla="*/ 1 h 44"/>
                <a:gd name="T6" fmla="*/ 1 w 68"/>
                <a:gd name="T7" fmla="*/ 1 h 44"/>
                <a:gd name="T8" fmla="*/ 1 w 68"/>
                <a:gd name="T9" fmla="*/ 1 h 44"/>
                <a:gd name="T10" fmla="*/ 1 w 68"/>
                <a:gd name="T11" fmla="*/ 1 h 44"/>
                <a:gd name="T12" fmla="*/ 1 w 68"/>
                <a:gd name="T13" fmla="*/ 1 h 44"/>
                <a:gd name="T14" fmla="*/ 1 w 68"/>
                <a:gd name="T15" fmla="*/ 1 h 44"/>
                <a:gd name="T16" fmla="*/ 0 w 68"/>
                <a:gd name="T17" fmla="*/ 0 h 44"/>
                <a:gd name="T18" fmla="*/ 1 w 68"/>
                <a:gd name="T19" fmla="*/ 1 h 44"/>
                <a:gd name="T20" fmla="*/ 1 w 68"/>
                <a:gd name="T21" fmla="*/ 1 h 44"/>
                <a:gd name="T22" fmla="*/ 1 w 68"/>
                <a:gd name="T23" fmla="*/ 1 h 44"/>
                <a:gd name="T24" fmla="*/ 1 w 68"/>
                <a:gd name="T25" fmla="*/ 1 h 44"/>
                <a:gd name="T26" fmla="*/ 1 w 68"/>
                <a:gd name="T27" fmla="*/ 1 h 44"/>
                <a:gd name="T28" fmla="*/ 1 w 68"/>
                <a:gd name="T29" fmla="*/ 1 h 44"/>
                <a:gd name="T30" fmla="*/ 1 w 68"/>
                <a:gd name="T31" fmla="*/ 1 h 44"/>
                <a:gd name="T32" fmla="*/ 1 w 68"/>
                <a:gd name="T33" fmla="*/ 1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4"/>
                <a:gd name="T53" fmla="*/ 68 w 68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2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0 w 56"/>
                <a:gd name="T1" fmla="*/ 1 h 46"/>
                <a:gd name="T2" fmla="*/ 0 w 56"/>
                <a:gd name="T3" fmla="*/ 1 h 46"/>
                <a:gd name="T4" fmla="*/ 0 w 56"/>
                <a:gd name="T5" fmla="*/ 1 h 46"/>
                <a:gd name="T6" fmla="*/ 0 w 56"/>
                <a:gd name="T7" fmla="*/ 1 h 46"/>
                <a:gd name="T8" fmla="*/ 0 w 56"/>
                <a:gd name="T9" fmla="*/ 1 h 46"/>
                <a:gd name="T10" fmla="*/ 0 w 56"/>
                <a:gd name="T11" fmla="*/ 1 h 46"/>
                <a:gd name="T12" fmla="*/ 0 w 56"/>
                <a:gd name="T13" fmla="*/ 1 h 46"/>
                <a:gd name="T14" fmla="*/ 0 w 56"/>
                <a:gd name="T15" fmla="*/ 1 h 46"/>
                <a:gd name="T16" fmla="*/ 0 w 56"/>
                <a:gd name="T17" fmla="*/ 0 h 46"/>
                <a:gd name="T18" fmla="*/ 0 w 56"/>
                <a:gd name="T19" fmla="*/ 1 h 46"/>
                <a:gd name="T20" fmla="*/ 0 w 56"/>
                <a:gd name="T21" fmla="*/ 1 h 46"/>
                <a:gd name="T22" fmla="*/ 0 w 56"/>
                <a:gd name="T23" fmla="*/ 1 h 46"/>
                <a:gd name="T24" fmla="*/ 0 w 56"/>
                <a:gd name="T25" fmla="*/ 1 h 46"/>
                <a:gd name="T26" fmla="*/ 0 w 56"/>
                <a:gd name="T27" fmla="*/ 1 h 46"/>
                <a:gd name="T28" fmla="*/ 0 w 56"/>
                <a:gd name="T29" fmla="*/ 1 h 46"/>
                <a:gd name="T30" fmla="*/ 0 w 56"/>
                <a:gd name="T31" fmla="*/ 1 h 46"/>
                <a:gd name="T32" fmla="*/ 0 w 56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46"/>
                <a:gd name="T53" fmla="*/ 56 w 56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3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39"/>
                <a:gd name="T53" fmla="*/ 45 w 45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4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1 w 32"/>
                <a:gd name="T1" fmla="*/ 0 h 33"/>
                <a:gd name="T2" fmla="*/ 1 w 32"/>
                <a:gd name="T3" fmla="*/ 0 h 33"/>
                <a:gd name="T4" fmla="*/ 1 w 32"/>
                <a:gd name="T5" fmla="*/ 0 h 33"/>
                <a:gd name="T6" fmla="*/ 1 w 32"/>
                <a:gd name="T7" fmla="*/ 0 h 33"/>
                <a:gd name="T8" fmla="*/ 1 w 32"/>
                <a:gd name="T9" fmla="*/ 0 h 33"/>
                <a:gd name="T10" fmla="*/ 1 w 32"/>
                <a:gd name="T11" fmla="*/ 0 h 33"/>
                <a:gd name="T12" fmla="*/ 1 w 32"/>
                <a:gd name="T13" fmla="*/ 0 h 33"/>
                <a:gd name="T14" fmla="*/ 1 w 32"/>
                <a:gd name="T15" fmla="*/ 0 h 33"/>
                <a:gd name="T16" fmla="*/ 0 w 32"/>
                <a:gd name="T17" fmla="*/ 0 h 33"/>
                <a:gd name="T18" fmla="*/ 1 w 32"/>
                <a:gd name="T19" fmla="*/ 0 h 33"/>
                <a:gd name="T20" fmla="*/ 1 w 32"/>
                <a:gd name="T21" fmla="*/ 0 h 33"/>
                <a:gd name="T22" fmla="*/ 1 w 32"/>
                <a:gd name="T23" fmla="*/ 0 h 33"/>
                <a:gd name="T24" fmla="*/ 1 w 32"/>
                <a:gd name="T25" fmla="*/ 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3"/>
                <a:gd name="T41" fmla="*/ 32 w 32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5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1 w 20"/>
                <a:gd name="T1" fmla="*/ 1 h 22"/>
                <a:gd name="T2" fmla="*/ 1 w 20"/>
                <a:gd name="T3" fmla="*/ 1 h 22"/>
                <a:gd name="T4" fmla="*/ 1 w 20"/>
                <a:gd name="T5" fmla="*/ 1 h 22"/>
                <a:gd name="T6" fmla="*/ 0 w 20"/>
                <a:gd name="T7" fmla="*/ 1 h 22"/>
                <a:gd name="T8" fmla="*/ 0 w 20"/>
                <a:gd name="T9" fmla="*/ 0 h 22"/>
                <a:gd name="T10" fmla="*/ 1 w 20"/>
                <a:gd name="T11" fmla="*/ 1 h 22"/>
                <a:gd name="T12" fmla="*/ 1 w 20"/>
                <a:gd name="T13" fmla="*/ 1 h 22"/>
                <a:gd name="T14" fmla="*/ 1 w 20"/>
                <a:gd name="T15" fmla="*/ 1 h 22"/>
                <a:gd name="T16" fmla="*/ 1 w 20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2"/>
                <a:gd name="T29" fmla="*/ 20 w 2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6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1 w 28"/>
                <a:gd name="T3" fmla="*/ 1 h 25"/>
                <a:gd name="T4" fmla="*/ 1 w 28"/>
                <a:gd name="T5" fmla="*/ 1 h 25"/>
                <a:gd name="T6" fmla="*/ 1 w 28"/>
                <a:gd name="T7" fmla="*/ 1 h 25"/>
                <a:gd name="T8" fmla="*/ 1 w 28"/>
                <a:gd name="T9" fmla="*/ 1 h 25"/>
                <a:gd name="T10" fmla="*/ 1 w 28"/>
                <a:gd name="T11" fmla="*/ 1 h 25"/>
                <a:gd name="T12" fmla="*/ 1 w 28"/>
                <a:gd name="T13" fmla="*/ 1 h 25"/>
                <a:gd name="T14" fmla="*/ 1 w 28"/>
                <a:gd name="T15" fmla="*/ 1 h 25"/>
                <a:gd name="T16" fmla="*/ 0 w 28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5"/>
                <a:gd name="T29" fmla="*/ 28 w 28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7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0 w 14"/>
                <a:gd name="T1" fmla="*/ 0 h 30"/>
                <a:gd name="T2" fmla="*/ 0 w 14"/>
                <a:gd name="T3" fmla="*/ 1 h 30"/>
                <a:gd name="T4" fmla="*/ 0 w 14"/>
                <a:gd name="T5" fmla="*/ 1 h 30"/>
                <a:gd name="T6" fmla="*/ 0 w 14"/>
                <a:gd name="T7" fmla="*/ 1 h 30"/>
                <a:gd name="T8" fmla="*/ 0 w 14"/>
                <a:gd name="T9" fmla="*/ 1 h 30"/>
                <a:gd name="T10" fmla="*/ 0 w 14"/>
                <a:gd name="T11" fmla="*/ 1 h 30"/>
                <a:gd name="T12" fmla="*/ 0 w 14"/>
                <a:gd name="T13" fmla="*/ 1 h 30"/>
                <a:gd name="T14" fmla="*/ 0 w 14"/>
                <a:gd name="T15" fmla="*/ 1 h 30"/>
                <a:gd name="T16" fmla="*/ 0 w 1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0"/>
                <a:gd name="T29" fmla="*/ 14 w 14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8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1 h 33"/>
                <a:gd name="T4" fmla="*/ 0 w 9"/>
                <a:gd name="T5" fmla="*/ 1 h 33"/>
                <a:gd name="T6" fmla="*/ 0 w 9"/>
                <a:gd name="T7" fmla="*/ 1 h 33"/>
                <a:gd name="T8" fmla="*/ 0 w 9"/>
                <a:gd name="T9" fmla="*/ 1 h 33"/>
                <a:gd name="T10" fmla="*/ 0 w 9"/>
                <a:gd name="T11" fmla="*/ 1 h 33"/>
                <a:gd name="T12" fmla="*/ 0 w 9"/>
                <a:gd name="T13" fmla="*/ 1 h 33"/>
                <a:gd name="T14" fmla="*/ 0 w 9"/>
                <a:gd name="T15" fmla="*/ 1 h 33"/>
                <a:gd name="T16" fmla="*/ 0 w 9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3"/>
                <a:gd name="T29" fmla="*/ 9 w 9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89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0 w 25"/>
                <a:gd name="T1" fmla="*/ 0 h 30"/>
                <a:gd name="T2" fmla="*/ 0 w 25"/>
                <a:gd name="T3" fmla="*/ 1 h 30"/>
                <a:gd name="T4" fmla="*/ 0 w 25"/>
                <a:gd name="T5" fmla="*/ 1 h 30"/>
                <a:gd name="T6" fmla="*/ 0 w 25"/>
                <a:gd name="T7" fmla="*/ 1 h 30"/>
                <a:gd name="T8" fmla="*/ 0 w 25"/>
                <a:gd name="T9" fmla="*/ 1 h 30"/>
                <a:gd name="T10" fmla="*/ 0 w 25"/>
                <a:gd name="T11" fmla="*/ 1 h 30"/>
                <a:gd name="T12" fmla="*/ 0 w 25"/>
                <a:gd name="T13" fmla="*/ 1 h 30"/>
                <a:gd name="T14" fmla="*/ 0 w 25"/>
                <a:gd name="T15" fmla="*/ 1 h 30"/>
                <a:gd name="T16" fmla="*/ 0 w 25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30"/>
                <a:gd name="T29" fmla="*/ 25 w 25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0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1 w 43"/>
                <a:gd name="T1" fmla="*/ 0 h 9"/>
                <a:gd name="T2" fmla="*/ 1 w 43"/>
                <a:gd name="T3" fmla="*/ 0 h 9"/>
                <a:gd name="T4" fmla="*/ 1 w 43"/>
                <a:gd name="T5" fmla="*/ 0 h 9"/>
                <a:gd name="T6" fmla="*/ 1 w 43"/>
                <a:gd name="T7" fmla="*/ 0 h 9"/>
                <a:gd name="T8" fmla="*/ 1 w 43"/>
                <a:gd name="T9" fmla="*/ 0 h 9"/>
                <a:gd name="T10" fmla="*/ 1 w 43"/>
                <a:gd name="T11" fmla="*/ 0 h 9"/>
                <a:gd name="T12" fmla="*/ 1 w 43"/>
                <a:gd name="T13" fmla="*/ 0 h 9"/>
                <a:gd name="T14" fmla="*/ 1 w 43"/>
                <a:gd name="T15" fmla="*/ 0 h 9"/>
                <a:gd name="T16" fmla="*/ 0 w 43"/>
                <a:gd name="T17" fmla="*/ 0 h 9"/>
                <a:gd name="T18" fmla="*/ 1 w 43"/>
                <a:gd name="T19" fmla="*/ 0 h 9"/>
                <a:gd name="T20" fmla="*/ 1 w 43"/>
                <a:gd name="T21" fmla="*/ 0 h 9"/>
                <a:gd name="T22" fmla="*/ 1 w 43"/>
                <a:gd name="T23" fmla="*/ 0 h 9"/>
                <a:gd name="T24" fmla="*/ 1 w 43"/>
                <a:gd name="T25" fmla="*/ 0 h 9"/>
                <a:gd name="T26" fmla="*/ 1 w 43"/>
                <a:gd name="T27" fmla="*/ 0 h 9"/>
                <a:gd name="T28" fmla="*/ 1 w 43"/>
                <a:gd name="T29" fmla="*/ 0 h 9"/>
                <a:gd name="T30" fmla="*/ 1 w 43"/>
                <a:gd name="T31" fmla="*/ 0 h 9"/>
                <a:gd name="T32" fmla="*/ 1 w 4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9"/>
                <a:gd name="T53" fmla="*/ 43 w 4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1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0 w 43"/>
                <a:gd name="T1" fmla="*/ 0 h 15"/>
                <a:gd name="T2" fmla="*/ 0 w 43"/>
                <a:gd name="T3" fmla="*/ 0 h 15"/>
                <a:gd name="T4" fmla="*/ 0 w 43"/>
                <a:gd name="T5" fmla="*/ 0 h 15"/>
                <a:gd name="T6" fmla="*/ 0 w 43"/>
                <a:gd name="T7" fmla="*/ 0 h 15"/>
                <a:gd name="T8" fmla="*/ 0 w 43"/>
                <a:gd name="T9" fmla="*/ 0 h 15"/>
                <a:gd name="T10" fmla="*/ 0 w 43"/>
                <a:gd name="T11" fmla="*/ 0 h 15"/>
                <a:gd name="T12" fmla="*/ 0 w 43"/>
                <a:gd name="T13" fmla="*/ 0 h 15"/>
                <a:gd name="T14" fmla="*/ 0 w 43"/>
                <a:gd name="T15" fmla="*/ 0 h 15"/>
                <a:gd name="T16" fmla="*/ 0 w 43"/>
                <a:gd name="T17" fmla="*/ 0 h 15"/>
                <a:gd name="T18" fmla="*/ 0 w 43"/>
                <a:gd name="T19" fmla="*/ 0 h 15"/>
                <a:gd name="T20" fmla="*/ 0 w 43"/>
                <a:gd name="T21" fmla="*/ 0 h 15"/>
                <a:gd name="T22" fmla="*/ 0 w 43"/>
                <a:gd name="T23" fmla="*/ 0 h 15"/>
                <a:gd name="T24" fmla="*/ 0 w 43"/>
                <a:gd name="T25" fmla="*/ 0 h 15"/>
                <a:gd name="T26" fmla="*/ 0 w 43"/>
                <a:gd name="T27" fmla="*/ 0 h 15"/>
                <a:gd name="T28" fmla="*/ 0 w 43"/>
                <a:gd name="T29" fmla="*/ 0 h 15"/>
                <a:gd name="T30" fmla="*/ 0 w 43"/>
                <a:gd name="T31" fmla="*/ 0 h 15"/>
                <a:gd name="T32" fmla="*/ 0 w 43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15"/>
                <a:gd name="T53" fmla="*/ 43 w 43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2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1 w 40"/>
                <a:gd name="T1" fmla="*/ 0 h 9"/>
                <a:gd name="T2" fmla="*/ 1 w 40"/>
                <a:gd name="T3" fmla="*/ 0 h 9"/>
                <a:gd name="T4" fmla="*/ 1 w 40"/>
                <a:gd name="T5" fmla="*/ 0 h 9"/>
                <a:gd name="T6" fmla="*/ 1 w 40"/>
                <a:gd name="T7" fmla="*/ 0 h 9"/>
                <a:gd name="T8" fmla="*/ 1 w 40"/>
                <a:gd name="T9" fmla="*/ 0 h 9"/>
                <a:gd name="T10" fmla="*/ 1 w 40"/>
                <a:gd name="T11" fmla="*/ 0 h 9"/>
                <a:gd name="T12" fmla="*/ 1 w 40"/>
                <a:gd name="T13" fmla="*/ 0 h 9"/>
                <a:gd name="T14" fmla="*/ 1 w 40"/>
                <a:gd name="T15" fmla="*/ 0 h 9"/>
                <a:gd name="T16" fmla="*/ 0 w 40"/>
                <a:gd name="T17" fmla="*/ 0 h 9"/>
                <a:gd name="T18" fmla="*/ 0 w 40"/>
                <a:gd name="T19" fmla="*/ 0 h 9"/>
                <a:gd name="T20" fmla="*/ 1 w 40"/>
                <a:gd name="T21" fmla="*/ 0 h 9"/>
                <a:gd name="T22" fmla="*/ 1 w 40"/>
                <a:gd name="T23" fmla="*/ 0 h 9"/>
                <a:gd name="T24" fmla="*/ 1 w 40"/>
                <a:gd name="T25" fmla="*/ 0 h 9"/>
                <a:gd name="T26" fmla="*/ 1 w 40"/>
                <a:gd name="T27" fmla="*/ 0 h 9"/>
                <a:gd name="T28" fmla="*/ 1 w 40"/>
                <a:gd name="T29" fmla="*/ 0 h 9"/>
                <a:gd name="T30" fmla="*/ 1 w 40"/>
                <a:gd name="T31" fmla="*/ 0 h 9"/>
                <a:gd name="T32" fmla="*/ 1 w 4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9"/>
                <a:gd name="T53" fmla="*/ 40 w 4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3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0 w 48"/>
                <a:gd name="T1" fmla="*/ 0 h 15"/>
                <a:gd name="T2" fmla="*/ 0 w 48"/>
                <a:gd name="T3" fmla="*/ 1 h 15"/>
                <a:gd name="T4" fmla="*/ 0 w 48"/>
                <a:gd name="T5" fmla="*/ 1 h 15"/>
                <a:gd name="T6" fmla="*/ 0 w 48"/>
                <a:gd name="T7" fmla="*/ 1 h 15"/>
                <a:gd name="T8" fmla="*/ 0 w 48"/>
                <a:gd name="T9" fmla="*/ 1 h 15"/>
                <a:gd name="T10" fmla="*/ 0 w 48"/>
                <a:gd name="T11" fmla="*/ 1 h 15"/>
                <a:gd name="T12" fmla="*/ 0 w 48"/>
                <a:gd name="T13" fmla="*/ 1 h 15"/>
                <a:gd name="T14" fmla="*/ 0 w 48"/>
                <a:gd name="T15" fmla="*/ 1 h 15"/>
                <a:gd name="T16" fmla="*/ 0 w 48"/>
                <a:gd name="T17" fmla="*/ 1 h 15"/>
                <a:gd name="T18" fmla="*/ 0 w 48"/>
                <a:gd name="T19" fmla="*/ 1 h 15"/>
                <a:gd name="T20" fmla="*/ 0 w 48"/>
                <a:gd name="T21" fmla="*/ 1 h 15"/>
                <a:gd name="T22" fmla="*/ 0 w 48"/>
                <a:gd name="T23" fmla="*/ 1 h 15"/>
                <a:gd name="T24" fmla="*/ 0 w 48"/>
                <a:gd name="T25" fmla="*/ 1 h 15"/>
                <a:gd name="T26" fmla="*/ 0 w 48"/>
                <a:gd name="T27" fmla="*/ 1 h 15"/>
                <a:gd name="T28" fmla="*/ 0 w 48"/>
                <a:gd name="T29" fmla="*/ 1 h 15"/>
                <a:gd name="T30" fmla="*/ 0 w 48"/>
                <a:gd name="T31" fmla="*/ 1 h 15"/>
                <a:gd name="T32" fmla="*/ 0 w 48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5"/>
                <a:gd name="T53" fmla="*/ 48 w 4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4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1 w 52"/>
                <a:gd name="T1" fmla="*/ 0 h 17"/>
                <a:gd name="T2" fmla="*/ 1 w 52"/>
                <a:gd name="T3" fmla="*/ 1 h 17"/>
                <a:gd name="T4" fmla="*/ 1 w 52"/>
                <a:gd name="T5" fmla="*/ 1 h 17"/>
                <a:gd name="T6" fmla="*/ 1 w 52"/>
                <a:gd name="T7" fmla="*/ 1 h 17"/>
                <a:gd name="T8" fmla="*/ 1 w 52"/>
                <a:gd name="T9" fmla="*/ 1 h 17"/>
                <a:gd name="T10" fmla="*/ 1 w 52"/>
                <a:gd name="T11" fmla="*/ 1 h 17"/>
                <a:gd name="T12" fmla="*/ 1 w 52"/>
                <a:gd name="T13" fmla="*/ 1 h 17"/>
                <a:gd name="T14" fmla="*/ 1 w 52"/>
                <a:gd name="T15" fmla="*/ 1 h 17"/>
                <a:gd name="T16" fmla="*/ 0 w 52"/>
                <a:gd name="T17" fmla="*/ 1 h 17"/>
                <a:gd name="T18" fmla="*/ 1 w 52"/>
                <a:gd name="T19" fmla="*/ 1 h 17"/>
                <a:gd name="T20" fmla="*/ 1 w 52"/>
                <a:gd name="T21" fmla="*/ 1 h 17"/>
                <a:gd name="T22" fmla="*/ 1 w 52"/>
                <a:gd name="T23" fmla="*/ 1 h 17"/>
                <a:gd name="T24" fmla="*/ 1 w 52"/>
                <a:gd name="T25" fmla="*/ 1 h 17"/>
                <a:gd name="T26" fmla="*/ 1 w 52"/>
                <a:gd name="T27" fmla="*/ 1 h 17"/>
                <a:gd name="T28" fmla="*/ 1 w 52"/>
                <a:gd name="T29" fmla="*/ 1 h 17"/>
                <a:gd name="T30" fmla="*/ 1 w 52"/>
                <a:gd name="T31" fmla="*/ 1 h 17"/>
                <a:gd name="T32" fmla="*/ 1 w 52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17"/>
                <a:gd name="T53" fmla="*/ 52 w 52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5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0 w 56"/>
                <a:gd name="T1" fmla="*/ 0 h 28"/>
                <a:gd name="T2" fmla="*/ 0 w 56"/>
                <a:gd name="T3" fmla="*/ 0 h 28"/>
                <a:gd name="T4" fmla="*/ 0 w 56"/>
                <a:gd name="T5" fmla="*/ 0 h 28"/>
                <a:gd name="T6" fmla="*/ 0 w 56"/>
                <a:gd name="T7" fmla="*/ 0 h 28"/>
                <a:gd name="T8" fmla="*/ 0 w 56"/>
                <a:gd name="T9" fmla="*/ 0 h 28"/>
                <a:gd name="T10" fmla="*/ 0 w 56"/>
                <a:gd name="T11" fmla="*/ 0 h 28"/>
                <a:gd name="T12" fmla="*/ 0 w 56"/>
                <a:gd name="T13" fmla="*/ 0 h 28"/>
                <a:gd name="T14" fmla="*/ 0 w 56"/>
                <a:gd name="T15" fmla="*/ 0 h 28"/>
                <a:gd name="T16" fmla="*/ 0 w 56"/>
                <a:gd name="T17" fmla="*/ 0 h 28"/>
                <a:gd name="T18" fmla="*/ 0 w 56"/>
                <a:gd name="T19" fmla="*/ 0 h 28"/>
                <a:gd name="T20" fmla="*/ 0 w 56"/>
                <a:gd name="T21" fmla="*/ 0 h 28"/>
                <a:gd name="T22" fmla="*/ 0 w 56"/>
                <a:gd name="T23" fmla="*/ 0 h 28"/>
                <a:gd name="T24" fmla="*/ 0 w 56"/>
                <a:gd name="T25" fmla="*/ 0 h 28"/>
                <a:gd name="T26" fmla="*/ 0 w 56"/>
                <a:gd name="T27" fmla="*/ 0 h 28"/>
                <a:gd name="T28" fmla="*/ 0 w 56"/>
                <a:gd name="T29" fmla="*/ 0 h 28"/>
                <a:gd name="T30" fmla="*/ 0 w 56"/>
                <a:gd name="T31" fmla="*/ 0 h 28"/>
                <a:gd name="T32" fmla="*/ 0 w 56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28"/>
                <a:gd name="T53" fmla="*/ 56 w 5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6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1 w 50"/>
                <a:gd name="T1" fmla="*/ 0 h 33"/>
                <a:gd name="T2" fmla="*/ 1 w 50"/>
                <a:gd name="T3" fmla="*/ 1 h 33"/>
                <a:gd name="T4" fmla="*/ 1 w 50"/>
                <a:gd name="T5" fmla="*/ 1 h 33"/>
                <a:gd name="T6" fmla="*/ 1 w 50"/>
                <a:gd name="T7" fmla="*/ 1 h 33"/>
                <a:gd name="T8" fmla="*/ 1 w 50"/>
                <a:gd name="T9" fmla="*/ 1 h 33"/>
                <a:gd name="T10" fmla="*/ 1 w 50"/>
                <a:gd name="T11" fmla="*/ 1 h 33"/>
                <a:gd name="T12" fmla="*/ 1 w 50"/>
                <a:gd name="T13" fmla="*/ 1 h 33"/>
                <a:gd name="T14" fmla="*/ 1 w 50"/>
                <a:gd name="T15" fmla="*/ 1 h 33"/>
                <a:gd name="T16" fmla="*/ 0 w 50"/>
                <a:gd name="T17" fmla="*/ 1 h 33"/>
                <a:gd name="T18" fmla="*/ 1 w 50"/>
                <a:gd name="T19" fmla="*/ 1 h 33"/>
                <a:gd name="T20" fmla="*/ 1 w 50"/>
                <a:gd name="T21" fmla="*/ 1 h 33"/>
                <a:gd name="T22" fmla="*/ 1 w 50"/>
                <a:gd name="T23" fmla="*/ 1 h 33"/>
                <a:gd name="T24" fmla="*/ 1 w 50"/>
                <a:gd name="T25" fmla="*/ 1 h 33"/>
                <a:gd name="T26" fmla="*/ 1 w 50"/>
                <a:gd name="T27" fmla="*/ 1 h 33"/>
                <a:gd name="T28" fmla="*/ 1 w 50"/>
                <a:gd name="T29" fmla="*/ 1 h 33"/>
                <a:gd name="T30" fmla="*/ 1 w 50"/>
                <a:gd name="T31" fmla="*/ 1 h 33"/>
                <a:gd name="T32" fmla="*/ 1 w 5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33"/>
                <a:gd name="T53" fmla="*/ 50 w 50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7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1 w 46"/>
                <a:gd name="T1" fmla="*/ 0 h 29"/>
                <a:gd name="T2" fmla="*/ 1 w 46"/>
                <a:gd name="T3" fmla="*/ 1 h 29"/>
                <a:gd name="T4" fmla="*/ 1 w 46"/>
                <a:gd name="T5" fmla="*/ 1 h 29"/>
                <a:gd name="T6" fmla="*/ 1 w 46"/>
                <a:gd name="T7" fmla="*/ 1 h 29"/>
                <a:gd name="T8" fmla="*/ 1 w 46"/>
                <a:gd name="T9" fmla="*/ 1 h 29"/>
                <a:gd name="T10" fmla="*/ 1 w 46"/>
                <a:gd name="T11" fmla="*/ 1 h 29"/>
                <a:gd name="T12" fmla="*/ 1 w 46"/>
                <a:gd name="T13" fmla="*/ 1 h 29"/>
                <a:gd name="T14" fmla="*/ 1 w 46"/>
                <a:gd name="T15" fmla="*/ 1 h 29"/>
                <a:gd name="T16" fmla="*/ 0 w 46"/>
                <a:gd name="T17" fmla="*/ 1 h 29"/>
                <a:gd name="T18" fmla="*/ 1 w 46"/>
                <a:gd name="T19" fmla="*/ 1 h 29"/>
                <a:gd name="T20" fmla="*/ 1 w 46"/>
                <a:gd name="T21" fmla="*/ 1 h 29"/>
                <a:gd name="T22" fmla="*/ 1 w 46"/>
                <a:gd name="T23" fmla="*/ 1 h 29"/>
                <a:gd name="T24" fmla="*/ 1 w 46"/>
                <a:gd name="T25" fmla="*/ 1 h 29"/>
                <a:gd name="T26" fmla="*/ 1 w 46"/>
                <a:gd name="T27" fmla="*/ 1 h 29"/>
                <a:gd name="T28" fmla="*/ 1 w 46"/>
                <a:gd name="T29" fmla="*/ 1 h 29"/>
                <a:gd name="T30" fmla="*/ 1 w 46"/>
                <a:gd name="T31" fmla="*/ 1 h 29"/>
                <a:gd name="T32" fmla="*/ 1 w 4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9"/>
                <a:gd name="T53" fmla="*/ 46 w 4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8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1 w 68"/>
                <a:gd name="T1" fmla="*/ 1 h 43"/>
                <a:gd name="T2" fmla="*/ 1 w 68"/>
                <a:gd name="T3" fmla="*/ 1 h 43"/>
                <a:gd name="T4" fmla="*/ 1 w 68"/>
                <a:gd name="T5" fmla="*/ 1 h 43"/>
                <a:gd name="T6" fmla="*/ 1 w 68"/>
                <a:gd name="T7" fmla="*/ 1 h 43"/>
                <a:gd name="T8" fmla="*/ 1 w 68"/>
                <a:gd name="T9" fmla="*/ 1 h 43"/>
                <a:gd name="T10" fmla="*/ 1 w 68"/>
                <a:gd name="T11" fmla="*/ 1 h 43"/>
                <a:gd name="T12" fmla="*/ 1 w 68"/>
                <a:gd name="T13" fmla="*/ 1 h 43"/>
                <a:gd name="T14" fmla="*/ 1 w 68"/>
                <a:gd name="T15" fmla="*/ 1 h 43"/>
                <a:gd name="T16" fmla="*/ 0 w 68"/>
                <a:gd name="T17" fmla="*/ 0 h 43"/>
                <a:gd name="T18" fmla="*/ 1 w 68"/>
                <a:gd name="T19" fmla="*/ 1 h 43"/>
                <a:gd name="T20" fmla="*/ 1 w 68"/>
                <a:gd name="T21" fmla="*/ 1 h 43"/>
                <a:gd name="T22" fmla="*/ 1 w 68"/>
                <a:gd name="T23" fmla="*/ 1 h 43"/>
                <a:gd name="T24" fmla="*/ 1 w 68"/>
                <a:gd name="T25" fmla="*/ 1 h 43"/>
                <a:gd name="T26" fmla="*/ 1 w 68"/>
                <a:gd name="T27" fmla="*/ 1 h 43"/>
                <a:gd name="T28" fmla="*/ 1 w 68"/>
                <a:gd name="T29" fmla="*/ 1 h 43"/>
                <a:gd name="T30" fmla="*/ 1 w 68"/>
                <a:gd name="T31" fmla="*/ 1 h 43"/>
                <a:gd name="T32" fmla="*/ 1 w 68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3"/>
                <a:gd name="T53" fmla="*/ 68 w 68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99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1 w 53"/>
                <a:gd name="T1" fmla="*/ 1 h 37"/>
                <a:gd name="T2" fmla="*/ 1 w 53"/>
                <a:gd name="T3" fmla="*/ 1 h 37"/>
                <a:gd name="T4" fmla="*/ 1 w 53"/>
                <a:gd name="T5" fmla="*/ 1 h 37"/>
                <a:gd name="T6" fmla="*/ 1 w 53"/>
                <a:gd name="T7" fmla="*/ 1 h 37"/>
                <a:gd name="T8" fmla="*/ 1 w 53"/>
                <a:gd name="T9" fmla="*/ 1 h 37"/>
                <a:gd name="T10" fmla="*/ 1 w 53"/>
                <a:gd name="T11" fmla="*/ 1 h 37"/>
                <a:gd name="T12" fmla="*/ 1 w 53"/>
                <a:gd name="T13" fmla="*/ 1 h 37"/>
                <a:gd name="T14" fmla="*/ 1 w 53"/>
                <a:gd name="T15" fmla="*/ 1 h 37"/>
                <a:gd name="T16" fmla="*/ 0 w 53"/>
                <a:gd name="T17" fmla="*/ 0 h 37"/>
                <a:gd name="T18" fmla="*/ 1 w 53"/>
                <a:gd name="T19" fmla="*/ 1 h 37"/>
                <a:gd name="T20" fmla="*/ 1 w 53"/>
                <a:gd name="T21" fmla="*/ 1 h 37"/>
                <a:gd name="T22" fmla="*/ 1 w 53"/>
                <a:gd name="T23" fmla="*/ 1 h 37"/>
                <a:gd name="T24" fmla="*/ 1 w 53"/>
                <a:gd name="T25" fmla="*/ 1 h 37"/>
                <a:gd name="T26" fmla="*/ 1 w 53"/>
                <a:gd name="T27" fmla="*/ 1 h 37"/>
                <a:gd name="T28" fmla="*/ 1 w 53"/>
                <a:gd name="T29" fmla="*/ 1 h 37"/>
                <a:gd name="T30" fmla="*/ 1 w 53"/>
                <a:gd name="T31" fmla="*/ 1 h 37"/>
                <a:gd name="T32" fmla="*/ 1 w 53"/>
                <a:gd name="T33" fmla="*/ 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37"/>
                <a:gd name="T53" fmla="*/ 53 w 53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0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1 w 52"/>
                <a:gd name="T1" fmla="*/ 0 h 32"/>
                <a:gd name="T2" fmla="*/ 1 w 52"/>
                <a:gd name="T3" fmla="*/ 1 h 32"/>
                <a:gd name="T4" fmla="*/ 1 w 52"/>
                <a:gd name="T5" fmla="*/ 1 h 32"/>
                <a:gd name="T6" fmla="*/ 1 w 52"/>
                <a:gd name="T7" fmla="*/ 1 h 32"/>
                <a:gd name="T8" fmla="*/ 1 w 52"/>
                <a:gd name="T9" fmla="*/ 1 h 32"/>
                <a:gd name="T10" fmla="*/ 1 w 52"/>
                <a:gd name="T11" fmla="*/ 1 h 32"/>
                <a:gd name="T12" fmla="*/ 1 w 52"/>
                <a:gd name="T13" fmla="*/ 1 h 32"/>
                <a:gd name="T14" fmla="*/ 1 w 52"/>
                <a:gd name="T15" fmla="*/ 1 h 32"/>
                <a:gd name="T16" fmla="*/ 0 w 52"/>
                <a:gd name="T17" fmla="*/ 1 h 32"/>
                <a:gd name="T18" fmla="*/ 1 w 52"/>
                <a:gd name="T19" fmla="*/ 1 h 32"/>
                <a:gd name="T20" fmla="*/ 1 w 52"/>
                <a:gd name="T21" fmla="*/ 1 h 32"/>
                <a:gd name="T22" fmla="*/ 1 w 52"/>
                <a:gd name="T23" fmla="*/ 1 h 32"/>
                <a:gd name="T24" fmla="*/ 1 w 52"/>
                <a:gd name="T25" fmla="*/ 1 h 32"/>
                <a:gd name="T26" fmla="*/ 1 w 52"/>
                <a:gd name="T27" fmla="*/ 1 h 32"/>
                <a:gd name="T28" fmla="*/ 1 w 52"/>
                <a:gd name="T29" fmla="*/ 1 h 32"/>
                <a:gd name="T30" fmla="*/ 1 w 52"/>
                <a:gd name="T31" fmla="*/ 1 h 32"/>
                <a:gd name="T32" fmla="*/ 1 w 52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32"/>
                <a:gd name="T53" fmla="*/ 52 w 52"/>
                <a:gd name="T54" fmla="*/ 32 h 3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1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1 w 508"/>
                <a:gd name="T1" fmla="*/ 1 h 501"/>
                <a:gd name="T2" fmla="*/ 1 w 508"/>
                <a:gd name="T3" fmla="*/ 1 h 501"/>
                <a:gd name="T4" fmla="*/ 1 w 508"/>
                <a:gd name="T5" fmla="*/ 1 h 501"/>
                <a:gd name="T6" fmla="*/ 1 w 508"/>
                <a:gd name="T7" fmla="*/ 1 h 501"/>
                <a:gd name="T8" fmla="*/ 1 w 508"/>
                <a:gd name="T9" fmla="*/ 1 h 501"/>
                <a:gd name="T10" fmla="*/ 1 w 508"/>
                <a:gd name="T11" fmla="*/ 1 h 501"/>
                <a:gd name="T12" fmla="*/ 1 w 508"/>
                <a:gd name="T13" fmla="*/ 1 h 501"/>
                <a:gd name="T14" fmla="*/ 1 w 508"/>
                <a:gd name="T15" fmla="*/ 1 h 501"/>
                <a:gd name="T16" fmla="*/ 1 w 508"/>
                <a:gd name="T17" fmla="*/ 1 h 501"/>
                <a:gd name="T18" fmla="*/ 1 w 508"/>
                <a:gd name="T19" fmla="*/ 1 h 501"/>
                <a:gd name="T20" fmla="*/ 1 w 508"/>
                <a:gd name="T21" fmla="*/ 1 h 501"/>
                <a:gd name="T22" fmla="*/ 1 w 508"/>
                <a:gd name="T23" fmla="*/ 1 h 501"/>
                <a:gd name="T24" fmla="*/ 1 w 508"/>
                <a:gd name="T25" fmla="*/ 1 h 501"/>
                <a:gd name="T26" fmla="*/ 1 w 508"/>
                <a:gd name="T27" fmla="*/ 1 h 501"/>
                <a:gd name="T28" fmla="*/ 1 w 508"/>
                <a:gd name="T29" fmla="*/ 1 h 501"/>
                <a:gd name="T30" fmla="*/ 1 w 508"/>
                <a:gd name="T31" fmla="*/ 1 h 501"/>
                <a:gd name="T32" fmla="*/ 1 w 508"/>
                <a:gd name="T33" fmla="*/ 1 h 501"/>
                <a:gd name="T34" fmla="*/ 1 w 508"/>
                <a:gd name="T35" fmla="*/ 1 h 501"/>
                <a:gd name="T36" fmla="*/ 1 w 508"/>
                <a:gd name="T37" fmla="*/ 1 h 501"/>
                <a:gd name="T38" fmla="*/ 1 w 508"/>
                <a:gd name="T39" fmla="*/ 1 h 501"/>
                <a:gd name="T40" fmla="*/ 1 w 508"/>
                <a:gd name="T41" fmla="*/ 1 h 501"/>
                <a:gd name="T42" fmla="*/ 1 w 508"/>
                <a:gd name="T43" fmla="*/ 1 h 501"/>
                <a:gd name="T44" fmla="*/ 1 w 508"/>
                <a:gd name="T45" fmla="*/ 1 h 501"/>
                <a:gd name="T46" fmla="*/ 1 w 508"/>
                <a:gd name="T47" fmla="*/ 1 h 501"/>
                <a:gd name="T48" fmla="*/ 1 w 508"/>
                <a:gd name="T49" fmla="*/ 1 h 501"/>
                <a:gd name="T50" fmla="*/ 1 w 508"/>
                <a:gd name="T51" fmla="*/ 1 h 501"/>
                <a:gd name="T52" fmla="*/ 1 w 508"/>
                <a:gd name="T53" fmla="*/ 1 h 501"/>
                <a:gd name="T54" fmla="*/ 1 w 508"/>
                <a:gd name="T55" fmla="*/ 1 h 501"/>
                <a:gd name="T56" fmla="*/ 1 w 508"/>
                <a:gd name="T57" fmla="*/ 1 h 501"/>
                <a:gd name="T58" fmla="*/ 1 w 508"/>
                <a:gd name="T59" fmla="*/ 1 h 501"/>
                <a:gd name="T60" fmla="*/ 1 w 508"/>
                <a:gd name="T61" fmla="*/ 1 h 501"/>
                <a:gd name="T62" fmla="*/ 1 w 508"/>
                <a:gd name="T63" fmla="*/ 1 h 501"/>
                <a:gd name="T64" fmla="*/ 1 w 508"/>
                <a:gd name="T65" fmla="*/ 1 h 501"/>
                <a:gd name="T66" fmla="*/ 1 w 508"/>
                <a:gd name="T67" fmla="*/ 1 h 501"/>
                <a:gd name="T68" fmla="*/ 1 w 508"/>
                <a:gd name="T69" fmla="*/ 1 h 501"/>
                <a:gd name="T70" fmla="*/ 1 w 508"/>
                <a:gd name="T71" fmla="*/ 1 h 501"/>
                <a:gd name="T72" fmla="*/ 1 w 508"/>
                <a:gd name="T73" fmla="*/ 1 h 501"/>
                <a:gd name="T74" fmla="*/ 1 w 508"/>
                <a:gd name="T75" fmla="*/ 1 h 501"/>
                <a:gd name="T76" fmla="*/ 1 w 508"/>
                <a:gd name="T77" fmla="*/ 1 h 501"/>
                <a:gd name="T78" fmla="*/ 1 w 508"/>
                <a:gd name="T79" fmla="*/ 1 h 501"/>
                <a:gd name="T80" fmla="*/ 1 w 508"/>
                <a:gd name="T81" fmla="*/ 1 h 501"/>
                <a:gd name="T82" fmla="*/ 1 w 508"/>
                <a:gd name="T83" fmla="*/ 1 h 501"/>
                <a:gd name="T84" fmla="*/ 1 w 508"/>
                <a:gd name="T85" fmla="*/ 1 h 501"/>
                <a:gd name="T86" fmla="*/ 1 w 508"/>
                <a:gd name="T87" fmla="*/ 1 h 501"/>
                <a:gd name="T88" fmla="*/ 1 w 508"/>
                <a:gd name="T89" fmla="*/ 1 h 501"/>
                <a:gd name="T90" fmla="*/ 1 w 508"/>
                <a:gd name="T91" fmla="*/ 1 h 501"/>
                <a:gd name="T92" fmla="*/ 1 w 508"/>
                <a:gd name="T93" fmla="*/ 1 h 501"/>
                <a:gd name="T94" fmla="*/ 1 w 508"/>
                <a:gd name="T95" fmla="*/ 1 h 501"/>
                <a:gd name="T96" fmla="*/ 1 w 508"/>
                <a:gd name="T97" fmla="*/ 1 h 501"/>
                <a:gd name="T98" fmla="*/ 1 w 508"/>
                <a:gd name="T99" fmla="*/ 1 h 501"/>
                <a:gd name="T100" fmla="*/ 1 w 508"/>
                <a:gd name="T101" fmla="*/ 1 h 501"/>
                <a:gd name="T102" fmla="*/ 1 w 508"/>
                <a:gd name="T103" fmla="*/ 1 h 501"/>
                <a:gd name="T104" fmla="*/ 1 w 508"/>
                <a:gd name="T105" fmla="*/ 1 h 5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8"/>
                <a:gd name="T160" fmla="*/ 0 h 501"/>
                <a:gd name="T161" fmla="*/ 508 w 508"/>
                <a:gd name="T162" fmla="*/ 501 h 5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2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 w 154"/>
                <a:gd name="T1" fmla="*/ 1 h 218"/>
                <a:gd name="T2" fmla="*/ 1 w 154"/>
                <a:gd name="T3" fmla="*/ 1 h 218"/>
                <a:gd name="T4" fmla="*/ 1 w 154"/>
                <a:gd name="T5" fmla="*/ 1 h 218"/>
                <a:gd name="T6" fmla="*/ 1 w 154"/>
                <a:gd name="T7" fmla="*/ 1 h 218"/>
                <a:gd name="T8" fmla="*/ 1 w 154"/>
                <a:gd name="T9" fmla="*/ 1 h 218"/>
                <a:gd name="T10" fmla="*/ 1 w 154"/>
                <a:gd name="T11" fmla="*/ 1 h 218"/>
                <a:gd name="T12" fmla="*/ 1 w 154"/>
                <a:gd name="T13" fmla="*/ 1 h 218"/>
                <a:gd name="T14" fmla="*/ 1 w 154"/>
                <a:gd name="T15" fmla="*/ 1 h 218"/>
                <a:gd name="T16" fmla="*/ 1 w 154"/>
                <a:gd name="T17" fmla="*/ 1 h 218"/>
                <a:gd name="T18" fmla="*/ 1 w 154"/>
                <a:gd name="T19" fmla="*/ 1 h 218"/>
                <a:gd name="T20" fmla="*/ 1 w 154"/>
                <a:gd name="T21" fmla="*/ 1 h 218"/>
                <a:gd name="T22" fmla="*/ 1 w 154"/>
                <a:gd name="T23" fmla="*/ 1 h 218"/>
                <a:gd name="T24" fmla="*/ 1 w 154"/>
                <a:gd name="T25" fmla="*/ 1 h 218"/>
                <a:gd name="T26" fmla="*/ 1 w 154"/>
                <a:gd name="T27" fmla="*/ 1 h 218"/>
                <a:gd name="T28" fmla="*/ 1 w 154"/>
                <a:gd name="T29" fmla="*/ 1 h 218"/>
                <a:gd name="T30" fmla="*/ 1 w 154"/>
                <a:gd name="T31" fmla="*/ 1 h 218"/>
                <a:gd name="T32" fmla="*/ 1 w 154"/>
                <a:gd name="T33" fmla="*/ 1 h 218"/>
                <a:gd name="T34" fmla="*/ 1 w 154"/>
                <a:gd name="T35" fmla="*/ 1 h 218"/>
                <a:gd name="T36" fmla="*/ 1 w 154"/>
                <a:gd name="T37" fmla="*/ 1 h 218"/>
                <a:gd name="T38" fmla="*/ 1 w 154"/>
                <a:gd name="T39" fmla="*/ 1 h 218"/>
                <a:gd name="T40" fmla="*/ 1 w 154"/>
                <a:gd name="T41" fmla="*/ 1 h 218"/>
                <a:gd name="T42" fmla="*/ 1 w 154"/>
                <a:gd name="T43" fmla="*/ 1 h 218"/>
                <a:gd name="T44" fmla="*/ 1 w 154"/>
                <a:gd name="T45" fmla="*/ 1 h 218"/>
                <a:gd name="T46" fmla="*/ 1 w 154"/>
                <a:gd name="T47" fmla="*/ 1 h 218"/>
                <a:gd name="T48" fmla="*/ 1 w 154"/>
                <a:gd name="T49" fmla="*/ 1 h 218"/>
                <a:gd name="T50" fmla="*/ 1 w 154"/>
                <a:gd name="T51" fmla="*/ 1 h 218"/>
                <a:gd name="T52" fmla="*/ 1 w 154"/>
                <a:gd name="T53" fmla="*/ 1 h 218"/>
                <a:gd name="T54" fmla="*/ 1 w 154"/>
                <a:gd name="T55" fmla="*/ 1 h 218"/>
                <a:gd name="T56" fmla="*/ 1 w 154"/>
                <a:gd name="T57" fmla="*/ 1 h 218"/>
                <a:gd name="T58" fmla="*/ 1 w 154"/>
                <a:gd name="T59" fmla="*/ 1 h 218"/>
                <a:gd name="T60" fmla="*/ 1 w 154"/>
                <a:gd name="T61" fmla="*/ 1 h 218"/>
                <a:gd name="T62" fmla="*/ 1 w 154"/>
                <a:gd name="T63" fmla="*/ 1 h 218"/>
                <a:gd name="T64" fmla="*/ 0 w 154"/>
                <a:gd name="T65" fmla="*/ 1 h 218"/>
                <a:gd name="T66" fmla="*/ 1 w 154"/>
                <a:gd name="T67" fmla="*/ 1 h 218"/>
                <a:gd name="T68" fmla="*/ 1 w 154"/>
                <a:gd name="T69" fmla="*/ 1 h 218"/>
                <a:gd name="T70" fmla="*/ 1 w 154"/>
                <a:gd name="T71" fmla="*/ 1 h 218"/>
                <a:gd name="T72" fmla="*/ 1 w 154"/>
                <a:gd name="T73" fmla="*/ 0 h 218"/>
                <a:gd name="T74" fmla="*/ 1 w 154"/>
                <a:gd name="T75" fmla="*/ 1 h 218"/>
                <a:gd name="T76" fmla="*/ 1 w 154"/>
                <a:gd name="T77" fmla="*/ 1 h 218"/>
                <a:gd name="T78" fmla="*/ 1 w 154"/>
                <a:gd name="T79" fmla="*/ 1 h 218"/>
                <a:gd name="T80" fmla="*/ 1 w 154"/>
                <a:gd name="T81" fmla="*/ 1 h 218"/>
                <a:gd name="T82" fmla="*/ 1 w 154"/>
                <a:gd name="T83" fmla="*/ 1 h 218"/>
                <a:gd name="T84" fmla="*/ 1 w 154"/>
                <a:gd name="T85" fmla="*/ 1 h 218"/>
                <a:gd name="T86" fmla="*/ 1 w 154"/>
                <a:gd name="T87" fmla="*/ 1 h 218"/>
                <a:gd name="T88" fmla="*/ 1 w 154"/>
                <a:gd name="T89" fmla="*/ 1 h 218"/>
                <a:gd name="T90" fmla="*/ 1 w 154"/>
                <a:gd name="T91" fmla="*/ 1 h 218"/>
                <a:gd name="T92" fmla="*/ 1 w 154"/>
                <a:gd name="T93" fmla="*/ 1 h 218"/>
                <a:gd name="T94" fmla="*/ 1 w 154"/>
                <a:gd name="T95" fmla="*/ 1 h 218"/>
                <a:gd name="T96" fmla="*/ 1 w 154"/>
                <a:gd name="T97" fmla="*/ 1 h 218"/>
                <a:gd name="T98" fmla="*/ 1 w 154"/>
                <a:gd name="T99" fmla="*/ 1 h 218"/>
                <a:gd name="T100" fmla="*/ 1 w 154"/>
                <a:gd name="T101" fmla="*/ 1 h 218"/>
                <a:gd name="T102" fmla="*/ 1 w 154"/>
                <a:gd name="T103" fmla="*/ 1 h 218"/>
                <a:gd name="T104" fmla="*/ 1 w 154"/>
                <a:gd name="T105" fmla="*/ 1 h 2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4"/>
                <a:gd name="T160" fmla="*/ 0 h 218"/>
                <a:gd name="T161" fmla="*/ 154 w 154"/>
                <a:gd name="T162" fmla="*/ 218 h 2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3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1 w 174"/>
                <a:gd name="T1" fmla="*/ 0 h 203"/>
                <a:gd name="T2" fmla="*/ 1 w 174"/>
                <a:gd name="T3" fmla="*/ 0 h 203"/>
                <a:gd name="T4" fmla="*/ 1 w 174"/>
                <a:gd name="T5" fmla="*/ 0 h 203"/>
                <a:gd name="T6" fmla="*/ 1 w 174"/>
                <a:gd name="T7" fmla="*/ 0 h 203"/>
                <a:gd name="T8" fmla="*/ 1 w 174"/>
                <a:gd name="T9" fmla="*/ 0 h 203"/>
                <a:gd name="T10" fmla="*/ 1 w 174"/>
                <a:gd name="T11" fmla="*/ 0 h 203"/>
                <a:gd name="T12" fmla="*/ 1 w 174"/>
                <a:gd name="T13" fmla="*/ 0 h 203"/>
                <a:gd name="T14" fmla="*/ 1 w 174"/>
                <a:gd name="T15" fmla="*/ 0 h 203"/>
                <a:gd name="T16" fmla="*/ 1 w 174"/>
                <a:gd name="T17" fmla="*/ 0 h 203"/>
                <a:gd name="T18" fmla="*/ 1 w 174"/>
                <a:gd name="T19" fmla="*/ 0 h 203"/>
                <a:gd name="T20" fmla="*/ 1 w 174"/>
                <a:gd name="T21" fmla="*/ 0 h 203"/>
                <a:gd name="T22" fmla="*/ 1 w 174"/>
                <a:gd name="T23" fmla="*/ 0 h 203"/>
                <a:gd name="T24" fmla="*/ 1 w 174"/>
                <a:gd name="T25" fmla="*/ 0 h 203"/>
                <a:gd name="T26" fmla="*/ 1 w 174"/>
                <a:gd name="T27" fmla="*/ 0 h 203"/>
                <a:gd name="T28" fmla="*/ 1 w 174"/>
                <a:gd name="T29" fmla="*/ 0 h 203"/>
                <a:gd name="T30" fmla="*/ 1 w 174"/>
                <a:gd name="T31" fmla="*/ 0 h 203"/>
                <a:gd name="T32" fmla="*/ 1 w 174"/>
                <a:gd name="T33" fmla="*/ 0 h 203"/>
                <a:gd name="T34" fmla="*/ 1 w 174"/>
                <a:gd name="T35" fmla="*/ 0 h 203"/>
                <a:gd name="T36" fmla="*/ 1 w 174"/>
                <a:gd name="T37" fmla="*/ 0 h 203"/>
                <a:gd name="T38" fmla="*/ 1 w 174"/>
                <a:gd name="T39" fmla="*/ 0 h 203"/>
                <a:gd name="T40" fmla="*/ 1 w 174"/>
                <a:gd name="T41" fmla="*/ 0 h 203"/>
                <a:gd name="T42" fmla="*/ 1 w 174"/>
                <a:gd name="T43" fmla="*/ 0 h 203"/>
                <a:gd name="T44" fmla="*/ 1 w 174"/>
                <a:gd name="T45" fmla="*/ 0 h 203"/>
                <a:gd name="T46" fmla="*/ 1 w 174"/>
                <a:gd name="T47" fmla="*/ 0 h 203"/>
                <a:gd name="T48" fmla="*/ 1 w 174"/>
                <a:gd name="T49" fmla="*/ 0 h 203"/>
                <a:gd name="T50" fmla="*/ 1 w 174"/>
                <a:gd name="T51" fmla="*/ 0 h 203"/>
                <a:gd name="T52" fmla="*/ 1 w 174"/>
                <a:gd name="T53" fmla="*/ 0 h 203"/>
                <a:gd name="T54" fmla="*/ 1 w 174"/>
                <a:gd name="T55" fmla="*/ 0 h 203"/>
                <a:gd name="T56" fmla="*/ 1 w 174"/>
                <a:gd name="T57" fmla="*/ 0 h 203"/>
                <a:gd name="T58" fmla="*/ 1 w 174"/>
                <a:gd name="T59" fmla="*/ 0 h 203"/>
                <a:gd name="T60" fmla="*/ 1 w 174"/>
                <a:gd name="T61" fmla="*/ 0 h 203"/>
                <a:gd name="T62" fmla="*/ 1 w 174"/>
                <a:gd name="T63" fmla="*/ 0 h 203"/>
                <a:gd name="T64" fmla="*/ 1 w 174"/>
                <a:gd name="T65" fmla="*/ 0 h 203"/>
                <a:gd name="T66" fmla="*/ 1 w 174"/>
                <a:gd name="T67" fmla="*/ 0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4"/>
                <a:gd name="T103" fmla="*/ 0 h 203"/>
                <a:gd name="T104" fmla="*/ 174 w 174"/>
                <a:gd name="T105" fmla="*/ 203 h 20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4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0 w 107"/>
                <a:gd name="T1" fmla="*/ 1 h 152"/>
                <a:gd name="T2" fmla="*/ 0 w 107"/>
                <a:gd name="T3" fmla="*/ 1 h 152"/>
                <a:gd name="T4" fmla="*/ 0 w 107"/>
                <a:gd name="T5" fmla="*/ 1 h 152"/>
                <a:gd name="T6" fmla="*/ 0 w 107"/>
                <a:gd name="T7" fmla="*/ 1 h 152"/>
                <a:gd name="T8" fmla="*/ 0 w 107"/>
                <a:gd name="T9" fmla="*/ 1 h 152"/>
                <a:gd name="T10" fmla="*/ 0 w 107"/>
                <a:gd name="T11" fmla="*/ 1 h 152"/>
                <a:gd name="T12" fmla="*/ 0 w 107"/>
                <a:gd name="T13" fmla="*/ 1 h 152"/>
                <a:gd name="T14" fmla="*/ 0 w 107"/>
                <a:gd name="T15" fmla="*/ 1 h 152"/>
                <a:gd name="T16" fmla="*/ 0 w 107"/>
                <a:gd name="T17" fmla="*/ 1 h 152"/>
                <a:gd name="T18" fmla="*/ 0 w 107"/>
                <a:gd name="T19" fmla="*/ 1 h 152"/>
                <a:gd name="T20" fmla="*/ 0 w 107"/>
                <a:gd name="T21" fmla="*/ 1 h 152"/>
                <a:gd name="T22" fmla="*/ 0 w 107"/>
                <a:gd name="T23" fmla="*/ 1 h 152"/>
                <a:gd name="T24" fmla="*/ 0 w 107"/>
                <a:gd name="T25" fmla="*/ 1 h 152"/>
                <a:gd name="T26" fmla="*/ 0 w 107"/>
                <a:gd name="T27" fmla="*/ 1 h 152"/>
                <a:gd name="T28" fmla="*/ 0 w 107"/>
                <a:gd name="T29" fmla="*/ 1 h 152"/>
                <a:gd name="T30" fmla="*/ 0 w 107"/>
                <a:gd name="T31" fmla="*/ 1 h 152"/>
                <a:gd name="T32" fmla="*/ 0 w 107"/>
                <a:gd name="T33" fmla="*/ 1 h 152"/>
                <a:gd name="T34" fmla="*/ 0 w 107"/>
                <a:gd name="T35" fmla="*/ 1 h 152"/>
                <a:gd name="T36" fmla="*/ 0 w 107"/>
                <a:gd name="T37" fmla="*/ 1 h 152"/>
                <a:gd name="T38" fmla="*/ 0 w 107"/>
                <a:gd name="T39" fmla="*/ 1 h 152"/>
                <a:gd name="T40" fmla="*/ 0 w 107"/>
                <a:gd name="T41" fmla="*/ 1 h 152"/>
                <a:gd name="T42" fmla="*/ 0 w 107"/>
                <a:gd name="T43" fmla="*/ 1 h 152"/>
                <a:gd name="T44" fmla="*/ 0 w 107"/>
                <a:gd name="T45" fmla="*/ 1 h 152"/>
                <a:gd name="T46" fmla="*/ 0 w 107"/>
                <a:gd name="T47" fmla="*/ 1 h 152"/>
                <a:gd name="T48" fmla="*/ 0 w 107"/>
                <a:gd name="T49" fmla="*/ 1 h 152"/>
                <a:gd name="T50" fmla="*/ 0 w 107"/>
                <a:gd name="T51" fmla="*/ 1 h 152"/>
                <a:gd name="T52" fmla="*/ 0 w 107"/>
                <a:gd name="T53" fmla="*/ 1 h 152"/>
                <a:gd name="T54" fmla="*/ 0 w 107"/>
                <a:gd name="T55" fmla="*/ 1 h 152"/>
                <a:gd name="T56" fmla="*/ 0 w 107"/>
                <a:gd name="T57" fmla="*/ 1 h 152"/>
                <a:gd name="T58" fmla="*/ 0 w 107"/>
                <a:gd name="T59" fmla="*/ 1 h 152"/>
                <a:gd name="T60" fmla="*/ 0 w 107"/>
                <a:gd name="T61" fmla="*/ 1 h 152"/>
                <a:gd name="T62" fmla="*/ 0 w 107"/>
                <a:gd name="T63" fmla="*/ 1 h 152"/>
                <a:gd name="T64" fmla="*/ 0 w 107"/>
                <a:gd name="T65" fmla="*/ 1 h 152"/>
                <a:gd name="T66" fmla="*/ 0 w 107"/>
                <a:gd name="T67" fmla="*/ 1 h 152"/>
                <a:gd name="T68" fmla="*/ 0 w 107"/>
                <a:gd name="T69" fmla="*/ 1 h 152"/>
                <a:gd name="T70" fmla="*/ 0 w 107"/>
                <a:gd name="T71" fmla="*/ 1 h 152"/>
                <a:gd name="T72" fmla="*/ 0 w 107"/>
                <a:gd name="T73" fmla="*/ 1 h 152"/>
                <a:gd name="T74" fmla="*/ 0 w 107"/>
                <a:gd name="T75" fmla="*/ 1 h 152"/>
                <a:gd name="T76" fmla="*/ 0 w 107"/>
                <a:gd name="T77" fmla="*/ 1 h 152"/>
                <a:gd name="T78" fmla="*/ 0 w 107"/>
                <a:gd name="T79" fmla="*/ 1 h 152"/>
                <a:gd name="T80" fmla="*/ 0 w 107"/>
                <a:gd name="T81" fmla="*/ 1 h 152"/>
                <a:gd name="T82" fmla="*/ 0 w 107"/>
                <a:gd name="T83" fmla="*/ 1 h 152"/>
                <a:gd name="T84" fmla="*/ 0 w 107"/>
                <a:gd name="T85" fmla="*/ 1 h 152"/>
                <a:gd name="T86" fmla="*/ 0 w 107"/>
                <a:gd name="T87" fmla="*/ 1 h 152"/>
                <a:gd name="T88" fmla="*/ 0 w 107"/>
                <a:gd name="T89" fmla="*/ 1 h 152"/>
                <a:gd name="T90" fmla="*/ 0 w 107"/>
                <a:gd name="T91" fmla="*/ 1 h 152"/>
                <a:gd name="T92" fmla="*/ 0 w 107"/>
                <a:gd name="T93" fmla="*/ 1 h 152"/>
                <a:gd name="T94" fmla="*/ 0 w 107"/>
                <a:gd name="T95" fmla="*/ 1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7"/>
                <a:gd name="T145" fmla="*/ 0 h 152"/>
                <a:gd name="T146" fmla="*/ 107 w 107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5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 w 106"/>
                <a:gd name="T1" fmla="*/ 1 h 138"/>
                <a:gd name="T2" fmla="*/ 1 w 106"/>
                <a:gd name="T3" fmla="*/ 1 h 138"/>
                <a:gd name="T4" fmla="*/ 1 w 106"/>
                <a:gd name="T5" fmla="*/ 1 h 138"/>
                <a:gd name="T6" fmla="*/ 1 w 106"/>
                <a:gd name="T7" fmla="*/ 1 h 138"/>
                <a:gd name="T8" fmla="*/ 1 w 106"/>
                <a:gd name="T9" fmla="*/ 1 h 138"/>
                <a:gd name="T10" fmla="*/ 1 w 106"/>
                <a:gd name="T11" fmla="*/ 1 h 138"/>
                <a:gd name="T12" fmla="*/ 1 w 106"/>
                <a:gd name="T13" fmla="*/ 1 h 138"/>
                <a:gd name="T14" fmla="*/ 1 w 106"/>
                <a:gd name="T15" fmla="*/ 1 h 138"/>
                <a:gd name="T16" fmla="*/ 1 w 106"/>
                <a:gd name="T17" fmla="*/ 1 h 138"/>
                <a:gd name="T18" fmla="*/ 1 w 106"/>
                <a:gd name="T19" fmla="*/ 1 h 138"/>
                <a:gd name="T20" fmla="*/ 1 w 106"/>
                <a:gd name="T21" fmla="*/ 1 h 138"/>
                <a:gd name="T22" fmla="*/ 1 w 106"/>
                <a:gd name="T23" fmla="*/ 1 h 138"/>
                <a:gd name="T24" fmla="*/ 1 w 106"/>
                <a:gd name="T25" fmla="*/ 1 h 138"/>
                <a:gd name="T26" fmla="*/ 1 w 106"/>
                <a:gd name="T27" fmla="*/ 1 h 138"/>
                <a:gd name="T28" fmla="*/ 1 w 106"/>
                <a:gd name="T29" fmla="*/ 1 h 138"/>
                <a:gd name="T30" fmla="*/ 1 w 106"/>
                <a:gd name="T31" fmla="*/ 1 h 138"/>
                <a:gd name="T32" fmla="*/ 1 w 106"/>
                <a:gd name="T33" fmla="*/ 1 h 138"/>
                <a:gd name="T34" fmla="*/ 1 w 106"/>
                <a:gd name="T35" fmla="*/ 1 h 138"/>
                <a:gd name="T36" fmla="*/ 1 w 106"/>
                <a:gd name="T37" fmla="*/ 1 h 138"/>
                <a:gd name="T38" fmla="*/ 1 w 106"/>
                <a:gd name="T39" fmla="*/ 1 h 138"/>
                <a:gd name="T40" fmla="*/ 1 w 106"/>
                <a:gd name="T41" fmla="*/ 1 h 138"/>
                <a:gd name="T42" fmla="*/ 1 w 106"/>
                <a:gd name="T43" fmla="*/ 1 h 138"/>
                <a:gd name="T44" fmla="*/ 1 w 106"/>
                <a:gd name="T45" fmla="*/ 1 h 138"/>
                <a:gd name="T46" fmla="*/ 1 w 106"/>
                <a:gd name="T47" fmla="*/ 1 h 138"/>
                <a:gd name="T48" fmla="*/ 1 w 106"/>
                <a:gd name="T49" fmla="*/ 1 h 138"/>
                <a:gd name="T50" fmla="*/ 1 w 106"/>
                <a:gd name="T51" fmla="*/ 1 h 138"/>
                <a:gd name="T52" fmla="*/ 1 w 106"/>
                <a:gd name="T53" fmla="*/ 1 h 138"/>
                <a:gd name="T54" fmla="*/ 1 w 106"/>
                <a:gd name="T55" fmla="*/ 1 h 138"/>
                <a:gd name="T56" fmla="*/ 1 w 106"/>
                <a:gd name="T57" fmla="*/ 1 h 138"/>
                <a:gd name="T58" fmla="*/ 1 w 106"/>
                <a:gd name="T59" fmla="*/ 1 h 138"/>
                <a:gd name="T60" fmla="*/ 1 w 106"/>
                <a:gd name="T61" fmla="*/ 1 h 138"/>
                <a:gd name="T62" fmla="*/ 1 w 106"/>
                <a:gd name="T63" fmla="*/ 1 h 138"/>
                <a:gd name="T64" fmla="*/ 1 w 106"/>
                <a:gd name="T65" fmla="*/ 1 h 138"/>
                <a:gd name="T66" fmla="*/ 1 w 106"/>
                <a:gd name="T67" fmla="*/ 1 h 138"/>
                <a:gd name="T68" fmla="*/ 1 w 106"/>
                <a:gd name="T69" fmla="*/ 1 h 138"/>
                <a:gd name="T70" fmla="*/ 1 w 106"/>
                <a:gd name="T71" fmla="*/ 1 h 138"/>
                <a:gd name="T72" fmla="*/ 1 w 106"/>
                <a:gd name="T73" fmla="*/ 1 h 138"/>
                <a:gd name="T74" fmla="*/ 1 w 106"/>
                <a:gd name="T75" fmla="*/ 1 h 138"/>
                <a:gd name="T76" fmla="*/ 1 w 106"/>
                <a:gd name="T77" fmla="*/ 1 h 138"/>
                <a:gd name="T78" fmla="*/ 1 w 106"/>
                <a:gd name="T79" fmla="*/ 1 h 138"/>
                <a:gd name="T80" fmla="*/ 1 w 106"/>
                <a:gd name="T81" fmla="*/ 1 h 138"/>
                <a:gd name="T82" fmla="*/ 1 w 106"/>
                <a:gd name="T83" fmla="*/ 1 h 138"/>
                <a:gd name="T84" fmla="*/ 1 w 106"/>
                <a:gd name="T85" fmla="*/ 1 h 138"/>
                <a:gd name="T86" fmla="*/ 1 w 106"/>
                <a:gd name="T87" fmla="*/ 1 h 138"/>
                <a:gd name="T88" fmla="*/ 1 w 106"/>
                <a:gd name="T89" fmla="*/ 1 h 138"/>
                <a:gd name="T90" fmla="*/ 1 w 106"/>
                <a:gd name="T91" fmla="*/ 1 h 138"/>
                <a:gd name="T92" fmla="*/ 1 w 106"/>
                <a:gd name="T93" fmla="*/ 0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38"/>
                <a:gd name="T143" fmla="*/ 106 w 106"/>
                <a:gd name="T144" fmla="*/ 138 h 1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6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0 w 151"/>
                <a:gd name="T1" fmla="*/ 1 h 116"/>
                <a:gd name="T2" fmla="*/ 0 w 151"/>
                <a:gd name="T3" fmla="*/ 1 h 116"/>
                <a:gd name="T4" fmla="*/ 0 w 151"/>
                <a:gd name="T5" fmla="*/ 1 h 116"/>
                <a:gd name="T6" fmla="*/ 0 w 151"/>
                <a:gd name="T7" fmla="*/ 1 h 116"/>
                <a:gd name="T8" fmla="*/ 0 w 151"/>
                <a:gd name="T9" fmla="*/ 1 h 116"/>
                <a:gd name="T10" fmla="*/ 0 w 151"/>
                <a:gd name="T11" fmla="*/ 1 h 116"/>
                <a:gd name="T12" fmla="*/ 0 w 151"/>
                <a:gd name="T13" fmla="*/ 1 h 116"/>
                <a:gd name="T14" fmla="*/ 0 w 151"/>
                <a:gd name="T15" fmla="*/ 1 h 116"/>
                <a:gd name="T16" fmla="*/ 0 w 151"/>
                <a:gd name="T17" fmla="*/ 1 h 116"/>
                <a:gd name="T18" fmla="*/ 0 w 151"/>
                <a:gd name="T19" fmla="*/ 1 h 116"/>
                <a:gd name="T20" fmla="*/ 0 w 151"/>
                <a:gd name="T21" fmla="*/ 1 h 116"/>
                <a:gd name="T22" fmla="*/ 0 w 151"/>
                <a:gd name="T23" fmla="*/ 1 h 116"/>
                <a:gd name="T24" fmla="*/ 0 w 151"/>
                <a:gd name="T25" fmla="*/ 1 h 116"/>
                <a:gd name="T26" fmla="*/ 0 w 151"/>
                <a:gd name="T27" fmla="*/ 1 h 116"/>
                <a:gd name="T28" fmla="*/ 0 w 151"/>
                <a:gd name="T29" fmla="*/ 1 h 116"/>
                <a:gd name="T30" fmla="*/ 0 w 151"/>
                <a:gd name="T31" fmla="*/ 1 h 116"/>
                <a:gd name="T32" fmla="*/ 0 w 151"/>
                <a:gd name="T33" fmla="*/ 1 h 116"/>
                <a:gd name="T34" fmla="*/ 0 w 151"/>
                <a:gd name="T35" fmla="*/ 1 h 116"/>
                <a:gd name="T36" fmla="*/ 0 w 151"/>
                <a:gd name="T37" fmla="*/ 1 h 116"/>
                <a:gd name="T38" fmla="*/ 0 w 151"/>
                <a:gd name="T39" fmla="*/ 1 h 116"/>
                <a:gd name="T40" fmla="*/ 0 w 151"/>
                <a:gd name="T41" fmla="*/ 1 h 116"/>
                <a:gd name="T42" fmla="*/ 0 w 151"/>
                <a:gd name="T43" fmla="*/ 1 h 116"/>
                <a:gd name="T44" fmla="*/ 0 w 151"/>
                <a:gd name="T45" fmla="*/ 1 h 116"/>
                <a:gd name="T46" fmla="*/ 0 w 151"/>
                <a:gd name="T47" fmla="*/ 1 h 116"/>
                <a:gd name="T48" fmla="*/ 0 w 151"/>
                <a:gd name="T49" fmla="*/ 1 h 116"/>
                <a:gd name="T50" fmla="*/ 0 w 151"/>
                <a:gd name="T51" fmla="*/ 1 h 116"/>
                <a:gd name="T52" fmla="*/ 0 w 151"/>
                <a:gd name="T53" fmla="*/ 1 h 116"/>
                <a:gd name="T54" fmla="*/ 0 w 151"/>
                <a:gd name="T55" fmla="*/ 1 h 116"/>
                <a:gd name="T56" fmla="*/ 0 w 151"/>
                <a:gd name="T57" fmla="*/ 1 h 116"/>
                <a:gd name="T58" fmla="*/ 0 w 151"/>
                <a:gd name="T59" fmla="*/ 1 h 116"/>
                <a:gd name="T60" fmla="*/ 0 w 151"/>
                <a:gd name="T61" fmla="*/ 1 h 116"/>
                <a:gd name="T62" fmla="*/ 0 w 151"/>
                <a:gd name="T63" fmla="*/ 1 h 116"/>
                <a:gd name="T64" fmla="*/ 0 w 151"/>
                <a:gd name="T65" fmla="*/ 1 h 116"/>
                <a:gd name="T66" fmla="*/ 0 w 151"/>
                <a:gd name="T67" fmla="*/ 1 h 116"/>
                <a:gd name="T68" fmla="*/ 0 w 151"/>
                <a:gd name="T69" fmla="*/ 1 h 116"/>
                <a:gd name="T70" fmla="*/ 0 w 151"/>
                <a:gd name="T71" fmla="*/ 1 h 116"/>
                <a:gd name="T72" fmla="*/ 0 w 151"/>
                <a:gd name="T73" fmla="*/ 1 h 116"/>
                <a:gd name="T74" fmla="*/ 0 w 151"/>
                <a:gd name="T75" fmla="*/ 1 h 116"/>
                <a:gd name="T76" fmla="*/ 0 w 151"/>
                <a:gd name="T77" fmla="*/ 1 h 116"/>
                <a:gd name="T78" fmla="*/ 0 w 151"/>
                <a:gd name="T79" fmla="*/ 0 h 116"/>
                <a:gd name="T80" fmla="*/ 0 w 151"/>
                <a:gd name="T81" fmla="*/ 1 h 116"/>
                <a:gd name="T82" fmla="*/ 0 w 151"/>
                <a:gd name="T83" fmla="*/ 1 h 116"/>
                <a:gd name="T84" fmla="*/ 0 w 151"/>
                <a:gd name="T85" fmla="*/ 1 h 116"/>
                <a:gd name="T86" fmla="*/ 0 w 151"/>
                <a:gd name="T87" fmla="*/ 1 h 116"/>
                <a:gd name="T88" fmla="*/ 0 w 151"/>
                <a:gd name="T89" fmla="*/ 1 h 116"/>
                <a:gd name="T90" fmla="*/ 0 w 151"/>
                <a:gd name="T91" fmla="*/ 1 h 116"/>
                <a:gd name="T92" fmla="*/ 0 w 151"/>
                <a:gd name="T93" fmla="*/ 1 h 1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1"/>
                <a:gd name="T142" fmla="*/ 0 h 116"/>
                <a:gd name="T143" fmla="*/ 151 w 151"/>
                <a:gd name="T144" fmla="*/ 116 h 11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7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0 w 141"/>
                <a:gd name="T1" fmla="*/ 0 h 137"/>
                <a:gd name="T2" fmla="*/ 0 w 141"/>
                <a:gd name="T3" fmla="*/ 0 h 137"/>
                <a:gd name="T4" fmla="*/ 0 w 141"/>
                <a:gd name="T5" fmla="*/ 0 h 137"/>
                <a:gd name="T6" fmla="*/ 0 w 141"/>
                <a:gd name="T7" fmla="*/ 0 h 137"/>
                <a:gd name="T8" fmla="*/ 0 w 141"/>
                <a:gd name="T9" fmla="*/ 0 h 137"/>
                <a:gd name="T10" fmla="*/ 0 w 141"/>
                <a:gd name="T11" fmla="*/ 0 h 137"/>
                <a:gd name="T12" fmla="*/ 0 w 141"/>
                <a:gd name="T13" fmla="*/ 0 h 137"/>
                <a:gd name="T14" fmla="*/ 0 w 141"/>
                <a:gd name="T15" fmla="*/ 0 h 137"/>
                <a:gd name="T16" fmla="*/ 0 w 141"/>
                <a:gd name="T17" fmla="*/ 0 h 137"/>
                <a:gd name="T18" fmla="*/ 0 w 141"/>
                <a:gd name="T19" fmla="*/ 0 h 137"/>
                <a:gd name="T20" fmla="*/ 0 w 141"/>
                <a:gd name="T21" fmla="*/ 0 h 137"/>
                <a:gd name="T22" fmla="*/ 0 w 141"/>
                <a:gd name="T23" fmla="*/ 0 h 137"/>
                <a:gd name="T24" fmla="*/ 0 w 141"/>
                <a:gd name="T25" fmla="*/ 0 h 137"/>
                <a:gd name="T26" fmla="*/ 0 w 141"/>
                <a:gd name="T27" fmla="*/ 0 h 137"/>
                <a:gd name="T28" fmla="*/ 0 w 141"/>
                <a:gd name="T29" fmla="*/ 0 h 137"/>
                <a:gd name="T30" fmla="*/ 0 w 141"/>
                <a:gd name="T31" fmla="*/ 0 h 137"/>
                <a:gd name="T32" fmla="*/ 0 w 141"/>
                <a:gd name="T33" fmla="*/ 0 h 137"/>
                <a:gd name="T34" fmla="*/ 0 w 141"/>
                <a:gd name="T35" fmla="*/ 0 h 137"/>
                <a:gd name="T36" fmla="*/ 0 w 141"/>
                <a:gd name="T37" fmla="*/ 0 h 137"/>
                <a:gd name="T38" fmla="*/ 0 w 141"/>
                <a:gd name="T39" fmla="*/ 0 h 137"/>
                <a:gd name="T40" fmla="*/ 0 w 141"/>
                <a:gd name="T41" fmla="*/ 0 h 137"/>
                <a:gd name="T42" fmla="*/ 0 w 141"/>
                <a:gd name="T43" fmla="*/ 0 h 137"/>
                <a:gd name="T44" fmla="*/ 0 w 141"/>
                <a:gd name="T45" fmla="*/ 0 h 137"/>
                <a:gd name="T46" fmla="*/ 0 w 141"/>
                <a:gd name="T47" fmla="*/ 0 h 137"/>
                <a:gd name="T48" fmla="*/ 0 w 141"/>
                <a:gd name="T49" fmla="*/ 0 h 137"/>
                <a:gd name="T50" fmla="*/ 0 w 141"/>
                <a:gd name="T51" fmla="*/ 0 h 137"/>
                <a:gd name="T52" fmla="*/ 0 w 141"/>
                <a:gd name="T53" fmla="*/ 0 h 137"/>
                <a:gd name="T54" fmla="*/ 0 w 141"/>
                <a:gd name="T55" fmla="*/ 0 h 137"/>
                <a:gd name="T56" fmla="*/ 0 w 141"/>
                <a:gd name="T57" fmla="*/ 0 h 137"/>
                <a:gd name="T58" fmla="*/ 0 w 141"/>
                <a:gd name="T59" fmla="*/ 0 h 137"/>
                <a:gd name="T60" fmla="*/ 0 w 141"/>
                <a:gd name="T61" fmla="*/ 0 h 137"/>
                <a:gd name="T62" fmla="*/ 0 w 141"/>
                <a:gd name="T63" fmla="*/ 0 h 137"/>
                <a:gd name="T64" fmla="*/ 0 w 141"/>
                <a:gd name="T65" fmla="*/ 0 h 137"/>
                <a:gd name="T66" fmla="*/ 0 w 141"/>
                <a:gd name="T67" fmla="*/ 0 h 137"/>
                <a:gd name="T68" fmla="*/ 0 w 141"/>
                <a:gd name="T69" fmla="*/ 0 h 137"/>
                <a:gd name="T70" fmla="*/ 0 w 141"/>
                <a:gd name="T71" fmla="*/ 0 h 137"/>
                <a:gd name="T72" fmla="*/ 0 w 141"/>
                <a:gd name="T73" fmla="*/ 0 h 137"/>
                <a:gd name="T74" fmla="*/ 0 w 141"/>
                <a:gd name="T75" fmla="*/ 0 h 137"/>
                <a:gd name="T76" fmla="*/ 0 w 141"/>
                <a:gd name="T77" fmla="*/ 0 h 137"/>
                <a:gd name="T78" fmla="*/ 0 w 141"/>
                <a:gd name="T79" fmla="*/ 0 h 137"/>
                <a:gd name="T80" fmla="*/ 0 w 141"/>
                <a:gd name="T81" fmla="*/ 0 h 137"/>
                <a:gd name="T82" fmla="*/ 0 w 141"/>
                <a:gd name="T83" fmla="*/ 0 h 137"/>
                <a:gd name="T84" fmla="*/ 0 w 141"/>
                <a:gd name="T85" fmla="*/ 0 h 137"/>
                <a:gd name="T86" fmla="*/ 0 w 141"/>
                <a:gd name="T87" fmla="*/ 0 h 137"/>
                <a:gd name="T88" fmla="*/ 0 w 141"/>
                <a:gd name="T89" fmla="*/ 0 h 137"/>
                <a:gd name="T90" fmla="*/ 0 w 141"/>
                <a:gd name="T91" fmla="*/ 0 h 137"/>
                <a:gd name="T92" fmla="*/ 0 w 141"/>
                <a:gd name="T93" fmla="*/ 0 h 13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1"/>
                <a:gd name="T142" fmla="*/ 0 h 137"/>
                <a:gd name="T143" fmla="*/ 141 w 141"/>
                <a:gd name="T144" fmla="*/ 137 h 13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8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 w 112"/>
                <a:gd name="T1" fmla="*/ 1 h 151"/>
                <a:gd name="T2" fmla="*/ 0 w 112"/>
                <a:gd name="T3" fmla="*/ 1 h 151"/>
                <a:gd name="T4" fmla="*/ 1 w 112"/>
                <a:gd name="T5" fmla="*/ 1 h 151"/>
                <a:gd name="T6" fmla="*/ 1 w 112"/>
                <a:gd name="T7" fmla="*/ 1 h 151"/>
                <a:gd name="T8" fmla="*/ 1 w 112"/>
                <a:gd name="T9" fmla="*/ 1 h 151"/>
                <a:gd name="T10" fmla="*/ 1 w 112"/>
                <a:gd name="T11" fmla="*/ 1 h 151"/>
                <a:gd name="T12" fmla="*/ 1 w 112"/>
                <a:gd name="T13" fmla="*/ 1 h 151"/>
                <a:gd name="T14" fmla="*/ 1 w 112"/>
                <a:gd name="T15" fmla="*/ 1 h 151"/>
                <a:gd name="T16" fmla="*/ 1 w 112"/>
                <a:gd name="T17" fmla="*/ 1 h 151"/>
                <a:gd name="T18" fmla="*/ 1 w 112"/>
                <a:gd name="T19" fmla="*/ 1 h 151"/>
                <a:gd name="T20" fmla="*/ 1 w 112"/>
                <a:gd name="T21" fmla="*/ 1 h 151"/>
                <a:gd name="T22" fmla="*/ 1 w 112"/>
                <a:gd name="T23" fmla="*/ 1 h 151"/>
                <a:gd name="T24" fmla="*/ 1 w 112"/>
                <a:gd name="T25" fmla="*/ 1 h 151"/>
                <a:gd name="T26" fmla="*/ 1 w 112"/>
                <a:gd name="T27" fmla="*/ 1 h 151"/>
                <a:gd name="T28" fmla="*/ 1 w 112"/>
                <a:gd name="T29" fmla="*/ 1 h 151"/>
                <a:gd name="T30" fmla="*/ 1 w 112"/>
                <a:gd name="T31" fmla="*/ 1 h 151"/>
                <a:gd name="T32" fmla="*/ 1 w 112"/>
                <a:gd name="T33" fmla="*/ 1 h 151"/>
                <a:gd name="T34" fmla="*/ 1 w 112"/>
                <a:gd name="T35" fmla="*/ 1 h 151"/>
                <a:gd name="T36" fmla="*/ 1 w 112"/>
                <a:gd name="T37" fmla="*/ 1 h 151"/>
                <a:gd name="T38" fmla="*/ 1 w 112"/>
                <a:gd name="T39" fmla="*/ 1 h 151"/>
                <a:gd name="T40" fmla="*/ 1 w 112"/>
                <a:gd name="T41" fmla="*/ 1 h 151"/>
                <a:gd name="T42" fmla="*/ 1 w 112"/>
                <a:gd name="T43" fmla="*/ 1 h 151"/>
                <a:gd name="T44" fmla="*/ 1 w 112"/>
                <a:gd name="T45" fmla="*/ 1 h 151"/>
                <a:gd name="T46" fmla="*/ 1 w 112"/>
                <a:gd name="T47" fmla="*/ 1 h 151"/>
                <a:gd name="T48" fmla="*/ 1 w 112"/>
                <a:gd name="T49" fmla="*/ 1 h 151"/>
                <a:gd name="T50" fmla="*/ 1 w 112"/>
                <a:gd name="T51" fmla="*/ 1 h 151"/>
                <a:gd name="T52" fmla="*/ 1 w 112"/>
                <a:gd name="T53" fmla="*/ 1 h 151"/>
                <a:gd name="T54" fmla="*/ 1 w 112"/>
                <a:gd name="T55" fmla="*/ 1 h 151"/>
                <a:gd name="T56" fmla="*/ 1 w 112"/>
                <a:gd name="T57" fmla="*/ 1 h 151"/>
                <a:gd name="T58" fmla="*/ 1 w 112"/>
                <a:gd name="T59" fmla="*/ 1 h 151"/>
                <a:gd name="T60" fmla="*/ 1 w 112"/>
                <a:gd name="T61" fmla="*/ 1 h 151"/>
                <a:gd name="T62" fmla="*/ 1 w 112"/>
                <a:gd name="T63" fmla="*/ 1 h 151"/>
                <a:gd name="T64" fmla="*/ 1 w 112"/>
                <a:gd name="T65" fmla="*/ 1 h 151"/>
                <a:gd name="T66" fmla="*/ 1 w 112"/>
                <a:gd name="T67" fmla="*/ 1 h 151"/>
                <a:gd name="T68" fmla="*/ 1 w 112"/>
                <a:gd name="T69" fmla="*/ 1 h 151"/>
                <a:gd name="T70" fmla="*/ 1 w 112"/>
                <a:gd name="T71" fmla="*/ 1 h 151"/>
                <a:gd name="T72" fmla="*/ 1 w 112"/>
                <a:gd name="T73" fmla="*/ 1 h 151"/>
                <a:gd name="T74" fmla="*/ 1 w 112"/>
                <a:gd name="T75" fmla="*/ 1 h 151"/>
                <a:gd name="T76" fmla="*/ 1 w 112"/>
                <a:gd name="T77" fmla="*/ 1 h 151"/>
                <a:gd name="T78" fmla="*/ 1 w 112"/>
                <a:gd name="T79" fmla="*/ 1 h 151"/>
                <a:gd name="T80" fmla="*/ 1 w 112"/>
                <a:gd name="T81" fmla="*/ 1 h 151"/>
                <a:gd name="T82" fmla="*/ 1 w 112"/>
                <a:gd name="T83" fmla="*/ 1 h 151"/>
                <a:gd name="T84" fmla="*/ 1 w 112"/>
                <a:gd name="T85" fmla="*/ 1 h 151"/>
                <a:gd name="T86" fmla="*/ 1 w 112"/>
                <a:gd name="T87" fmla="*/ 1 h 151"/>
                <a:gd name="T88" fmla="*/ 1 w 112"/>
                <a:gd name="T89" fmla="*/ 1 h 151"/>
                <a:gd name="T90" fmla="*/ 1 w 112"/>
                <a:gd name="T91" fmla="*/ 1 h 151"/>
                <a:gd name="T92" fmla="*/ 1 w 112"/>
                <a:gd name="T93" fmla="*/ 1 h 151"/>
                <a:gd name="T94" fmla="*/ 1 w 112"/>
                <a:gd name="T95" fmla="*/ 1 h 151"/>
                <a:gd name="T96" fmla="*/ 1 w 112"/>
                <a:gd name="T97" fmla="*/ 1 h 151"/>
                <a:gd name="T98" fmla="*/ 1 w 112"/>
                <a:gd name="T99" fmla="*/ 1 h 151"/>
                <a:gd name="T100" fmla="*/ 1 w 112"/>
                <a:gd name="T101" fmla="*/ 1 h 151"/>
                <a:gd name="T102" fmla="*/ 1 w 112"/>
                <a:gd name="T103" fmla="*/ 1 h 151"/>
                <a:gd name="T104" fmla="*/ 1 w 112"/>
                <a:gd name="T105" fmla="*/ 1 h 151"/>
                <a:gd name="T106" fmla="*/ 1 w 112"/>
                <a:gd name="T107" fmla="*/ 1 h 151"/>
                <a:gd name="T108" fmla="*/ 1 w 112"/>
                <a:gd name="T109" fmla="*/ 1 h 151"/>
                <a:gd name="T110" fmla="*/ 1 w 112"/>
                <a:gd name="T111" fmla="*/ 1 h 151"/>
                <a:gd name="T112" fmla="*/ 1 w 112"/>
                <a:gd name="T113" fmla="*/ 1 h 151"/>
                <a:gd name="T114" fmla="*/ 1 w 112"/>
                <a:gd name="T115" fmla="*/ 1 h 1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"/>
                <a:gd name="T175" fmla="*/ 0 h 151"/>
                <a:gd name="T176" fmla="*/ 112 w 112"/>
                <a:gd name="T177" fmla="*/ 151 h 1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09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0 h 83"/>
                <a:gd name="T2" fmla="*/ 1 w 181"/>
                <a:gd name="T3" fmla="*/ 0 h 83"/>
                <a:gd name="T4" fmla="*/ 1 w 181"/>
                <a:gd name="T5" fmla="*/ 0 h 83"/>
                <a:gd name="T6" fmla="*/ 1 w 181"/>
                <a:gd name="T7" fmla="*/ 0 h 83"/>
                <a:gd name="T8" fmla="*/ 1 w 181"/>
                <a:gd name="T9" fmla="*/ 0 h 83"/>
                <a:gd name="T10" fmla="*/ 1 w 181"/>
                <a:gd name="T11" fmla="*/ 0 h 83"/>
                <a:gd name="T12" fmla="*/ 1 w 181"/>
                <a:gd name="T13" fmla="*/ 0 h 83"/>
                <a:gd name="T14" fmla="*/ 1 w 181"/>
                <a:gd name="T15" fmla="*/ 0 h 83"/>
                <a:gd name="T16" fmla="*/ 1 w 181"/>
                <a:gd name="T17" fmla="*/ 0 h 83"/>
                <a:gd name="T18" fmla="*/ 1 w 181"/>
                <a:gd name="T19" fmla="*/ 0 h 83"/>
                <a:gd name="T20" fmla="*/ 1 w 181"/>
                <a:gd name="T21" fmla="*/ 0 h 83"/>
                <a:gd name="T22" fmla="*/ 1 w 181"/>
                <a:gd name="T23" fmla="*/ 0 h 83"/>
                <a:gd name="T24" fmla="*/ 1 w 181"/>
                <a:gd name="T25" fmla="*/ 0 h 83"/>
                <a:gd name="T26" fmla="*/ 1 w 181"/>
                <a:gd name="T27" fmla="*/ 0 h 83"/>
                <a:gd name="T28" fmla="*/ 1 w 181"/>
                <a:gd name="T29" fmla="*/ 0 h 83"/>
                <a:gd name="T30" fmla="*/ 1 w 181"/>
                <a:gd name="T31" fmla="*/ 0 h 83"/>
                <a:gd name="T32" fmla="*/ 1 w 181"/>
                <a:gd name="T33" fmla="*/ 0 h 83"/>
                <a:gd name="T34" fmla="*/ 1 w 181"/>
                <a:gd name="T35" fmla="*/ 0 h 83"/>
                <a:gd name="T36" fmla="*/ 1 w 181"/>
                <a:gd name="T37" fmla="*/ 0 h 83"/>
                <a:gd name="T38" fmla="*/ 1 w 181"/>
                <a:gd name="T39" fmla="*/ 0 h 83"/>
                <a:gd name="T40" fmla="*/ 1 w 181"/>
                <a:gd name="T41" fmla="*/ 0 h 83"/>
                <a:gd name="T42" fmla="*/ 1 w 181"/>
                <a:gd name="T43" fmla="*/ 0 h 83"/>
                <a:gd name="T44" fmla="*/ 1 w 181"/>
                <a:gd name="T45" fmla="*/ 0 h 83"/>
                <a:gd name="T46" fmla="*/ 1 w 181"/>
                <a:gd name="T47" fmla="*/ 0 h 83"/>
                <a:gd name="T48" fmla="*/ 1 w 181"/>
                <a:gd name="T49" fmla="*/ 0 h 83"/>
                <a:gd name="T50" fmla="*/ 1 w 181"/>
                <a:gd name="T51" fmla="*/ 0 h 83"/>
                <a:gd name="T52" fmla="*/ 1 w 181"/>
                <a:gd name="T53" fmla="*/ 0 h 83"/>
                <a:gd name="T54" fmla="*/ 1 w 181"/>
                <a:gd name="T55" fmla="*/ 0 h 83"/>
                <a:gd name="T56" fmla="*/ 1 w 181"/>
                <a:gd name="T57" fmla="*/ 0 h 83"/>
                <a:gd name="T58" fmla="*/ 1 w 181"/>
                <a:gd name="T59" fmla="*/ 0 h 83"/>
                <a:gd name="T60" fmla="*/ 1 w 181"/>
                <a:gd name="T61" fmla="*/ 0 h 83"/>
                <a:gd name="T62" fmla="*/ 1 w 181"/>
                <a:gd name="T63" fmla="*/ 0 h 83"/>
                <a:gd name="T64" fmla="*/ 1 w 181"/>
                <a:gd name="T65" fmla="*/ 0 h 83"/>
                <a:gd name="T66" fmla="*/ 1 w 181"/>
                <a:gd name="T67" fmla="*/ 0 h 83"/>
                <a:gd name="T68" fmla="*/ 1 w 181"/>
                <a:gd name="T69" fmla="*/ 0 h 83"/>
                <a:gd name="T70" fmla="*/ 1 w 181"/>
                <a:gd name="T71" fmla="*/ 0 h 83"/>
                <a:gd name="T72" fmla="*/ 1 w 181"/>
                <a:gd name="T73" fmla="*/ 0 h 83"/>
                <a:gd name="T74" fmla="*/ 1 w 181"/>
                <a:gd name="T75" fmla="*/ 0 h 83"/>
                <a:gd name="T76" fmla="*/ 1 w 181"/>
                <a:gd name="T77" fmla="*/ 0 h 83"/>
                <a:gd name="T78" fmla="*/ 1 w 181"/>
                <a:gd name="T79" fmla="*/ 0 h 83"/>
                <a:gd name="T80" fmla="*/ 1 w 181"/>
                <a:gd name="T81" fmla="*/ 0 h 83"/>
                <a:gd name="T82" fmla="*/ 1 w 181"/>
                <a:gd name="T83" fmla="*/ 0 h 83"/>
                <a:gd name="T84" fmla="*/ 1 w 181"/>
                <a:gd name="T85" fmla="*/ 0 h 83"/>
                <a:gd name="T86" fmla="*/ 1 w 181"/>
                <a:gd name="T87" fmla="*/ 0 h 83"/>
                <a:gd name="T88" fmla="*/ 1 w 181"/>
                <a:gd name="T89" fmla="*/ 0 h 83"/>
                <a:gd name="T90" fmla="*/ 1 w 181"/>
                <a:gd name="T91" fmla="*/ 0 h 83"/>
                <a:gd name="T92" fmla="*/ 1 w 181"/>
                <a:gd name="T93" fmla="*/ 0 h 83"/>
                <a:gd name="T94" fmla="*/ 1 w 181"/>
                <a:gd name="T95" fmla="*/ 0 h 83"/>
                <a:gd name="T96" fmla="*/ 1 w 181"/>
                <a:gd name="T97" fmla="*/ 0 h 83"/>
                <a:gd name="T98" fmla="*/ 1 w 181"/>
                <a:gd name="T99" fmla="*/ 0 h 83"/>
                <a:gd name="T100" fmla="*/ 1 w 181"/>
                <a:gd name="T101" fmla="*/ 0 h 83"/>
                <a:gd name="T102" fmla="*/ 1 w 181"/>
                <a:gd name="T103" fmla="*/ 0 h 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1"/>
                <a:gd name="T157" fmla="*/ 0 h 83"/>
                <a:gd name="T158" fmla="*/ 181 w 181"/>
                <a:gd name="T159" fmla="*/ 83 h 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0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1 w 148"/>
                <a:gd name="T1" fmla="*/ 0 h 169"/>
                <a:gd name="T2" fmla="*/ 1 w 148"/>
                <a:gd name="T3" fmla="*/ 0 h 169"/>
                <a:gd name="T4" fmla="*/ 1 w 148"/>
                <a:gd name="T5" fmla="*/ 0 h 169"/>
                <a:gd name="T6" fmla="*/ 1 w 148"/>
                <a:gd name="T7" fmla="*/ 0 h 169"/>
                <a:gd name="T8" fmla="*/ 1 w 148"/>
                <a:gd name="T9" fmla="*/ 0 h 169"/>
                <a:gd name="T10" fmla="*/ 1 w 148"/>
                <a:gd name="T11" fmla="*/ 0 h 169"/>
                <a:gd name="T12" fmla="*/ 1 w 148"/>
                <a:gd name="T13" fmla="*/ 0 h 169"/>
                <a:gd name="T14" fmla="*/ 1 w 148"/>
                <a:gd name="T15" fmla="*/ 0 h 169"/>
                <a:gd name="T16" fmla="*/ 1 w 148"/>
                <a:gd name="T17" fmla="*/ 0 h 169"/>
                <a:gd name="T18" fmla="*/ 1 w 148"/>
                <a:gd name="T19" fmla="*/ 0 h 169"/>
                <a:gd name="T20" fmla="*/ 1 w 148"/>
                <a:gd name="T21" fmla="*/ 0 h 169"/>
                <a:gd name="T22" fmla="*/ 1 w 148"/>
                <a:gd name="T23" fmla="*/ 0 h 169"/>
                <a:gd name="T24" fmla="*/ 1 w 148"/>
                <a:gd name="T25" fmla="*/ 0 h 169"/>
                <a:gd name="T26" fmla="*/ 1 w 148"/>
                <a:gd name="T27" fmla="*/ 0 h 169"/>
                <a:gd name="T28" fmla="*/ 1 w 148"/>
                <a:gd name="T29" fmla="*/ 0 h 169"/>
                <a:gd name="T30" fmla="*/ 1 w 148"/>
                <a:gd name="T31" fmla="*/ 0 h 169"/>
                <a:gd name="T32" fmla="*/ 1 w 148"/>
                <a:gd name="T33" fmla="*/ 0 h 169"/>
                <a:gd name="T34" fmla="*/ 1 w 148"/>
                <a:gd name="T35" fmla="*/ 0 h 169"/>
                <a:gd name="T36" fmla="*/ 1 w 148"/>
                <a:gd name="T37" fmla="*/ 0 h 169"/>
                <a:gd name="T38" fmla="*/ 1 w 148"/>
                <a:gd name="T39" fmla="*/ 0 h 169"/>
                <a:gd name="T40" fmla="*/ 1 w 148"/>
                <a:gd name="T41" fmla="*/ 0 h 169"/>
                <a:gd name="T42" fmla="*/ 1 w 148"/>
                <a:gd name="T43" fmla="*/ 0 h 169"/>
                <a:gd name="T44" fmla="*/ 1 w 148"/>
                <a:gd name="T45" fmla="*/ 0 h 169"/>
                <a:gd name="T46" fmla="*/ 1 w 148"/>
                <a:gd name="T47" fmla="*/ 0 h 169"/>
                <a:gd name="T48" fmla="*/ 1 w 148"/>
                <a:gd name="T49" fmla="*/ 0 h 169"/>
                <a:gd name="T50" fmla="*/ 1 w 148"/>
                <a:gd name="T51" fmla="*/ 0 h 169"/>
                <a:gd name="T52" fmla="*/ 1 w 148"/>
                <a:gd name="T53" fmla="*/ 0 h 169"/>
                <a:gd name="T54" fmla="*/ 1 w 148"/>
                <a:gd name="T55" fmla="*/ 0 h 169"/>
                <a:gd name="T56" fmla="*/ 1 w 148"/>
                <a:gd name="T57" fmla="*/ 0 h 169"/>
                <a:gd name="T58" fmla="*/ 1 w 148"/>
                <a:gd name="T59" fmla="*/ 0 h 169"/>
                <a:gd name="T60" fmla="*/ 1 w 148"/>
                <a:gd name="T61" fmla="*/ 0 h 169"/>
                <a:gd name="T62" fmla="*/ 1 w 148"/>
                <a:gd name="T63" fmla="*/ 0 h 169"/>
                <a:gd name="T64" fmla="*/ 1 w 148"/>
                <a:gd name="T65" fmla="*/ 0 h 169"/>
                <a:gd name="T66" fmla="*/ 1 w 148"/>
                <a:gd name="T67" fmla="*/ 0 h 169"/>
                <a:gd name="T68" fmla="*/ 1 w 148"/>
                <a:gd name="T69" fmla="*/ 0 h 169"/>
                <a:gd name="T70" fmla="*/ 1 w 148"/>
                <a:gd name="T71" fmla="*/ 0 h 169"/>
                <a:gd name="T72" fmla="*/ 1 w 148"/>
                <a:gd name="T73" fmla="*/ 0 h 169"/>
                <a:gd name="T74" fmla="*/ 1 w 148"/>
                <a:gd name="T75" fmla="*/ 0 h 169"/>
                <a:gd name="T76" fmla="*/ 1 w 148"/>
                <a:gd name="T77" fmla="*/ 0 h 169"/>
                <a:gd name="T78" fmla="*/ 1 w 148"/>
                <a:gd name="T79" fmla="*/ 0 h 169"/>
                <a:gd name="T80" fmla="*/ 1 w 148"/>
                <a:gd name="T81" fmla="*/ 0 h 169"/>
                <a:gd name="T82" fmla="*/ 1 w 148"/>
                <a:gd name="T83" fmla="*/ 0 h 169"/>
                <a:gd name="T84" fmla="*/ 1 w 148"/>
                <a:gd name="T85" fmla="*/ 0 h 169"/>
                <a:gd name="T86" fmla="*/ 1 w 148"/>
                <a:gd name="T87" fmla="*/ 0 h 169"/>
                <a:gd name="T88" fmla="*/ 1 w 148"/>
                <a:gd name="T89" fmla="*/ 0 h 169"/>
                <a:gd name="T90" fmla="*/ 1 w 148"/>
                <a:gd name="T91" fmla="*/ 0 h 169"/>
                <a:gd name="T92" fmla="*/ 1 w 148"/>
                <a:gd name="T93" fmla="*/ 0 h 169"/>
                <a:gd name="T94" fmla="*/ 1 w 148"/>
                <a:gd name="T95" fmla="*/ 0 h 1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169"/>
                <a:gd name="T146" fmla="*/ 148 w 148"/>
                <a:gd name="T147" fmla="*/ 169 h 16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1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1 w 110"/>
                <a:gd name="T1" fmla="*/ 1 h 195"/>
                <a:gd name="T2" fmla="*/ 1 w 110"/>
                <a:gd name="T3" fmla="*/ 1 h 195"/>
                <a:gd name="T4" fmla="*/ 1 w 110"/>
                <a:gd name="T5" fmla="*/ 1 h 195"/>
                <a:gd name="T6" fmla="*/ 1 w 110"/>
                <a:gd name="T7" fmla="*/ 1 h 195"/>
                <a:gd name="T8" fmla="*/ 1 w 110"/>
                <a:gd name="T9" fmla="*/ 1 h 195"/>
                <a:gd name="T10" fmla="*/ 1 w 110"/>
                <a:gd name="T11" fmla="*/ 1 h 195"/>
                <a:gd name="T12" fmla="*/ 1 w 110"/>
                <a:gd name="T13" fmla="*/ 1 h 195"/>
                <a:gd name="T14" fmla="*/ 1 w 110"/>
                <a:gd name="T15" fmla="*/ 1 h 195"/>
                <a:gd name="T16" fmla="*/ 1 w 110"/>
                <a:gd name="T17" fmla="*/ 1 h 195"/>
                <a:gd name="T18" fmla="*/ 1 w 110"/>
                <a:gd name="T19" fmla="*/ 1 h 195"/>
                <a:gd name="T20" fmla="*/ 1 w 110"/>
                <a:gd name="T21" fmla="*/ 1 h 195"/>
                <a:gd name="T22" fmla="*/ 1 w 110"/>
                <a:gd name="T23" fmla="*/ 1 h 195"/>
                <a:gd name="T24" fmla="*/ 1 w 110"/>
                <a:gd name="T25" fmla="*/ 1 h 195"/>
                <a:gd name="T26" fmla="*/ 1 w 110"/>
                <a:gd name="T27" fmla="*/ 1 h 195"/>
                <a:gd name="T28" fmla="*/ 1 w 110"/>
                <a:gd name="T29" fmla="*/ 1 h 195"/>
                <a:gd name="T30" fmla="*/ 1 w 110"/>
                <a:gd name="T31" fmla="*/ 1 h 195"/>
                <a:gd name="T32" fmla="*/ 1 w 110"/>
                <a:gd name="T33" fmla="*/ 1 h 195"/>
                <a:gd name="T34" fmla="*/ 1 w 110"/>
                <a:gd name="T35" fmla="*/ 1 h 195"/>
                <a:gd name="T36" fmla="*/ 1 w 110"/>
                <a:gd name="T37" fmla="*/ 1 h 195"/>
                <a:gd name="T38" fmla="*/ 1 w 110"/>
                <a:gd name="T39" fmla="*/ 1 h 195"/>
                <a:gd name="T40" fmla="*/ 1 w 110"/>
                <a:gd name="T41" fmla="*/ 1 h 195"/>
                <a:gd name="T42" fmla="*/ 1 w 110"/>
                <a:gd name="T43" fmla="*/ 1 h 195"/>
                <a:gd name="T44" fmla="*/ 1 w 110"/>
                <a:gd name="T45" fmla="*/ 1 h 195"/>
                <a:gd name="T46" fmla="*/ 1 w 110"/>
                <a:gd name="T47" fmla="*/ 1 h 195"/>
                <a:gd name="T48" fmla="*/ 0 w 110"/>
                <a:gd name="T49" fmla="*/ 1 h 195"/>
                <a:gd name="T50" fmla="*/ 1 w 110"/>
                <a:gd name="T51" fmla="*/ 1 h 195"/>
                <a:gd name="T52" fmla="*/ 1 w 110"/>
                <a:gd name="T53" fmla="*/ 1 h 195"/>
                <a:gd name="T54" fmla="*/ 1 w 110"/>
                <a:gd name="T55" fmla="*/ 1 h 195"/>
                <a:gd name="T56" fmla="*/ 1 w 110"/>
                <a:gd name="T57" fmla="*/ 1 h 195"/>
                <a:gd name="T58" fmla="*/ 1 w 110"/>
                <a:gd name="T59" fmla="*/ 1 h 195"/>
                <a:gd name="T60" fmla="*/ 1 w 110"/>
                <a:gd name="T61" fmla="*/ 1 h 195"/>
                <a:gd name="T62" fmla="*/ 1 w 110"/>
                <a:gd name="T63" fmla="*/ 1 h 195"/>
                <a:gd name="T64" fmla="*/ 1 w 110"/>
                <a:gd name="T65" fmla="*/ 1 h 195"/>
                <a:gd name="T66" fmla="*/ 1 w 110"/>
                <a:gd name="T67" fmla="*/ 1 h 195"/>
                <a:gd name="T68" fmla="*/ 1 w 110"/>
                <a:gd name="T69" fmla="*/ 1 h 195"/>
                <a:gd name="T70" fmla="*/ 1 w 110"/>
                <a:gd name="T71" fmla="*/ 1 h 195"/>
                <a:gd name="T72" fmla="*/ 1 w 110"/>
                <a:gd name="T73" fmla="*/ 1 h 195"/>
                <a:gd name="T74" fmla="*/ 1 w 110"/>
                <a:gd name="T75" fmla="*/ 1 h 195"/>
                <a:gd name="T76" fmla="*/ 1 w 110"/>
                <a:gd name="T77" fmla="*/ 1 h 195"/>
                <a:gd name="T78" fmla="*/ 1 w 110"/>
                <a:gd name="T79" fmla="*/ 1 h 195"/>
                <a:gd name="T80" fmla="*/ 1 w 110"/>
                <a:gd name="T81" fmla="*/ 1 h 195"/>
                <a:gd name="T82" fmla="*/ 1 w 110"/>
                <a:gd name="T83" fmla="*/ 1 h 195"/>
                <a:gd name="T84" fmla="*/ 1 w 110"/>
                <a:gd name="T85" fmla="*/ 1 h 195"/>
                <a:gd name="T86" fmla="*/ 1 w 110"/>
                <a:gd name="T87" fmla="*/ 1 h 195"/>
                <a:gd name="T88" fmla="*/ 1 w 110"/>
                <a:gd name="T89" fmla="*/ 1 h 195"/>
                <a:gd name="T90" fmla="*/ 1 w 110"/>
                <a:gd name="T91" fmla="*/ 1 h 195"/>
                <a:gd name="T92" fmla="*/ 1 w 110"/>
                <a:gd name="T93" fmla="*/ 1 h 195"/>
                <a:gd name="T94" fmla="*/ 1 w 110"/>
                <a:gd name="T95" fmla="*/ 1 h 195"/>
                <a:gd name="T96" fmla="*/ 1 w 110"/>
                <a:gd name="T97" fmla="*/ 0 h 1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195"/>
                <a:gd name="T149" fmla="*/ 110 w 110"/>
                <a:gd name="T150" fmla="*/ 195 h 1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2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 w 177"/>
                <a:gd name="T1" fmla="*/ 0 h 101"/>
                <a:gd name="T2" fmla="*/ 1 w 177"/>
                <a:gd name="T3" fmla="*/ 0 h 101"/>
                <a:gd name="T4" fmla="*/ 1 w 177"/>
                <a:gd name="T5" fmla="*/ 0 h 101"/>
                <a:gd name="T6" fmla="*/ 1 w 177"/>
                <a:gd name="T7" fmla="*/ 0 h 101"/>
                <a:gd name="T8" fmla="*/ 1 w 177"/>
                <a:gd name="T9" fmla="*/ 0 h 101"/>
                <a:gd name="T10" fmla="*/ 1 w 177"/>
                <a:gd name="T11" fmla="*/ 0 h 101"/>
                <a:gd name="T12" fmla="*/ 1 w 177"/>
                <a:gd name="T13" fmla="*/ 0 h 101"/>
                <a:gd name="T14" fmla="*/ 1 w 177"/>
                <a:gd name="T15" fmla="*/ 0 h 101"/>
                <a:gd name="T16" fmla="*/ 1 w 177"/>
                <a:gd name="T17" fmla="*/ 0 h 101"/>
                <a:gd name="T18" fmla="*/ 1 w 177"/>
                <a:gd name="T19" fmla="*/ 0 h 101"/>
                <a:gd name="T20" fmla="*/ 1 w 177"/>
                <a:gd name="T21" fmla="*/ 0 h 101"/>
                <a:gd name="T22" fmla="*/ 1 w 177"/>
                <a:gd name="T23" fmla="*/ 0 h 101"/>
                <a:gd name="T24" fmla="*/ 1 w 177"/>
                <a:gd name="T25" fmla="*/ 0 h 101"/>
                <a:gd name="T26" fmla="*/ 1 w 177"/>
                <a:gd name="T27" fmla="*/ 0 h 101"/>
                <a:gd name="T28" fmla="*/ 1 w 177"/>
                <a:gd name="T29" fmla="*/ 0 h 101"/>
                <a:gd name="T30" fmla="*/ 1 w 177"/>
                <a:gd name="T31" fmla="*/ 0 h 101"/>
                <a:gd name="T32" fmla="*/ 1 w 177"/>
                <a:gd name="T33" fmla="*/ 0 h 101"/>
                <a:gd name="T34" fmla="*/ 1 w 177"/>
                <a:gd name="T35" fmla="*/ 0 h 101"/>
                <a:gd name="T36" fmla="*/ 1 w 177"/>
                <a:gd name="T37" fmla="*/ 0 h 101"/>
                <a:gd name="T38" fmla="*/ 1 w 177"/>
                <a:gd name="T39" fmla="*/ 0 h 101"/>
                <a:gd name="T40" fmla="*/ 1 w 177"/>
                <a:gd name="T41" fmla="*/ 0 h 101"/>
                <a:gd name="T42" fmla="*/ 1 w 177"/>
                <a:gd name="T43" fmla="*/ 0 h 101"/>
                <a:gd name="T44" fmla="*/ 1 w 177"/>
                <a:gd name="T45" fmla="*/ 0 h 101"/>
                <a:gd name="T46" fmla="*/ 1 w 177"/>
                <a:gd name="T47" fmla="*/ 0 h 101"/>
                <a:gd name="T48" fmla="*/ 1 w 177"/>
                <a:gd name="T49" fmla="*/ 0 h 101"/>
                <a:gd name="T50" fmla="*/ 1 w 177"/>
                <a:gd name="T51" fmla="*/ 0 h 101"/>
                <a:gd name="T52" fmla="*/ 1 w 177"/>
                <a:gd name="T53" fmla="*/ 0 h 101"/>
                <a:gd name="T54" fmla="*/ 1 w 177"/>
                <a:gd name="T55" fmla="*/ 0 h 101"/>
                <a:gd name="T56" fmla="*/ 1 w 177"/>
                <a:gd name="T57" fmla="*/ 0 h 101"/>
                <a:gd name="T58" fmla="*/ 1 w 177"/>
                <a:gd name="T59" fmla="*/ 0 h 101"/>
                <a:gd name="T60" fmla="*/ 1 w 177"/>
                <a:gd name="T61" fmla="*/ 0 h 101"/>
                <a:gd name="T62" fmla="*/ 1 w 177"/>
                <a:gd name="T63" fmla="*/ 0 h 101"/>
                <a:gd name="T64" fmla="*/ 1 w 177"/>
                <a:gd name="T65" fmla="*/ 0 h 101"/>
                <a:gd name="T66" fmla="*/ 1 w 177"/>
                <a:gd name="T67" fmla="*/ 0 h 101"/>
                <a:gd name="T68" fmla="*/ 1 w 177"/>
                <a:gd name="T69" fmla="*/ 0 h 101"/>
                <a:gd name="T70" fmla="*/ 1 w 177"/>
                <a:gd name="T71" fmla="*/ 0 h 101"/>
                <a:gd name="T72" fmla="*/ 1 w 177"/>
                <a:gd name="T73" fmla="*/ 0 h 101"/>
                <a:gd name="T74" fmla="*/ 1 w 177"/>
                <a:gd name="T75" fmla="*/ 0 h 101"/>
                <a:gd name="T76" fmla="*/ 1 w 177"/>
                <a:gd name="T77" fmla="*/ 0 h 101"/>
                <a:gd name="T78" fmla="*/ 1 w 177"/>
                <a:gd name="T79" fmla="*/ 0 h 101"/>
                <a:gd name="T80" fmla="*/ 1 w 177"/>
                <a:gd name="T81" fmla="*/ 0 h 101"/>
                <a:gd name="T82" fmla="*/ 1 w 177"/>
                <a:gd name="T83" fmla="*/ 0 h 101"/>
                <a:gd name="T84" fmla="*/ 1 w 177"/>
                <a:gd name="T85" fmla="*/ 0 h 101"/>
                <a:gd name="T86" fmla="*/ 1 w 177"/>
                <a:gd name="T87" fmla="*/ 0 h 101"/>
                <a:gd name="T88" fmla="*/ 1 w 177"/>
                <a:gd name="T89" fmla="*/ 0 h 101"/>
                <a:gd name="T90" fmla="*/ 1 w 177"/>
                <a:gd name="T91" fmla="*/ 0 h 101"/>
                <a:gd name="T92" fmla="*/ 1 w 177"/>
                <a:gd name="T93" fmla="*/ 0 h 101"/>
                <a:gd name="T94" fmla="*/ 1 w 177"/>
                <a:gd name="T95" fmla="*/ 0 h 101"/>
                <a:gd name="T96" fmla="*/ 1 w 177"/>
                <a:gd name="T97" fmla="*/ 0 h 101"/>
                <a:gd name="T98" fmla="*/ 1 w 177"/>
                <a:gd name="T99" fmla="*/ 0 h 101"/>
                <a:gd name="T100" fmla="*/ 1 w 177"/>
                <a:gd name="T101" fmla="*/ 0 h 101"/>
                <a:gd name="T102" fmla="*/ 1 w 177"/>
                <a:gd name="T103" fmla="*/ 0 h 1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7"/>
                <a:gd name="T157" fmla="*/ 0 h 101"/>
                <a:gd name="T158" fmla="*/ 177 w 177"/>
                <a:gd name="T159" fmla="*/ 101 h 1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3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1 w 16"/>
                <a:gd name="T1" fmla="*/ 1 h 17"/>
                <a:gd name="T2" fmla="*/ 1 w 16"/>
                <a:gd name="T3" fmla="*/ 0 h 17"/>
                <a:gd name="T4" fmla="*/ 1 w 16"/>
                <a:gd name="T5" fmla="*/ 0 h 17"/>
                <a:gd name="T6" fmla="*/ 1 w 16"/>
                <a:gd name="T7" fmla="*/ 1 h 17"/>
                <a:gd name="T8" fmla="*/ 1 w 16"/>
                <a:gd name="T9" fmla="*/ 1 h 17"/>
                <a:gd name="T10" fmla="*/ 1 w 16"/>
                <a:gd name="T11" fmla="*/ 1 h 17"/>
                <a:gd name="T12" fmla="*/ 1 w 16"/>
                <a:gd name="T13" fmla="*/ 1 h 17"/>
                <a:gd name="T14" fmla="*/ 1 w 16"/>
                <a:gd name="T15" fmla="*/ 1 h 17"/>
                <a:gd name="T16" fmla="*/ 1 w 16"/>
                <a:gd name="T17" fmla="*/ 1 h 17"/>
                <a:gd name="T18" fmla="*/ 1 w 16"/>
                <a:gd name="T19" fmla="*/ 1 h 17"/>
                <a:gd name="T20" fmla="*/ 1 w 16"/>
                <a:gd name="T21" fmla="*/ 1 h 17"/>
                <a:gd name="T22" fmla="*/ 1 w 16"/>
                <a:gd name="T23" fmla="*/ 1 h 17"/>
                <a:gd name="T24" fmla="*/ 1 w 16"/>
                <a:gd name="T25" fmla="*/ 1 h 17"/>
                <a:gd name="T26" fmla="*/ 1 w 16"/>
                <a:gd name="T27" fmla="*/ 1 h 17"/>
                <a:gd name="T28" fmla="*/ 0 w 16"/>
                <a:gd name="T29" fmla="*/ 1 h 17"/>
                <a:gd name="T30" fmla="*/ 0 w 16"/>
                <a:gd name="T31" fmla="*/ 1 h 17"/>
                <a:gd name="T32" fmla="*/ 1 w 16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7"/>
                <a:gd name="T53" fmla="*/ 16 w 1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4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1 h 12"/>
                <a:gd name="T2" fmla="*/ 1 w 14"/>
                <a:gd name="T3" fmla="*/ 0 h 12"/>
                <a:gd name="T4" fmla="*/ 1 w 14"/>
                <a:gd name="T5" fmla="*/ 0 h 12"/>
                <a:gd name="T6" fmla="*/ 1 w 14"/>
                <a:gd name="T7" fmla="*/ 1 h 12"/>
                <a:gd name="T8" fmla="*/ 1 w 14"/>
                <a:gd name="T9" fmla="*/ 1 h 12"/>
                <a:gd name="T10" fmla="*/ 1 w 14"/>
                <a:gd name="T11" fmla="*/ 1 h 12"/>
                <a:gd name="T12" fmla="*/ 1 w 14"/>
                <a:gd name="T13" fmla="*/ 1 h 12"/>
                <a:gd name="T14" fmla="*/ 1 w 14"/>
                <a:gd name="T15" fmla="*/ 1 h 12"/>
                <a:gd name="T16" fmla="*/ 1 w 14"/>
                <a:gd name="T17" fmla="*/ 1 h 12"/>
                <a:gd name="T18" fmla="*/ 1 w 14"/>
                <a:gd name="T19" fmla="*/ 1 h 12"/>
                <a:gd name="T20" fmla="*/ 1 w 14"/>
                <a:gd name="T21" fmla="*/ 1 h 12"/>
                <a:gd name="T22" fmla="*/ 1 w 14"/>
                <a:gd name="T23" fmla="*/ 1 h 12"/>
                <a:gd name="T24" fmla="*/ 1 w 14"/>
                <a:gd name="T25" fmla="*/ 1 h 12"/>
                <a:gd name="T26" fmla="*/ 1 w 14"/>
                <a:gd name="T27" fmla="*/ 1 h 12"/>
                <a:gd name="T28" fmla="*/ 0 w 14"/>
                <a:gd name="T29" fmla="*/ 1 h 12"/>
                <a:gd name="T30" fmla="*/ 0 w 14"/>
                <a:gd name="T31" fmla="*/ 1 h 12"/>
                <a:gd name="T32" fmla="*/ 1 w 14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12"/>
                <a:gd name="T53" fmla="*/ 14 w 1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5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1 w 18"/>
                <a:gd name="T1" fmla="*/ 1 h 17"/>
                <a:gd name="T2" fmla="*/ 1 w 18"/>
                <a:gd name="T3" fmla="*/ 1 h 17"/>
                <a:gd name="T4" fmla="*/ 1 w 18"/>
                <a:gd name="T5" fmla="*/ 0 h 17"/>
                <a:gd name="T6" fmla="*/ 1 w 18"/>
                <a:gd name="T7" fmla="*/ 0 h 17"/>
                <a:gd name="T8" fmla="*/ 1 w 18"/>
                <a:gd name="T9" fmla="*/ 1 h 17"/>
                <a:gd name="T10" fmla="*/ 1 w 18"/>
                <a:gd name="T11" fmla="*/ 1 h 17"/>
                <a:gd name="T12" fmla="*/ 1 w 18"/>
                <a:gd name="T13" fmla="*/ 1 h 17"/>
                <a:gd name="T14" fmla="*/ 1 w 18"/>
                <a:gd name="T15" fmla="*/ 1 h 17"/>
                <a:gd name="T16" fmla="*/ 1 w 18"/>
                <a:gd name="T17" fmla="*/ 1 h 17"/>
                <a:gd name="T18" fmla="*/ 1 w 18"/>
                <a:gd name="T19" fmla="*/ 1 h 17"/>
                <a:gd name="T20" fmla="*/ 1 w 18"/>
                <a:gd name="T21" fmla="*/ 1 h 17"/>
                <a:gd name="T22" fmla="*/ 1 w 18"/>
                <a:gd name="T23" fmla="*/ 1 h 17"/>
                <a:gd name="T24" fmla="*/ 1 w 18"/>
                <a:gd name="T25" fmla="*/ 1 h 17"/>
                <a:gd name="T26" fmla="*/ 1 w 18"/>
                <a:gd name="T27" fmla="*/ 1 h 17"/>
                <a:gd name="T28" fmla="*/ 0 w 18"/>
                <a:gd name="T29" fmla="*/ 1 h 17"/>
                <a:gd name="T30" fmla="*/ 0 w 18"/>
                <a:gd name="T31" fmla="*/ 1 h 17"/>
                <a:gd name="T32" fmla="*/ 1 w 1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7"/>
                <a:gd name="T53" fmla="*/ 18 w 18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6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 w 20"/>
                <a:gd name="T1" fmla="*/ 0 h 20"/>
                <a:gd name="T2" fmla="*/ 1 w 20"/>
                <a:gd name="T3" fmla="*/ 0 h 20"/>
                <a:gd name="T4" fmla="*/ 1 w 20"/>
                <a:gd name="T5" fmla="*/ 0 h 20"/>
                <a:gd name="T6" fmla="*/ 1 w 20"/>
                <a:gd name="T7" fmla="*/ 0 h 20"/>
                <a:gd name="T8" fmla="*/ 1 w 20"/>
                <a:gd name="T9" fmla="*/ 0 h 20"/>
                <a:gd name="T10" fmla="*/ 1 w 20"/>
                <a:gd name="T11" fmla="*/ 0 h 20"/>
                <a:gd name="T12" fmla="*/ 1 w 20"/>
                <a:gd name="T13" fmla="*/ 0 h 20"/>
                <a:gd name="T14" fmla="*/ 1 w 20"/>
                <a:gd name="T15" fmla="*/ 0 h 20"/>
                <a:gd name="T16" fmla="*/ 1 w 20"/>
                <a:gd name="T17" fmla="*/ 0 h 20"/>
                <a:gd name="T18" fmla="*/ 1 w 20"/>
                <a:gd name="T19" fmla="*/ 0 h 20"/>
                <a:gd name="T20" fmla="*/ 1 w 20"/>
                <a:gd name="T21" fmla="*/ 0 h 20"/>
                <a:gd name="T22" fmla="*/ 1 w 20"/>
                <a:gd name="T23" fmla="*/ 0 h 20"/>
                <a:gd name="T24" fmla="*/ 0 w 20"/>
                <a:gd name="T25" fmla="*/ 0 h 20"/>
                <a:gd name="T26" fmla="*/ 1 w 20"/>
                <a:gd name="T27" fmla="*/ 0 h 20"/>
                <a:gd name="T28" fmla="*/ 1 w 20"/>
                <a:gd name="T29" fmla="*/ 0 h 20"/>
                <a:gd name="T30" fmla="*/ 1 w 20"/>
                <a:gd name="T31" fmla="*/ 0 h 20"/>
                <a:gd name="T32" fmla="*/ 1 w 20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0"/>
                <a:gd name="T53" fmla="*/ 20 w 20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7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0 h 19"/>
                <a:gd name="T2" fmla="*/ 0 w 21"/>
                <a:gd name="T3" fmla="*/ 0 h 19"/>
                <a:gd name="T4" fmla="*/ 1 w 21"/>
                <a:gd name="T5" fmla="*/ 0 h 19"/>
                <a:gd name="T6" fmla="*/ 1 w 21"/>
                <a:gd name="T7" fmla="*/ 0 h 19"/>
                <a:gd name="T8" fmla="*/ 1 w 21"/>
                <a:gd name="T9" fmla="*/ 0 h 19"/>
                <a:gd name="T10" fmla="*/ 1 w 21"/>
                <a:gd name="T11" fmla="*/ 0 h 19"/>
                <a:gd name="T12" fmla="*/ 1 w 21"/>
                <a:gd name="T13" fmla="*/ 0 h 19"/>
                <a:gd name="T14" fmla="*/ 1 w 21"/>
                <a:gd name="T15" fmla="*/ 0 h 19"/>
                <a:gd name="T16" fmla="*/ 1 w 21"/>
                <a:gd name="T17" fmla="*/ 0 h 19"/>
                <a:gd name="T18" fmla="*/ 1 w 21"/>
                <a:gd name="T19" fmla="*/ 0 h 19"/>
                <a:gd name="T20" fmla="*/ 1 w 21"/>
                <a:gd name="T21" fmla="*/ 0 h 19"/>
                <a:gd name="T22" fmla="*/ 1 w 21"/>
                <a:gd name="T23" fmla="*/ 0 h 19"/>
                <a:gd name="T24" fmla="*/ 1 w 21"/>
                <a:gd name="T25" fmla="*/ 0 h 19"/>
                <a:gd name="T26" fmla="*/ 1 w 21"/>
                <a:gd name="T27" fmla="*/ 0 h 19"/>
                <a:gd name="T28" fmla="*/ 1 w 21"/>
                <a:gd name="T29" fmla="*/ 0 h 19"/>
                <a:gd name="T30" fmla="*/ 1 w 21"/>
                <a:gd name="T31" fmla="*/ 0 h 19"/>
                <a:gd name="T32" fmla="*/ 0 w 21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19"/>
                <a:gd name="T53" fmla="*/ 21 w 21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8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 h 16"/>
                <a:gd name="T2" fmla="*/ 0 w 18"/>
                <a:gd name="T3" fmla="*/ 1 h 16"/>
                <a:gd name="T4" fmla="*/ 0 w 18"/>
                <a:gd name="T5" fmla="*/ 1 h 16"/>
                <a:gd name="T6" fmla="*/ 0 w 18"/>
                <a:gd name="T7" fmla="*/ 1 h 16"/>
                <a:gd name="T8" fmla="*/ 0 w 18"/>
                <a:gd name="T9" fmla="*/ 0 h 16"/>
                <a:gd name="T10" fmla="*/ 0 w 18"/>
                <a:gd name="T11" fmla="*/ 0 h 16"/>
                <a:gd name="T12" fmla="*/ 0 w 18"/>
                <a:gd name="T13" fmla="*/ 1 h 16"/>
                <a:gd name="T14" fmla="*/ 0 w 18"/>
                <a:gd name="T15" fmla="*/ 1 h 16"/>
                <a:gd name="T16" fmla="*/ 0 w 18"/>
                <a:gd name="T17" fmla="*/ 1 h 16"/>
                <a:gd name="T18" fmla="*/ 0 w 18"/>
                <a:gd name="T19" fmla="*/ 1 h 16"/>
                <a:gd name="T20" fmla="*/ 0 w 18"/>
                <a:gd name="T21" fmla="*/ 1 h 16"/>
                <a:gd name="T22" fmla="*/ 0 w 18"/>
                <a:gd name="T23" fmla="*/ 1 h 16"/>
                <a:gd name="T24" fmla="*/ 0 w 18"/>
                <a:gd name="T25" fmla="*/ 1 h 16"/>
                <a:gd name="T26" fmla="*/ 0 w 18"/>
                <a:gd name="T27" fmla="*/ 1 h 16"/>
                <a:gd name="T28" fmla="*/ 0 w 18"/>
                <a:gd name="T29" fmla="*/ 1 h 16"/>
                <a:gd name="T30" fmla="*/ 0 w 18"/>
                <a:gd name="T31" fmla="*/ 1 h 16"/>
                <a:gd name="T32" fmla="*/ 0 w 18"/>
                <a:gd name="T33" fmla="*/ 1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6"/>
                <a:gd name="T53" fmla="*/ 18 w 18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19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1 h 17"/>
                <a:gd name="T2" fmla="*/ 1 w 18"/>
                <a:gd name="T3" fmla="*/ 1 h 17"/>
                <a:gd name="T4" fmla="*/ 1 w 18"/>
                <a:gd name="T5" fmla="*/ 1 h 17"/>
                <a:gd name="T6" fmla="*/ 1 w 18"/>
                <a:gd name="T7" fmla="*/ 1 h 17"/>
                <a:gd name="T8" fmla="*/ 1 w 18"/>
                <a:gd name="T9" fmla="*/ 0 h 17"/>
                <a:gd name="T10" fmla="*/ 1 w 18"/>
                <a:gd name="T11" fmla="*/ 0 h 17"/>
                <a:gd name="T12" fmla="*/ 1 w 18"/>
                <a:gd name="T13" fmla="*/ 1 h 17"/>
                <a:gd name="T14" fmla="*/ 1 w 18"/>
                <a:gd name="T15" fmla="*/ 1 h 17"/>
                <a:gd name="T16" fmla="*/ 1 w 18"/>
                <a:gd name="T17" fmla="*/ 1 h 17"/>
                <a:gd name="T18" fmla="*/ 1 w 18"/>
                <a:gd name="T19" fmla="*/ 1 h 17"/>
                <a:gd name="T20" fmla="*/ 1 w 18"/>
                <a:gd name="T21" fmla="*/ 1 h 17"/>
                <a:gd name="T22" fmla="*/ 1 w 18"/>
                <a:gd name="T23" fmla="*/ 1 h 17"/>
                <a:gd name="T24" fmla="*/ 1 w 18"/>
                <a:gd name="T25" fmla="*/ 1 h 17"/>
                <a:gd name="T26" fmla="*/ 1 w 18"/>
                <a:gd name="T27" fmla="*/ 1 h 17"/>
                <a:gd name="T28" fmla="*/ 1 w 18"/>
                <a:gd name="T29" fmla="*/ 1 h 17"/>
                <a:gd name="T30" fmla="*/ 1 w 18"/>
                <a:gd name="T31" fmla="*/ 1 h 17"/>
                <a:gd name="T32" fmla="*/ 0 w 18"/>
                <a:gd name="T33" fmla="*/ 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7"/>
                <a:gd name="T53" fmla="*/ 18 w 18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0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 w 132"/>
                <a:gd name="T1" fmla="*/ 1 h 134"/>
                <a:gd name="T2" fmla="*/ 1 w 132"/>
                <a:gd name="T3" fmla="*/ 1 h 134"/>
                <a:gd name="T4" fmla="*/ 1 w 132"/>
                <a:gd name="T5" fmla="*/ 1 h 134"/>
                <a:gd name="T6" fmla="*/ 1 w 132"/>
                <a:gd name="T7" fmla="*/ 1 h 134"/>
                <a:gd name="T8" fmla="*/ 1 w 132"/>
                <a:gd name="T9" fmla="*/ 1 h 134"/>
                <a:gd name="T10" fmla="*/ 1 w 132"/>
                <a:gd name="T11" fmla="*/ 1 h 134"/>
                <a:gd name="T12" fmla="*/ 1 w 132"/>
                <a:gd name="T13" fmla="*/ 1 h 134"/>
                <a:gd name="T14" fmla="*/ 1 w 132"/>
                <a:gd name="T15" fmla="*/ 1 h 134"/>
                <a:gd name="T16" fmla="*/ 1 w 132"/>
                <a:gd name="T17" fmla="*/ 1 h 134"/>
                <a:gd name="T18" fmla="*/ 1 w 132"/>
                <a:gd name="T19" fmla="*/ 1 h 134"/>
                <a:gd name="T20" fmla="*/ 1 w 132"/>
                <a:gd name="T21" fmla="*/ 1 h 134"/>
                <a:gd name="T22" fmla="*/ 1 w 132"/>
                <a:gd name="T23" fmla="*/ 1 h 134"/>
                <a:gd name="T24" fmla="*/ 1 w 132"/>
                <a:gd name="T25" fmla="*/ 1 h 134"/>
                <a:gd name="T26" fmla="*/ 1 w 132"/>
                <a:gd name="T27" fmla="*/ 1 h 134"/>
                <a:gd name="T28" fmla="*/ 1 w 132"/>
                <a:gd name="T29" fmla="*/ 1 h 134"/>
                <a:gd name="T30" fmla="*/ 1 w 132"/>
                <a:gd name="T31" fmla="*/ 1 h 134"/>
                <a:gd name="T32" fmla="*/ 1 w 132"/>
                <a:gd name="T33" fmla="*/ 1 h 134"/>
                <a:gd name="T34" fmla="*/ 1 w 132"/>
                <a:gd name="T35" fmla="*/ 1 h 134"/>
                <a:gd name="T36" fmla="*/ 1 w 132"/>
                <a:gd name="T37" fmla="*/ 1 h 134"/>
                <a:gd name="T38" fmla="*/ 1 w 132"/>
                <a:gd name="T39" fmla="*/ 1 h 134"/>
                <a:gd name="T40" fmla="*/ 1 w 132"/>
                <a:gd name="T41" fmla="*/ 1 h 134"/>
                <a:gd name="T42" fmla="*/ 1 w 132"/>
                <a:gd name="T43" fmla="*/ 1 h 134"/>
                <a:gd name="T44" fmla="*/ 1 w 132"/>
                <a:gd name="T45" fmla="*/ 1 h 134"/>
                <a:gd name="T46" fmla="*/ 1 w 132"/>
                <a:gd name="T47" fmla="*/ 1 h 134"/>
                <a:gd name="T48" fmla="*/ 1 w 132"/>
                <a:gd name="T49" fmla="*/ 1 h 134"/>
                <a:gd name="T50" fmla="*/ 1 w 132"/>
                <a:gd name="T51" fmla="*/ 1 h 134"/>
                <a:gd name="T52" fmla="*/ 1 w 132"/>
                <a:gd name="T53" fmla="*/ 1 h 134"/>
                <a:gd name="T54" fmla="*/ 1 w 132"/>
                <a:gd name="T55" fmla="*/ 1 h 134"/>
                <a:gd name="T56" fmla="*/ 1 w 132"/>
                <a:gd name="T57" fmla="*/ 1 h 134"/>
                <a:gd name="T58" fmla="*/ 1 w 132"/>
                <a:gd name="T59" fmla="*/ 1 h 134"/>
                <a:gd name="T60" fmla="*/ 1 w 132"/>
                <a:gd name="T61" fmla="*/ 1 h 134"/>
                <a:gd name="T62" fmla="*/ 1 w 132"/>
                <a:gd name="T63" fmla="*/ 1 h 134"/>
                <a:gd name="T64" fmla="*/ 1 w 132"/>
                <a:gd name="T65" fmla="*/ 1 h 134"/>
                <a:gd name="T66" fmla="*/ 1 w 132"/>
                <a:gd name="T67" fmla="*/ 1 h 134"/>
                <a:gd name="T68" fmla="*/ 1 w 132"/>
                <a:gd name="T69" fmla="*/ 1 h 134"/>
                <a:gd name="T70" fmla="*/ 1 w 132"/>
                <a:gd name="T71" fmla="*/ 1 h 134"/>
                <a:gd name="T72" fmla="*/ 1 w 132"/>
                <a:gd name="T73" fmla="*/ 1 h 134"/>
                <a:gd name="T74" fmla="*/ 1 w 132"/>
                <a:gd name="T75" fmla="*/ 1 h 134"/>
                <a:gd name="T76" fmla="*/ 1 w 132"/>
                <a:gd name="T77" fmla="*/ 1 h 134"/>
                <a:gd name="T78" fmla="*/ 1 w 132"/>
                <a:gd name="T79" fmla="*/ 1 h 134"/>
                <a:gd name="T80" fmla="*/ 1 w 132"/>
                <a:gd name="T81" fmla="*/ 1 h 134"/>
                <a:gd name="T82" fmla="*/ 1 w 132"/>
                <a:gd name="T83" fmla="*/ 1 h 134"/>
                <a:gd name="T84" fmla="*/ 1 w 132"/>
                <a:gd name="T85" fmla="*/ 1 h 134"/>
                <a:gd name="T86" fmla="*/ 1 w 132"/>
                <a:gd name="T87" fmla="*/ 1 h 134"/>
                <a:gd name="T88" fmla="*/ 1 w 132"/>
                <a:gd name="T89" fmla="*/ 1 h 134"/>
                <a:gd name="T90" fmla="*/ 1 w 132"/>
                <a:gd name="T91" fmla="*/ 1 h 134"/>
                <a:gd name="T92" fmla="*/ 1 w 132"/>
                <a:gd name="T93" fmla="*/ 1 h 134"/>
                <a:gd name="T94" fmla="*/ 1 w 132"/>
                <a:gd name="T95" fmla="*/ 1 h 134"/>
                <a:gd name="T96" fmla="*/ 1 w 132"/>
                <a:gd name="T97" fmla="*/ 1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"/>
                <a:gd name="T148" fmla="*/ 0 h 134"/>
                <a:gd name="T149" fmla="*/ 132 w 132"/>
                <a:gd name="T150" fmla="*/ 134 h 1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1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 w 135"/>
                <a:gd name="T1" fmla="*/ 0 h 235"/>
                <a:gd name="T2" fmla="*/ 1 w 135"/>
                <a:gd name="T3" fmla="*/ 1 h 235"/>
                <a:gd name="T4" fmla="*/ 1 w 135"/>
                <a:gd name="T5" fmla="*/ 1 h 235"/>
                <a:gd name="T6" fmla="*/ 1 w 135"/>
                <a:gd name="T7" fmla="*/ 1 h 235"/>
                <a:gd name="T8" fmla="*/ 1 w 135"/>
                <a:gd name="T9" fmla="*/ 1 h 235"/>
                <a:gd name="T10" fmla="*/ 1 w 135"/>
                <a:gd name="T11" fmla="*/ 1 h 235"/>
                <a:gd name="T12" fmla="*/ 1 w 135"/>
                <a:gd name="T13" fmla="*/ 1 h 235"/>
                <a:gd name="T14" fmla="*/ 1 w 135"/>
                <a:gd name="T15" fmla="*/ 1 h 235"/>
                <a:gd name="T16" fmla="*/ 1 w 135"/>
                <a:gd name="T17" fmla="*/ 1 h 235"/>
                <a:gd name="T18" fmla="*/ 1 w 135"/>
                <a:gd name="T19" fmla="*/ 1 h 235"/>
                <a:gd name="T20" fmla="*/ 1 w 135"/>
                <a:gd name="T21" fmla="*/ 1 h 235"/>
                <a:gd name="T22" fmla="*/ 1 w 135"/>
                <a:gd name="T23" fmla="*/ 1 h 235"/>
                <a:gd name="T24" fmla="*/ 0 w 135"/>
                <a:gd name="T25" fmla="*/ 1 h 235"/>
                <a:gd name="T26" fmla="*/ 1 w 135"/>
                <a:gd name="T27" fmla="*/ 1 h 235"/>
                <a:gd name="T28" fmla="*/ 1 w 135"/>
                <a:gd name="T29" fmla="*/ 1 h 235"/>
                <a:gd name="T30" fmla="*/ 1 w 135"/>
                <a:gd name="T31" fmla="*/ 1 h 235"/>
                <a:gd name="T32" fmla="*/ 1 w 135"/>
                <a:gd name="T33" fmla="*/ 1 h 235"/>
                <a:gd name="T34" fmla="*/ 1 w 135"/>
                <a:gd name="T35" fmla="*/ 1 h 235"/>
                <a:gd name="T36" fmla="*/ 1 w 135"/>
                <a:gd name="T37" fmla="*/ 1 h 235"/>
                <a:gd name="T38" fmla="*/ 1 w 135"/>
                <a:gd name="T39" fmla="*/ 1 h 235"/>
                <a:gd name="T40" fmla="*/ 1 w 135"/>
                <a:gd name="T41" fmla="*/ 1 h 235"/>
                <a:gd name="T42" fmla="*/ 1 w 135"/>
                <a:gd name="T43" fmla="*/ 1 h 235"/>
                <a:gd name="T44" fmla="*/ 1 w 135"/>
                <a:gd name="T45" fmla="*/ 1 h 235"/>
                <a:gd name="T46" fmla="*/ 1 w 135"/>
                <a:gd name="T47" fmla="*/ 1 h 235"/>
                <a:gd name="T48" fmla="*/ 1 w 135"/>
                <a:gd name="T49" fmla="*/ 1 h 235"/>
                <a:gd name="T50" fmla="*/ 1 w 135"/>
                <a:gd name="T51" fmla="*/ 1 h 235"/>
                <a:gd name="T52" fmla="*/ 1 w 135"/>
                <a:gd name="T53" fmla="*/ 1 h 235"/>
                <a:gd name="T54" fmla="*/ 1 w 135"/>
                <a:gd name="T55" fmla="*/ 1 h 235"/>
                <a:gd name="T56" fmla="*/ 1 w 135"/>
                <a:gd name="T57" fmla="*/ 1 h 235"/>
                <a:gd name="T58" fmla="*/ 1 w 135"/>
                <a:gd name="T59" fmla="*/ 1 h 235"/>
                <a:gd name="T60" fmla="*/ 1 w 135"/>
                <a:gd name="T61" fmla="*/ 1 h 235"/>
                <a:gd name="T62" fmla="*/ 1 w 135"/>
                <a:gd name="T63" fmla="*/ 1 h 235"/>
                <a:gd name="T64" fmla="*/ 1 w 135"/>
                <a:gd name="T65" fmla="*/ 1 h 235"/>
                <a:gd name="T66" fmla="*/ 1 w 135"/>
                <a:gd name="T67" fmla="*/ 1 h 235"/>
                <a:gd name="T68" fmla="*/ 1 w 135"/>
                <a:gd name="T69" fmla="*/ 1 h 235"/>
                <a:gd name="T70" fmla="*/ 1 w 135"/>
                <a:gd name="T71" fmla="*/ 1 h 235"/>
                <a:gd name="T72" fmla="*/ 1 w 135"/>
                <a:gd name="T73" fmla="*/ 1 h 235"/>
                <a:gd name="T74" fmla="*/ 1 w 135"/>
                <a:gd name="T75" fmla="*/ 1 h 235"/>
                <a:gd name="T76" fmla="*/ 1 w 135"/>
                <a:gd name="T77" fmla="*/ 1 h 235"/>
                <a:gd name="T78" fmla="*/ 1 w 135"/>
                <a:gd name="T79" fmla="*/ 1 h 235"/>
                <a:gd name="T80" fmla="*/ 1 w 135"/>
                <a:gd name="T81" fmla="*/ 1 h 235"/>
                <a:gd name="T82" fmla="*/ 1 w 135"/>
                <a:gd name="T83" fmla="*/ 1 h 235"/>
                <a:gd name="T84" fmla="*/ 1 w 135"/>
                <a:gd name="T85" fmla="*/ 1 h 235"/>
                <a:gd name="T86" fmla="*/ 1 w 135"/>
                <a:gd name="T87" fmla="*/ 1 h 235"/>
                <a:gd name="T88" fmla="*/ 1 w 135"/>
                <a:gd name="T89" fmla="*/ 1 h 235"/>
                <a:gd name="T90" fmla="*/ 1 w 135"/>
                <a:gd name="T91" fmla="*/ 1 h 235"/>
                <a:gd name="T92" fmla="*/ 1 w 135"/>
                <a:gd name="T93" fmla="*/ 1 h 235"/>
                <a:gd name="T94" fmla="*/ 1 w 135"/>
                <a:gd name="T95" fmla="*/ 1 h 235"/>
                <a:gd name="T96" fmla="*/ 1 w 135"/>
                <a:gd name="T97" fmla="*/ 1 h 235"/>
                <a:gd name="T98" fmla="*/ 1 w 135"/>
                <a:gd name="T99" fmla="*/ 0 h 2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"/>
                <a:gd name="T151" fmla="*/ 0 h 235"/>
                <a:gd name="T152" fmla="*/ 135 w 135"/>
                <a:gd name="T153" fmla="*/ 235 h 2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2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 w 253"/>
                <a:gd name="T1" fmla="*/ 0 h 194"/>
                <a:gd name="T2" fmla="*/ 1 w 253"/>
                <a:gd name="T3" fmla="*/ 1 h 194"/>
                <a:gd name="T4" fmla="*/ 1 w 253"/>
                <a:gd name="T5" fmla="*/ 1 h 194"/>
                <a:gd name="T6" fmla="*/ 1 w 253"/>
                <a:gd name="T7" fmla="*/ 1 h 194"/>
                <a:gd name="T8" fmla="*/ 1 w 253"/>
                <a:gd name="T9" fmla="*/ 1 h 194"/>
                <a:gd name="T10" fmla="*/ 1 w 253"/>
                <a:gd name="T11" fmla="*/ 1 h 194"/>
                <a:gd name="T12" fmla="*/ 1 w 253"/>
                <a:gd name="T13" fmla="*/ 1 h 194"/>
                <a:gd name="T14" fmla="*/ 1 w 253"/>
                <a:gd name="T15" fmla="*/ 1 h 194"/>
                <a:gd name="T16" fmla="*/ 1 w 253"/>
                <a:gd name="T17" fmla="*/ 1 h 194"/>
                <a:gd name="T18" fmla="*/ 1 w 253"/>
                <a:gd name="T19" fmla="*/ 1 h 194"/>
                <a:gd name="T20" fmla="*/ 1 w 253"/>
                <a:gd name="T21" fmla="*/ 1 h 194"/>
                <a:gd name="T22" fmla="*/ 1 w 253"/>
                <a:gd name="T23" fmla="*/ 1 h 194"/>
                <a:gd name="T24" fmla="*/ 0 w 253"/>
                <a:gd name="T25" fmla="*/ 1 h 194"/>
                <a:gd name="T26" fmla="*/ 1 w 253"/>
                <a:gd name="T27" fmla="*/ 1 h 194"/>
                <a:gd name="T28" fmla="*/ 1 w 253"/>
                <a:gd name="T29" fmla="*/ 1 h 194"/>
                <a:gd name="T30" fmla="*/ 1 w 253"/>
                <a:gd name="T31" fmla="*/ 1 h 194"/>
                <a:gd name="T32" fmla="*/ 1 w 253"/>
                <a:gd name="T33" fmla="*/ 1 h 194"/>
                <a:gd name="T34" fmla="*/ 1 w 253"/>
                <a:gd name="T35" fmla="*/ 1 h 194"/>
                <a:gd name="T36" fmla="*/ 1 w 253"/>
                <a:gd name="T37" fmla="*/ 1 h 194"/>
                <a:gd name="T38" fmla="*/ 1 w 253"/>
                <a:gd name="T39" fmla="*/ 1 h 194"/>
                <a:gd name="T40" fmla="*/ 1 w 253"/>
                <a:gd name="T41" fmla="*/ 1 h 194"/>
                <a:gd name="T42" fmla="*/ 1 w 253"/>
                <a:gd name="T43" fmla="*/ 1 h 194"/>
                <a:gd name="T44" fmla="*/ 1 w 253"/>
                <a:gd name="T45" fmla="*/ 1 h 194"/>
                <a:gd name="T46" fmla="*/ 1 w 253"/>
                <a:gd name="T47" fmla="*/ 1 h 194"/>
                <a:gd name="T48" fmla="*/ 1 w 253"/>
                <a:gd name="T49" fmla="*/ 1 h 194"/>
                <a:gd name="T50" fmla="*/ 1 w 253"/>
                <a:gd name="T51" fmla="*/ 1 h 194"/>
                <a:gd name="T52" fmla="*/ 1 w 253"/>
                <a:gd name="T53" fmla="*/ 1 h 194"/>
                <a:gd name="T54" fmla="*/ 1 w 253"/>
                <a:gd name="T55" fmla="*/ 1 h 194"/>
                <a:gd name="T56" fmla="*/ 1 w 253"/>
                <a:gd name="T57" fmla="*/ 1 h 194"/>
                <a:gd name="T58" fmla="*/ 1 w 253"/>
                <a:gd name="T59" fmla="*/ 1 h 194"/>
                <a:gd name="T60" fmla="*/ 1 w 253"/>
                <a:gd name="T61" fmla="*/ 1 h 194"/>
                <a:gd name="T62" fmla="*/ 1 w 253"/>
                <a:gd name="T63" fmla="*/ 1 h 194"/>
                <a:gd name="T64" fmla="*/ 1 w 253"/>
                <a:gd name="T65" fmla="*/ 1 h 194"/>
                <a:gd name="T66" fmla="*/ 1 w 253"/>
                <a:gd name="T67" fmla="*/ 1 h 194"/>
                <a:gd name="T68" fmla="*/ 1 w 253"/>
                <a:gd name="T69" fmla="*/ 1 h 194"/>
                <a:gd name="T70" fmla="*/ 1 w 253"/>
                <a:gd name="T71" fmla="*/ 1 h 194"/>
                <a:gd name="T72" fmla="*/ 1 w 253"/>
                <a:gd name="T73" fmla="*/ 1 h 194"/>
                <a:gd name="T74" fmla="*/ 1 w 253"/>
                <a:gd name="T75" fmla="*/ 1 h 194"/>
                <a:gd name="T76" fmla="*/ 1 w 253"/>
                <a:gd name="T77" fmla="*/ 1 h 194"/>
                <a:gd name="T78" fmla="*/ 1 w 253"/>
                <a:gd name="T79" fmla="*/ 1 h 194"/>
                <a:gd name="T80" fmla="*/ 1 w 253"/>
                <a:gd name="T81" fmla="*/ 1 h 194"/>
                <a:gd name="T82" fmla="*/ 1 w 253"/>
                <a:gd name="T83" fmla="*/ 1 h 194"/>
                <a:gd name="T84" fmla="*/ 1 w 253"/>
                <a:gd name="T85" fmla="*/ 1 h 194"/>
                <a:gd name="T86" fmla="*/ 1 w 253"/>
                <a:gd name="T87" fmla="*/ 1 h 194"/>
                <a:gd name="T88" fmla="*/ 1 w 253"/>
                <a:gd name="T89" fmla="*/ 1 h 194"/>
                <a:gd name="T90" fmla="*/ 1 w 253"/>
                <a:gd name="T91" fmla="*/ 1 h 194"/>
                <a:gd name="T92" fmla="*/ 1 w 253"/>
                <a:gd name="T93" fmla="*/ 1 h 194"/>
                <a:gd name="T94" fmla="*/ 1 w 253"/>
                <a:gd name="T95" fmla="*/ 1 h 194"/>
                <a:gd name="T96" fmla="*/ 1 w 253"/>
                <a:gd name="T97" fmla="*/ 1 h 194"/>
                <a:gd name="T98" fmla="*/ 1 w 253"/>
                <a:gd name="T99" fmla="*/ 1 h 194"/>
                <a:gd name="T100" fmla="*/ 1 w 253"/>
                <a:gd name="T101" fmla="*/ 1 h 194"/>
                <a:gd name="T102" fmla="*/ 1 w 253"/>
                <a:gd name="T103" fmla="*/ 1 h 194"/>
                <a:gd name="T104" fmla="*/ 1 w 253"/>
                <a:gd name="T105" fmla="*/ 1 h 194"/>
                <a:gd name="T106" fmla="*/ 1 w 253"/>
                <a:gd name="T107" fmla="*/ 1 h 194"/>
                <a:gd name="T108" fmla="*/ 1 w 253"/>
                <a:gd name="T109" fmla="*/ 1 h 194"/>
                <a:gd name="T110" fmla="*/ 1 w 253"/>
                <a:gd name="T111" fmla="*/ 1 h 194"/>
                <a:gd name="T112" fmla="*/ 1 w 253"/>
                <a:gd name="T113" fmla="*/ 1 h 194"/>
                <a:gd name="T114" fmla="*/ 1 w 253"/>
                <a:gd name="T115" fmla="*/ 1 h 194"/>
                <a:gd name="T116" fmla="*/ 1 w 253"/>
                <a:gd name="T117" fmla="*/ 1 h 194"/>
                <a:gd name="T118" fmla="*/ 1 w 253"/>
                <a:gd name="T119" fmla="*/ 1 h 194"/>
                <a:gd name="T120" fmla="*/ 1 w 253"/>
                <a:gd name="T121" fmla="*/ 0 h 1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3"/>
                <a:gd name="T184" fmla="*/ 0 h 194"/>
                <a:gd name="T185" fmla="*/ 253 w 253"/>
                <a:gd name="T186" fmla="*/ 194 h 1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3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 w 222"/>
                <a:gd name="T1" fmla="*/ 1 h 274"/>
                <a:gd name="T2" fmla="*/ 1 w 222"/>
                <a:gd name="T3" fmla="*/ 1 h 274"/>
                <a:gd name="T4" fmla="*/ 1 w 222"/>
                <a:gd name="T5" fmla="*/ 1 h 274"/>
                <a:gd name="T6" fmla="*/ 1 w 222"/>
                <a:gd name="T7" fmla="*/ 1 h 274"/>
                <a:gd name="T8" fmla="*/ 1 w 222"/>
                <a:gd name="T9" fmla="*/ 1 h 274"/>
                <a:gd name="T10" fmla="*/ 1 w 222"/>
                <a:gd name="T11" fmla="*/ 1 h 274"/>
                <a:gd name="T12" fmla="*/ 1 w 222"/>
                <a:gd name="T13" fmla="*/ 1 h 274"/>
                <a:gd name="T14" fmla="*/ 1 w 222"/>
                <a:gd name="T15" fmla="*/ 1 h 274"/>
                <a:gd name="T16" fmla="*/ 1 w 222"/>
                <a:gd name="T17" fmla="*/ 1 h 274"/>
                <a:gd name="T18" fmla="*/ 1 w 222"/>
                <a:gd name="T19" fmla="*/ 1 h 274"/>
                <a:gd name="T20" fmla="*/ 1 w 222"/>
                <a:gd name="T21" fmla="*/ 1 h 274"/>
                <a:gd name="T22" fmla="*/ 0 w 222"/>
                <a:gd name="T23" fmla="*/ 1 h 274"/>
                <a:gd name="T24" fmla="*/ 1 w 222"/>
                <a:gd name="T25" fmla="*/ 1 h 274"/>
                <a:gd name="T26" fmla="*/ 1 w 222"/>
                <a:gd name="T27" fmla="*/ 1 h 274"/>
                <a:gd name="T28" fmla="*/ 1 w 222"/>
                <a:gd name="T29" fmla="*/ 1 h 274"/>
                <a:gd name="T30" fmla="*/ 1 w 222"/>
                <a:gd name="T31" fmla="*/ 1 h 274"/>
                <a:gd name="T32" fmla="*/ 1 w 222"/>
                <a:gd name="T33" fmla="*/ 1 h 274"/>
                <a:gd name="T34" fmla="*/ 1 w 222"/>
                <a:gd name="T35" fmla="*/ 1 h 274"/>
                <a:gd name="T36" fmla="*/ 1 w 222"/>
                <a:gd name="T37" fmla="*/ 1 h 274"/>
                <a:gd name="T38" fmla="*/ 1 w 222"/>
                <a:gd name="T39" fmla="*/ 1 h 274"/>
                <a:gd name="T40" fmla="*/ 1 w 222"/>
                <a:gd name="T41" fmla="*/ 1 h 274"/>
                <a:gd name="T42" fmla="*/ 1 w 222"/>
                <a:gd name="T43" fmla="*/ 1 h 274"/>
                <a:gd name="T44" fmla="*/ 1 w 222"/>
                <a:gd name="T45" fmla="*/ 1 h 274"/>
                <a:gd name="T46" fmla="*/ 1 w 222"/>
                <a:gd name="T47" fmla="*/ 1 h 274"/>
                <a:gd name="T48" fmla="*/ 1 w 222"/>
                <a:gd name="T49" fmla="*/ 1 h 274"/>
                <a:gd name="T50" fmla="*/ 1 w 222"/>
                <a:gd name="T51" fmla="*/ 1 h 274"/>
                <a:gd name="T52" fmla="*/ 1 w 222"/>
                <a:gd name="T53" fmla="*/ 1 h 274"/>
                <a:gd name="T54" fmla="*/ 1 w 222"/>
                <a:gd name="T55" fmla="*/ 1 h 274"/>
                <a:gd name="T56" fmla="*/ 1 w 222"/>
                <a:gd name="T57" fmla="*/ 1 h 274"/>
                <a:gd name="T58" fmla="*/ 1 w 222"/>
                <a:gd name="T59" fmla="*/ 1 h 274"/>
                <a:gd name="T60" fmla="*/ 1 w 222"/>
                <a:gd name="T61" fmla="*/ 1 h 274"/>
                <a:gd name="T62" fmla="*/ 1 w 222"/>
                <a:gd name="T63" fmla="*/ 1 h 274"/>
                <a:gd name="T64" fmla="*/ 1 w 222"/>
                <a:gd name="T65" fmla="*/ 1 h 274"/>
                <a:gd name="T66" fmla="*/ 1 w 222"/>
                <a:gd name="T67" fmla="*/ 1 h 2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74"/>
                <a:gd name="T104" fmla="*/ 222 w 222"/>
                <a:gd name="T105" fmla="*/ 274 h 2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4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1 w 131"/>
                <a:gd name="T1" fmla="*/ 0 h 265"/>
                <a:gd name="T2" fmla="*/ 1 w 131"/>
                <a:gd name="T3" fmla="*/ 0 h 265"/>
                <a:gd name="T4" fmla="*/ 1 w 131"/>
                <a:gd name="T5" fmla="*/ 0 h 265"/>
                <a:gd name="T6" fmla="*/ 1 w 131"/>
                <a:gd name="T7" fmla="*/ 0 h 265"/>
                <a:gd name="T8" fmla="*/ 1 w 131"/>
                <a:gd name="T9" fmla="*/ 0 h 265"/>
                <a:gd name="T10" fmla="*/ 1 w 131"/>
                <a:gd name="T11" fmla="*/ 0 h 265"/>
                <a:gd name="T12" fmla="*/ 1 w 131"/>
                <a:gd name="T13" fmla="*/ 0 h 265"/>
                <a:gd name="T14" fmla="*/ 1 w 131"/>
                <a:gd name="T15" fmla="*/ 0 h 265"/>
                <a:gd name="T16" fmla="*/ 1 w 131"/>
                <a:gd name="T17" fmla="*/ 0 h 265"/>
                <a:gd name="T18" fmla="*/ 1 w 131"/>
                <a:gd name="T19" fmla="*/ 0 h 265"/>
                <a:gd name="T20" fmla="*/ 1 w 131"/>
                <a:gd name="T21" fmla="*/ 0 h 265"/>
                <a:gd name="T22" fmla="*/ 1 w 131"/>
                <a:gd name="T23" fmla="*/ 0 h 265"/>
                <a:gd name="T24" fmla="*/ 1 w 131"/>
                <a:gd name="T25" fmla="*/ 0 h 265"/>
                <a:gd name="T26" fmla="*/ 1 w 131"/>
                <a:gd name="T27" fmla="*/ 0 h 265"/>
                <a:gd name="T28" fmla="*/ 1 w 131"/>
                <a:gd name="T29" fmla="*/ 0 h 265"/>
                <a:gd name="T30" fmla="*/ 1 w 131"/>
                <a:gd name="T31" fmla="*/ 0 h 265"/>
                <a:gd name="T32" fmla="*/ 1 w 131"/>
                <a:gd name="T33" fmla="*/ 0 h 265"/>
                <a:gd name="T34" fmla="*/ 1 w 131"/>
                <a:gd name="T35" fmla="*/ 0 h 265"/>
                <a:gd name="T36" fmla="*/ 1 w 131"/>
                <a:gd name="T37" fmla="*/ 0 h 265"/>
                <a:gd name="T38" fmla="*/ 1 w 131"/>
                <a:gd name="T39" fmla="*/ 0 h 265"/>
                <a:gd name="T40" fmla="*/ 1 w 131"/>
                <a:gd name="T41" fmla="*/ 0 h 265"/>
                <a:gd name="T42" fmla="*/ 1 w 131"/>
                <a:gd name="T43" fmla="*/ 0 h 265"/>
                <a:gd name="T44" fmla="*/ 1 w 131"/>
                <a:gd name="T45" fmla="*/ 0 h 265"/>
                <a:gd name="T46" fmla="*/ 1 w 131"/>
                <a:gd name="T47" fmla="*/ 0 h 265"/>
                <a:gd name="T48" fmla="*/ 1 w 131"/>
                <a:gd name="T49" fmla="*/ 0 h 265"/>
                <a:gd name="T50" fmla="*/ 1 w 131"/>
                <a:gd name="T51" fmla="*/ 0 h 265"/>
                <a:gd name="T52" fmla="*/ 1 w 131"/>
                <a:gd name="T53" fmla="*/ 0 h 265"/>
                <a:gd name="T54" fmla="*/ 1 w 131"/>
                <a:gd name="T55" fmla="*/ 0 h 265"/>
                <a:gd name="T56" fmla="*/ 1 w 131"/>
                <a:gd name="T57" fmla="*/ 0 h 265"/>
                <a:gd name="T58" fmla="*/ 1 w 131"/>
                <a:gd name="T59" fmla="*/ 0 h 265"/>
                <a:gd name="T60" fmla="*/ 1 w 131"/>
                <a:gd name="T61" fmla="*/ 0 h 265"/>
                <a:gd name="T62" fmla="*/ 1 w 131"/>
                <a:gd name="T63" fmla="*/ 0 h 265"/>
                <a:gd name="T64" fmla="*/ 0 w 131"/>
                <a:gd name="T65" fmla="*/ 0 h 265"/>
                <a:gd name="T66" fmla="*/ 1 w 131"/>
                <a:gd name="T67" fmla="*/ 0 h 265"/>
                <a:gd name="T68" fmla="*/ 1 w 131"/>
                <a:gd name="T69" fmla="*/ 0 h 265"/>
                <a:gd name="T70" fmla="*/ 1 w 131"/>
                <a:gd name="T71" fmla="*/ 0 h 265"/>
                <a:gd name="T72" fmla="*/ 1 w 131"/>
                <a:gd name="T73" fmla="*/ 0 h 265"/>
                <a:gd name="T74" fmla="*/ 1 w 131"/>
                <a:gd name="T75" fmla="*/ 0 h 265"/>
                <a:gd name="T76" fmla="*/ 1 w 131"/>
                <a:gd name="T77" fmla="*/ 0 h 265"/>
                <a:gd name="T78" fmla="*/ 1 w 131"/>
                <a:gd name="T79" fmla="*/ 0 h 265"/>
                <a:gd name="T80" fmla="*/ 1 w 131"/>
                <a:gd name="T81" fmla="*/ 0 h 265"/>
                <a:gd name="T82" fmla="*/ 1 w 131"/>
                <a:gd name="T83" fmla="*/ 0 h 265"/>
                <a:gd name="T84" fmla="*/ 1 w 131"/>
                <a:gd name="T85" fmla="*/ 0 h 265"/>
                <a:gd name="T86" fmla="*/ 1 w 131"/>
                <a:gd name="T87" fmla="*/ 0 h 265"/>
                <a:gd name="T88" fmla="*/ 1 w 131"/>
                <a:gd name="T89" fmla="*/ 0 h 265"/>
                <a:gd name="T90" fmla="*/ 1 w 131"/>
                <a:gd name="T91" fmla="*/ 0 h 265"/>
                <a:gd name="T92" fmla="*/ 1 w 131"/>
                <a:gd name="T93" fmla="*/ 0 h 265"/>
                <a:gd name="T94" fmla="*/ 1 w 131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1"/>
                <a:gd name="T145" fmla="*/ 0 h 265"/>
                <a:gd name="T146" fmla="*/ 131 w 131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5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1 w 640"/>
                <a:gd name="T1" fmla="*/ 1 h 450"/>
                <a:gd name="T2" fmla="*/ 1 w 640"/>
                <a:gd name="T3" fmla="*/ 1 h 450"/>
                <a:gd name="T4" fmla="*/ 1 w 640"/>
                <a:gd name="T5" fmla="*/ 1 h 450"/>
                <a:gd name="T6" fmla="*/ 1 w 640"/>
                <a:gd name="T7" fmla="*/ 1 h 450"/>
                <a:gd name="T8" fmla="*/ 1 w 640"/>
                <a:gd name="T9" fmla="*/ 1 h 450"/>
                <a:gd name="T10" fmla="*/ 1 w 640"/>
                <a:gd name="T11" fmla="*/ 1 h 450"/>
                <a:gd name="T12" fmla="*/ 1 w 640"/>
                <a:gd name="T13" fmla="*/ 1 h 450"/>
                <a:gd name="T14" fmla="*/ 1 w 640"/>
                <a:gd name="T15" fmla="*/ 1 h 450"/>
                <a:gd name="T16" fmla="*/ 1 w 640"/>
                <a:gd name="T17" fmla="*/ 1 h 450"/>
                <a:gd name="T18" fmla="*/ 1 w 640"/>
                <a:gd name="T19" fmla="*/ 1 h 450"/>
                <a:gd name="T20" fmla="*/ 1 w 640"/>
                <a:gd name="T21" fmla="*/ 1 h 450"/>
                <a:gd name="T22" fmla="*/ 1 w 640"/>
                <a:gd name="T23" fmla="*/ 1 h 450"/>
                <a:gd name="T24" fmla="*/ 0 w 640"/>
                <a:gd name="T25" fmla="*/ 1 h 450"/>
                <a:gd name="T26" fmla="*/ 1 w 640"/>
                <a:gd name="T27" fmla="*/ 1 h 450"/>
                <a:gd name="T28" fmla="*/ 1 w 640"/>
                <a:gd name="T29" fmla="*/ 1 h 450"/>
                <a:gd name="T30" fmla="*/ 1 w 640"/>
                <a:gd name="T31" fmla="*/ 1 h 450"/>
                <a:gd name="T32" fmla="*/ 1 w 640"/>
                <a:gd name="T33" fmla="*/ 1 h 450"/>
                <a:gd name="T34" fmla="*/ 1 w 640"/>
                <a:gd name="T35" fmla="*/ 1 h 450"/>
                <a:gd name="T36" fmla="*/ 1 w 640"/>
                <a:gd name="T37" fmla="*/ 1 h 450"/>
                <a:gd name="T38" fmla="*/ 1 w 640"/>
                <a:gd name="T39" fmla="*/ 1 h 450"/>
                <a:gd name="T40" fmla="*/ 1 w 640"/>
                <a:gd name="T41" fmla="*/ 1 h 450"/>
                <a:gd name="T42" fmla="*/ 1 w 640"/>
                <a:gd name="T43" fmla="*/ 1 h 450"/>
                <a:gd name="T44" fmla="*/ 1 w 640"/>
                <a:gd name="T45" fmla="*/ 1 h 450"/>
                <a:gd name="T46" fmla="*/ 1 w 640"/>
                <a:gd name="T47" fmla="*/ 1 h 450"/>
                <a:gd name="T48" fmla="*/ 1 w 640"/>
                <a:gd name="T49" fmla="*/ 1 h 450"/>
                <a:gd name="T50" fmla="*/ 1 w 640"/>
                <a:gd name="T51" fmla="*/ 1 h 450"/>
                <a:gd name="T52" fmla="*/ 1 w 640"/>
                <a:gd name="T53" fmla="*/ 1 h 450"/>
                <a:gd name="T54" fmla="*/ 1 w 640"/>
                <a:gd name="T55" fmla="*/ 1 h 450"/>
                <a:gd name="T56" fmla="*/ 1 w 640"/>
                <a:gd name="T57" fmla="*/ 1 h 450"/>
                <a:gd name="T58" fmla="*/ 1 w 640"/>
                <a:gd name="T59" fmla="*/ 0 h 450"/>
                <a:gd name="T60" fmla="*/ 1 w 640"/>
                <a:gd name="T61" fmla="*/ 1 h 450"/>
                <a:gd name="T62" fmla="*/ 1 w 640"/>
                <a:gd name="T63" fmla="*/ 1 h 450"/>
                <a:gd name="T64" fmla="*/ 1 w 640"/>
                <a:gd name="T65" fmla="*/ 1 h 450"/>
                <a:gd name="T66" fmla="*/ 1 w 640"/>
                <a:gd name="T67" fmla="*/ 1 h 450"/>
                <a:gd name="T68" fmla="*/ 1 w 640"/>
                <a:gd name="T69" fmla="*/ 1 h 450"/>
                <a:gd name="T70" fmla="*/ 1 w 640"/>
                <a:gd name="T71" fmla="*/ 1 h 450"/>
                <a:gd name="T72" fmla="*/ 1 w 640"/>
                <a:gd name="T73" fmla="*/ 1 h 450"/>
                <a:gd name="T74" fmla="*/ 1 w 640"/>
                <a:gd name="T75" fmla="*/ 1 h 450"/>
                <a:gd name="T76" fmla="*/ 1 w 640"/>
                <a:gd name="T77" fmla="*/ 1 h 450"/>
                <a:gd name="T78" fmla="*/ 1 w 640"/>
                <a:gd name="T79" fmla="*/ 1 h 450"/>
                <a:gd name="T80" fmla="*/ 1 w 640"/>
                <a:gd name="T81" fmla="*/ 1 h 450"/>
                <a:gd name="T82" fmla="*/ 1 w 640"/>
                <a:gd name="T83" fmla="*/ 1 h 450"/>
                <a:gd name="T84" fmla="*/ 1 w 640"/>
                <a:gd name="T85" fmla="*/ 1 h 450"/>
                <a:gd name="T86" fmla="*/ 1 w 640"/>
                <a:gd name="T87" fmla="*/ 1 h 450"/>
                <a:gd name="T88" fmla="*/ 1 w 640"/>
                <a:gd name="T89" fmla="*/ 1 h 450"/>
                <a:gd name="T90" fmla="*/ 1 w 640"/>
                <a:gd name="T91" fmla="*/ 1 h 450"/>
                <a:gd name="T92" fmla="*/ 1 w 640"/>
                <a:gd name="T93" fmla="*/ 1 h 450"/>
                <a:gd name="T94" fmla="*/ 1 w 640"/>
                <a:gd name="T95" fmla="*/ 1 h 450"/>
                <a:gd name="T96" fmla="*/ 1 w 640"/>
                <a:gd name="T97" fmla="*/ 1 h 450"/>
                <a:gd name="T98" fmla="*/ 1 w 640"/>
                <a:gd name="T99" fmla="*/ 1 h 450"/>
                <a:gd name="T100" fmla="*/ 1 w 640"/>
                <a:gd name="T101" fmla="*/ 1 h 450"/>
                <a:gd name="T102" fmla="*/ 1 w 640"/>
                <a:gd name="T103" fmla="*/ 1 h 450"/>
                <a:gd name="T104" fmla="*/ 1 w 640"/>
                <a:gd name="T105" fmla="*/ 1 h 450"/>
                <a:gd name="T106" fmla="*/ 1 w 640"/>
                <a:gd name="T107" fmla="*/ 1 h 450"/>
                <a:gd name="T108" fmla="*/ 1 w 640"/>
                <a:gd name="T109" fmla="*/ 1 h 450"/>
                <a:gd name="T110" fmla="*/ 1 w 640"/>
                <a:gd name="T111" fmla="*/ 1 h 4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0"/>
                <a:gd name="T169" fmla="*/ 0 h 450"/>
                <a:gd name="T170" fmla="*/ 640 w 640"/>
                <a:gd name="T171" fmla="*/ 450 h 4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6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 w 192"/>
                <a:gd name="T1" fmla="*/ 1 h 196"/>
                <a:gd name="T2" fmla="*/ 1 w 192"/>
                <a:gd name="T3" fmla="*/ 1 h 196"/>
                <a:gd name="T4" fmla="*/ 1 w 192"/>
                <a:gd name="T5" fmla="*/ 1 h 196"/>
                <a:gd name="T6" fmla="*/ 1 w 192"/>
                <a:gd name="T7" fmla="*/ 1 h 196"/>
                <a:gd name="T8" fmla="*/ 1 w 192"/>
                <a:gd name="T9" fmla="*/ 1 h 196"/>
                <a:gd name="T10" fmla="*/ 1 w 192"/>
                <a:gd name="T11" fmla="*/ 1 h 196"/>
                <a:gd name="T12" fmla="*/ 1 w 192"/>
                <a:gd name="T13" fmla="*/ 1 h 196"/>
                <a:gd name="T14" fmla="*/ 1 w 192"/>
                <a:gd name="T15" fmla="*/ 1 h 196"/>
                <a:gd name="T16" fmla="*/ 1 w 192"/>
                <a:gd name="T17" fmla="*/ 1 h 196"/>
                <a:gd name="T18" fmla="*/ 1 w 192"/>
                <a:gd name="T19" fmla="*/ 1 h 196"/>
                <a:gd name="T20" fmla="*/ 1 w 192"/>
                <a:gd name="T21" fmla="*/ 1 h 196"/>
                <a:gd name="T22" fmla="*/ 1 w 192"/>
                <a:gd name="T23" fmla="*/ 1 h 196"/>
                <a:gd name="T24" fmla="*/ 1 w 192"/>
                <a:gd name="T25" fmla="*/ 1 h 196"/>
                <a:gd name="T26" fmla="*/ 1 w 192"/>
                <a:gd name="T27" fmla="*/ 1 h 196"/>
                <a:gd name="T28" fmla="*/ 1 w 192"/>
                <a:gd name="T29" fmla="*/ 1 h 196"/>
                <a:gd name="T30" fmla="*/ 1 w 192"/>
                <a:gd name="T31" fmla="*/ 1 h 196"/>
                <a:gd name="T32" fmla="*/ 1 w 192"/>
                <a:gd name="T33" fmla="*/ 1 h 196"/>
                <a:gd name="T34" fmla="*/ 1 w 192"/>
                <a:gd name="T35" fmla="*/ 1 h 196"/>
                <a:gd name="T36" fmla="*/ 1 w 192"/>
                <a:gd name="T37" fmla="*/ 1 h 196"/>
                <a:gd name="T38" fmla="*/ 1 w 192"/>
                <a:gd name="T39" fmla="*/ 1 h 196"/>
                <a:gd name="T40" fmla="*/ 1 w 192"/>
                <a:gd name="T41" fmla="*/ 1 h 196"/>
                <a:gd name="T42" fmla="*/ 1 w 192"/>
                <a:gd name="T43" fmla="*/ 1 h 196"/>
                <a:gd name="T44" fmla="*/ 1 w 192"/>
                <a:gd name="T45" fmla="*/ 1 h 196"/>
                <a:gd name="T46" fmla="*/ 1 w 192"/>
                <a:gd name="T47" fmla="*/ 1 h 196"/>
                <a:gd name="T48" fmla="*/ 1 w 192"/>
                <a:gd name="T49" fmla="*/ 1 h 196"/>
                <a:gd name="T50" fmla="*/ 1 w 192"/>
                <a:gd name="T51" fmla="*/ 1 h 196"/>
                <a:gd name="T52" fmla="*/ 1 w 192"/>
                <a:gd name="T53" fmla="*/ 1 h 196"/>
                <a:gd name="T54" fmla="*/ 1 w 192"/>
                <a:gd name="T55" fmla="*/ 1 h 196"/>
                <a:gd name="T56" fmla="*/ 1 w 192"/>
                <a:gd name="T57" fmla="*/ 1 h 196"/>
                <a:gd name="T58" fmla="*/ 1 w 192"/>
                <a:gd name="T59" fmla="*/ 1 h 196"/>
                <a:gd name="T60" fmla="*/ 1 w 192"/>
                <a:gd name="T61" fmla="*/ 1 h 196"/>
                <a:gd name="T62" fmla="*/ 1 w 192"/>
                <a:gd name="T63" fmla="*/ 1 h 196"/>
                <a:gd name="T64" fmla="*/ 1 w 192"/>
                <a:gd name="T65" fmla="*/ 1 h 196"/>
                <a:gd name="T66" fmla="*/ 1 w 192"/>
                <a:gd name="T67" fmla="*/ 1 h 1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2"/>
                <a:gd name="T103" fmla="*/ 0 h 196"/>
                <a:gd name="T104" fmla="*/ 192 w 192"/>
                <a:gd name="T105" fmla="*/ 196 h 1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7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0 w 21"/>
                <a:gd name="T13" fmla="*/ 0 h 21"/>
                <a:gd name="T14" fmla="*/ 0 w 21"/>
                <a:gd name="T15" fmla="*/ 0 h 21"/>
                <a:gd name="T16" fmla="*/ 0 w 21"/>
                <a:gd name="T17" fmla="*/ 0 h 21"/>
                <a:gd name="T18" fmla="*/ 0 w 21"/>
                <a:gd name="T19" fmla="*/ 0 h 21"/>
                <a:gd name="T20" fmla="*/ 0 w 21"/>
                <a:gd name="T21" fmla="*/ 0 h 21"/>
                <a:gd name="T22" fmla="*/ 0 w 21"/>
                <a:gd name="T23" fmla="*/ 0 h 21"/>
                <a:gd name="T24" fmla="*/ 0 w 21"/>
                <a:gd name="T25" fmla="*/ 0 h 21"/>
                <a:gd name="T26" fmla="*/ 0 w 21"/>
                <a:gd name="T27" fmla="*/ 0 h 21"/>
                <a:gd name="T28" fmla="*/ 0 w 21"/>
                <a:gd name="T29" fmla="*/ 0 h 21"/>
                <a:gd name="T30" fmla="*/ 0 w 21"/>
                <a:gd name="T31" fmla="*/ 0 h 21"/>
                <a:gd name="T32" fmla="*/ 0 w 21"/>
                <a:gd name="T33" fmla="*/ 0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1"/>
                <a:gd name="T53" fmla="*/ 21 w 21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8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1 h 22"/>
                <a:gd name="T2" fmla="*/ 1 w 21"/>
                <a:gd name="T3" fmla="*/ 1 h 22"/>
                <a:gd name="T4" fmla="*/ 1 w 21"/>
                <a:gd name="T5" fmla="*/ 0 h 22"/>
                <a:gd name="T6" fmla="*/ 1 w 21"/>
                <a:gd name="T7" fmla="*/ 1 h 22"/>
                <a:gd name="T8" fmla="*/ 1 w 21"/>
                <a:gd name="T9" fmla="*/ 1 h 22"/>
                <a:gd name="T10" fmla="*/ 1 w 21"/>
                <a:gd name="T11" fmla="*/ 1 h 22"/>
                <a:gd name="T12" fmla="*/ 1 w 21"/>
                <a:gd name="T13" fmla="*/ 1 h 22"/>
                <a:gd name="T14" fmla="*/ 1 w 21"/>
                <a:gd name="T15" fmla="*/ 1 h 22"/>
                <a:gd name="T16" fmla="*/ 1 w 21"/>
                <a:gd name="T17" fmla="*/ 1 h 22"/>
                <a:gd name="T18" fmla="*/ 1 w 21"/>
                <a:gd name="T19" fmla="*/ 1 h 22"/>
                <a:gd name="T20" fmla="*/ 1 w 21"/>
                <a:gd name="T21" fmla="*/ 1 h 22"/>
                <a:gd name="T22" fmla="*/ 1 w 21"/>
                <a:gd name="T23" fmla="*/ 1 h 22"/>
                <a:gd name="T24" fmla="*/ 1 w 21"/>
                <a:gd name="T25" fmla="*/ 1 h 22"/>
                <a:gd name="T26" fmla="*/ 1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1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29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1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1 h 22"/>
                <a:gd name="T10" fmla="*/ 0 w 21"/>
                <a:gd name="T11" fmla="*/ 1 h 22"/>
                <a:gd name="T12" fmla="*/ 0 w 21"/>
                <a:gd name="T13" fmla="*/ 1 h 22"/>
                <a:gd name="T14" fmla="*/ 0 w 21"/>
                <a:gd name="T15" fmla="*/ 1 h 22"/>
                <a:gd name="T16" fmla="*/ 0 w 21"/>
                <a:gd name="T17" fmla="*/ 1 h 22"/>
                <a:gd name="T18" fmla="*/ 0 w 21"/>
                <a:gd name="T19" fmla="*/ 1 h 22"/>
                <a:gd name="T20" fmla="*/ 0 w 21"/>
                <a:gd name="T21" fmla="*/ 1 h 22"/>
                <a:gd name="T22" fmla="*/ 0 w 21"/>
                <a:gd name="T23" fmla="*/ 1 h 22"/>
                <a:gd name="T24" fmla="*/ 0 w 21"/>
                <a:gd name="T25" fmla="*/ 1 h 22"/>
                <a:gd name="T26" fmla="*/ 0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0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0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1 w 22"/>
                <a:gd name="T1" fmla="*/ 1 h 21"/>
                <a:gd name="T2" fmla="*/ 1 w 22"/>
                <a:gd name="T3" fmla="*/ 1 h 21"/>
                <a:gd name="T4" fmla="*/ 0 w 22"/>
                <a:gd name="T5" fmla="*/ 1 h 21"/>
                <a:gd name="T6" fmla="*/ 0 w 22"/>
                <a:gd name="T7" fmla="*/ 1 h 21"/>
                <a:gd name="T8" fmla="*/ 1 w 22"/>
                <a:gd name="T9" fmla="*/ 1 h 21"/>
                <a:gd name="T10" fmla="*/ 1 w 22"/>
                <a:gd name="T11" fmla="*/ 1 h 21"/>
                <a:gd name="T12" fmla="*/ 1 w 22"/>
                <a:gd name="T13" fmla="*/ 1 h 21"/>
                <a:gd name="T14" fmla="*/ 1 w 22"/>
                <a:gd name="T15" fmla="*/ 1 h 21"/>
                <a:gd name="T16" fmla="*/ 1 w 22"/>
                <a:gd name="T17" fmla="*/ 1 h 21"/>
                <a:gd name="T18" fmla="*/ 1 w 22"/>
                <a:gd name="T19" fmla="*/ 1 h 21"/>
                <a:gd name="T20" fmla="*/ 1 w 22"/>
                <a:gd name="T21" fmla="*/ 1 h 21"/>
                <a:gd name="T22" fmla="*/ 1 w 22"/>
                <a:gd name="T23" fmla="*/ 1 h 21"/>
                <a:gd name="T24" fmla="*/ 1 w 22"/>
                <a:gd name="T25" fmla="*/ 1 h 21"/>
                <a:gd name="T26" fmla="*/ 1 w 22"/>
                <a:gd name="T27" fmla="*/ 1 h 21"/>
                <a:gd name="T28" fmla="*/ 1 w 22"/>
                <a:gd name="T29" fmla="*/ 0 h 21"/>
                <a:gd name="T30" fmla="*/ 1 w 22"/>
                <a:gd name="T31" fmla="*/ 0 h 21"/>
                <a:gd name="T32" fmla="*/ 1 w 22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1"/>
                <a:gd name="T53" fmla="*/ 22 w 22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1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0 w 19"/>
                <a:gd name="T5" fmla="*/ 0 h 19"/>
                <a:gd name="T6" fmla="*/ 0 w 19"/>
                <a:gd name="T7" fmla="*/ 0 h 19"/>
                <a:gd name="T8" fmla="*/ 0 w 19"/>
                <a:gd name="T9" fmla="*/ 0 h 19"/>
                <a:gd name="T10" fmla="*/ 0 w 19"/>
                <a:gd name="T11" fmla="*/ 0 h 19"/>
                <a:gd name="T12" fmla="*/ 0 w 19"/>
                <a:gd name="T13" fmla="*/ 0 h 19"/>
                <a:gd name="T14" fmla="*/ 0 w 19"/>
                <a:gd name="T15" fmla="*/ 0 h 19"/>
                <a:gd name="T16" fmla="*/ 0 w 19"/>
                <a:gd name="T17" fmla="*/ 0 h 19"/>
                <a:gd name="T18" fmla="*/ 0 w 19"/>
                <a:gd name="T19" fmla="*/ 0 h 19"/>
                <a:gd name="T20" fmla="*/ 0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0 w 19"/>
                <a:gd name="T27" fmla="*/ 0 h 19"/>
                <a:gd name="T28" fmla="*/ 0 w 19"/>
                <a:gd name="T29" fmla="*/ 0 h 19"/>
                <a:gd name="T30" fmla="*/ 0 w 19"/>
                <a:gd name="T31" fmla="*/ 0 h 19"/>
                <a:gd name="T32" fmla="*/ 0 w 19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2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1 w 16"/>
                <a:gd name="T1" fmla="*/ 1 h 22"/>
                <a:gd name="T2" fmla="*/ 1 w 16"/>
                <a:gd name="T3" fmla="*/ 1 h 22"/>
                <a:gd name="T4" fmla="*/ 1 w 16"/>
                <a:gd name="T5" fmla="*/ 1 h 22"/>
                <a:gd name="T6" fmla="*/ 0 w 16"/>
                <a:gd name="T7" fmla="*/ 1 h 22"/>
                <a:gd name="T8" fmla="*/ 0 w 16"/>
                <a:gd name="T9" fmla="*/ 1 h 22"/>
                <a:gd name="T10" fmla="*/ 1 w 16"/>
                <a:gd name="T11" fmla="*/ 1 h 22"/>
                <a:gd name="T12" fmla="*/ 1 w 16"/>
                <a:gd name="T13" fmla="*/ 1 h 22"/>
                <a:gd name="T14" fmla="*/ 1 w 16"/>
                <a:gd name="T15" fmla="*/ 1 h 22"/>
                <a:gd name="T16" fmla="*/ 1 w 16"/>
                <a:gd name="T17" fmla="*/ 0 h 22"/>
                <a:gd name="T18" fmla="*/ 1 w 16"/>
                <a:gd name="T19" fmla="*/ 1 h 22"/>
                <a:gd name="T20" fmla="*/ 1 w 16"/>
                <a:gd name="T21" fmla="*/ 1 h 22"/>
                <a:gd name="T22" fmla="*/ 1 w 16"/>
                <a:gd name="T23" fmla="*/ 1 h 22"/>
                <a:gd name="T24" fmla="*/ 1 w 16"/>
                <a:gd name="T25" fmla="*/ 1 h 22"/>
                <a:gd name="T26" fmla="*/ 1 w 16"/>
                <a:gd name="T27" fmla="*/ 1 h 22"/>
                <a:gd name="T28" fmla="*/ 1 w 16"/>
                <a:gd name="T29" fmla="*/ 1 h 22"/>
                <a:gd name="T30" fmla="*/ 1 w 16"/>
                <a:gd name="T31" fmla="*/ 1 h 22"/>
                <a:gd name="T32" fmla="*/ 1 w 16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2"/>
                <a:gd name="T53" fmla="*/ 16 w 16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3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0 h 25"/>
                <a:gd name="T2" fmla="*/ 1 w 19"/>
                <a:gd name="T3" fmla="*/ 0 h 25"/>
                <a:gd name="T4" fmla="*/ 1 w 19"/>
                <a:gd name="T5" fmla="*/ 0 h 25"/>
                <a:gd name="T6" fmla="*/ 1 w 19"/>
                <a:gd name="T7" fmla="*/ 0 h 25"/>
                <a:gd name="T8" fmla="*/ 1 w 19"/>
                <a:gd name="T9" fmla="*/ 0 h 25"/>
                <a:gd name="T10" fmla="*/ 1 w 19"/>
                <a:gd name="T11" fmla="*/ 0 h 25"/>
                <a:gd name="T12" fmla="*/ 1 w 19"/>
                <a:gd name="T13" fmla="*/ 0 h 25"/>
                <a:gd name="T14" fmla="*/ 1 w 19"/>
                <a:gd name="T15" fmla="*/ 0 h 25"/>
                <a:gd name="T16" fmla="*/ 1 w 19"/>
                <a:gd name="T17" fmla="*/ 0 h 25"/>
                <a:gd name="T18" fmla="*/ 1 w 19"/>
                <a:gd name="T19" fmla="*/ 0 h 25"/>
                <a:gd name="T20" fmla="*/ 1 w 19"/>
                <a:gd name="T21" fmla="*/ 0 h 25"/>
                <a:gd name="T22" fmla="*/ 1 w 19"/>
                <a:gd name="T23" fmla="*/ 0 h 25"/>
                <a:gd name="T24" fmla="*/ 1 w 19"/>
                <a:gd name="T25" fmla="*/ 0 h 25"/>
                <a:gd name="T26" fmla="*/ 1 w 19"/>
                <a:gd name="T27" fmla="*/ 0 h 25"/>
                <a:gd name="T28" fmla="*/ 1 w 19"/>
                <a:gd name="T29" fmla="*/ 0 h 25"/>
                <a:gd name="T30" fmla="*/ 0 w 19"/>
                <a:gd name="T31" fmla="*/ 0 h 25"/>
                <a:gd name="T32" fmla="*/ 1 w 1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25"/>
                <a:gd name="T53" fmla="*/ 19 w 1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4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 w 19"/>
                <a:gd name="T1" fmla="*/ 0 h 19"/>
                <a:gd name="T2" fmla="*/ 1 w 19"/>
                <a:gd name="T3" fmla="*/ 0 h 19"/>
                <a:gd name="T4" fmla="*/ 1 w 19"/>
                <a:gd name="T5" fmla="*/ 0 h 19"/>
                <a:gd name="T6" fmla="*/ 1 w 19"/>
                <a:gd name="T7" fmla="*/ 0 h 19"/>
                <a:gd name="T8" fmla="*/ 1 w 19"/>
                <a:gd name="T9" fmla="*/ 0 h 19"/>
                <a:gd name="T10" fmla="*/ 1 w 19"/>
                <a:gd name="T11" fmla="*/ 0 h 19"/>
                <a:gd name="T12" fmla="*/ 1 w 19"/>
                <a:gd name="T13" fmla="*/ 0 h 19"/>
                <a:gd name="T14" fmla="*/ 1 w 19"/>
                <a:gd name="T15" fmla="*/ 0 h 19"/>
                <a:gd name="T16" fmla="*/ 1 w 19"/>
                <a:gd name="T17" fmla="*/ 0 h 19"/>
                <a:gd name="T18" fmla="*/ 1 w 19"/>
                <a:gd name="T19" fmla="*/ 0 h 19"/>
                <a:gd name="T20" fmla="*/ 1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1 w 19"/>
                <a:gd name="T27" fmla="*/ 0 h 19"/>
                <a:gd name="T28" fmla="*/ 1 w 19"/>
                <a:gd name="T29" fmla="*/ 0 h 19"/>
                <a:gd name="T30" fmla="*/ 1 w 19"/>
                <a:gd name="T31" fmla="*/ 0 h 19"/>
                <a:gd name="T32" fmla="*/ 1 w 19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5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 w 163"/>
                <a:gd name="T1" fmla="*/ 0 h 113"/>
                <a:gd name="T2" fmla="*/ 1 w 163"/>
                <a:gd name="T3" fmla="*/ 0 h 113"/>
                <a:gd name="T4" fmla="*/ 1 w 163"/>
                <a:gd name="T5" fmla="*/ 0 h 113"/>
                <a:gd name="T6" fmla="*/ 1 w 163"/>
                <a:gd name="T7" fmla="*/ 0 h 113"/>
                <a:gd name="T8" fmla="*/ 1 w 163"/>
                <a:gd name="T9" fmla="*/ 0 h 113"/>
                <a:gd name="T10" fmla="*/ 1 w 163"/>
                <a:gd name="T11" fmla="*/ 0 h 113"/>
                <a:gd name="T12" fmla="*/ 1 w 163"/>
                <a:gd name="T13" fmla="*/ 0 h 113"/>
                <a:gd name="T14" fmla="*/ 1 w 163"/>
                <a:gd name="T15" fmla="*/ 0 h 113"/>
                <a:gd name="T16" fmla="*/ 1 w 163"/>
                <a:gd name="T17" fmla="*/ 0 h 113"/>
                <a:gd name="T18" fmla="*/ 1 w 163"/>
                <a:gd name="T19" fmla="*/ 0 h 113"/>
                <a:gd name="T20" fmla="*/ 1 w 163"/>
                <a:gd name="T21" fmla="*/ 0 h 113"/>
                <a:gd name="T22" fmla="*/ 1 w 163"/>
                <a:gd name="T23" fmla="*/ 0 h 113"/>
                <a:gd name="T24" fmla="*/ 1 w 163"/>
                <a:gd name="T25" fmla="*/ 0 h 113"/>
                <a:gd name="T26" fmla="*/ 1 w 163"/>
                <a:gd name="T27" fmla="*/ 0 h 113"/>
                <a:gd name="T28" fmla="*/ 1 w 163"/>
                <a:gd name="T29" fmla="*/ 0 h 113"/>
                <a:gd name="T30" fmla="*/ 1 w 163"/>
                <a:gd name="T31" fmla="*/ 0 h 113"/>
                <a:gd name="T32" fmla="*/ 1 w 163"/>
                <a:gd name="T33" fmla="*/ 0 h 113"/>
                <a:gd name="T34" fmla="*/ 1 w 163"/>
                <a:gd name="T35" fmla="*/ 0 h 113"/>
                <a:gd name="T36" fmla="*/ 1 w 163"/>
                <a:gd name="T37" fmla="*/ 0 h 113"/>
                <a:gd name="T38" fmla="*/ 1 w 163"/>
                <a:gd name="T39" fmla="*/ 0 h 113"/>
                <a:gd name="T40" fmla="*/ 1 w 163"/>
                <a:gd name="T41" fmla="*/ 0 h 113"/>
                <a:gd name="T42" fmla="*/ 1 w 163"/>
                <a:gd name="T43" fmla="*/ 0 h 113"/>
                <a:gd name="T44" fmla="*/ 1 w 163"/>
                <a:gd name="T45" fmla="*/ 0 h 113"/>
                <a:gd name="T46" fmla="*/ 1 w 163"/>
                <a:gd name="T47" fmla="*/ 0 h 113"/>
                <a:gd name="T48" fmla="*/ 1 w 163"/>
                <a:gd name="T49" fmla="*/ 0 h 113"/>
                <a:gd name="T50" fmla="*/ 1 w 163"/>
                <a:gd name="T51" fmla="*/ 0 h 113"/>
                <a:gd name="T52" fmla="*/ 1 w 163"/>
                <a:gd name="T53" fmla="*/ 0 h 113"/>
                <a:gd name="T54" fmla="*/ 1 w 163"/>
                <a:gd name="T55" fmla="*/ 0 h 113"/>
                <a:gd name="T56" fmla="*/ 1 w 163"/>
                <a:gd name="T57" fmla="*/ 0 h 113"/>
                <a:gd name="T58" fmla="*/ 0 w 163"/>
                <a:gd name="T59" fmla="*/ 0 h 113"/>
                <a:gd name="T60" fmla="*/ 1 w 163"/>
                <a:gd name="T61" fmla="*/ 0 h 113"/>
                <a:gd name="T62" fmla="*/ 1 w 163"/>
                <a:gd name="T63" fmla="*/ 0 h 113"/>
                <a:gd name="T64" fmla="*/ 1 w 163"/>
                <a:gd name="T65" fmla="*/ 0 h 113"/>
                <a:gd name="T66" fmla="*/ 1 w 163"/>
                <a:gd name="T67" fmla="*/ 0 h 113"/>
                <a:gd name="T68" fmla="*/ 1 w 163"/>
                <a:gd name="T69" fmla="*/ 0 h 113"/>
                <a:gd name="T70" fmla="*/ 1 w 163"/>
                <a:gd name="T71" fmla="*/ 0 h 113"/>
                <a:gd name="T72" fmla="*/ 1 w 163"/>
                <a:gd name="T73" fmla="*/ 0 h 113"/>
                <a:gd name="T74" fmla="*/ 1 w 163"/>
                <a:gd name="T75" fmla="*/ 0 h 113"/>
                <a:gd name="T76" fmla="*/ 1 w 163"/>
                <a:gd name="T77" fmla="*/ 0 h 113"/>
                <a:gd name="T78" fmla="*/ 1 w 163"/>
                <a:gd name="T79" fmla="*/ 0 h 113"/>
                <a:gd name="T80" fmla="*/ 1 w 163"/>
                <a:gd name="T81" fmla="*/ 0 h 113"/>
                <a:gd name="T82" fmla="*/ 1 w 163"/>
                <a:gd name="T83" fmla="*/ 0 h 113"/>
                <a:gd name="T84" fmla="*/ 1 w 163"/>
                <a:gd name="T85" fmla="*/ 0 h 113"/>
                <a:gd name="T86" fmla="*/ 1 w 163"/>
                <a:gd name="T87" fmla="*/ 0 h 113"/>
                <a:gd name="T88" fmla="*/ 1 w 163"/>
                <a:gd name="T89" fmla="*/ 0 h 113"/>
                <a:gd name="T90" fmla="*/ 1 w 163"/>
                <a:gd name="T91" fmla="*/ 0 h 113"/>
                <a:gd name="T92" fmla="*/ 1 w 163"/>
                <a:gd name="T93" fmla="*/ 0 h 113"/>
                <a:gd name="T94" fmla="*/ 1 w 163"/>
                <a:gd name="T95" fmla="*/ 0 h 113"/>
                <a:gd name="T96" fmla="*/ 1 w 163"/>
                <a:gd name="T97" fmla="*/ 0 h 1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3"/>
                <a:gd name="T148" fmla="*/ 0 h 113"/>
                <a:gd name="T149" fmla="*/ 163 w 163"/>
                <a:gd name="T150" fmla="*/ 113 h 1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6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0 w 132"/>
                <a:gd name="T1" fmla="*/ 0 h 125"/>
                <a:gd name="T2" fmla="*/ 0 w 132"/>
                <a:gd name="T3" fmla="*/ 0 h 125"/>
                <a:gd name="T4" fmla="*/ 0 w 132"/>
                <a:gd name="T5" fmla="*/ 0 h 125"/>
                <a:gd name="T6" fmla="*/ 0 w 132"/>
                <a:gd name="T7" fmla="*/ 0 h 125"/>
                <a:gd name="T8" fmla="*/ 0 w 132"/>
                <a:gd name="T9" fmla="*/ 0 h 125"/>
                <a:gd name="T10" fmla="*/ 0 w 132"/>
                <a:gd name="T11" fmla="*/ 0 h 125"/>
                <a:gd name="T12" fmla="*/ 0 w 132"/>
                <a:gd name="T13" fmla="*/ 0 h 125"/>
                <a:gd name="T14" fmla="*/ 0 w 132"/>
                <a:gd name="T15" fmla="*/ 0 h 125"/>
                <a:gd name="T16" fmla="*/ 0 w 132"/>
                <a:gd name="T17" fmla="*/ 0 h 125"/>
                <a:gd name="T18" fmla="*/ 0 w 132"/>
                <a:gd name="T19" fmla="*/ 0 h 125"/>
                <a:gd name="T20" fmla="*/ 0 w 132"/>
                <a:gd name="T21" fmla="*/ 0 h 125"/>
                <a:gd name="T22" fmla="*/ 0 w 132"/>
                <a:gd name="T23" fmla="*/ 0 h 125"/>
                <a:gd name="T24" fmla="*/ 0 w 132"/>
                <a:gd name="T25" fmla="*/ 0 h 125"/>
                <a:gd name="T26" fmla="*/ 0 w 132"/>
                <a:gd name="T27" fmla="*/ 0 h 125"/>
                <a:gd name="T28" fmla="*/ 0 w 132"/>
                <a:gd name="T29" fmla="*/ 0 h 125"/>
                <a:gd name="T30" fmla="*/ 0 w 132"/>
                <a:gd name="T31" fmla="*/ 0 h 125"/>
                <a:gd name="T32" fmla="*/ 0 w 132"/>
                <a:gd name="T33" fmla="*/ 0 h 125"/>
                <a:gd name="T34" fmla="*/ 0 w 132"/>
                <a:gd name="T35" fmla="*/ 0 h 125"/>
                <a:gd name="T36" fmla="*/ 0 w 132"/>
                <a:gd name="T37" fmla="*/ 0 h 125"/>
                <a:gd name="T38" fmla="*/ 0 w 132"/>
                <a:gd name="T39" fmla="*/ 0 h 125"/>
                <a:gd name="T40" fmla="*/ 0 w 132"/>
                <a:gd name="T41" fmla="*/ 0 h 125"/>
                <a:gd name="T42" fmla="*/ 0 w 132"/>
                <a:gd name="T43" fmla="*/ 0 h 125"/>
                <a:gd name="T44" fmla="*/ 0 w 132"/>
                <a:gd name="T45" fmla="*/ 0 h 125"/>
                <a:gd name="T46" fmla="*/ 0 w 132"/>
                <a:gd name="T47" fmla="*/ 0 h 125"/>
                <a:gd name="T48" fmla="*/ 0 w 132"/>
                <a:gd name="T49" fmla="*/ 0 h 125"/>
                <a:gd name="T50" fmla="*/ 0 w 132"/>
                <a:gd name="T51" fmla="*/ 0 h 125"/>
                <a:gd name="T52" fmla="*/ 0 w 132"/>
                <a:gd name="T53" fmla="*/ 0 h 125"/>
                <a:gd name="T54" fmla="*/ 0 w 132"/>
                <a:gd name="T55" fmla="*/ 0 h 125"/>
                <a:gd name="T56" fmla="*/ 0 w 132"/>
                <a:gd name="T57" fmla="*/ 0 h 125"/>
                <a:gd name="T58" fmla="*/ 0 w 132"/>
                <a:gd name="T59" fmla="*/ 0 h 125"/>
                <a:gd name="T60" fmla="*/ 0 w 132"/>
                <a:gd name="T61" fmla="*/ 0 h 125"/>
                <a:gd name="T62" fmla="*/ 0 w 132"/>
                <a:gd name="T63" fmla="*/ 0 h 125"/>
                <a:gd name="T64" fmla="*/ 0 w 132"/>
                <a:gd name="T65" fmla="*/ 0 h 125"/>
                <a:gd name="T66" fmla="*/ 0 w 132"/>
                <a:gd name="T67" fmla="*/ 0 h 125"/>
                <a:gd name="T68" fmla="*/ 0 w 132"/>
                <a:gd name="T69" fmla="*/ 0 h 125"/>
                <a:gd name="T70" fmla="*/ 0 w 132"/>
                <a:gd name="T71" fmla="*/ 0 h 125"/>
                <a:gd name="T72" fmla="*/ 0 w 132"/>
                <a:gd name="T73" fmla="*/ 0 h 125"/>
                <a:gd name="T74" fmla="*/ 0 w 132"/>
                <a:gd name="T75" fmla="*/ 0 h 125"/>
                <a:gd name="T76" fmla="*/ 0 w 132"/>
                <a:gd name="T77" fmla="*/ 0 h 125"/>
                <a:gd name="T78" fmla="*/ 0 w 132"/>
                <a:gd name="T79" fmla="*/ 0 h 125"/>
                <a:gd name="T80" fmla="*/ 0 w 132"/>
                <a:gd name="T81" fmla="*/ 0 h 125"/>
                <a:gd name="T82" fmla="*/ 0 w 132"/>
                <a:gd name="T83" fmla="*/ 0 h 125"/>
                <a:gd name="T84" fmla="*/ 0 w 132"/>
                <a:gd name="T85" fmla="*/ 0 h 125"/>
                <a:gd name="T86" fmla="*/ 0 w 132"/>
                <a:gd name="T87" fmla="*/ 0 h 125"/>
                <a:gd name="T88" fmla="*/ 0 w 132"/>
                <a:gd name="T89" fmla="*/ 0 h 125"/>
                <a:gd name="T90" fmla="*/ 0 w 132"/>
                <a:gd name="T91" fmla="*/ 0 h 125"/>
                <a:gd name="T92" fmla="*/ 0 w 132"/>
                <a:gd name="T93" fmla="*/ 0 h 125"/>
                <a:gd name="T94" fmla="*/ 0 w 132"/>
                <a:gd name="T95" fmla="*/ 0 h 125"/>
                <a:gd name="T96" fmla="*/ 0 w 132"/>
                <a:gd name="T97" fmla="*/ 0 h 125"/>
                <a:gd name="T98" fmla="*/ 0 w 132"/>
                <a:gd name="T99" fmla="*/ 0 h 125"/>
                <a:gd name="T100" fmla="*/ 0 w 132"/>
                <a:gd name="T101" fmla="*/ 0 h 125"/>
                <a:gd name="T102" fmla="*/ 0 w 132"/>
                <a:gd name="T103" fmla="*/ 0 h 1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2"/>
                <a:gd name="T157" fmla="*/ 0 h 125"/>
                <a:gd name="T158" fmla="*/ 132 w 132"/>
                <a:gd name="T159" fmla="*/ 125 h 1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7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0 w 81"/>
                <a:gd name="T1" fmla="*/ 1 h 190"/>
                <a:gd name="T2" fmla="*/ 0 w 81"/>
                <a:gd name="T3" fmla="*/ 1 h 190"/>
                <a:gd name="T4" fmla="*/ 0 w 81"/>
                <a:gd name="T5" fmla="*/ 1 h 190"/>
                <a:gd name="T6" fmla="*/ 0 w 81"/>
                <a:gd name="T7" fmla="*/ 1 h 190"/>
                <a:gd name="T8" fmla="*/ 0 w 81"/>
                <a:gd name="T9" fmla="*/ 1 h 190"/>
                <a:gd name="T10" fmla="*/ 0 w 81"/>
                <a:gd name="T11" fmla="*/ 1 h 190"/>
                <a:gd name="T12" fmla="*/ 0 w 81"/>
                <a:gd name="T13" fmla="*/ 1 h 190"/>
                <a:gd name="T14" fmla="*/ 0 w 81"/>
                <a:gd name="T15" fmla="*/ 1 h 190"/>
                <a:gd name="T16" fmla="*/ 0 w 81"/>
                <a:gd name="T17" fmla="*/ 1 h 190"/>
                <a:gd name="T18" fmla="*/ 0 w 81"/>
                <a:gd name="T19" fmla="*/ 1 h 190"/>
                <a:gd name="T20" fmla="*/ 0 w 81"/>
                <a:gd name="T21" fmla="*/ 1 h 190"/>
                <a:gd name="T22" fmla="*/ 0 w 81"/>
                <a:gd name="T23" fmla="*/ 1 h 190"/>
                <a:gd name="T24" fmla="*/ 0 w 81"/>
                <a:gd name="T25" fmla="*/ 1 h 190"/>
                <a:gd name="T26" fmla="*/ 0 w 81"/>
                <a:gd name="T27" fmla="*/ 1 h 190"/>
                <a:gd name="T28" fmla="*/ 0 w 81"/>
                <a:gd name="T29" fmla="*/ 1 h 190"/>
                <a:gd name="T30" fmla="*/ 0 w 81"/>
                <a:gd name="T31" fmla="*/ 1 h 190"/>
                <a:gd name="T32" fmla="*/ 0 w 81"/>
                <a:gd name="T33" fmla="*/ 1 h 190"/>
                <a:gd name="T34" fmla="*/ 0 w 81"/>
                <a:gd name="T35" fmla="*/ 1 h 190"/>
                <a:gd name="T36" fmla="*/ 0 w 81"/>
                <a:gd name="T37" fmla="*/ 1 h 190"/>
                <a:gd name="T38" fmla="*/ 0 w 81"/>
                <a:gd name="T39" fmla="*/ 1 h 190"/>
                <a:gd name="T40" fmla="*/ 0 w 81"/>
                <a:gd name="T41" fmla="*/ 1 h 190"/>
                <a:gd name="T42" fmla="*/ 0 w 81"/>
                <a:gd name="T43" fmla="*/ 1 h 190"/>
                <a:gd name="T44" fmla="*/ 0 w 81"/>
                <a:gd name="T45" fmla="*/ 1 h 190"/>
                <a:gd name="T46" fmla="*/ 0 w 81"/>
                <a:gd name="T47" fmla="*/ 1 h 190"/>
                <a:gd name="T48" fmla="*/ 0 w 81"/>
                <a:gd name="T49" fmla="*/ 1 h 190"/>
                <a:gd name="T50" fmla="*/ 0 w 81"/>
                <a:gd name="T51" fmla="*/ 1 h 190"/>
                <a:gd name="T52" fmla="*/ 0 w 81"/>
                <a:gd name="T53" fmla="*/ 1 h 190"/>
                <a:gd name="T54" fmla="*/ 0 w 81"/>
                <a:gd name="T55" fmla="*/ 1 h 190"/>
                <a:gd name="T56" fmla="*/ 0 w 81"/>
                <a:gd name="T57" fmla="*/ 1 h 190"/>
                <a:gd name="T58" fmla="*/ 0 w 81"/>
                <a:gd name="T59" fmla="*/ 1 h 190"/>
                <a:gd name="T60" fmla="*/ 0 w 81"/>
                <a:gd name="T61" fmla="*/ 1 h 190"/>
                <a:gd name="T62" fmla="*/ 0 w 81"/>
                <a:gd name="T63" fmla="*/ 1 h 190"/>
                <a:gd name="T64" fmla="*/ 0 w 81"/>
                <a:gd name="T65" fmla="*/ 1 h 190"/>
                <a:gd name="T66" fmla="*/ 0 w 81"/>
                <a:gd name="T67" fmla="*/ 1 h 190"/>
                <a:gd name="T68" fmla="*/ 0 w 81"/>
                <a:gd name="T69" fmla="*/ 1 h 190"/>
                <a:gd name="T70" fmla="*/ 0 w 81"/>
                <a:gd name="T71" fmla="*/ 1 h 190"/>
                <a:gd name="T72" fmla="*/ 0 w 81"/>
                <a:gd name="T73" fmla="*/ 1 h 190"/>
                <a:gd name="T74" fmla="*/ 0 w 81"/>
                <a:gd name="T75" fmla="*/ 1 h 190"/>
                <a:gd name="T76" fmla="*/ 0 w 81"/>
                <a:gd name="T77" fmla="*/ 1 h 190"/>
                <a:gd name="T78" fmla="*/ 0 w 81"/>
                <a:gd name="T79" fmla="*/ 1 h 190"/>
                <a:gd name="T80" fmla="*/ 0 w 81"/>
                <a:gd name="T81" fmla="*/ 1 h 190"/>
                <a:gd name="T82" fmla="*/ 0 w 81"/>
                <a:gd name="T83" fmla="*/ 1 h 190"/>
                <a:gd name="T84" fmla="*/ 0 w 81"/>
                <a:gd name="T85" fmla="*/ 1 h 190"/>
                <a:gd name="T86" fmla="*/ 0 w 81"/>
                <a:gd name="T87" fmla="*/ 1 h 1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"/>
                <a:gd name="T133" fmla="*/ 0 h 190"/>
                <a:gd name="T134" fmla="*/ 81 w 81"/>
                <a:gd name="T135" fmla="*/ 190 h 19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8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 w 13"/>
                <a:gd name="T1" fmla="*/ 1 h 24"/>
                <a:gd name="T2" fmla="*/ 1 w 13"/>
                <a:gd name="T3" fmla="*/ 1 h 24"/>
                <a:gd name="T4" fmla="*/ 1 w 13"/>
                <a:gd name="T5" fmla="*/ 1 h 24"/>
                <a:gd name="T6" fmla="*/ 1 w 13"/>
                <a:gd name="T7" fmla="*/ 1 h 24"/>
                <a:gd name="T8" fmla="*/ 1 w 13"/>
                <a:gd name="T9" fmla="*/ 1 h 24"/>
                <a:gd name="T10" fmla="*/ 1 w 13"/>
                <a:gd name="T11" fmla="*/ 1 h 24"/>
                <a:gd name="T12" fmla="*/ 0 w 13"/>
                <a:gd name="T13" fmla="*/ 1 h 24"/>
                <a:gd name="T14" fmla="*/ 0 w 13"/>
                <a:gd name="T15" fmla="*/ 1 h 24"/>
                <a:gd name="T16" fmla="*/ 0 w 13"/>
                <a:gd name="T17" fmla="*/ 1 h 24"/>
                <a:gd name="T18" fmla="*/ 0 w 13"/>
                <a:gd name="T19" fmla="*/ 0 h 24"/>
                <a:gd name="T20" fmla="*/ 1 w 13"/>
                <a:gd name="T21" fmla="*/ 0 h 24"/>
                <a:gd name="T22" fmla="*/ 1 w 13"/>
                <a:gd name="T23" fmla="*/ 1 h 24"/>
                <a:gd name="T24" fmla="*/ 1 w 13"/>
                <a:gd name="T25" fmla="*/ 1 h 24"/>
                <a:gd name="T26" fmla="*/ 1 w 13"/>
                <a:gd name="T27" fmla="*/ 1 h 24"/>
                <a:gd name="T28" fmla="*/ 1 w 13"/>
                <a:gd name="T29" fmla="*/ 1 h 24"/>
                <a:gd name="T30" fmla="*/ 1 w 13"/>
                <a:gd name="T31" fmla="*/ 1 h 24"/>
                <a:gd name="T32" fmla="*/ 1 w 1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24"/>
                <a:gd name="T53" fmla="*/ 13 w 1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39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1 w 258"/>
                <a:gd name="T1" fmla="*/ 1 h 158"/>
                <a:gd name="T2" fmla="*/ 1 w 258"/>
                <a:gd name="T3" fmla="*/ 1 h 158"/>
                <a:gd name="T4" fmla="*/ 1 w 258"/>
                <a:gd name="T5" fmla="*/ 1 h 158"/>
                <a:gd name="T6" fmla="*/ 1 w 258"/>
                <a:gd name="T7" fmla="*/ 1 h 158"/>
                <a:gd name="T8" fmla="*/ 1 w 258"/>
                <a:gd name="T9" fmla="*/ 1 h 158"/>
                <a:gd name="T10" fmla="*/ 1 w 258"/>
                <a:gd name="T11" fmla="*/ 1 h 158"/>
                <a:gd name="T12" fmla="*/ 1 w 258"/>
                <a:gd name="T13" fmla="*/ 1 h 158"/>
                <a:gd name="T14" fmla="*/ 1 w 258"/>
                <a:gd name="T15" fmla="*/ 1 h 158"/>
                <a:gd name="T16" fmla="*/ 1 w 258"/>
                <a:gd name="T17" fmla="*/ 1 h 158"/>
                <a:gd name="T18" fmla="*/ 1 w 258"/>
                <a:gd name="T19" fmla="*/ 1 h 158"/>
                <a:gd name="T20" fmla="*/ 1 w 258"/>
                <a:gd name="T21" fmla="*/ 1 h 158"/>
                <a:gd name="T22" fmla="*/ 1 w 258"/>
                <a:gd name="T23" fmla="*/ 1 h 158"/>
                <a:gd name="T24" fmla="*/ 1 w 258"/>
                <a:gd name="T25" fmla="*/ 1 h 158"/>
                <a:gd name="T26" fmla="*/ 1 w 258"/>
                <a:gd name="T27" fmla="*/ 1 h 158"/>
                <a:gd name="T28" fmla="*/ 1 w 258"/>
                <a:gd name="T29" fmla="*/ 1 h 158"/>
                <a:gd name="T30" fmla="*/ 1 w 258"/>
                <a:gd name="T31" fmla="*/ 1 h 158"/>
                <a:gd name="T32" fmla="*/ 1 w 258"/>
                <a:gd name="T33" fmla="*/ 1 h 158"/>
                <a:gd name="T34" fmla="*/ 1 w 258"/>
                <a:gd name="T35" fmla="*/ 1 h 158"/>
                <a:gd name="T36" fmla="*/ 1 w 258"/>
                <a:gd name="T37" fmla="*/ 1 h 158"/>
                <a:gd name="T38" fmla="*/ 1 w 258"/>
                <a:gd name="T39" fmla="*/ 1 h 158"/>
                <a:gd name="T40" fmla="*/ 1 w 258"/>
                <a:gd name="T41" fmla="*/ 1 h 158"/>
                <a:gd name="T42" fmla="*/ 1 w 258"/>
                <a:gd name="T43" fmla="*/ 1 h 158"/>
                <a:gd name="T44" fmla="*/ 1 w 258"/>
                <a:gd name="T45" fmla="*/ 1 h 158"/>
                <a:gd name="T46" fmla="*/ 1 w 258"/>
                <a:gd name="T47" fmla="*/ 1 h 158"/>
                <a:gd name="T48" fmla="*/ 1 w 258"/>
                <a:gd name="T49" fmla="*/ 1 h 158"/>
                <a:gd name="T50" fmla="*/ 1 w 258"/>
                <a:gd name="T51" fmla="*/ 1 h 158"/>
                <a:gd name="T52" fmla="*/ 1 w 258"/>
                <a:gd name="T53" fmla="*/ 1 h 158"/>
                <a:gd name="T54" fmla="*/ 1 w 258"/>
                <a:gd name="T55" fmla="*/ 1 h 158"/>
                <a:gd name="T56" fmla="*/ 1 w 258"/>
                <a:gd name="T57" fmla="*/ 1 h 158"/>
                <a:gd name="T58" fmla="*/ 1 w 258"/>
                <a:gd name="T59" fmla="*/ 1 h 158"/>
                <a:gd name="T60" fmla="*/ 1 w 258"/>
                <a:gd name="T61" fmla="*/ 1 h 158"/>
                <a:gd name="T62" fmla="*/ 1 w 258"/>
                <a:gd name="T63" fmla="*/ 1 h 158"/>
                <a:gd name="T64" fmla="*/ 1 w 258"/>
                <a:gd name="T65" fmla="*/ 1 h 158"/>
                <a:gd name="T66" fmla="*/ 1 w 258"/>
                <a:gd name="T67" fmla="*/ 1 h 158"/>
                <a:gd name="T68" fmla="*/ 1 w 258"/>
                <a:gd name="T69" fmla="*/ 1 h 158"/>
                <a:gd name="T70" fmla="*/ 1 w 258"/>
                <a:gd name="T71" fmla="*/ 1 h 158"/>
                <a:gd name="T72" fmla="*/ 1 w 258"/>
                <a:gd name="T73" fmla="*/ 1 h 158"/>
                <a:gd name="T74" fmla="*/ 1 w 258"/>
                <a:gd name="T75" fmla="*/ 1 h 158"/>
                <a:gd name="T76" fmla="*/ 1 w 258"/>
                <a:gd name="T77" fmla="*/ 1 h 158"/>
                <a:gd name="T78" fmla="*/ 1 w 258"/>
                <a:gd name="T79" fmla="*/ 1 h 158"/>
                <a:gd name="T80" fmla="*/ 1 w 258"/>
                <a:gd name="T81" fmla="*/ 1 h 158"/>
                <a:gd name="T82" fmla="*/ 1 w 258"/>
                <a:gd name="T83" fmla="*/ 1 h 158"/>
                <a:gd name="T84" fmla="*/ 1 w 258"/>
                <a:gd name="T85" fmla="*/ 1 h 158"/>
                <a:gd name="T86" fmla="*/ 1 w 258"/>
                <a:gd name="T87" fmla="*/ 1 h 158"/>
                <a:gd name="T88" fmla="*/ 1 w 258"/>
                <a:gd name="T89" fmla="*/ 1 h 158"/>
                <a:gd name="T90" fmla="*/ 1 w 258"/>
                <a:gd name="T91" fmla="*/ 1 h 158"/>
                <a:gd name="T92" fmla="*/ 1 w 258"/>
                <a:gd name="T93" fmla="*/ 1 h 158"/>
                <a:gd name="T94" fmla="*/ 1 w 258"/>
                <a:gd name="T95" fmla="*/ 1 h 158"/>
                <a:gd name="T96" fmla="*/ 1 w 258"/>
                <a:gd name="T97" fmla="*/ 1 h 158"/>
                <a:gd name="T98" fmla="*/ 1 w 258"/>
                <a:gd name="T99" fmla="*/ 1 h 158"/>
                <a:gd name="T100" fmla="*/ 1 w 258"/>
                <a:gd name="T101" fmla="*/ 1 h 158"/>
                <a:gd name="T102" fmla="*/ 1 w 258"/>
                <a:gd name="T103" fmla="*/ 1 h 158"/>
                <a:gd name="T104" fmla="*/ 1 w 258"/>
                <a:gd name="T105" fmla="*/ 1 h 15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158"/>
                <a:gd name="T161" fmla="*/ 258 w 258"/>
                <a:gd name="T162" fmla="*/ 158 h 15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0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0 w 187"/>
                <a:gd name="T1" fmla="*/ 1 h 156"/>
                <a:gd name="T2" fmla="*/ 0 w 187"/>
                <a:gd name="T3" fmla="*/ 1 h 156"/>
                <a:gd name="T4" fmla="*/ 0 w 187"/>
                <a:gd name="T5" fmla="*/ 1 h 156"/>
                <a:gd name="T6" fmla="*/ 0 w 187"/>
                <a:gd name="T7" fmla="*/ 1 h 156"/>
                <a:gd name="T8" fmla="*/ 0 w 187"/>
                <a:gd name="T9" fmla="*/ 1 h 156"/>
                <a:gd name="T10" fmla="*/ 0 w 187"/>
                <a:gd name="T11" fmla="*/ 1 h 156"/>
                <a:gd name="T12" fmla="*/ 0 w 187"/>
                <a:gd name="T13" fmla="*/ 1 h 156"/>
                <a:gd name="T14" fmla="*/ 0 w 187"/>
                <a:gd name="T15" fmla="*/ 1 h 156"/>
                <a:gd name="T16" fmla="*/ 0 w 187"/>
                <a:gd name="T17" fmla="*/ 1 h 156"/>
                <a:gd name="T18" fmla="*/ 0 w 187"/>
                <a:gd name="T19" fmla="*/ 1 h 156"/>
                <a:gd name="T20" fmla="*/ 0 w 187"/>
                <a:gd name="T21" fmla="*/ 1 h 156"/>
                <a:gd name="T22" fmla="*/ 0 w 187"/>
                <a:gd name="T23" fmla="*/ 1 h 156"/>
                <a:gd name="T24" fmla="*/ 0 w 187"/>
                <a:gd name="T25" fmla="*/ 1 h 156"/>
                <a:gd name="T26" fmla="*/ 0 w 187"/>
                <a:gd name="T27" fmla="*/ 1 h 156"/>
                <a:gd name="T28" fmla="*/ 0 w 187"/>
                <a:gd name="T29" fmla="*/ 1 h 156"/>
                <a:gd name="T30" fmla="*/ 0 w 187"/>
                <a:gd name="T31" fmla="*/ 1 h 156"/>
                <a:gd name="T32" fmla="*/ 0 w 187"/>
                <a:gd name="T33" fmla="*/ 1 h 156"/>
                <a:gd name="T34" fmla="*/ 0 w 187"/>
                <a:gd name="T35" fmla="*/ 1 h 156"/>
                <a:gd name="T36" fmla="*/ 0 w 187"/>
                <a:gd name="T37" fmla="*/ 1 h 156"/>
                <a:gd name="T38" fmla="*/ 0 w 187"/>
                <a:gd name="T39" fmla="*/ 1 h 156"/>
                <a:gd name="T40" fmla="*/ 0 w 187"/>
                <a:gd name="T41" fmla="*/ 1 h 156"/>
                <a:gd name="T42" fmla="*/ 0 w 187"/>
                <a:gd name="T43" fmla="*/ 1 h 156"/>
                <a:gd name="T44" fmla="*/ 0 w 187"/>
                <a:gd name="T45" fmla="*/ 1 h 156"/>
                <a:gd name="T46" fmla="*/ 0 w 187"/>
                <a:gd name="T47" fmla="*/ 1 h 156"/>
                <a:gd name="T48" fmla="*/ 0 w 187"/>
                <a:gd name="T49" fmla="*/ 1 h 156"/>
                <a:gd name="T50" fmla="*/ 0 w 187"/>
                <a:gd name="T51" fmla="*/ 1 h 156"/>
                <a:gd name="T52" fmla="*/ 0 w 187"/>
                <a:gd name="T53" fmla="*/ 1 h 156"/>
                <a:gd name="T54" fmla="*/ 0 w 187"/>
                <a:gd name="T55" fmla="*/ 1 h 156"/>
                <a:gd name="T56" fmla="*/ 0 w 187"/>
                <a:gd name="T57" fmla="*/ 1 h 156"/>
                <a:gd name="T58" fmla="*/ 0 w 187"/>
                <a:gd name="T59" fmla="*/ 1 h 156"/>
                <a:gd name="T60" fmla="*/ 0 w 187"/>
                <a:gd name="T61" fmla="*/ 1 h 156"/>
                <a:gd name="T62" fmla="*/ 0 w 187"/>
                <a:gd name="T63" fmla="*/ 1 h 156"/>
                <a:gd name="T64" fmla="*/ 0 w 187"/>
                <a:gd name="T65" fmla="*/ 1 h 156"/>
                <a:gd name="T66" fmla="*/ 0 w 187"/>
                <a:gd name="T67" fmla="*/ 1 h 156"/>
                <a:gd name="T68" fmla="*/ 0 w 187"/>
                <a:gd name="T69" fmla="*/ 1 h 156"/>
                <a:gd name="T70" fmla="*/ 0 w 187"/>
                <a:gd name="T71" fmla="*/ 1 h 156"/>
                <a:gd name="T72" fmla="*/ 0 w 187"/>
                <a:gd name="T73" fmla="*/ 1 h 156"/>
                <a:gd name="T74" fmla="*/ 0 w 187"/>
                <a:gd name="T75" fmla="*/ 1 h 156"/>
                <a:gd name="T76" fmla="*/ 0 w 187"/>
                <a:gd name="T77" fmla="*/ 1 h 156"/>
                <a:gd name="T78" fmla="*/ 0 w 187"/>
                <a:gd name="T79" fmla="*/ 1 h 156"/>
                <a:gd name="T80" fmla="*/ 0 w 187"/>
                <a:gd name="T81" fmla="*/ 1 h 156"/>
                <a:gd name="T82" fmla="*/ 0 w 187"/>
                <a:gd name="T83" fmla="*/ 1 h 156"/>
                <a:gd name="T84" fmla="*/ 0 w 187"/>
                <a:gd name="T85" fmla="*/ 1 h 156"/>
                <a:gd name="T86" fmla="*/ 0 w 187"/>
                <a:gd name="T87" fmla="*/ 1 h 156"/>
                <a:gd name="T88" fmla="*/ 0 w 187"/>
                <a:gd name="T89" fmla="*/ 1 h 156"/>
                <a:gd name="T90" fmla="*/ 0 w 187"/>
                <a:gd name="T91" fmla="*/ 1 h 156"/>
                <a:gd name="T92" fmla="*/ 0 w 187"/>
                <a:gd name="T93" fmla="*/ 1 h 156"/>
                <a:gd name="T94" fmla="*/ 0 w 187"/>
                <a:gd name="T95" fmla="*/ 1 h 156"/>
                <a:gd name="T96" fmla="*/ 0 w 187"/>
                <a:gd name="T97" fmla="*/ 1 h 156"/>
                <a:gd name="T98" fmla="*/ 0 w 187"/>
                <a:gd name="T99" fmla="*/ 1 h 156"/>
                <a:gd name="T100" fmla="*/ 0 w 187"/>
                <a:gd name="T101" fmla="*/ 1 h 156"/>
                <a:gd name="T102" fmla="*/ 0 w 187"/>
                <a:gd name="T103" fmla="*/ 0 h 1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156"/>
                <a:gd name="T158" fmla="*/ 187 w 187"/>
                <a:gd name="T159" fmla="*/ 156 h 1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1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0 w 129"/>
                <a:gd name="T1" fmla="*/ 1 h 214"/>
                <a:gd name="T2" fmla="*/ 0 w 129"/>
                <a:gd name="T3" fmla="*/ 1 h 214"/>
                <a:gd name="T4" fmla="*/ 0 w 129"/>
                <a:gd name="T5" fmla="*/ 1 h 214"/>
                <a:gd name="T6" fmla="*/ 0 w 129"/>
                <a:gd name="T7" fmla="*/ 1 h 214"/>
                <a:gd name="T8" fmla="*/ 0 w 129"/>
                <a:gd name="T9" fmla="*/ 1 h 214"/>
                <a:gd name="T10" fmla="*/ 0 w 129"/>
                <a:gd name="T11" fmla="*/ 1 h 214"/>
                <a:gd name="T12" fmla="*/ 0 w 129"/>
                <a:gd name="T13" fmla="*/ 1 h 214"/>
                <a:gd name="T14" fmla="*/ 0 w 129"/>
                <a:gd name="T15" fmla="*/ 1 h 214"/>
                <a:gd name="T16" fmla="*/ 0 w 129"/>
                <a:gd name="T17" fmla="*/ 1 h 214"/>
                <a:gd name="T18" fmla="*/ 0 w 129"/>
                <a:gd name="T19" fmla="*/ 1 h 214"/>
                <a:gd name="T20" fmla="*/ 0 w 129"/>
                <a:gd name="T21" fmla="*/ 1 h 214"/>
                <a:gd name="T22" fmla="*/ 0 w 129"/>
                <a:gd name="T23" fmla="*/ 1 h 214"/>
                <a:gd name="T24" fmla="*/ 0 w 129"/>
                <a:gd name="T25" fmla="*/ 1 h 214"/>
                <a:gd name="T26" fmla="*/ 0 w 129"/>
                <a:gd name="T27" fmla="*/ 1 h 214"/>
                <a:gd name="T28" fmla="*/ 0 w 129"/>
                <a:gd name="T29" fmla="*/ 1 h 214"/>
                <a:gd name="T30" fmla="*/ 0 w 129"/>
                <a:gd name="T31" fmla="*/ 1 h 214"/>
                <a:gd name="T32" fmla="*/ 0 w 129"/>
                <a:gd name="T33" fmla="*/ 1 h 214"/>
                <a:gd name="T34" fmla="*/ 0 w 129"/>
                <a:gd name="T35" fmla="*/ 1 h 214"/>
                <a:gd name="T36" fmla="*/ 0 w 129"/>
                <a:gd name="T37" fmla="*/ 1 h 214"/>
                <a:gd name="T38" fmla="*/ 0 w 129"/>
                <a:gd name="T39" fmla="*/ 1 h 214"/>
                <a:gd name="T40" fmla="*/ 0 w 129"/>
                <a:gd name="T41" fmla="*/ 1 h 214"/>
                <a:gd name="T42" fmla="*/ 0 w 129"/>
                <a:gd name="T43" fmla="*/ 1 h 214"/>
                <a:gd name="T44" fmla="*/ 0 w 129"/>
                <a:gd name="T45" fmla="*/ 1 h 214"/>
                <a:gd name="T46" fmla="*/ 0 w 129"/>
                <a:gd name="T47" fmla="*/ 1 h 214"/>
                <a:gd name="T48" fmla="*/ 0 w 129"/>
                <a:gd name="T49" fmla="*/ 1 h 214"/>
                <a:gd name="T50" fmla="*/ 0 w 129"/>
                <a:gd name="T51" fmla="*/ 1 h 214"/>
                <a:gd name="T52" fmla="*/ 0 w 129"/>
                <a:gd name="T53" fmla="*/ 1 h 214"/>
                <a:gd name="T54" fmla="*/ 0 w 129"/>
                <a:gd name="T55" fmla="*/ 1 h 214"/>
                <a:gd name="T56" fmla="*/ 0 w 129"/>
                <a:gd name="T57" fmla="*/ 1 h 214"/>
                <a:gd name="T58" fmla="*/ 0 w 129"/>
                <a:gd name="T59" fmla="*/ 1 h 214"/>
                <a:gd name="T60" fmla="*/ 0 w 129"/>
                <a:gd name="T61" fmla="*/ 1 h 214"/>
                <a:gd name="T62" fmla="*/ 0 w 129"/>
                <a:gd name="T63" fmla="*/ 1 h 214"/>
                <a:gd name="T64" fmla="*/ 0 w 129"/>
                <a:gd name="T65" fmla="*/ 1 h 214"/>
                <a:gd name="T66" fmla="*/ 0 w 129"/>
                <a:gd name="T67" fmla="*/ 1 h 214"/>
                <a:gd name="T68" fmla="*/ 0 w 129"/>
                <a:gd name="T69" fmla="*/ 1 h 214"/>
                <a:gd name="T70" fmla="*/ 0 w 129"/>
                <a:gd name="T71" fmla="*/ 1 h 214"/>
                <a:gd name="T72" fmla="*/ 0 w 129"/>
                <a:gd name="T73" fmla="*/ 1 h 214"/>
                <a:gd name="T74" fmla="*/ 0 w 129"/>
                <a:gd name="T75" fmla="*/ 1 h 214"/>
                <a:gd name="T76" fmla="*/ 0 w 129"/>
                <a:gd name="T77" fmla="*/ 1 h 214"/>
                <a:gd name="T78" fmla="*/ 0 w 129"/>
                <a:gd name="T79" fmla="*/ 1 h 214"/>
                <a:gd name="T80" fmla="*/ 0 w 129"/>
                <a:gd name="T81" fmla="*/ 1 h 214"/>
                <a:gd name="T82" fmla="*/ 0 w 129"/>
                <a:gd name="T83" fmla="*/ 1 h 214"/>
                <a:gd name="T84" fmla="*/ 0 w 129"/>
                <a:gd name="T85" fmla="*/ 1 h 214"/>
                <a:gd name="T86" fmla="*/ 0 w 129"/>
                <a:gd name="T87" fmla="*/ 1 h 214"/>
                <a:gd name="T88" fmla="*/ 0 w 129"/>
                <a:gd name="T89" fmla="*/ 1 h 214"/>
                <a:gd name="T90" fmla="*/ 0 w 129"/>
                <a:gd name="T91" fmla="*/ 1 h 214"/>
                <a:gd name="T92" fmla="*/ 0 w 129"/>
                <a:gd name="T93" fmla="*/ 1 h 214"/>
                <a:gd name="T94" fmla="*/ 0 w 129"/>
                <a:gd name="T95" fmla="*/ 1 h 214"/>
                <a:gd name="T96" fmla="*/ 0 w 129"/>
                <a:gd name="T97" fmla="*/ 1 h 214"/>
                <a:gd name="T98" fmla="*/ 0 w 129"/>
                <a:gd name="T99" fmla="*/ 1 h 214"/>
                <a:gd name="T100" fmla="*/ 0 w 129"/>
                <a:gd name="T101" fmla="*/ 1 h 214"/>
                <a:gd name="T102" fmla="*/ 0 w 129"/>
                <a:gd name="T103" fmla="*/ 1 h 214"/>
                <a:gd name="T104" fmla="*/ 0 w 129"/>
                <a:gd name="T105" fmla="*/ 1 h 214"/>
                <a:gd name="T106" fmla="*/ 0 w 129"/>
                <a:gd name="T107" fmla="*/ 1 h 214"/>
                <a:gd name="T108" fmla="*/ 0 w 129"/>
                <a:gd name="T109" fmla="*/ 1 h 214"/>
                <a:gd name="T110" fmla="*/ 0 w 129"/>
                <a:gd name="T111" fmla="*/ 1 h 2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9"/>
                <a:gd name="T169" fmla="*/ 0 h 214"/>
                <a:gd name="T170" fmla="*/ 129 w 129"/>
                <a:gd name="T171" fmla="*/ 214 h 2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2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1 w 155"/>
                <a:gd name="T1" fmla="*/ 1 h 222"/>
                <a:gd name="T2" fmla="*/ 1 w 155"/>
                <a:gd name="T3" fmla="*/ 1 h 222"/>
                <a:gd name="T4" fmla="*/ 1 w 155"/>
                <a:gd name="T5" fmla="*/ 1 h 222"/>
                <a:gd name="T6" fmla="*/ 1 w 155"/>
                <a:gd name="T7" fmla="*/ 1 h 222"/>
                <a:gd name="T8" fmla="*/ 1 w 155"/>
                <a:gd name="T9" fmla="*/ 1 h 222"/>
                <a:gd name="T10" fmla="*/ 1 w 155"/>
                <a:gd name="T11" fmla="*/ 1 h 222"/>
                <a:gd name="T12" fmla="*/ 1 w 155"/>
                <a:gd name="T13" fmla="*/ 1 h 222"/>
                <a:gd name="T14" fmla="*/ 1 w 155"/>
                <a:gd name="T15" fmla="*/ 1 h 222"/>
                <a:gd name="T16" fmla="*/ 1 w 155"/>
                <a:gd name="T17" fmla="*/ 1 h 222"/>
                <a:gd name="T18" fmla="*/ 1 w 155"/>
                <a:gd name="T19" fmla="*/ 1 h 222"/>
                <a:gd name="T20" fmla="*/ 1 w 155"/>
                <a:gd name="T21" fmla="*/ 1 h 222"/>
                <a:gd name="T22" fmla="*/ 1 w 155"/>
                <a:gd name="T23" fmla="*/ 1 h 222"/>
                <a:gd name="T24" fmla="*/ 1 w 155"/>
                <a:gd name="T25" fmla="*/ 1 h 222"/>
                <a:gd name="T26" fmla="*/ 1 w 155"/>
                <a:gd name="T27" fmla="*/ 1 h 222"/>
                <a:gd name="T28" fmla="*/ 1 w 155"/>
                <a:gd name="T29" fmla="*/ 1 h 222"/>
                <a:gd name="T30" fmla="*/ 1 w 155"/>
                <a:gd name="T31" fmla="*/ 1 h 222"/>
                <a:gd name="T32" fmla="*/ 1 w 155"/>
                <a:gd name="T33" fmla="*/ 1 h 222"/>
                <a:gd name="T34" fmla="*/ 1 w 155"/>
                <a:gd name="T35" fmla="*/ 1 h 222"/>
                <a:gd name="T36" fmla="*/ 1 w 155"/>
                <a:gd name="T37" fmla="*/ 1 h 222"/>
                <a:gd name="T38" fmla="*/ 1 w 155"/>
                <a:gd name="T39" fmla="*/ 1 h 222"/>
                <a:gd name="T40" fmla="*/ 1 w 155"/>
                <a:gd name="T41" fmla="*/ 1 h 222"/>
                <a:gd name="T42" fmla="*/ 1 w 155"/>
                <a:gd name="T43" fmla="*/ 1 h 222"/>
                <a:gd name="T44" fmla="*/ 1 w 155"/>
                <a:gd name="T45" fmla="*/ 0 h 222"/>
                <a:gd name="T46" fmla="*/ 1 w 155"/>
                <a:gd name="T47" fmla="*/ 1 h 222"/>
                <a:gd name="T48" fmla="*/ 1 w 155"/>
                <a:gd name="T49" fmla="*/ 1 h 222"/>
                <a:gd name="T50" fmla="*/ 1 w 155"/>
                <a:gd name="T51" fmla="*/ 1 h 222"/>
                <a:gd name="T52" fmla="*/ 1 w 155"/>
                <a:gd name="T53" fmla="*/ 1 h 222"/>
                <a:gd name="T54" fmla="*/ 1 w 155"/>
                <a:gd name="T55" fmla="*/ 1 h 222"/>
                <a:gd name="T56" fmla="*/ 1 w 155"/>
                <a:gd name="T57" fmla="*/ 1 h 222"/>
                <a:gd name="T58" fmla="*/ 1 w 155"/>
                <a:gd name="T59" fmla="*/ 1 h 222"/>
                <a:gd name="T60" fmla="*/ 1 w 155"/>
                <a:gd name="T61" fmla="*/ 1 h 222"/>
                <a:gd name="T62" fmla="*/ 1 w 155"/>
                <a:gd name="T63" fmla="*/ 1 h 222"/>
                <a:gd name="T64" fmla="*/ 1 w 155"/>
                <a:gd name="T65" fmla="*/ 1 h 222"/>
                <a:gd name="T66" fmla="*/ 1 w 155"/>
                <a:gd name="T67" fmla="*/ 1 h 222"/>
                <a:gd name="T68" fmla="*/ 1 w 155"/>
                <a:gd name="T69" fmla="*/ 1 h 222"/>
                <a:gd name="T70" fmla="*/ 1 w 155"/>
                <a:gd name="T71" fmla="*/ 1 h 222"/>
                <a:gd name="T72" fmla="*/ 1 w 155"/>
                <a:gd name="T73" fmla="*/ 1 h 222"/>
                <a:gd name="T74" fmla="*/ 1 w 155"/>
                <a:gd name="T75" fmla="*/ 1 h 222"/>
                <a:gd name="T76" fmla="*/ 1 w 155"/>
                <a:gd name="T77" fmla="*/ 1 h 222"/>
                <a:gd name="T78" fmla="*/ 1 w 155"/>
                <a:gd name="T79" fmla="*/ 1 h 222"/>
                <a:gd name="T80" fmla="*/ 1 w 155"/>
                <a:gd name="T81" fmla="*/ 1 h 222"/>
                <a:gd name="T82" fmla="*/ 1 w 155"/>
                <a:gd name="T83" fmla="*/ 1 h 222"/>
                <a:gd name="T84" fmla="*/ 1 w 155"/>
                <a:gd name="T85" fmla="*/ 1 h 222"/>
                <a:gd name="T86" fmla="*/ 1 w 155"/>
                <a:gd name="T87" fmla="*/ 1 h 222"/>
                <a:gd name="T88" fmla="*/ 1 w 155"/>
                <a:gd name="T89" fmla="*/ 1 h 222"/>
                <a:gd name="T90" fmla="*/ 1 w 155"/>
                <a:gd name="T91" fmla="*/ 1 h 222"/>
                <a:gd name="T92" fmla="*/ 1 w 155"/>
                <a:gd name="T93" fmla="*/ 1 h 222"/>
                <a:gd name="T94" fmla="*/ 1 w 155"/>
                <a:gd name="T95" fmla="*/ 1 h 222"/>
                <a:gd name="T96" fmla="*/ 1 w 155"/>
                <a:gd name="T97" fmla="*/ 1 h 222"/>
                <a:gd name="T98" fmla="*/ 1 w 155"/>
                <a:gd name="T99" fmla="*/ 1 h 222"/>
                <a:gd name="T100" fmla="*/ 1 w 155"/>
                <a:gd name="T101" fmla="*/ 1 h 222"/>
                <a:gd name="T102" fmla="*/ 1 w 155"/>
                <a:gd name="T103" fmla="*/ 1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"/>
                <a:gd name="T157" fmla="*/ 0 h 222"/>
                <a:gd name="T158" fmla="*/ 155 w 155"/>
                <a:gd name="T159" fmla="*/ 222 h 22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3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1 w 200"/>
                <a:gd name="T1" fmla="*/ 1 h 158"/>
                <a:gd name="T2" fmla="*/ 1 w 200"/>
                <a:gd name="T3" fmla="*/ 1 h 158"/>
                <a:gd name="T4" fmla="*/ 1 w 200"/>
                <a:gd name="T5" fmla="*/ 1 h 158"/>
                <a:gd name="T6" fmla="*/ 1 w 200"/>
                <a:gd name="T7" fmla="*/ 1 h 158"/>
                <a:gd name="T8" fmla="*/ 1 w 200"/>
                <a:gd name="T9" fmla="*/ 1 h 158"/>
                <a:gd name="T10" fmla="*/ 1 w 200"/>
                <a:gd name="T11" fmla="*/ 1 h 158"/>
                <a:gd name="T12" fmla="*/ 1 w 200"/>
                <a:gd name="T13" fmla="*/ 1 h 158"/>
                <a:gd name="T14" fmla="*/ 1 w 200"/>
                <a:gd name="T15" fmla="*/ 1 h 158"/>
                <a:gd name="T16" fmla="*/ 1 w 200"/>
                <a:gd name="T17" fmla="*/ 1 h 158"/>
                <a:gd name="T18" fmla="*/ 1 w 200"/>
                <a:gd name="T19" fmla="*/ 1 h 158"/>
                <a:gd name="T20" fmla="*/ 1 w 200"/>
                <a:gd name="T21" fmla="*/ 1 h 158"/>
                <a:gd name="T22" fmla="*/ 1 w 200"/>
                <a:gd name="T23" fmla="*/ 1 h 158"/>
                <a:gd name="T24" fmla="*/ 1 w 200"/>
                <a:gd name="T25" fmla="*/ 1 h 158"/>
                <a:gd name="T26" fmla="*/ 1 w 200"/>
                <a:gd name="T27" fmla="*/ 1 h 158"/>
                <a:gd name="T28" fmla="*/ 1 w 200"/>
                <a:gd name="T29" fmla="*/ 1 h 158"/>
                <a:gd name="T30" fmla="*/ 1 w 200"/>
                <a:gd name="T31" fmla="*/ 1 h 158"/>
                <a:gd name="T32" fmla="*/ 1 w 200"/>
                <a:gd name="T33" fmla="*/ 1 h 158"/>
                <a:gd name="T34" fmla="*/ 1 w 200"/>
                <a:gd name="T35" fmla="*/ 1 h 158"/>
                <a:gd name="T36" fmla="*/ 1 w 200"/>
                <a:gd name="T37" fmla="*/ 1 h 158"/>
                <a:gd name="T38" fmla="*/ 1 w 200"/>
                <a:gd name="T39" fmla="*/ 1 h 158"/>
                <a:gd name="T40" fmla="*/ 1 w 200"/>
                <a:gd name="T41" fmla="*/ 1 h 158"/>
                <a:gd name="T42" fmla="*/ 1 w 200"/>
                <a:gd name="T43" fmla="*/ 1 h 158"/>
                <a:gd name="T44" fmla="*/ 1 w 200"/>
                <a:gd name="T45" fmla="*/ 1 h 158"/>
                <a:gd name="T46" fmla="*/ 1 w 200"/>
                <a:gd name="T47" fmla="*/ 1 h 158"/>
                <a:gd name="T48" fmla="*/ 1 w 200"/>
                <a:gd name="T49" fmla="*/ 1 h 158"/>
                <a:gd name="T50" fmla="*/ 1 w 200"/>
                <a:gd name="T51" fmla="*/ 1 h 158"/>
                <a:gd name="T52" fmla="*/ 1 w 200"/>
                <a:gd name="T53" fmla="*/ 1 h 158"/>
                <a:gd name="T54" fmla="*/ 1 w 200"/>
                <a:gd name="T55" fmla="*/ 1 h 158"/>
                <a:gd name="T56" fmla="*/ 1 w 200"/>
                <a:gd name="T57" fmla="*/ 1 h 158"/>
                <a:gd name="T58" fmla="*/ 1 w 200"/>
                <a:gd name="T59" fmla="*/ 1 h 158"/>
                <a:gd name="T60" fmla="*/ 1 w 200"/>
                <a:gd name="T61" fmla="*/ 1 h 158"/>
                <a:gd name="T62" fmla="*/ 1 w 200"/>
                <a:gd name="T63" fmla="*/ 1 h 158"/>
                <a:gd name="T64" fmla="*/ 1 w 200"/>
                <a:gd name="T65" fmla="*/ 1 h 158"/>
                <a:gd name="T66" fmla="*/ 1 w 200"/>
                <a:gd name="T67" fmla="*/ 1 h 158"/>
                <a:gd name="T68" fmla="*/ 1 w 200"/>
                <a:gd name="T69" fmla="*/ 1 h 158"/>
                <a:gd name="T70" fmla="*/ 1 w 200"/>
                <a:gd name="T71" fmla="*/ 1 h 158"/>
                <a:gd name="T72" fmla="*/ 1 w 200"/>
                <a:gd name="T73" fmla="*/ 1 h 158"/>
                <a:gd name="T74" fmla="*/ 1 w 200"/>
                <a:gd name="T75" fmla="*/ 1 h 158"/>
                <a:gd name="T76" fmla="*/ 1 w 200"/>
                <a:gd name="T77" fmla="*/ 1 h 158"/>
                <a:gd name="T78" fmla="*/ 1 w 200"/>
                <a:gd name="T79" fmla="*/ 1 h 158"/>
                <a:gd name="T80" fmla="*/ 1 w 200"/>
                <a:gd name="T81" fmla="*/ 1 h 158"/>
                <a:gd name="T82" fmla="*/ 1 w 200"/>
                <a:gd name="T83" fmla="*/ 1 h 158"/>
                <a:gd name="T84" fmla="*/ 1 w 200"/>
                <a:gd name="T85" fmla="*/ 1 h 158"/>
                <a:gd name="T86" fmla="*/ 1 w 200"/>
                <a:gd name="T87" fmla="*/ 1 h 158"/>
                <a:gd name="T88" fmla="*/ 1 w 200"/>
                <a:gd name="T89" fmla="*/ 1 h 158"/>
                <a:gd name="T90" fmla="*/ 1 w 200"/>
                <a:gd name="T91" fmla="*/ 1 h 158"/>
                <a:gd name="T92" fmla="*/ 1 w 200"/>
                <a:gd name="T93" fmla="*/ 1 h 158"/>
                <a:gd name="T94" fmla="*/ 1 w 200"/>
                <a:gd name="T95" fmla="*/ 1 h 158"/>
                <a:gd name="T96" fmla="*/ 1 w 200"/>
                <a:gd name="T97" fmla="*/ 1 h 158"/>
                <a:gd name="T98" fmla="*/ 1 w 200"/>
                <a:gd name="T99" fmla="*/ 1 h 158"/>
                <a:gd name="T100" fmla="*/ 1 w 200"/>
                <a:gd name="T101" fmla="*/ 1 h 158"/>
                <a:gd name="T102" fmla="*/ 1 w 200"/>
                <a:gd name="T103" fmla="*/ 0 h 158"/>
                <a:gd name="T104" fmla="*/ 1 w 200"/>
                <a:gd name="T105" fmla="*/ 1 h 158"/>
                <a:gd name="T106" fmla="*/ 1 w 200"/>
                <a:gd name="T107" fmla="*/ 1 h 158"/>
                <a:gd name="T108" fmla="*/ 1 w 200"/>
                <a:gd name="T109" fmla="*/ 1 h 158"/>
                <a:gd name="T110" fmla="*/ 1 w 200"/>
                <a:gd name="T111" fmla="*/ 1 h 158"/>
                <a:gd name="T112" fmla="*/ 1 w 200"/>
                <a:gd name="T113" fmla="*/ 1 h 158"/>
                <a:gd name="T114" fmla="*/ 1 w 200"/>
                <a:gd name="T115" fmla="*/ 1 h 158"/>
                <a:gd name="T116" fmla="*/ 1 w 200"/>
                <a:gd name="T117" fmla="*/ 1 h 158"/>
                <a:gd name="T118" fmla="*/ 1 w 200"/>
                <a:gd name="T119" fmla="*/ 1 h 158"/>
                <a:gd name="T120" fmla="*/ 1 w 200"/>
                <a:gd name="T121" fmla="*/ 1 h 158"/>
                <a:gd name="T122" fmla="*/ 1 w 200"/>
                <a:gd name="T123" fmla="*/ 1 h 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0"/>
                <a:gd name="T187" fmla="*/ 0 h 158"/>
                <a:gd name="T188" fmla="*/ 200 w 200"/>
                <a:gd name="T189" fmla="*/ 158 h 1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4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0 w 131"/>
                <a:gd name="T1" fmla="*/ 1 h 134"/>
                <a:gd name="T2" fmla="*/ 0 w 131"/>
                <a:gd name="T3" fmla="*/ 1 h 134"/>
                <a:gd name="T4" fmla="*/ 0 w 131"/>
                <a:gd name="T5" fmla="*/ 1 h 134"/>
                <a:gd name="T6" fmla="*/ 0 w 131"/>
                <a:gd name="T7" fmla="*/ 1 h 134"/>
                <a:gd name="T8" fmla="*/ 0 w 131"/>
                <a:gd name="T9" fmla="*/ 1 h 134"/>
                <a:gd name="T10" fmla="*/ 0 w 131"/>
                <a:gd name="T11" fmla="*/ 1 h 134"/>
                <a:gd name="T12" fmla="*/ 0 w 131"/>
                <a:gd name="T13" fmla="*/ 1 h 134"/>
                <a:gd name="T14" fmla="*/ 0 w 131"/>
                <a:gd name="T15" fmla="*/ 1 h 134"/>
                <a:gd name="T16" fmla="*/ 0 w 131"/>
                <a:gd name="T17" fmla="*/ 1 h 134"/>
                <a:gd name="T18" fmla="*/ 0 w 131"/>
                <a:gd name="T19" fmla="*/ 1 h 134"/>
                <a:gd name="T20" fmla="*/ 0 w 131"/>
                <a:gd name="T21" fmla="*/ 1 h 134"/>
                <a:gd name="T22" fmla="*/ 0 w 131"/>
                <a:gd name="T23" fmla="*/ 1 h 134"/>
                <a:gd name="T24" fmla="*/ 0 w 131"/>
                <a:gd name="T25" fmla="*/ 1 h 134"/>
                <a:gd name="T26" fmla="*/ 0 w 131"/>
                <a:gd name="T27" fmla="*/ 1 h 134"/>
                <a:gd name="T28" fmla="*/ 0 w 131"/>
                <a:gd name="T29" fmla="*/ 1 h 134"/>
                <a:gd name="T30" fmla="*/ 0 w 131"/>
                <a:gd name="T31" fmla="*/ 1 h 134"/>
                <a:gd name="T32" fmla="*/ 0 w 131"/>
                <a:gd name="T33" fmla="*/ 1 h 134"/>
                <a:gd name="T34" fmla="*/ 0 w 131"/>
                <a:gd name="T35" fmla="*/ 1 h 134"/>
                <a:gd name="T36" fmla="*/ 0 w 131"/>
                <a:gd name="T37" fmla="*/ 1 h 134"/>
                <a:gd name="T38" fmla="*/ 0 w 131"/>
                <a:gd name="T39" fmla="*/ 1 h 134"/>
                <a:gd name="T40" fmla="*/ 0 w 131"/>
                <a:gd name="T41" fmla="*/ 1 h 134"/>
                <a:gd name="T42" fmla="*/ 0 w 131"/>
                <a:gd name="T43" fmla="*/ 1 h 134"/>
                <a:gd name="T44" fmla="*/ 0 w 131"/>
                <a:gd name="T45" fmla="*/ 1 h 134"/>
                <a:gd name="T46" fmla="*/ 0 w 131"/>
                <a:gd name="T47" fmla="*/ 1 h 134"/>
                <a:gd name="T48" fmla="*/ 0 w 131"/>
                <a:gd name="T49" fmla="*/ 1 h 134"/>
                <a:gd name="T50" fmla="*/ 0 w 131"/>
                <a:gd name="T51" fmla="*/ 1 h 134"/>
                <a:gd name="T52" fmla="*/ 0 w 131"/>
                <a:gd name="T53" fmla="*/ 1 h 134"/>
                <a:gd name="T54" fmla="*/ 0 w 131"/>
                <a:gd name="T55" fmla="*/ 1 h 134"/>
                <a:gd name="T56" fmla="*/ 0 w 131"/>
                <a:gd name="T57" fmla="*/ 1 h 134"/>
                <a:gd name="T58" fmla="*/ 0 w 131"/>
                <a:gd name="T59" fmla="*/ 1 h 134"/>
                <a:gd name="T60" fmla="*/ 0 w 131"/>
                <a:gd name="T61" fmla="*/ 1 h 134"/>
                <a:gd name="T62" fmla="*/ 0 w 131"/>
                <a:gd name="T63" fmla="*/ 1 h 134"/>
                <a:gd name="T64" fmla="*/ 0 w 131"/>
                <a:gd name="T65" fmla="*/ 1 h 134"/>
                <a:gd name="T66" fmla="*/ 0 w 131"/>
                <a:gd name="T67" fmla="*/ 1 h 134"/>
                <a:gd name="T68" fmla="*/ 0 w 131"/>
                <a:gd name="T69" fmla="*/ 1 h 134"/>
                <a:gd name="T70" fmla="*/ 0 w 131"/>
                <a:gd name="T71" fmla="*/ 1 h 134"/>
                <a:gd name="T72" fmla="*/ 0 w 131"/>
                <a:gd name="T73" fmla="*/ 1 h 134"/>
                <a:gd name="T74" fmla="*/ 0 w 131"/>
                <a:gd name="T75" fmla="*/ 1 h 134"/>
                <a:gd name="T76" fmla="*/ 0 w 131"/>
                <a:gd name="T77" fmla="*/ 1 h 134"/>
                <a:gd name="T78" fmla="*/ 0 w 131"/>
                <a:gd name="T79" fmla="*/ 1 h 134"/>
                <a:gd name="T80" fmla="*/ 0 w 131"/>
                <a:gd name="T81" fmla="*/ 1 h 134"/>
                <a:gd name="T82" fmla="*/ 0 w 131"/>
                <a:gd name="T83" fmla="*/ 1 h 134"/>
                <a:gd name="T84" fmla="*/ 0 w 131"/>
                <a:gd name="T85" fmla="*/ 1 h 134"/>
                <a:gd name="T86" fmla="*/ 0 w 131"/>
                <a:gd name="T87" fmla="*/ 1 h 134"/>
                <a:gd name="T88" fmla="*/ 0 w 131"/>
                <a:gd name="T89" fmla="*/ 1 h 134"/>
                <a:gd name="T90" fmla="*/ 0 w 131"/>
                <a:gd name="T91" fmla="*/ 1 h 134"/>
                <a:gd name="T92" fmla="*/ 0 w 131"/>
                <a:gd name="T93" fmla="*/ 1 h 134"/>
                <a:gd name="T94" fmla="*/ 0 w 131"/>
                <a:gd name="T95" fmla="*/ 1 h 134"/>
                <a:gd name="T96" fmla="*/ 0 w 131"/>
                <a:gd name="T97" fmla="*/ 1 h 1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1"/>
                <a:gd name="T148" fmla="*/ 0 h 134"/>
                <a:gd name="T149" fmla="*/ 131 w 131"/>
                <a:gd name="T150" fmla="*/ 134 h 1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5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 w 135"/>
                <a:gd name="T1" fmla="*/ 0 h 234"/>
                <a:gd name="T2" fmla="*/ 1 w 135"/>
                <a:gd name="T3" fmla="*/ 1 h 234"/>
                <a:gd name="T4" fmla="*/ 1 w 135"/>
                <a:gd name="T5" fmla="*/ 1 h 234"/>
                <a:gd name="T6" fmla="*/ 1 w 135"/>
                <a:gd name="T7" fmla="*/ 1 h 234"/>
                <a:gd name="T8" fmla="*/ 1 w 135"/>
                <a:gd name="T9" fmla="*/ 1 h 234"/>
                <a:gd name="T10" fmla="*/ 1 w 135"/>
                <a:gd name="T11" fmla="*/ 1 h 234"/>
                <a:gd name="T12" fmla="*/ 1 w 135"/>
                <a:gd name="T13" fmla="*/ 1 h 234"/>
                <a:gd name="T14" fmla="*/ 1 w 135"/>
                <a:gd name="T15" fmla="*/ 1 h 234"/>
                <a:gd name="T16" fmla="*/ 1 w 135"/>
                <a:gd name="T17" fmla="*/ 1 h 234"/>
                <a:gd name="T18" fmla="*/ 1 w 135"/>
                <a:gd name="T19" fmla="*/ 1 h 234"/>
                <a:gd name="T20" fmla="*/ 1 w 135"/>
                <a:gd name="T21" fmla="*/ 1 h 234"/>
                <a:gd name="T22" fmla="*/ 1 w 135"/>
                <a:gd name="T23" fmla="*/ 1 h 234"/>
                <a:gd name="T24" fmla="*/ 0 w 135"/>
                <a:gd name="T25" fmla="*/ 1 h 234"/>
                <a:gd name="T26" fmla="*/ 1 w 135"/>
                <a:gd name="T27" fmla="*/ 1 h 234"/>
                <a:gd name="T28" fmla="*/ 1 w 135"/>
                <a:gd name="T29" fmla="*/ 1 h 234"/>
                <a:gd name="T30" fmla="*/ 1 w 135"/>
                <a:gd name="T31" fmla="*/ 1 h 234"/>
                <a:gd name="T32" fmla="*/ 1 w 135"/>
                <a:gd name="T33" fmla="*/ 1 h 234"/>
                <a:gd name="T34" fmla="*/ 1 w 135"/>
                <a:gd name="T35" fmla="*/ 1 h 234"/>
                <a:gd name="T36" fmla="*/ 1 w 135"/>
                <a:gd name="T37" fmla="*/ 1 h 234"/>
                <a:gd name="T38" fmla="*/ 1 w 135"/>
                <a:gd name="T39" fmla="*/ 1 h 234"/>
                <a:gd name="T40" fmla="*/ 1 w 135"/>
                <a:gd name="T41" fmla="*/ 1 h 234"/>
                <a:gd name="T42" fmla="*/ 1 w 135"/>
                <a:gd name="T43" fmla="*/ 1 h 234"/>
                <a:gd name="T44" fmla="*/ 1 w 135"/>
                <a:gd name="T45" fmla="*/ 1 h 234"/>
                <a:gd name="T46" fmla="*/ 1 w 135"/>
                <a:gd name="T47" fmla="*/ 1 h 234"/>
                <a:gd name="T48" fmla="*/ 1 w 135"/>
                <a:gd name="T49" fmla="*/ 1 h 234"/>
                <a:gd name="T50" fmla="*/ 1 w 135"/>
                <a:gd name="T51" fmla="*/ 1 h 234"/>
                <a:gd name="T52" fmla="*/ 1 w 135"/>
                <a:gd name="T53" fmla="*/ 1 h 234"/>
                <a:gd name="T54" fmla="*/ 1 w 135"/>
                <a:gd name="T55" fmla="*/ 1 h 234"/>
                <a:gd name="T56" fmla="*/ 1 w 135"/>
                <a:gd name="T57" fmla="*/ 1 h 234"/>
                <a:gd name="T58" fmla="*/ 1 w 135"/>
                <a:gd name="T59" fmla="*/ 1 h 234"/>
                <a:gd name="T60" fmla="*/ 1 w 135"/>
                <a:gd name="T61" fmla="*/ 1 h 234"/>
                <a:gd name="T62" fmla="*/ 1 w 135"/>
                <a:gd name="T63" fmla="*/ 1 h 234"/>
                <a:gd name="T64" fmla="*/ 1 w 135"/>
                <a:gd name="T65" fmla="*/ 1 h 234"/>
                <a:gd name="T66" fmla="*/ 1 w 135"/>
                <a:gd name="T67" fmla="*/ 1 h 234"/>
                <a:gd name="T68" fmla="*/ 1 w 135"/>
                <a:gd name="T69" fmla="*/ 1 h 234"/>
                <a:gd name="T70" fmla="*/ 1 w 135"/>
                <a:gd name="T71" fmla="*/ 1 h 234"/>
                <a:gd name="T72" fmla="*/ 1 w 135"/>
                <a:gd name="T73" fmla="*/ 1 h 234"/>
                <a:gd name="T74" fmla="*/ 1 w 135"/>
                <a:gd name="T75" fmla="*/ 1 h 234"/>
                <a:gd name="T76" fmla="*/ 1 w 135"/>
                <a:gd name="T77" fmla="*/ 1 h 234"/>
                <a:gd name="T78" fmla="*/ 1 w 135"/>
                <a:gd name="T79" fmla="*/ 1 h 234"/>
                <a:gd name="T80" fmla="*/ 1 w 135"/>
                <a:gd name="T81" fmla="*/ 1 h 234"/>
                <a:gd name="T82" fmla="*/ 1 w 135"/>
                <a:gd name="T83" fmla="*/ 1 h 234"/>
                <a:gd name="T84" fmla="*/ 1 w 135"/>
                <a:gd name="T85" fmla="*/ 1 h 234"/>
                <a:gd name="T86" fmla="*/ 1 w 135"/>
                <a:gd name="T87" fmla="*/ 1 h 234"/>
                <a:gd name="T88" fmla="*/ 1 w 135"/>
                <a:gd name="T89" fmla="*/ 1 h 234"/>
                <a:gd name="T90" fmla="*/ 1 w 135"/>
                <a:gd name="T91" fmla="*/ 1 h 234"/>
                <a:gd name="T92" fmla="*/ 1 w 135"/>
                <a:gd name="T93" fmla="*/ 1 h 234"/>
                <a:gd name="T94" fmla="*/ 1 w 135"/>
                <a:gd name="T95" fmla="*/ 1 h 234"/>
                <a:gd name="T96" fmla="*/ 1 w 135"/>
                <a:gd name="T97" fmla="*/ 1 h 234"/>
                <a:gd name="T98" fmla="*/ 1 w 135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35"/>
                <a:gd name="T151" fmla="*/ 0 h 234"/>
                <a:gd name="T152" fmla="*/ 135 w 135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6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 w 253"/>
                <a:gd name="T1" fmla="*/ 0 h 194"/>
                <a:gd name="T2" fmla="*/ 1 w 253"/>
                <a:gd name="T3" fmla="*/ 0 h 194"/>
                <a:gd name="T4" fmla="*/ 1 w 253"/>
                <a:gd name="T5" fmla="*/ 0 h 194"/>
                <a:gd name="T6" fmla="*/ 1 w 253"/>
                <a:gd name="T7" fmla="*/ 0 h 194"/>
                <a:gd name="T8" fmla="*/ 1 w 253"/>
                <a:gd name="T9" fmla="*/ 0 h 194"/>
                <a:gd name="T10" fmla="*/ 1 w 253"/>
                <a:gd name="T11" fmla="*/ 0 h 194"/>
                <a:gd name="T12" fmla="*/ 1 w 253"/>
                <a:gd name="T13" fmla="*/ 0 h 194"/>
                <a:gd name="T14" fmla="*/ 1 w 253"/>
                <a:gd name="T15" fmla="*/ 0 h 194"/>
                <a:gd name="T16" fmla="*/ 1 w 253"/>
                <a:gd name="T17" fmla="*/ 0 h 194"/>
                <a:gd name="T18" fmla="*/ 1 w 253"/>
                <a:gd name="T19" fmla="*/ 0 h 194"/>
                <a:gd name="T20" fmla="*/ 1 w 253"/>
                <a:gd name="T21" fmla="*/ 0 h 194"/>
                <a:gd name="T22" fmla="*/ 1 w 253"/>
                <a:gd name="T23" fmla="*/ 0 h 194"/>
                <a:gd name="T24" fmla="*/ 0 w 253"/>
                <a:gd name="T25" fmla="*/ 0 h 194"/>
                <a:gd name="T26" fmla="*/ 1 w 253"/>
                <a:gd name="T27" fmla="*/ 0 h 194"/>
                <a:gd name="T28" fmla="*/ 1 w 253"/>
                <a:gd name="T29" fmla="*/ 0 h 194"/>
                <a:gd name="T30" fmla="*/ 1 w 253"/>
                <a:gd name="T31" fmla="*/ 0 h 194"/>
                <a:gd name="T32" fmla="*/ 1 w 253"/>
                <a:gd name="T33" fmla="*/ 0 h 194"/>
                <a:gd name="T34" fmla="*/ 1 w 253"/>
                <a:gd name="T35" fmla="*/ 0 h 194"/>
                <a:gd name="T36" fmla="*/ 1 w 253"/>
                <a:gd name="T37" fmla="*/ 0 h 194"/>
                <a:gd name="T38" fmla="*/ 1 w 253"/>
                <a:gd name="T39" fmla="*/ 0 h 194"/>
                <a:gd name="T40" fmla="*/ 1 w 253"/>
                <a:gd name="T41" fmla="*/ 0 h 194"/>
                <a:gd name="T42" fmla="*/ 1 w 253"/>
                <a:gd name="T43" fmla="*/ 0 h 194"/>
                <a:gd name="T44" fmla="*/ 1 w 253"/>
                <a:gd name="T45" fmla="*/ 0 h 194"/>
                <a:gd name="T46" fmla="*/ 1 w 253"/>
                <a:gd name="T47" fmla="*/ 0 h 194"/>
                <a:gd name="T48" fmla="*/ 1 w 253"/>
                <a:gd name="T49" fmla="*/ 0 h 194"/>
                <a:gd name="T50" fmla="*/ 1 w 253"/>
                <a:gd name="T51" fmla="*/ 0 h 194"/>
                <a:gd name="T52" fmla="*/ 1 w 253"/>
                <a:gd name="T53" fmla="*/ 0 h 194"/>
                <a:gd name="T54" fmla="*/ 1 w 253"/>
                <a:gd name="T55" fmla="*/ 0 h 194"/>
                <a:gd name="T56" fmla="*/ 1 w 253"/>
                <a:gd name="T57" fmla="*/ 0 h 194"/>
                <a:gd name="T58" fmla="*/ 1 w 253"/>
                <a:gd name="T59" fmla="*/ 0 h 194"/>
                <a:gd name="T60" fmla="*/ 1 w 253"/>
                <a:gd name="T61" fmla="*/ 0 h 194"/>
                <a:gd name="T62" fmla="*/ 1 w 253"/>
                <a:gd name="T63" fmla="*/ 0 h 194"/>
                <a:gd name="T64" fmla="*/ 1 w 253"/>
                <a:gd name="T65" fmla="*/ 0 h 194"/>
                <a:gd name="T66" fmla="*/ 1 w 253"/>
                <a:gd name="T67" fmla="*/ 0 h 194"/>
                <a:gd name="T68" fmla="*/ 1 w 253"/>
                <a:gd name="T69" fmla="*/ 0 h 194"/>
                <a:gd name="T70" fmla="*/ 1 w 253"/>
                <a:gd name="T71" fmla="*/ 0 h 194"/>
                <a:gd name="T72" fmla="*/ 1 w 253"/>
                <a:gd name="T73" fmla="*/ 0 h 194"/>
                <a:gd name="T74" fmla="*/ 1 w 253"/>
                <a:gd name="T75" fmla="*/ 0 h 194"/>
                <a:gd name="T76" fmla="*/ 1 w 253"/>
                <a:gd name="T77" fmla="*/ 0 h 194"/>
                <a:gd name="T78" fmla="*/ 1 w 253"/>
                <a:gd name="T79" fmla="*/ 0 h 194"/>
                <a:gd name="T80" fmla="*/ 1 w 253"/>
                <a:gd name="T81" fmla="*/ 0 h 194"/>
                <a:gd name="T82" fmla="*/ 1 w 253"/>
                <a:gd name="T83" fmla="*/ 0 h 194"/>
                <a:gd name="T84" fmla="*/ 1 w 253"/>
                <a:gd name="T85" fmla="*/ 0 h 194"/>
                <a:gd name="T86" fmla="*/ 1 w 253"/>
                <a:gd name="T87" fmla="*/ 0 h 194"/>
                <a:gd name="T88" fmla="*/ 1 w 253"/>
                <a:gd name="T89" fmla="*/ 0 h 194"/>
                <a:gd name="T90" fmla="*/ 1 w 253"/>
                <a:gd name="T91" fmla="*/ 0 h 194"/>
                <a:gd name="T92" fmla="*/ 1 w 253"/>
                <a:gd name="T93" fmla="*/ 0 h 194"/>
                <a:gd name="T94" fmla="*/ 1 w 253"/>
                <a:gd name="T95" fmla="*/ 0 h 194"/>
                <a:gd name="T96" fmla="*/ 1 w 253"/>
                <a:gd name="T97" fmla="*/ 0 h 194"/>
                <a:gd name="T98" fmla="*/ 1 w 253"/>
                <a:gd name="T99" fmla="*/ 0 h 194"/>
                <a:gd name="T100" fmla="*/ 1 w 253"/>
                <a:gd name="T101" fmla="*/ 0 h 194"/>
                <a:gd name="T102" fmla="*/ 1 w 253"/>
                <a:gd name="T103" fmla="*/ 0 h 194"/>
                <a:gd name="T104" fmla="*/ 1 w 253"/>
                <a:gd name="T105" fmla="*/ 0 h 194"/>
                <a:gd name="T106" fmla="*/ 1 w 253"/>
                <a:gd name="T107" fmla="*/ 0 h 194"/>
                <a:gd name="T108" fmla="*/ 1 w 253"/>
                <a:gd name="T109" fmla="*/ 0 h 194"/>
                <a:gd name="T110" fmla="*/ 1 w 253"/>
                <a:gd name="T111" fmla="*/ 0 h 194"/>
                <a:gd name="T112" fmla="*/ 1 w 253"/>
                <a:gd name="T113" fmla="*/ 0 h 194"/>
                <a:gd name="T114" fmla="*/ 1 w 253"/>
                <a:gd name="T115" fmla="*/ 0 h 194"/>
                <a:gd name="T116" fmla="*/ 1 w 253"/>
                <a:gd name="T117" fmla="*/ 0 h 194"/>
                <a:gd name="T118" fmla="*/ 1 w 253"/>
                <a:gd name="T119" fmla="*/ 0 h 194"/>
                <a:gd name="T120" fmla="*/ 1 w 253"/>
                <a:gd name="T121" fmla="*/ 0 h 1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3"/>
                <a:gd name="T184" fmla="*/ 0 h 194"/>
                <a:gd name="T185" fmla="*/ 253 w 253"/>
                <a:gd name="T186" fmla="*/ 194 h 1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7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 w 222"/>
                <a:gd name="T1" fmla="*/ 0 h 275"/>
                <a:gd name="T2" fmla="*/ 1 w 222"/>
                <a:gd name="T3" fmla="*/ 0 h 275"/>
                <a:gd name="T4" fmla="*/ 1 w 222"/>
                <a:gd name="T5" fmla="*/ 0 h 275"/>
                <a:gd name="T6" fmla="*/ 1 w 222"/>
                <a:gd name="T7" fmla="*/ 0 h 275"/>
                <a:gd name="T8" fmla="*/ 1 w 222"/>
                <a:gd name="T9" fmla="*/ 0 h 275"/>
                <a:gd name="T10" fmla="*/ 1 w 222"/>
                <a:gd name="T11" fmla="*/ 0 h 275"/>
                <a:gd name="T12" fmla="*/ 1 w 222"/>
                <a:gd name="T13" fmla="*/ 0 h 275"/>
                <a:gd name="T14" fmla="*/ 1 w 222"/>
                <a:gd name="T15" fmla="*/ 0 h 275"/>
                <a:gd name="T16" fmla="*/ 1 w 222"/>
                <a:gd name="T17" fmla="*/ 0 h 275"/>
                <a:gd name="T18" fmla="*/ 1 w 222"/>
                <a:gd name="T19" fmla="*/ 0 h 275"/>
                <a:gd name="T20" fmla="*/ 1 w 222"/>
                <a:gd name="T21" fmla="*/ 0 h 275"/>
                <a:gd name="T22" fmla="*/ 0 w 222"/>
                <a:gd name="T23" fmla="*/ 0 h 275"/>
                <a:gd name="T24" fmla="*/ 1 w 222"/>
                <a:gd name="T25" fmla="*/ 0 h 275"/>
                <a:gd name="T26" fmla="*/ 1 w 222"/>
                <a:gd name="T27" fmla="*/ 0 h 275"/>
                <a:gd name="T28" fmla="*/ 1 w 222"/>
                <a:gd name="T29" fmla="*/ 0 h 275"/>
                <a:gd name="T30" fmla="*/ 1 w 222"/>
                <a:gd name="T31" fmla="*/ 0 h 275"/>
                <a:gd name="T32" fmla="*/ 1 w 222"/>
                <a:gd name="T33" fmla="*/ 0 h 275"/>
                <a:gd name="T34" fmla="*/ 1 w 222"/>
                <a:gd name="T35" fmla="*/ 0 h 275"/>
                <a:gd name="T36" fmla="*/ 1 w 222"/>
                <a:gd name="T37" fmla="*/ 0 h 275"/>
                <a:gd name="T38" fmla="*/ 1 w 222"/>
                <a:gd name="T39" fmla="*/ 0 h 275"/>
                <a:gd name="T40" fmla="*/ 1 w 222"/>
                <a:gd name="T41" fmla="*/ 0 h 275"/>
                <a:gd name="T42" fmla="*/ 1 w 222"/>
                <a:gd name="T43" fmla="*/ 0 h 275"/>
                <a:gd name="T44" fmla="*/ 1 w 222"/>
                <a:gd name="T45" fmla="*/ 0 h 275"/>
                <a:gd name="T46" fmla="*/ 1 w 222"/>
                <a:gd name="T47" fmla="*/ 0 h 275"/>
                <a:gd name="T48" fmla="*/ 1 w 222"/>
                <a:gd name="T49" fmla="*/ 0 h 275"/>
                <a:gd name="T50" fmla="*/ 1 w 222"/>
                <a:gd name="T51" fmla="*/ 0 h 275"/>
                <a:gd name="T52" fmla="*/ 1 w 222"/>
                <a:gd name="T53" fmla="*/ 0 h 275"/>
                <a:gd name="T54" fmla="*/ 1 w 222"/>
                <a:gd name="T55" fmla="*/ 0 h 275"/>
                <a:gd name="T56" fmla="*/ 1 w 222"/>
                <a:gd name="T57" fmla="*/ 0 h 275"/>
                <a:gd name="T58" fmla="*/ 1 w 222"/>
                <a:gd name="T59" fmla="*/ 0 h 275"/>
                <a:gd name="T60" fmla="*/ 1 w 222"/>
                <a:gd name="T61" fmla="*/ 0 h 275"/>
                <a:gd name="T62" fmla="*/ 1 w 222"/>
                <a:gd name="T63" fmla="*/ 0 h 275"/>
                <a:gd name="T64" fmla="*/ 1 w 222"/>
                <a:gd name="T65" fmla="*/ 0 h 275"/>
                <a:gd name="T66" fmla="*/ 1 w 222"/>
                <a:gd name="T67" fmla="*/ 0 h 2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2"/>
                <a:gd name="T103" fmla="*/ 0 h 275"/>
                <a:gd name="T104" fmla="*/ 222 w 222"/>
                <a:gd name="T105" fmla="*/ 275 h 2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8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1 w 131"/>
                <a:gd name="T1" fmla="*/ 1 h 266"/>
                <a:gd name="T2" fmla="*/ 1 w 131"/>
                <a:gd name="T3" fmla="*/ 1 h 266"/>
                <a:gd name="T4" fmla="*/ 1 w 131"/>
                <a:gd name="T5" fmla="*/ 1 h 266"/>
                <a:gd name="T6" fmla="*/ 1 w 131"/>
                <a:gd name="T7" fmla="*/ 1 h 266"/>
                <a:gd name="T8" fmla="*/ 1 w 131"/>
                <a:gd name="T9" fmla="*/ 1 h 266"/>
                <a:gd name="T10" fmla="*/ 1 w 131"/>
                <a:gd name="T11" fmla="*/ 1 h 266"/>
                <a:gd name="T12" fmla="*/ 1 w 131"/>
                <a:gd name="T13" fmla="*/ 1 h 266"/>
                <a:gd name="T14" fmla="*/ 1 w 131"/>
                <a:gd name="T15" fmla="*/ 1 h 266"/>
                <a:gd name="T16" fmla="*/ 1 w 131"/>
                <a:gd name="T17" fmla="*/ 1 h 266"/>
                <a:gd name="T18" fmla="*/ 1 w 131"/>
                <a:gd name="T19" fmla="*/ 1 h 266"/>
                <a:gd name="T20" fmla="*/ 1 w 131"/>
                <a:gd name="T21" fmla="*/ 1 h 266"/>
                <a:gd name="T22" fmla="*/ 1 w 131"/>
                <a:gd name="T23" fmla="*/ 1 h 266"/>
                <a:gd name="T24" fmla="*/ 1 w 131"/>
                <a:gd name="T25" fmla="*/ 1 h 266"/>
                <a:gd name="T26" fmla="*/ 1 w 131"/>
                <a:gd name="T27" fmla="*/ 1 h 266"/>
                <a:gd name="T28" fmla="*/ 1 w 131"/>
                <a:gd name="T29" fmla="*/ 1 h 266"/>
                <a:gd name="T30" fmla="*/ 1 w 131"/>
                <a:gd name="T31" fmla="*/ 1 h 266"/>
                <a:gd name="T32" fmla="*/ 1 w 131"/>
                <a:gd name="T33" fmla="*/ 1 h 266"/>
                <a:gd name="T34" fmla="*/ 1 w 131"/>
                <a:gd name="T35" fmla="*/ 1 h 266"/>
                <a:gd name="T36" fmla="*/ 1 w 131"/>
                <a:gd name="T37" fmla="*/ 1 h 266"/>
                <a:gd name="T38" fmla="*/ 1 w 131"/>
                <a:gd name="T39" fmla="*/ 1 h 266"/>
                <a:gd name="T40" fmla="*/ 1 w 131"/>
                <a:gd name="T41" fmla="*/ 1 h 266"/>
                <a:gd name="T42" fmla="*/ 1 w 131"/>
                <a:gd name="T43" fmla="*/ 1 h 266"/>
                <a:gd name="T44" fmla="*/ 1 w 131"/>
                <a:gd name="T45" fmla="*/ 1 h 266"/>
                <a:gd name="T46" fmla="*/ 1 w 131"/>
                <a:gd name="T47" fmla="*/ 1 h 266"/>
                <a:gd name="T48" fmla="*/ 1 w 131"/>
                <a:gd name="T49" fmla="*/ 1 h 266"/>
                <a:gd name="T50" fmla="*/ 1 w 131"/>
                <a:gd name="T51" fmla="*/ 1 h 266"/>
                <a:gd name="T52" fmla="*/ 1 w 131"/>
                <a:gd name="T53" fmla="*/ 1 h 266"/>
                <a:gd name="T54" fmla="*/ 1 w 131"/>
                <a:gd name="T55" fmla="*/ 1 h 266"/>
                <a:gd name="T56" fmla="*/ 1 w 131"/>
                <a:gd name="T57" fmla="*/ 1 h 266"/>
                <a:gd name="T58" fmla="*/ 1 w 131"/>
                <a:gd name="T59" fmla="*/ 1 h 266"/>
                <a:gd name="T60" fmla="*/ 1 w 131"/>
                <a:gd name="T61" fmla="*/ 1 h 266"/>
                <a:gd name="T62" fmla="*/ 1 w 131"/>
                <a:gd name="T63" fmla="*/ 1 h 266"/>
                <a:gd name="T64" fmla="*/ 0 w 131"/>
                <a:gd name="T65" fmla="*/ 1 h 266"/>
                <a:gd name="T66" fmla="*/ 1 w 131"/>
                <a:gd name="T67" fmla="*/ 1 h 266"/>
                <a:gd name="T68" fmla="*/ 1 w 131"/>
                <a:gd name="T69" fmla="*/ 1 h 266"/>
                <a:gd name="T70" fmla="*/ 1 w 131"/>
                <a:gd name="T71" fmla="*/ 1 h 266"/>
                <a:gd name="T72" fmla="*/ 1 w 131"/>
                <a:gd name="T73" fmla="*/ 1 h 266"/>
                <a:gd name="T74" fmla="*/ 1 w 131"/>
                <a:gd name="T75" fmla="*/ 0 h 266"/>
                <a:gd name="T76" fmla="*/ 1 w 131"/>
                <a:gd name="T77" fmla="*/ 1 h 266"/>
                <a:gd name="T78" fmla="*/ 1 w 131"/>
                <a:gd name="T79" fmla="*/ 1 h 266"/>
                <a:gd name="T80" fmla="*/ 1 w 131"/>
                <a:gd name="T81" fmla="*/ 1 h 266"/>
                <a:gd name="T82" fmla="*/ 1 w 131"/>
                <a:gd name="T83" fmla="*/ 1 h 266"/>
                <a:gd name="T84" fmla="*/ 1 w 131"/>
                <a:gd name="T85" fmla="*/ 1 h 266"/>
                <a:gd name="T86" fmla="*/ 1 w 131"/>
                <a:gd name="T87" fmla="*/ 1 h 266"/>
                <a:gd name="T88" fmla="*/ 1 w 131"/>
                <a:gd name="T89" fmla="*/ 1 h 266"/>
                <a:gd name="T90" fmla="*/ 1 w 131"/>
                <a:gd name="T91" fmla="*/ 1 h 266"/>
                <a:gd name="T92" fmla="*/ 1 w 131"/>
                <a:gd name="T93" fmla="*/ 1 h 266"/>
                <a:gd name="T94" fmla="*/ 1 w 131"/>
                <a:gd name="T95" fmla="*/ 1 h 2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1"/>
                <a:gd name="T145" fmla="*/ 0 h 266"/>
                <a:gd name="T146" fmla="*/ 131 w 131"/>
                <a:gd name="T147" fmla="*/ 266 h 2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49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1 w 640"/>
                <a:gd name="T1" fmla="*/ 0 h 450"/>
                <a:gd name="T2" fmla="*/ 1 w 640"/>
                <a:gd name="T3" fmla="*/ 0 h 450"/>
                <a:gd name="T4" fmla="*/ 1 w 640"/>
                <a:gd name="T5" fmla="*/ 0 h 450"/>
                <a:gd name="T6" fmla="*/ 1 w 640"/>
                <a:gd name="T7" fmla="*/ 0 h 450"/>
                <a:gd name="T8" fmla="*/ 1 w 640"/>
                <a:gd name="T9" fmla="*/ 0 h 450"/>
                <a:gd name="T10" fmla="*/ 1 w 640"/>
                <a:gd name="T11" fmla="*/ 0 h 450"/>
                <a:gd name="T12" fmla="*/ 1 w 640"/>
                <a:gd name="T13" fmla="*/ 0 h 450"/>
                <a:gd name="T14" fmla="*/ 1 w 640"/>
                <a:gd name="T15" fmla="*/ 0 h 450"/>
                <a:gd name="T16" fmla="*/ 1 w 640"/>
                <a:gd name="T17" fmla="*/ 0 h 450"/>
                <a:gd name="T18" fmla="*/ 1 w 640"/>
                <a:gd name="T19" fmla="*/ 0 h 450"/>
                <a:gd name="T20" fmla="*/ 1 w 640"/>
                <a:gd name="T21" fmla="*/ 0 h 450"/>
                <a:gd name="T22" fmla="*/ 1 w 640"/>
                <a:gd name="T23" fmla="*/ 0 h 450"/>
                <a:gd name="T24" fmla="*/ 0 w 640"/>
                <a:gd name="T25" fmla="*/ 0 h 450"/>
                <a:gd name="T26" fmla="*/ 1 w 640"/>
                <a:gd name="T27" fmla="*/ 0 h 450"/>
                <a:gd name="T28" fmla="*/ 1 w 640"/>
                <a:gd name="T29" fmla="*/ 0 h 450"/>
                <a:gd name="T30" fmla="*/ 1 w 640"/>
                <a:gd name="T31" fmla="*/ 0 h 450"/>
                <a:gd name="T32" fmla="*/ 1 w 640"/>
                <a:gd name="T33" fmla="*/ 0 h 450"/>
                <a:gd name="T34" fmla="*/ 1 w 640"/>
                <a:gd name="T35" fmla="*/ 0 h 450"/>
                <a:gd name="T36" fmla="*/ 1 w 640"/>
                <a:gd name="T37" fmla="*/ 0 h 450"/>
                <a:gd name="T38" fmla="*/ 1 w 640"/>
                <a:gd name="T39" fmla="*/ 0 h 450"/>
                <a:gd name="T40" fmla="*/ 1 w 640"/>
                <a:gd name="T41" fmla="*/ 0 h 450"/>
                <a:gd name="T42" fmla="*/ 1 w 640"/>
                <a:gd name="T43" fmla="*/ 0 h 450"/>
                <a:gd name="T44" fmla="*/ 1 w 640"/>
                <a:gd name="T45" fmla="*/ 0 h 450"/>
                <a:gd name="T46" fmla="*/ 1 w 640"/>
                <a:gd name="T47" fmla="*/ 0 h 450"/>
                <a:gd name="T48" fmla="*/ 1 w 640"/>
                <a:gd name="T49" fmla="*/ 0 h 450"/>
                <a:gd name="T50" fmla="*/ 1 w 640"/>
                <a:gd name="T51" fmla="*/ 0 h 450"/>
                <a:gd name="T52" fmla="*/ 1 w 640"/>
                <a:gd name="T53" fmla="*/ 0 h 450"/>
                <a:gd name="T54" fmla="*/ 1 w 640"/>
                <a:gd name="T55" fmla="*/ 0 h 450"/>
                <a:gd name="T56" fmla="*/ 1 w 640"/>
                <a:gd name="T57" fmla="*/ 0 h 450"/>
                <a:gd name="T58" fmla="*/ 1 w 640"/>
                <a:gd name="T59" fmla="*/ 0 h 450"/>
                <a:gd name="T60" fmla="*/ 1 w 640"/>
                <a:gd name="T61" fmla="*/ 0 h 450"/>
                <a:gd name="T62" fmla="*/ 1 w 640"/>
                <a:gd name="T63" fmla="*/ 0 h 450"/>
                <a:gd name="T64" fmla="*/ 1 w 640"/>
                <a:gd name="T65" fmla="*/ 0 h 450"/>
                <a:gd name="T66" fmla="*/ 1 w 640"/>
                <a:gd name="T67" fmla="*/ 0 h 450"/>
                <a:gd name="T68" fmla="*/ 1 w 640"/>
                <a:gd name="T69" fmla="*/ 0 h 450"/>
                <a:gd name="T70" fmla="*/ 1 w 640"/>
                <a:gd name="T71" fmla="*/ 0 h 450"/>
                <a:gd name="T72" fmla="*/ 1 w 640"/>
                <a:gd name="T73" fmla="*/ 0 h 450"/>
                <a:gd name="T74" fmla="*/ 1 w 640"/>
                <a:gd name="T75" fmla="*/ 0 h 450"/>
                <a:gd name="T76" fmla="*/ 1 w 640"/>
                <a:gd name="T77" fmla="*/ 0 h 450"/>
                <a:gd name="T78" fmla="*/ 1 w 640"/>
                <a:gd name="T79" fmla="*/ 0 h 450"/>
                <a:gd name="T80" fmla="*/ 1 w 640"/>
                <a:gd name="T81" fmla="*/ 0 h 450"/>
                <a:gd name="T82" fmla="*/ 1 w 640"/>
                <a:gd name="T83" fmla="*/ 0 h 450"/>
                <a:gd name="T84" fmla="*/ 1 w 640"/>
                <a:gd name="T85" fmla="*/ 0 h 450"/>
                <a:gd name="T86" fmla="*/ 1 w 640"/>
                <a:gd name="T87" fmla="*/ 0 h 450"/>
                <a:gd name="T88" fmla="*/ 1 w 640"/>
                <a:gd name="T89" fmla="*/ 0 h 450"/>
                <a:gd name="T90" fmla="*/ 1 w 640"/>
                <a:gd name="T91" fmla="*/ 0 h 450"/>
                <a:gd name="T92" fmla="*/ 1 w 640"/>
                <a:gd name="T93" fmla="*/ 0 h 450"/>
                <a:gd name="T94" fmla="*/ 1 w 640"/>
                <a:gd name="T95" fmla="*/ 0 h 450"/>
                <a:gd name="T96" fmla="*/ 1 w 640"/>
                <a:gd name="T97" fmla="*/ 0 h 450"/>
                <a:gd name="T98" fmla="*/ 1 w 640"/>
                <a:gd name="T99" fmla="*/ 0 h 450"/>
                <a:gd name="T100" fmla="*/ 1 w 640"/>
                <a:gd name="T101" fmla="*/ 0 h 450"/>
                <a:gd name="T102" fmla="*/ 1 w 640"/>
                <a:gd name="T103" fmla="*/ 0 h 450"/>
                <a:gd name="T104" fmla="*/ 1 w 640"/>
                <a:gd name="T105" fmla="*/ 0 h 450"/>
                <a:gd name="T106" fmla="*/ 1 w 640"/>
                <a:gd name="T107" fmla="*/ 0 h 450"/>
                <a:gd name="T108" fmla="*/ 1 w 640"/>
                <a:gd name="T109" fmla="*/ 0 h 450"/>
                <a:gd name="T110" fmla="*/ 1 w 640"/>
                <a:gd name="T111" fmla="*/ 0 h 4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0"/>
                <a:gd name="T169" fmla="*/ 0 h 450"/>
                <a:gd name="T170" fmla="*/ 640 w 640"/>
                <a:gd name="T171" fmla="*/ 450 h 4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0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0 w 193"/>
                <a:gd name="T1" fmla="*/ 1 h 196"/>
                <a:gd name="T2" fmla="*/ 0 w 193"/>
                <a:gd name="T3" fmla="*/ 1 h 196"/>
                <a:gd name="T4" fmla="*/ 0 w 193"/>
                <a:gd name="T5" fmla="*/ 1 h 196"/>
                <a:gd name="T6" fmla="*/ 0 w 193"/>
                <a:gd name="T7" fmla="*/ 1 h 196"/>
                <a:gd name="T8" fmla="*/ 0 w 193"/>
                <a:gd name="T9" fmla="*/ 1 h 196"/>
                <a:gd name="T10" fmla="*/ 0 w 193"/>
                <a:gd name="T11" fmla="*/ 1 h 196"/>
                <a:gd name="T12" fmla="*/ 0 w 193"/>
                <a:gd name="T13" fmla="*/ 1 h 196"/>
                <a:gd name="T14" fmla="*/ 0 w 193"/>
                <a:gd name="T15" fmla="*/ 1 h 196"/>
                <a:gd name="T16" fmla="*/ 0 w 193"/>
                <a:gd name="T17" fmla="*/ 1 h 196"/>
                <a:gd name="T18" fmla="*/ 0 w 193"/>
                <a:gd name="T19" fmla="*/ 1 h 196"/>
                <a:gd name="T20" fmla="*/ 0 w 193"/>
                <a:gd name="T21" fmla="*/ 1 h 196"/>
                <a:gd name="T22" fmla="*/ 0 w 193"/>
                <a:gd name="T23" fmla="*/ 1 h 196"/>
                <a:gd name="T24" fmla="*/ 0 w 193"/>
                <a:gd name="T25" fmla="*/ 1 h 196"/>
                <a:gd name="T26" fmla="*/ 0 w 193"/>
                <a:gd name="T27" fmla="*/ 1 h 196"/>
                <a:gd name="T28" fmla="*/ 0 w 193"/>
                <a:gd name="T29" fmla="*/ 1 h 196"/>
                <a:gd name="T30" fmla="*/ 0 w 193"/>
                <a:gd name="T31" fmla="*/ 1 h 196"/>
                <a:gd name="T32" fmla="*/ 0 w 193"/>
                <a:gd name="T33" fmla="*/ 1 h 196"/>
                <a:gd name="T34" fmla="*/ 0 w 193"/>
                <a:gd name="T35" fmla="*/ 1 h 196"/>
                <a:gd name="T36" fmla="*/ 0 w 193"/>
                <a:gd name="T37" fmla="*/ 1 h 196"/>
                <a:gd name="T38" fmla="*/ 0 w 193"/>
                <a:gd name="T39" fmla="*/ 1 h 196"/>
                <a:gd name="T40" fmla="*/ 0 w 193"/>
                <a:gd name="T41" fmla="*/ 1 h 196"/>
                <a:gd name="T42" fmla="*/ 0 w 193"/>
                <a:gd name="T43" fmla="*/ 1 h 196"/>
                <a:gd name="T44" fmla="*/ 0 w 193"/>
                <a:gd name="T45" fmla="*/ 1 h 196"/>
                <a:gd name="T46" fmla="*/ 0 w 193"/>
                <a:gd name="T47" fmla="*/ 1 h 196"/>
                <a:gd name="T48" fmla="*/ 0 w 193"/>
                <a:gd name="T49" fmla="*/ 1 h 196"/>
                <a:gd name="T50" fmla="*/ 0 w 193"/>
                <a:gd name="T51" fmla="*/ 1 h 196"/>
                <a:gd name="T52" fmla="*/ 0 w 193"/>
                <a:gd name="T53" fmla="*/ 1 h 196"/>
                <a:gd name="T54" fmla="*/ 0 w 193"/>
                <a:gd name="T55" fmla="*/ 1 h 196"/>
                <a:gd name="T56" fmla="*/ 0 w 193"/>
                <a:gd name="T57" fmla="*/ 1 h 196"/>
                <a:gd name="T58" fmla="*/ 0 w 193"/>
                <a:gd name="T59" fmla="*/ 1 h 196"/>
                <a:gd name="T60" fmla="*/ 0 w 193"/>
                <a:gd name="T61" fmla="*/ 1 h 196"/>
                <a:gd name="T62" fmla="*/ 0 w 193"/>
                <a:gd name="T63" fmla="*/ 1 h 196"/>
                <a:gd name="T64" fmla="*/ 0 w 193"/>
                <a:gd name="T65" fmla="*/ 1 h 196"/>
                <a:gd name="T66" fmla="*/ 0 w 193"/>
                <a:gd name="T67" fmla="*/ 1 h 1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3"/>
                <a:gd name="T103" fmla="*/ 0 h 196"/>
                <a:gd name="T104" fmla="*/ 193 w 193"/>
                <a:gd name="T105" fmla="*/ 196 h 1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1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1 h 21"/>
                <a:gd name="T2" fmla="*/ 1 w 20"/>
                <a:gd name="T3" fmla="*/ 1 h 21"/>
                <a:gd name="T4" fmla="*/ 1 w 20"/>
                <a:gd name="T5" fmla="*/ 1 h 21"/>
                <a:gd name="T6" fmla="*/ 1 w 20"/>
                <a:gd name="T7" fmla="*/ 0 h 21"/>
                <a:gd name="T8" fmla="*/ 1 w 20"/>
                <a:gd name="T9" fmla="*/ 0 h 21"/>
                <a:gd name="T10" fmla="*/ 1 w 20"/>
                <a:gd name="T11" fmla="*/ 1 h 21"/>
                <a:gd name="T12" fmla="*/ 1 w 20"/>
                <a:gd name="T13" fmla="*/ 1 h 21"/>
                <a:gd name="T14" fmla="*/ 1 w 20"/>
                <a:gd name="T15" fmla="*/ 1 h 21"/>
                <a:gd name="T16" fmla="*/ 1 w 20"/>
                <a:gd name="T17" fmla="*/ 1 h 21"/>
                <a:gd name="T18" fmla="*/ 1 w 20"/>
                <a:gd name="T19" fmla="*/ 1 h 21"/>
                <a:gd name="T20" fmla="*/ 1 w 20"/>
                <a:gd name="T21" fmla="*/ 1 h 21"/>
                <a:gd name="T22" fmla="*/ 1 w 20"/>
                <a:gd name="T23" fmla="*/ 1 h 21"/>
                <a:gd name="T24" fmla="*/ 1 w 20"/>
                <a:gd name="T25" fmla="*/ 1 h 21"/>
                <a:gd name="T26" fmla="*/ 1 w 20"/>
                <a:gd name="T27" fmla="*/ 1 h 21"/>
                <a:gd name="T28" fmla="*/ 1 w 20"/>
                <a:gd name="T29" fmla="*/ 1 h 21"/>
                <a:gd name="T30" fmla="*/ 1 w 20"/>
                <a:gd name="T31" fmla="*/ 1 h 21"/>
                <a:gd name="T32" fmla="*/ 0 w 20"/>
                <a:gd name="T33" fmla="*/ 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1"/>
                <a:gd name="T53" fmla="*/ 20 w 20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2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1 w 22"/>
                <a:gd name="T1" fmla="*/ 1 h 22"/>
                <a:gd name="T2" fmla="*/ 1 w 22"/>
                <a:gd name="T3" fmla="*/ 0 h 22"/>
                <a:gd name="T4" fmla="*/ 1 w 22"/>
                <a:gd name="T5" fmla="*/ 0 h 22"/>
                <a:gd name="T6" fmla="*/ 1 w 22"/>
                <a:gd name="T7" fmla="*/ 1 h 22"/>
                <a:gd name="T8" fmla="*/ 1 w 22"/>
                <a:gd name="T9" fmla="*/ 1 h 22"/>
                <a:gd name="T10" fmla="*/ 1 w 22"/>
                <a:gd name="T11" fmla="*/ 1 h 22"/>
                <a:gd name="T12" fmla="*/ 1 w 22"/>
                <a:gd name="T13" fmla="*/ 1 h 22"/>
                <a:gd name="T14" fmla="*/ 1 w 22"/>
                <a:gd name="T15" fmla="*/ 1 h 22"/>
                <a:gd name="T16" fmla="*/ 1 w 22"/>
                <a:gd name="T17" fmla="*/ 1 h 22"/>
                <a:gd name="T18" fmla="*/ 1 w 22"/>
                <a:gd name="T19" fmla="*/ 1 h 22"/>
                <a:gd name="T20" fmla="*/ 1 w 22"/>
                <a:gd name="T21" fmla="*/ 1 h 22"/>
                <a:gd name="T22" fmla="*/ 1 w 22"/>
                <a:gd name="T23" fmla="*/ 1 h 22"/>
                <a:gd name="T24" fmla="*/ 1 w 22"/>
                <a:gd name="T25" fmla="*/ 1 h 22"/>
                <a:gd name="T26" fmla="*/ 1 w 22"/>
                <a:gd name="T27" fmla="*/ 1 h 22"/>
                <a:gd name="T28" fmla="*/ 0 w 22"/>
                <a:gd name="T29" fmla="*/ 1 h 22"/>
                <a:gd name="T30" fmla="*/ 0 w 22"/>
                <a:gd name="T31" fmla="*/ 1 h 22"/>
                <a:gd name="T32" fmla="*/ 1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2"/>
                <a:gd name="T53" fmla="*/ 22 w 22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3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0 w 21"/>
                <a:gd name="T1" fmla="*/ 1 h 22"/>
                <a:gd name="T2" fmla="*/ 0 w 21"/>
                <a:gd name="T3" fmla="*/ 1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1 h 22"/>
                <a:gd name="T10" fmla="*/ 0 w 21"/>
                <a:gd name="T11" fmla="*/ 1 h 22"/>
                <a:gd name="T12" fmla="*/ 0 w 21"/>
                <a:gd name="T13" fmla="*/ 1 h 22"/>
                <a:gd name="T14" fmla="*/ 0 w 21"/>
                <a:gd name="T15" fmla="*/ 1 h 22"/>
                <a:gd name="T16" fmla="*/ 0 w 21"/>
                <a:gd name="T17" fmla="*/ 1 h 22"/>
                <a:gd name="T18" fmla="*/ 0 w 21"/>
                <a:gd name="T19" fmla="*/ 1 h 22"/>
                <a:gd name="T20" fmla="*/ 0 w 21"/>
                <a:gd name="T21" fmla="*/ 1 h 22"/>
                <a:gd name="T22" fmla="*/ 0 w 21"/>
                <a:gd name="T23" fmla="*/ 1 h 22"/>
                <a:gd name="T24" fmla="*/ 0 w 21"/>
                <a:gd name="T25" fmla="*/ 1 h 22"/>
                <a:gd name="T26" fmla="*/ 0 w 21"/>
                <a:gd name="T27" fmla="*/ 1 h 22"/>
                <a:gd name="T28" fmla="*/ 0 w 21"/>
                <a:gd name="T29" fmla="*/ 1 h 22"/>
                <a:gd name="T30" fmla="*/ 0 w 21"/>
                <a:gd name="T31" fmla="*/ 1 h 22"/>
                <a:gd name="T32" fmla="*/ 0 w 21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2"/>
                <a:gd name="T53" fmla="*/ 21 w 21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4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1 w 22"/>
                <a:gd name="T1" fmla="*/ 1 h 22"/>
                <a:gd name="T2" fmla="*/ 1 w 22"/>
                <a:gd name="T3" fmla="*/ 1 h 22"/>
                <a:gd name="T4" fmla="*/ 0 w 22"/>
                <a:gd name="T5" fmla="*/ 1 h 22"/>
                <a:gd name="T6" fmla="*/ 0 w 22"/>
                <a:gd name="T7" fmla="*/ 1 h 22"/>
                <a:gd name="T8" fmla="*/ 1 w 22"/>
                <a:gd name="T9" fmla="*/ 1 h 22"/>
                <a:gd name="T10" fmla="*/ 1 w 22"/>
                <a:gd name="T11" fmla="*/ 1 h 22"/>
                <a:gd name="T12" fmla="*/ 1 w 22"/>
                <a:gd name="T13" fmla="*/ 1 h 22"/>
                <a:gd name="T14" fmla="*/ 1 w 22"/>
                <a:gd name="T15" fmla="*/ 1 h 22"/>
                <a:gd name="T16" fmla="*/ 1 w 22"/>
                <a:gd name="T17" fmla="*/ 1 h 22"/>
                <a:gd name="T18" fmla="*/ 1 w 22"/>
                <a:gd name="T19" fmla="*/ 1 h 22"/>
                <a:gd name="T20" fmla="*/ 1 w 22"/>
                <a:gd name="T21" fmla="*/ 1 h 22"/>
                <a:gd name="T22" fmla="*/ 1 w 22"/>
                <a:gd name="T23" fmla="*/ 1 h 22"/>
                <a:gd name="T24" fmla="*/ 1 w 22"/>
                <a:gd name="T25" fmla="*/ 1 h 22"/>
                <a:gd name="T26" fmla="*/ 1 w 22"/>
                <a:gd name="T27" fmla="*/ 1 h 22"/>
                <a:gd name="T28" fmla="*/ 1 w 22"/>
                <a:gd name="T29" fmla="*/ 1 h 22"/>
                <a:gd name="T30" fmla="*/ 1 w 22"/>
                <a:gd name="T31" fmla="*/ 0 h 22"/>
                <a:gd name="T32" fmla="*/ 1 w 22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2"/>
                <a:gd name="T53" fmla="*/ 22 w 22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5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 h 19"/>
                <a:gd name="T2" fmla="*/ 0 w 19"/>
                <a:gd name="T3" fmla="*/ 1 h 19"/>
                <a:gd name="T4" fmla="*/ 0 w 19"/>
                <a:gd name="T5" fmla="*/ 1 h 19"/>
                <a:gd name="T6" fmla="*/ 0 w 19"/>
                <a:gd name="T7" fmla="*/ 1 h 19"/>
                <a:gd name="T8" fmla="*/ 0 w 19"/>
                <a:gd name="T9" fmla="*/ 1 h 19"/>
                <a:gd name="T10" fmla="*/ 0 w 19"/>
                <a:gd name="T11" fmla="*/ 0 h 19"/>
                <a:gd name="T12" fmla="*/ 0 w 19"/>
                <a:gd name="T13" fmla="*/ 1 h 19"/>
                <a:gd name="T14" fmla="*/ 0 w 19"/>
                <a:gd name="T15" fmla="*/ 1 h 19"/>
                <a:gd name="T16" fmla="*/ 0 w 19"/>
                <a:gd name="T17" fmla="*/ 1 h 19"/>
                <a:gd name="T18" fmla="*/ 0 w 19"/>
                <a:gd name="T19" fmla="*/ 1 h 19"/>
                <a:gd name="T20" fmla="*/ 0 w 19"/>
                <a:gd name="T21" fmla="*/ 1 h 19"/>
                <a:gd name="T22" fmla="*/ 0 w 19"/>
                <a:gd name="T23" fmla="*/ 1 h 19"/>
                <a:gd name="T24" fmla="*/ 0 w 19"/>
                <a:gd name="T25" fmla="*/ 1 h 19"/>
                <a:gd name="T26" fmla="*/ 0 w 19"/>
                <a:gd name="T27" fmla="*/ 1 h 19"/>
                <a:gd name="T28" fmla="*/ 0 w 19"/>
                <a:gd name="T29" fmla="*/ 1 h 19"/>
                <a:gd name="T30" fmla="*/ 0 w 19"/>
                <a:gd name="T31" fmla="*/ 1 h 19"/>
                <a:gd name="T32" fmla="*/ 0 w 19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6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1 w 16"/>
                <a:gd name="T1" fmla="*/ 1 h 22"/>
                <a:gd name="T2" fmla="*/ 1 w 16"/>
                <a:gd name="T3" fmla="*/ 1 h 22"/>
                <a:gd name="T4" fmla="*/ 0 w 16"/>
                <a:gd name="T5" fmla="*/ 1 h 22"/>
                <a:gd name="T6" fmla="*/ 0 w 16"/>
                <a:gd name="T7" fmla="*/ 1 h 22"/>
                <a:gd name="T8" fmla="*/ 0 w 16"/>
                <a:gd name="T9" fmla="*/ 1 h 22"/>
                <a:gd name="T10" fmla="*/ 1 w 16"/>
                <a:gd name="T11" fmla="*/ 1 h 22"/>
                <a:gd name="T12" fmla="*/ 1 w 16"/>
                <a:gd name="T13" fmla="*/ 1 h 22"/>
                <a:gd name="T14" fmla="*/ 1 w 16"/>
                <a:gd name="T15" fmla="*/ 1 h 22"/>
                <a:gd name="T16" fmla="*/ 1 w 16"/>
                <a:gd name="T17" fmla="*/ 0 h 22"/>
                <a:gd name="T18" fmla="*/ 1 w 16"/>
                <a:gd name="T19" fmla="*/ 1 h 22"/>
                <a:gd name="T20" fmla="*/ 1 w 16"/>
                <a:gd name="T21" fmla="*/ 1 h 22"/>
                <a:gd name="T22" fmla="*/ 1 w 16"/>
                <a:gd name="T23" fmla="*/ 1 h 22"/>
                <a:gd name="T24" fmla="*/ 1 w 16"/>
                <a:gd name="T25" fmla="*/ 1 h 22"/>
                <a:gd name="T26" fmla="*/ 1 w 16"/>
                <a:gd name="T27" fmla="*/ 1 h 22"/>
                <a:gd name="T28" fmla="*/ 1 w 16"/>
                <a:gd name="T29" fmla="*/ 1 h 22"/>
                <a:gd name="T30" fmla="*/ 1 w 16"/>
                <a:gd name="T31" fmla="*/ 1 h 22"/>
                <a:gd name="T32" fmla="*/ 1 w 16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2"/>
                <a:gd name="T53" fmla="*/ 16 w 16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7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1 w 20"/>
                <a:gd name="T1" fmla="*/ 1 h 25"/>
                <a:gd name="T2" fmla="*/ 1 w 20"/>
                <a:gd name="T3" fmla="*/ 1 h 25"/>
                <a:gd name="T4" fmla="*/ 1 w 20"/>
                <a:gd name="T5" fmla="*/ 1 h 25"/>
                <a:gd name="T6" fmla="*/ 1 w 20"/>
                <a:gd name="T7" fmla="*/ 1 h 25"/>
                <a:gd name="T8" fmla="*/ 1 w 20"/>
                <a:gd name="T9" fmla="*/ 0 h 25"/>
                <a:gd name="T10" fmla="*/ 1 w 20"/>
                <a:gd name="T11" fmla="*/ 1 h 25"/>
                <a:gd name="T12" fmla="*/ 1 w 20"/>
                <a:gd name="T13" fmla="*/ 1 h 25"/>
                <a:gd name="T14" fmla="*/ 1 w 20"/>
                <a:gd name="T15" fmla="*/ 1 h 25"/>
                <a:gd name="T16" fmla="*/ 1 w 20"/>
                <a:gd name="T17" fmla="*/ 1 h 25"/>
                <a:gd name="T18" fmla="*/ 1 w 20"/>
                <a:gd name="T19" fmla="*/ 1 h 25"/>
                <a:gd name="T20" fmla="*/ 1 w 20"/>
                <a:gd name="T21" fmla="*/ 1 h 25"/>
                <a:gd name="T22" fmla="*/ 1 w 20"/>
                <a:gd name="T23" fmla="*/ 1 h 25"/>
                <a:gd name="T24" fmla="*/ 1 w 20"/>
                <a:gd name="T25" fmla="*/ 1 h 25"/>
                <a:gd name="T26" fmla="*/ 1 w 20"/>
                <a:gd name="T27" fmla="*/ 1 h 25"/>
                <a:gd name="T28" fmla="*/ 1 w 20"/>
                <a:gd name="T29" fmla="*/ 1 h 25"/>
                <a:gd name="T30" fmla="*/ 0 w 20"/>
                <a:gd name="T31" fmla="*/ 1 h 25"/>
                <a:gd name="T32" fmla="*/ 1 w 20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5"/>
                <a:gd name="T53" fmla="*/ 20 w 20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8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 w 19"/>
                <a:gd name="T1" fmla="*/ 1 h 19"/>
                <a:gd name="T2" fmla="*/ 1 w 19"/>
                <a:gd name="T3" fmla="*/ 1 h 19"/>
                <a:gd name="T4" fmla="*/ 1 w 19"/>
                <a:gd name="T5" fmla="*/ 1 h 19"/>
                <a:gd name="T6" fmla="*/ 1 w 19"/>
                <a:gd name="T7" fmla="*/ 1 h 19"/>
                <a:gd name="T8" fmla="*/ 1 w 19"/>
                <a:gd name="T9" fmla="*/ 1 h 19"/>
                <a:gd name="T10" fmla="*/ 1 w 19"/>
                <a:gd name="T11" fmla="*/ 1 h 19"/>
                <a:gd name="T12" fmla="*/ 1 w 19"/>
                <a:gd name="T13" fmla="*/ 1 h 19"/>
                <a:gd name="T14" fmla="*/ 1 w 19"/>
                <a:gd name="T15" fmla="*/ 1 h 19"/>
                <a:gd name="T16" fmla="*/ 1 w 19"/>
                <a:gd name="T17" fmla="*/ 1 h 19"/>
                <a:gd name="T18" fmla="*/ 1 w 19"/>
                <a:gd name="T19" fmla="*/ 1 h 19"/>
                <a:gd name="T20" fmla="*/ 1 w 19"/>
                <a:gd name="T21" fmla="*/ 1 h 19"/>
                <a:gd name="T22" fmla="*/ 0 w 19"/>
                <a:gd name="T23" fmla="*/ 1 h 19"/>
                <a:gd name="T24" fmla="*/ 0 w 19"/>
                <a:gd name="T25" fmla="*/ 1 h 19"/>
                <a:gd name="T26" fmla="*/ 1 w 19"/>
                <a:gd name="T27" fmla="*/ 1 h 19"/>
                <a:gd name="T28" fmla="*/ 1 w 19"/>
                <a:gd name="T29" fmla="*/ 1 h 19"/>
                <a:gd name="T30" fmla="*/ 1 w 19"/>
                <a:gd name="T31" fmla="*/ 0 h 19"/>
                <a:gd name="T32" fmla="*/ 1 w 19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9"/>
                <a:gd name="T53" fmla="*/ 19 w 19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59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 w 163"/>
                <a:gd name="T1" fmla="*/ 1 h 113"/>
                <a:gd name="T2" fmla="*/ 1 w 163"/>
                <a:gd name="T3" fmla="*/ 1 h 113"/>
                <a:gd name="T4" fmla="*/ 1 w 163"/>
                <a:gd name="T5" fmla="*/ 1 h 113"/>
                <a:gd name="T6" fmla="*/ 1 w 163"/>
                <a:gd name="T7" fmla="*/ 1 h 113"/>
                <a:gd name="T8" fmla="*/ 1 w 163"/>
                <a:gd name="T9" fmla="*/ 1 h 113"/>
                <a:gd name="T10" fmla="*/ 1 w 163"/>
                <a:gd name="T11" fmla="*/ 1 h 113"/>
                <a:gd name="T12" fmla="*/ 1 w 163"/>
                <a:gd name="T13" fmla="*/ 1 h 113"/>
                <a:gd name="T14" fmla="*/ 1 w 163"/>
                <a:gd name="T15" fmla="*/ 1 h 113"/>
                <a:gd name="T16" fmla="*/ 1 w 163"/>
                <a:gd name="T17" fmla="*/ 1 h 113"/>
                <a:gd name="T18" fmla="*/ 1 w 163"/>
                <a:gd name="T19" fmla="*/ 1 h 113"/>
                <a:gd name="T20" fmla="*/ 1 w 163"/>
                <a:gd name="T21" fmla="*/ 1 h 113"/>
                <a:gd name="T22" fmla="*/ 1 w 163"/>
                <a:gd name="T23" fmla="*/ 1 h 113"/>
                <a:gd name="T24" fmla="*/ 1 w 163"/>
                <a:gd name="T25" fmla="*/ 1 h 113"/>
                <a:gd name="T26" fmla="*/ 1 w 163"/>
                <a:gd name="T27" fmla="*/ 1 h 113"/>
                <a:gd name="T28" fmla="*/ 1 w 163"/>
                <a:gd name="T29" fmla="*/ 1 h 113"/>
                <a:gd name="T30" fmla="*/ 1 w 163"/>
                <a:gd name="T31" fmla="*/ 1 h 113"/>
                <a:gd name="T32" fmla="*/ 1 w 163"/>
                <a:gd name="T33" fmla="*/ 1 h 113"/>
                <a:gd name="T34" fmla="*/ 1 w 163"/>
                <a:gd name="T35" fmla="*/ 1 h 113"/>
                <a:gd name="T36" fmla="*/ 1 w 163"/>
                <a:gd name="T37" fmla="*/ 1 h 113"/>
                <a:gd name="T38" fmla="*/ 1 w 163"/>
                <a:gd name="T39" fmla="*/ 1 h 113"/>
                <a:gd name="T40" fmla="*/ 1 w 163"/>
                <a:gd name="T41" fmla="*/ 1 h 113"/>
                <a:gd name="T42" fmla="*/ 1 w 163"/>
                <a:gd name="T43" fmla="*/ 1 h 113"/>
                <a:gd name="T44" fmla="*/ 1 w 163"/>
                <a:gd name="T45" fmla="*/ 1 h 113"/>
                <a:gd name="T46" fmla="*/ 1 w 163"/>
                <a:gd name="T47" fmla="*/ 1 h 113"/>
                <a:gd name="T48" fmla="*/ 1 w 163"/>
                <a:gd name="T49" fmla="*/ 1 h 113"/>
                <a:gd name="T50" fmla="*/ 1 w 163"/>
                <a:gd name="T51" fmla="*/ 1 h 113"/>
                <a:gd name="T52" fmla="*/ 1 w 163"/>
                <a:gd name="T53" fmla="*/ 1 h 113"/>
                <a:gd name="T54" fmla="*/ 1 w 163"/>
                <a:gd name="T55" fmla="*/ 1 h 113"/>
                <a:gd name="T56" fmla="*/ 1 w 163"/>
                <a:gd name="T57" fmla="*/ 1 h 113"/>
                <a:gd name="T58" fmla="*/ 0 w 163"/>
                <a:gd name="T59" fmla="*/ 1 h 113"/>
                <a:gd name="T60" fmla="*/ 1 w 163"/>
                <a:gd name="T61" fmla="*/ 1 h 113"/>
                <a:gd name="T62" fmla="*/ 1 w 163"/>
                <a:gd name="T63" fmla="*/ 1 h 113"/>
                <a:gd name="T64" fmla="*/ 1 w 163"/>
                <a:gd name="T65" fmla="*/ 1 h 113"/>
                <a:gd name="T66" fmla="*/ 1 w 163"/>
                <a:gd name="T67" fmla="*/ 1 h 113"/>
                <a:gd name="T68" fmla="*/ 1 w 163"/>
                <a:gd name="T69" fmla="*/ 1 h 113"/>
                <a:gd name="T70" fmla="*/ 1 w 163"/>
                <a:gd name="T71" fmla="*/ 1 h 113"/>
                <a:gd name="T72" fmla="*/ 1 w 163"/>
                <a:gd name="T73" fmla="*/ 1 h 113"/>
                <a:gd name="T74" fmla="*/ 1 w 163"/>
                <a:gd name="T75" fmla="*/ 1 h 113"/>
                <a:gd name="T76" fmla="*/ 1 w 163"/>
                <a:gd name="T77" fmla="*/ 1 h 113"/>
                <a:gd name="T78" fmla="*/ 1 w 163"/>
                <a:gd name="T79" fmla="*/ 1 h 113"/>
                <a:gd name="T80" fmla="*/ 1 w 163"/>
                <a:gd name="T81" fmla="*/ 1 h 113"/>
                <a:gd name="T82" fmla="*/ 1 w 163"/>
                <a:gd name="T83" fmla="*/ 1 h 113"/>
                <a:gd name="T84" fmla="*/ 1 w 163"/>
                <a:gd name="T85" fmla="*/ 1 h 113"/>
                <a:gd name="T86" fmla="*/ 1 w 163"/>
                <a:gd name="T87" fmla="*/ 1 h 113"/>
                <a:gd name="T88" fmla="*/ 1 w 163"/>
                <a:gd name="T89" fmla="*/ 1 h 113"/>
                <a:gd name="T90" fmla="*/ 1 w 163"/>
                <a:gd name="T91" fmla="*/ 1 h 113"/>
                <a:gd name="T92" fmla="*/ 1 w 163"/>
                <a:gd name="T93" fmla="*/ 1 h 113"/>
                <a:gd name="T94" fmla="*/ 1 w 163"/>
                <a:gd name="T95" fmla="*/ 1 h 113"/>
                <a:gd name="T96" fmla="*/ 1 w 163"/>
                <a:gd name="T97" fmla="*/ 1 h 1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3"/>
                <a:gd name="T148" fmla="*/ 0 h 113"/>
                <a:gd name="T149" fmla="*/ 163 w 163"/>
                <a:gd name="T150" fmla="*/ 113 h 1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0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0 w 133"/>
                <a:gd name="T1" fmla="*/ 1 h 124"/>
                <a:gd name="T2" fmla="*/ 0 w 133"/>
                <a:gd name="T3" fmla="*/ 1 h 124"/>
                <a:gd name="T4" fmla="*/ 0 w 133"/>
                <a:gd name="T5" fmla="*/ 1 h 124"/>
                <a:gd name="T6" fmla="*/ 0 w 133"/>
                <a:gd name="T7" fmla="*/ 1 h 124"/>
                <a:gd name="T8" fmla="*/ 0 w 133"/>
                <a:gd name="T9" fmla="*/ 1 h 124"/>
                <a:gd name="T10" fmla="*/ 0 w 133"/>
                <a:gd name="T11" fmla="*/ 1 h 124"/>
                <a:gd name="T12" fmla="*/ 0 w 133"/>
                <a:gd name="T13" fmla="*/ 1 h 124"/>
                <a:gd name="T14" fmla="*/ 0 w 133"/>
                <a:gd name="T15" fmla="*/ 1 h 124"/>
                <a:gd name="T16" fmla="*/ 0 w 133"/>
                <a:gd name="T17" fmla="*/ 1 h 124"/>
                <a:gd name="T18" fmla="*/ 0 w 133"/>
                <a:gd name="T19" fmla="*/ 1 h 124"/>
                <a:gd name="T20" fmla="*/ 0 w 133"/>
                <a:gd name="T21" fmla="*/ 1 h 124"/>
                <a:gd name="T22" fmla="*/ 0 w 133"/>
                <a:gd name="T23" fmla="*/ 1 h 124"/>
                <a:gd name="T24" fmla="*/ 0 w 133"/>
                <a:gd name="T25" fmla="*/ 1 h 124"/>
                <a:gd name="T26" fmla="*/ 0 w 133"/>
                <a:gd name="T27" fmla="*/ 1 h 124"/>
                <a:gd name="T28" fmla="*/ 0 w 133"/>
                <a:gd name="T29" fmla="*/ 1 h 124"/>
                <a:gd name="T30" fmla="*/ 0 w 133"/>
                <a:gd name="T31" fmla="*/ 1 h 124"/>
                <a:gd name="T32" fmla="*/ 0 w 133"/>
                <a:gd name="T33" fmla="*/ 1 h 124"/>
                <a:gd name="T34" fmla="*/ 0 w 133"/>
                <a:gd name="T35" fmla="*/ 1 h 124"/>
                <a:gd name="T36" fmla="*/ 0 w 133"/>
                <a:gd name="T37" fmla="*/ 1 h 124"/>
                <a:gd name="T38" fmla="*/ 0 w 133"/>
                <a:gd name="T39" fmla="*/ 1 h 124"/>
                <a:gd name="T40" fmla="*/ 0 w 133"/>
                <a:gd name="T41" fmla="*/ 1 h 124"/>
                <a:gd name="T42" fmla="*/ 0 w 133"/>
                <a:gd name="T43" fmla="*/ 1 h 124"/>
                <a:gd name="T44" fmla="*/ 0 w 133"/>
                <a:gd name="T45" fmla="*/ 1 h 124"/>
                <a:gd name="T46" fmla="*/ 0 w 133"/>
                <a:gd name="T47" fmla="*/ 1 h 124"/>
                <a:gd name="T48" fmla="*/ 0 w 133"/>
                <a:gd name="T49" fmla="*/ 1 h 124"/>
                <a:gd name="T50" fmla="*/ 0 w 133"/>
                <a:gd name="T51" fmla="*/ 1 h 124"/>
                <a:gd name="T52" fmla="*/ 0 w 133"/>
                <a:gd name="T53" fmla="*/ 1 h 124"/>
                <a:gd name="T54" fmla="*/ 0 w 133"/>
                <a:gd name="T55" fmla="*/ 1 h 124"/>
                <a:gd name="T56" fmla="*/ 0 w 133"/>
                <a:gd name="T57" fmla="*/ 1 h 124"/>
                <a:gd name="T58" fmla="*/ 0 w 133"/>
                <a:gd name="T59" fmla="*/ 1 h 124"/>
                <a:gd name="T60" fmla="*/ 0 w 133"/>
                <a:gd name="T61" fmla="*/ 1 h 124"/>
                <a:gd name="T62" fmla="*/ 0 w 133"/>
                <a:gd name="T63" fmla="*/ 1 h 124"/>
                <a:gd name="T64" fmla="*/ 0 w 133"/>
                <a:gd name="T65" fmla="*/ 1 h 124"/>
                <a:gd name="T66" fmla="*/ 0 w 133"/>
                <a:gd name="T67" fmla="*/ 1 h 124"/>
                <a:gd name="T68" fmla="*/ 0 w 133"/>
                <a:gd name="T69" fmla="*/ 1 h 124"/>
                <a:gd name="T70" fmla="*/ 0 w 133"/>
                <a:gd name="T71" fmla="*/ 1 h 124"/>
                <a:gd name="T72" fmla="*/ 0 w 133"/>
                <a:gd name="T73" fmla="*/ 1 h 124"/>
                <a:gd name="T74" fmla="*/ 0 w 133"/>
                <a:gd name="T75" fmla="*/ 1 h 124"/>
                <a:gd name="T76" fmla="*/ 0 w 133"/>
                <a:gd name="T77" fmla="*/ 1 h 124"/>
                <a:gd name="T78" fmla="*/ 0 w 133"/>
                <a:gd name="T79" fmla="*/ 1 h 124"/>
                <a:gd name="T80" fmla="*/ 0 w 133"/>
                <a:gd name="T81" fmla="*/ 1 h 124"/>
                <a:gd name="T82" fmla="*/ 0 w 133"/>
                <a:gd name="T83" fmla="*/ 1 h 124"/>
                <a:gd name="T84" fmla="*/ 0 w 133"/>
                <a:gd name="T85" fmla="*/ 1 h 124"/>
                <a:gd name="T86" fmla="*/ 0 w 133"/>
                <a:gd name="T87" fmla="*/ 1 h 124"/>
                <a:gd name="T88" fmla="*/ 0 w 133"/>
                <a:gd name="T89" fmla="*/ 1 h 124"/>
                <a:gd name="T90" fmla="*/ 0 w 133"/>
                <a:gd name="T91" fmla="*/ 1 h 124"/>
                <a:gd name="T92" fmla="*/ 0 w 133"/>
                <a:gd name="T93" fmla="*/ 1 h 124"/>
                <a:gd name="T94" fmla="*/ 0 w 133"/>
                <a:gd name="T95" fmla="*/ 1 h 124"/>
                <a:gd name="T96" fmla="*/ 0 w 133"/>
                <a:gd name="T97" fmla="*/ 1 h 124"/>
                <a:gd name="T98" fmla="*/ 0 w 133"/>
                <a:gd name="T99" fmla="*/ 1 h 124"/>
                <a:gd name="T100" fmla="*/ 0 w 133"/>
                <a:gd name="T101" fmla="*/ 1 h 124"/>
                <a:gd name="T102" fmla="*/ 0 w 133"/>
                <a:gd name="T103" fmla="*/ 1 h 1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3"/>
                <a:gd name="T157" fmla="*/ 0 h 124"/>
                <a:gd name="T158" fmla="*/ 133 w 133"/>
                <a:gd name="T159" fmla="*/ 124 h 1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1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0 w 81"/>
                <a:gd name="T1" fmla="*/ 0 h 189"/>
                <a:gd name="T2" fmla="*/ 0 w 81"/>
                <a:gd name="T3" fmla="*/ 0 h 189"/>
                <a:gd name="T4" fmla="*/ 0 w 81"/>
                <a:gd name="T5" fmla="*/ 0 h 189"/>
                <a:gd name="T6" fmla="*/ 0 w 81"/>
                <a:gd name="T7" fmla="*/ 0 h 189"/>
                <a:gd name="T8" fmla="*/ 0 w 81"/>
                <a:gd name="T9" fmla="*/ 0 h 189"/>
                <a:gd name="T10" fmla="*/ 0 w 81"/>
                <a:gd name="T11" fmla="*/ 0 h 189"/>
                <a:gd name="T12" fmla="*/ 0 w 81"/>
                <a:gd name="T13" fmla="*/ 0 h 189"/>
                <a:gd name="T14" fmla="*/ 0 w 81"/>
                <a:gd name="T15" fmla="*/ 0 h 189"/>
                <a:gd name="T16" fmla="*/ 0 w 81"/>
                <a:gd name="T17" fmla="*/ 0 h 189"/>
                <a:gd name="T18" fmla="*/ 0 w 81"/>
                <a:gd name="T19" fmla="*/ 0 h 189"/>
                <a:gd name="T20" fmla="*/ 0 w 81"/>
                <a:gd name="T21" fmla="*/ 0 h 189"/>
                <a:gd name="T22" fmla="*/ 0 w 81"/>
                <a:gd name="T23" fmla="*/ 0 h 189"/>
                <a:gd name="T24" fmla="*/ 0 w 81"/>
                <a:gd name="T25" fmla="*/ 0 h 189"/>
                <a:gd name="T26" fmla="*/ 0 w 81"/>
                <a:gd name="T27" fmla="*/ 0 h 189"/>
                <a:gd name="T28" fmla="*/ 0 w 81"/>
                <a:gd name="T29" fmla="*/ 0 h 189"/>
                <a:gd name="T30" fmla="*/ 0 w 81"/>
                <a:gd name="T31" fmla="*/ 0 h 189"/>
                <a:gd name="T32" fmla="*/ 0 w 81"/>
                <a:gd name="T33" fmla="*/ 0 h 189"/>
                <a:gd name="T34" fmla="*/ 0 w 81"/>
                <a:gd name="T35" fmla="*/ 0 h 189"/>
                <a:gd name="T36" fmla="*/ 0 w 81"/>
                <a:gd name="T37" fmla="*/ 0 h 189"/>
                <a:gd name="T38" fmla="*/ 0 w 81"/>
                <a:gd name="T39" fmla="*/ 0 h 189"/>
                <a:gd name="T40" fmla="*/ 0 w 81"/>
                <a:gd name="T41" fmla="*/ 0 h 189"/>
                <a:gd name="T42" fmla="*/ 0 w 81"/>
                <a:gd name="T43" fmla="*/ 0 h 189"/>
                <a:gd name="T44" fmla="*/ 0 w 81"/>
                <a:gd name="T45" fmla="*/ 0 h 189"/>
                <a:gd name="T46" fmla="*/ 0 w 81"/>
                <a:gd name="T47" fmla="*/ 0 h 189"/>
                <a:gd name="T48" fmla="*/ 0 w 81"/>
                <a:gd name="T49" fmla="*/ 0 h 189"/>
                <a:gd name="T50" fmla="*/ 0 w 81"/>
                <a:gd name="T51" fmla="*/ 0 h 189"/>
                <a:gd name="T52" fmla="*/ 0 w 81"/>
                <a:gd name="T53" fmla="*/ 0 h 189"/>
                <a:gd name="T54" fmla="*/ 0 w 81"/>
                <a:gd name="T55" fmla="*/ 0 h 189"/>
                <a:gd name="T56" fmla="*/ 0 w 81"/>
                <a:gd name="T57" fmla="*/ 0 h 189"/>
                <a:gd name="T58" fmla="*/ 0 w 81"/>
                <a:gd name="T59" fmla="*/ 0 h 189"/>
                <a:gd name="T60" fmla="*/ 0 w 81"/>
                <a:gd name="T61" fmla="*/ 0 h 189"/>
                <a:gd name="T62" fmla="*/ 0 w 81"/>
                <a:gd name="T63" fmla="*/ 0 h 189"/>
                <a:gd name="T64" fmla="*/ 0 w 81"/>
                <a:gd name="T65" fmla="*/ 0 h 189"/>
                <a:gd name="T66" fmla="*/ 0 w 81"/>
                <a:gd name="T67" fmla="*/ 0 h 189"/>
                <a:gd name="T68" fmla="*/ 0 w 81"/>
                <a:gd name="T69" fmla="*/ 0 h 189"/>
                <a:gd name="T70" fmla="*/ 0 w 81"/>
                <a:gd name="T71" fmla="*/ 0 h 189"/>
                <a:gd name="T72" fmla="*/ 0 w 81"/>
                <a:gd name="T73" fmla="*/ 0 h 189"/>
                <a:gd name="T74" fmla="*/ 0 w 81"/>
                <a:gd name="T75" fmla="*/ 0 h 189"/>
                <a:gd name="T76" fmla="*/ 0 w 81"/>
                <a:gd name="T77" fmla="*/ 0 h 189"/>
                <a:gd name="T78" fmla="*/ 0 w 81"/>
                <a:gd name="T79" fmla="*/ 0 h 189"/>
                <a:gd name="T80" fmla="*/ 0 w 81"/>
                <a:gd name="T81" fmla="*/ 0 h 189"/>
                <a:gd name="T82" fmla="*/ 0 w 81"/>
                <a:gd name="T83" fmla="*/ 0 h 189"/>
                <a:gd name="T84" fmla="*/ 0 w 81"/>
                <a:gd name="T85" fmla="*/ 0 h 189"/>
                <a:gd name="T86" fmla="*/ 0 w 81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"/>
                <a:gd name="T133" fmla="*/ 0 h 189"/>
                <a:gd name="T134" fmla="*/ 81 w 81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2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 w 13"/>
                <a:gd name="T1" fmla="*/ 1 h 24"/>
                <a:gd name="T2" fmla="*/ 1 w 13"/>
                <a:gd name="T3" fmla="*/ 1 h 24"/>
                <a:gd name="T4" fmla="*/ 1 w 13"/>
                <a:gd name="T5" fmla="*/ 1 h 24"/>
                <a:gd name="T6" fmla="*/ 1 w 13"/>
                <a:gd name="T7" fmla="*/ 1 h 24"/>
                <a:gd name="T8" fmla="*/ 1 w 13"/>
                <a:gd name="T9" fmla="*/ 1 h 24"/>
                <a:gd name="T10" fmla="*/ 1 w 13"/>
                <a:gd name="T11" fmla="*/ 1 h 24"/>
                <a:gd name="T12" fmla="*/ 0 w 13"/>
                <a:gd name="T13" fmla="*/ 1 h 24"/>
                <a:gd name="T14" fmla="*/ 0 w 13"/>
                <a:gd name="T15" fmla="*/ 1 h 24"/>
                <a:gd name="T16" fmla="*/ 0 w 13"/>
                <a:gd name="T17" fmla="*/ 1 h 24"/>
                <a:gd name="T18" fmla="*/ 0 w 13"/>
                <a:gd name="T19" fmla="*/ 0 h 24"/>
                <a:gd name="T20" fmla="*/ 1 w 13"/>
                <a:gd name="T21" fmla="*/ 0 h 24"/>
                <a:gd name="T22" fmla="*/ 1 w 13"/>
                <a:gd name="T23" fmla="*/ 1 h 24"/>
                <a:gd name="T24" fmla="*/ 1 w 13"/>
                <a:gd name="T25" fmla="*/ 1 h 24"/>
                <a:gd name="T26" fmla="*/ 1 w 13"/>
                <a:gd name="T27" fmla="*/ 1 h 24"/>
                <a:gd name="T28" fmla="*/ 1 w 13"/>
                <a:gd name="T29" fmla="*/ 1 h 24"/>
                <a:gd name="T30" fmla="*/ 1 w 13"/>
                <a:gd name="T31" fmla="*/ 1 h 24"/>
                <a:gd name="T32" fmla="*/ 1 w 13"/>
                <a:gd name="T33" fmla="*/ 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24"/>
                <a:gd name="T53" fmla="*/ 13 w 1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3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1 w 258"/>
                <a:gd name="T1" fmla="*/ 1 h 157"/>
                <a:gd name="T2" fmla="*/ 1 w 258"/>
                <a:gd name="T3" fmla="*/ 1 h 157"/>
                <a:gd name="T4" fmla="*/ 1 w 258"/>
                <a:gd name="T5" fmla="*/ 1 h 157"/>
                <a:gd name="T6" fmla="*/ 1 w 258"/>
                <a:gd name="T7" fmla="*/ 1 h 157"/>
                <a:gd name="T8" fmla="*/ 1 w 258"/>
                <a:gd name="T9" fmla="*/ 1 h 157"/>
                <a:gd name="T10" fmla="*/ 1 w 258"/>
                <a:gd name="T11" fmla="*/ 1 h 157"/>
                <a:gd name="T12" fmla="*/ 1 w 258"/>
                <a:gd name="T13" fmla="*/ 1 h 157"/>
                <a:gd name="T14" fmla="*/ 1 w 258"/>
                <a:gd name="T15" fmla="*/ 1 h 157"/>
                <a:gd name="T16" fmla="*/ 1 w 258"/>
                <a:gd name="T17" fmla="*/ 1 h 157"/>
                <a:gd name="T18" fmla="*/ 1 w 258"/>
                <a:gd name="T19" fmla="*/ 1 h 157"/>
                <a:gd name="T20" fmla="*/ 1 w 258"/>
                <a:gd name="T21" fmla="*/ 1 h 157"/>
                <a:gd name="T22" fmla="*/ 1 w 258"/>
                <a:gd name="T23" fmla="*/ 1 h 157"/>
                <a:gd name="T24" fmla="*/ 1 w 258"/>
                <a:gd name="T25" fmla="*/ 1 h 157"/>
                <a:gd name="T26" fmla="*/ 1 w 258"/>
                <a:gd name="T27" fmla="*/ 1 h 157"/>
                <a:gd name="T28" fmla="*/ 1 w 258"/>
                <a:gd name="T29" fmla="*/ 1 h 157"/>
                <a:gd name="T30" fmla="*/ 1 w 258"/>
                <a:gd name="T31" fmla="*/ 1 h 157"/>
                <a:gd name="T32" fmla="*/ 1 w 258"/>
                <a:gd name="T33" fmla="*/ 1 h 157"/>
                <a:gd name="T34" fmla="*/ 1 w 258"/>
                <a:gd name="T35" fmla="*/ 1 h 157"/>
                <a:gd name="T36" fmla="*/ 1 w 258"/>
                <a:gd name="T37" fmla="*/ 1 h 157"/>
                <a:gd name="T38" fmla="*/ 1 w 258"/>
                <a:gd name="T39" fmla="*/ 1 h 157"/>
                <a:gd name="T40" fmla="*/ 1 w 258"/>
                <a:gd name="T41" fmla="*/ 1 h 157"/>
                <a:gd name="T42" fmla="*/ 1 w 258"/>
                <a:gd name="T43" fmla="*/ 1 h 157"/>
                <a:gd name="T44" fmla="*/ 1 w 258"/>
                <a:gd name="T45" fmla="*/ 1 h 157"/>
                <a:gd name="T46" fmla="*/ 1 w 258"/>
                <a:gd name="T47" fmla="*/ 1 h 157"/>
                <a:gd name="T48" fmla="*/ 1 w 258"/>
                <a:gd name="T49" fmla="*/ 1 h 157"/>
                <a:gd name="T50" fmla="*/ 1 w 258"/>
                <a:gd name="T51" fmla="*/ 1 h 157"/>
                <a:gd name="T52" fmla="*/ 1 w 258"/>
                <a:gd name="T53" fmla="*/ 1 h 157"/>
                <a:gd name="T54" fmla="*/ 1 w 258"/>
                <a:gd name="T55" fmla="*/ 1 h 157"/>
                <a:gd name="T56" fmla="*/ 1 w 258"/>
                <a:gd name="T57" fmla="*/ 1 h 157"/>
                <a:gd name="T58" fmla="*/ 1 w 258"/>
                <a:gd name="T59" fmla="*/ 1 h 157"/>
                <a:gd name="T60" fmla="*/ 1 w 258"/>
                <a:gd name="T61" fmla="*/ 1 h 157"/>
                <a:gd name="T62" fmla="*/ 1 w 258"/>
                <a:gd name="T63" fmla="*/ 1 h 157"/>
                <a:gd name="T64" fmla="*/ 1 w 258"/>
                <a:gd name="T65" fmla="*/ 1 h 157"/>
                <a:gd name="T66" fmla="*/ 1 w 258"/>
                <a:gd name="T67" fmla="*/ 1 h 157"/>
                <a:gd name="T68" fmla="*/ 1 w 258"/>
                <a:gd name="T69" fmla="*/ 1 h 157"/>
                <a:gd name="T70" fmla="*/ 1 w 258"/>
                <a:gd name="T71" fmla="*/ 1 h 157"/>
                <a:gd name="T72" fmla="*/ 1 w 258"/>
                <a:gd name="T73" fmla="*/ 1 h 157"/>
                <a:gd name="T74" fmla="*/ 1 w 258"/>
                <a:gd name="T75" fmla="*/ 1 h 157"/>
                <a:gd name="T76" fmla="*/ 1 w 258"/>
                <a:gd name="T77" fmla="*/ 1 h 157"/>
                <a:gd name="T78" fmla="*/ 1 w 258"/>
                <a:gd name="T79" fmla="*/ 1 h 157"/>
                <a:gd name="T80" fmla="*/ 1 w 258"/>
                <a:gd name="T81" fmla="*/ 1 h 157"/>
                <a:gd name="T82" fmla="*/ 1 w 258"/>
                <a:gd name="T83" fmla="*/ 1 h 157"/>
                <a:gd name="T84" fmla="*/ 1 w 258"/>
                <a:gd name="T85" fmla="*/ 1 h 157"/>
                <a:gd name="T86" fmla="*/ 1 w 258"/>
                <a:gd name="T87" fmla="*/ 1 h 157"/>
                <a:gd name="T88" fmla="*/ 1 w 258"/>
                <a:gd name="T89" fmla="*/ 1 h 157"/>
                <a:gd name="T90" fmla="*/ 1 w 258"/>
                <a:gd name="T91" fmla="*/ 1 h 157"/>
                <a:gd name="T92" fmla="*/ 1 w 258"/>
                <a:gd name="T93" fmla="*/ 1 h 157"/>
                <a:gd name="T94" fmla="*/ 1 w 258"/>
                <a:gd name="T95" fmla="*/ 1 h 157"/>
                <a:gd name="T96" fmla="*/ 1 w 258"/>
                <a:gd name="T97" fmla="*/ 1 h 157"/>
                <a:gd name="T98" fmla="*/ 1 w 258"/>
                <a:gd name="T99" fmla="*/ 1 h 157"/>
                <a:gd name="T100" fmla="*/ 1 w 258"/>
                <a:gd name="T101" fmla="*/ 1 h 157"/>
                <a:gd name="T102" fmla="*/ 1 w 258"/>
                <a:gd name="T103" fmla="*/ 1 h 157"/>
                <a:gd name="T104" fmla="*/ 1 w 258"/>
                <a:gd name="T105" fmla="*/ 1 h 15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157"/>
                <a:gd name="T161" fmla="*/ 258 w 258"/>
                <a:gd name="T162" fmla="*/ 157 h 15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4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0 w 187"/>
                <a:gd name="T1" fmla="*/ 1 h 157"/>
                <a:gd name="T2" fmla="*/ 0 w 187"/>
                <a:gd name="T3" fmla="*/ 1 h 157"/>
                <a:gd name="T4" fmla="*/ 0 w 187"/>
                <a:gd name="T5" fmla="*/ 1 h 157"/>
                <a:gd name="T6" fmla="*/ 0 w 187"/>
                <a:gd name="T7" fmla="*/ 1 h 157"/>
                <a:gd name="T8" fmla="*/ 0 w 187"/>
                <a:gd name="T9" fmla="*/ 1 h 157"/>
                <a:gd name="T10" fmla="*/ 0 w 187"/>
                <a:gd name="T11" fmla="*/ 1 h 157"/>
                <a:gd name="T12" fmla="*/ 0 w 187"/>
                <a:gd name="T13" fmla="*/ 1 h 157"/>
                <a:gd name="T14" fmla="*/ 0 w 187"/>
                <a:gd name="T15" fmla="*/ 1 h 157"/>
                <a:gd name="T16" fmla="*/ 0 w 187"/>
                <a:gd name="T17" fmla="*/ 1 h 157"/>
                <a:gd name="T18" fmla="*/ 0 w 187"/>
                <a:gd name="T19" fmla="*/ 1 h 157"/>
                <a:gd name="T20" fmla="*/ 0 w 187"/>
                <a:gd name="T21" fmla="*/ 1 h 157"/>
                <a:gd name="T22" fmla="*/ 0 w 187"/>
                <a:gd name="T23" fmla="*/ 1 h 157"/>
                <a:gd name="T24" fmla="*/ 0 w 187"/>
                <a:gd name="T25" fmla="*/ 1 h 157"/>
                <a:gd name="T26" fmla="*/ 0 w 187"/>
                <a:gd name="T27" fmla="*/ 1 h 157"/>
                <a:gd name="T28" fmla="*/ 0 w 187"/>
                <a:gd name="T29" fmla="*/ 1 h 157"/>
                <a:gd name="T30" fmla="*/ 0 w 187"/>
                <a:gd name="T31" fmla="*/ 1 h 157"/>
                <a:gd name="T32" fmla="*/ 0 w 187"/>
                <a:gd name="T33" fmla="*/ 1 h 157"/>
                <a:gd name="T34" fmla="*/ 0 w 187"/>
                <a:gd name="T35" fmla="*/ 1 h 157"/>
                <a:gd name="T36" fmla="*/ 0 w 187"/>
                <a:gd name="T37" fmla="*/ 1 h 157"/>
                <a:gd name="T38" fmla="*/ 0 w 187"/>
                <a:gd name="T39" fmla="*/ 1 h 157"/>
                <a:gd name="T40" fmla="*/ 0 w 187"/>
                <a:gd name="T41" fmla="*/ 1 h 157"/>
                <a:gd name="T42" fmla="*/ 0 w 187"/>
                <a:gd name="T43" fmla="*/ 1 h 157"/>
                <a:gd name="T44" fmla="*/ 0 w 187"/>
                <a:gd name="T45" fmla="*/ 1 h 157"/>
                <a:gd name="T46" fmla="*/ 0 w 187"/>
                <a:gd name="T47" fmla="*/ 1 h 157"/>
                <a:gd name="T48" fmla="*/ 0 w 187"/>
                <a:gd name="T49" fmla="*/ 1 h 157"/>
                <a:gd name="T50" fmla="*/ 0 w 187"/>
                <a:gd name="T51" fmla="*/ 1 h 157"/>
                <a:gd name="T52" fmla="*/ 0 w 187"/>
                <a:gd name="T53" fmla="*/ 1 h 157"/>
                <a:gd name="T54" fmla="*/ 0 w 187"/>
                <a:gd name="T55" fmla="*/ 1 h 157"/>
                <a:gd name="T56" fmla="*/ 0 w 187"/>
                <a:gd name="T57" fmla="*/ 1 h 157"/>
                <a:gd name="T58" fmla="*/ 0 w 187"/>
                <a:gd name="T59" fmla="*/ 1 h 157"/>
                <a:gd name="T60" fmla="*/ 0 w 187"/>
                <a:gd name="T61" fmla="*/ 1 h 157"/>
                <a:gd name="T62" fmla="*/ 0 w 187"/>
                <a:gd name="T63" fmla="*/ 1 h 157"/>
                <a:gd name="T64" fmla="*/ 0 w 187"/>
                <a:gd name="T65" fmla="*/ 1 h 157"/>
                <a:gd name="T66" fmla="*/ 0 w 187"/>
                <a:gd name="T67" fmla="*/ 1 h 157"/>
                <a:gd name="T68" fmla="*/ 0 w 187"/>
                <a:gd name="T69" fmla="*/ 1 h 157"/>
                <a:gd name="T70" fmla="*/ 0 w 187"/>
                <a:gd name="T71" fmla="*/ 1 h 157"/>
                <a:gd name="T72" fmla="*/ 0 w 187"/>
                <a:gd name="T73" fmla="*/ 1 h 157"/>
                <a:gd name="T74" fmla="*/ 0 w 187"/>
                <a:gd name="T75" fmla="*/ 1 h 157"/>
                <a:gd name="T76" fmla="*/ 0 w 187"/>
                <a:gd name="T77" fmla="*/ 1 h 157"/>
                <a:gd name="T78" fmla="*/ 0 w 187"/>
                <a:gd name="T79" fmla="*/ 1 h 157"/>
                <a:gd name="T80" fmla="*/ 0 w 187"/>
                <a:gd name="T81" fmla="*/ 1 h 157"/>
                <a:gd name="T82" fmla="*/ 0 w 187"/>
                <a:gd name="T83" fmla="*/ 1 h 157"/>
                <a:gd name="T84" fmla="*/ 0 w 187"/>
                <a:gd name="T85" fmla="*/ 1 h 157"/>
                <a:gd name="T86" fmla="*/ 0 w 187"/>
                <a:gd name="T87" fmla="*/ 1 h 157"/>
                <a:gd name="T88" fmla="*/ 0 w 187"/>
                <a:gd name="T89" fmla="*/ 1 h 157"/>
                <a:gd name="T90" fmla="*/ 0 w 187"/>
                <a:gd name="T91" fmla="*/ 1 h 157"/>
                <a:gd name="T92" fmla="*/ 0 w 187"/>
                <a:gd name="T93" fmla="*/ 1 h 157"/>
                <a:gd name="T94" fmla="*/ 0 w 187"/>
                <a:gd name="T95" fmla="*/ 1 h 157"/>
                <a:gd name="T96" fmla="*/ 0 w 187"/>
                <a:gd name="T97" fmla="*/ 1 h 157"/>
                <a:gd name="T98" fmla="*/ 0 w 187"/>
                <a:gd name="T99" fmla="*/ 1 h 157"/>
                <a:gd name="T100" fmla="*/ 0 w 187"/>
                <a:gd name="T101" fmla="*/ 1 h 157"/>
                <a:gd name="T102" fmla="*/ 0 w 187"/>
                <a:gd name="T103" fmla="*/ 0 h 1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157"/>
                <a:gd name="T158" fmla="*/ 187 w 187"/>
                <a:gd name="T159" fmla="*/ 157 h 1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5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0 w 129"/>
                <a:gd name="T1" fmla="*/ 0 h 215"/>
                <a:gd name="T2" fmla="*/ 0 w 129"/>
                <a:gd name="T3" fmla="*/ 0 h 215"/>
                <a:gd name="T4" fmla="*/ 0 w 129"/>
                <a:gd name="T5" fmla="*/ 0 h 215"/>
                <a:gd name="T6" fmla="*/ 0 w 129"/>
                <a:gd name="T7" fmla="*/ 0 h 215"/>
                <a:gd name="T8" fmla="*/ 0 w 129"/>
                <a:gd name="T9" fmla="*/ 0 h 215"/>
                <a:gd name="T10" fmla="*/ 0 w 129"/>
                <a:gd name="T11" fmla="*/ 0 h 215"/>
                <a:gd name="T12" fmla="*/ 0 w 129"/>
                <a:gd name="T13" fmla="*/ 0 h 215"/>
                <a:gd name="T14" fmla="*/ 0 w 129"/>
                <a:gd name="T15" fmla="*/ 0 h 215"/>
                <a:gd name="T16" fmla="*/ 0 w 129"/>
                <a:gd name="T17" fmla="*/ 0 h 215"/>
                <a:gd name="T18" fmla="*/ 0 w 129"/>
                <a:gd name="T19" fmla="*/ 0 h 215"/>
                <a:gd name="T20" fmla="*/ 0 w 129"/>
                <a:gd name="T21" fmla="*/ 0 h 215"/>
                <a:gd name="T22" fmla="*/ 0 w 129"/>
                <a:gd name="T23" fmla="*/ 0 h 215"/>
                <a:gd name="T24" fmla="*/ 0 w 129"/>
                <a:gd name="T25" fmla="*/ 0 h 215"/>
                <a:gd name="T26" fmla="*/ 0 w 129"/>
                <a:gd name="T27" fmla="*/ 0 h 215"/>
                <a:gd name="T28" fmla="*/ 0 w 129"/>
                <a:gd name="T29" fmla="*/ 0 h 215"/>
                <a:gd name="T30" fmla="*/ 0 w 129"/>
                <a:gd name="T31" fmla="*/ 0 h 215"/>
                <a:gd name="T32" fmla="*/ 0 w 129"/>
                <a:gd name="T33" fmla="*/ 0 h 215"/>
                <a:gd name="T34" fmla="*/ 0 w 129"/>
                <a:gd name="T35" fmla="*/ 0 h 215"/>
                <a:gd name="T36" fmla="*/ 0 w 129"/>
                <a:gd name="T37" fmla="*/ 0 h 215"/>
                <a:gd name="T38" fmla="*/ 0 w 129"/>
                <a:gd name="T39" fmla="*/ 0 h 215"/>
                <a:gd name="T40" fmla="*/ 0 w 129"/>
                <a:gd name="T41" fmla="*/ 0 h 215"/>
                <a:gd name="T42" fmla="*/ 0 w 129"/>
                <a:gd name="T43" fmla="*/ 0 h 215"/>
                <a:gd name="T44" fmla="*/ 0 w 129"/>
                <a:gd name="T45" fmla="*/ 0 h 215"/>
                <a:gd name="T46" fmla="*/ 0 w 129"/>
                <a:gd name="T47" fmla="*/ 0 h 215"/>
                <a:gd name="T48" fmla="*/ 0 w 129"/>
                <a:gd name="T49" fmla="*/ 0 h 215"/>
                <a:gd name="T50" fmla="*/ 0 w 129"/>
                <a:gd name="T51" fmla="*/ 0 h 215"/>
                <a:gd name="T52" fmla="*/ 0 w 129"/>
                <a:gd name="T53" fmla="*/ 0 h 215"/>
                <a:gd name="T54" fmla="*/ 0 w 129"/>
                <a:gd name="T55" fmla="*/ 0 h 215"/>
                <a:gd name="T56" fmla="*/ 0 w 129"/>
                <a:gd name="T57" fmla="*/ 0 h 215"/>
                <a:gd name="T58" fmla="*/ 0 w 129"/>
                <a:gd name="T59" fmla="*/ 0 h 215"/>
                <a:gd name="T60" fmla="*/ 0 w 129"/>
                <a:gd name="T61" fmla="*/ 0 h 215"/>
                <a:gd name="T62" fmla="*/ 0 w 129"/>
                <a:gd name="T63" fmla="*/ 0 h 215"/>
                <a:gd name="T64" fmla="*/ 0 w 129"/>
                <a:gd name="T65" fmla="*/ 0 h 215"/>
                <a:gd name="T66" fmla="*/ 0 w 129"/>
                <a:gd name="T67" fmla="*/ 0 h 215"/>
                <a:gd name="T68" fmla="*/ 0 w 129"/>
                <a:gd name="T69" fmla="*/ 0 h 215"/>
                <a:gd name="T70" fmla="*/ 0 w 129"/>
                <a:gd name="T71" fmla="*/ 0 h 215"/>
                <a:gd name="T72" fmla="*/ 0 w 129"/>
                <a:gd name="T73" fmla="*/ 0 h 215"/>
                <a:gd name="T74" fmla="*/ 0 w 129"/>
                <a:gd name="T75" fmla="*/ 0 h 215"/>
                <a:gd name="T76" fmla="*/ 0 w 129"/>
                <a:gd name="T77" fmla="*/ 0 h 215"/>
                <a:gd name="T78" fmla="*/ 0 w 129"/>
                <a:gd name="T79" fmla="*/ 0 h 215"/>
                <a:gd name="T80" fmla="*/ 0 w 129"/>
                <a:gd name="T81" fmla="*/ 0 h 215"/>
                <a:gd name="T82" fmla="*/ 0 w 129"/>
                <a:gd name="T83" fmla="*/ 0 h 215"/>
                <a:gd name="T84" fmla="*/ 0 w 129"/>
                <a:gd name="T85" fmla="*/ 0 h 215"/>
                <a:gd name="T86" fmla="*/ 0 w 129"/>
                <a:gd name="T87" fmla="*/ 0 h 215"/>
                <a:gd name="T88" fmla="*/ 0 w 129"/>
                <a:gd name="T89" fmla="*/ 0 h 215"/>
                <a:gd name="T90" fmla="*/ 0 w 129"/>
                <a:gd name="T91" fmla="*/ 0 h 215"/>
                <a:gd name="T92" fmla="*/ 0 w 129"/>
                <a:gd name="T93" fmla="*/ 0 h 215"/>
                <a:gd name="T94" fmla="*/ 0 w 129"/>
                <a:gd name="T95" fmla="*/ 0 h 215"/>
                <a:gd name="T96" fmla="*/ 0 w 129"/>
                <a:gd name="T97" fmla="*/ 0 h 215"/>
                <a:gd name="T98" fmla="*/ 0 w 129"/>
                <a:gd name="T99" fmla="*/ 0 h 215"/>
                <a:gd name="T100" fmla="*/ 0 w 129"/>
                <a:gd name="T101" fmla="*/ 0 h 215"/>
                <a:gd name="T102" fmla="*/ 0 w 129"/>
                <a:gd name="T103" fmla="*/ 0 h 215"/>
                <a:gd name="T104" fmla="*/ 0 w 129"/>
                <a:gd name="T105" fmla="*/ 0 h 215"/>
                <a:gd name="T106" fmla="*/ 0 w 129"/>
                <a:gd name="T107" fmla="*/ 0 h 215"/>
                <a:gd name="T108" fmla="*/ 0 w 129"/>
                <a:gd name="T109" fmla="*/ 0 h 215"/>
                <a:gd name="T110" fmla="*/ 0 w 129"/>
                <a:gd name="T111" fmla="*/ 0 h 21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9"/>
                <a:gd name="T169" fmla="*/ 0 h 215"/>
                <a:gd name="T170" fmla="*/ 129 w 129"/>
                <a:gd name="T171" fmla="*/ 215 h 21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6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1 w 155"/>
                <a:gd name="T1" fmla="*/ 0 h 223"/>
                <a:gd name="T2" fmla="*/ 1 w 155"/>
                <a:gd name="T3" fmla="*/ 0 h 223"/>
                <a:gd name="T4" fmla="*/ 1 w 155"/>
                <a:gd name="T5" fmla="*/ 0 h 223"/>
                <a:gd name="T6" fmla="*/ 1 w 155"/>
                <a:gd name="T7" fmla="*/ 0 h 223"/>
                <a:gd name="T8" fmla="*/ 1 w 155"/>
                <a:gd name="T9" fmla="*/ 0 h 223"/>
                <a:gd name="T10" fmla="*/ 1 w 155"/>
                <a:gd name="T11" fmla="*/ 0 h 223"/>
                <a:gd name="T12" fmla="*/ 1 w 155"/>
                <a:gd name="T13" fmla="*/ 0 h 223"/>
                <a:gd name="T14" fmla="*/ 1 w 155"/>
                <a:gd name="T15" fmla="*/ 0 h 223"/>
                <a:gd name="T16" fmla="*/ 1 w 155"/>
                <a:gd name="T17" fmla="*/ 0 h 223"/>
                <a:gd name="T18" fmla="*/ 1 w 155"/>
                <a:gd name="T19" fmla="*/ 0 h 223"/>
                <a:gd name="T20" fmla="*/ 1 w 155"/>
                <a:gd name="T21" fmla="*/ 0 h 223"/>
                <a:gd name="T22" fmla="*/ 1 w 155"/>
                <a:gd name="T23" fmla="*/ 0 h 223"/>
                <a:gd name="T24" fmla="*/ 1 w 155"/>
                <a:gd name="T25" fmla="*/ 0 h 223"/>
                <a:gd name="T26" fmla="*/ 1 w 155"/>
                <a:gd name="T27" fmla="*/ 0 h 223"/>
                <a:gd name="T28" fmla="*/ 1 w 155"/>
                <a:gd name="T29" fmla="*/ 0 h 223"/>
                <a:gd name="T30" fmla="*/ 1 w 155"/>
                <a:gd name="T31" fmla="*/ 0 h 223"/>
                <a:gd name="T32" fmla="*/ 1 w 155"/>
                <a:gd name="T33" fmla="*/ 0 h 223"/>
                <a:gd name="T34" fmla="*/ 1 w 155"/>
                <a:gd name="T35" fmla="*/ 0 h 223"/>
                <a:gd name="T36" fmla="*/ 1 w 155"/>
                <a:gd name="T37" fmla="*/ 0 h 223"/>
                <a:gd name="T38" fmla="*/ 1 w 155"/>
                <a:gd name="T39" fmla="*/ 0 h 223"/>
                <a:gd name="T40" fmla="*/ 1 w 155"/>
                <a:gd name="T41" fmla="*/ 0 h 223"/>
                <a:gd name="T42" fmla="*/ 1 w 155"/>
                <a:gd name="T43" fmla="*/ 0 h 223"/>
                <a:gd name="T44" fmla="*/ 1 w 155"/>
                <a:gd name="T45" fmla="*/ 0 h 223"/>
                <a:gd name="T46" fmla="*/ 1 w 155"/>
                <a:gd name="T47" fmla="*/ 0 h 223"/>
                <a:gd name="T48" fmla="*/ 1 w 155"/>
                <a:gd name="T49" fmla="*/ 0 h 223"/>
                <a:gd name="T50" fmla="*/ 1 w 155"/>
                <a:gd name="T51" fmla="*/ 0 h 223"/>
                <a:gd name="T52" fmla="*/ 1 w 155"/>
                <a:gd name="T53" fmla="*/ 0 h 223"/>
                <a:gd name="T54" fmla="*/ 1 w 155"/>
                <a:gd name="T55" fmla="*/ 0 h 223"/>
                <a:gd name="T56" fmla="*/ 1 w 155"/>
                <a:gd name="T57" fmla="*/ 0 h 223"/>
                <a:gd name="T58" fmla="*/ 1 w 155"/>
                <a:gd name="T59" fmla="*/ 0 h 223"/>
                <a:gd name="T60" fmla="*/ 1 w 155"/>
                <a:gd name="T61" fmla="*/ 0 h 223"/>
                <a:gd name="T62" fmla="*/ 1 w 155"/>
                <a:gd name="T63" fmla="*/ 0 h 223"/>
                <a:gd name="T64" fmla="*/ 1 w 155"/>
                <a:gd name="T65" fmla="*/ 0 h 223"/>
                <a:gd name="T66" fmla="*/ 1 w 155"/>
                <a:gd name="T67" fmla="*/ 0 h 223"/>
                <a:gd name="T68" fmla="*/ 1 w 155"/>
                <a:gd name="T69" fmla="*/ 0 h 223"/>
                <a:gd name="T70" fmla="*/ 1 w 155"/>
                <a:gd name="T71" fmla="*/ 0 h 223"/>
                <a:gd name="T72" fmla="*/ 1 w 155"/>
                <a:gd name="T73" fmla="*/ 0 h 223"/>
                <a:gd name="T74" fmla="*/ 1 w 155"/>
                <a:gd name="T75" fmla="*/ 0 h 223"/>
                <a:gd name="T76" fmla="*/ 1 w 155"/>
                <a:gd name="T77" fmla="*/ 0 h 223"/>
                <a:gd name="T78" fmla="*/ 1 w 155"/>
                <a:gd name="T79" fmla="*/ 0 h 223"/>
                <a:gd name="T80" fmla="*/ 1 w 155"/>
                <a:gd name="T81" fmla="*/ 0 h 223"/>
                <a:gd name="T82" fmla="*/ 1 w 155"/>
                <a:gd name="T83" fmla="*/ 0 h 223"/>
                <a:gd name="T84" fmla="*/ 1 w 155"/>
                <a:gd name="T85" fmla="*/ 0 h 223"/>
                <a:gd name="T86" fmla="*/ 1 w 155"/>
                <a:gd name="T87" fmla="*/ 0 h 223"/>
                <a:gd name="T88" fmla="*/ 1 w 155"/>
                <a:gd name="T89" fmla="*/ 0 h 223"/>
                <a:gd name="T90" fmla="*/ 1 w 155"/>
                <a:gd name="T91" fmla="*/ 0 h 223"/>
                <a:gd name="T92" fmla="*/ 1 w 155"/>
                <a:gd name="T93" fmla="*/ 0 h 223"/>
                <a:gd name="T94" fmla="*/ 1 w 155"/>
                <a:gd name="T95" fmla="*/ 0 h 223"/>
                <a:gd name="T96" fmla="*/ 1 w 155"/>
                <a:gd name="T97" fmla="*/ 0 h 223"/>
                <a:gd name="T98" fmla="*/ 1 w 155"/>
                <a:gd name="T99" fmla="*/ 0 h 223"/>
                <a:gd name="T100" fmla="*/ 1 w 155"/>
                <a:gd name="T101" fmla="*/ 0 h 223"/>
                <a:gd name="T102" fmla="*/ 1 w 155"/>
                <a:gd name="T103" fmla="*/ 0 h 22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5"/>
                <a:gd name="T157" fmla="*/ 0 h 223"/>
                <a:gd name="T158" fmla="*/ 155 w 155"/>
                <a:gd name="T159" fmla="*/ 223 h 22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7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1 w 100"/>
                <a:gd name="T1" fmla="*/ 1 h 172"/>
                <a:gd name="T2" fmla="*/ 1 w 100"/>
                <a:gd name="T3" fmla="*/ 1 h 172"/>
                <a:gd name="T4" fmla="*/ 1 w 100"/>
                <a:gd name="T5" fmla="*/ 1 h 172"/>
                <a:gd name="T6" fmla="*/ 1 w 100"/>
                <a:gd name="T7" fmla="*/ 1 h 172"/>
                <a:gd name="T8" fmla="*/ 1 w 100"/>
                <a:gd name="T9" fmla="*/ 1 h 172"/>
                <a:gd name="T10" fmla="*/ 1 w 100"/>
                <a:gd name="T11" fmla="*/ 1 h 172"/>
                <a:gd name="T12" fmla="*/ 0 w 100"/>
                <a:gd name="T13" fmla="*/ 1 h 172"/>
                <a:gd name="T14" fmla="*/ 1 w 100"/>
                <a:gd name="T15" fmla="*/ 1 h 172"/>
                <a:gd name="T16" fmla="*/ 1 w 100"/>
                <a:gd name="T17" fmla="*/ 1 h 172"/>
                <a:gd name="T18" fmla="*/ 1 w 100"/>
                <a:gd name="T19" fmla="*/ 1 h 172"/>
                <a:gd name="T20" fmla="*/ 1 w 100"/>
                <a:gd name="T21" fmla="*/ 1 h 172"/>
                <a:gd name="T22" fmla="*/ 1 w 100"/>
                <a:gd name="T23" fmla="*/ 1 h 172"/>
                <a:gd name="T24" fmla="*/ 1 w 100"/>
                <a:gd name="T25" fmla="*/ 1 h 172"/>
                <a:gd name="T26" fmla="*/ 1 w 100"/>
                <a:gd name="T27" fmla="*/ 1 h 172"/>
                <a:gd name="T28" fmla="*/ 1 w 100"/>
                <a:gd name="T29" fmla="*/ 1 h 172"/>
                <a:gd name="T30" fmla="*/ 1 w 100"/>
                <a:gd name="T31" fmla="*/ 1 h 172"/>
                <a:gd name="T32" fmla="*/ 1 w 100"/>
                <a:gd name="T33" fmla="*/ 1 h 172"/>
                <a:gd name="T34" fmla="*/ 1 w 100"/>
                <a:gd name="T35" fmla="*/ 1 h 172"/>
                <a:gd name="T36" fmla="*/ 1 w 100"/>
                <a:gd name="T37" fmla="*/ 1 h 172"/>
                <a:gd name="T38" fmla="*/ 1 w 100"/>
                <a:gd name="T39" fmla="*/ 1 h 172"/>
                <a:gd name="T40" fmla="*/ 1 w 100"/>
                <a:gd name="T41" fmla="*/ 1 h 172"/>
                <a:gd name="T42" fmla="*/ 1 w 100"/>
                <a:gd name="T43" fmla="*/ 1 h 172"/>
                <a:gd name="T44" fmla="*/ 1 w 100"/>
                <a:gd name="T45" fmla="*/ 1 h 172"/>
                <a:gd name="T46" fmla="*/ 1 w 100"/>
                <a:gd name="T47" fmla="*/ 1 h 172"/>
                <a:gd name="T48" fmla="*/ 1 w 100"/>
                <a:gd name="T49" fmla="*/ 1 h 172"/>
                <a:gd name="T50" fmla="*/ 1 w 100"/>
                <a:gd name="T51" fmla="*/ 1 h 172"/>
                <a:gd name="T52" fmla="*/ 1 w 100"/>
                <a:gd name="T53" fmla="*/ 1 h 172"/>
                <a:gd name="T54" fmla="*/ 1 w 100"/>
                <a:gd name="T55" fmla="*/ 1 h 172"/>
                <a:gd name="T56" fmla="*/ 1 w 100"/>
                <a:gd name="T57" fmla="*/ 1 h 172"/>
                <a:gd name="T58" fmla="*/ 1 w 100"/>
                <a:gd name="T59" fmla="*/ 1 h 172"/>
                <a:gd name="T60" fmla="*/ 1 w 100"/>
                <a:gd name="T61" fmla="*/ 1 h 172"/>
                <a:gd name="T62" fmla="*/ 1 w 100"/>
                <a:gd name="T63" fmla="*/ 1 h 172"/>
                <a:gd name="T64" fmla="*/ 1 w 100"/>
                <a:gd name="T65" fmla="*/ 1 h 172"/>
                <a:gd name="T66" fmla="*/ 1 w 100"/>
                <a:gd name="T67" fmla="*/ 1 h 172"/>
                <a:gd name="T68" fmla="*/ 1 w 100"/>
                <a:gd name="T69" fmla="*/ 1 h 172"/>
                <a:gd name="T70" fmla="*/ 1 w 100"/>
                <a:gd name="T71" fmla="*/ 1 h 172"/>
                <a:gd name="T72" fmla="*/ 1 w 100"/>
                <a:gd name="T73" fmla="*/ 1 h 172"/>
                <a:gd name="T74" fmla="*/ 1 w 100"/>
                <a:gd name="T75" fmla="*/ 1 h 172"/>
                <a:gd name="T76" fmla="*/ 1 w 100"/>
                <a:gd name="T77" fmla="*/ 1 h 172"/>
                <a:gd name="T78" fmla="*/ 1 w 100"/>
                <a:gd name="T79" fmla="*/ 1 h 172"/>
                <a:gd name="T80" fmla="*/ 1 w 100"/>
                <a:gd name="T81" fmla="*/ 1 h 172"/>
                <a:gd name="T82" fmla="*/ 1 w 100"/>
                <a:gd name="T83" fmla="*/ 1 h 172"/>
                <a:gd name="T84" fmla="*/ 1 w 100"/>
                <a:gd name="T85" fmla="*/ 1 h 172"/>
                <a:gd name="T86" fmla="*/ 1 w 100"/>
                <a:gd name="T87" fmla="*/ 1 h 172"/>
                <a:gd name="T88" fmla="*/ 1 w 100"/>
                <a:gd name="T89" fmla="*/ 1 h 172"/>
                <a:gd name="T90" fmla="*/ 1 w 100"/>
                <a:gd name="T91" fmla="*/ 1 h 172"/>
                <a:gd name="T92" fmla="*/ 1 w 100"/>
                <a:gd name="T93" fmla="*/ 1 h 172"/>
                <a:gd name="T94" fmla="*/ 1 w 100"/>
                <a:gd name="T95" fmla="*/ 1 h 172"/>
                <a:gd name="T96" fmla="*/ 1 w 100"/>
                <a:gd name="T97" fmla="*/ 1 h 172"/>
                <a:gd name="T98" fmla="*/ 1 w 100"/>
                <a:gd name="T99" fmla="*/ 0 h 1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0"/>
                <a:gd name="T151" fmla="*/ 0 h 172"/>
                <a:gd name="T152" fmla="*/ 100 w 100"/>
                <a:gd name="T153" fmla="*/ 172 h 1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68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1 w 200"/>
                <a:gd name="T1" fmla="*/ 1 h 158"/>
                <a:gd name="T2" fmla="*/ 1 w 200"/>
                <a:gd name="T3" fmla="*/ 1 h 158"/>
                <a:gd name="T4" fmla="*/ 1 w 200"/>
                <a:gd name="T5" fmla="*/ 1 h 158"/>
                <a:gd name="T6" fmla="*/ 1 w 200"/>
                <a:gd name="T7" fmla="*/ 1 h 158"/>
                <a:gd name="T8" fmla="*/ 1 w 200"/>
                <a:gd name="T9" fmla="*/ 1 h 158"/>
                <a:gd name="T10" fmla="*/ 1 w 200"/>
                <a:gd name="T11" fmla="*/ 1 h 158"/>
                <a:gd name="T12" fmla="*/ 1 w 200"/>
                <a:gd name="T13" fmla="*/ 1 h 158"/>
                <a:gd name="T14" fmla="*/ 1 w 200"/>
                <a:gd name="T15" fmla="*/ 1 h 158"/>
                <a:gd name="T16" fmla="*/ 1 w 200"/>
                <a:gd name="T17" fmla="*/ 1 h 158"/>
                <a:gd name="T18" fmla="*/ 1 w 200"/>
                <a:gd name="T19" fmla="*/ 1 h 158"/>
                <a:gd name="T20" fmla="*/ 1 w 200"/>
                <a:gd name="T21" fmla="*/ 1 h 158"/>
                <a:gd name="T22" fmla="*/ 1 w 200"/>
                <a:gd name="T23" fmla="*/ 1 h 158"/>
                <a:gd name="T24" fmla="*/ 1 w 200"/>
                <a:gd name="T25" fmla="*/ 1 h 158"/>
                <a:gd name="T26" fmla="*/ 1 w 200"/>
                <a:gd name="T27" fmla="*/ 1 h 158"/>
                <a:gd name="T28" fmla="*/ 1 w 200"/>
                <a:gd name="T29" fmla="*/ 1 h 158"/>
                <a:gd name="T30" fmla="*/ 1 w 200"/>
                <a:gd name="T31" fmla="*/ 1 h 158"/>
                <a:gd name="T32" fmla="*/ 1 w 200"/>
                <a:gd name="T33" fmla="*/ 1 h 158"/>
                <a:gd name="T34" fmla="*/ 1 w 200"/>
                <a:gd name="T35" fmla="*/ 1 h 158"/>
                <a:gd name="T36" fmla="*/ 1 w 200"/>
                <a:gd name="T37" fmla="*/ 1 h 158"/>
                <a:gd name="T38" fmla="*/ 1 w 200"/>
                <a:gd name="T39" fmla="*/ 1 h 158"/>
                <a:gd name="T40" fmla="*/ 1 w 200"/>
                <a:gd name="T41" fmla="*/ 1 h 158"/>
                <a:gd name="T42" fmla="*/ 1 w 200"/>
                <a:gd name="T43" fmla="*/ 1 h 158"/>
                <a:gd name="T44" fmla="*/ 1 w 200"/>
                <a:gd name="T45" fmla="*/ 1 h 158"/>
                <a:gd name="T46" fmla="*/ 1 w 200"/>
                <a:gd name="T47" fmla="*/ 1 h 158"/>
                <a:gd name="T48" fmla="*/ 1 w 200"/>
                <a:gd name="T49" fmla="*/ 1 h 158"/>
                <a:gd name="T50" fmla="*/ 1 w 200"/>
                <a:gd name="T51" fmla="*/ 1 h 158"/>
                <a:gd name="T52" fmla="*/ 1 w 200"/>
                <a:gd name="T53" fmla="*/ 1 h 158"/>
                <a:gd name="T54" fmla="*/ 1 w 200"/>
                <a:gd name="T55" fmla="*/ 1 h 158"/>
                <a:gd name="T56" fmla="*/ 1 w 200"/>
                <a:gd name="T57" fmla="*/ 1 h 158"/>
                <a:gd name="T58" fmla="*/ 1 w 200"/>
                <a:gd name="T59" fmla="*/ 1 h 158"/>
                <a:gd name="T60" fmla="*/ 1 w 200"/>
                <a:gd name="T61" fmla="*/ 1 h 158"/>
                <a:gd name="T62" fmla="*/ 1 w 200"/>
                <a:gd name="T63" fmla="*/ 1 h 158"/>
                <a:gd name="T64" fmla="*/ 1 w 200"/>
                <a:gd name="T65" fmla="*/ 1 h 158"/>
                <a:gd name="T66" fmla="*/ 1 w 200"/>
                <a:gd name="T67" fmla="*/ 1 h 158"/>
                <a:gd name="T68" fmla="*/ 1 w 200"/>
                <a:gd name="T69" fmla="*/ 1 h 158"/>
                <a:gd name="T70" fmla="*/ 1 w 200"/>
                <a:gd name="T71" fmla="*/ 1 h 158"/>
                <a:gd name="T72" fmla="*/ 1 w 200"/>
                <a:gd name="T73" fmla="*/ 1 h 158"/>
                <a:gd name="T74" fmla="*/ 1 w 200"/>
                <a:gd name="T75" fmla="*/ 1 h 158"/>
                <a:gd name="T76" fmla="*/ 1 w 200"/>
                <a:gd name="T77" fmla="*/ 1 h 158"/>
                <a:gd name="T78" fmla="*/ 1 w 200"/>
                <a:gd name="T79" fmla="*/ 1 h 158"/>
                <a:gd name="T80" fmla="*/ 1 w 200"/>
                <a:gd name="T81" fmla="*/ 1 h 158"/>
                <a:gd name="T82" fmla="*/ 1 w 200"/>
                <a:gd name="T83" fmla="*/ 1 h 158"/>
                <a:gd name="T84" fmla="*/ 1 w 200"/>
                <a:gd name="T85" fmla="*/ 1 h 158"/>
                <a:gd name="T86" fmla="*/ 1 w 200"/>
                <a:gd name="T87" fmla="*/ 1 h 158"/>
                <a:gd name="T88" fmla="*/ 1 w 200"/>
                <a:gd name="T89" fmla="*/ 1 h 158"/>
                <a:gd name="T90" fmla="*/ 1 w 200"/>
                <a:gd name="T91" fmla="*/ 1 h 158"/>
                <a:gd name="T92" fmla="*/ 1 w 200"/>
                <a:gd name="T93" fmla="*/ 1 h 158"/>
                <a:gd name="T94" fmla="*/ 1 w 200"/>
                <a:gd name="T95" fmla="*/ 1 h 158"/>
                <a:gd name="T96" fmla="*/ 1 w 200"/>
                <a:gd name="T97" fmla="*/ 1 h 158"/>
                <a:gd name="T98" fmla="*/ 1 w 200"/>
                <a:gd name="T99" fmla="*/ 1 h 158"/>
                <a:gd name="T100" fmla="*/ 1 w 200"/>
                <a:gd name="T101" fmla="*/ 1 h 158"/>
                <a:gd name="T102" fmla="*/ 1 w 200"/>
                <a:gd name="T103" fmla="*/ 0 h 158"/>
                <a:gd name="T104" fmla="*/ 1 w 200"/>
                <a:gd name="T105" fmla="*/ 1 h 158"/>
                <a:gd name="T106" fmla="*/ 1 w 200"/>
                <a:gd name="T107" fmla="*/ 1 h 158"/>
                <a:gd name="T108" fmla="*/ 1 w 200"/>
                <a:gd name="T109" fmla="*/ 1 h 158"/>
                <a:gd name="T110" fmla="*/ 1 w 200"/>
                <a:gd name="T111" fmla="*/ 1 h 158"/>
                <a:gd name="T112" fmla="*/ 1 w 200"/>
                <a:gd name="T113" fmla="*/ 1 h 158"/>
                <a:gd name="T114" fmla="*/ 1 w 200"/>
                <a:gd name="T115" fmla="*/ 1 h 158"/>
                <a:gd name="T116" fmla="*/ 1 w 200"/>
                <a:gd name="T117" fmla="*/ 1 h 158"/>
                <a:gd name="T118" fmla="*/ 1 w 200"/>
                <a:gd name="T119" fmla="*/ 1 h 158"/>
                <a:gd name="T120" fmla="*/ 1 w 200"/>
                <a:gd name="T121" fmla="*/ 1 h 158"/>
                <a:gd name="T122" fmla="*/ 1 w 200"/>
                <a:gd name="T123" fmla="*/ 1 h 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0"/>
                <a:gd name="T187" fmla="*/ 0 h 158"/>
                <a:gd name="T188" fmla="*/ 200 w 200"/>
                <a:gd name="T189" fmla="*/ 158 h 1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220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32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12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500"/>
                                        <p:tgtEl>
                                          <p:spTgt spid="32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9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8" presetClass="entr" presetSubtype="12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2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6" repeatCount="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2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6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3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repeatCount="1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2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12" repeatCount="1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32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70" decel="100000"/>
                                        <p:tgtEl>
                                          <p:spTgt spid="327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770" decel="100000"/>
                                        <p:tgtEl>
                                          <p:spTgt spid="32781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8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781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81" dur="770" fill="hold"/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8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83" dur="770" fill="hold"/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8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5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82" grpId="0" animBg="1"/>
      <p:bldP spid="32783" grpId="0" animBg="1"/>
      <p:bldP spid="32784" grpId="0" animBg="1"/>
      <p:bldP spid="32785" grpId="0" animBg="1"/>
      <p:bldP spid="32786" grpId="0" animBg="1"/>
      <p:bldP spid="32787" grpId="0"/>
      <p:bldP spid="32788" grpId="0"/>
      <p:bldP spid="32789" grpId="0"/>
      <p:bldP spid="32790" grpId="0"/>
      <p:bldP spid="3279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BE79FD5-0029-4A00-9065-D6548500DD8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55600" y="-924211"/>
            <a:ext cx="10109200" cy="8313806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BBDF4662-C7FE-4007-9075-326F3E3B6770}"/>
              </a:ext>
            </a:extLst>
          </p:cNvPr>
          <p:cNvSpPr/>
          <p:nvPr/>
        </p:nvSpPr>
        <p:spPr>
          <a:xfrm>
            <a:off x="2080306" y="2936705"/>
            <a:ext cx="5984194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Những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câu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nào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nói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lên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lòng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yêu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nước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của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bác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sĩ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Y –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éc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–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xanh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264264CA-DD1A-42C4-ADCD-DE6B057E6D6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660" t="64301" r="35611" b="1638"/>
          <a:stretch/>
        </p:blipFill>
        <p:spPr>
          <a:xfrm>
            <a:off x="6595171" y="1178865"/>
            <a:ext cx="4817599" cy="4500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182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2"/>
          <p:cNvGrpSpPr>
            <a:grpSpLocks/>
          </p:cNvGrpSpPr>
          <p:nvPr/>
        </p:nvGrpSpPr>
        <p:grpSpPr bwMode="auto">
          <a:xfrm>
            <a:off x="304800" y="1676400"/>
            <a:ext cx="11887200" cy="4724400"/>
            <a:chOff x="432" y="1056"/>
            <a:chExt cx="4800" cy="2106"/>
          </a:xfrm>
        </p:grpSpPr>
        <p:pic>
          <p:nvPicPr>
            <p:cNvPr id="36870" name="Picture 3" descr="Image154[1]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736" y="1056"/>
              <a:ext cx="2496" cy="2106"/>
            </a:xfrm>
            <a:prstGeom prst="rect">
              <a:avLst/>
            </a:prstGeom>
            <a:noFill/>
            <a:ln w="9525">
              <a:solidFill>
                <a:srgbClr val="339933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</p:pic>
        <p:pic>
          <p:nvPicPr>
            <p:cNvPr id="36871" name="Picture 4" descr="Image658[1]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432" y="1057"/>
              <a:ext cx="2304" cy="2101"/>
            </a:xfrm>
            <a:prstGeom prst="rect">
              <a:avLst/>
            </a:prstGeom>
            <a:noFill/>
            <a:ln w="9525">
              <a:solidFill>
                <a:srgbClr val="339933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</p:pic>
      </p:grpSp>
      <p:sp>
        <p:nvSpPr>
          <p:cNvPr id="33797" name="Text Box 5"/>
          <p:cNvSpPr txBox="1">
            <a:spLocks noChangeArrowheads="1"/>
          </p:cNvSpPr>
          <p:nvPr/>
        </p:nvSpPr>
        <p:spPr bwMode="auto">
          <a:xfrm>
            <a:off x="711200" y="152401"/>
            <a:ext cx="10668000" cy="11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Mùa xuân là Tết trồng cây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</a:rPr>
              <a:t>Làm cho đất nước càng ngày càng xuân</a:t>
            </a:r>
          </a:p>
        </p:txBody>
      </p:sp>
      <p:pic>
        <p:nvPicPr>
          <p:cNvPr id="33809" name="Picture 17" descr="ýh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85763"/>
            <a:ext cx="12293600" cy="724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V.A – Ai Trồng Cây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6000" y="6086475"/>
            <a:ext cx="812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6187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autoRev="1" fill="hold"/>
                                        <p:tgtEl>
                                          <p:spTgt spid="337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autoRev="1" fill="hold"/>
                                        <p:tgtEl>
                                          <p:spTgt spid="337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autoRev="1" fill="hold"/>
                                        <p:tgtEl>
                                          <p:spTgt spid="337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53" presetClass="entr" presetSubtype="0" fill="hold" nodeType="withEffect">
                                  <p:stCondLst>
                                    <p:cond delay="66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33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3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3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6516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379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29F1134F-68A6-46DA-AA10-C327ACE9549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74F17991-CFA6-4E8E-A724-9846AC08B61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82" t="65334" r="64270" b="-1"/>
          <a:stretch/>
        </p:blipFill>
        <p:spPr>
          <a:xfrm>
            <a:off x="5747068" y="3929380"/>
            <a:ext cx="3276601" cy="329184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BF7012FD-D768-4CBB-B701-17DD569AE16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373" t="30025" r="35279" b="35308"/>
          <a:stretch/>
        </p:blipFill>
        <p:spPr>
          <a:xfrm>
            <a:off x="208914" y="3959860"/>
            <a:ext cx="3276601" cy="329184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98C63F03-F1D4-461F-8685-005F72CB1A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45" t="32667" r="7307" b="32667"/>
          <a:stretch/>
        </p:blipFill>
        <p:spPr>
          <a:xfrm>
            <a:off x="6752269" y="-120909"/>
            <a:ext cx="3276601" cy="329184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171699" y="2806700"/>
            <a:ext cx="6851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CHÚC CÁC CON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CHĂM NGOAN HỌC GIỎI!</a:t>
            </a:r>
          </a:p>
        </p:txBody>
      </p:sp>
    </p:spTree>
    <p:extLst>
      <p:ext uri="{BB962C8B-B14F-4D97-AF65-F5344CB8AC3E}">
        <p14:creationId xmlns:p14="http://schemas.microsoft.com/office/powerpoint/2010/main" val="3155665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C5191EB-AD0F-400B-82A5-0D40E4EC2D5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889"/>
          <a:stretch/>
        </p:blipFill>
        <p:spPr>
          <a:xfrm>
            <a:off x="341515" y="2229271"/>
            <a:ext cx="4469854" cy="437869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0A42643D-02E5-40AC-9696-8BD4245313F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1866" y="722323"/>
            <a:ext cx="927249" cy="92724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10CB240-428F-41EC-BADB-1D901BDB5F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0211" y="4151918"/>
            <a:ext cx="927249" cy="927249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82E6B3B-7237-4165-AB2F-6EF79C17BCD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1369" y="2420913"/>
            <a:ext cx="927249" cy="9272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577458" y="879659"/>
            <a:ext cx="582714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A. Y-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éc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lặng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yên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nhìn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khách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hai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tay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đan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nhau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đặt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đầu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gối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577458" y="2650401"/>
            <a:ext cx="5664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Tuy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nhiên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với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chúng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ta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đang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chung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một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: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trái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đất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494983" y="4328855"/>
            <a:ext cx="590961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Pháp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Mãi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mãi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dân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Pháp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ta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thể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có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tổ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quốc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270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C5191EB-AD0F-400B-82A5-0D40E4EC2D5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889"/>
          <a:stretch/>
        </p:blipFill>
        <p:spPr>
          <a:xfrm>
            <a:off x="341515" y="2229271"/>
            <a:ext cx="4469854" cy="4378694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0A42643D-02E5-40AC-9696-8BD4245313F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1866" y="722323"/>
            <a:ext cx="927249" cy="92724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B10CB240-428F-41EC-BADB-1D901BDB5F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0211" y="4151918"/>
            <a:ext cx="927249" cy="927249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82E6B3B-7237-4165-AB2F-6EF79C17BCD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1369" y="2420913"/>
            <a:ext cx="927249" cy="9272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577458" y="879659"/>
            <a:ext cx="582714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A. Y-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éc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-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xanh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lặng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yên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nhìn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khách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hai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tay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đan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nhau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đặt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đầu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gối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577458" y="2650401"/>
            <a:ext cx="5664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Tuy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nhiên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với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chúng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ta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đang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chung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một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: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trái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đất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494983" y="4328855"/>
            <a:ext cx="590961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Pháp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Mãi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mãi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tôi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dân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Pháp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ta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thể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sống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không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có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tổ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quốc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5205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833D0F3C-9AB8-4093-8620-5AFA294236B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1" t="3509" r="63525" b="47491"/>
          <a:stretch/>
        </p:blipFill>
        <p:spPr>
          <a:xfrm rot="21424276">
            <a:off x="-1293469" y="-2323428"/>
            <a:ext cx="10820400" cy="11504856"/>
          </a:xfrm>
          <a:prstGeom prst="rect">
            <a:avLst/>
          </a:prstGeom>
        </p:spPr>
      </p:pic>
      <p:pic>
        <p:nvPicPr>
          <p:cNvPr id="7" name="Picture 33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066" y="1449701"/>
            <a:ext cx="6438033" cy="43645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7365880" y="2010732"/>
            <a:ext cx="392126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44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j-lt"/>
              </a:rPr>
              <a:t>Bức tranh vẽ gì?</a:t>
            </a:r>
            <a:endParaRPr lang="en-US" sz="44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25264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A5E4DBC-ED20-409C-9000-5AA467B254D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9" r="553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10A9D71C-97CB-4FAA-AE45-FA3D95EE83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85" t="10430" r="46646" b="11190"/>
          <a:stretch/>
        </p:blipFill>
        <p:spPr>
          <a:xfrm>
            <a:off x="-1293469" y="-296698"/>
            <a:ext cx="14110309" cy="7451396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CA015D21-9D2D-42D0-86F6-64EE8A514CD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70" b="26673"/>
          <a:stretch/>
        </p:blipFill>
        <p:spPr>
          <a:xfrm>
            <a:off x="902636" y="2053589"/>
            <a:ext cx="10447688" cy="315468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E0EC6431-F692-4179-8166-E2B3FF27FB1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683" r="63070"/>
          <a:stretch/>
        </p:blipFill>
        <p:spPr>
          <a:xfrm>
            <a:off x="443263" y="4831080"/>
            <a:ext cx="13524775" cy="1524000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E1D00C1F-08F2-46D4-B36D-0796530EE42C}"/>
              </a:ext>
            </a:extLst>
          </p:cNvPr>
          <p:cNvSpPr txBox="1"/>
          <p:nvPr/>
        </p:nvSpPr>
        <p:spPr>
          <a:xfrm rot="410894">
            <a:off x="4381386" y="1618656"/>
            <a:ext cx="4251960" cy="1107996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zh-CN" sz="6600" b="1" u="sng" kern="0" dirty="0">
                <a:solidFill>
                  <a:srgbClr val="C27F1E"/>
                </a:solidFill>
                <a:latin typeface="字魂17号-萌趣果冻体" panose="02000000000000000000" pitchFamily="2" charset="-122"/>
                <a:ea typeface="字魂17号-萌趣果冻体" panose="02000000000000000000" pitchFamily="2" charset="-122"/>
              </a:rPr>
              <a:t>Tập đọc </a:t>
            </a:r>
            <a:endParaRPr kumimoji="0" lang="zh-CN" altLang="en-US" sz="6600" b="1" i="0" u="sng" strike="noStrike" kern="0" cap="none" spc="0" normalizeH="0" baseline="0" noProof="0" dirty="0">
              <a:ln>
                <a:noFill/>
              </a:ln>
              <a:solidFill>
                <a:srgbClr val="C27F1E"/>
              </a:solidFill>
              <a:effectLst/>
              <a:uLnTx/>
              <a:uFillTx/>
              <a:latin typeface="字魂17号-萌趣果冻体" panose="02000000000000000000" pitchFamily="2" charset="-122"/>
              <a:ea typeface="字魂17号-萌趣果冻体" panose="02000000000000000000" pitchFamily="2" charset="-122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33600" y="3429000"/>
            <a:ext cx="10033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BÀI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526280" y="3630929"/>
            <a:ext cx="1600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HÁT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507366" y="3759200"/>
            <a:ext cx="1790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TRỒNG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953500" y="2844225"/>
            <a:ext cx="1549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CÂY</a:t>
            </a:r>
          </a:p>
        </p:txBody>
      </p:sp>
    </p:spTree>
    <p:extLst>
      <p:ext uri="{BB962C8B-B14F-4D97-AF65-F5344CB8AC3E}">
        <p14:creationId xmlns:p14="http://schemas.microsoft.com/office/powerpoint/2010/main" val="2023328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" grpId="0"/>
      <p:bldP spid="13" grpId="0"/>
      <p:bldP spid="14" grpId="0"/>
      <p:bldP spid="1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</TotalTime>
  <Words>1111</Words>
  <Application>Microsoft Office PowerPoint</Application>
  <PresentationFormat>Màn hình rộng</PresentationFormat>
  <Paragraphs>209</Paragraphs>
  <Slides>51</Slides>
  <Notes>0</Notes>
  <HiddenSlides>0</HiddenSlides>
  <MMClips>1</MMClips>
  <ScaleCrop>false</ScaleCrop>
  <HeadingPairs>
    <vt:vector size="8" baseType="variant">
      <vt:variant>
        <vt:lpstr>Phông được Dùng</vt:lpstr>
      </vt:variant>
      <vt:variant>
        <vt:i4>9</vt:i4>
      </vt:variant>
      <vt:variant>
        <vt:lpstr>Chủ đề</vt:lpstr>
      </vt:variant>
      <vt:variant>
        <vt:i4>1</vt:i4>
      </vt:variant>
      <vt:variant>
        <vt:lpstr>Máy chủ nhúng OLE</vt:lpstr>
      </vt:variant>
      <vt:variant>
        <vt:i4>1</vt:i4>
      </vt:variant>
      <vt:variant>
        <vt:lpstr>Tiêu đề Bản chiếu</vt:lpstr>
      </vt:variant>
      <vt:variant>
        <vt:i4>51</vt:i4>
      </vt:variant>
    </vt:vector>
  </HeadingPairs>
  <TitlesOfParts>
    <vt:vector size="62" baseType="lpstr">
      <vt:lpstr>.VnBook-Antiqua</vt:lpstr>
      <vt:lpstr>Arial</vt:lpstr>
      <vt:lpstr>Calibri</vt:lpstr>
      <vt:lpstr>Calibri Light</vt:lpstr>
      <vt:lpstr>Tahoma</vt:lpstr>
      <vt:lpstr>Times New Roman</vt:lpstr>
      <vt:lpstr>UNI Chu viet tay</vt:lpstr>
      <vt:lpstr>字魂17号-萌趣果冻体</vt:lpstr>
      <vt:lpstr>字魂7号-温暖童稚体</vt:lpstr>
      <vt:lpstr>1_Office Theme</vt:lpstr>
      <vt:lpstr>Clip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Hà Nguyễn Thị Thu</cp:lastModifiedBy>
  <cp:revision>12</cp:revision>
  <dcterms:created xsi:type="dcterms:W3CDTF">2022-03-23T13:39:36Z</dcterms:created>
  <dcterms:modified xsi:type="dcterms:W3CDTF">2022-04-26T01:12:53Z</dcterms:modified>
</cp:coreProperties>
</file>