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media/image17.jpg" ContentType="image/gif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9" r:id="rId2"/>
    <p:sldMasterId id="2147483760" r:id="rId3"/>
  </p:sldMasterIdLst>
  <p:notesMasterIdLst>
    <p:notesMasterId r:id="rId15"/>
  </p:notesMasterIdLst>
  <p:sldIdLst>
    <p:sldId id="293" r:id="rId4"/>
    <p:sldId id="297" r:id="rId5"/>
    <p:sldId id="307" r:id="rId6"/>
    <p:sldId id="308" r:id="rId7"/>
    <p:sldId id="299" r:id="rId8"/>
    <p:sldId id="300" r:id="rId9"/>
    <p:sldId id="271" r:id="rId10"/>
    <p:sldId id="302" r:id="rId11"/>
    <p:sldId id="303" r:id="rId12"/>
    <p:sldId id="304" r:id="rId13"/>
    <p:sldId id="295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5C35C1-5726-485B-9D1B-451EAB8596BA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0618EB-11D5-4CDC-90BA-124616D1C5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7836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4E2E59-1352-4F46-8DA2-FEE878BBA3F0}" type="slidenum">
              <a:rPr lang="zh-CN" altLang="en-US" smtClean="0"/>
              <a:pPr/>
              <a:t>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510138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C947A-290D-4C5A-850D-A7E6D29175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27812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6200F-688F-4E3E-A79F-512CD6EA6015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43BCD-6CC8-4820-96A1-3E5A6A4B78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5400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6200F-688F-4E3E-A79F-512CD6EA6015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43BCD-6CC8-4820-96A1-3E5A6A4B78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630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6200F-688F-4E3E-A79F-512CD6EA6015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43BCD-6CC8-4820-96A1-3E5A6A4B78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2859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70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41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1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283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35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25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496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567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021E22-7F3E-49DD-8ECF-23DCBF676E1F}" type="datetimeFigureOut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4/18/2022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A708B6-0556-4600-93EB-2F4847CBBDA8}" type="slidenum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014793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021E22-7F3E-49DD-8ECF-23DCBF676E1F}" type="datetimeFigureOut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4/18/2022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A708B6-0556-4600-93EB-2F4847CBBDA8}" type="slidenum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830967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12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56">
                <a:solidFill>
                  <a:schemeClr val="tx1">
                    <a:tint val="75000"/>
                  </a:schemeClr>
                </a:solidFill>
              </a:defRPr>
            </a:lvl1pPr>
            <a:lvl2pPr marL="607094" indent="0">
              <a:buNone/>
              <a:defRPr sz="2391">
                <a:solidFill>
                  <a:schemeClr val="tx1">
                    <a:tint val="75000"/>
                  </a:schemeClr>
                </a:solidFill>
              </a:defRPr>
            </a:lvl2pPr>
            <a:lvl3pPr marL="1214188" indent="0">
              <a:buNone/>
              <a:defRPr sz="2125">
                <a:solidFill>
                  <a:schemeClr val="tx1">
                    <a:tint val="75000"/>
                  </a:schemeClr>
                </a:solidFill>
              </a:defRPr>
            </a:lvl3pPr>
            <a:lvl4pPr marL="1821280" indent="0">
              <a:buNone/>
              <a:defRPr sz="1859">
                <a:solidFill>
                  <a:schemeClr val="tx1">
                    <a:tint val="75000"/>
                  </a:schemeClr>
                </a:solidFill>
              </a:defRPr>
            </a:lvl4pPr>
            <a:lvl5pPr marL="2428374" indent="0">
              <a:buNone/>
              <a:defRPr sz="1859">
                <a:solidFill>
                  <a:schemeClr val="tx1">
                    <a:tint val="75000"/>
                  </a:schemeClr>
                </a:solidFill>
              </a:defRPr>
            </a:lvl5pPr>
            <a:lvl6pPr marL="3035467" indent="0">
              <a:buNone/>
              <a:defRPr sz="1859">
                <a:solidFill>
                  <a:schemeClr val="tx1">
                    <a:tint val="75000"/>
                  </a:schemeClr>
                </a:solidFill>
              </a:defRPr>
            </a:lvl6pPr>
            <a:lvl7pPr marL="3642561" indent="0">
              <a:buNone/>
              <a:defRPr sz="1859">
                <a:solidFill>
                  <a:schemeClr val="tx1">
                    <a:tint val="75000"/>
                  </a:schemeClr>
                </a:solidFill>
              </a:defRPr>
            </a:lvl7pPr>
            <a:lvl8pPr marL="4249654" indent="0">
              <a:buNone/>
              <a:defRPr sz="1859">
                <a:solidFill>
                  <a:schemeClr val="tx1">
                    <a:tint val="75000"/>
                  </a:schemeClr>
                </a:solidFill>
              </a:defRPr>
            </a:lvl8pPr>
            <a:lvl9pPr marL="4856748" indent="0">
              <a:buNone/>
              <a:defRPr sz="185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021E22-7F3E-49DD-8ECF-23DCBF676E1F}" type="datetimeFigureOut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4/18/2022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A708B6-0556-4600-93EB-2F4847CBBDA8}" type="slidenum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095521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19"/>
            </a:lvl1pPr>
            <a:lvl2pPr>
              <a:defRPr sz="3187"/>
            </a:lvl2pPr>
            <a:lvl3pPr>
              <a:defRPr sz="2656"/>
            </a:lvl3pPr>
            <a:lvl4pPr>
              <a:defRPr sz="2391"/>
            </a:lvl4pPr>
            <a:lvl5pPr>
              <a:defRPr sz="2391"/>
            </a:lvl5pPr>
            <a:lvl6pPr>
              <a:defRPr sz="2391"/>
            </a:lvl6pPr>
            <a:lvl7pPr>
              <a:defRPr sz="2391"/>
            </a:lvl7pPr>
            <a:lvl8pPr>
              <a:defRPr sz="2391"/>
            </a:lvl8pPr>
            <a:lvl9pPr>
              <a:defRPr sz="239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19"/>
            </a:lvl1pPr>
            <a:lvl2pPr>
              <a:defRPr sz="3187"/>
            </a:lvl2pPr>
            <a:lvl3pPr>
              <a:defRPr sz="2656"/>
            </a:lvl3pPr>
            <a:lvl4pPr>
              <a:defRPr sz="2391"/>
            </a:lvl4pPr>
            <a:lvl5pPr>
              <a:defRPr sz="2391"/>
            </a:lvl5pPr>
            <a:lvl6pPr>
              <a:defRPr sz="2391"/>
            </a:lvl6pPr>
            <a:lvl7pPr>
              <a:defRPr sz="2391"/>
            </a:lvl7pPr>
            <a:lvl8pPr>
              <a:defRPr sz="2391"/>
            </a:lvl8pPr>
            <a:lvl9pPr>
              <a:defRPr sz="239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021E22-7F3E-49DD-8ECF-23DCBF676E1F}" type="datetimeFigureOut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4/18/2022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A708B6-0556-4600-93EB-2F4847CBBDA8}" type="slidenum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045503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187" b="1"/>
            </a:lvl1pPr>
            <a:lvl2pPr marL="607094" indent="0">
              <a:buNone/>
              <a:defRPr sz="2656" b="1"/>
            </a:lvl2pPr>
            <a:lvl3pPr marL="1214188" indent="0">
              <a:buNone/>
              <a:defRPr sz="2391" b="1"/>
            </a:lvl3pPr>
            <a:lvl4pPr marL="1821280" indent="0">
              <a:buNone/>
              <a:defRPr sz="2125" b="1"/>
            </a:lvl4pPr>
            <a:lvl5pPr marL="2428374" indent="0">
              <a:buNone/>
              <a:defRPr sz="2125" b="1"/>
            </a:lvl5pPr>
            <a:lvl6pPr marL="3035467" indent="0">
              <a:buNone/>
              <a:defRPr sz="2125" b="1"/>
            </a:lvl6pPr>
            <a:lvl7pPr marL="3642561" indent="0">
              <a:buNone/>
              <a:defRPr sz="2125" b="1"/>
            </a:lvl7pPr>
            <a:lvl8pPr marL="4249654" indent="0">
              <a:buNone/>
              <a:defRPr sz="2125" b="1"/>
            </a:lvl8pPr>
            <a:lvl9pPr marL="4856748" indent="0">
              <a:buNone/>
              <a:defRPr sz="212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187"/>
            </a:lvl1pPr>
            <a:lvl2pPr>
              <a:defRPr sz="2656"/>
            </a:lvl2pPr>
            <a:lvl3pPr>
              <a:defRPr sz="2391"/>
            </a:lvl3pPr>
            <a:lvl4pPr>
              <a:defRPr sz="2125"/>
            </a:lvl4pPr>
            <a:lvl5pPr>
              <a:defRPr sz="2125"/>
            </a:lvl5pPr>
            <a:lvl6pPr>
              <a:defRPr sz="2125"/>
            </a:lvl6pPr>
            <a:lvl7pPr>
              <a:defRPr sz="2125"/>
            </a:lvl7pPr>
            <a:lvl8pPr>
              <a:defRPr sz="2125"/>
            </a:lvl8pPr>
            <a:lvl9pPr>
              <a:defRPr sz="2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3"/>
          </a:xfrm>
        </p:spPr>
        <p:txBody>
          <a:bodyPr anchor="b"/>
          <a:lstStyle>
            <a:lvl1pPr marL="0" indent="0">
              <a:buNone/>
              <a:defRPr sz="3187" b="1"/>
            </a:lvl1pPr>
            <a:lvl2pPr marL="607094" indent="0">
              <a:buNone/>
              <a:defRPr sz="2656" b="1"/>
            </a:lvl2pPr>
            <a:lvl3pPr marL="1214188" indent="0">
              <a:buNone/>
              <a:defRPr sz="2391" b="1"/>
            </a:lvl3pPr>
            <a:lvl4pPr marL="1821280" indent="0">
              <a:buNone/>
              <a:defRPr sz="2125" b="1"/>
            </a:lvl4pPr>
            <a:lvl5pPr marL="2428374" indent="0">
              <a:buNone/>
              <a:defRPr sz="2125" b="1"/>
            </a:lvl5pPr>
            <a:lvl6pPr marL="3035467" indent="0">
              <a:buNone/>
              <a:defRPr sz="2125" b="1"/>
            </a:lvl6pPr>
            <a:lvl7pPr marL="3642561" indent="0">
              <a:buNone/>
              <a:defRPr sz="2125" b="1"/>
            </a:lvl7pPr>
            <a:lvl8pPr marL="4249654" indent="0">
              <a:buNone/>
              <a:defRPr sz="2125" b="1"/>
            </a:lvl8pPr>
            <a:lvl9pPr marL="4856748" indent="0">
              <a:buNone/>
              <a:defRPr sz="212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3187"/>
            </a:lvl1pPr>
            <a:lvl2pPr>
              <a:defRPr sz="2656"/>
            </a:lvl2pPr>
            <a:lvl3pPr>
              <a:defRPr sz="2391"/>
            </a:lvl3pPr>
            <a:lvl4pPr>
              <a:defRPr sz="2125"/>
            </a:lvl4pPr>
            <a:lvl5pPr>
              <a:defRPr sz="2125"/>
            </a:lvl5pPr>
            <a:lvl6pPr>
              <a:defRPr sz="2125"/>
            </a:lvl6pPr>
            <a:lvl7pPr>
              <a:defRPr sz="2125"/>
            </a:lvl7pPr>
            <a:lvl8pPr>
              <a:defRPr sz="2125"/>
            </a:lvl8pPr>
            <a:lvl9pPr>
              <a:defRPr sz="2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021E22-7F3E-49DD-8ECF-23DCBF676E1F}" type="datetimeFigureOut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4/18/2022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A708B6-0556-4600-93EB-2F4847CBBDA8}" type="slidenum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890191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021E22-7F3E-49DD-8ECF-23DCBF676E1F}" type="datetimeFigureOut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4/18/2022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A708B6-0556-4600-93EB-2F4847CBBDA8}" type="slidenum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523453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021E22-7F3E-49DD-8ECF-23DCBF676E1F}" type="datetimeFigureOut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4/18/2022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A708B6-0556-4600-93EB-2F4847CBBDA8}" type="slidenum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864533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2"/>
            <a:ext cx="4011084" cy="1162051"/>
          </a:xfrm>
        </p:spPr>
        <p:txBody>
          <a:bodyPr anchor="b"/>
          <a:lstStyle>
            <a:lvl1pPr algn="l">
              <a:defRPr sz="265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6" y="273054"/>
            <a:ext cx="6815667" cy="5853113"/>
          </a:xfrm>
        </p:spPr>
        <p:txBody>
          <a:bodyPr/>
          <a:lstStyle>
            <a:lvl1pPr>
              <a:defRPr sz="4251"/>
            </a:lvl1pPr>
            <a:lvl2pPr>
              <a:defRPr sz="3719"/>
            </a:lvl2pPr>
            <a:lvl3pPr>
              <a:defRPr sz="3187"/>
            </a:lvl3pPr>
            <a:lvl4pPr>
              <a:defRPr sz="2656"/>
            </a:lvl4pPr>
            <a:lvl5pPr>
              <a:defRPr sz="2656"/>
            </a:lvl5pPr>
            <a:lvl6pPr>
              <a:defRPr sz="2656"/>
            </a:lvl6pPr>
            <a:lvl7pPr>
              <a:defRPr sz="2656"/>
            </a:lvl7pPr>
            <a:lvl8pPr>
              <a:defRPr sz="2656"/>
            </a:lvl8pPr>
            <a:lvl9pPr>
              <a:defRPr sz="265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859"/>
            </a:lvl1pPr>
            <a:lvl2pPr marL="607094" indent="0">
              <a:buNone/>
              <a:defRPr sz="1595"/>
            </a:lvl2pPr>
            <a:lvl3pPr marL="1214188" indent="0">
              <a:buNone/>
              <a:defRPr sz="1328"/>
            </a:lvl3pPr>
            <a:lvl4pPr marL="1821280" indent="0">
              <a:buNone/>
              <a:defRPr sz="1195"/>
            </a:lvl4pPr>
            <a:lvl5pPr marL="2428374" indent="0">
              <a:buNone/>
              <a:defRPr sz="1195"/>
            </a:lvl5pPr>
            <a:lvl6pPr marL="3035467" indent="0">
              <a:buNone/>
              <a:defRPr sz="1195"/>
            </a:lvl6pPr>
            <a:lvl7pPr marL="3642561" indent="0">
              <a:buNone/>
              <a:defRPr sz="1195"/>
            </a:lvl7pPr>
            <a:lvl8pPr marL="4249654" indent="0">
              <a:buNone/>
              <a:defRPr sz="1195"/>
            </a:lvl8pPr>
            <a:lvl9pPr marL="4856748" indent="0">
              <a:buNone/>
              <a:defRPr sz="119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021E22-7F3E-49DD-8ECF-23DCBF676E1F}" type="datetimeFigureOut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4/18/2022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A708B6-0556-4600-93EB-2F4847CBBDA8}" type="slidenum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077806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6200F-688F-4E3E-A79F-512CD6EA6015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43BCD-6CC8-4820-96A1-3E5A6A4B78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240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9" y="4800601"/>
            <a:ext cx="7315200" cy="566739"/>
          </a:xfrm>
        </p:spPr>
        <p:txBody>
          <a:bodyPr anchor="b"/>
          <a:lstStyle>
            <a:lvl1pPr algn="l">
              <a:defRPr sz="265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9" y="612775"/>
            <a:ext cx="7315200" cy="4114800"/>
          </a:xfrm>
        </p:spPr>
        <p:txBody>
          <a:bodyPr/>
          <a:lstStyle>
            <a:lvl1pPr marL="0" indent="0">
              <a:buNone/>
              <a:defRPr sz="4251"/>
            </a:lvl1pPr>
            <a:lvl2pPr marL="607094" indent="0">
              <a:buNone/>
              <a:defRPr sz="3719"/>
            </a:lvl2pPr>
            <a:lvl3pPr marL="1214188" indent="0">
              <a:buNone/>
              <a:defRPr sz="3187"/>
            </a:lvl3pPr>
            <a:lvl4pPr marL="1821280" indent="0">
              <a:buNone/>
              <a:defRPr sz="2656"/>
            </a:lvl4pPr>
            <a:lvl5pPr marL="2428374" indent="0">
              <a:buNone/>
              <a:defRPr sz="2656"/>
            </a:lvl5pPr>
            <a:lvl6pPr marL="3035467" indent="0">
              <a:buNone/>
              <a:defRPr sz="2656"/>
            </a:lvl6pPr>
            <a:lvl7pPr marL="3642561" indent="0">
              <a:buNone/>
              <a:defRPr sz="2656"/>
            </a:lvl7pPr>
            <a:lvl8pPr marL="4249654" indent="0">
              <a:buNone/>
              <a:defRPr sz="2656"/>
            </a:lvl8pPr>
            <a:lvl9pPr marL="4856748" indent="0">
              <a:buNone/>
              <a:defRPr sz="265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9" y="5367341"/>
            <a:ext cx="7315200" cy="804863"/>
          </a:xfrm>
        </p:spPr>
        <p:txBody>
          <a:bodyPr/>
          <a:lstStyle>
            <a:lvl1pPr marL="0" indent="0">
              <a:buNone/>
              <a:defRPr sz="1859"/>
            </a:lvl1pPr>
            <a:lvl2pPr marL="607094" indent="0">
              <a:buNone/>
              <a:defRPr sz="1595"/>
            </a:lvl2pPr>
            <a:lvl3pPr marL="1214188" indent="0">
              <a:buNone/>
              <a:defRPr sz="1328"/>
            </a:lvl3pPr>
            <a:lvl4pPr marL="1821280" indent="0">
              <a:buNone/>
              <a:defRPr sz="1195"/>
            </a:lvl4pPr>
            <a:lvl5pPr marL="2428374" indent="0">
              <a:buNone/>
              <a:defRPr sz="1195"/>
            </a:lvl5pPr>
            <a:lvl6pPr marL="3035467" indent="0">
              <a:buNone/>
              <a:defRPr sz="1195"/>
            </a:lvl6pPr>
            <a:lvl7pPr marL="3642561" indent="0">
              <a:buNone/>
              <a:defRPr sz="1195"/>
            </a:lvl7pPr>
            <a:lvl8pPr marL="4249654" indent="0">
              <a:buNone/>
              <a:defRPr sz="1195"/>
            </a:lvl8pPr>
            <a:lvl9pPr marL="4856748" indent="0">
              <a:buNone/>
              <a:defRPr sz="119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021E22-7F3E-49DD-8ECF-23DCBF676E1F}" type="datetimeFigureOut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4/18/2022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A708B6-0556-4600-93EB-2F4847CBBDA8}" type="slidenum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451947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021E22-7F3E-49DD-8ECF-23DCBF676E1F}" type="datetimeFigureOut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4/18/2022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A708B6-0556-4600-93EB-2F4847CBBDA8}" type="slidenum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202688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021E22-7F3E-49DD-8ECF-23DCBF676E1F}" type="datetimeFigureOut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4/18/2022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A708B6-0556-4600-93EB-2F4847CBBDA8}" type="slidenum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670885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>
            <a:off x="4945700" y="4786300"/>
            <a:ext cx="5949600" cy="817200"/>
          </a:xfrm>
          <a:prstGeom prst="rect">
            <a:avLst/>
          </a:prstGeom>
        </p:spPr>
        <p:txBody>
          <a:bodyPr spcFirstLastPara="1" wrap="square" lIns="91413" tIns="91413" rIns="91413" bIns="91413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 sz="3320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 sz="4781"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 sz="4781"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 sz="4781"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 sz="4781"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 sz="4781"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 sz="4781"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 sz="4781"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 sz="4781"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945701" y="1504667"/>
            <a:ext cx="6295200" cy="3256400"/>
          </a:xfrm>
          <a:prstGeom prst="rect">
            <a:avLst/>
          </a:prstGeom>
        </p:spPr>
        <p:txBody>
          <a:bodyPr spcFirstLastPara="1" wrap="square" lIns="91413" tIns="91413" rIns="91413" bIns="91413" anchor="ctr" anchorCtr="0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9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5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2"/>
          </p:nvPr>
        </p:nvSpPr>
        <p:spPr>
          <a:xfrm>
            <a:off x="4945701" y="5567567"/>
            <a:ext cx="5601200" cy="577200"/>
          </a:xfrm>
          <a:prstGeom prst="rect">
            <a:avLst/>
          </a:prstGeom>
        </p:spPr>
        <p:txBody>
          <a:bodyPr spcFirstLastPara="1" wrap="square" lIns="91413" tIns="91413" rIns="91413" bIns="91413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 sz="4781"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 sz="4781"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 sz="4781"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 sz="4781"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 sz="4781"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 sz="4781"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 sz="4781"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 sz="4781"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248818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 txBox="1">
            <a:spLocks noGrp="1"/>
          </p:cNvSpPr>
          <p:nvPr>
            <p:ph type="title" hasCustomPrompt="1"/>
          </p:nvPr>
        </p:nvSpPr>
        <p:spPr>
          <a:xfrm>
            <a:off x="3675801" y="3468301"/>
            <a:ext cx="4840400" cy="1755600"/>
          </a:xfrm>
          <a:prstGeom prst="rect">
            <a:avLst/>
          </a:prstGeom>
        </p:spPr>
        <p:txBody>
          <a:bodyPr spcFirstLastPara="1" wrap="square" lIns="91413" tIns="91413" rIns="91413" bIns="9141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900"/>
              <a:buNone/>
              <a:defRPr sz="1049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900"/>
              <a:buNone/>
              <a:defRPr sz="104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900"/>
              <a:buNone/>
              <a:defRPr sz="104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900"/>
              <a:buNone/>
              <a:defRPr sz="104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900"/>
              <a:buNone/>
              <a:defRPr sz="104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900"/>
              <a:buNone/>
              <a:defRPr sz="104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900"/>
              <a:buNone/>
              <a:defRPr sz="104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900"/>
              <a:buNone/>
              <a:defRPr sz="104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900"/>
              <a:buNone/>
              <a:defRPr sz="1049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title" idx="2"/>
          </p:nvPr>
        </p:nvSpPr>
        <p:spPr>
          <a:xfrm>
            <a:off x="2570601" y="4943533"/>
            <a:ext cx="7050800" cy="1012000"/>
          </a:xfrm>
          <a:prstGeom prst="rect">
            <a:avLst/>
          </a:prstGeom>
        </p:spPr>
        <p:txBody>
          <a:bodyPr spcFirstLastPara="1" wrap="square" lIns="91413" tIns="91413" rIns="91413" bIns="91413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8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81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81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81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81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81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81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81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81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124992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2">
  <p:cSld name="Quote 2">
    <p:bg>
      <p:bgPr>
        <a:solidFill>
          <a:schemeClr val="accent3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4"/>
          <p:cNvSpPr/>
          <p:nvPr/>
        </p:nvSpPr>
        <p:spPr>
          <a:xfrm>
            <a:off x="6325200" y="2393001"/>
            <a:ext cx="7084800" cy="6688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395" tIns="121395" rIns="121395" bIns="121395" anchor="ctr" anchorCtr="0">
            <a:noAutofit/>
          </a:bodyPr>
          <a:lstStyle/>
          <a:p>
            <a:pPr marL="0" marR="0" lvl="0" indent="0" algn="l" defTabSz="1214188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18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162" name="Google Shape;162;p14"/>
          <p:cNvSpPr/>
          <p:nvPr/>
        </p:nvSpPr>
        <p:spPr>
          <a:xfrm>
            <a:off x="10925617" y="1845738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3" name="Google Shape;163;p14"/>
          <p:cNvSpPr/>
          <p:nvPr/>
        </p:nvSpPr>
        <p:spPr>
          <a:xfrm>
            <a:off x="10226768" y="2212836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4" name="Google Shape;164;p14"/>
          <p:cNvSpPr/>
          <p:nvPr/>
        </p:nvSpPr>
        <p:spPr>
          <a:xfrm>
            <a:off x="11882901" y="1137317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395" tIns="121395" rIns="121395" bIns="121395" anchor="ctr" anchorCtr="0">
            <a:noAutofit/>
          </a:bodyPr>
          <a:lstStyle/>
          <a:p>
            <a:pPr marL="0" marR="0" lvl="0" indent="0" algn="l" defTabSz="1214188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18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165" name="Google Shape;165;p14"/>
          <p:cNvSpPr/>
          <p:nvPr/>
        </p:nvSpPr>
        <p:spPr>
          <a:xfrm>
            <a:off x="464837" y="6066038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6" name="Google Shape;166;p14"/>
          <p:cNvSpPr/>
          <p:nvPr/>
        </p:nvSpPr>
        <p:spPr>
          <a:xfrm>
            <a:off x="-234015" y="6433136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7" name="Google Shape;167;p14"/>
          <p:cNvSpPr/>
          <p:nvPr/>
        </p:nvSpPr>
        <p:spPr>
          <a:xfrm>
            <a:off x="5402969" y="5391472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8" name="Google Shape;168;p14"/>
          <p:cNvSpPr/>
          <p:nvPr/>
        </p:nvSpPr>
        <p:spPr>
          <a:xfrm>
            <a:off x="-233999" y="375538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9" name="Google Shape;169;p14"/>
          <p:cNvSpPr/>
          <p:nvPr/>
        </p:nvSpPr>
        <p:spPr>
          <a:xfrm>
            <a:off x="5402969" y="5876517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395" tIns="121395" rIns="121395" bIns="121395" anchor="ctr" anchorCtr="0">
            <a:noAutofit/>
          </a:bodyPr>
          <a:lstStyle/>
          <a:p>
            <a:pPr marL="0" marR="0" lvl="0" indent="0" algn="l" defTabSz="1214188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18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170" name="Google Shape;170;p14"/>
          <p:cNvSpPr/>
          <p:nvPr/>
        </p:nvSpPr>
        <p:spPr>
          <a:xfrm>
            <a:off x="1321036" y="-125316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395" tIns="121395" rIns="121395" bIns="121395" anchor="ctr" anchorCtr="0">
            <a:noAutofit/>
          </a:bodyPr>
          <a:lstStyle/>
          <a:p>
            <a:pPr marL="0" marR="0" lvl="0" indent="0" algn="l" defTabSz="1214188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18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171" name="Google Shape;171;p14"/>
          <p:cNvSpPr/>
          <p:nvPr/>
        </p:nvSpPr>
        <p:spPr>
          <a:xfrm rot="7641468">
            <a:off x="12079886" y="2655421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395" tIns="121395" rIns="121395" bIns="121395" anchor="ctr" anchorCtr="0">
            <a:noAutofit/>
          </a:bodyPr>
          <a:lstStyle/>
          <a:p>
            <a:pPr marL="0" marR="0" lvl="0" indent="0" algn="l" defTabSz="1214188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18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172" name="Google Shape;172;p14"/>
          <p:cNvSpPr/>
          <p:nvPr/>
        </p:nvSpPr>
        <p:spPr>
          <a:xfrm rot="7641468">
            <a:off x="-88084" y="5586205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395" tIns="121395" rIns="121395" bIns="121395" anchor="ctr" anchorCtr="0">
            <a:noAutofit/>
          </a:bodyPr>
          <a:lstStyle/>
          <a:p>
            <a:pPr marL="0" marR="0" lvl="0" indent="0" algn="l" defTabSz="1214188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18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173" name="Google Shape;173;p14"/>
          <p:cNvSpPr txBox="1">
            <a:spLocks noGrp="1"/>
          </p:cNvSpPr>
          <p:nvPr>
            <p:ph type="subTitle" idx="1"/>
          </p:nvPr>
        </p:nvSpPr>
        <p:spPr>
          <a:xfrm flipH="1">
            <a:off x="985600" y="911800"/>
            <a:ext cx="5618400" cy="1481200"/>
          </a:xfrm>
          <a:prstGeom prst="rect">
            <a:avLst/>
          </a:prstGeom>
        </p:spPr>
        <p:txBody>
          <a:bodyPr spcFirstLastPara="1" wrap="square" lIns="91413" tIns="91413" rIns="91413" bIns="91413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87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2125"/>
              </a:spcBef>
              <a:spcAft>
                <a:spcPts val="0"/>
              </a:spcAft>
              <a:buNone/>
              <a:defRPr sz="3187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2125"/>
              </a:spcBef>
              <a:spcAft>
                <a:spcPts val="0"/>
              </a:spcAft>
              <a:buNone/>
              <a:defRPr sz="3187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2125"/>
              </a:spcBef>
              <a:spcAft>
                <a:spcPts val="0"/>
              </a:spcAft>
              <a:buNone/>
              <a:defRPr sz="3187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2125"/>
              </a:spcBef>
              <a:spcAft>
                <a:spcPts val="0"/>
              </a:spcAft>
              <a:buNone/>
              <a:defRPr sz="3187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2125"/>
              </a:spcBef>
              <a:spcAft>
                <a:spcPts val="0"/>
              </a:spcAft>
              <a:buNone/>
              <a:defRPr sz="3187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2125"/>
              </a:spcBef>
              <a:spcAft>
                <a:spcPts val="0"/>
              </a:spcAft>
              <a:buNone/>
              <a:defRPr sz="3187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2125"/>
              </a:spcBef>
              <a:spcAft>
                <a:spcPts val="0"/>
              </a:spcAft>
              <a:buNone/>
              <a:defRPr sz="3187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2125"/>
              </a:spcBef>
              <a:spcAft>
                <a:spcPts val="2125"/>
              </a:spcAft>
              <a:buNone/>
              <a:defRPr sz="318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4" name="Google Shape;174;p14"/>
          <p:cNvSpPr txBox="1">
            <a:spLocks noGrp="1"/>
          </p:cNvSpPr>
          <p:nvPr>
            <p:ph type="subTitle" idx="2"/>
          </p:nvPr>
        </p:nvSpPr>
        <p:spPr>
          <a:xfrm flipH="1">
            <a:off x="914900" y="4436800"/>
            <a:ext cx="3665600" cy="614400"/>
          </a:xfrm>
          <a:prstGeom prst="rect">
            <a:avLst/>
          </a:prstGeom>
        </p:spPr>
        <p:txBody>
          <a:bodyPr spcFirstLastPara="1" wrap="square" lIns="91413" tIns="91413" rIns="91413" bIns="91413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781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781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781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781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781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781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781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781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781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291102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03153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F6FEC97-1389-42A0-89B5-4F932A4A7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CDC1D9-034D-494F-808F-2EA6504B546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09FAB89-670F-4C9C-BE31-703288A2A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AEB3DB9-1814-4EC3-89C6-F00C9328A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2316D-4692-4B10-B03E-30ED298E00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0228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320495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045017-8FE4-4B4F-B6D7-932ADBDAE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CDC1D9-034D-494F-808F-2EA6504B546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937FE39-9B61-445E-970F-5630BACD1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05F8463-EF49-440C-855E-B35299589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2316D-4692-4B10-B03E-30ED298E00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01020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6200F-688F-4E3E-A79F-512CD6EA6015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43BCD-6CC8-4820-96A1-3E5A6A4B78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22350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617240D-3FFD-4B37-B41A-DE2DC29C7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CDC1D9-034D-494F-808F-2EA6504B546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3C2A9F-C11B-44DE-AC3F-6D7007D97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EFCB1D1-879D-4994-B141-5600ED1A9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2316D-4692-4B10-B03E-30ED298E00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0002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91A4C16-115F-4BAF-A7C6-0D35AADE1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CDC1D9-034D-494F-808F-2EA6504B546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F8A4299-5DF9-42D3-9B39-6E0CC8097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881C771-9347-4097-B961-6A14517F4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2316D-4692-4B10-B03E-30ED298E00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866028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B4364BB-3573-4087-8070-E8E03F1FF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CDC1D9-034D-494F-808F-2EA6504B546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373BA40-C4D5-4E71-B9FA-63CA17F70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FD05B9A-50A9-4A72-8A14-8943EF364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2316D-4692-4B10-B03E-30ED298E00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797246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49377C1-05FB-402C-AD10-FE68211C7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CDC1D9-034D-494F-808F-2EA6504B546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C3AB296-824A-4BBA-9EF9-02A792B68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39DD524-F5B2-4F22-A9A8-A7B1E6B77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2316D-4692-4B10-B03E-30ED298E00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24957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CA4D7D4-47E8-4E05-936E-B2D7F316B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CDC1D9-034D-494F-808F-2EA6504B546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F620E06-6DF6-4C99-8CF2-4501BB589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E6D4E1F-A5C6-4FC6-9D46-A64234A9D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2316D-4692-4B10-B03E-30ED298E00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262012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0F18D1-D802-4ACC-9F07-48DC1292A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CDC1D9-034D-494F-808F-2EA6504B546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B6BC1E0-E999-4F40-B5DC-E3C2D6C78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61F03CD-48F1-40DE-B84A-EBA44C3B2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2316D-4692-4B10-B03E-30ED298E00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0397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E52E2C8-0BC2-4428-B87F-CAE62D24C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CDC1D9-034D-494F-808F-2EA6504B546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F36DA95-492B-4B58-BC8B-C4A9E66E5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7A2E644-4611-4026-8D9F-E5FB5E158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2316D-4692-4B10-B03E-30ED298E00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01737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10C62B-3612-444E-BF93-B496D3C36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CDC1D9-034D-494F-808F-2EA6504B546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96CF058-403E-4A87-A8D1-1B4558B79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B2CF62-0FD9-4C35-95A8-7BCD271C2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2316D-4692-4B10-B03E-30ED298E00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47503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6200F-688F-4E3E-A79F-512CD6EA6015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43BCD-6CC8-4820-96A1-3E5A6A4B78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8085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6200F-688F-4E3E-A79F-512CD6EA6015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43BCD-6CC8-4820-96A1-3E5A6A4B78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007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6200F-688F-4E3E-A79F-512CD6EA6015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43BCD-6CC8-4820-96A1-3E5A6A4B78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8097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6200F-688F-4E3E-A79F-512CD6EA6015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43BCD-6CC8-4820-96A1-3E5A6A4B78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4125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6200F-688F-4E3E-A79F-512CD6EA6015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43BCD-6CC8-4820-96A1-3E5A6A4B78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1317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6200F-688F-4E3E-A79F-512CD6EA6015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43BCD-6CC8-4820-96A1-3E5A6A4B78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686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A6200F-688F-4E3E-A79F-512CD6EA6015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F43BCD-6CC8-4820-96A1-3E5A6A4B78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799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9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021E22-7F3E-49DD-8ECF-23DCBF676E1F}" type="datetimeFigureOut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4/18/2022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9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9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A708B6-0556-4600-93EB-2F4847CBBDA8}" type="slidenum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81997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51" r:id="rId8"/>
    <p:sldLayoutId id="2147483752" r:id="rId9"/>
    <p:sldLayoutId id="2147483753" r:id="rId10"/>
    <p:sldLayoutId id="2147483754" r:id="rId11"/>
    <p:sldLayoutId id="2147483755" r:id="rId12"/>
    <p:sldLayoutId id="2147483756" r:id="rId13"/>
    <p:sldLayoutId id="2147483758" r:id="rId14"/>
    <p:sldLayoutId id="2147483759" r:id="rId15"/>
  </p:sldLayoutIdLst>
  <p:txStyles>
    <p:titleStyle>
      <a:lvl1pPr algn="ctr" defTabSz="1214188" rtl="0" eaLnBrk="1" latinLnBrk="0" hangingPunct="1">
        <a:spcBef>
          <a:spcPct val="0"/>
        </a:spcBef>
        <a:buNone/>
        <a:defRPr sz="584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5319" indent="-455319" algn="l" defTabSz="1214188" rtl="0" eaLnBrk="1" latinLnBrk="0" hangingPunct="1">
        <a:spcBef>
          <a:spcPct val="20000"/>
        </a:spcBef>
        <a:buFont typeface="Arial" pitchFamily="34" charset="0"/>
        <a:buChar char="•"/>
        <a:defRPr sz="4251" kern="1200">
          <a:solidFill>
            <a:schemeClr val="tx1"/>
          </a:solidFill>
          <a:latin typeface="+mn-lt"/>
          <a:ea typeface="+mn-ea"/>
          <a:cs typeface="+mn-cs"/>
        </a:defRPr>
      </a:lvl1pPr>
      <a:lvl2pPr marL="986526" indent="-379435" algn="l" defTabSz="1214188" rtl="0" eaLnBrk="1" latinLnBrk="0" hangingPunct="1">
        <a:spcBef>
          <a:spcPct val="20000"/>
        </a:spcBef>
        <a:buFont typeface="Arial" pitchFamily="34" charset="0"/>
        <a:buChar char="–"/>
        <a:defRPr sz="3719" kern="1200">
          <a:solidFill>
            <a:schemeClr val="tx1"/>
          </a:solidFill>
          <a:latin typeface="+mn-lt"/>
          <a:ea typeface="+mn-ea"/>
          <a:cs typeface="+mn-cs"/>
        </a:defRPr>
      </a:lvl2pPr>
      <a:lvl3pPr marL="1517733" indent="-303547" algn="l" defTabSz="1214188" rtl="0" eaLnBrk="1" latinLnBrk="0" hangingPunct="1">
        <a:spcBef>
          <a:spcPct val="20000"/>
        </a:spcBef>
        <a:buFont typeface="Arial" pitchFamily="34" charset="0"/>
        <a:buChar char="•"/>
        <a:defRPr sz="3187" kern="1200">
          <a:solidFill>
            <a:schemeClr val="tx1"/>
          </a:solidFill>
          <a:latin typeface="+mn-lt"/>
          <a:ea typeface="+mn-ea"/>
          <a:cs typeface="+mn-cs"/>
        </a:defRPr>
      </a:lvl3pPr>
      <a:lvl4pPr marL="2124827" indent="-303547" algn="l" defTabSz="1214188" rtl="0" eaLnBrk="1" latinLnBrk="0" hangingPunct="1">
        <a:spcBef>
          <a:spcPct val="20000"/>
        </a:spcBef>
        <a:buFont typeface="Arial" pitchFamily="34" charset="0"/>
        <a:buChar char="–"/>
        <a:defRPr sz="2656" kern="1200">
          <a:solidFill>
            <a:schemeClr val="tx1"/>
          </a:solidFill>
          <a:latin typeface="+mn-lt"/>
          <a:ea typeface="+mn-ea"/>
          <a:cs typeface="+mn-cs"/>
        </a:defRPr>
      </a:lvl4pPr>
      <a:lvl5pPr marL="2731921" indent="-303547" algn="l" defTabSz="1214188" rtl="0" eaLnBrk="1" latinLnBrk="0" hangingPunct="1">
        <a:spcBef>
          <a:spcPct val="20000"/>
        </a:spcBef>
        <a:buFont typeface="Arial" pitchFamily="34" charset="0"/>
        <a:buChar char="»"/>
        <a:defRPr sz="2656" kern="1200">
          <a:solidFill>
            <a:schemeClr val="tx1"/>
          </a:solidFill>
          <a:latin typeface="+mn-lt"/>
          <a:ea typeface="+mn-ea"/>
          <a:cs typeface="+mn-cs"/>
        </a:defRPr>
      </a:lvl5pPr>
      <a:lvl6pPr marL="3339015" indent="-303547" algn="l" defTabSz="1214188" rtl="0" eaLnBrk="1" latinLnBrk="0" hangingPunct="1">
        <a:spcBef>
          <a:spcPct val="20000"/>
        </a:spcBef>
        <a:buFont typeface="Arial" pitchFamily="34" charset="0"/>
        <a:buChar char="•"/>
        <a:defRPr sz="2656" kern="1200">
          <a:solidFill>
            <a:schemeClr val="tx1"/>
          </a:solidFill>
          <a:latin typeface="+mn-lt"/>
          <a:ea typeface="+mn-ea"/>
          <a:cs typeface="+mn-cs"/>
        </a:defRPr>
      </a:lvl6pPr>
      <a:lvl7pPr marL="3946107" indent="-303547" algn="l" defTabSz="1214188" rtl="0" eaLnBrk="1" latinLnBrk="0" hangingPunct="1">
        <a:spcBef>
          <a:spcPct val="20000"/>
        </a:spcBef>
        <a:buFont typeface="Arial" pitchFamily="34" charset="0"/>
        <a:buChar char="•"/>
        <a:defRPr sz="2656" kern="1200">
          <a:solidFill>
            <a:schemeClr val="tx1"/>
          </a:solidFill>
          <a:latin typeface="+mn-lt"/>
          <a:ea typeface="+mn-ea"/>
          <a:cs typeface="+mn-cs"/>
        </a:defRPr>
      </a:lvl7pPr>
      <a:lvl8pPr marL="4553201" indent="-303547" algn="l" defTabSz="1214188" rtl="0" eaLnBrk="1" latinLnBrk="0" hangingPunct="1">
        <a:spcBef>
          <a:spcPct val="20000"/>
        </a:spcBef>
        <a:buFont typeface="Arial" pitchFamily="34" charset="0"/>
        <a:buChar char="•"/>
        <a:defRPr sz="2656" kern="1200">
          <a:solidFill>
            <a:schemeClr val="tx1"/>
          </a:solidFill>
          <a:latin typeface="+mn-lt"/>
          <a:ea typeface="+mn-ea"/>
          <a:cs typeface="+mn-cs"/>
        </a:defRPr>
      </a:lvl8pPr>
      <a:lvl9pPr marL="5160294" indent="-303547" algn="l" defTabSz="1214188" rtl="0" eaLnBrk="1" latinLnBrk="0" hangingPunct="1">
        <a:spcBef>
          <a:spcPct val="20000"/>
        </a:spcBef>
        <a:buFont typeface="Arial" pitchFamily="34" charset="0"/>
        <a:buChar char="•"/>
        <a:defRPr sz="265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4188" rtl="0" eaLnBrk="1" latinLnBrk="0" hangingPunct="1">
        <a:defRPr sz="2391" kern="1200">
          <a:solidFill>
            <a:schemeClr val="tx1"/>
          </a:solidFill>
          <a:latin typeface="+mn-lt"/>
          <a:ea typeface="+mn-ea"/>
          <a:cs typeface="+mn-cs"/>
        </a:defRPr>
      </a:lvl1pPr>
      <a:lvl2pPr marL="607094" algn="l" defTabSz="1214188" rtl="0" eaLnBrk="1" latinLnBrk="0" hangingPunct="1">
        <a:defRPr sz="2391" kern="1200">
          <a:solidFill>
            <a:schemeClr val="tx1"/>
          </a:solidFill>
          <a:latin typeface="+mn-lt"/>
          <a:ea typeface="+mn-ea"/>
          <a:cs typeface="+mn-cs"/>
        </a:defRPr>
      </a:lvl2pPr>
      <a:lvl3pPr marL="1214188" algn="l" defTabSz="1214188" rtl="0" eaLnBrk="1" latinLnBrk="0" hangingPunct="1">
        <a:defRPr sz="2391" kern="1200">
          <a:solidFill>
            <a:schemeClr val="tx1"/>
          </a:solidFill>
          <a:latin typeface="+mn-lt"/>
          <a:ea typeface="+mn-ea"/>
          <a:cs typeface="+mn-cs"/>
        </a:defRPr>
      </a:lvl3pPr>
      <a:lvl4pPr marL="1821280" algn="l" defTabSz="1214188" rtl="0" eaLnBrk="1" latinLnBrk="0" hangingPunct="1">
        <a:defRPr sz="2391" kern="1200">
          <a:solidFill>
            <a:schemeClr val="tx1"/>
          </a:solidFill>
          <a:latin typeface="+mn-lt"/>
          <a:ea typeface="+mn-ea"/>
          <a:cs typeface="+mn-cs"/>
        </a:defRPr>
      </a:lvl4pPr>
      <a:lvl5pPr marL="2428374" algn="l" defTabSz="1214188" rtl="0" eaLnBrk="1" latinLnBrk="0" hangingPunct="1">
        <a:defRPr sz="2391" kern="1200">
          <a:solidFill>
            <a:schemeClr val="tx1"/>
          </a:solidFill>
          <a:latin typeface="+mn-lt"/>
          <a:ea typeface="+mn-ea"/>
          <a:cs typeface="+mn-cs"/>
        </a:defRPr>
      </a:lvl5pPr>
      <a:lvl6pPr marL="3035467" algn="l" defTabSz="1214188" rtl="0" eaLnBrk="1" latinLnBrk="0" hangingPunct="1">
        <a:defRPr sz="2391" kern="1200">
          <a:solidFill>
            <a:schemeClr val="tx1"/>
          </a:solidFill>
          <a:latin typeface="+mn-lt"/>
          <a:ea typeface="+mn-ea"/>
          <a:cs typeface="+mn-cs"/>
        </a:defRPr>
      </a:lvl6pPr>
      <a:lvl7pPr marL="3642561" algn="l" defTabSz="1214188" rtl="0" eaLnBrk="1" latinLnBrk="0" hangingPunct="1">
        <a:defRPr sz="2391" kern="1200">
          <a:solidFill>
            <a:schemeClr val="tx1"/>
          </a:solidFill>
          <a:latin typeface="+mn-lt"/>
          <a:ea typeface="+mn-ea"/>
          <a:cs typeface="+mn-cs"/>
        </a:defRPr>
      </a:lvl7pPr>
      <a:lvl8pPr marL="4249654" algn="l" defTabSz="1214188" rtl="0" eaLnBrk="1" latinLnBrk="0" hangingPunct="1">
        <a:defRPr sz="2391" kern="1200">
          <a:solidFill>
            <a:schemeClr val="tx1"/>
          </a:solidFill>
          <a:latin typeface="+mn-lt"/>
          <a:ea typeface="+mn-ea"/>
          <a:cs typeface="+mn-cs"/>
        </a:defRPr>
      </a:lvl8pPr>
      <a:lvl9pPr marL="4856748" algn="l" defTabSz="1214188" rtl="0" eaLnBrk="1" latinLnBrk="0" hangingPunct="1">
        <a:defRPr sz="239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4F60831-DDEB-4AB4-97D4-1E72AD7ECE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CDC1D9-034D-494F-808F-2EA6504B546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D917E1C-9E99-4340-8DCF-65BD95302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1FCA968-239B-4783-A691-344BA3C1C2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2316D-4692-4B10-B03E-30ED298E00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9257" y="-1637705"/>
            <a:ext cx="3309257" cy="5309819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337457" y="145143"/>
            <a:ext cx="1872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7C8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7C8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Non Team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9982200" y="145143"/>
            <a:ext cx="1872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7C8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7C8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Non Team</a:t>
            </a:r>
          </a:p>
        </p:txBody>
      </p:sp>
    </p:spTree>
    <p:extLst>
      <p:ext uri="{BB962C8B-B14F-4D97-AF65-F5344CB8AC3E}">
        <p14:creationId xmlns:p14="http://schemas.microsoft.com/office/powerpoint/2010/main" val="2882723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microsoft.com/office/2007/relationships/hdphoto" Target="../media/hdphoto5.wdp"/><Relationship Id="rId3" Type="http://schemas.openxmlformats.org/officeDocument/2006/relationships/image" Target="../media/image20.png"/><Relationship Id="rId7" Type="http://schemas.microsoft.com/office/2007/relationships/hdphoto" Target="../media/hdphoto2.wdp"/><Relationship Id="rId12" Type="http://schemas.openxmlformats.org/officeDocument/2006/relationships/image" Target="../media/image25.png"/><Relationship Id="rId17" Type="http://schemas.microsoft.com/office/2007/relationships/hdphoto" Target="../media/hdphoto7.wdp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2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microsoft.com/office/2007/relationships/hdphoto" Target="../media/hdphoto6.wdp"/><Relationship Id="rId10" Type="http://schemas.openxmlformats.org/officeDocument/2006/relationships/image" Target="../media/image24.png"/><Relationship Id="rId4" Type="http://schemas.openxmlformats.org/officeDocument/2006/relationships/image" Target="../media/image21.png"/><Relationship Id="rId9" Type="http://schemas.microsoft.com/office/2007/relationships/hdphoto" Target="../media/hdphoto3.wdp"/><Relationship Id="rId1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7B668D9C-863A-4D9A-AB62-8523210D0B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A8FFE967-C655-404E-85BA-5A3422AF30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6" name="Picture 4" descr="B8">
            <a:extLst>
              <a:ext uri="{FF2B5EF4-FFF2-40B4-BE49-F238E27FC236}">
                <a16:creationId xmlns:a16="http://schemas.microsoft.com/office/drawing/2014/main" id="{DE77B207-4E36-420F-9663-FD1D6F0F90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Rectangle 6">
            <a:extLst>
              <a:ext uri="{FF2B5EF4-FFF2-40B4-BE49-F238E27FC236}">
                <a16:creationId xmlns:a16="http://schemas.microsoft.com/office/drawing/2014/main" id="{172838E4-3509-4C1B-97C0-4EBD18B0DD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8367" y="726017"/>
            <a:ext cx="8229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pic>
        <p:nvPicPr>
          <p:cNvPr id="3078" name="Picture 7" descr="BAR_EL~1">
            <a:extLst>
              <a:ext uri="{FF2B5EF4-FFF2-40B4-BE49-F238E27FC236}">
                <a16:creationId xmlns:a16="http://schemas.microsoft.com/office/drawing/2014/main" id="{8EDF8230-87E4-4749-A9AA-A7A8C83C02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011084" y="1392767"/>
            <a:ext cx="3886200" cy="57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14" descr="1018265obiutmb6vk">
            <a:extLst>
              <a:ext uri="{FF2B5EF4-FFF2-40B4-BE49-F238E27FC236}">
                <a16:creationId xmlns:a16="http://schemas.microsoft.com/office/drawing/2014/main" id="{89295529-F1EF-495F-9E0E-E1D58432785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33400" y="3600451"/>
            <a:ext cx="762000" cy="2851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15" descr="1018265obiutmb6vk">
            <a:extLst>
              <a:ext uri="{FF2B5EF4-FFF2-40B4-BE49-F238E27FC236}">
                <a16:creationId xmlns:a16="http://schemas.microsoft.com/office/drawing/2014/main" id="{000A8812-94B0-493E-ACB7-0CEE6FC71FA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477433" y="5039784"/>
            <a:ext cx="7620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16" descr="Bauernbar">
            <a:extLst>
              <a:ext uri="{FF2B5EF4-FFF2-40B4-BE49-F238E27FC236}">
                <a16:creationId xmlns:a16="http://schemas.microsoft.com/office/drawing/2014/main" id="{9F728F3B-F9CF-40F0-B7D7-715AEA2B7C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784" y="3581400"/>
            <a:ext cx="4495800" cy="1236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2" name="WordArt 19">
            <a:extLst>
              <a:ext uri="{FF2B5EF4-FFF2-40B4-BE49-F238E27FC236}">
                <a16:creationId xmlns:a16="http://schemas.microsoft.com/office/drawing/2014/main" id="{D427FF23-C131-4093-B45E-136865FCD91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754968" y="4893733"/>
            <a:ext cx="5044017" cy="9842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TOÁN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E7C8443-0990-4FFD-8BD0-D025DF750695}"/>
              </a:ext>
            </a:extLst>
          </p:cNvPr>
          <p:cNvSpPr/>
          <p:nvPr/>
        </p:nvSpPr>
        <p:spPr>
          <a:xfrm>
            <a:off x="2209800" y="3109914"/>
            <a:ext cx="7715251" cy="2924175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3</a:t>
            </a:r>
          </a:p>
        </p:txBody>
      </p:sp>
      <p:pic>
        <p:nvPicPr>
          <p:cNvPr id="3084" name="Hình ảnh 3">
            <a:extLst>
              <a:ext uri="{FF2B5EF4-FFF2-40B4-BE49-F238E27FC236}">
                <a16:creationId xmlns:a16="http://schemas.microsoft.com/office/drawing/2014/main" id="{5CE9C2B8-C9F6-46DA-ACAD-CD6B78FEDF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184" y="524934"/>
            <a:ext cx="1310216" cy="1344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椭圆 24">
            <a:extLst>
              <a:ext uri="{FF2B5EF4-FFF2-40B4-BE49-F238E27FC236}">
                <a16:creationId xmlns:a16="http://schemas.microsoft.com/office/drawing/2014/main" id="{8C0EA2BD-11A5-4C9F-9B71-1EDBA9AB6524}"/>
              </a:ext>
            </a:extLst>
          </p:cNvPr>
          <p:cNvSpPr/>
          <p:nvPr/>
        </p:nvSpPr>
        <p:spPr>
          <a:xfrm>
            <a:off x="941628" y="625150"/>
            <a:ext cx="737754" cy="603603"/>
          </a:xfrm>
          <a:prstGeom prst="ellipse">
            <a:avLst/>
          </a:prstGeom>
          <a:solidFill>
            <a:srgbClr val="EE712D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3</a:t>
            </a:r>
            <a:endParaRPr kumimoji="0" lang="zh-CN" altLang="en-US" sz="3600" b="1" i="0" u="none" strike="noStrike" kern="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1810221-4EEA-4B43-BBE9-944535C41AA6}"/>
              </a:ext>
            </a:extLst>
          </p:cNvPr>
          <p:cNvSpPr txBox="1"/>
          <p:nvPr/>
        </p:nvSpPr>
        <p:spPr>
          <a:xfrm>
            <a:off x="1600204" y="870868"/>
            <a:ext cx="9002485" cy="3971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spcAft>
                <a:spcPts val="600"/>
              </a:spcAft>
            </a:pPr>
            <a:r>
              <a:rPr 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  <a:p>
            <a:pPr algn="ctr">
              <a:lnSpc>
                <a:spcPct val="120000"/>
              </a:lnSpc>
              <a:spcAft>
                <a:spcPts val="600"/>
              </a:spcAft>
            </a:pP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lô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gam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  <a:p>
            <a:pPr algn="ctr">
              <a:lnSpc>
                <a:spcPct val="120000"/>
              </a:lnSpc>
              <a:spcAft>
                <a:spcPts val="600"/>
              </a:spcAft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 x 3 = 51 (kg)</a:t>
            </a:r>
          </a:p>
          <a:p>
            <a:pPr algn="ctr">
              <a:lnSpc>
                <a:spcPct val="120000"/>
              </a:lnSpc>
              <a:spcAft>
                <a:spcPts val="600"/>
              </a:spcAft>
            </a:pP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lô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gam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  <a:p>
            <a:pPr algn="ctr">
              <a:lnSpc>
                <a:spcPct val="120000"/>
              </a:lnSpc>
              <a:spcAft>
                <a:spcPts val="600"/>
              </a:spcAft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51 + 17 = 68 (kg)</a:t>
            </a:r>
          </a:p>
          <a:p>
            <a:pPr algn="ctr">
              <a:lnSpc>
                <a:spcPct val="120000"/>
              </a:lnSpc>
              <a:spcAft>
                <a:spcPts val="600"/>
              </a:spcAft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68 kg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19806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13000" b="-1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4167" l="0" r="100000">
                        <a14:foregroundMark x1="26944" y1="41389" x2="11389" y2="68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3694" y="5225142"/>
            <a:ext cx="1675861" cy="16758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2462" y1="2041" x2="24308" y2="19109"/>
                        <a14:foregroundMark x1="40308" y1="7421" x2="50923" y2="14100"/>
                        <a14:foregroundMark x1="46154" y1="1670" x2="46000" y2="6865"/>
                        <a14:foregroundMark x1="42154" y1="15028" x2="42462" y2="19481"/>
                        <a14:foregroundMark x1="51846" y1="25603" x2="64769" y2="17625"/>
                        <a14:foregroundMark x1="78923" y1="12245" x2="88154" y2="23377"/>
                        <a14:foregroundMark x1="81077" y1="82746" x2="90769" y2="85158"/>
                        <a14:foregroundMark x1="17231" y1="92022" x2="56769" y2="93692"/>
                        <a14:foregroundMark x1="56462" y1="93135" x2="31846" y2="92022"/>
                        <a14:backgroundMark x1="18308" y1="95733" x2="60000" y2="961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7414" y="3830763"/>
            <a:ext cx="4970466" cy="32438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954" y="4470399"/>
            <a:ext cx="3032422" cy="26041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000" b="98824" l="9753" r="899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5911" y="-488843"/>
            <a:ext cx="4748294" cy="71752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2013" l="958" r="94089">
                        <a14:foregroundMark x1="8786" y1="12939" x2="16294" y2="7348"/>
                        <a14:foregroundMark x1="15495" y1="14377" x2="17412" y2="28594"/>
                        <a14:foregroundMark x1="26358" y1="12300" x2="38818" y2="6709"/>
                        <a14:foregroundMark x1="38339" y1="9904" x2="38818" y2="10863"/>
                        <a14:foregroundMark x1="58466" y1="7668" x2="65655" y2="20767"/>
                        <a14:foregroundMark x1="52716" y1="21565" x2="67093" y2="21086"/>
                        <a14:foregroundMark x1="55751" y1="22204" x2="60224" y2="25240"/>
                        <a14:foregroundMark x1="78594" y1="7348" x2="78594" y2="17093"/>
                        <a14:foregroundMark x1="78754" y1="17093" x2="88978" y2="8946"/>
                        <a14:foregroundMark x1="68850" y1="37061" x2="76837" y2="42332"/>
                        <a14:foregroundMark x1="76677" y1="51597" x2="74760" y2="56230"/>
                        <a14:foregroundMark x1="54792" y1="37061" x2="45527" y2="38339"/>
                        <a14:foregroundMark x1="46006" y1="36262" x2="49361" y2="30192"/>
                        <a14:foregroundMark x1="50000" y1="31310" x2="53994" y2="33067"/>
                        <a14:foregroundMark x1="24760" y1="35942" x2="32588" y2="48722"/>
                        <a14:foregroundMark x1="30032" y1="49042" x2="25240" y2="55272"/>
                        <a14:foregroundMark x1="26997" y1="64696" x2="28914" y2="83546"/>
                        <a14:foregroundMark x1="25879" y1="77636" x2="32428" y2="78914"/>
                        <a14:foregroundMark x1="19489" y1="76198" x2="18850" y2="82748"/>
                        <a14:foregroundMark x1="46166" y1="67252" x2="51118" y2="774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7771" y="0"/>
            <a:ext cx="1845641" cy="18456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文本框 66"/>
          <p:cNvSpPr txBox="1">
            <a:spLocks noChangeArrowheads="1"/>
          </p:cNvSpPr>
          <p:nvPr/>
        </p:nvSpPr>
        <p:spPr bwMode="auto">
          <a:xfrm>
            <a:off x="2608255" y="1522439"/>
            <a:ext cx="9381355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000" b="1" i="0" u="none" strike="noStrike" kern="1200" cap="none" spc="30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Chúc</a:t>
            </a:r>
            <a:r>
              <a:rPr kumimoji="0" lang="en-US" altLang="zh-CN" sz="7000" b="1" i="0" u="none" strike="noStrike" kern="1200" cap="none" spc="30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7000" b="1" i="0" u="none" strike="noStrike" kern="1200" cap="none" spc="30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các</a:t>
            </a:r>
            <a:r>
              <a:rPr kumimoji="0" lang="en-US" altLang="zh-CN" sz="7000" b="1" i="0" u="none" strike="noStrike" kern="1200" cap="none" spc="30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con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000" b="1" i="0" u="none" strike="noStrike" kern="1200" cap="none" spc="30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chăm</a:t>
            </a:r>
            <a:r>
              <a:rPr kumimoji="0" lang="en-US" altLang="zh-CN" sz="7000" b="1" i="0" u="none" strike="noStrike" kern="1200" cap="none" spc="30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7000" b="1" i="0" u="none" strike="noStrike" kern="1200" cap="none" spc="30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ngoan</a:t>
            </a:r>
            <a:r>
              <a:rPr kumimoji="0" lang="en-US" altLang="zh-CN" sz="7000" b="1" i="0" u="none" strike="noStrike" kern="1200" cap="none" spc="30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kumimoji="0" lang="en-US" altLang="zh-CN" sz="7000" b="1" i="0" u="none" strike="noStrike" kern="1200" cap="none" spc="30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học</a:t>
            </a:r>
            <a:r>
              <a:rPr kumimoji="0" lang="en-US" altLang="zh-CN" sz="7000" b="1" i="0" u="none" strike="noStrike" kern="1200" cap="none" spc="30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7000" b="1" i="0" u="none" strike="noStrike" kern="1200" cap="none" spc="30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giỏi</a:t>
            </a:r>
            <a:r>
              <a:rPr kumimoji="0" lang="en-US" altLang="zh-CN" sz="7000" b="1" i="0" u="none" strike="noStrike" kern="1200" cap="none" spc="30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!</a:t>
            </a:r>
            <a:r>
              <a:rPr kumimoji="0" lang="en-US" altLang="zh-CN" sz="7200" b="1" i="0" u="none" strike="noStrike" kern="1200" cap="none" spc="30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endParaRPr kumimoji="0" lang="zh-CN" altLang="en-US" sz="7200" b="1" i="0" u="none" strike="noStrike" kern="1200" cap="none" spc="30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80220" y1="1777" x2="67720" y2="9360"/>
                        <a14:foregroundMark x1="10989" y1="62915" x2="10989" y2="629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5331" y="381853"/>
            <a:ext cx="1403689" cy="9670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80220" y1="1777" x2="67720" y2="9360"/>
                        <a14:foregroundMark x1="10989" y1="62915" x2="10989" y2="629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773" y="279215"/>
            <a:ext cx="937052" cy="645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434500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Fundo Animado Azul Infantil Background Animated (online-video-cutter.com) (1)">
            <a:hlinkClick r:id="" action="ppaction://media"/>
            <a:extLst>
              <a:ext uri="{FF2B5EF4-FFF2-40B4-BE49-F238E27FC236}">
                <a16:creationId xmlns:a16="http://schemas.microsoft.com/office/drawing/2014/main" id="{40C3199A-EBF9-4B16-B741-6208826F5E5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996" y="-37688"/>
            <a:ext cx="12192000" cy="68580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28601"/>
            <a:ext cx="11887200" cy="6725475"/>
          </a:xfrm>
          <a:prstGeom prst="rect">
            <a:avLst/>
          </a:prstGeom>
        </p:spPr>
      </p:pic>
      <p:pic>
        <p:nvPicPr>
          <p:cNvPr id="67" name="图片 6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5" y="-12698"/>
            <a:ext cx="13064404" cy="4813300"/>
          </a:xfrm>
          <a:prstGeom prst="rect">
            <a:avLst/>
          </a:prstGeom>
        </p:spPr>
      </p:pic>
      <p:pic>
        <p:nvPicPr>
          <p:cNvPr id="76" name="图片 7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464" y="-2463800"/>
            <a:ext cx="12192000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1" y="1981201"/>
            <a:ext cx="828675" cy="50187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2" y="1981201"/>
            <a:ext cx="787825" cy="501875"/>
          </a:xfrm>
          <a:prstGeom prst="rect">
            <a:avLst/>
          </a:prstGeom>
        </p:spPr>
      </p:pic>
      <p:pic>
        <p:nvPicPr>
          <p:cNvPr id="72" name="图片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054" y="4289729"/>
            <a:ext cx="6617148" cy="2946635"/>
          </a:xfrm>
          <a:prstGeom prst="rect">
            <a:avLst/>
          </a:prstGeom>
        </p:spPr>
      </p:pic>
      <p:sp>
        <p:nvSpPr>
          <p:cNvPr id="15" name="文本框 1">
            <a:extLst>
              <a:ext uri="{FF2B5EF4-FFF2-40B4-BE49-F238E27FC236}">
                <a16:creationId xmlns:a16="http://schemas.microsoft.com/office/drawing/2014/main" id="{32D1B08E-55ED-473B-9BE0-03F47DAD5E8F}"/>
              </a:ext>
            </a:extLst>
          </p:cNvPr>
          <p:cNvSpPr txBox="1"/>
          <p:nvPr/>
        </p:nvSpPr>
        <p:spPr>
          <a:xfrm>
            <a:off x="2438400" y="2235200"/>
            <a:ext cx="7315200" cy="2641600"/>
          </a:xfrm>
          <a:prstGeom prst="rect">
            <a:avLst/>
          </a:prstGeom>
          <a:noFill/>
        </p:spPr>
        <p:txBody>
          <a:bodyPr wrap="none" lIns="121914" tIns="60957" rIns="121914" bIns="60957" rtlCol="0">
            <a:prstTxWarp prst="textArchUp">
              <a:avLst/>
            </a:prstTxWarp>
            <a:spAutoFit/>
          </a:bodyPr>
          <a:lstStyle/>
          <a:p>
            <a:pPr algn="ctr" defTabSz="609570"/>
            <a:r>
              <a:rPr lang="en-US" altLang="zh-CN" sz="18400" dirty="0">
                <a:solidFill>
                  <a:schemeClr val="bg1"/>
                </a:solidFill>
                <a:latin typeface="Calibri" panose="020F0502020204030204" pitchFamily="34" charset="0"/>
                <a:ea typeface="华康POP2体W9(P)" panose="040B0900000000000000" pitchFamily="82" charset="-122"/>
                <a:cs typeface="Calibri" panose="020F0502020204030204" pitchFamily="34" charset="0"/>
              </a:rPr>
              <a:t>CHÀO MỪNG</a:t>
            </a:r>
            <a:endParaRPr lang="zh-CN" altLang="en-US" sz="18400" dirty="0">
              <a:solidFill>
                <a:schemeClr val="bg1"/>
              </a:solidFill>
              <a:latin typeface="Calibri" panose="020F0502020204030204" pitchFamily="34" charset="0"/>
              <a:ea typeface="华康POP2体W9(P)" panose="040B0900000000000000" pitchFamily="82" charset="-122"/>
              <a:cs typeface="Calibri" panose="020F050202020403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07553B5-5DC8-4021-A3FC-96AD43C116B6}"/>
              </a:ext>
            </a:extLst>
          </p:cNvPr>
          <p:cNvSpPr/>
          <p:nvPr/>
        </p:nvSpPr>
        <p:spPr>
          <a:xfrm>
            <a:off x="1380753" y="3493373"/>
            <a:ext cx="9471107" cy="861768"/>
          </a:xfrm>
          <a:prstGeom prst="rect">
            <a:avLst/>
          </a:prstGeom>
          <a:noFill/>
        </p:spPr>
        <p:txBody>
          <a:bodyPr wrap="none" lIns="121914" tIns="60957" rIns="121914" bIns="60957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all" dirty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CÁC CON HỌC SINH YÊU QUÝ!</a:t>
            </a:r>
          </a:p>
        </p:txBody>
      </p:sp>
    </p:spTree>
    <p:extLst>
      <p:ext uri="{BB962C8B-B14F-4D97-AF65-F5344CB8AC3E}">
        <p14:creationId xmlns:p14="http://schemas.microsoft.com/office/powerpoint/2010/main" val="1861894735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37736">
                <p:cTn id="2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oạt hình chú gà nhảy ( chicken dance).mp4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end="4156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032" y="-54338"/>
            <a:ext cx="12044150" cy="6787481"/>
          </a:xfrm>
        </p:spPr>
      </p:pic>
    </p:spTree>
    <p:extLst>
      <p:ext uri="{BB962C8B-B14F-4D97-AF65-F5344CB8AC3E}">
        <p14:creationId xmlns:p14="http://schemas.microsoft.com/office/powerpoint/2010/main" val="3727147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866E251-6DB0-4BA1-AE61-DE4F790125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6C4C1CCE-912B-4A0F-8BEE-DE468C489C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3891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909515" y="1001121"/>
            <a:ext cx="845519" cy="66107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white"/>
                </a:solidFill>
                <a:latin typeface="Arial"/>
              </a:rPr>
              <a:t>1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 Box 5">
            <a:extLst>
              <a:ext uri="{FF2B5EF4-FFF2-40B4-BE49-F238E27FC236}">
                <a16:creationId xmlns:a16="http://schemas.microsoft.com/office/drawing/2014/main" id="{36921960-A51D-4C51-AB02-F7BF0360B5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4881" y="1048044"/>
            <a:ext cx="3740929" cy="58578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FFFF"/>
            </a:solidFill>
            <a:prstDash val="solid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ính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(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theo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mẫu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)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: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 Box 7">
            <a:extLst>
              <a:ext uri="{FF2B5EF4-FFF2-40B4-BE49-F238E27FC236}">
                <a16:creationId xmlns:a16="http://schemas.microsoft.com/office/drawing/2014/main" id="{B39C2939-D10E-4490-9EF1-9BF8BFAAC2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1012" y="2041472"/>
            <a:ext cx="1291433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63548    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19256</a:t>
            </a:r>
          </a:p>
        </p:txBody>
      </p:sp>
      <p:sp>
        <p:nvSpPr>
          <p:cNvPr id="7" name="Text Box 8">
            <a:extLst>
              <a:ext uri="{FF2B5EF4-FFF2-40B4-BE49-F238E27FC236}">
                <a16:creationId xmlns:a16="http://schemas.microsoft.com/office/drawing/2014/main" id="{36A21539-3FF9-44C6-97C6-8C397F6059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6307" y="2402982"/>
            <a:ext cx="78341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</a:p>
        </p:txBody>
      </p:sp>
      <p:sp>
        <p:nvSpPr>
          <p:cNvPr id="8" name="Line 9">
            <a:extLst>
              <a:ext uri="{FF2B5EF4-FFF2-40B4-BE49-F238E27FC236}">
                <a16:creationId xmlns:a16="http://schemas.microsoft.com/office/drawing/2014/main" id="{E8609E6B-9060-4B9B-9693-D738C35C0620}"/>
              </a:ext>
            </a:extLst>
          </p:cNvPr>
          <p:cNvSpPr>
            <a:spLocks noChangeShapeType="1"/>
          </p:cNvSpPr>
          <p:nvPr/>
        </p:nvSpPr>
        <p:spPr bwMode="auto">
          <a:xfrm>
            <a:off x="1170813" y="3418064"/>
            <a:ext cx="1600200" cy="0"/>
          </a:xfrm>
          <a:prstGeom prst="line">
            <a:avLst/>
          </a:prstGeom>
          <a:noFill/>
          <a:ln w="9525" cap="flat" cmpd="sng" algn="ctr">
            <a:solidFill>
              <a:srgbClr val="000000">
                <a:shade val="95000"/>
                <a:satMod val="105000"/>
              </a:srgbClr>
            </a:solidFill>
            <a:prstDash val="solid"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ext Box 11">
            <a:extLst>
              <a:ext uri="{FF2B5EF4-FFF2-40B4-BE49-F238E27FC236}">
                <a16:creationId xmlns:a16="http://schemas.microsoft.com/office/drawing/2014/main" id="{4B8CD169-9583-442A-B795-776BA60588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4611" y="3593808"/>
            <a:ext cx="158669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82804</a:t>
            </a:r>
          </a:p>
        </p:txBody>
      </p:sp>
      <p:sp>
        <p:nvSpPr>
          <p:cNvPr id="10" name="Text Box 7">
            <a:extLst>
              <a:ext uri="{FF2B5EF4-FFF2-40B4-BE49-F238E27FC236}">
                <a16:creationId xmlns:a16="http://schemas.microsoft.com/office/drawing/2014/main" id="{E6D34D0B-D2D1-46CF-88E5-F35E199A5B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2007" y="2041472"/>
            <a:ext cx="132907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52379    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38421</a:t>
            </a:r>
          </a:p>
        </p:txBody>
      </p:sp>
      <p:sp>
        <p:nvSpPr>
          <p:cNvPr id="11" name="Text Box 8">
            <a:extLst>
              <a:ext uri="{FF2B5EF4-FFF2-40B4-BE49-F238E27FC236}">
                <a16:creationId xmlns:a16="http://schemas.microsoft.com/office/drawing/2014/main" id="{36A21539-3FF9-44C6-97C6-8C397F6059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8126" y="2424248"/>
            <a:ext cx="89325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</a:p>
        </p:txBody>
      </p:sp>
      <p:sp>
        <p:nvSpPr>
          <p:cNvPr id="12" name="Line 9">
            <a:extLst>
              <a:ext uri="{FF2B5EF4-FFF2-40B4-BE49-F238E27FC236}">
                <a16:creationId xmlns:a16="http://schemas.microsoft.com/office/drawing/2014/main" id="{E8609E6B-9060-4B9B-9693-D738C35C0620}"/>
              </a:ext>
            </a:extLst>
          </p:cNvPr>
          <p:cNvSpPr>
            <a:spLocks noChangeShapeType="1"/>
          </p:cNvSpPr>
          <p:nvPr/>
        </p:nvSpPr>
        <p:spPr bwMode="auto">
          <a:xfrm>
            <a:off x="3474444" y="3373468"/>
            <a:ext cx="1600200" cy="0"/>
          </a:xfrm>
          <a:prstGeom prst="line">
            <a:avLst/>
          </a:prstGeom>
          <a:noFill/>
          <a:ln w="9525" cap="flat" cmpd="sng" algn="ctr">
            <a:solidFill>
              <a:srgbClr val="000000">
                <a:shade val="95000"/>
                <a:satMod val="105000"/>
              </a:srgbClr>
            </a:solidFill>
            <a:prstDash val="solid"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ext Box 11">
            <a:extLst>
              <a:ext uri="{FF2B5EF4-FFF2-40B4-BE49-F238E27FC236}">
                <a16:creationId xmlns:a16="http://schemas.microsoft.com/office/drawing/2014/main" id="{4B8CD169-9583-442A-B795-776BA60588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277" y="3593807"/>
            <a:ext cx="157032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90800</a:t>
            </a:r>
          </a:p>
        </p:txBody>
      </p:sp>
      <p:sp>
        <p:nvSpPr>
          <p:cNvPr id="14" name="Text Box 7">
            <a:extLst>
              <a:ext uri="{FF2B5EF4-FFF2-40B4-BE49-F238E27FC236}">
                <a16:creationId xmlns:a16="http://schemas.microsoft.com/office/drawing/2014/main" id="{E6D34D0B-D2D1-46CF-88E5-F35E199A5B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2041472"/>
            <a:ext cx="1297242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29107 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34693</a:t>
            </a:r>
          </a:p>
        </p:txBody>
      </p:sp>
      <p:sp>
        <p:nvSpPr>
          <p:cNvPr id="15" name="Text Box 8">
            <a:extLst>
              <a:ext uri="{FF2B5EF4-FFF2-40B4-BE49-F238E27FC236}">
                <a16:creationId xmlns:a16="http://schemas.microsoft.com/office/drawing/2014/main" id="{36A21539-3FF9-44C6-97C6-8C397F6059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8342" y="2424248"/>
            <a:ext cx="107849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</a:p>
        </p:txBody>
      </p:sp>
      <p:sp>
        <p:nvSpPr>
          <p:cNvPr id="16" name="Line 9">
            <a:extLst>
              <a:ext uri="{FF2B5EF4-FFF2-40B4-BE49-F238E27FC236}">
                <a16:creationId xmlns:a16="http://schemas.microsoft.com/office/drawing/2014/main" id="{E8609E6B-9060-4B9B-9693-D738C35C0620}"/>
              </a:ext>
            </a:extLst>
          </p:cNvPr>
          <p:cNvSpPr>
            <a:spLocks noChangeShapeType="1"/>
          </p:cNvSpPr>
          <p:nvPr/>
        </p:nvSpPr>
        <p:spPr bwMode="auto">
          <a:xfrm>
            <a:off x="5793042" y="3358694"/>
            <a:ext cx="1600200" cy="0"/>
          </a:xfrm>
          <a:prstGeom prst="line">
            <a:avLst/>
          </a:prstGeom>
          <a:noFill/>
          <a:ln w="9525" cap="flat" cmpd="sng" algn="ctr">
            <a:solidFill>
              <a:srgbClr val="000000">
                <a:shade val="95000"/>
                <a:satMod val="105000"/>
              </a:srgbClr>
            </a:solidFill>
            <a:prstDash val="solid"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Text Box 11">
            <a:extLst>
              <a:ext uri="{FF2B5EF4-FFF2-40B4-BE49-F238E27FC236}">
                <a16:creationId xmlns:a16="http://schemas.microsoft.com/office/drawing/2014/main" id="{4B8CD169-9583-442A-B795-776BA60588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08227" y="3545964"/>
            <a:ext cx="172948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63800</a:t>
            </a:r>
          </a:p>
        </p:txBody>
      </p:sp>
      <p:sp>
        <p:nvSpPr>
          <p:cNvPr id="18" name="Text Box 7">
            <a:extLst>
              <a:ext uri="{FF2B5EF4-FFF2-40B4-BE49-F238E27FC236}">
                <a16:creationId xmlns:a16="http://schemas.microsoft.com/office/drawing/2014/main" id="{E6D34D0B-D2D1-46CF-88E5-F35E199A5B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4041" y="2059152"/>
            <a:ext cx="2275367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93959   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6041</a:t>
            </a:r>
          </a:p>
        </p:txBody>
      </p:sp>
      <p:sp>
        <p:nvSpPr>
          <p:cNvPr id="19" name="Text Box 8">
            <a:extLst>
              <a:ext uri="{FF2B5EF4-FFF2-40B4-BE49-F238E27FC236}">
                <a16:creationId xmlns:a16="http://schemas.microsoft.com/office/drawing/2014/main" id="{36A21539-3FF9-44C6-97C6-8C397F6059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99993" y="2424248"/>
            <a:ext cx="123027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</a:p>
        </p:txBody>
      </p:sp>
      <p:sp>
        <p:nvSpPr>
          <p:cNvPr id="20" name="Line 9">
            <a:extLst>
              <a:ext uri="{FF2B5EF4-FFF2-40B4-BE49-F238E27FC236}">
                <a16:creationId xmlns:a16="http://schemas.microsoft.com/office/drawing/2014/main" id="{E8609E6B-9060-4B9B-9693-D738C35C0620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8158" y="3358694"/>
            <a:ext cx="1600200" cy="0"/>
          </a:xfrm>
          <a:prstGeom prst="line">
            <a:avLst/>
          </a:prstGeom>
          <a:noFill/>
          <a:ln w="9525" cap="flat" cmpd="sng" algn="ctr">
            <a:solidFill>
              <a:srgbClr val="000000">
                <a:shade val="95000"/>
                <a:satMod val="105000"/>
              </a:srgbClr>
            </a:solidFill>
            <a:prstDash val="solid"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Text Box 11">
            <a:extLst>
              <a:ext uri="{FF2B5EF4-FFF2-40B4-BE49-F238E27FC236}">
                <a16:creationId xmlns:a16="http://schemas.microsoft.com/office/drawing/2014/main" id="{4B8CD169-9583-442A-B795-776BA60588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40498" y="3492798"/>
            <a:ext cx="185368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100000</a:t>
            </a:r>
          </a:p>
        </p:txBody>
      </p:sp>
      <p:sp>
        <p:nvSpPr>
          <p:cNvPr id="22" name="Text Box 4">
            <a:extLst>
              <a:ext uri="{FF2B5EF4-FFF2-40B4-BE49-F238E27FC236}">
                <a16:creationId xmlns:a16="http://schemas.microsoft.com/office/drawing/2014/main" id="{7296E302-9F9E-48AC-AA5B-453DF6ECB7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055" y="1632603"/>
            <a:ext cx="70259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a)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4129996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 animBg="1"/>
      <p:bldP spid="13" grpId="0"/>
      <p:bldP spid="14" grpId="0"/>
      <p:bldP spid="15" grpId="0"/>
      <p:bldP spid="16" grpId="0" animBg="1"/>
      <p:bldP spid="17" grpId="0"/>
      <p:bldP spid="18" grpId="0"/>
      <p:bldP spid="19" grpId="0"/>
      <p:bldP spid="20" grpId="0" animBg="1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909515" y="1001121"/>
            <a:ext cx="845519" cy="66107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white"/>
                </a:solidFill>
                <a:latin typeface="Arial"/>
              </a:rPr>
              <a:t>1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 Box 5">
            <a:extLst>
              <a:ext uri="{FF2B5EF4-FFF2-40B4-BE49-F238E27FC236}">
                <a16:creationId xmlns:a16="http://schemas.microsoft.com/office/drawing/2014/main" id="{36921960-A51D-4C51-AB02-F7BF0360B5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4881" y="1048044"/>
            <a:ext cx="3740929" cy="58578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FFFF"/>
            </a:solidFill>
            <a:prstDash val="solid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ính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(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theo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mẫu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)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: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 Box 7">
            <a:extLst>
              <a:ext uri="{FF2B5EF4-FFF2-40B4-BE49-F238E27FC236}">
                <a16:creationId xmlns:a16="http://schemas.microsoft.com/office/drawing/2014/main" id="{B39C2939-D10E-4490-9EF1-9BF8BFAAC2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1012" y="2041472"/>
            <a:ext cx="1291433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23154    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31028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17209</a:t>
            </a:r>
          </a:p>
        </p:txBody>
      </p:sp>
      <p:sp>
        <p:nvSpPr>
          <p:cNvPr id="7" name="Text Box 8">
            <a:extLst>
              <a:ext uri="{FF2B5EF4-FFF2-40B4-BE49-F238E27FC236}">
                <a16:creationId xmlns:a16="http://schemas.microsoft.com/office/drawing/2014/main" id="{36A21539-3FF9-44C6-97C6-8C397F6059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0610" y="2807036"/>
            <a:ext cx="78341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</a:p>
        </p:txBody>
      </p:sp>
      <p:sp>
        <p:nvSpPr>
          <p:cNvPr id="8" name="Line 9">
            <a:extLst>
              <a:ext uri="{FF2B5EF4-FFF2-40B4-BE49-F238E27FC236}">
                <a16:creationId xmlns:a16="http://schemas.microsoft.com/office/drawing/2014/main" id="{E8609E6B-9060-4B9B-9693-D738C35C0620}"/>
              </a:ext>
            </a:extLst>
          </p:cNvPr>
          <p:cNvSpPr>
            <a:spLocks noChangeShapeType="1"/>
          </p:cNvSpPr>
          <p:nvPr/>
        </p:nvSpPr>
        <p:spPr bwMode="auto">
          <a:xfrm>
            <a:off x="979419" y="4173007"/>
            <a:ext cx="1600200" cy="0"/>
          </a:xfrm>
          <a:prstGeom prst="line">
            <a:avLst/>
          </a:prstGeom>
          <a:noFill/>
          <a:ln w="9525" cap="flat" cmpd="sng" algn="ctr">
            <a:solidFill>
              <a:srgbClr val="000000">
                <a:shade val="95000"/>
                <a:satMod val="105000"/>
              </a:srgbClr>
            </a:solidFill>
            <a:prstDash val="solid"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ext Box 11">
            <a:extLst>
              <a:ext uri="{FF2B5EF4-FFF2-40B4-BE49-F238E27FC236}">
                <a16:creationId xmlns:a16="http://schemas.microsoft.com/office/drawing/2014/main" id="{4B8CD169-9583-442A-B795-776BA60588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4611" y="4242421"/>
            <a:ext cx="158669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71391</a:t>
            </a:r>
          </a:p>
        </p:txBody>
      </p:sp>
      <p:sp>
        <p:nvSpPr>
          <p:cNvPr id="10" name="Text Box 7">
            <a:extLst>
              <a:ext uri="{FF2B5EF4-FFF2-40B4-BE49-F238E27FC236}">
                <a16:creationId xmlns:a16="http://schemas.microsoft.com/office/drawing/2014/main" id="{E6D34D0B-D2D1-46CF-88E5-F35E199A5B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2007" y="2041472"/>
            <a:ext cx="1329070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46215    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4072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19360</a:t>
            </a:r>
          </a:p>
        </p:txBody>
      </p:sp>
      <p:sp>
        <p:nvSpPr>
          <p:cNvPr id="11" name="Text Box 8">
            <a:extLst>
              <a:ext uri="{FF2B5EF4-FFF2-40B4-BE49-F238E27FC236}">
                <a16:creationId xmlns:a16="http://schemas.microsoft.com/office/drawing/2014/main" id="{36A21539-3FF9-44C6-97C6-8C397F6059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1291" y="2817669"/>
            <a:ext cx="89325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</a:p>
        </p:txBody>
      </p:sp>
      <p:sp>
        <p:nvSpPr>
          <p:cNvPr id="12" name="Line 9">
            <a:extLst>
              <a:ext uri="{FF2B5EF4-FFF2-40B4-BE49-F238E27FC236}">
                <a16:creationId xmlns:a16="http://schemas.microsoft.com/office/drawing/2014/main" id="{E8609E6B-9060-4B9B-9693-D738C35C0620}"/>
              </a:ext>
            </a:extLst>
          </p:cNvPr>
          <p:cNvSpPr>
            <a:spLocks noChangeShapeType="1"/>
          </p:cNvSpPr>
          <p:nvPr/>
        </p:nvSpPr>
        <p:spPr bwMode="auto">
          <a:xfrm>
            <a:off x="3474444" y="4117778"/>
            <a:ext cx="1600200" cy="0"/>
          </a:xfrm>
          <a:prstGeom prst="line">
            <a:avLst/>
          </a:prstGeom>
          <a:noFill/>
          <a:ln w="9525" cap="flat" cmpd="sng" algn="ctr">
            <a:solidFill>
              <a:srgbClr val="000000">
                <a:shade val="95000"/>
                <a:satMod val="105000"/>
              </a:srgbClr>
            </a:solidFill>
            <a:prstDash val="solid"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ext Box 11">
            <a:extLst>
              <a:ext uri="{FF2B5EF4-FFF2-40B4-BE49-F238E27FC236}">
                <a16:creationId xmlns:a16="http://schemas.microsoft.com/office/drawing/2014/main" id="{4B8CD169-9583-442A-B795-776BA60588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6821" y="4114824"/>
            <a:ext cx="157032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69647</a:t>
            </a:r>
            <a:endParaRPr lang="en-US" alt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 Box 7">
            <a:extLst>
              <a:ext uri="{FF2B5EF4-FFF2-40B4-BE49-F238E27FC236}">
                <a16:creationId xmlns:a16="http://schemas.microsoft.com/office/drawing/2014/main" id="{E6D34D0B-D2D1-46CF-88E5-F35E199A5B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2041472"/>
            <a:ext cx="1297242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53028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18436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9127</a:t>
            </a:r>
          </a:p>
        </p:txBody>
      </p:sp>
      <p:sp>
        <p:nvSpPr>
          <p:cNvPr id="15" name="Text Box 8">
            <a:extLst>
              <a:ext uri="{FF2B5EF4-FFF2-40B4-BE49-F238E27FC236}">
                <a16:creationId xmlns:a16="http://schemas.microsoft.com/office/drawing/2014/main" id="{36A21539-3FF9-44C6-97C6-8C397F6059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8342" y="2860201"/>
            <a:ext cx="107849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</a:p>
        </p:txBody>
      </p:sp>
      <p:sp>
        <p:nvSpPr>
          <p:cNvPr id="16" name="Line 9">
            <a:extLst>
              <a:ext uri="{FF2B5EF4-FFF2-40B4-BE49-F238E27FC236}">
                <a16:creationId xmlns:a16="http://schemas.microsoft.com/office/drawing/2014/main" id="{E8609E6B-9060-4B9B-9693-D738C35C0620}"/>
              </a:ext>
            </a:extLst>
          </p:cNvPr>
          <p:cNvSpPr>
            <a:spLocks noChangeShapeType="1"/>
          </p:cNvSpPr>
          <p:nvPr/>
        </p:nvSpPr>
        <p:spPr bwMode="auto">
          <a:xfrm>
            <a:off x="5793042" y="4103004"/>
            <a:ext cx="1600200" cy="0"/>
          </a:xfrm>
          <a:prstGeom prst="line">
            <a:avLst/>
          </a:prstGeom>
          <a:noFill/>
          <a:ln w="9525" cap="flat" cmpd="sng" algn="ctr">
            <a:solidFill>
              <a:srgbClr val="000000">
                <a:shade val="95000"/>
                <a:satMod val="105000"/>
              </a:srgbClr>
            </a:solidFill>
            <a:prstDash val="solid"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Text Box 11">
            <a:extLst>
              <a:ext uri="{FF2B5EF4-FFF2-40B4-BE49-F238E27FC236}">
                <a16:creationId xmlns:a16="http://schemas.microsoft.com/office/drawing/2014/main" id="{4B8CD169-9583-442A-B795-776BA60588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9113" y="4098880"/>
            <a:ext cx="172948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80591</a:t>
            </a:r>
          </a:p>
        </p:txBody>
      </p:sp>
      <p:sp>
        <p:nvSpPr>
          <p:cNvPr id="18" name="Text Box 7">
            <a:extLst>
              <a:ext uri="{FF2B5EF4-FFF2-40B4-BE49-F238E27FC236}">
                <a16:creationId xmlns:a16="http://schemas.microsoft.com/office/drawing/2014/main" id="{E6D34D0B-D2D1-46CF-88E5-F35E199A5B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4041" y="2059152"/>
            <a:ext cx="2275367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21357    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4208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919</a:t>
            </a:r>
          </a:p>
        </p:txBody>
      </p:sp>
      <p:sp>
        <p:nvSpPr>
          <p:cNvPr id="19" name="Text Box 8">
            <a:extLst>
              <a:ext uri="{FF2B5EF4-FFF2-40B4-BE49-F238E27FC236}">
                <a16:creationId xmlns:a16="http://schemas.microsoft.com/office/drawing/2014/main" id="{36A21539-3FF9-44C6-97C6-8C397F6059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99993" y="2849568"/>
            <a:ext cx="123027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</a:p>
        </p:txBody>
      </p:sp>
      <p:sp>
        <p:nvSpPr>
          <p:cNvPr id="20" name="Line 9">
            <a:extLst>
              <a:ext uri="{FF2B5EF4-FFF2-40B4-BE49-F238E27FC236}">
                <a16:creationId xmlns:a16="http://schemas.microsoft.com/office/drawing/2014/main" id="{E8609E6B-9060-4B9B-9693-D738C35C0620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8158" y="4049839"/>
            <a:ext cx="1600200" cy="0"/>
          </a:xfrm>
          <a:prstGeom prst="line">
            <a:avLst/>
          </a:prstGeom>
          <a:noFill/>
          <a:ln w="9525" cap="flat" cmpd="sng" algn="ctr">
            <a:solidFill>
              <a:srgbClr val="000000">
                <a:shade val="95000"/>
                <a:satMod val="105000"/>
              </a:srgbClr>
            </a:solidFill>
            <a:prstDash val="solid"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Text Box 11">
            <a:extLst>
              <a:ext uri="{FF2B5EF4-FFF2-40B4-BE49-F238E27FC236}">
                <a16:creationId xmlns:a16="http://schemas.microsoft.com/office/drawing/2014/main" id="{4B8CD169-9583-442A-B795-776BA60588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36446" y="4066980"/>
            <a:ext cx="185368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26484</a:t>
            </a:r>
          </a:p>
        </p:txBody>
      </p:sp>
      <p:sp>
        <p:nvSpPr>
          <p:cNvPr id="22" name="Text Box 4">
            <a:extLst>
              <a:ext uri="{FF2B5EF4-FFF2-40B4-BE49-F238E27FC236}">
                <a16:creationId xmlns:a16="http://schemas.microsoft.com/office/drawing/2014/main" id="{7296E302-9F9E-48AC-AA5B-453DF6ECB7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055" y="1632603"/>
            <a:ext cx="70259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</a:t>
            </a:r>
            <a:r>
              <a:rPr kumimoji="0" lang="en-US" altLang="en-US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)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968327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  <p:bldP spid="11" grpId="0"/>
      <p:bldP spid="13" grpId="0"/>
      <p:bldP spid="14" grpId="0"/>
      <p:bldP spid="15" grpId="0"/>
      <p:bldP spid="17" grpId="0"/>
      <p:bldP spid="18" grpId="0"/>
      <p:bldP spid="19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233680" y="152400"/>
            <a:ext cx="11744960" cy="6502400"/>
          </a:xfrm>
          <a:prstGeom prst="rect">
            <a:avLst/>
          </a:prstGeom>
          <a:noFill/>
          <a:ln w="28575" cap="flat" cmpd="sng" algn="ctr">
            <a:solidFill>
              <a:srgbClr val="00B0F0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椭圆 24">
            <a:extLst>
              <a:ext uri="{FF2B5EF4-FFF2-40B4-BE49-F238E27FC236}">
                <a16:creationId xmlns:a16="http://schemas.microsoft.com/office/drawing/2014/main" id="{8C0EA2BD-11A5-4C9F-9B71-1EDBA9AB6524}"/>
              </a:ext>
            </a:extLst>
          </p:cNvPr>
          <p:cNvSpPr/>
          <p:nvPr/>
        </p:nvSpPr>
        <p:spPr>
          <a:xfrm>
            <a:off x="342898" y="625150"/>
            <a:ext cx="737754" cy="603603"/>
          </a:xfrm>
          <a:prstGeom prst="ellipse">
            <a:avLst/>
          </a:prstGeom>
          <a:solidFill>
            <a:srgbClr val="EE712D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</a:t>
            </a:r>
            <a:endParaRPr kumimoji="0" lang="zh-CN" altLang="en-US" sz="3600" b="1" i="0" u="none" strike="noStrike" kern="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2" name="Text Box 5">
            <a:extLst>
              <a:ext uri="{FF2B5EF4-FFF2-40B4-BE49-F238E27FC236}">
                <a16:creationId xmlns:a16="http://schemas.microsoft.com/office/drawing/2014/main" id="{36921960-A51D-4C51-AB02-F7BF0360B5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2998" y="581893"/>
            <a:ext cx="10897988" cy="1077218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FFFF"/>
            </a:solidFill>
            <a:prstDash val="solid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b="1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3200" b="1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ABCD </a:t>
            </a:r>
            <a:r>
              <a:rPr lang="en-US" sz="3200" b="1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3200" b="1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3200" b="1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b="1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3 cm, </a:t>
            </a:r>
            <a:r>
              <a:rPr lang="en-US" sz="3200" b="1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3200" b="1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3200" b="1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en-US" sz="3200" b="1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3200" b="1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3200" b="1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3200" b="1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b="1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200" b="1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chu</a:t>
            </a:r>
            <a:r>
              <a:rPr lang="en-US" sz="3200" b="1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3200" b="1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3200" b="1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200" b="1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b="1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3200" b="1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200" b="1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886200" y="2576945"/>
            <a:ext cx="4488873" cy="251460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5642263" y="1120502"/>
            <a:ext cx="3647210" cy="171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1253835" y="1659111"/>
            <a:ext cx="2424547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9646227" y="1120502"/>
            <a:ext cx="2105891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5009109" y="1596736"/>
            <a:ext cx="60676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3210789" y="5039616"/>
            <a:ext cx="7897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200401" y="2026228"/>
            <a:ext cx="10356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8468591" y="5209333"/>
            <a:ext cx="11776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8375073" y="2026228"/>
            <a:ext cx="12711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038779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233680" y="152400"/>
            <a:ext cx="11744960" cy="6502400"/>
          </a:xfrm>
          <a:prstGeom prst="rect">
            <a:avLst/>
          </a:prstGeom>
          <a:noFill/>
          <a:ln w="28575" cap="flat" cmpd="sng" algn="ctr">
            <a:solidFill>
              <a:srgbClr val="00B0F0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椭圆 24">
            <a:extLst>
              <a:ext uri="{FF2B5EF4-FFF2-40B4-BE49-F238E27FC236}">
                <a16:creationId xmlns:a16="http://schemas.microsoft.com/office/drawing/2014/main" id="{8C0EA2BD-11A5-4C9F-9B71-1EDBA9AB6524}"/>
              </a:ext>
            </a:extLst>
          </p:cNvPr>
          <p:cNvSpPr/>
          <p:nvPr/>
        </p:nvSpPr>
        <p:spPr>
          <a:xfrm>
            <a:off x="685801" y="625150"/>
            <a:ext cx="737754" cy="603603"/>
          </a:xfrm>
          <a:prstGeom prst="ellipse">
            <a:avLst/>
          </a:prstGeom>
          <a:solidFill>
            <a:srgbClr val="EE712D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</a:t>
            </a:r>
            <a:endParaRPr kumimoji="0" lang="zh-CN" altLang="en-US" sz="3600" b="1" i="0" u="none" strike="noStrike" kern="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244" y="384464"/>
            <a:ext cx="11573395" cy="6172200"/>
          </a:xfrm>
          <a:prstGeom prst="rect">
            <a:avLst/>
          </a:prstGeom>
        </p:spPr>
      </p:pic>
      <p:sp>
        <p:nvSpPr>
          <p:cNvPr id="5" name="Text Box 5">
            <a:extLst>
              <a:ext uri="{FF2B5EF4-FFF2-40B4-BE49-F238E27FC236}">
                <a16:creationId xmlns:a16="http://schemas.microsoft.com/office/drawing/2014/main" id="{36921960-A51D-4C51-AB02-F7BF0360B5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2998" y="1194964"/>
            <a:ext cx="8655629" cy="403187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FFFF"/>
            </a:solidFill>
            <a:prstDash val="solid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u="sng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u="sng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3200" b="1" u="sng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Chiều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dài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hình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chữ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nhật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ABCD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là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baseline="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3200" b="1" kern="0" dirty="0">
                <a:latin typeface="Times New Roman" pitchFamily="18" charset="0"/>
                <a:cs typeface="Times New Roman" pitchFamily="18" charset="0"/>
              </a:rPr>
              <a:t> x 2  = 6 (cm)</a:t>
            </a:r>
          </a:p>
          <a:p>
            <a:pPr algn="ctr" fontAlgn="base">
              <a:spcAft>
                <a:spcPct val="0"/>
              </a:spcAft>
              <a:defRPr/>
            </a:pPr>
            <a:r>
              <a:rPr lang="en-US" sz="3200" b="1" kern="0" dirty="0">
                <a:latin typeface="Times New Roman" pitchFamily="18" charset="0"/>
                <a:cs typeface="Times New Roman" pitchFamily="18" charset="0"/>
              </a:rPr>
              <a:t>Chu vi </a:t>
            </a:r>
            <a:r>
              <a:rPr lang="en-US" sz="3200" b="1" kern="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0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b="1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0" dirty="0" err="1"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3200" b="1" kern="0" dirty="0">
                <a:latin typeface="Times New Roman" pitchFamily="18" charset="0"/>
                <a:cs typeface="Times New Roman" pitchFamily="18" charset="0"/>
              </a:rPr>
              <a:t> ABCD </a:t>
            </a:r>
            <a:r>
              <a:rPr lang="en-US" sz="3200" b="1" kern="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kern="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 fontAlgn="base">
              <a:spcAft>
                <a:spcPct val="0"/>
              </a:spcAft>
              <a:defRPr/>
            </a:pPr>
            <a:r>
              <a:rPr lang="en-US" sz="3200" b="1" kern="0" dirty="0">
                <a:latin typeface="Times New Roman" pitchFamily="18" charset="0"/>
                <a:cs typeface="Times New Roman" pitchFamily="18" charset="0"/>
              </a:rPr>
              <a:t>(6 + 3) x 2 = 18 (cm)</a:t>
            </a:r>
          </a:p>
          <a:p>
            <a:pPr lvl="0" algn="ctr" fontAlgn="base">
              <a:spcAft>
                <a:spcPct val="0"/>
              </a:spcAft>
              <a:defRPr/>
            </a:pPr>
            <a:r>
              <a:rPr lang="en-US" sz="3200" b="1" kern="0" dirty="0" err="1"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3200" b="1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0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200" b="1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0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b="1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0" dirty="0" err="1"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3200" b="1" kern="0" dirty="0">
                <a:latin typeface="Times New Roman" pitchFamily="18" charset="0"/>
                <a:cs typeface="Times New Roman" pitchFamily="18" charset="0"/>
              </a:rPr>
              <a:t> ABCD </a:t>
            </a:r>
            <a:r>
              <a:rPr lang="en-US" sz="3200" b="1" kern="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kern="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 fontAlgn="base">
              <a:spcAft>
                <a:spcPct val="0"/>
              </a:spcAft>
              <a:defRPr/>
            </a:pPr>
            <a:r>
              <a:rPr lang="en-US" sz="3200" b="1" kern="0" dirty="0">
                <a:latin typeface="Times New Roman" pitchFamily="18" charset="0"/>
                <a:cs typeface="Times New Roman" pitchFamily="18" charset="0"/>
              </a:rPr>
              <a:t>6 x 3 = 18 (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r>
              <a:rPr lang="en-US" sz="32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b="1" kern="0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ctr" fontAlgn="base">
              <a:spcAft>
                <a:spcPct val="0"/>
              </a:spcAft>
              <a:defRPr/>
            </a:pPr>
            <a:r>
              <a:rPr lang="en-US" sz="3200" b="1" kern="0" dirty="0">
                <a:latin typeface="Times New Roman" pitchFamily="18" charset="0"/>
                <a:cs typeface="Times New Roman" pitchFamily="18" charset="0"/>
              </a:rPr>
              <a:t>                           </a:t>
            </a:r>
            <a:r>
              <a:rPr lang="en-US" sz="3200" b="1" kern="0" dirty="0" err="1"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200" b="1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kern="0" dirty="0">
                <a:latin typeface="Times New Roman" pitchFamily="18" charset="0"/>
                <a:cs typeface="Times New Roman" pitchFamily="18" charset="0"/>
              </a:rPr>
              <a:t>: 18cm, 18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cm</a:t>
            </a:r>
            <a:r>
              <a:rPr lang="en-US" sz="32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200" b="1" kern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椭圆 24">
            <a:extLst>
              <a:ext uri="{FF2B5EF4-FFF2-40B4-BE49-F238E27FC236}">
                <a16:creationId xmlns:a16="http://schemas.microsoft.com/office/drawing/2014/main" id="{8C0EA2BD-11A5-4C9F-9B71-1EDBA9AB6524}"/>
              </a:ext>
            </a:extLst>
          </p:cNvPr>
          <p:cNvSpPr/>
          <p:nvPr/>
        </p:nvSpPr>
        <p:spPr>
          <a:xfrm>
            <a:off x="342898" y="625150"/>
            <a:ext cx="737754" cy="603603"/>
          </a:xfrm>
          <a:prstGeom prst="ellipse">
            <a:avLst/>
          </a:prstGeom>
          <a:solidFill>
            <a:srgbClr val="EE712D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</a:t>
            </a:r>
            <a:endParaRPr kumimoji="0" lang="zh-CN" altLang="en-US" sz="3600" b="1" i="0" u="none" strike="noStrike" kern="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80651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椭圆 24">
            <a:extLst>
              <a:ext uri="{FF2B5EF4-FFF2-40B4-BE49-F238E27FC236}">
                <a16:creationId xmlns:a16="http://schemas.microsoft.com/office/drawing/2014/main" id="{8C0EA2BD-11A5-4C9F-9B71-1EDBA9AB6524}"/>
              </a:ext>
            </a:extLst>
          </p:cNvPr>
          <p:cNvSpPr/>
          <p:nvPr/>
        </p:nvSpPr>
        <p:spPr>
          <a:xfrm>
            <a:off x="342898" y="625150"/>
            <a:ext cx="737754" cy="603603"/>
          </a:xfrm>
          <a:prstGeom prst="ellipse">
            <a:avLst/>
          </a:prstGeom>
          <a:solidFill>
            <a:srgbClr val="EE712D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3</a:t>
            </a:r>
            <a:endParaRPr kumimoji="0" lang="zh-CN" altLang="en-US" sz="3600" b="1" i="0" u="none" strike="noStrike" kern="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Text Box 5">
            <a:extLst>
              <a:ext uri="{FF2B5EF4-FFF2-40B4-BE49-F238E27FC236}">
                <a16:creationId xmlns:a16="http://schemas.microsoft.com/office/drawing/2014/main" id="{36921960-A51D-4C51-AB02-F7BF0360B5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0818" y="644239"/>
            <a:ext cx="8838211" cy="584775"/>
          </a:xfrm>
          <a:prstGeom prst="rect">
            <a:avLst/>
          </a:prstGeom>
          <a:noFill/>
          <a:ln w="25400" cap="flat" cmpd="sng" algn="ctr">
            <a:solidFill>
              <a:srgbClr val="FFFFFF"/>
            </a:solidFill>
            <a:prstDash val="solid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200" b="1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3200" b="1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3200" b="1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3200" b="1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3200" b="1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b="1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tóm</a:t>
            </a:r>
            <a:r>
              <a:rPr lang="en-US" sz="3200" b="1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tắt</a:t>
            </a:r>
            <a:r>
              <a:rPr lang="en-US" sz="3200" b="1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b="1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: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36921960-A51D-4C51-AB02-F7BF0360B5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6845" y="1641764"/>
            <a:ext cx="1236519" cy="584775"/>
          </a:xfrm>
          <a:prstGeom prst="rect">
            <a:avLst/>
          </a:prstGeom>
          <a:noFill/>
          <a:ln w="25400" cap="flat" cmpd="sng" algn="ctr">
            <a:noFill/>
            <a:prstDash val="solid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>
                <a:latin typeface="Times New Roman" pitchFamily="18" charset="0"/>
                <a:cs typeface="Times New Roman" pitchFamily="18" charset="0"/>
              </a:rPr>
              <a:t>Con 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: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36921960-A51D-4C51-AB02-F7BF0360B5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2236931"/>
            <a:ext cx="1340428" cy="584775"/>
          </a:xfrm>
          <a:prstGeom prst="rect">
            <a:avLst/>
          </a:prstGeom>
          <a:noFill/>
          <a:ln w="25400" cap="flat" cmpd="sng" algn="ctr">
            <a:solidFill>
              <a:srgbClr val="FFFFFF"/>
            </a:solidFill>
            <a:prstDash val="solid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200" b="1" kern="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: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3387436" y="2036618"/>
            <a:ext cx="1205346" cy="1039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390900" y="2661515"/>
            <a:ext cx="361257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3387436" y="1934151"/>
            <a:ext cx="0" cy="24866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592782" y="1890424"/>
            <a:ext cx="0" cy="2923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387436" y="1934151"/>
            <a:ext cx="0" cy="2923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5773882" y="2496702"/>
            <a:ext cx="0" cy="2923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4610100" y="2496702"/>
            <a:ext cx="0" cy="2923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3390899" y="2496702"/>
            <a:ext cx="0" cy="2923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7003474" y="2496702"/>
            <a:ext cx="0" cy="2923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ight Brace 24"/>
          <p:cNvSpPr/>
          <p:nvPr/>
        </p:nvSpPr>
        <p:spPr>
          <a:xfrm>
            <a:off x="7252855" y="1770059"/>
            <a:ext cx="228600" cy="1019031"/>
          </a:xfrm>
          <a:prstGeom prst="righ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 Box 5">
            <a:extLst>
              <a:ext uri="{FF2B5EF4-FFF2-40B4-BE49-F238E27FC236}">
                <a16:creationId xmlns:a16="http://schemas.microsoft.com/office/drawing/2014/main" id="{36921960-A51D-4C51-AB02-F7BF0360B5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61167" y="1970811"/>
            <a:ext cx="1236519" cy="584775"/>
          </a:xfrm>
          <a:prstGeom prst="rect">
            <a:avLst/>
          </a:prstGeom>
          <a:noFill/>
          <a:ln w="25400" cap="flat" cmpd="sng" algn="ctr">
            <a:solidFill>
              <a:srgbClr val="FFFFFF"/>
            </a:solidFill>
            <a:prstDash val="solid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>
                <a:latin typeface="Times New Roman" pitchFamily="18" charset="0"/>
                <a:cs typeface="Times New Roman" pitchFamily="18" charset="0"/>
              </a:rPr>
              <a:t>? kg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1810221-4EEA-4B43-BBE9-944535C41AA6}"/>
              </a:ext>
            </a:extLst>
          </p:cNvPr>
          <p:cNvSpPr txBox="1"/>
          <p:nvPr/>
        </p:nvSpPr>
        <p:spPr>
          <a:xfrm>
            <a:off x="1350819" y="3358667"/>
            <a:ext cx="10645238" cy="1813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17 kg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lô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-gam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28" name="Text Box 5">
            <a:extLst>
              <a:ext uri="{FF2B5EF4-FFF2-40B4-BE49-F238E27FC236}">
                <a16:creationId xmlns:a16="http://schemas.microsoft.com/office/drawing/2014/main" id="{36921960-A51D-4C51-AB02-F7BF0360B5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0900" y="1228753"/>
            <a:ext cx="1336964" cy="584775"/>
          </a:xfrm>
          <a:prstGeom prst="rect">
            <a:avLst/>
          </a:prstGeom>
          <a:noFill/>
          <a:ln w="25400" cap="flat" cmpd="sng" algn="ctr">
            <a:solidFill>
              <a:srgbClr val="FFFFFF"/>
            </a:solidFill>
            <a:prstDash val="solid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>
                <a:latin typeface="Times New Roman" pitchFamily="18" charset="0"/>
                <a:cs typeface="Times New Roman" pitchFamily="18" charset="0"/>
              </a:rPr>
              <a:t>17 kg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4615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409</TotalTime>
  <Words>308</Words>
  <Application>Microsoft Office PowerPoint</Application>
  <PresentationFormat>Màn hình rộng</PresentationFormat>
  <Paragraphs>83</Paragraphs>
  <Slides>11</Slides>
  <Notes>2</Notes>
  <HiddenSlides>0</HiddenSlides>
  <MMClips>2</MMClips>
  <ScaleCrop>false</ScaleCrop>
  <HeadingPairs>
    <vt:vector size="6" baseType="variant">
      <vt:variant>
        <vt:lpstr>Phông được Dùng</vt:lpstr>
      </vt:variant>
      <vt:variant>
        <vt:i4>9</vt:i4>
      </vt:variant>
      <vt:variant>
        <vt:lpstr>Chủ đề</vt:lpstr>
      </vt:variant>
      <vt:variant>
        <vt:i4>3</vt:i4>
      </vt:variant>
      <vt:variant>
        <vt:lpstr>Tiêu đề Bản chiếu</vt:lpstr>
      </vt:variant>
      <vt:variant>
        <vt:i4>11</vt:i4>
      </vt:variant>
    </vt:vector>
  </HeadingPairs>
  <TitlesOfParts>
    <vt:vector size="23" baseType="lpstr">
      <vt:lpstr>等线</vt:lpstr>
      <vt:lpstr>微软雅黑</vt:lpstr>
      <vt:lpstr>Arial</vt:lpstr>
      <vt:lpstr>Calibri</vt:lpstr>
      <vt:lpstr>Calibri Light</vt:lpstr>
      <vt:lpstr>Chelsea Market</vt:lpstr>
      <vt:lpstr>Fredoka One</vt:lpstr>
      <vt:lpstr>Quicksand</vt:lpstr>
      <vt:lpstr>Times New Roman</vt:lpstr>
      <vt:lpstr>1_Office Theme</vt:lpstr>
      <vt:lpstr>6_Office Theme</vt:lpstr>
      <vt:lpstr>Office 主题​​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Hà Nguyễn Thị Thu</cp:lastModifiedBy>
  <cp:revision>24</cp:revision>
  <dcterms:created xsi:type="dcterms:W3CDTF">2022-03-12T03:29:27Z</dcterms:created>
  <dcterms:modified xsi:type="dcterms:W3CDTF">2022-04-18T04:41:58Z</dcterms:modified>
</cp:coreProperties>
</file>