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94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huất Thị Phương Dung" userId="92eaf315-232e-4869-b372-1a37c6328134" providerId="ADAL" clId="{266D0FF8-A464-4F3E-A74E-28DFDF5F4AFF}"/>
    <pc:docChg chg="undo custSel addSld delSld modSld">
      <pc:chgData name="Khuất Thị Phương Dung" userId="92eaf315-232e-4869-b372-1a37c6328134" providerId="ADAL" clId="{266D0FF8-A464-4F3E-A74E-28DFDF5F4AFF}" dt="2021-04-19T16:21:27.753" v="1977"/>
      <pc:docMkLst>
        <pc:docMk/>
      </pc:docMkLst>
      <pc:sldChg chg="addSp delSp modSp mod modAnim">
        <pc:chgData name="Khuất Thị Phương Dung" userId="92eaf315-232e-4869-b372-1a37c6328134" providerId="ADAL" clId="{266D0FF8-A464-4F3E-A74E-28DFDF5F4AFF}" dt="2021-04-19T16:17:05.951" v="1763" actId="14100"/>
        <pc:sldMkLst>
          <pc:docMk/>
          <pc:sldMk cId="2987493074" sldId="257"/>
        </pc:sldMkLst>
        <pc:spChg chg="del">
          <ac:chgData name="Khuất Thị Phương Dung" userId="92eaf315-232e-4869-b372-1a37c6328134" providerId="ADAL" clId="{266D0FF8-A464-4F3E-A74E-28DFDF5F4AFF}" dt="2021-04-19T16:17:00.667" v="1761"/>
          <ac:spMkLst>
            <pc:docMk/>
            <pc:sldMk cId="2987493074" sldId="257"/>
            <ac:spMk id="3" creationId="{B19072BB-3529-4FC3-ADB9-3C09C589B939}"/>
          </ac:spMkLst>
        </pc:spChg>
        <pc:picChg chg="add mod">
          <ac:chgData name="Khuất Thị Phương Dung" userId="92eaf315-232e-4869-b372-1a37c6328134" providerId="ADAL" clId="{266D0FF8-A464-4F3E-A74E-28DFDF5F4AFF}" dt="2021-04-19T16:17:05.951" v="1763" actId="14100"/>
          <ac:picMkLst>
            <pc:docMk/>
            <pc:sldMk cId="2987493074" sldId="257"/>
            <ac:picMk id="4" creationId="{8249ADF5-F229-47BB-8BE2-B88A9A09F925}"/>
          </ac:picMkLst>
        </pc:picChg>
      </pc:sldChg>
      <pc:sldChg chg="addSp delSp modSp mod delAnim modAnim">
        <pc:chgData name="Khuất Thị Phương Dung" userId="92eaf315-232e-4869-b372-1a37c6328134" providerId="ADAL" clId="{266D0FF8-A464-4F3E-A74E-28DFDF5F4AFF}" dt="2021-04-19T14:17:16.702" v="363"/>
        <pc:sldMkLst>
          <pc:docMk/>
          <pc:sldMk cId="892870617" sldId="259"/>
        </pc:sldMkLst>
        <pc:spChg chg="mod">
          <ac:chgData name="Khuất Thị Phương Dung" userId="92eaf315-232e-4869-b372-1a37c6328134" providerId="ADAL" clId="{266D0FF8-A464-4F3E-A74E-28DFDF5F4AFF}" dt="2021-04-19T14:08:07.331" v="239" actId="14100"/>
          <ac:spMkLst>
            <pc:docMk/>
            <pc:sldMk cId="892870617" sldId="259"/>
            <ac:spMk id="6" creationId="{C36785AD-5BE1-4459-AF58-C2C10840F142}"/>
          </ac:spMkLst>
        </pc:spChg>
        <pc:spChg chg="add mod">
          <ac:chgData name="Khuất Thị Phương Dung" userId="92eaf315-232e-4869-b372-1a37c6328134" providerId="ADAL" clId="{266D0FF8-A464-4F3E-A74E-28DFDF5F4AFF}" dt="2021-04-19T14:08:45.160" v="245" actId="1076"/>
          <ac:spMkLst>
            <pc:docMk/>
            <pc:sldMk cId="892870617" sldId="259"/>
            <ac:spMk id="17" creationId="{E40203E5-4023-40BA-9A93-BF97DF7CFFD7}"/>
          </ac:spMkLst>
        </pc:spChg>
        <pc:spChg chg="add del mod">
          <ac:chgData name="Khuất Thị Phương Dung" userId="92eaf315-232e-4869-b372-1a37c6328134" providerId="ADAL" clId="{266D0FF8-A464-4F3E-A74E-28DFDF5F4AFF}" dt="2021-04-19T13:58:12.456" v="88" actId="478"/>
          <ac:spMkLst>
            <pc:docMk/>
            <pc:sldMk cId="892870617" sldId="259"/>
            <ac:spMk id="19" creationId="{37A51507-0ED7-4BD3-97BD-EDB11B9F00B0}"/>
          </ac:spMkLst>
        </pc:spChg>
        <pc:spChg chg="add mod">
          <ac:chgData name="Khuất Thị Phương Dung" userId="92eaf315-232e-4869-b372-1a37c6328134" providerId="ADAL" clId="{266D0FF8-A464-4F3E-A74E-28DFDF5F4AFF}" dt="2021-04-19T14:01:08.674" v="142" actId="13822"/>
          <ac:spMkLst>
            <pc:docMk/>
            <pc:sldMk cId="892870617" sldId="259"/>
            <ac:spMk id="20" creationId="{0CC7A12E-E41F-41EA-855E-5A7A6924A7B7}"/>
          </ac:spMkLst>
        </pc:spChg>
        <pc:spChg chg="add mod">
          <ac:chgData name="Khuất Thị Phương Dung" userId="92eaf315-232e-4869-b372-1a37c6328134" providerId="ADAL" clId="{266D0FF8-A464-4F3E-A74E-28DFDF5F4AFF}" dt="2021-04-19T14:01:27.636" v="145" actId="13822"/>
          <ac:spMkLst>
            <pc:docMk/>
            <pc:sldMk cId="892870617" sldId="259"/>
            <ac:spMk id="22" creationId="{0301CD22-559F-473D-9A80-438B23F5FF1C}"/>
          </ac:spMkLst>
        </pc:spChg>
        <pc:spChg chg="add mod">
          <ac:chgData name="Khuất Thị Phương Dung" userId="92eaf315-232e-4869-b372-1a37c6328134" providerId="ADAL" clId="{266D0FF8-A464-4F3E-A74E-28DFDF5F4AFF}" dt="2021-04-19T14:02:27.357" v="165" actId="164"/>
          <ac:spMkLst>
            <pc:docMk/>
            <pc:sldMk cId="892870617" sldId="259"/>
            <ac:spMk id="23" creationId="{695CC887-5E12-47E9-AE2D-A0E9F08B0A1B}"/>
          </ac:spMkLst>
        </pc:spChg>
        <pc:spChg chg="add del">
          <ac:chgData name="Khuất Thị Phương Dung" userId="92eaf315-232e-4869-b372-1a37c6328134" providerId="ADAL" clId="{266D0FF8-A464-4F3E-A74E-28DFDF5F4AFF}" dt="2021-04-19T13:57:35.877" v="74" actId="22"/>
          <ac:spMkLst>
            <pc:docMk/>
            <pc:sldMk cId="892870617" sldId="259"/>
            <ac:spMk id="25" creationId="{E6381840-D72F-4188-AE0B-3958BC2D66A3}"/>
          </ac:spMkLst>
        </pc:spChg>
        <pc:spChg chg="add mod">
          <ac:chgData name="Khuất Thị Phương Dung" userId="92eaf315-232e-4869-b372-1a37c6328134" providerId="ADAL" clId="{266D0FF8-A464-4F3E-A74E-28DFDF5F4AFF}" dt="2021-04-19T14:02:58.958" v="182" actId="164"/>
          <ac:spMkLst>
            <pc:docMk/>
            <pc:sldMk cId="892870617" sldId="259"/>
            <ac:spMk id="26" creationId="{A0E76C11-B47A-48C4-A9E2-1A747D6449D4}"/>
          </ac:spMkLst>
        </pc:spChg>
        <pc:spChg chg="add del mod">
          <ac:chgData name="Khuất Thị Phương Dung" userId="92eaf315-232e-4869-b372-1a37c6328134" providerId="ADAL" clId="{266D0FF8-A464-4F3E-A74E-28DFDF5F4AFF}" dt="2021-04-19T13:57:56.588" v="82" actId="478"/>
          <ac:spMkLst>
            <pc:docMk/>
            <pc:sldMk cId="892870617" sldId="259"/>
            <ac:spMk id="28" creationId="{C94D6254-68F8-426A-ADD3-89A15CECA4B7}"/>
          </ac:spMkLst>
        </pc:spChg>
        <pc:spChg chg="add mod">
          <ac:chgData name="Khuất Thị Phương Dung" userId="92eaf315-232e-4869-b372-1a37c6328134" providerId="ADAL" clId="{266D0FF8-A464-4F3E-A74E-28DFDF5F4AFF}" dt="2021-04-19T14:01:34.664" v="146" actId="13822"/>
          <ac:spMkLst>
            <pc:docMk/>
            <pc:sldMk cId="892870617" sldId="259"/>
            <ac:spMk id="29" creationId="{2C448A78-1515-4C29-AE4F-2E556FDDCCE7}"/>
          </ac:spMkLst>
        </pc:spChg>
        <pc:spChg chg="add del">
          <ac:chgData name="Khuất Thị Phương Dung" userId="92eaf315-232e-4869-b372-1a37c6328134" providerId="ADAL" clId="{266D0FF8-A464-4F3E-A74E-28DFDF5F4AFF}" dt="2021-04-19T13:58:15.701" v="89" actId="478"/>
          <ac:spMkLst>
            <pc:docMk/>
            <pc:sldMk cId="892870617" sldId="259"/>
            <ac:spMk id="31" creationId="{651185F5-AF17-4C82-9760-52F3B8F6A746}"/>
          </ac:spMkLst>
        </pc:spChg>
        <pc:spChg chg="add mod">
          <ac:chgData name="Khuất Thị Phương Dung" userId="92eaf315-232e-4869-b372-1a37c6328134" providerId="ADAL" clId="{266D0FF8-A464-4F3E-A74E-28DFDF5F4AFF}" dt="2021-04-19T13:59:05.793" v="105" actId="1076"/>
          <ac:spMkLst>
            <pc:docMk/>
            <pc:sldMk cId="892870617" sldId="259"/>
            <ac:spMk id="33" creationId="{4F06BCBD-DE91-4385-A738-47E170856CA1}"/>
          </ac:spMkLst>
        </pc:spChg>
        <pc:spChg chg="add mod">
          <ac:chgData name="Khuất Thị Phương Dung" userId="92eaf315-232e-4869-b372-1a37c6328134" providerId="ADAL" clId="{266D0FF8-A464-4F3E-A74E-28DFDF5F4AFF}" dt="2021-04-19T14:00:21.731" v="133" actId="403"/>
          <ac:spMkLst>
            <pc:docMk/>
            <pc:sldMk cId="892870617" sldId="259"/>
            <ac:spMk id="36" creationId="{0D586A7E-F8B6-492A-BB55-D80AC7CCED55}"/>
          </ac:spMkLst>
        </pc:spChg>
        <pc:spChg chg="add del mod">
          <ac:chgData name="Khuất Thị Phương Dung" userId="92eaf315-232e-4869-b372-1a37c6328134" providerId="ADAL" clId="{266D0FF8-A464-4F3E-A74E-28DFDF5F4AFF}" dt="2021-04-19T14:00:35.794" v="138" actId="478"/>
          <ac:spMkLst>
            <pc:docMk/>
            <pc:sldMk cId="892870617" sldId="259"/>
            <ac:spMk id="39" creationId="{AC97B341-57F9-4609-8B26-1FA2B72740E9}"/>
          </ac:spMkLst>
        </pc:spChg>
        <pc:spChg chg="add mod">
          <ac:chgData name="Khuất Thị Phương Dung" userId="92eaf315-232e-4869-b372-1a37c6328134" providerId="ADAL" clId="{266D0FF8-A464-4F3E-A74E-28DFDF5F4AFF}" dt="2021-04-19T14:01:22" v="144" actId="13822"/>
          <ac:spMkLst>
            <pc:docMk/>
            <pc:sldMk cId="892870617" sldId="259"/>
            <ac:spMk id="40" creationId="{22367F56-0355-4144-9577-B1F18BEB9526}"/>
          </ac:spMkLst>
        </pc:spChg>
        <pc:spChg chg="add mod">
          <ac:chgData name="Khuất Thị Phương Dung" userId="92eaf315-232e-4869-b372-1a37c6328134" providerId="ADAL" clId="{266D0FF8-A464-4F3E-A74E-28DFDF5F4AFF}" dt="2021-04-19T14:02:27.357" v="165" actId="164"/>
          <ac:spMkLst>
            <pc:docMk/>
            <pc:sldMk cId="892870617" sldId="259"/>
            <ac:spMk id="43" creationId="{3B0680C6-58AB-465C-8AA8-F4CD188651BF}"/>
          </ac:spMkLst>
        </pc:spChg>
        <pc:spChg chg="add del mod">
          <ac:chgData name="Khuất Thị Phương Dung" userId="92eaf315-232e-4869-b372-1a37c6328134" providerId="ADAL" clId="{266D0FF8-A464-4F3E-A74E-28DFDF5F4AFF}" dt="2021-04-19T14:03:50.396" v="187" actId="478"/>
          <ac:spMkLst>
            <pc:docMk/>
            <pc:sldMk cId="892870617" sldId="259"/>
            <ac:spMk id="46" creationId="{BD5D7BAA-0DA0-4A4F-AB4E-AED0AD0C20D5}"/>
          </ac:spMkLst>
        </pc:spChg>
        <pc:spChg chg="add mod">
          <ac:chgData name="Khuất Thị Phương Dung" userId="92eaf315-232e-4869-b372-1a37c6328134" providerId="ADAL" clId="{266D0FF8-A464-4F3E-A74E-28DFDF5F4AFF}" dt="2021-04-19T14:02:58.958" v="182" actId="164"/>
          <ac:spMkLst>
            <pc:docMk/>
            <pc:sldMk cId="892870617" sldId="259"/>
            <ac:spMk id="47" creationId="{1ED3DE86-C344-4D6F-9E04-8D53C777206F}"/>
          </ac:spMkLst>
        </pc:spChg>
        <pc:spChg chg="mod">
          <ac:chgData name="Khuất Thị Phương Dung" userId="92eaf315-232e-4869-b372-1a37c6328134" providerId="ADAL" clId="{266D0FF8-A464-4F3E-A74E-28DFDF5F4AFF}" dt="2021-04-19T14:04:16.233" v="194"/>
          <ac:spMkLst>
            <pc:docMk/>
            <pc:sldMk cId="892870617" sldId="259"/>
            <ac:spMk id="51" creationId="{7031D7F8-7836-476C-A11A-0947D1E3EB34}"/>
          </ac:spMkLst>
        </pc:spChg>
        <pc:spChg chg="mod">
          <ac:chgData name="Khuất Thị Phương Dung" userId="92eaf315-232e-4869-b372-1a37c6328134" providerId="ADAL" clId="{266D0FF8-A464-4F3E-A74E-28DFDF5F4AFF}" dt="2021-04-19T14:04:31.600" v="204" actId="1076"/>
          <ac:spMkLst>
            <pc:docMk/>
            <pc:sldMk cId="892870617" sldId="259"/>
            <ac:spMk id="52" creationId="{6970FF48-62CF-4821-8E9B-A410F9E20F7F}"/>
          </ac:spMkLst>
        </pc:spChg>
        <pc:spChg chg="mod">
          <ac:chgData name="Khuất Thị Phương Dung" userId="92eaf315-232e-4869-b372-1a37c6328134" providerId="ADAL" clId="{266D0FF8-A464-4F3E-A74E-28DFDF5F4AFF}" dt="2021-04-19T14:04:48.241" v="213" actId="1076"/>
          <ac:spMkLst>
            <pc:docMk/>
            <pc:sldMk cId="892870617" sldId="259"/>
            <ac:spMk id="54" creationId="{78779255-B56E-4FC3-A745-BAF2640FCC09}"/>
          </ac:spMkLst>
        </pc:spChg>
        <pc:spChg chg="mod">
          <ac:chgData name="Khuất Thị Phương Dung" userId="92eaf315-232e-4869-b372-1a37c6328134" providerId="ADAL" clId="{266D0FF8-A464-4F3E-A74E-28DFDF5F4AFF}" dt="2021-04-19T14:05:03.560" v="218" actId="1076"/>
          <ac:spMkLst>
            <pc:docMk/>
            <pc:sldMk cId="892870617" sldId="259"/>
            <ac:spMk id="55" creationId="{466B563D-0262-45CA-B3C2-3E1FF2936CC8}"/>
          </ac:spMkLst>
        </pc:spChg>
        <pc:spChg chg="add mod">
          <ac:chgData name="Khuất Thị Phương Dung" userId="92eaf315-232e-4869-b372-1a37c6328134" providerId="ADAL" clId="{266D0FF8-A464-4F3E-A74E-28DFDF5F4AFF}" dt="2021-04-19T14:12:19.511" v="309" actId="1076"/>
          <ac:spMkLst>
            <pc:docMk/>
            <pc:sldMk cId="892870617" sldId="259"/>
            <ac:spMk id="56" creationId="{6D58BB98-B7F9-4F1B-8B61-08CEA6F608F0}"/>
          </ac:spMkLst>
        </pc:spChg>
        <pc:spChg chg="mod">
          <ac:chgData name="Khuất Thị Phương Dung" userId="92eaf315-232e-4869-b372-1a37c6328134" providerId="ADAL" clId="{266D0FF8-A464-4F3E-A74E-28DFDF5F4AFF}" dt="2021-04-19T14:11:29.164" v="275"/>
          <ac:spMkLst>
            <pc:docMk/>
            <pc:sldMk cId="892870617" sldId="259"/>
            <ac:spMk id="59" creationId="{2D3A6E83-9FDC-411E-9FE5-893BD0943B8C}"/>
          </ac:spMkLst>
        </pc:spChg>
        <pc:spChg chg="mod">
          <ac:chgData name="Khuất Thị Phương Dung" userId="92eaf315-232e-4869-b372-1a37c6328134" providerId="ADAL" clId="{266D0FF8-A464-4F3E-A74E-28DFDF5F4AFF}" dt="2021-04-19T14:11:42.043" v="292" actId="20577"/>
          <ac:spMkLst>
            <pc:docMk/>
            <pc:sldMk cId="892870617" sldId="259"/>
            <ac:spMk id="60" creationId="{36C78F5F-A4DC-48A8-8091-DE5FDE4F82CE}"/>
          </ac:spMkLst>
        </pc:spChg>
        <pc:spChg chg="mod">
          <ac:chgData name="Khuất Thị Phương Dung" userId="92eaf315-232e-4869-b372-1a37c6328134" providerId="ADAL" clId="{266D0FF8-A464-4F3E-A74E-28DFDF5F4AFF}" dt="2021-04-19T14:11:29.591" v="276"/>
          <ac:spMkLst>
            <pc:docMk/>
            <pc:sldMk cId="892870617" sldId="259"/>
            <ac:spMk id="62" creationId="{A92CB627-A874-4947-A2FE-160A355350FA}"/>
          </ac:spMkLst>
        </pc:spChg>
        <pc:spChg chg="mod">
          <ac:chgData name="Khuất Thị Phương Dung" userId="92eaf315-232e-4869-b372-1a37c6328134" providerId="ADAL" clId="{266D0FF8-A464-4F3E-A74E-28DFDF5F4AFF}" dt="2021-04-19T14:11:56.290" v="302" actId="20577"/>
          <ac:spMkLst>
            <pc:docMk/>
            <pc:sldMk cId="892870617" sldId="259"/>
            <ac:spMk id="63" creationId="{FDA4A3AE-7D8F-465A-9285-4CF80E214617}"/>
          </ac:spMkLst>
        </pc:spChg>
        <pc:spChg chg="add mod">
          <ac:chgData name="Khuất Thị Phương Dung" userId="92eaf315-232e-4869-b372-1a37c6328134" providerId="ADAL" clId="{266D0FF8-A464-4F3E-A74E-28DFDF5F4AFF}" dt="2021-04-19T14:11:09.911" v="271" actId="1076"/>
          <ac:spMkLst>
            <pc:docMk/>
            <pc:sldMk cId="892870617" sldId="259"/>
            <ac:spMk id="2058" creationId="{6C6BE176-97E8-458C-8AEE-6B8155052C5C}"/>
          </ac:spMkLst>
        </pc:spChg>
        <pc:grpChg chg="add mod">
          <ac:chgData name="Khuất Thị Phương Dung" userId="92eaf315-232e-4869-b372-1a37c6328134" providerId="ADAL" clId="{266D0FF8-A464-4F3E-A74E-28DFDF5F4AFF}" dt="2021-04-19T14:11:14.183" v="272" actId="1076"/>
          <ac:grpSpMkLst>
            <pc:docMk/>
            <pc:sldMk cId="892870617" sldId="259"/>
            <ac:grpSpMk id="50" creationId="{604965C7-0AF1-4768-B0AA-E0593F73988B}"/>
          </ac:grpSpMkLst>
        </pc:grpChg>
        <pc:grpChg chg="add mod">
          <ac:chgData name="Khuất Thị Phương Dung" userId="92eaf315-232e-4869-b372-1a37c6328134" providerId="ADAL" clId="{266D0FF8-A464-4F3E-A74E-28DFDF5F4AFF}" dt="2021-04-19T14:11:08.488" v="270" actId="1076"/>
          <ac:grpSpMkLst>
            <pc:docMk/>
            <pc:sldMk cId="892870617" sldId="259"/>
            <ac:grpSpMk id="53" creationId="{493D3311-35EC-412C-8043-BA3C385A9A97}"/>
          </ac:grpSpMkLst>
        </pc:grpChg>
        <pc:grpChg chg="add mod">
          <ac:chgData name="Khuất Thị Phương Dung" userId="92eaf315-232e-4869-b372-1a37c6328134" providerId="ADAL" clId="{266D0FF8-A464-4F3E-A74E-28DFDF5F4AFF}" dt="2021-04-19T14:12:22.424" v="310" actId="1076"/>
          <ac:grpSpMkLst>
            <pc:docMk/>
            <pc:sldMk cId="892870617" sldId="259"/>
            <ac:grpSpMk id="58" creationId="{CDF13FC1-399A-49F6-AB94-A56CB32E4684}"/>
          </ac:grpSpMkLst>
        </pc:grpChg>
        <pc:grpChg chg="add mod">
          <ac:chgData name="Khuất Thị Phương Dung" userId="92eaf315-232e-4869-b372-1a37c6328134" providerId="ADAL" clId="{266D0FF8-A464-4F3E-A74E-28DFDF5F4AFF}" dt="2021-04-19T14:12:14.871" v="307" actId="1076"/>
          <ac:grpSpMkLst>
            <pc:docMk/>
            <pc:sldMk cId="892870617" sldId="259"/>
            <ac:grpSpMk id="61" creationId="{49643B7F-2146-44F4-AEBD-F7501496D884}"/>
          </ac:grpSpMkLst>
        </pc:grpChg>
        <pc:grpChg chg="add mod">
          <ac:chgData name="Khuất Thị Phương Dung" userId="92eaf315-232e-4869-b372-1a37c6328134" providerId="ADAL" clId="{266D0FF8-A464-4F3E-A74E-28DFDF5F4AFF}" dt="2021-04-19T14:09:33.775" v="252" actId="1076"/>
          <ac:grpSpMkLst>
            <pc:docMk/>
            <pc:sldMk cId="892870617" sldId="259"/>
            <ac:grpSpMk id="2048" creationId="{1973FA6F-CFC4-4FE1-8397-A3206CE937FF}"/>
          </ac:grpSpMkLst>
        </pc:grpChg>
        <pc:grpChg chg="add mod">
          <ac:chgData name="Khuất Thị Phương Dung" userId="92eaf315-232e-4869-b372-1a37c6328134" providerId="ADAL" clId="{266D0FF8-A464-4F3E-A74E-28DFDF5F4AFF}" dt="2021-04-19T14:09:43.943" v="255" actId="1076"/>
          <ac:grpSpMkLst>
            <pc:docMk/>
            <pc:sldMk cId="892870617" sldId="259"/>
            <ac:grpSpMk id="2051" creationId="{FA82BD5E-A461-454E-AA92-4769CF7216F3}"/>
          </ac:grpSpMkLst>
        </pc:grpChg>
        <pc:grpChg chg="add mod">
          <ac:chgData name="Khuất Thị Phương Dung" userId="92eaf315-232e-4869-b372-1a37c6328134" providerId="ADAL" clId="{266D0FF8-A464-4F3E-A74E-28DFDF5F4AFF}" dt="2021-04-19T14:09:47.623" v="256" actId="1076"/>
          <ac:grpSpMkLst>
            <pc:docMk/>
            <pc:sldMk cId="892870617" sldId="259"/>
            <ac:grpSpMk id="2053" creationId="{E9292A61-B4C9-4505-8A78-50E5ECD3EB86}"/>
          </ac:grpSpMkLst>
        </pc:grpChg>
        <pc:grpChg chg="add mod">
          <ac:chgData name="Khuất Thị Phương Dung" userId="92eaf315-232e-4869-b372-1a37c6328134" providerId="ADAL" clId="{266D0FF8-A464-4F3E-A74E-28DFDF5F4AFF}" dt="2021-04-19T14:09:36.615" v="253" actId="1076"/>
          <ac:grpSpMkLst>
            <pc:docMk/>
            <pc:sldMk cId="892870617" sldId="259"/>
            <ac:grpSpMk id="2055" creationId="{E6B937DC-AA9D-4A0B-9632-A35DF985EAD4}"/>
          </ac:grpSpMkLst>
        </pc:grpChg>
        <pc:grpChg chg="add mod">
          <ac:chgData name="Khuất Thị Phương Dung" userId="92eaf315-232e-4869-b372-1a37c6328134" providerId="ADAL" clId="{266D0FF8-A464-4F3E-A74E-28DFDF5F4AFF}" dt="2021-04-19T14:09:51.711" v="257" actId="1076"/>
          <ac:grpSpMkLst>
            <pc:docMk/>
            <pc:sldMk cId="892870617" sldId="259"/>
            <ac:grpSpMk id="2057" creationId="{89F6BB1F-25F8-4AE2-A636-CBE6C9B787E0}"/>
          </ac:grpSpMkLst>
        </pc:grpChg>
        <pc:graphicFrameChg chg="add del mod modGraphic">
          <ac:chgData name="Khuất Thị Phương Dung" userId="92eaf315-232e-4869-b372-1a37c6328134" providerId="ADAL" clId="{266D0FF8-A464-4F3E-A74E-28DFDF5F4AFF}" dt="2021-04-19T14:14:38.010" v="313" actId="478"/>
          <ac:graphicFrameMkLst>
            <pc:docMk/>
            <pc:sldMk cId="892870617" sldId="259"/>
            <ac:graphicFrameMk id="2060" creationId="{60FCD188-EEE2-43BE-94B9-95420E4B3075}"/>
          </ac:graphicFrameMkLst>
        </pc:graphicFrameChg>
        <pc:picChg chg="add del mod">
          <ac:chgData name="Khuất Thị Phương Dung" userId="92eaf315-232e-4869-b372-1a37c6328134" providerId="ADAL" clId="{266D0FF8-A464-4F3E-A74E-28DFDF5F4AFF}" dt="2021-04-19T13:56:39.074" v="64" actId="478"/>
          <ac:picMkLst>
            <pc:docMk/>
            <pc:sldMk cId="892870617" sldId="259"/>
            <ac:picMk id="18" creationId="{34F6ACC3-1BB2-4545-BD76-1BFC064703C9}"/>
          </ac:picMkLst>
        </pc:picChg>
        <pc:picChg chg="mod">
          <ac:chgData name="Khuất Thị Phương Dung" userId="92eaf315-232e-4869-b372-1a37c6328134" providerId="ADAL" clId="{266D0FF8-A464-4F3E-A74E-28DFDF5F4AFF}" dt="2021-04-19T14:12:12.280" v="306" actId="1076"/>
          <ac:picMkLst>
            <pc:docMk/>
            <pc:sldMk cId="892870617" sldId="259"/>
            <ac:picMk id="2050" creationId="{EA9FB2E2-A428-43E4-B6C8-F0E7D2C760A7}"/>
          </ac:picMkLst>
        </pc:picChg>
        <pc:cxnChg chg="mod">
          <ac:chgData name="Khuất Thị Phương Dung" userId="92eaf315-232e-4869-b372-1a37c6328134" providerId="ADAL" clId="{266D0FF8-A464-4F3E-A74E-28DFDF5F4AFF}" dt="2021-04-19T14:08:13.537" v="240" actId="1076"/>
          <ac:cxnSpMkLst>
            <pc:docMk/>
            <pc:sldMk cId="892870617" sldId="259"/>
            <ac:cxnSpMk id="8" creationId="{E716A616-1303-424C-8F61-0042F9CA172E}"/>
          </ac:cxnSpMkLst>
        </pc:cxnChg>
        <pc:cxnChg chg="del">
          <ac:chgData name="Khuất Thị Phương Dung" userId="92eaf315-232e-4869-b372-1a37c6328134" providerId="ADAL" clId="{266D0FF8-A464-4F3E-A74E-28DFDF5F4AFF}" dt="2021-04-19T14:08:26.445" v="243" actId="478"/>
          <ac:cxnSpMkLst>
            <pc:docMk/>
            <pc:sldMk cId="892870617" sldId="259"/>
            <ac:cxnSpMk id="11" creationId="{6F201C54-1EC4-4261-91E6-A4A4C49A2F24}"/>
          </ac:cxnSpMkLst>
        </pc:cxnChg>
        <pc:cxnChg chg="mod">
          <ac:chgData name="Khuất Thị Phương Dung" userId="92eaf315-232e-4869-b372-1a37c6328134" providerId="ADAL" clId="{266D0FF8-A464-4F3E-A74E-28DFDF5F4AFF}" dt="2021-04-19T14:08:22.888" v="242" actId="14100"/>
          <ac:cxnSpMkLst>
            <pc:docMk/>
            <pc:sldMk cId="892870617" sldId="259"/>
            <ac:cxnSpMk id="14" creationId="{B05BB765-87C1-4089-BE46-2EE3CE01F81E}"/>
          </ac:cxnSpMkLst>
        </pc:cxnChg>
        <pc:cxnChg chg="mod">
          <ac:chgData name="Khuất Thị Phương Dung" userId="92eaf315-232e-4869-b372-1a37c6328134" providerId="ADAL" clId="{266D0FF8-A464-4F3E-A74E-28DFDF5F4AFF}" dt="2021-04-19T14:08:32.144" v="244" actId="1076"/>
          <ac:cxnSpMkLst>
            <pc:docMk/>
            <pc:sldMk cId="892870617" sldId="259"/>
            <ac:cxnSpMk id="16" creationId="{7228CBBF-2428-4A73-93F4-E1F3BED63A2E}"/>
          </ac:cxnSpMkLst>
        </pc:cxnChg>
      </pc:sldChg>
      <pc:sldChg chg="addSp delSp modSp new mod">
        <pc:chgData name="Khuất Thị Phương Dung" userId="92eaf315-232e-4869-b372-1a37c6328134" providerId="ADAL" clId="{266D0FF8-A464-4F3E-A74E-28DFDF5F4AFF}" dt="2021-04-19T14:44:29.526" v="482" actId="1076"/>
        <pc:sldMkLst>
          <pc:docMk/>
          <pc:sldMk cId="4151167378" sldId="260"/>
        </pc:sldMkLst>
        <pc:spChg chg="del mod">
          <ac:chgData name="Khuất Thị Phương Dung" userId="92eaf315-232e-4869-b372-1a37c6328134" providerId="ADAL" clId="{266D0FF8-A464-4F3E-A74E-28DFDF5F4AFF}" dt="2021-04-19T14:24:35.827" v="369" actId="478"/>
          <ac:spMkLst>
            <pc:docMk/>
            <pc:sldMk cId="4151167378" sldId="260"/>
            <ac:spMk id="2" creationId="{1B3CD5B1-39EC-4C91-8B0D-D4DF44EDB233}"/>
          </ac:spMkLst>
        </pc:spChg>
        <pc:spChg chg="del">
          <ac:chgData name="Khuất Thị Phương Dung" userId="92eaf315-232e-4869-b372-1a37c6328134" providerId="ADAL" clId="{266D0FF8-A464-4F3E-A74E-28DFDF5F4AFF}" dt="2021-04-19T14:32:39.886" v="370" actId="931"/>
          <ac:spMkLst>
            <pc:docMk/>
            <pc:sldMk cId="4151167378" sldId="260"/>
            <ac:spMk id="3" creationId="{C0456CEF-9CEF-46BD-8C1B-F9AE1AF51663}"/>
          </ac:spMkLst>
        </pc:spChg>
        <pc:spChg chg="add mod">
          <ac:chgData name="Khuất Thị Phương Dung" userId="92eaf315-232e-4869-b372-1a37c6328134" providerId="ADAL" clId="{266D0FF8-A464-4F3E-A74E-28DFDF5F4AFF}" dt="2021-04-19T14:44:29.526" v="482" actId="1076"/>
          <ac:spMkLst>
            <pc:docMk/>
            <pc:sldMk cId="4151167378" sldId="260"/>
            <ac:spMk id="6" creationId="{6A030969-4678-4659-AD41-D84BAEF1C6D3}"/>
          </ac:spMkLst>
        </pc:spChg>
        <pc:spChg chg="add mod">
          <ac:chgData name="Khuất Thị Phương Dung" userId="92eaf315-232e-4869-b372-1a37c6328134" providerId="ADAL" clId="{266D0FF8-A464-4F3E-A74E-28DFDF5F4AFF}" dt="2021-04-19T14:44:07.813" v="477" actId="1037"/>
          <ac:spMkLst>
            <pc:docMk/>
            <pc:sldMk cId="4151167378" sldId="260"/>
            <ac:spMk id="8" creationId="{9F284F00-FBA5-43B3-8884-14999A1CFD17}"/>
          </ac:spMkLst>
        </pc:spChg>
        <pc:spChg chg="add mod ord">
          <ac:chgData name="Khuất Thị Phương Dung" userId="92eaf315-232e-4869-b372-1a37c6328134" providerId="ADAL" clId="{266D0FF8-A464-4F3E-A74E-28DFDF5F4AFF}" dt="2021-04-19T14:44:07.813" v="477" actId="1037"/>
          <ac:spMkLst>
            <pc:docMk/>
            <pc:sldMk cId="4151167378" sldId="260"/>
            <ac:spMk id="9" creationId="{692223DA-0323-4F2C-8D78-51A11D84287C}"/>
          </ac:spMkLst>
        </pc:spChg>
        <pc:picChg chg="add mod modCrop">
          <ac:chgData name="Khuất Thị Phương Dung" userId="92eaf315-232e-4869-b372-1a37c6328134" providerId="ADAL" clId="{266D0FF8-A464-4F3E-A74E-28DFDF5F4AFF}" dt="2021-04-19T14:44:07.813" v="477" actId="1037"/>
          <ac:picMkLst>
            <pc:docMk/>
            <pc:sldMk cId="4151167378" sldId="260"/>
            <ac:picMk id="5" creationId="{EC174DE5-4AA6-4157-8CE8-1815494CEFB1}"/>
          </ac:picMkLst>
        </pc:picChg>
      </pc:sldChg>
      <pc:sldChg chg="addSp delSp modSp new mod modAnim">
        <pc:chgData name="Khuất Thị Phương Dung" userId="92eaf315-232e-4869-b372-1a37c6328134" providerId="ADAL" clId="{266D0FF8-A464-4F3E-A74E-28DFDF5F4AFF}" dt="2021-04-19T15:12:27.032" v="622"/>
        <pc:sldMkLst>
          <pc:docMk/>
          <pc:sldMk cId="223562378" sldId="261"/>
        </pc:sldMkLst>
        <pc:spChg chg="del">
          <ac:chgData name="Khuất Thị Phương Dung" userId="92eaf315-232e-4869-b372-1a37c6328134" providerId="ADAL" clId="{266D0FF8-A464-4F3E-A74E-28DFDF5F4AFF}" dt="2021-04-19T14:56:44.873" v="533" actId="478"/>
          <ac:spMkLst>
            <pc:docMk/>
            <pc:sldMk cId="223562378" sldId="261"/>
            <ac:spMk id="2" creationId="{BF30BCD8-E60E-4DE9-A9C9-1E2612C0FA49}"/>
          </ac:spMkLst>
        </pc:spChg>
        <pc:spChg chg="del">
          <ac:chgData name="Khuất Thị Phương Dung" userId="92eaf315-232e-4869-b372-1a37c6328134" providerId="ADAL" clId="{266D0FF8-A464-4F3E-A74E-28DFDF5F4AFF}" dt="2021-04-19T14:56:42.946" v="532" actId="478"/>
          <ac:spMkLst>
            <pc:docMk/>
            <pc:sldMk cId="223562378" sldId="261"/>
            <ac:spMk id="3" creationId="{A29D75C2-7D22-4E20-A1E9-C5316017AE18}"/>
          </ac:spMkLst>
        </pc:spChg>
        <pc:spChg chg="add mod">
          <ac:chgData name="Khuất Thị Phương Dung" userId="92eaf315-232e-4869-b372-1a37c6328134" providerId="ADAL" clId="{266D0FF8-A464-4F3E-A74E-28DFDF5F4AFF}" dt="2021-04-19T15:12:17.354" v="620" actId="14100"/>
          <ac:spMkLst>
            <pc:docMk/>
            <pc:sldMk cId="223562378" sldId="261"/>
            <ac:spMk id="5" creationId="{DA034EA5-258C-4F43-99F5-BDD9F79943C8}"/>
          </ac:spMkLst>
        </pc:spChg>
        <pc:spChg chg="add del mod">
          <ac:chgData name="Khuất Thị Phương Dung" userId="92eaf315-232e-4869-b372-1a37c6328134" providerId="ADAL" clId="{266D0FF8-A464-4F3E-A74E-28DFDF5F4AFF}" dt="2021-04-19T14:56:47.212" v="534" actId="478"/>
          <ac:spMkLst>
            <pc:docMk/>
            <pc:sldMk cId="223562378" sldId="261"/>
            <ac:spMk id="6" creationId="{6D0335A9-84D7-4405-9EB8-907CEF121061}"/>
          </ac:spMkLst>
        </pc:spChg>
        <pc:spChg chg="add del mod">
          <ac:chgData name="Khuất Thị Phương Dung" userId="92eaf315-232e-4869-b372-1a37c6328134" providerId="ADAL" clId="{266D0FF8-A464-4F3E-A74E-28DFDF5F4AFF}" dt="2021-04-19T15:06:07.763" v="594" actId="478"/>
          <ac:spMkLst>
            <pc:docMk/>
            <pc:sldMk cId="223562378" sldId="261"/>
            <ac:spMk id="7" creationId="{8D445FAD-6670-4245-ACE4-31B573E4273D}"/>
          </ac:spMkLst>
        </pc:spChg>
        <pc:spChg chg="add mod">
          <ac:chgData name="Khuất Thị Phương Dung" userId="92eaf315-232e-4869-b372-1a37c6328134" providerId="ADAL" clId="{266D0FF8-A464-4F3E-A74E-28DFDF5F4AFF}" dt="2021-04-19T15:11:08.832" v="615" actId="1076"/>
          <ac:spMkLst>
            <pc:docMk/>
            <pc:sldMk cId="223562378" sldId="261"/>
            <ac:spMk id="8" creationId="{AE7F51D9-69C6-4247-91F9-42CF8A3DB099}"/>
          </ac:spMkLst>
        </pc:spChg>
        <pc:picChg chg="add mod modCrop">
          <ac:chgData name="Khuất Thị Phương Dung" userId="92eaf315-232e-4869-b372-1a37c6328134" providerId="ADAL" clId="{266D0FF8-A464-4F3E-A74E-28DFDF5F4AFF}" dt="2021-04-19T15:11:02.144" v="614" actId="1076"/>
          <ac:picMkLst>
            <pc:docMk/>
            <pc:sldMk cId="223562378" sldId="261"/>
            <ac:picMk id="4" creationId="{73272555-5E32-402B-BCB5-9CE2558E20C9}"/>
          </ac:picMkLst>
        </pc:picChg>
        <pc:picChg chg="add mod modCrop">
          <ac:chgData name="Khuất Thị Phương Dung" userId="92eaf315-232e-4869-b372-1a37c6328134" providerId="ADAL" clId="{266D0FF8-A464-4F3E-A74E-28DFDF5F4AFF}" dt="2021-04-19T15:09:56.313" v="609" actId="1076"/>
          <ac:picMkLst>
            <pc:docMk/>
            <pc:sldMk cId="223562378" sldId="261"/>
            <ac:picMk id="9" creationId="{2402B40E-C9DA-45B4-BE82-EE9176E7854D}"/>
          </ac:picMkLst>
        </pc:picChg>
        <pc:picChg chg="add mod ord">
          <ac:chgData name="Khuất Thị Phương Dung" userId="92eaf315-232e-4869-b372-1a37c6328134" providerId="ADAL" clId="{266D0FF8-A464-4F3E-A74E-28DFDF5F4AFF}" dt="2021-04-19T15:11:53.358" v="619" actId="167"/>
          <ac:picMkLst>
            <pc:docMk/>
            <pc:sldMk cId="223562378" sldId="261"/>
            <ac:picMk id="10" creationId="{A1ED52FC-3849-4DCF-B80B-0437A801B0A4}"/>
          </ac:picMkLst>
        </pc:picChg>
      </pc:sldChg>
      <pc:sldChg chg="addSp delSp modSp new mod">
        <pc:chgData name="Khuất Thị Phương Dung" userId="92eaf315-232e-4869-b372-1a37c6328134" providerId="ADAL" clId="{266D0FF8-A464-4F3E-A74E-28DFDF5F4AFF}" dt="2021-04-19T15:21:08.062" v="961" actId="167"/>
        <pc:sldMkLst>
          <pc:docMk/>
          <pc:sldMk cId="1651733330" sldId="262"/>
        </pc:sldMkLst>
        <pc:spChg chg="del">
          <ac:chgData name="Khuất Thị Phương Dung" userId="92eaf315-232e-4869-b372-1a37c6328134" providerId="ADAL" clId="{266D0FF8-A464-4F3E-A74E-28DFDF5F4AFF}" dt="2021-04-19T15:12:39.151" v="625" actId="478"/>
          <ac:spMkLst>
            <pc:docMk/>
            <pc:sldMk cId="1651733330" sldId="262"/>
            <ac:spMk id="2" creationId="{AD4916BA-5ECA-468D-BA57-E75AB820B762}"/>
          </ac:spMkLst>
        </pc:spChg>
        <pc:spChg chg="del">
          <ac:chgData name="Khuất Thị Phương Dung" userId="92eaf315-232e-4869-b372-1a37c6328134" providerId="ADAL" clId="{266D0FF8-A464-4F3E-A74E-28DFDF5F4AFF}" dt="2021-04-19T15:12:37.594" v="624" actId="478"/>
          <ac:spMkLst>
            <pc:docMk/>
            <pc:sldMk cId="1651733330" sldId="262"/>
            <ac:spMk id="3" creationId="{4E9372BF-A66C-453A-AE66-78C99CA0A036}"/>
          </ac:spMkLst>
        </pc:spChg>
        <pc:graphicFrameChg chg="add mod modGraphic">
          <ac:chgData name="Khuất Thị Phương Dung" userId="92eaf315-232e-4869-b372-1a37c6328134" providerId="ADAL" clId="{266D0FF8-A464-4F3E-A74E-28DFDF5F4AFF}" dt="2021-04-19T15:19:14.068" v="958" actId="113"/>
          <ac:graphicFrameMkLst>
            <pc:docMk/>
            <pc:sldMk cId="1651733330" sldId="262"/>
            <ac:graphicFrameMk id="4" creationId="{E5CA7054-F549-4C2A-9C2C-FE2F2D1F7375}"/>
          </ac:graphicFrameMkLst>
        </pc:graphicFrameChg>
        <pc:picChg chg="add ord">
          <ac:chgData name="Khuất Thị Phương Dung" userId="92eaf315-232e-4869-b372-1a37c6328134" providerId="ADAL" clId="{266D0FF8-A464-4F3E-A74E-28DFDF5F4AFF}" dt="2021-04-19T15:21:08.062" v="961" actId="167"/>
          <ac:picMkLst>
            <pc:docMk/>
            <pc:sldMk cId="1651733330" sldId="262"/>
            <ac:picMk id="5" creationId="{9760AF6D-1D39-457D-BC9F-6EC3D250D08C}"/>
          </ac:picMkLst>
        </pc:picChg>
      </pc:sldChg>
      <pc:sldChg chg="addSp delSp modSp new mod modAnim">
        <pc:chgData name="Khuất Thị Phương Dung" userId="92eaf315-232e-4869-b372-1a37c6328134" providerId="ADAL" clId="{266D0FF8-A464-4F3E-A74E-28DFDF5F4AFF}" dt="2021-04-19T15:48:03.343" v="1202" actId="20577"/>
        <pc:sldMkLst>
          <pc:docMk/>
          <pc:sldMk cId="1377508307" sldId="263"/>
        </pc:sldMkLst>
        <pc:spChg chg="del">
          <ac:chgData name="Khuất Thị Phương Dung" userId="92eaf315-232e-4869-b372-1a37c6328134" providerId="ADAL" clId="{266D0FF8-A464-4F3E-A74E-28DFDF5F4AFF}" dt="2021-04-19T15:21:15.640" v="963" actId="478"/>
          <ac:spMkLst>
            <pc:docMk/>
            <pc:sldMk cId="1377508307" sldId="263"/>
            <ac:spMk id="2" creationId="{ECB2B374-BD0D-40EA-A08F-5FCFF38C5D9C}"/>
          </ac:spMkLst>
        </pc:spChg>
        <pc:spChg chg="del">
          <ac:chgData name="Khuất Thị Phương Dung" userId="92eaf315-232e-4869-b372-1a37c6328134" providerId="ADAL" clId="{266D0FF8-A464-4F3E-A74E-28DFDF5F4AFF}" dt="2021-04-19T15:21:13.987" v="962" actId="478"/>
          <ac:spMkLst>
            <pc:docMk/>
            <pc:sldMk cId="1377508307" sldId="263"/>
            <ac:spMk id="3" creationId="{605D5890-C0E0-4066-9288-C9C95B7948E0}"/>
          </ac:spMkLst>
        </pc:spChg>
        <pc:spChg chg="add mod">
          <ac:chgData name="Khuất Thị Phương Dung" userId="92eaf315-232e-4869-b372-1a37c6328134" providerId="ADAL" clId="{266D0FF8-A464-4F3E-A74E-28DFDF5F4AFF}" dt="2021-04-19T15:48:03.343" v="1202" actId="20577"/>
          <ac:spMkLst>
            <pc:docMk/>
            <pc:sldMk cId="1377508307" sldId="263"/>
            <ac:spMk id="5" creationId="{57DEFBD3-A1D8-4790-B8A7-BC22FFAE729A}"/>
          </ac:spMkLst>
        </pc:spChg>
        <pc:spChg chg="add mod">
          <ac:chgData name="Khuất Thị Phương Dung" userId="92eaf315-232e-4869-b372-1a37c6328134" providerId="ADAL" clId="{266D0FF8-A464-4F3E-A74E-28DFDF5F4AFF}" dt="2021-04-19T15:40:47.970" v="1015" actId="1076"/>
          <ac:spMkLst>
            <pc:docMk/>
            <pc:sldMk cId="1377508307" sldId="263"/>
            <ac:spMk id="6" creationId="{4B4D49A0-4BF6-4C0B-B546-9121FC53AF62}"/>
          </ac:spMkLst>
        </pc:spChg>
        <pc:spChg chg="add del mod">
          <ac:chgData name="Khuất Thị Phương Dung" userId="92eaf315-232e-4869-b372-1a37c6328134" providerId="ADAL" clId="{266D0FF8-A464-4F3E-A74E-28DFDF5F4AFF}" dt="2021-04-19T15:42:21.795" v="1046" actId="478"/>
          <ac:spMkLst>
            <pc:docMk/>
            <pc:sldMk cId="1377508307" sldId="263"/>
            <ac:spMk id="7" creationId="{BB5CE833-291F-466E-9DD6-887FD4C1F28C}"/>
          </ac:spMkLst>
        </pc:spChg>
        <pc:picChg chg="add mod">
          <ac:chgData name="Khuất Thị Phương Dung" userId="92eaf315-232e-4869-b372-1a37c6328134" providerId="ADAL" clId="{266D0FF8-A464-4F3E-A74E-28DFDF5F4AFF}" dt="2021-04-19T15:46:02.288" v="1150" actId="1076"/>
          <ac:picMkLst>
            <pc:docMk/>
            <pc:sldMk cId="1377508307" sldId="263"/>
            <ac:picMk id="4" creationId="{8C2048A6-53AE-4214-BFAC-95400A629027}"/>
          </ac:picMkLst>
        </pc:picChg>
      </pc:sldChg>
      <pc:sldChg chg="new del">
        <pc:chgData name="Khuất Thị Phương Dung" userId="92eaf315-232e-4869-b372-1a37c6328134" providerId="ADAL" clId="{266D0FF8-A464-4F3E-A74E-28DFDF5F4AFF}" dt="2021-04-19T15:47:09.703" v="1153" actId="47"/>
        <pc:sldMkLst>
          <pc:docMk/>
          <pc:sldMk cId="757262767" sldId="264"/>
        </pc:sldMkLst>
      </pc:sldChg>
      <pc:sldChg chg="addSp delSp modSp new mod">
        <pc:chgData name="Khuất Thị Phương Dung" userId="92eaf315-232e-4869-b372-1a37c6328134" providerId="ADAL" clId="{266D0FF8-A464-4F3E-A74E-28DFDF5F4AFF}" dt="2021-04-19T15:56:20.739" v="1725" actId="1076"/>
        <pc:sldMkLst>
          <pc:docMk/>
          <pc:sldMk cId="2914160703" sldId="264"/>
        </pc:sldMkLst>
        <pc:spChg chg="del">
          <ac:chgData name="Khuất Thị Phương Dung" userId="92eaf315-232e-4869-b372-1a37c6328134" providerId="ADAL" clId="{266D0FF8-A464-4F3E-A74E-28DFDF5F4AFF}" dt="2021-04-19T15:49:25.996" v="1205" actId="478"/>
          <ac:spMkLst>
            <pc:docMk/>
            <pc:sldMk cId="2914160703" sldId="264"/>
            <ac:spMk id="2" creationId="{A6C8E19C-62FE-48ED-8CF1-D79AAD0ECCC1}"/>
          </ac:spMkLst>
        </pc:spChg>
        <pc:spChg chg="del">
          <ac:chgData name="Khuất Thị Phương Dung" userId="92eaf315-232e-4869-b372-1a37c6328134" providerId="ADAL" clId="{266D0FF8-A464-4F3E-A74E-28DFDF5F4AFF}" dt="2021-04-19T15:49:24.839" v="1204" actId="478"/>
          <ac:spMkLst>
            <pc:docMk/>
            <pc:sldMk cId="2914160703" sldId="264"/>
            <ac:spMk id="3" creationId="{2A99C6ED-02D9-42D6-AF86-A8112862B891}"/>
          </ac:spMkLst>
        </pc:spChg>
        <pc:spChg chg="add mod">
          <ac:chgData name="Khuất Thị Phương Dung" userId="92eaf315-232e-4869-b372-1a37c6328134" providerId="ADAL" clId="{266D0FF8-A464-4F3E-A74E-28DFDF5F4AFF}" dt="2021-04-19T15:56:20.739" v="1725" actId="1076"/>
          <ac:spMkLst>
            <pc:docMk/>
            <pc:sldMk cId="2914160703" sldId="264"/>
            <ac:spMk id="5" creationId="{C25A520F-23F5-4BF1-A87A-732D59B72E59}"/>
          </ac:spMkLst>
        </pc:spChg>
        <pc:spChg chg="add mod">
          <ac:chgData name="Khuất Thị Phương Dung" userId="92eaf315-232e-4869-b372-1a37c6328134" providerId="ADAL" clId="{266D0FF8-A464-4F3E-A74E-28DFDF5F4AFF}" dt="2021-04-19T15:56:17.669" v="1724" actId="1076"/>
          <ac:spMkLst>
            <pc:docMk/>
            <pc:sldMk cId="2914160703" sldId="264"/>
            <ac:spMk id="6" creationId="{DCE12FA0-37AF-4724-9AD2-3DDEEC9ADCB0}"/>
          </ac:spMkLst>
        </pc:spChg>
        <pc:picChg chg="add mod">
          <ac:chgData name="Khuất Thị Phương Dung" userId="92eaf315-232e-4869-b372-1a37c6328134" providerId="ADAL" clId="{266D0FF8-A464-4F3E-A74E-28DFDF5F4AFF}" dt="2021-04-19T15:50:25.097" v="1209" actId="14100"/>
          <ac:picMkLst>
            <pc:docMk/>
            <pc:sldMk cId="2914160703" sldId="264"/>
            <ac:picMk id="4" creationId="{15D99942-AA29-4D06-A1C0-A981702600E0}"/>
          </ac:picMkLst>
        </pc:picChg>
      </pc:sldChg>
      <pc:sldChg chg="addSp delSp modSp new mod">
        <pc:chgData name="Khuất Thị Phương Dung" userId="92eaf315-232e-4869-b372-1a37c6328134" providerId="ADAL" clId="{266D0FF8-A464-4F3E-A74E-28DFDF5F4AFF}" dt="2021-04-19T16:09:57.987" v="1755" actId="1440"/>
        <pc:sldMkLst>
          <pc:docMk/>
          <pc:sldMk cId="431015290" sldId="265"/>
        </pc:sldMkLst>
        <pc:spChg chg="del">
          <ac:chgData name="Khuất Thị Phương Dung" userId="92eaf315-232e-4869-b372-1a37c6328134" providerId="ADAL" clId="{266D0FF8-A464-4F3E-A74E-28DFDF5F4AFF}" dt="2021-04-19T16:08:13.180" v="1727" actId="931"/>
          <ac:spMkLst>
            <pc:docMk/>
            <pc:sldMk cId="431015290" sldId="265"/>
            <ac:spMk id="3" creationId="{11CDC017-66F1-4F99-AAD4-FB1FD95B37C8}"/>
          </ac:spMkLst>
        </pc:spChg>
        <pc:picChg chg="add mod ord">
          <ac:chgData name="Khuất Thị Phương Dung" userId="92eaf315-232e-4869-b372-1a37c6328134" providerId="ADAL" clId="{266D0FF8-A464-4F3E-A74E-28DFDF5F4AFF}" dt="2021-04-19T16:09:57.987" v="1755" actId="1440"/>
          <ac:picMkLst>
            <pc:docMk/>
            <pc:sldMk cId="431015290" sldId="265"/>
            <ac:picMk id="5" creationId="{613FAA48-D986-4E12-BD4F-F3BF8E872791}"/>
          </ac:picMkLst>
        </pc:picChg>
        <pc:picChg chg="add mod">
          <ac:chgData name="Khuất Thị Phương Dung" userId="92eaf315-232e-4869-b372-1a37c6328134" providerId="ADAL" clId="{266D0FF8-A464-4F3E-A74E-28DFDF5F4AFF}" dt="2021-04-19T16:09:45.515" v="1751" actId="1440"/>
          <ac:picMkLst>
            <pc:docMk/>
            <pc:sldMk cId="431015290" sldId="265"/>
            <ac:picMk id="7" creationId="{B9BA5D6C-32AD-40EE-BA6D-52F1B4999B23}"/>
          </ac:picMkLst>
        </pc:picChg>
        <pc:picChg chg="add mod">
          <ac:chgData name="Khuất Thị Phương Dung" userId="92eaf315-232e-4869-b372-1a37c6328134" providerId="ADAL" clId="{266D0FF8-A464-4F3E-A74E-28DFDF5F4AFF}" dt="2021-04-19T16:09:42.467" v="1749" actId="1440"/>
          <ac:picMkLst>
            <pc:docMk/>
            <pc:sldMk cId="431015290" sldId="265"/>
            <ac:picMk id="9" creationId="{1653FB27-3E0B-4224-BCEC-4AF651D92704}"/>
          </ac:picMkLst>
        </pc:picChg>
        <pc:picChg chg="add mod">
          <ac:chgData name="Khuất Thị Phương Dung" userId="92eaf315-232e-4869-b372-1a37c6328134" providerId="ADAL" clId="{266D0FF8-A464-4F3E-A74E-28DFDF5F4AFF}" dt="2021-04-19T16:09:43.927" v="1750" actId="1440"/>
          <ac:picMkLst>
            <pc:docMk/>
            <pc:sldMk cId="431015290" sldId="265"/>
            <ac:picMk id="11" creationId="{7BCC651E-EBD5-47DD-A120-FC7D2E87D000}"/>
          </ac:picMkLst>
        </pc:picChg>
        <pc:picChg chg="add mod">
          <ac:chgData name="Khuất Thị Phương Dung" userId="92eaf315-232e-4869-b372-1a37c6328134" providerId="ADAL" clId="{266D0FF8-A464-4F3E-A74E-28DFDF5F4AFF}" dt="2021-04-19T16:09:47.188" v="1752" actId="1440"/>
          <ac:picMkLst>
            <pc:docMk/>
            <pc:sldMk cId="431015290" sldId="265"/>
            <ac:picMk id="13" creationId="{D2509581-D783-41F8-B312-756105BA9B01}"/>
          </ac:picMkLst>
        </pc:picChg>
      </pc:sldChg>
      <pc:sldChg chg="addSp modSp new mod">
        <pc:chgData name="Khuất Thị Phương Dung" userId="92eaf315-232e-4869-b372-1a37c6328134" providerId="ADAL" clId="{266D0FF8-A464-4F3E-A74E-28DFDF5F4AFF}" dt="2021-04-19T16:15:16.238" v="1760" actId="14100"/>
        <pc:sldMkLst>
          <pc:docMk/>
          <pc:sldMk cId="1004301168" sldId="266"/>
        </pc:sldMkLst>
        <pc:picChg chg="add mod">
          <ac:chgData name="Khuất Thị Phương Dung" userId="92eaf315-232e-4869-b372-1a37c6328134" providerId="ADAL" clId="{266D0FF8-A464-4F3E-A74E-28DFDF5F4AFF}" dt="2021-04-19T16:15:16.238" v="1760" actId="14100"/>
          <ac:picMkLst>
            <pc:docMk/>
            <pc:sldMk cId="1004301168" sldId="266"/>
            <ac:picMk id="4" creationId="{31295D78-406E-41B9-85F5-D54DCE34C36A}"/>
          </ac:picMkLst>
        </pc:picChg>
      </pc:sldChg>
      <pc:sldChg chg="addSp delSp modSp new mod">
        <pc:chgData name="Khuất Thị Phương Dung" userId="92eaf315-232e-4869-b372-1a37c6328134" providerId="ADAL" clId="{266D0FF8-A464-4F3E-A74E-28DFDF5F4AFF}" dt="2021-04-19T16:21:27.753" v="1977"/>
        <pc:sldMkLst>
          <pc:docMk/>
          <pc:sldMk cId="1743897157" sldId="267"/>
        </pc:sldMkLst>
        <pc:spChg chg="add mod">
          <ac:chgData name="Khuất Thị Phương Dung" userId="92eaf315-232e-4869-b372-1a37c6328134" providerId="ADAL" clId="{266D0FF8-A464-4F3E-A74E-28DFDF5F4AFF}" dt="2021-04-19T16:21:26.105" v="1975" actId="113"/>
          <ac:spMkLst>
            <pc:docMk/>
            <pc:sldMk cId="1743897157" sldId="267"/>
            <ac:spMk id="5" creationId="{7A12F3FA-304C-4193-BF81-81C96D11CBF0}"/>
          </ac:spMkLst>
        </pc:spChg>
        <pc:spChg chg="add del mod">
          <ac:chgData name="Khuất Thị Phương Dung" userId="92eaf315-232e-4869-b372-1a37c6328134" providerId="ADAL" clId="{266D0FF8-A464-4F3E-A74E-28DFDF5F4AFF}" dt="2021-04-19T16:21:27.753" v="1977"/>
          <ac:spMkLst>
            <pc:docMk/>
            <pc:sldMk cId="1743897157" sldId="267"/>
            <ac:spMk id="6" creationId="{BE7658A4-40C2-4E74-9D24-7ED13E96BD16}"/>
          </ac:spMkLst>
        </pc:spChg>
        <pc:picChg chg="add mod modCrop">
          <ac:chgData name="Khuất Thị Phương Dung" userId="92eaf315-232e-4869-b372-1a37c6328134" providerId="ADAL" clId="{266D0FF8-A464-4F3E-A74E-28DFDF5F4AFF}" dt="2021-04-19T16:19:45.694" v="1769" actId="14100"/>
          <ac:picMkLst>
            <pc:docMk/>
            <pc:sldMk cId="1743897157" sldId="267"/>
            <ac:picMk id="4" creationId="{F7370C7A-C2C2-4029-B2BA-70538DF0AF26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474E7E6-67EA-4526-A651-01A67AAF8C05}" type="doc">
      <dgm:prSet loTypeId="urn:microsoft.com/office/officeart/2005/8/layout/hierarchy2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1B06674-B25F-4C6A-8F22-411688CC133A}">
      <dgm:prSet phldrT="[Text]"/>
      <dgm:spPr/>
      <dgm:t>
        <a:bodyPr/>
        <a:lstStyle/>
        <a:p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</a:t>
          </a:r>
          <a:endParaRPr lang="en-US" b="1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57E2A4-7807-4825-8E18-0DC9BFFA5AA9}" type="parTrans" cxnId="{2F69A8F5-7F03-4FA1-A353-3828E0B6E3C9}">
      <dgm:prSet/>
      <dgm:spPr/>
      <dgm:t>
        <a:bodyPr/>
        <a:lstStyle/>
        <a:p>
          <a:endParaRPr lang="en-US" b="1"/>
        </a:p>
      </dgm:t>
    </dgm:pt>
    <dgm:pt modelId="{E108DA62-B31B-4278-B059-17C4B5596B7A}" type="sibTrans" cxnId="{2F69A8F5-7F03-4FA1-A353-3828E0B6E3C9}">
      <dgm:prSet/>
      <dgm:spPr/>
      <dgm:t>
        <a:bodyPr/>
        <a:lstStyle/>
        <a:p>
          <a:endParaRPr lang="en-US" b="1"/>
        </a:p>
      </dgm:t>
    </dgm:pt>
    <dgm:pt modelId="{49A7DBBE-59C4-4A41-9580-0C73BEE124C0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8540DDF-C84E-4200-843F-4EE6D5AF4631}" type="parTrans" cxnId="{6DDCD605-13C8-4661-A480-6ABBDC9BD3B9}">
      <dgm:prSet/>
      <dgm:spPr/>
      <dgm:t>
        <a:bodyPr/>
        <a:lstStyle/>
        <a:p>
          <a:endParaRPr lang="en-US" b="1"/>
        </a:p>
      </dgm:t>
    </dgm:pt>
    <dgm:pt modelId="{EEA5910D-43FE-4920-A88B-49A320D21922}" type="sibTrans" cxnId="{6DDCD605-13C8-4661-A480-6ABBDC9BD3B9}">
      <dgm:prSet/>
      <dgm:spPr/>
      <dgm:t>
        <a:bodyPr/>
        <a:lstStyle/>
        <a:p>
          <a:endParaRPr lang="en-US" b="1"/>
        </a:p>
      </dgm:t>
    </dgm:pt>
    <dgm:pt modelId="{0A294AFC-54C2-4E5D-BB25-B38C46BB7A84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A0FECEE-6F4B-4BAA-AF1E-F095DB20913F}" type="parTrans" cxnId="{75274CD7-C444-41BC-B724-F4383AC132E5}">
      <dgm:prSet/>
      <dgm:spPr/>
      <dgm:t>
        <a:bodyPr/>
        <a:lstStyle/>
        <a:p>
          <a:endParaRPr lang="en-US" b="1"/>
        </a:p>
      </dgm:t>
    </dgm:pt>
    <dgm:pt modelId="{57F57880-4701-4662-AC52-2950A1E5A3D9}" type="sibTrans" cxnId="{75274CD7-C444-41BC-B724-F4383AC132E5}">
      <dgm:prSet/>
      <dgm:spPr/>
      <dgm:t>
        <a:bodyPr/>
        <a:lstStyle/>
        <a:p>
          <a:endParaRPr lang="en-US" b="1"/>
        </a:p>
      </dgm:t>
    </dgm:pt>
    <dgm:pt modelId="{B0144094-18A9-4396-A86D-88B01C73E288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thăm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970EAE-F681-46F6-88A8-00554F1E628A}" type="parTrans" cxnId="{06DF0AAC-F853-4D53-8E5E-44D2BC4CD0AA}">
      <dgm:prSet/>
      <dgm:spPr/>
      <dgm:t>
        <a:bodyPr/>
        <a:lstStyle/>
        <a:p>
          <a:endParaRPr lang="en-US" b="1"/>
        </a:p>
      </dgm:t>
    </dgm:pt>
    <dgm:pt modelId="{A7B881BE-4557-461E-A718-C22705846079}" type="sibTrans" cxnId="{06DF0AAC-F853-4D53-8E5E-44D2BC4CD0AA}">
      <dgm:prSet/>
      <dgm:spPr/>
      <dgm:t>
        <a:bodyPr/>
        <a:lstStyle/>
        <a:p>
          <a:endParaRPr lang="en-US" b="1"/>
        </a:p>
      </dgm:t>
    </dgm:pt>
    <dgm:pt modelId="{34CF4ABB-B60A-46E8-A097-B28899549A10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ái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552D4FA-7DF0-480D-A3D7-FE071020EE8B}" type="parTrans" cxnId="{51F0E2CB-EC87-4A5F-951E-74FD387FA349}">
      <dgm:prSet/>
      <dgm:spPr/>
      <dgm:t>
        <a:bodyPr/>
        <a:lstStyle/>
        <a:p>
          <a:endParaRPr lang="en-US" b="1"/>
        </a:p>
      </dgm:t>
    </dgm:pt>
    <dgm:pt modelId="{D8165728-90A1-45CC-B13D-0077711F9DC5}" type="sibTrans" cxnId="{51F0E2CB-EC87-4A5F-951E-74FD387FA349}">
      <dgm:prSet/>
      <dgm:spPr/>
      <dgm:t>
        <a:bodyPr/>
        <a:lstStyle/>
        <a:p>
          <a:endParaRPr lang="en-US" b="1"/>
        </a:p>
      </dgm:t>
    </dgm:pt>
    <dgm:pt modelId="{A9536991-5745-4233-A9D0-A51F386E642F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F2DE44-E828-4CE2-B206-3116E1E33D29}" type="parTrans" cxnId="{EC62F907-05C9-4DAE-8877-62A3DBE3605F}">
      <dgm:prSet/>
      <dgm:spPr/>
      <dgm:t>
        <a:bodyPr/>
        <a:lstStyle/>
        <a:p>
          <a:endParaRPr lang="en-US" b="1"/>
        </a:p>
      </dgm:t>
    </dgm:pt>
    <dgm:pt modelId="{78A5CC28-96EF-4176-8AC6-AF96AB6A6645}" type="sibTrans" cxnId="{EC62F907-05C9-4DAE-8877-62A3DBE3605F}">
      <dgm:prSet/>
      <dgm:spPr/>
      <dgm:t>
        <a:bodyPr/>
        <a:lstStyle/>
        <a:p>
          <a:endParaRPr lang="en-US" b="1"/>
        </a:p>
      </dgm:t>
    </dgm:pt>
    <dgm:pt modelId="{017878C3-660F-44A3-870F-C5D653E50828}">
      <dgm:prSet phldrT="[Text]"/>
      <dgm:spPr/>
      <dgm:t>
        <a:bodyPr/>
        <a:lstStyle/>
        <a:p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686AC43-9985-473B-A178-CC20972ED8CA}" type="parTrans" cxnId="{3234595C-F750-461D-A54D-73E4EE98EF6E}">
      <dgm:prSet/>
      <dgm:spPr/>
      <dgm:t>
        <a:bodyPr/>
        <a:lstStyle/>
        <a:p>
          <a:endParaRPr lang="en-US" b="1"/>
        </a:p>
      </dgm:t>
    </dgm:pt>
    <dgm:pt modelId="{07022788-E920-4B95-BD98-7DDF33BA54A3}" type="sibTrans" cxnId="{3234595C-F750-461D-A54D-73E4EE98EF6E}">
      <dgm:prSet/>
      <dgm:spPr/>
      <dgm:t>
        <a:bodyPr/>
        <a:lstStyle/>
        <a:p>
          <a:endParaRPr lang="en-US" b="1"/>
        </a:p>
      </dgm:t>
    </dgm:pt>
    <dgm:pt modelId="{C760BAA4-ADEA-4C6E-96B3-41E9FFF2EC7E}" type="pres">
      <dgm:prSet presAssocID="{D474E7E6-67EA-4526-A651-01A67AAF8C0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A19A49AB-6188-4A96-8787-416FFB8CAE70}" type="pres">
      <dgm:prSet presAssocID="{11B06674-B25F-4C6A-8F22-411688CC133A}" presName="root1" presStyleCnt="0"/>
      <dgm:spPr/>
    </dgm:pt>
    <dgm:pt modelId="{374EA649-31D7-4176-8DEC-4F9153AABFA8}" type="pres">
      <dgm:prSet presAssocID="{11B06674-B25F-4C6A-8F22-411688CC133A}" presName="LevelOneTextNode" presStyleLbl="node0" presStyleIdx="0" presStyleCnt="1">
        <dgm:presLayoutVars>
          <dgm:chPref val="3"/>
        </dgm:presLayoutVars>
      </dgm:prSet>
      <dgm:spPr/>
    </dgm:pt>
    <dgm:pt modelId="{4D5F859D-15B8-4CDD-AF55-B1F436EF21DE}" type="pres">
      <dgm:prSet presAssocID="{11B06674-B25F-4C6A-8F22-411688CC133A}" presName="level2hierChild" presStyleCnt="0"/>
      <dgm:spPr/>
    </dgm:pt>
    <dgm:pt modelId="{B05728EB-123E-4432-8B26-AA1F8B4454AB}" type="pres">
      <dgm:prSet presAssocID="{08540DDF-C84E-4200-843F-4EE6D5AF4631}" presName="conn2-1" presStyleLbl="parChTrans1D2" presStyleIdx="0" presStyleCnt="2"/>
      <dgm:spPr/>
    </dgm:pt>
    <dgm:pt modelId="{5AB3354D-B86E-48C0-989F-120E3680AB6C}" type="pres">
      <dgm:prSet presAssocID="{08540DDF-C84E-4200-843F-4EE6D5AF4631}" presName="connTx" presStyleLbl="parChTrans1D2" presStyleIdx="0" presStyleCnt="2"/>
      <dgm:spPr/>
    </dgm:pt>
    <dgm:pt modelId="{E05E220C-DE56-4B91-819F-C80D24DADA9A}" type="pres">
      <dgm:prSet presAssocID="{49A7DBBE-59C4-4A41-9580-0C73BEE124C0}" presName="root2" presStyleCnt="0"/>
      <dgm:spPr/>
    </dgm:pt>
    <dgm:pt modelId="{C7E1DED0-3E0C-4901-A67B-64FF12D06853}" type="pres">
      <dgm:prSet presAssocID="{49A7DBBE-59C4-4A41-9580-0C73BEE124C0}" presName="LevelTwoTextNode" presStyleLbl="node2" presStyleIdx="0" presStyleCnt="2">
        <dgm:presLayoutVars>
          <dgm:chPref val="3"/>
        </dgm:presLayoutVars>
      </dgm:prSet>
      <dgm:spPr/>
    </dgm:pt>
    <dgm:pt modelId="{4D8A2A4B-3100-4AC0-8CE2-D47E539BB04A}" type="pres">
      <dgm:prSet presAssocID="{49A7DBBE-59C4-4A41-9580-0C73BEE124C0}" presName="level3hierChild" presStyleCnt="0"/>
      <dgm:spPr/>
    </dgm:pt>
    <dgm:pt modelId="{3577DBCA-9DA8-45CF-827E-70BAB5206B15}" type="pres">
      <dgm:prSet presAssocID="{BA0FECEE-6F4B-4BAA-AF1E-F095DB20913F}" presName="conn2-1" presStyleLbl="parChTrans1D3" presStyleIdx="0" presStyleCnt="4"/>
      <dgm:spPr/>
    </dgm:pt>
    <dgm:pt modelId="{D13BEAB2-F238-4434-83CE-17AFE805E845}" type="pres">
      <dgm:prSet presAssocID="{BA0FECEE-6F4B-4BAA-AF1E-F095DB20913F}" presName="connTx" presStyleLbl="parChTrans1D3" presStyleIdx="0" presStyleCnt="4"/>
      <dgm:spPr/>
    </dgm:pt>
    <dgm:pt modelId="{28A25116-3714-4BBD-B6D5-2272CD67877B}" type="pres">
      <dgm:prSet presAssocID="{0A294AFC-54C2-4E5D-BB25-B38C46BB7A84}" presName="root2" presStyleCnt="0"/>
      <dgm:spPr/>
    </dgm:pt>
    <dgm:pt modelId="{9EF75964-2048-45BC-8DA5-6FB65234DDC1}" type="pres">
      <dgm:prSet presAssocID="{0A294AFC-54C2-4E5D-BB25-B38C46BB7A84}" presName="LevelTwoTextNode" presStyleLbl="node3" presStyleIdx="0" presStyleCnt="4">
        <dgm:presLayoutVars>
          <dgm:chPref val="3"/>
        </dgm:presLayoutVars>
      </dgm:prSet>
      <dgm:spPr/>
    </dgm:pt>
    <dgm:pt modelId="{09C28306-0E86-4142-93CE-B55C657209DF}" type="pres">
      <dgm:prSet presAssocID="{0A294AFC-54C2-4E5D-BB25-B38C46BB7A84}" presName="level3hierChild" presStyleCnt="0"/>
      <dgm:spPr/>
    </dgm:pt>
    <dgm:pt modelId="{F9944C21-9DDF-406A-A00A-41358708586D}" type="pres">
      <dgm:prSet presAssocID="{80970EAE-F681-46F6-88A8-00554F1E628A}" presName="conn2-1" presStyleLbl="parChTrans1D3" presStyleIdx="1" presStyleCnt="4"/>
      <dgm:spPr/>
    </dgm:pt>
    <dgm:pt modelId="{ED1FC8EF-85C4-4BF9-8B75-44B77EF211D7}" type="pres">
      <dgm:prSet presAssocID="{80970EAE-F681-46F6-88A8-00554F1E628A}" presName="connTx" presStyleLbl="parChTrans1D3" presStyleIdx="1" presStyleCnt="4"/>
      <dgm:spPr/>
    </dgm:pt>
    <dgm:pt modelId="{9A267A4B-52B2-40F7-A2A1-AC840BDA6D67}" type="pres">
      <dgm:prSet presAssocID="{B0144094-18A9-4396-A86D-88B01C73E288}" presName="root2" presStyleCnt="0"/>
      <dgm:spPr/>
    </dgm:pt>
    <dgm:pt modelId="{0210231F-8782-4AD8-830F-FB0F01A79622}" type="pres">
      <dgm:prSet presAssocID="{B0144094-18A9-4396-A86D-88B01C73E288}" presName="LevelTwoTextNode" presStyleLbl="node3" presStyleIdx="1" presStyleCnt="4">
        <dgm:presLayoutVars>
          <dgm:chPref val="3"/>
        </dgm:presLayoutVars>
      </dgm:prSet>
      <dgm:spPr/>
    </dgm:pt>
    <dgm:pt modelId="{526D876C-866A-4CB6-8394-1492969D77DA}" type="pres">
      <dgm:prSet presAssocID="{B0144094-18A9-4396-A86D-88B01C73E288}" presName="level3hierChild" presStyleCnt="0"/>
      <dgm:spPr/>
    </dgm:pt>
    <dgm:pt modelId="{C7178BA8-93CC-48D7-B405-A3DDA9CB34C2}" type="pres">
      <dgm:prSet presAssocID="{0552D4FA-7DF0-480D-A3D7-FE071020EE8B}" presName="conn2-1" presStyleLbl="parChTrans1D2" presStyleIdx="1" presStyleCnt="2"/>
      <dgm:spPr/>
    </dgm:pt>
    <dgm:pt modelId="{3FECC2D3-88F7-476D-8896-89D05C7FF631}" type="pres">
      <dgm:prSet presAssocID="{0552D4FA-7DF0-480D-A3D7-FE071020EE8B}" presName="connTx" presStyleLbl="parChTrans1D2" presStyleIdx="1" presStyleCnt="2"/>
      <dgm:spPr/>
    </dgm:pt>
    <dgm:pt modelId="{B7C8D46F-9A1D-4A54-91D3-1C4FBB3AE196}" type="pres">
      <dgm:prSet presAssocID="{34CF4ABB-B60A-46E8-A097-B28899549A10}" presName="root2" presStyleCnt="0"/>
      <dgm:spPr/>
    </dgm:pt>
    <dgm:pt modelId="{98C878C1-626A-40D2-BF77-EC4833B41F05}" type="pres">
      <dgm:prSet presAssocID="{34CF4ABB-B60A-46E8-A097-B28899549A10}" presName="LevelTwoTextNode" presStyleLbl="node2" presStyleIdx="1" presStyleCnt="2">
        <dgm:presLayoutVars>
          <dgm:chPref val="3"/>
        </dgm:presLayoutVars>
      </dgm:prSet>
      <dgm:spPr/>
    </dgm:pt>
    <dgm:pt modelId="{F1B70795-1553-4049-896A-4A66FF9A633B}" type="pres">
      <dgm:prSet presAssocID="{34CF4ABB-B60A-46E8-A097-B28899549A10}" presName="level3hierChild" presStyleCnt="0"/>
      <dgm:spPr/>
    </dgm:pt>
    <dgm:pt modelId="{5815C23E-6B21-453B-AC72-F3D50C65B226}" type="pres">
      <dgm:prSet presAssocID="{18F2DE44-E828-4CE2-B206-3116E1E33D29}" presName="conn2-1" presStyleLbl="parChTrans1D3" presStyleIdx="2" presStyleCnt="4"/>
      <dgm:spPr/>
    </dgm:pt>
    <dgm:pt modelId="{F72FA920-3999-4D0C-93D2-D9DAB5CA6BC2}" type="pres">
      <dgm:prSet presAssocID="{18F2DE44-E828-4CE2-B206-3116E1E33D29}" presName="connTx" presStyleLbl="parChTrans1D3" presStyleIdx="2" presStyleCnt="4"/>
      <dgm:spPr/>
    </dgm:pt>
    <dgm:pt modelId="{D90B44F9-CA53-491E-BCC4-F7E75EE58D2A}" type="pres">
      <dgm:prSet presAssocID="{A9536991-5745-4233-A9D0-A51F386E642F}" presName="root2" presStyleCnt="0"/>
      <dgm:spPr/>
    </dgm:pt>
    <dgm:pt modelId="{25721934-91E6-4B50-9C96-B99357FAF2B0}" type="pres">
      <dgm:prSet presAssocID="{A9536991-5745-4233-A9D0-A51F386E642F}" presName="LevelTwoTextNode" presStyleLbl="node3" presStyleIdx="2" presStyleCnt="4" custLinFactNeighborX="-473" custLinFactNeighborY="9373">
        <dgm:presLayoutVars>
          <dgm:chPref val="3"/>
        </dgm:presLayoutVars>
      </dgm:prSet>
      <dgm:spPr/>
    </dgm:pt>
    <dgm:pt modelId="{EF77F395-0AE9-4093-85DB-0714220374D4}" type="pres">
      <dgm:prSet presAssocID="{A9536991-5745-4233-A9D0-A51F386E642F}" presName="level3hierChild" presStyleCnt="0"/>
      <dgm:spPr/>
    </dgm:pt>
    <dgm:pt modelId="{25CE1E46-141F-436B-B433-1790669958C5}" type="pres">
      <dgm:prSet presAssocID="{4686AC43-9985-473B-A178-CC20972ED8CA}" presName="conn2-1" presStyleLbl="parChTrans1D3" presStyleIdx="3" presStyleCnt="4"/>
      <dgm:spPr/>
    </dgm:pt>
    <dgm:pt modelId="{02EFDCA8-D196-435E-B8F6-B7FE938E334D}" type="pres">
      <dgm:prSet presAssocID="{4686AC43-9985-473B-A178-CC20972ED8CA}" presName="connTx" presStyleLbl="parChTrans1D3" presStyleIdx="3" presStyleCnt="4"/>
      <dgm:spPr/>
    </dgm:pt>
    <dgm:pt modelId="{111BE7BA-F7AD-4054-9EC6-0B8795558E0E}" type="pres">
      <dgm:prSet presAssocID="{017878C3-660F-44A3-870F-C5D653E50828}" presName="root2" presStyleCnt="0"/>
      <dgm:spPr/>
    </dgm:pt>
    <dgm:pt modelId="{767FA02A-D077-4473-936D-3E8057236E8E}" type="pres">
      <dgm:prSet presAssocID="{017878C3-660F-44A3-870F-C5D653E50828}" presName="LevelTwoTextNode" presStyleLbl="node3" presStyleIdx="3" presStyleCnt="4" custLinFactNeighborX="747" custLinFactNeighborY="23659">
        <dgm:presLayoutVars>
          <dgm:chPref val="3"/>
        </dgm:presLayoutVars>
      </dgm:prSet>
      <dgm:spPr/>
    </dgm:pt>
    <dgm:pt modelId="{EAABF17F-B10F-401A-80C9-DC5D4226B7C4}" type="pres">
      <dgm:prSet presAssocID="{017878C3-660F-44A3-870F-C5D653E50828}" presName="level3hierChild" presStyleCnt="0"/>
      <dgm:spPr/>
    </dgm:pt>
  </dgm:ptLst>
  <dgm:cxnLst>
    <dgm:cxn modelId="{6DDCD605-13C8-4661-A480-6ABBDC9BD3B9}" srcId="{11B06674-B25F-4C6A-8F22-411688CC133A}" destId="{49A7DBBE-59C4-4A41-9580-0C73BEE124C0}" srcOrd="0" destOrd="0" parTransId="{08540DDF-C84E-4200-843F-4EE6D5AF4631}" sibTransId="{EEA5910D-43FE-4920-A88B-49A320D21922}"/>
    <dgm:cxn modelId="{EC62F907-05C9-4DAE-8877-62A3DBE3605F}" srcId="{34CF4ABB-B60A-46E8-A097-B28899549A10}" destId="{A9536991-5745-4233-A9D0-A51F386E642F}" srcOrd="0" destOrd="0" parTransId="{18F2DE44-E828-4CE2-B206-3116E1E33D29}" sibTransId="{78A5CC28-96EF-4176-8AC6-AF96AB6A6645}"/>
    <dgm:cxn modelId="{AC636819-1E9B-44A5-8192-D51608A67BD0}" type="presOf" srcId="{18F2DE44-E828-4CE2-B206-3116E1E33D29}" destId="{F72FA920-3999-4D0C-93D2-D9DAB5CA6BC2}" srcOrd="1" destOrd="0" presId="urn:microsoft.com/office/officeart/2005/8/layout/hierarchy2"/>
    <dgm:cxn modelId="{BDD6D638-01B3-416B-8F01-186F8B10F61A}" type="presOf" srcId="{017878C3-660F-44A3-870F-C5D653E50828}" destId="{767FA02A-D077-4473-936D-3E8057236E8E}" srcOrd="0" destOrd="0" presId="urn:microsoft.com/office/officeart/2005/8/layout/hierarchy2"/>
    <dgm:cxn modelId="{3234595C-F750-461D-A54D-73E4EE98EF6E}" srcId="{34CF4ABB-B60A-46E8-A097-B28899549A10}" destId="{017878C3-660F-44A3-870F-C5D653E50828}" srcOrd="1" destOrd="0" parTransId="{4686AC43-9985-473B-A178-CC20972ED8CA}" sibTransId="{07022788-E920-4B95-BD98-7DDF33BA54A3}"/>
    <dgm:cxn modelId="{0D75F241-F1EF-4B91-84EB-57EC01D42577}" type="presOf" srcId="{80970EAE-F681-46F6-88A8-00554F1E628A}" destId="{ED1FC8EF-85C4-4BF9-8B75-44B77EF211D7}" srcOrd="1" destOrd="0" presId="urn:microsoft.com/office/officeart/2005/8/layout/hierarchy2"/>
    <dgm:cxn modelId="{75A14949-B3AB-4943-8DA7-69CF0CC01E8D}" type="presOf" srcId="{34CF4ABB-B60A-46E8-A097-B28899549A10}" destId="{98C878C1-626A-40D2-BF77-EC4833B41F05}" srcOrd="0" destOrd="0" presId="urn:microsoft.com/office/officeart/2005/8/layout/hierarchy2"/>
    <dgm:cxn modelId="{DC282B4A-D9F7-4BEF-B571-ADBCA73E942D}" type="presOf" srcId="{A9536991-5745-4233-A9D0-A51F386E642F}" destId="{25721934-91E6-4B50-9C96-B99357FAF2B0}" srcOrd="0" destOrd="0" presId="urn:microsoft.com/office/officeart/2005/8/layout/hierarchy2"/>
    <dgm:cxn modelId="{850A366D-2465-46B0-8E66-509CC9FB1DE8}" type="presOf" srcId="{49A7DBBE-59C4-4A41-9580-0C73BEE124C0}" destId="{C7E1DED0-3E0C-4901-A67B-64FF12D06853}" srcOrd="0" destOrd="0" presId="urn:microsoft.com/office/officeart/2005/8/layout/hierarchy2"/>
    <dgm:cxn modelId="{53575279-5069-4584-A11A-69DC9D750A03}" type="presOf" srcId="{18F2DE44-E828-4CE2-B206-3116E1E33D29}" destId="{5815C23E-6B21-453B-AC72-F3D50C65B226}" srcOrd="0" destOrd="0" presId="urn:microsoft.com/office/officeart/2005/8/layout/hierarchy2"/>
    <dgm:cxn modelId="{10251C83-29E2-477B-92BA-FF9EF1D43527}" type="presOf" srcId="{0A294AFC-54C2-4E5D-BB25-B38C46BB7A84}" destId="{9EF75964-2048-45BC-8DA5-6FB65234DDC1}" srcOrd="0" destOrd="0" presId="urn:microsoft.com/office/officeart/2005/8/layout/hierarchy2"/>
    <dgm:cxn modelId="{A57E7C86-FB6B-4DBD-AD4F-7DBD1A21D0BD}" type="presOf" srcId="{08540DDF-C84E-4200-843F-4EE6D5AF4631}" destId="{B05728EB-123E-4432-8B26-AA1F8B4454AB}" srcOrd="0" destOrd="0" presId="urn:microsoft.com/office/officeart/2005/8/layout/hierarchy2"/>
    <dgm:cxn modelId="{06DF0AAC-F853-4D53-8E5E-44D2BC4CD0AA}" srcId="{49A7DBBE-59C4-4A41-9580-0C73BEE124C0}" destId="{B0144094-18A9-4396-A86D-88B01C73E288}" srcOrd="1" destOrd="0" parTransId="{80970EAE-F681-46F6-88A8-00554F1E628A}" sibTransId="{A7B881BE-4557-461E-A718-C22705846079}"/>
    <dgm:cxn modelId="{0E6D94AF-E7D1-4C16-A80A-AE9AEDE5310A}" type="presOf" srcId="{0552D4FA-7DF0-480D-A3D7-FE071020EE8B}" destId="{3FECC2D3-88F7-476D-8896-89D05C7FF631}" srcOrd="1" destOrd="0" presId="urn:microsoft.com/office/officeart/2005/8/layout/hierarchy2"/>
    <dgm:cxn modelId="{04FA95B0-76E8-47A7-99D3-7174A91CAC83}" type="presOf" srcId="{B0144094-18A9-4396-A86D-88B01C73E288}" destId="{0210231F-8782-4AD8-830F-FB0F01A79622}" srcOrd="0" destOrd="0" presId="urn:microsoft.com/office/officeart/2005/8/layout/hierarchy2"/>
    <dgm:cxn modelId="{1220D7B7-69C6-4E58-B33F-056EFBDEFD72}" type="presOf" srcId="{BA0FECEE-6F4B-4BAA-AF1E-F095DB20913F}" destId="{3577DBCA-9DA8-45CF-827E-70BAB5206B15}" srcOrd="0" destOrd="0" presId="urn:microsoft.com/office/officeart/2005/8/layout/hierarchy2"/>
    <dgm:cxn modelId="{953F87BB-0D8B-4B0D-BD57-8B1C350A456F}" type="presOf" srcId="{BA0FECEE-6F4B-4BAA-AF1E-F095DB20913F}" destId="{D13BEAB2-F238-4434-83CE-17AFE805E845}" srcOrd="1" destOrd="0" presId="urn:microsoft.com/office/officeart/2005/8/layout/hierarchy2"/>
    <dgm:cxn modelId="{F3473AC3-9FA6-4AC8-927B-60F0ABEC3C80}" type="presOf" srcId="{08540DDF-C84E-4200-843F-4EE6D5AF4631}" destId="{5AB3354D-B86E-48C0-989F-120E3680AB6C}" srcOrd="1" destOrd="0" presId="urn:microsoft.com/office/officeart/2005/8/layout/hierarchy2"/>
    <dgm:cxn modelId="{51F0E2CB-EC87-4A5F-951E-74FD387FA349}" srcId="{11B06674-B25F-4C6A-8F22-411688CC133A}" destId="{34CF4ABB-B60A-46E8-A097-B28899549A10}" srcOrd="1" destOrd="0" parTransId="{0552D4FA-7DF0-480D-A3D7-FE071020EE8B}" sibTransId="{D8165728-90A1-45CC-B13D-0077711F9DC5}"/>
    <dgm:cxn modelId="{922B09CD-A523-438C-A85B-AF5611C3E5BF}" type="presOf" srcId="{4686AC43-9985-473B-A178-CC20972ED8CA}" destId="{25CE1E46-141F-436B-B433-1790669958C5}" srcOrd="0" destOrd="0" presId="urn:microsoft.com/office/officeart/2005/8/layout/hierarchy2"/>
    <dgm:cxn modelId="{75274CD7-C444-41BC-B724-F4383AC132E5}" srcId="{49A7DBBE-59C4-4A41-9580-0C73BEE124C0}" destId="{0A294AFC-54C2-4E5D-BB25-B38C46BB7A84}" srcOrd="0" destOrd="0" parTransId="{BA0FECEE-6F4B-4BAA-AF1E-F095DB20913F}" sibTransId="{57F57880-4701-4662-AC52-2950A1E5A3D9}"/>
    <dgm:cxn modelId="{2D7DB2DA-B700-4B0E-BF7A-D76988D127C9}" type="presOf" srcId="{11B06674-B25F-4C6A-8F22-411688CC133A}" destId="{374EA649-31D7-4176-8DEC-4F9153AABFA8}" srcOrd="0" destOrd="0" presId="urn:microsoft.com/office/officeart/2005/8/layout/hierarchy2"/>
    <dgm:cxn modelId="{1FF343E1-7893-4162-815E-59ED75C32C15}" type="presOf" srcId="{80970EAE-F681-46F6-88A8-00554F1E628A}" destId="{F9944C21-9DDF-406A-A00A-41358708586D}" srcOrd="0" destOrd="0" presId="urn:microsoft.com/office/officeart/2005/8/layout/hierarchy2"/>
    <dgm:cxn modelId="{49E34FE9-2472-4C51-A16C-A2171A70BEC7}" type="presOf" srcId="{4686AC43-9985-473B-A178-CC20972ED8CA}" destId="{02EFDCA8-D196-435E-B8F6-B7FE938E334D}" srcOrd="1" destOrd="0" presId="urn:microsoft.com/office/officeart/2005/8/layout/hierarchy2"/>
    <dgm:cxn modelId="{3F3E28F3-ED8E-4FD4-BA18-DD037A56786A}" type="presOf" srcId="{0552D4FA-7DF0-480D-A3D7-FE071020EE8B}" destId="{C7178BA8-93CC-48D7-B405-A3DDA9CB34C2}" srcOrd="0" destOrd="0" presId="urn:microsoft.com/office/officeart/2005/8/layout/hierarchy2"/>
    <dgm:cxn modelId="{2F69A8F5-7F03-4FA1-A353-3828E0B6E3C9}" srcId="{D474E7E6-67EA-4526-A651-01A67AAF8C05}" destId="{11B06674-B25F-4C6A-8F22-411688CC133A}" srcOrd="0" destOrd="0" parTransId="{5457E2A4-7807-4825-8E18-0DC9BFFA5AA9}" sibTransId="{E108DA62-B31B-4278-B059-17C4B5596B7A}"/>
    <dgm:cxn modelId="{E785EBFF-FA8A-4971-BD73-5CD8514ABDD3}" type="presOf" srcId="{D474E7E6-67EA-4526-A651-01A67AAF8C05}" destId="{C760BAA4-ADEA-4C6E-96B3-41E9FFF2EC7E}" srcOrd="0" destOrd="0" presId="urn:microsoft.com/office/officeart/2005/8/layout/hierarchy2"/>
    <dgm:cxn modelId="{9905382F-4243-4CA8-A13B-093EE15B1D50}" type="presParOf" srcId="{C760BAA4-ADEA-4C6E-96B3-41E9FFF2EC7E}" destId="{A19A49AB-6188-4A96-8787-416FFB8CAE70}" srcOrd="0" destOrd="0" presId="urn:microsoft.com/office/officeart/2005/8/layout/hierarchy2"/>
    <dgm:cxn modelId="{5E9B8FF4-353E-40E6-9264-87BA2A62FF48}" type="presParOf" srcId="{A19A49AB-6188-4A96-8787-416FFB8CAE70}" destId="{374EA649-31D7-4176-8DEC-4F9153AABFA8}" srcOrd="0" destOrd="0" presId="urn:microsoft.com/office/officeart/2005/8/layout/hierarchy2"/>
    <dgm:cxn modelId="{9A645382-43B1-48EB-A9D5-FC5BB18A0DF3}" type="presParOf" srcId="{A19A49AB-6188-4A96-8787-416FFB8CAE70}" destId="{4D5F859D-15B8-4CDD-AF55-B1F436EF21DE}" srcOrd="1" destOrd="0" presId="urn:microsoft.com/office/officeart/2005/8/layout/hierarchy2"/>
    <dgm:cxn modelId="{F8B20D23-FB12-46F8-A7AB-D4510E49672D}" type="presParOf" srcId="{4D5F859D-15B8-4CDD-AF55-B1F436EF21DE}" destId="{B05728EB-123E-4432-8B26-AA1F8B4454AB}" srcOrd="0" destOrd="0" presId="urn:microsoft.com/office/officeart/2005/8/layout/hierarchy2"/>
    <dgm:cxn modelId="{13B78E7D-6C81-4E94-9938-A150214B3029}" type="presParOf" srcId="{B05728EB-123E-4432-8B26-AA1F8B4454AB}" destId="{5AB3354D-B86E-48C0-989F-120E3680AB6C}" srcOrd="0" destOrd="0" presId="urn:microsoft.com/office/officeart/2005/8/layout/hierarchy2"/>
    <dgm:cxn modelId="{F35BF7AE-02C4-49F1-BD22-8DBAD71DD513}" type="presParOf" srcId="{4D5F859D-15B8-4CDD-AF55-B1F436EF21DE}" destId="{E05E220C-DE56-4B91-819F-C80D24DADA9A}" srcOrd="1" destOrd="0" presId="urn:microsoft.com/office/officeart/2005/8/layout/hierarchy2"/>
    <dgm:cxn modelId="{2A4AD6FE-926B-4A28-A007-C9429B26947D}" type="presParOf" srcId="{E05E220C-DE56-4B91-819F-C80D24DADA9A}" destId="{C7E1DED0-3E0C-4901-A67B-64FF12D06853}" srcOrd="0" destOrd="0" presId="urn:microsoft.com/office/officeart/2005/8/layout/hierarchy2"/>
    <dgm:cxn modelId="{7A912536-E7E9-4E43-A5EC-D30561502F60}" type="presParOf" srcId="{E05E220C-DE56-4B91-819F-C80D24DADA9A}" destId="{4D8A2A4B-3100-4AC0-8CE2-D47E539BB04A}" srcOrd="1" destOrd="0" presId="urn:microsoft.com/office/officeart/2005/8/layout/hierarchy2"/>
    <dgm:cxn modelId="{2D475566-CF37-46A5-9520-03DEEAE62800}" type="presParOf" srcId="{4D8A2A4B-3100-4AC0-8CE2-D47E539BB04A}" destId="{3577DBCA-9DA8-45CF-827E-70BAB5206B15}" srcOrd="0" destOrd="0" presId="urn:microsoft.com/office/officeart/2005/8/layout/hierarchy2"/>
    <dgm:cxn modelId="{C72DD508-D811-4B04-ACA0-70CBFD2B2611}" type="presParOf" srcId="{3577DBCA-9DA8-45CF-827E-70BAB5206B15}" destId="{D13BEAB2-F238-4434-83CE-17AFE805E845}" srcOrd="0" destOrd="0" presId="urn:microsoft.com/office/officeart/2005/8/layout/hierarchy2"/>
    <dgm:cxn modelId="{51711B8D-6D87-4B49-AC93-1FB9BB5FF4C2}" type="presParOf" srcId="{4D8A2A4B-3100-4AC0-8CE2-D47E539BB04A}" destId="{28A25116-3714-4BBD-B6D5-2272CD67877B}" srcOrd="1" destOrd="0" presId="urn:microsoft.com/office/officeart/2005/8/layout/hierarchy2"/>
    <dgm:cxn modelId="{48EF5D6D-3EAF-4058-8641-CDAD8E521665}" type="presParOf" srcId="{28A25116-3714-4BBD-B6D5-2272CD67877B}" destId="{9EF75964-2048-45BC-8DA5-6FB65234DDC1}" srcOrd="0" destOrd="0" presId="urn:microsoft.com/office/officeart/2005/8/layout/hierarchy2"/>
    <dgm:cxn modelId="{0C6297AD-4702-49E2-B2DB-58F7C686313D}" type="presParOf" srcId="{28A25116-3714-4BBD-B6D5-2272CD67877B}" destId="{09C28306-0E86-4142-93CE-B55C657209DF}" srcOrd="1" destOrd="0" presId="urn:microsoft.com/office/officeart/2005/8/layout/hierarchy2"/>
    <dgm:cxn modelId="{FA27F77C-C9A0-4F46-8271-D96B1D2E4033}" type="presParOf" srcId="{4D8A2A4B-3100-4AC0-8CE2-D47E539BB04A}" destId="{F9944C21-9DDF-406A-A00A-41358708586D}" srcOrd="2" destOrd="0" presId="urn:microsoft.com/office/officeart/2005/8/layout/hierarchy2"/>
    <dgm:cxn modelId="{04820BCF-9346-4616-81C4-2C6CAF917EF0}" type="presParOf" srcId="{F9944C21-9DDF-406A-A00A-41358708586D}" destId="{ED1FC8EF-85C4-4BF9-8B75-44B77EF211D7}" srcOrd="0" destOrd="0" presId="urn:microsoft.com/office/officeart/2005/8/layout/hierarchy2"/>
    <dgm:cxn modelId="{84E166E9-89A9-4A45-B255-7765133145BD}" type="presParOf" srcId="{4D8A2A4B-3100-4AC0-8CE2-D47E539BB04A}" destId="{9A267A4B-52B2-40F7-A2A1-AC840BDA6D67}" srcOrd="3" destOrd="0" presId="urn:microsoft.com/office/officeart/2005/8/layout/hierarchy2"/>
    <dgm:cxn modelId="{AABD57A1-B016-4676-ADCD-E022BCFEC8BC}" type="presParOf" srcId="{9A267A4B-52B2-40F7-A2A1-AC840BDA6D67}" destId="{0210231F-8782-4AD8-830F-FB0F01A79622}" srcOrd="0" destOrd="0" presId="urn:microsoft.com/office/officeart/2005/8/layout/hierarchy2"/>
    <dgm:cxn modelId="{5A0C21B4-456D-4903-B9DC-95207CE1DAB4}" type="presParOf" srcId="{9A267A4B-52B2-40F7-A2A1-AC840BDA6D67}" destId="{526D876C-866A-4CB6-8394-1492969D77DA}" srcOrd="1" destOrd="0" presId="urn:microsoft.com/office/officeart/2005/8/layout/hierarchy2"/>
    <dgm:cxn modelId="{37008B57-9AD1-4E4D-AECF-BDEA2A9A3550}" type="presParOf" srcId="{4D5F859D-15B8-4CDD-AF55-B1F436EF21DE}" destId="{C7178BA8-93CC-48D7-B405-A3DDA9CB34C2}" srcOrd="2" destOrd="0" presId="urn:microsoft.com/office/officeart/2005/8/layout/hierarchy2"/>
    <dgm:cxn modelId="{19C9755C-10D4-4EEE-8750-76C9A26BA15B}" type="presParOf" srcId="{C7178BA8-93CC-48D7-B405-A3DDA9CB34C2}" destId="{3FECC2D3-88F7-476D-8896-89D05C7FF631}" srcOrd="0" destOrd="0" presId="urn:microsoft.com/office/officeart/2005/8/layout/hierarchy2"/>
    <dgm:cxn modelId="{9BAFD9DF-D0B9-4B6F-822F-54BBF69F4711}" type="presParOf" srcId="{4D5F859D-15B8-4CDD-AF55-B1F436EF21DE}" destId="{B7C8D46F-9A1D-4A54-91D3-1C4FBB3AE196}" srcOrd="3" destOrd="0" presId="urn:microsoft.com/office/officeart/2005/8/layout/hierarchy2"/>
    <dgm:cxn modelId="{0587770C-5F9A-47E6-95B6-A9D16F0F0103}" type="presParOf" srcId="{B7C8D46F-9A1D-4A54-91D3-1C4FBB3AE196}" destId="{98C878C1-626A-40D2-BF77-EC4833B41F05}" srcOrd="0" destOrd="0" presId="urn:microsoft.com/office/officeart/2005/8/layout/hierarchy2"/>
    <dgm:cxn modelId="{42B7202E-3C63-48DD-BCBC-73F536E1A3F3}" type="presParOf" srcId="{B7C8D46F-9A1D-4A54-91D3-1C4FBB3AE196}" destId="{F1B70795-1553-4049-896A-4A66FF9A633B}" srcOrd="1" destOrd="0" presId="urn:microsoft.com/office/officeart/2005/8/layout/hierarchy2"/>
    <dgm:cxn modelId="{0697BB44-419E-4089-89F8-2BF9102D6E0B}" type="presParOf" srcId="{F1B70795-1553-4049-896A-4A66FF9A633B}" destId="{5815C23E-6B21-453B-AC72-F3D50C65B226}" srcOrd="0" destOrd="0" presId="urn:microsoft.com/office/officeart/2005/8/layout/hierarchy2"/>
    <dgm:cxn modelId="{84B087AF-0FEF-41F9-875A-42992AFFCA5C}" type="presParOf" srcId="{5815C23E-6B21-453B-AC72-F3D50C65B226}" destId="{F72FA920-3999-4D0C-93D2-D9DAB5CA6BC2}" srcOrd="0" destOrd="0" presId="urn:microsoft.com/office/officeart/2005/8/layout/hierarchy2"/>
    <dgm:cxn modelId="{42690ABE-1623-4D67-A83E-44BBB40D65DD}" type="presParOf" srcId="{F1B70795-1553-4049-896A-4A66FF9A633B}" destId="{D90B44F9-CA53-491E-BCC4-F7E75EE58D2A}" srcOrd="1" destOrd="0" presId="urn:microsoft.com/office/officeart/2005/8/layout/hierarchy2"/>
    <dgm:cxn modelId="{9B8B41CE-283F-4EAB-AF82-BDBCF5E56E38}" type="presParOf" srcId="{D90B44F9-CA53-491E-BCC4-F7E75EE58D2A}" destId="{25721934-91E6-4B50-9C96-B99357FAF2B0}" srcOrd="0" destOrd="0" presId="urn:microsoft.com/office/officeart/2005/8/layout/hierarchy2"/>
    <dgm:cxn modelId="{3C475261-C10F-4363-822C-868A0BA3CF95}" type="presParOf" srcId="{D90B44F9-CA53-491E-BCC4-F7E75EE58D2A}" destId="{EF77F395-0AE9-4093-85DB-0714220374D4}" srcOrd="1" destOrd="0" presId="urn:microsoft.com/office/officeart/2005/8/layout/hierarchy2"/>
    <dgm:cxn modelId="{5BF007C4-00B1-4D06-AE9C-D59DB2D75456}" type="presParOf" srcId="{F1B70795-1553-4049-896A-4A66FF9A633B}" destId="{25CE1E46-141F-436B-B433-1790669958C5}" srcOrd="2" destOrd="0" presId="urn:microsoft.com/office/officeart/2005/8/layout/hierarchy2"/>
    <dgm:cxn modelId="{84C470D3-D910-4884-B83E-F889EFE0618A}" type="presParOf" srcId="{25CE1E46-141F-436B-B433-1790669958C5}" destId="{02EFDCA8-D196-435E-B8F6-B7FE938E334D}" srcOrd="0" destOrd="0" presId="urn:microsoft.com/office/officeart/2005/8/layout/hierarchy2"/>
    <dgm:cxn modelId="{37C5D228-68B2-482D-A472-254FAD65D020}" type="presParOf" srcId="{F1B70795-1553-4049-896A-4A66FF9A633B}" destId="{111BE7BA-F7AD-4054-9EC6-0B8795558E0E}" srcOrd="3" destOrd="0" presId="urn:microsoft.com/office/officeart/2005/8/layout/hierarchy2"/>
    <dgm:cxn modelId="{0EBB5E74-BFB1-4F33-B823-D096B4831839}" type="presParOf" srcId="{111BE7BA-F7AD-4054-9EC6-0B8795558E0E}" destId="{767FA02A-D077-4473-936D-3E8057236E8E}" srcOrd="0" destOrd="0" presId="urn:microsoft.com/office/officeart/2005/8/layout/hierarchy2"/>
    <dgm:cxn modelId="{63352BC5-D96D-4A5B-9877-9B3A07756DAE}" type="presParOf" srcId="{111BE7BA-F7AD-4054-9EC6-0B8795558E0E}" destId="{EAABF17F-B10F-401A-80C9-DC5D4226B7C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4EA649-31D7-4176-8DEC-4F9153AABFA8}">
      <dsp:nvSpPr>
        <dsp:cNvPr id="0" name=""/>
        <dsp:cNvSpPr/>
      </dsp:nvSpPr>
      <dsp:spPr>
        <a:xfrm>
          <a:off x="3382" y="2618224"/>
          <a:ext cx="2966008" cy="148300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Nội</a:t>
          </a:r>
          <a:r>
            <a:rPr lang="en-US" sz="3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dung </a:t>
          </a:r>
          <a:r>
            <a:rPr lang="en-US" sz="3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bức</a:t>
          </a:r>
          <a:r>
            <a:rPr lang="en-US" sz="3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thư</a:t>
          </a:r>
          <a:endParaRPr lang="en-US" sz="3800" b="1" kern="1200" dirty="0">
            <a:solidFill>
              <a:srgbClr val="FF000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6818" y="2661660"/>
        <a:ext cx="2879136" cy="1396132"/>
      </dsp:txXfrm>
    </dsp:sp>
    <dsp:sp modelId="{B05728EB-123E-4432-8B26-AA1F8B4454AB}">
      <dsp:nvSpPr>
        <dsp:cNvPr id="0" name=""/>
        <dsp:cNvSpPr/>
      </dsp:nvSpPr>
      <dsp:spPr>
        <a:xfrm rot="18289469">
          <a:off x="2523828" y="2487136"/>
          <a:ext cx="2077529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2077529" y="198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3510655" y="2455061"/>
        <a:ext cx="103876" cy="103876"/>
      </dsp:txXfrm>
    </dsp:sp>
    <dsp:sp modelId="{C7E1DED0-3E0C-4901-A67B-64FF12D06853}">
      <dsp:nvSpPr>
        <dsp:cNvPr id="0" name=""/>
        <dsp:cNvSpPr/>
      </dsp:nvSpPr>
      <dsp:spPr>
        <a:xfrm>
          <a:off x="4155795" y="912769"/>
          <a:ext cx="2966008" cy="14830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Mong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muốn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làm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quen</a:t>
          </a:r>
          <a:endParaRPr lang="en-US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9231" y="956205"/>
        <a:ext cx="2879136" cy="1396132"/>
      </dsp:txXfrm>
    </dsp:sp>
    <dsp:sp modelId="{3577DBCA-9DA8-45CF-827E-70BAB5206B15}">
      <dsp:nvSpPr>
        <dsp:cNvPr id="0" name=""/>
        <dsp:cNvSpPr/>
      </dsp:nvSpPr>
      <dsp:spPr>
        <a:xfrm rot="19457599">
          <a:off x="6984476" y="1208044"/>
          <a:ext cx="1461060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461060" y="1986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7678479" y="1191381"/>
        <a:ext cx="73053" cy="73053"/>
      </dsp:txXfrm>
    </dsp:sp>
    <dsp:sp modelId="{9EF75964-2048-45BC-8DA5-6FB65234DDC1}">
      <dsp:nvSpPr>
        <dsp:cNvPr id="0" name=""/>
        <dsp:cNvSpPr/>
      </dsp:nvSpPr>
      <dsp:spPr>
        <a:xfrm>
          <a:off x="8308208" y="60041"/>
          <a:ext cx="2966008" cy="148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Tự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giới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thiệu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endParaRPr lang="en-US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1644" y="103477"/>
        <a:ext cx="2879136" cy="1396132"/>
      </dsp:txXfrm>
    </dsp:sp>
    <dsp:sp modelId="{F9944C21-9DDF-406A-A00A-41358708586D}">
      <dsp:nvSpPr>
        <dsp:cNvPr id="0" name=""/>
        <dsp:cNvSpPr/>
      </dsp:nvSpPr>
      <dsp:spPr>
        <a:xfrm rot="2142401">
          <a:off x="6984476" y="2060772"/>
          <a:ext cx="1461060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461060" y="1986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7678479" y="2044109"/>
        <a:ext cx="73053" cy="73053"/>
      </dsp:txXfrm>
    </dsp:sp>
    <dsp:sp modelId="{0210231F-8782-4AD8-830F-FB0F01A79622}">
      <dsp:nvSpPr>
        <dsp:cNvPr id="0" name=""/>
        <dsp:cNvSpPr/>
      </dsp:nvSpPr>
      <dsp:spPr>
        <a:xfrm>
          <a:off x="8308208" y="1765497"/>
          <a:ext cx="2966008" cy="148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Hỏi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thăm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1644" y="1808933"/>
        <a:ext cx="2879136" cy="1396132"/>
      </dsp:txXfrm>
    </dsp:sp>
    <dsp:sp modelId="{C7178BA8-93CC-48D7-B405-A3DDA9CB34C2}">
      <dsp:nvSpPr>
        <dsp:cNvPr id="0" name=""/>
        <dsp:cNvSpPr/>
      </dsp:nvSpPr>
      <dsp:spPr>
        <a:xfrm rot="3310531">
          <a:off x="2523828" y="4192591"/>
          <a:ext cx="2077529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2077529" y="19863"/>
              </a:lnTo>
            </a:path>
          </a:pathLst>
        </a:custGeom>
        <a:noFill/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b="1" kern="1200"/>
        </a:p>
      </dsp:txBody>
      <dsp:txXfrm>
        <a:off x="3510655" y="4160516"/>
        <a:ext cx="103876" cy="103876"/>
      </dsp:txXfrm>
    </dsp:sp>
    <dsp:sp modelId="{98C878C1-626A-40D2-BF77-EC4833B41F05}">
      <dsp:nvSpPr>
        <dsp:cNvPr id="0" name=""/>
        <dsp:cNvSpPr/>
      </dsp:nvSpPr>
      <dsp:spPr>
        <a:xfrm>
          <a:off x="4155795" y="4323679"/>
          <a:ext cx="2966008" cy="1483004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Bày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tỏ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thân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ái</a:t>
          </a:r>
          <a:endParaRPr lang="en-US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199231" y="4367115"/>
        <a:ext cx="2879136" cy="1396132"/>
      </dsp:txXfrm>
    </dsp:sp>
    <dsp:sp modelId="{5815C23E-6B21-453B-AC72-F3D50C65B226}">
      <dsp:nvSpPr>
        <dsp:cNvPr id="0" name=""/>
        <dsp:cNvSpPr/>
      </dsp:nvSpPr>
      <dsp:spPr>
        <a:xfrm rot="19720051">
          <a:off x="7021721" y="4688456"/>
          <a:ext cx="1372539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372539" y="1986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7673678" y="4674005"/>
        <a:ext cx="68626" cy="68626"/>
      </dsp:txXfrm>
    </dsp:sp>
    <dsp:sp modelId="{25721934-91E6-4B50-9C96-B99357FAF2B0}">
      <dsp:nvSpPr>
        <dsp:cNvPr id="0" name=""/>
        <dsp:cNvSpPr/>
      </dsp:nvSpPr>
      <dsp:spPr>
        <a:xfrm>
          <a:off x="8294178" y="3609954"/>
          <a:ext cx="2966008" cy="148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Hiểu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biết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về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đất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nước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37614" y="3653390"/>
        <a:ext cx="2879136" cy="1396132"/>
      </dsp:txXfrm>
    </dsp:sp>
    <dsp:sp modelId="{25CE1E46-141F-436B-B433-1790669958C5}">
      <dsp:nvSpPr>
        <dsp:cNvPr id="0" name=""/>
        <dsp:cNvSpPr/>
      </dsp:nvSpPr>
      <dsp:spPr>
        <a:xfrm rot="2249662">
          <a:off x="6966907" y="5501703"/>
          <a:ext cx="1499580" cy="39726"/>
        </a:xfrm>
        <a:custGeom>
          <a:avLst/>
          <a:gdLst/>
          <a:ahLst/>
          <a:cxnLst/>
          <a:rect l="0" t="0" r="0" b="0"/>
          <a:pathLst>
            <a:path>
              <a:moveTo>
                <a:pt x="0" y="19863"/>
              </a:moveTo>
              <a:lnTo>
                <a:pt x="1499580" y="19863"/>
              </a:lnTo>
            </a:path>
          </a:pathLst>
        </a:custGeom>
        <a:noFill/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b="1" kern="1200"/>
        </a:p>
      </dsp:txBody>
      <dsp:txXfrm>
        <a:off x="7679208" y="5484077"/>
        <a:ext cx="74979" cy="74979"/>
      </dsp:txXfrm>
    </dsp:sp>
    <dsp:sp modelId="{767FA02A-D077-4473-936D-3E8057236E8E}">
      <dsp:nvSpPr>
        <dsp:cNvPr id="0" name=""/>
        <dsp:cNvSpPr/>
      </dsp:nvSpPr>
      <dsp:spPr>
        <a:xfrm>
          <a:off x="8311591" y="5236449"/>
          <a:ext cx="2966008" cy="148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Tình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cảm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mình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với</a:t>
          </a:r>
          <a:r>
            <a:rPr lang="en-US" sz="3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8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bạn</a:t>
          </a:r>
          <a:endParaRPr lang="en-US" sz="3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8355027" y="5279885"/>
        <a:ext cx="2879136" cy="1396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54777-FC36-4040-ACD3-C57630C948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5D2708-68F7-437E-AC1C-8D49467D92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4E36-98B1-49A2-A355-C3A13899B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474B2-3534-4026-9CC2-2313DEF4C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695EBD-0595-4E72-A13C-919C7752D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5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0D6BA-BCE4-4D31-AE24-FE938825E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5A6EB50-7694-41D5-B270-C35A41E30E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F7837-4A31-4A97-81BF-B68DCBCF9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FBA574-D845-49CB-A20E-C7A4A60EF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3CBE1-C6A5-4603-82D9-A2793DCD4E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05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C55DF5-0C42-4490-B37D-958086B8B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EAA958-1BD9-42DC-862F-22033ED34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65294-B04D-40CB-94C9-BE61661E8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6D198-24C6-4CAF-A8EF-F0B7C739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B46729-B547-4DB6-B158-C3CBC5F05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906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F84F5-582D-48AA-AEE5-09487CB33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39AE8E-93B6-419A-B81C-9D8E8D5C60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DA7942-2396-451B-AC60-A421971B0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430C63-0357-40CE-B109-0CC91479F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5460D0-A168-4E40-9A70-6D617EF0D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647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0D462-849D-4C0B-8BAC-423964E19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79CE82-79B8-4282-8F8E-8D235470F0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5B31A-A71A-4C7C-9B2E-0A58DC17B7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6D651A-46AF-4839-BA6E-4582E291D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FEA74-74CC-4032-AB3D-DDA1F08CC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3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79C3B-F87E-4DD8-A7BD-7138E57C4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9BAB9A-D44D-4231-AD8D-13EE8A4421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18839F-0DA9-411D-A358-62945BD465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D49E7-32CD-4095-8E92-5A7C3C66A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9EFAB-6F98-4139-8BFE-F4ED4F288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90A1B0-6C74-4D5F-AF47-A181813CE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3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C4FEC-92E3-4BF7-B3C4-40388960F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897818-F133-466A-A10E-DAF7C5AF4A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28438D-9A23-4317-A778-72ACE4087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ED1174-361F-4E40-8808-9872B2E1ED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FF6A9C6-EDAC-42A3-9EEB-9FC06A7F425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90EE20-43F1-4B3B-B51D-5C1B624BA2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2666FF-AE6C-4AF1-A46B-40ACA69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D5E45BD-22C4-44C4-BF77-FF82786D8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2920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858D55-9E01-41FF-A5ED-F55B0BA59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1BA67-5B45-4881-A022-87129B287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AF581D-15D7-48D7-A6FC-B63A0503E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01082-CC15-440D-802B-876C0C6F5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18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DD306B-EA07-4A17-B5D3-A98F93366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0E6EDC-F6EE-4DCF-846E-790E8731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4FDE0-6D96-41A3-BF0F-C6DBD79CD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227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62521-EBA5-4024-9339-51E905144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1B54A-F3FD-43CF-A639-0A7EDC0BB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6751C6-F1C6-493A-958D-0BB460E1F1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5E25FE-A1E0-4BFC-8F09-4E408D660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2EC44D-F34F-4790-8BE1-14DAE9CC3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AC8983-A464-4CF9-8D87-1FB908F23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7323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623ED-A9DB-4968-BD66-0CB886B6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A6247B-A697-48A7-B8D5-9FF05476EE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730937-B218-49CE-B007-4A172EF7C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F361E5-5B57-4E82-8027-AA3E2B6FD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EDF091-1FA0-403C-9738-D5CE813D0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75C42B-45A7-4C36-8BC9-1CA24AA2F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451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28444C-F5E9-4FA4-8110-4B485A5FC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A1474C-9637-43CC-9F22-AEC4DF046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80D83-FF22-4E68-B2BD-B4DED29FBE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94B6B1-72DA-46F2-BF62-37E2DFA5D3EC}" type="datetimeFigureOut">
              <a:rPr lang="en-US" smtClean="0"/>
              <a:t>4/15/2022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BA7F0A-1F69-4F2E-8789-ED3A546E3C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7DF74-8EED-47B4-924D-19E4C695FD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B2D33A-C1C2-4B4C-B01F-FB43941025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6167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D656F58F-334D-4A8F-9E65-34E183E8A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429CF695-44D5-4DB8-96E0-8D20F90718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 descr="B8">
            <a:extLst>
              <a:ext uri="{FF2B5EF4-FFF2-40B4-BE49-F238E27FC236}">
                <a16:creationId xmlns:a16="http://schemas.microsoft.com/office/drawing/2014/main" id="{1976B3BD-D499-4E08-A052-76E74E28D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Rectangle 6">
            <a:extLst>
              <a:ext uri="{FF2B5EF4-FFF2-40B4-BE49-F238E27FC236}">
                <a16:creationId xmlns:a16="http://schemas.microsoft.com/office/drawing/2014/main" id="{3FE22248-CCB5-4BF8-ABAF-A97B826AC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8367" y="726017"/>
            <a:ext cx="82296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400" b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pic>
        <p:nvPicPr>
          <p:cNvPr id="4102" name="Picture 7" descr="BAR_EL~1">
            <a:extLst>
              <a:ext uri="{FF2B5EF4-FFF2-40B4-BE49-F238E27FC236}">
                <a16:creationId xmlns:a16="http://schemas.microsoft.com/office/drawing/2014/main" id="{51E80A3C-92AB-4D26-B3B4-95C509919E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11084" y="1392767"/>
            <a:ext cx="3886200" cy="57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4" descr="1018265obiutmb6vk">
            <a:extLst>
              <a:ext uri="{FF2B5EF4-FFF2-40B4-BE49-F238E27FC236}">
                <a16:creationId xmlns:a16="http://schemas.microsoft.com/office/drawing/2014/main" id="{EC36FF9E-1469-4D1B-8EE4-0277A8F0702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33400" y="3600451"/>
            <a:ext cx="762000" cy="2851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5" descr="1018265obiutmb6vk">
            <a:extLst>
              <a:ext uri="{FF2B5EF4-FFF2-40B4-BE49-F238E27FC236}">
                <a16:creationId xmlns:a16="http://schemas.microsoft.com/office/drawing/2014/main" id="{E3624428-0E23-49B6-9164-5B3CB45E12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77433" y="5039784"/>
            <a:ext cx="762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6" descr="Bauernbar">
            <a:extLst>
              <a:ext uri="{FF2B5EF4-FFF2-40B4-BE49-F238E27FC236}">
                <a16:creationId xmlns:a16="http://schemas.microsoft.com/office/drawing/2014/main" id="{F5AD384E-5F80-4282-9EAD-63CF2E1AA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6784" y="3581400"/>
            <a:ext cx="4495800" cy="1236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9B08982-F404-4154-A3B2-A58601D0D42F}"/>
              </a:ext>
            </a:extLst>
          </p:cNvPr>
          <p:cNvSpPr/>
          <p:nvPr/>
        </p:nvSpPr>
        <p:spPr>
          <a:xfrm>
            <a:off x="2096559" y="3241253"/>
            <a:ext cx="7715251" cy="2924175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400" b="1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4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4107" name="Hình ảnh 3">
            <a:extLst>
              <a:ext uri="{FF2B5EF4-FFF2-40B4-BE49-F238E27FC236}">
                <a16:creationId xmlns:a16="http://schemas.microsoft.com/office/drawing/2014/main" id="{0ED42A34-9EA1-4D2F-993A-FDAF51551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9184" y="524934"/>
            <a:ext cx="1310216" cy="134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Hình chữ nhật 1">
            <a:extLst>
              <a:ext uri="{FF2B5EF4-FFF2-40B4-BE49-F238E27FC236}">
                <a16:creationId xmlns:a16="http://schemas.microsoft.com/office/drawing/2014/main" id="{244B3C1F-542C-4C0C-A78B-CDCA3229CE7A}"/>
              </a:ext>
            </a:extLst>
          </p:cNvPr>
          <p:cNvSpPr/>
          <p:nvPr/>
        </p:nvSpPr>
        <p:spPr>
          <a:xfrm>
            <a:off x="2555742" y="4795879"/>
            <a:ext cx="742222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660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MÔN: TẬP LÀM VĂN</a:t>
            </a:r>
            <a:endParaRPr lang="vi-VN" sz="660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D99942-AA29-4D06-A1C0-A98170260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9152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25A520F-23F5-4BF1-A87A-732D59B72E59}"/>
              </a:ext>
            </a:extLst>
          </p:cNvPr>
          <p:cNvSpPr/>
          <p:nvPr/>
        </p:nvSpPr>
        <p:spPr>
          <a:xfrm>
            <a:off x="3022458" y="993409"/>
            <a:ext cx="5796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TIÊU CHÍ NHẬN XÉT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E12FA0-37AF-4724-9AD2-3DDEEC9ADCB0}"/>
              </a:ext>
            </a:extLst>
          </p:cNvPr>
          <p:cNvSpPr txBox="1"/>
          <p:nvPr/>
        </p:nvSpPr>
        <p:spPr>
          <a:xfrm>
            <a:off x="1458042" y="1916739"/>
            <a:ext cx="978521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ý,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ý.</a:t>
            </a:r>
          </a:p>
          <a:p>
            <a:pPr marL="742950" indent="-742950">
              <a:lnSpc>
                <a:spcPct val="150000"/>
              </a:lnSpc>
              <a:buAutoNum type="arabicPeriod"/>
            </a:pP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141607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C16F3-30FC-40AE-97E6-F78FB8C32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BA5D6C-32AD-40EE-BA6D-52F1B4999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873163"/>
            <a:ext cx="4475018" cy="29848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653FB27-3E0B-4224-BCEC-4AF651D927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50140" cy="290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CC651E-EBD5-47DD-A120-FC7D2E87D0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04" y="1"/>
            <a:ext cx="4350141" cy="290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2509581-D783-41F8-B312-756105BA9B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113" y="3956456"/>
            <a:ext cx="4343832" cy="2901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3FAA48-D986-4E12-BD4F-F3BF8E8727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881" y="1952302"/>
            <a:ext cx="4585977" cy="30565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310152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DE3268-6BD5-4AA2-9A1F-B3C471FE71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50E589-ACD6-4A6C-98DD-D0274BCF0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295D78-406E-41B9-85F5-D54DCE34C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0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0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41C5C-9CB8-47E4-B850-4B20301D5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EADF7C-EA40-4EB7-BEE3-A5A63ED8E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7370C7A-C2C2-4029-B2BA-70538DF0A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919"/>
          <a:stretch/>
        </p:blipFill>
        <p:spPr>
          <a:xfrm>
            <a:off x="0" y="-1"/>
            <a:ext cx="12192000" cy="742398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A12F3FA-304C-4193-BF81-81C96D11CBF0}"/>
              </a:ext>
            </a:extLst>
          </p:cNvPr>
          <p:cNvSpPr/>
          <p:nvPr/>
        </p:nvSpPr>
        <p:spPr>
          <a:xfrm>
            <a:off x="1407295" y="1982450"/>
            <a:ext cx="885094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TRÂN TRỌNG CẢM ƠN QUÝ THẦY CÔ</a:t>
            </a:r>
          </a:p>
          <a:p>
            <a:pPr algn="ctr"/>
            <a:r>
              <a:rPr lang="en-US" sz="4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VÀ CÁC CON HỌC SINH</a:t>
            </a:r>
          </a:p>
        </p:txBody>
      </p:sp>
    </p:spTree>
    <p:extLst>
      <p:ext uri="{BB962C8B-B14F-4D97-AF65-F5344CB8AC3E}">
        <p14:creationId xmlns:p14="http://schemas.microsoft.com/office/powerpoint/2010/main" val="174389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9B9D4-753C-4177-BB53-EE14323BD3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E408D-ED42-4EB4-802A-A7A764A8178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5B3DDE-384A-4F72-9E79-17B7095E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4"/>
            <a:ext cx="12192000" cy="68575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98E8E1F-8050-4ECD-888B-94CB355BE067}"/>
              </a:ext>
            </a:extLst>
          </p:cNvPr>
          <p:cNvSpPr/>
          <p:nvPr/>
        </p:nvSpPr>
        <p:spPr>
          <a:xfrm>
            <a:off x="2961262" y="1600200"/>
            <a:ext cx="6047809" cy="255454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TẬP LÀM VĂN</a:t>
            </a:r>
          </a:p>
          <a:p>
            <a:pPr algn="ctr"/>
            <a:r>
              <a:rPr lang="en-US" sz="8000" b="1" i="1" cap="none" spc="0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</a:t>
            </a:r>
            <a:r>
              <a:rPr lang="en-US" sz="8000" b="1" i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uần</a:t>
            </a:r>
            <a:r>
              <a:rPr lang="en-US" sz="80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30</a:t>
            </a:r>
            <a:endParaRPr lang="en-US" sz="8000" b="1" i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C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0238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84494-034D-4AAD-A563-38780FAC1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IẾNG HÁT BẠN BÈ MÌNH - CD CHUẨN BGD - ÂM NHẠC LỚP 3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249ADF5-F229-47BB-8BE2-B88A9A09F92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2987493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212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7CC4DD-44E7-4435-8818-6FB46C00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C2258-0F72-4E1A-AD87-AA525064FA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Tăng cường hiệu lực thực hiện chính sách, pháp luật về phòng, chống xâm hại  trẻ em">
            <a:extLst>
              <a:ext uri="{FF2B5EF4-FFF2-40B4-BE49-F238E27FC236}">
                <a16:creationId xmlns:a16="http://schemas.microsoft.com/office/drawing/2014/main" id="{5A9C65CC-1F9A-436A-B4D9-0462C244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367" y="0"/>
            <a:ext cx="1148891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203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rọn bộ 11 chủ đề hình nền powerpoint đẹp, chuyên nghiệp mọi lĩnh vực">
            <a:extLst>
              <a:ext uri="{FF2B5EF4-FFF2-40B4-BE49-F238E27FC236}">
                <a16:creationId xmlns:a16="http://schemas.microsoft.com/office/drawing/2014/main" id="{EA9FB2E2-A428-43E4-B6C8-F0E7D2C760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8545"/>
            <a:ext cx="12192000" cy="851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27">
            <a:extLst>
              <a:ext uri="{FF2B5EF4-FFF2-40B4-BE49-F238E27FC236}">
                <a16:creationId xmlns:a16="http://schemas.microsoft.com/office/drawing/2014/main" id="{C36785AD-5BE1-4459-AF58-C2C10840F1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-401782" y="-214669"/>
            <a:ext cx="11416146" cy="165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alt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716A616-1303-424C-8F61-0042F9CA172E}"/>
              </a:ext>
            </a:extLst>
          </p:cNvPr>
          <p:cNvCxnSpPr>
            <a:cxnSpLocks/>
          </p:cNvCxnSpPr>
          <p:nvPr/>
        </p:nvCxnSpPr>
        <p:spPr>
          <a:xfrm>
            <a:off x="1731818" y="570920"/>
            <a:ext cx="4364182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05BB765-87C1-4089-BE46-2EE3CE01F81E}"/>
              </a:ext>
            </a:extLst>
          </p:cNvPr>
          <p:cNvCxnSpPr>
            <a:cxnSpLocks/>
          </p:cNvCxnSpPr>
          <p:nvPr/>
        </p:nvCxnSpPr>
        <p:spPr>
          <a:xfrm>
            <a:off x="109393" y="1440079"/>
            <a:ext cx="3908425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28CBBF-2428-4A73-93F4-E1F3BED63A2E}"/>
              </a:ext>
            </a:extLst>
          </p:cNvPr>
          <p:cNvCxnSpPr>
            <a:cxnSpLocks/>
          </p:cNvCxnSpPr>
          <p:nvPr/>
        </p:nvCxnSpPr>
        <p:spPr>
          <a:xfrm>
            <a:off x="4728410" y="1414239"/>
            <a:ext cx="612371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E40203E5-4023-40BA-9A93-BF97DF7CFFD7}"/>
              </a:ext>
            </a:extLst>
          </p:cNvPr>
          <p:cNvSpPr/>
          <p:nvPr/>
        </p:nvSpPr>
        <p:spPr>
          <a:xfrm>
            <a:off x="1314742" y="2456731"/>
            <a:ext cx="3106015" cy="3100821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048" name="Group 2047">
            <a:extLst>
              <a:ext uri="{FF2B5EF4-FFF2-40B4-BE49-F238E27FC236}">
                <a16:creationId xmlns:a16="http://schemas.microsoft.com/office/drawing/2014/main" id="{1973FA6F-CFC4-4FE1-8397-A3206CE937FF}"/>
              </a:ext>
            </a:extLst>
          </p:cNvPr>
          <p:cNvGrpSpPr/>
          <p:nvPr/>
        </p:nvGrpSpPr>
        <p:grpSpPr>
          <a:xfrm>
            <a:off x="2856310" y="1514311"/>
            <a:ext cx="1327135" cy="1338976"/>
            <a:chOff x="4125190" y="2662908"/>
            <a:chExt cx="1330038" cy="133897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448A78-1515-4C29-AE4F-2E556FDDCCE7}"/>
                </a:ext>
              </a:extLst>
            </p:cNvPr>
            <p:cNvSpPr/>
            <p:nvPr/>
          </p:nvSpPr>
          <p:spPr>
            <a:xfrm>
              <a:off x="4125190" y="2662908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F06BCBD-DE91-4385-A738-47E170856CA1}"/>
                </a:ext>
              </a:extLst>
            </p:cNvPr>
            <p:cNvSpPr txBox="1"/>
            <p:nvPr/>
          </p:nvSpPr>
          <p:spPr>
            <a:xfrm>
              <a:off x="4125190" y="3022117"/>
              <a:ext cx="1330038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Nen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-li</a:t>
              </a:r>
              <a:endParaRPr lang="en-US" sz="3200" dirty="0"/>
            </a:p>
          </p:txBody>
        </p:sp>
      </p:grp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FA82BD5E-A461-454E-AA92-4769CF7216F3}"/>
              </a:ext>
            </a:extLst>
          </p:cNvPr>
          <p:cNvGrpSpPr/>
          <p:nvPr/>
        </p:nvGrpSpPr>
        <p:grpSpPr>
          <a:xfrm>
            <a:off x="672436" y="1587055"/>
            <a:ext cx="1946561" cy="1338976"/>
            <a:chOff x="897082" y="2779519"/>
            <a:chExt cx="1946561" cy="13389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CC7A12E-E41F-41EA-855E-5A7A6924A7B7}"/>
                </a:ext>
              </a:extLst>
            </p:cNvPr>
            <p:cNvSpPr/>
            <p:nvPr/>
          </p:nvSpPr>
          <p:spPr>
            <a:xfrm>
              <a:off x="1177635" y="2779519"/>
              <a:ext cx="1440873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D586A7E-F8B6-492A-BB55-D80AC7CCED55}"/>
                </a:ext>
              </a:extLst>
            </p:cNvPr>
            <p:cNvSpPr txBox="1"/>
            <p:nvPr/>
          </p:nvSpPr>
          <p:spPr>
            <a:xfrm>
              <a:off x="897082" y="3170725"/>
              <a:ext cx="1946561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Đê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rốt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-xi</a:t>
              </a:r>
              <a:endParaRPr lang="en-US" sz="2800" dirty="0"/>
            </a:p>
          </p:txBody>
        </p:sp>
      </p:grp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E9292A61-B4C9-4505-8A78-50E5ECD3EB86}"/>
              </a:ext>
            </a:extLst>
          </p:cNvPr>
          <p:cNvGrpSpPr/>
          <p:nvPr/>
        </p:nvGrpSpPr>
        <p:grpSpPr>
          <a:xfrm>
            <a:off x="-114442" y="2735013"/>
            <a:ext cx="1676400" cy="1338976"/>
            <a:chOff x="8863447" y="5044514"/>
            <a:chExt cx="1676400" cy="1338976"/>
          </a:xfrm>
        </p:grpSpPr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301CD22-559F-473D-9A80-438B23F5FF1C}"/>
                </a:ext>
              </a:extLst>
            </p:cNvPr>
            <p:cNvSpPr/>
            <p:nvPr/>
          </p:nvSpPr>
          <p:spPr>
            <a:xfrm>
              <a:off x="9036629" y="5044514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2367F56-0355-4144-9577-B1F18BEB9526}"/>
                </a:ext>
              </a:extLst>
            </p:cNvPr>
            <p:cNvSpPr txBox="1"/>
            <p:nvPr/>
          </p:nvSpPr>
          <p:spPr>
            <a:xfrm>
              <a:off x="8863447" y="5427452"/>
              <a:ext cx="1676400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Cô-rét-ti</a:t>
              </a:r>
              <a:endParaRPr lang="en-US" sz="2800" dirty="0"/>
            </a:p>
          </p:txBody>
        </p:sp>
      </p:grpSp>
      <p:grpSp>
        <p:nvGrpSpPr>
          <p:cNvPr id="2055" name="Group 2054">
            <a:extLst>
              <a:ext uri="{FF2B5EF4-FFF2-40B4-BE49-F238E27FC236}">
                <a16:creationId xmlns:a16="http://schemas.microsoft.com/office/drawing/2014/main" id="{E6B937DC-AA9D-4A0B-9632-A35DF985EAD4}"/>
              </a:ext>
            </a:extLst>
          </p:cNvPr>
          <p:cNvGrpSpPr/>
          <p:nvPr/>
        </p:nvGrpSpPr>
        <p:grpSpPr>
          <a:xfrm>
            <a:off x="3970019" y="2611270"/>
            <a:ext cx="1451667" cy="1338976"/>
            <a:chOff x="10375123" y="3968613"/>
            <a:chExt cx="1451667" cy="133897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95CC887-5E12-47E9-AE2D-A0E9F08B0A1B}"/>
                </a:ext>
              </a:extLst>
            </p:cNvPr>
            <p:cNvSpPr/>
            <p:nvPr/>
          </p:nvSpPr>
          <p:spPr>
            <a:xfrm>
              <a:off x="10435939" y="3968613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B0680C6-58AB-465C-8AA8-F4CD188651BF}"/>
                </a:ext>
              </a:extLst>
            </p:cNvPr>
            <p:cNvSpPr txBox="1"/>
            <p:nvPr/>
          </p:nvSpPr>
          <p:spPr>
            <a:xfrm>
              <a:off x="10375123" y="4376491"/>
              <a:ext cx="14516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Xtác-đi</a:t>
              </a:r>
              <a:endParaRPr lang="en-US" sz="2800" dirty="0"/>
            </a:p>
          </p:txBody>
        </p:sp>
      </p:grpSp>
      <p:grpSp>
        <p:nvGrpSpPr>
          <p:cNvPr id="2057" name="Group 2056">
            <a:extLst>
              <a:ext uri="{FF2B5EF4-FFF2-40B4-BE49-F238E27FC236}">
                <a16:creationId xmlns:a16="http://schemas.microsoft.com/office/drawing/2014/main" id="{89F6BB1F-25F8-4AE2-A636-CBE6C9B787E0}"/>
              </a:ext>
            </a:extLst>
          </p:cNvPr>
          <p:cNvGrpSpPr/>
          <p:nvPr/>
        </p:nvGrpSpPr>
        <p:grpSpPr>
          <a:xfrm>
            <a:off x="-80214" y="4222951"/>
            <a:ext cx="1642172" cy="1338976"/>
            <a:chOff x="10272739" y="5529837"/>
            <a:chExt cx="1642172" cy="1338976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0E76C11-B47A-48C4-A9E2-1A747D6449D4}"/>
                </a:ext>
              </a:extLst>
            </p:cNvPr>
            <p:cNvSpPr/>
            <p:nvPr/>
          </p:nvSpPr>
          <p:spPr>
            <a:xfrm>
              <a:off x="10366666" y="5529837"/>
              <a:ext cx="1492825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ED3DE86-C344-4D6F-9E04-8D53C777206F}"/>
                </a:ext>
              </a:extLst>
            </p:cNvPr>
            <p:cNvSpPr txBox="1"/>
            <p:nvPr/>
          </p:nvSpPr>
          <p:spPr>
            <a:xfrm>
              <a:off x="10272739" y="5936817"/>
              <a:ext cx="1642172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Ga-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rô</a:t>
              </a:r>
              <a:r>
                <a:rPr lang="en-US" alt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nê</a:t>
              </a:r>
              <a:endParaRPr lang="en-US" sz="2800" dirty="0"/>
            </a:p>
          </p:txBody>
        </p:sp>
      </p:grpSp>
      <p:sp>
        <p:nvSpPr>
          <p:cNvPr id="2058" name="Oval 2057">
            <a:extLst>
              <a:ext uri="{FF2B5EF4-FFF2-40B4-BE49-F238E27FC236}">
                <a16:creationId xmlns:a16="http://schemas.microsoft.com/office/drawing/2014/main" id="{6C6BE176-97E8-458C-8AEE-6B8155052C5C}"/>
              </a:ext>
            </a:extLst>
          </p:cNvPr>
          <p:cNvSpPr/>
          <p:nvPr/>
        </p:nvSpPr>
        <p:spPr>
          <a:xfrm>
            <a:off x="7687200" y="1554181"/>
            <a:ext cx="3106015" cy="2825685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04965C7-0AF1-4768-B0AA-E0593F73988B}"/>
              </a:ext>
            </a:extLst>
          </p:cNvPr>
          <p:cNvGrpSpPr/>
          <p:nvPr/>
        </p:nvGrpSpPr>
        <p:grpSpPr>
          <a:xfrm>
            <a:off x="6440875" y="1502102"/>
            <a:ext cx="1329021" cy="1338976"/>
            <a:chOff x="4125190" y="2662908"/>
            <a:chExt cx="1331928" cy="1338976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7031D7F8-7836-476C-A11A-0947D1E3EB34}"/>
                </a:ext>
              </a:extLst>
            </p:cNvPr>
            <p:cNvSpPr/>
            <p:nvPr/>
          </p:nvSpPr>
          <p:spPr>
            <a:xfrm>
              <a:off x="4125190" y="2662908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6970FF48-62CF-4821-8E9B-A410F9E20F7F}"/>
                </a:ext>
              </a:extLst>
            </p:cNvPr>
            <p:cNvSpPr txBox="1"/>
            <p:nvPr/>
          </p:nvSpPr>
          <p:spPr>
            <a:xfrm>
              <a:off x="4127080" y="2787952"/>
              <a:ext cx="13300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-phi</a:t>
              </a:r>
              <a:endParaRPr lang="en-US" sz="3200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493D3311-35EC-412C-8043-BA3C385A9A97}"/>
              </a:ext>
            </a:extLst>
          </p:cNvPr>
          <p:cNvGrpSpPr/>
          <p:nvPr/>
        </p:nvGrpSpPr>
        <p:grpSpPr>
          <a:xfrm>
            <a:off x="10681795" y="1478649"/>
            <a:ext cx="1451667" cy="1338976"/>
            <a:chOff x="12687911" y="4287317"/>
            <a:chExt cx="1451667" cy="1338976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78779255-B56E-4FC3-A745-BAF2640FCC09}"/>
                </a:ext>
              </a:extLst>
            </p:cNvPr>
            <p:cNvSpPr/>
            <p:nvPr/>
          </p:nvSpPr>
          <p:spPr>
            <a:xfrm>
              <a:off x="12715619" y="4287317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66B563D-0262-45CA-B3C2-3E1FF2936CC8}"/>
                </a:ext>
              </a:extLst>
            </p:cNvPr>
            <p:cNvSpPr txBox="1"/>
            <p:nvPr/>
          </p:nvSpPr>
          <p:spPr>
            <a:xfrm>
              <a:off x="12687911" y="4695195"/>
              <a:ext cx="1451667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Mác</a:t>
              </a:r>
              <a:endParaRPr lang="en-US" sz="2800" dirty="0"/>
            </a:p>
          </p:txBody>
        </p:sp>
      </p:grpSp>
      <p:sp>
        <p:nvSpPr>
          <p:cNvPr id="56" name="Oval 55">
            <a:extLst>
              <a:ext uri="{FF2B5EF4-FFF2-40B4-BE49-F238E27FC236}">
                <a16:creationId xmlns:a16="http://schemas.microsoft.com/office/drawing/2014/main" id="{6D58BB98-B7F9-4F1B-8B61-08CEA6F608F0}"/>
              </a:ext>
            </a:extLst>
          </p:cNvPr>
          <p:cNvSpPr/>
          <p:nvPr/>
        </p:nvSpPr>
        <p:spPr>
          <a:xfrm>
            <a:off x="5444837" y="3890976"/>
            <a:ext cx="3106015" cy="2825685"/>
          </a:xfrm>
          <a:prstGeom prst="ellipse">
            <a:avLst/>
          </a:pr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CDF13FC1-399A-49F6-AB94-A56CB32E4684}"/>
              </a:ext>
            </a:extLst>
          </p:cNvPr>
          <p:cNvGrpSpPr/>
          <p:nvPr/>
        </p:nvGrpSpPr>
        <p:grpSpPr>
          <a:xfrm>
            <a:off x="4158028" y="5144833"/>
            <a:ext cx="1329021" cy="1338976"/>
            <a:chOff x="4125190" y="2662908"/>
            <a:chExt cx="1331928" cy="1338976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D3A6E83-9FDC-411E-9FE5-893BD0943B8C}"/>
                </a:ext>
              </a:extLst>
            </p:cNvPr>
            <p:cNvSpPr/>
            <p:nvPr/>
          </p:nvSpPr>
          <p:spPr>
            <a:xfrm>
              <a:off x="4125190" y="2662908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36C78F5F-A4DC-48A8-8091-DE5FDE4F82CE}"/>
                </a:ext>
              </a:extLst>
            </p:cNvPr>
            <p:cNvSpPr txBox="1"/>
            <p:nvPr/>
          </p:nvSpPr>
          <p:spPr>
            <a:xfrm>
              <a:off x="4127080" y="2787952"/>
              <a:ext cx="13300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Giét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-xi-ca</a:t>
              </a:r>
              <a:endParaRPr lang="en-US" sz="3200" dirty="0"/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643B7F-2146-44F4-AEBD-F7501496D884}"/>
              </a:ext>
            </a:extLst>
          </p:cNvPr>
          <p:cNvGrpSpPr/>
          <p:nvPr/>
        </p:nvGrpSpPr>
        <p:grpSpPr>
          <a:xfrm>
            <a:off x="8513781" y="5038724"/>
            <a:ext cx="1329021" cy="1338976"/>
            <a:chOff x="4125190" y="2662908"/>
            <a:chExt cx="1331928" cy="1338976"/>
          </a:xfrm>
        </p:grpSpPr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92CB627-A874-4947-A2FE-160A355350FA}"/>
                </a:ext>
              </a:extLst>
            </p:cNvPr>
            <p:cNvSpPr/>
            <p:nvPr/>
          </p:nvSpPr>
          <p:spPr>
            <a:xfrm>
              <a:off x="4125190" y="2662908"/>
              <a:ext cx="1330037" cy="1338976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DA4A3AE-7D8F-465A-9285-4CF80E214617}"/>
                </a:ext>
              </a:extLst>
            </p:cNvPr>
            <p:cNvSpPr txBox="1"/>
            <p:nvPr/>
          </p:nvSpPr>
          <p:spPr>
            <a:xfrm>
              <a:off x="4127080" y="2787952"/>
              <a:ext cx="1330038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</a:t>
              </a:r>
              <a:r>
                <a:rPr lang="en-US" alt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</a:t>
              </a:r>
              <a:r>
                <a:rPr lang="en-US" alt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-ca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892870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9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2058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92223DA-0323-4F2C-8D78-51A11D84287C}"/>
              </a:ext>
            </a:extLst>
          </p:cNvPr>
          <p:cNvSpPr/>
          <p:nvPr/>
        </p:nvSpPr>
        <p:spPr>
          <a:xfrm>
            <a:off x="2564281" y="89683"/>
            <a:ext cx="9574778" cy="4717843"/>
          </a:xfrm>
          <a:prstGeom prst="cloudCallout">
            <a:avLst>
              <a:gd name="adj1" fmla="val -34001"/>
              <a:gd name="adj2" fmla="val 5838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174DE5-4AA6-4157-8CE8-1815494CEF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5" t="1" r="274" b="62844"/>
          <a:stretch/>
        </p:blipFill>
        <p:spPr>
          <a:xfrm>
            <a:off x="663734" y="4415739"/>
            <a:ext cx="3330039" cy="2442261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A030969-4678-4659-AD41-D84BAEF1C6D3}"/>
              </a:ext>
            </a:extLst>
          </p:cNvPr>
          <p:cNvSpPr/>
          <p:nvPr/>
        </p:nvSpPr>
        <p:spPr>
          <a:xfrm>
            <a:off x="-1537258" y="1346469"/>
            <a:ext cx="6551913" cy="15353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CHIA SẺ </a:t>
            </a:r>
          </a:p>
          <a:p>
            <a:pPr algn="ctr"/>
            <a:r>
              <a:rPr lang="en-US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NHÓM ĐÔI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284F00-FBA5-43B3-8884-14999A1CFD17}"/>
              </a:ext>
            </a:extLst>
          </p:cNvPr>
          <p:cNvSpPr txBox="1"/>
          <p:nvPr/>
        </p:nvSpPr>
        <p:spPr>
          <a:xfrm>
            <a:off x="3492636" y="747774"/>
            <a:ext cx="7966363" cy="30714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pt-BR" sz="4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viết thư cho ai?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Bạn đó tên là gì?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Bạn sống ở nước nào?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0000"/>
              </a:lnSpc>
              <a:spcAft>
                <a:spcPts val="800"/>
              </a:spcAft>
            </a:pPr>
            <a:r>
              <a:rPr lang="pt-BR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Lí do con viết thư cho bạn là gì?</a:t>
            </a:r>
            <a:endParaRPr lang="en-US" sz="40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1167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1ED52FC-3849-4DCF-B80B-0437A801B0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00" y="-793"/>
            <a:ext cx="12211399" cy="686891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3272555-5E32-402B-BCB5-9CE2558E20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563" b="85781" l="6250" r="93438"/>
                    </a14:imgEffect>
                  </a14:imgLayer>
                </a14:imgProps>
              </a:ext>
            </a:extLst>
          </a:blip>
          <a:srcRect l="5000" r="9318" b="14204"/>
          <a:stretch/>
        </p:blipFill>
        <p:spPr>
          <a:xfrm>
            <a:off x="263238" y="1697976"/>
            <a:ext cx="2414416" cy="2417618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A034EA5-258C-4F43-99F5-BDD9F79943C8}"/>
              </a:ext>
            </a:extLst>
          </p:cNvPr>
          <p:cNvSpPr/>
          <p:nvPr/>
        </p:nvSpPr>
        <p:spPr>
          <a:xfrm>
            <a:off x="2552963" y="1416844"/>
            <a:ext cx="8880763" cy="1325563"/>
          </a:xfrm>
          <a:prstGeom prst="wedgeRoundRectCallout">
            <a:avLst>
              <a:gd name="adj1" fmla="val -51879"/>
              <a:gd name="adj2" fmla="val 3061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3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pt-BR" sz="36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ội dung bức thư cần phải thể hiện những điều gì?</a:t>
            </a:r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7F51D9-69C6-4247-91F9-42CF8A3DB099}"/>
              </a:ext>
            </a:extLst>
          </p:cNvPr>
          <p:cNvSpPr/>
          <p:nvPr/>
        </p:nvSpPr>
        <p:spPr>
          <a:xfrm>
            <a:off x="3954187" y="294410"/>
            <a:ext cx="53687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Thảo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luận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US" sz="5400" b="1" cap="none" spc="0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nhóm</a:t>
            </a:r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402B40E-C9DA-45B4-BE82-EE9176E785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087" b="9670"/>
          <a:stretch/>
        </p:blipFill>
        <p:spPr>
          <a:xfrm>
            <a:off x="3542951" y="2812474"/>
            <a:ext cx="6191250" cy="404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6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760AF6D-1D39-457D-BC9F-6EC3D250D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0" y="0"/>
            <a:ext cx="12188620" cy="6858000"/>
          </a:xfrm>
          <a:prstGeom prst="rect">
            <a:avLst/>
          </a:prstGeo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5CA7054-F549-4C2A-9C2C-FE2F2D1F73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47759486"/>
              </p:ext>
            </p:extLst>
          </p:nvPr>
        </p:nvGraphicFramePr>
        <p:xfrm>
          <a:off x="332509" y="27710"/>
          <a:ext cx="11277600" cy="67194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51733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C2048A6-53AE-4214-BFAC-95400A6290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399" y="-55418"/>
            <a:ext cx="12211399" cy="6868912"/>
          </a:xfrm>
          <a:prstGeom prst="rect">
            <a:avLst/>
          </a:prstGeom>
        </p:spPr>
      </p:pic>
      <p:sp>
        <p:nvSpPr>
          <p:cNvPr id="5" name="Rectangle 1">
            <a:extLst>
              <a:ext uri="{FF2B5EF4-FFF2-40B4-BE49-F238E27FC236}">
                <a16:creationId xmlns:a16="http://schemas.microsoft.com/office/drawing/2014/main" id="{57DEFBD3-A1D8-4790-B8A7-BC22FFAE72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109" y="499528"/>
            <a:ext cx="12316691" cy="635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1"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xưng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…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!)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+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biết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tin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qua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báo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chí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phát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thanh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truyền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hình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phim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ảnh</a:t>
            </a:r>
            <a:r>
              <a:rPr lang="en-US" altLang="en-US" sz="3600" b="1" dirty="0">
                <a:latin typeface="Times New Roman" panose="02020603050405020304" pitchFamily="18" charset="0"/>
              </a:rPr>
              <a:t>, qua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bài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học</a:t>
            </a:r>
            <a:r>
              <a:rPr lang="en-US" altLang="en-US" sz="3600" b="1" dirty="0">
                <a:latin typeface="Times New Roman" panose="02020603050405020304" pitchFamily="18" charset="0"/>
              </a:rPr>
              <a:t>,…</a:t>
            </a:r>
          </a:p>
          <a:p>
            <a:pPr>
              <a:lnSpc>
                <a:spcPct val="114000"/>
              </a:lnSpc>
              <a:spcBef>
                <a:spcPts val="0"/>
              </a:spcBef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     +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Em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mến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nước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nên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muốn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quen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kết</a:t>
            </a:r>
            <a:r>
              <a:rPr lang="en-US" altLang="en-US" sz="3600" b="1" dirty="0"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</a:rPr>
              <a:t>bạn</a:t>
            </a:r>
            <a:r>
              <a:rPr lang="en-US" altLang="en-US" sz="3600" b="1" dirty="0">
                <a:latin typeface="Times New Roman" panose="02020603050405020304" pitchFamily="18" charset="0"/>
              </a:rPr>
              <a:t>... </a:t>
            </a:r>
            <a:endParaRPr lang="en-US" alt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hứa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1">
              <a:lnSpc>
                <a:spcPct val="114000"/>
              </a:lnSpc>
              <a:spcBef>
                <a:spcPts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alt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B4D49A0-4BF6-4C0B-B546-9121FC53A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673" y="-55418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prstDash val="dash"/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tabLst>
                <a:tab pos="228600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tabLst>
                <a:tab pos="228600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>
              <a:spcBef>
                <a:spcPct val="50000"/>
              </a:spcBef>
              <a:buFontTx/>
              <a:buNone/>
            </a:pPr>
            <a:r>
              <a:rPr lang="en-US" alt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3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altLang="en-US" sz="3600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7508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337</Words>
  <Application>Microsoft Office PowerPoint</Application>
  <PresentationFormat>Màn hình rộng</PresentationFormat>
  <Paragraphs>48</Paragraphs>
  <Slides>13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Khuất Thị Phương Dung</dc:creator>
  <cp:lastModifiedBy>Hà Nguyễn Thị Thu</cp:lastModifiedBy>
  <cp:revision>18</cp:revision>
  <dcterms:created xsi:type="dcterms:W3CDTF">2021-04-19T13:12:37Z</dcterms:created>
  <dcterms:modified xsi:type="dcterms:W3CDTF">2022-04-15T05:45:35Z</dcterms:modified>
</cp:coreProperties>
</file>