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4" r:id="rId2"/>
    <p:sldId id="373" r:id="rId3"/>
    <p:sldId id="488" r:id="rId4"/>
    <p:sldId id="477" r:id="rId5"/>
    <p:sldId id="406" r:id="rId6"/>
    <p:sldId id="475" r:id="rId7"/>
    <p:sldId id="478" r:id="rId8"/>
    <p:sldId id="409" r:id="rId9"/>
    <p:sldId id="482" r:id="rId10"/>
    <p:sldId id="479" r:id="rId11"/>
    <p:sldId id="481" r:id="rId12"/>
    <p:sldId id="485" r:id="rId13"/>
    <p:sldId id="486" r:id="rId14"/>
    <p:sldId id="391" r:id="rId15"/>
    <p:sldId id="484" r:id="rId16"/>
    <p:sldId id="490" r:id="rId17"/>
    <p:sldId id="483" r:id="rId18"/>
    <p:sldId id="491" r:id="rId19"/>
    <p:sldId id="49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6AE9FA"/>
    <a:srgbClr val="0066FF"/>
    <a:srgbClr val="2DB52D"/>
    <a:srgbClr val="FFCCFF"/>
    <a:srgbClr val="FF99FF"/>
    <a:srgbClr val="FF00FF"/>
    <a:srgbClr val="9EF1FC"/>
    <a:srgbClr val="FFFF8B"/>
    <a:srgbClr val="38E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289782-46B1-4814-83EC-0D4F12333116}" type="doc">
      <dgm:prSet loTypeId="urn:microsoft.com/office/officeart/2005/8/layout/cycle4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10EE7EC-0699-4657-9E74-B7BA3B694CB7}">
      <dgm:prSet phldrT="[Text]" phldr="1"/>
      <dgm:spPr/>
      <dgm:t>
        <a:bodyPr/>
        <a:lstStyle/>
        <a:p>
          <a:endParaRPr lang="en-US"/>
        </a:p>
      </dgm:t>
    </dgm:pt>
    <dgm:pt modelId="{C0C4DB8A-3762-4BF9-85B9-2080D826B5A4}" type="parTrans" cxnId="{1764AE73-EAC8-458E-849B-F3210B8DD389}">
      <dgm:prSet/>
      <dgm:spPr/>
      <dgm:t>
        <a:bodyPr/>
        <a:lstStyle/>
        <a:p>
          <a:endParaRPr lang="en-US"/>
        </a:p>
      </dgm:t>
    </dgm:pt>
    <dgm:pt modelId="{BA769892-D4EA-4A5A-82C9-B7B7A50D9E1E}" type="sibTrans" cxnId="{1764AE73-EAC8-458E-849B-F3210B8DD389}">
      <dgm:prSet/>
      <dgm:spPr/>
      <dgm:t>
        <a:bodyPr/>
        <a:lstStyle/>
        <a:p>
          <a:endParaRPr lang="en-US"/>
        </a:p>
      </dgm:t>
    </dgm:pt>
    <dgm:pt modelId="{9B71B7CA-54D2-4E52-956D-A5866F368B25}">
      <dgm:prSet phldrT="[Text]" phldr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40530DA-A88D-4985-B411-88C7395BCC52}" type="parTrans" cxnId="{2CED2D05-442F-4357-A9A0-84A00AA96A79}">
      <dgm:prSet/>
      <dgm:spPr/>
      <dgm:t>
        <a:bodyPr/>
        <a:lstStyle/>
        <a:p>
          <a:endParaRPr lang="en-US"/>
        </a:p>
      </dgm:t>
    </dgm:pt>
    <dgm:pt modelId="{8A862BF7-76DB-469E-94D7-12269D62677C}" type="sibTrans" cxnId="{2CED2D05-442F-4357-A9A0-84A00AA96A79}">
      <dgm:prSet/>
      <dgm:spPr/>
      <dgm:t>
        <a:bodyPr/>
        <a:lstStyle/>
        <a:p>
          <a:endParaRPr lang="en-US"/>
        </a:p>
      </dgm:t>
    </dgm:pt>
    <dgm:pt modelId="{BF8FCF13-0CF3-4950-BE09-4A890D023173}">
      <dgm:prSet phldrT="[Text]"/>
      <dgm:spPr/>
      <dgm:t>
        <a:bodyPr/>
        <a:lstStyle/>
        <a:p>
          <a:endParaRPr lang="en-US" dirty="0"/>
        </a:p>
      </dgm:t>
    </dgm:pt>
    <dgm:pt modelId="{E72B1749-81C5-404C-92D7-CEEF0F723EA8}" type="parTrans" cxnId="{E400788B-4181-41C5-9088-6A389664D3CF}">
      <dgm:prSet/>
      <dgm:spPr/>
      <dgm:t>
        <a:bodyPr/>
        <a:lstStyle/>
        <a:p>
          <a:endParaRPr lang="en-US"/>
        </a:p>
      </dgm:t>
    </dgm:pt>
    <dgm:pt modelId="{1211D4D0-1738-448B-9385-AF7E4E3829F6}" type="sibTrans" cxnId="{E400788B-4181-41C5-9088-6A389664D3CF}">
      <dgm:prSet/>
      <dgm:spPr/>
      <dgm:t>
        <a:bodyPr/>
        <a:lstStyle/>
        <a:p>
          <a:endParaRPr lang="en-US"/>
        </a:p>
      </dgm:t>
    </dgm:pt>
    <dgm:pt modelId="{8AC001D0-002F-4584-819B-EEBCC3FB123A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2800" dirty="0"/>
        </a:p>
      </dgm:t>
    </dgm:pt>
    <dgm:pt modelId="{D8FDC551-E644-4FF6-8561-F3405004B2DC}" type="parTrans" cxnId="{0294ED3C-ECCB-46F2-A0DC-641A9FD18175}">
      <dgm:prSet/>
      <dgm:spPr/>
      <dgm:t>
        <a:bodyPr/>
        <a:lstStyle/>
        <a:p>
          <a:endParaRPr lang="en-US"/>
        </a:p>
      </dgm:t>
    </dgm:pt>
    <dgm:pt modelId="{7486E947-3F4E-46F2-A17E-EBFF0686516D}" type="sibTrans" cxnId="{0294ED3C-ECCB-46F2-A0DC-641A9FD18175}">
      <dgm:prSet/>
      <dgm:spPr/>
      <dgm:t>
        <a:bodyPr/>
        <a:lstStyle/>
        <a:p>
          <a:endParaRPr lang="en-US"/>
        </a:p>
      </dgm:t>
    </dgm:pt>
    <dgm:pt modelId="{9AA9F868-B695-4C1E-906E-FCE941F43DB5}">
      <dgm:prSet phldrT="[Text]" phldr="1"/>
      <dgm:spPr/>
      <dgm:t>
        <a:bodyPr/>
        <a:lstStyle/>
        <a:p>
          <a:endParaRPr lang="en-US" dirty="0"/>
        </a:p>
      </dgm:t>
    </dgm:pt>
    <dgm:pt modelId="{A526BD2C-6A0C-47DB-8608-62CE1B2C5146}" type="parTrans" cxnId="{1AF997B0-F94D-4F36-AFFE-F71A4BCE28E4}">
      <dgm:prSet/>
      <dgm:spPr/>
      <dgm:t>
        <a:bodyPr/>
        <a:lstStyle/>
        <a:p>
          <a:endParaRPr lang="en-US"/>
        </a:p>
      </dgm:t>
    </dgm:pt>
    <dgm:pt modelId="{441687C9-D5DE-4E46-98A8-43F41F7EFED5}" type="sibTrans" cxnId="{1AF997B0-F94D-4F36-AFFE-F71A4BCE28E4}">
      <dgm:prSet/>
      <dgm:spPr/>
      <dgm:t>
        <a:bodyPr/>
        <a:lstStyle/>
        <a:p>
          <a:endParaRPr lang="en-US"/>
        </a:p>
      </dgm:t>
    </dgm:pt>
    <dgm:pt modelId="{4EBD9DC8-97E7-4CB2-9EBC-E1BC0ADFBF65}">
      <dgm:prSet phldrT="[Text]" phldr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 dirty="0"/>
        </a:p>
      </dgm:t>
    </dgm:pt>
    <dgm:pt modelId="{53CAE87D-7026-426D-8060-D1D58AEF13F1}" type="parTrans" cxnId="{1705AD65-4318-4908-9804-5EA668AF9F51}">
      <dgm:prSet/>
      <dgm:spPr/>
      <dgm:t>
        <a:bodyPr/>
        <a:lstStyle/>
        <a:p>
          <a:endParaRPr lang="en-US"/>
        </a:p>
      </dgm:t>
    </dgm:pt>
    <dgm:pt modelId="{60E6AF00-3461-4201-9A2C-B6B56E6481BA}" type="sibTrans" cxnId="{1705AD65-4318-4908-9804-5EA668AF9F51}">
      <dgm:prSet/>
      <dgm:spPr/>
      <dgm:t>
        <a:bodyPr/>
        <a:lstStyle/>
        <a:p>
          <a:endParaRPr lang="en-US"/>
        </a:p>
      </dgm:t>
    </dgm:pt>
    <dgm:pt modelId="{2FE05D9C-75A9-444C-A8DA-06917CC9F272}">
      <dgm:prSet phldrT="[Text]" phldr="1"/>
      <dgm:spPr/>
      <dgm:t>
        <a:bodyPr/>
        <a:lstStyle/>
        <a:p>
          <a:endParaRPr lang="en-US"/>
        </a:p>
      </dgm:t>
    </dgm:pt>
    <dgm:pt modelId="{796182F8-9F69-4717-845B-021C910E86EC}" type="parTrans" cxnId="{87C67DD2-4440-4AE3-AEBC-6BB741F93108}">
      <dgm:prSet/>
      <dgm:spPr/>
      <dgm:t>
        <a:bodyPr/>
        <a:lstStyle/>
        <a:p>
          <a:endParaRPr lang="en-US"/>
        </a:p>
      </dgm:t>
    </dgm:pt>
    <dgm:pt modelId="{18EABCF9-D906-479B-A1B0-CCDCE08C143C}" type="sibTrans" cxnId="{87C67DD2-4440-4AE3-AEBC-6BB741F93108}">
      <dgm:prSet/>
      <dgm:spPr/>
      <dgm:t>
        <a:bodyPr/>
        <a:lstStyle/>
        <a:p>
          <a:endParaRPr lang="en-US"/>
        </a:p>
      </dgm:t>
    </dgm:pt>
    <dgm:pt modelId="{0AF9395F-EF8A-495E-B611-860AFE1DADA7}">
      <dgm:prSet phldrT="[Text]" phldr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B8AC873-64B8-4B09-A7A5-C061C88FD795}" type="parTrans" cxnId="{A5F91A12-74DE-46FB-ADD9-A7717FC2D7FE}">
      <dgm:prSet/>
      <dgm:spPr/>
      <dgm:t>
        <a:bodyPr/>
        <a:lstStyle/>
        <a:p>
          <a:endParaRPr lang="en-US"/>
        </a:p>
      </dgm:t>
    </dgm:pt>
    <dgm:pt modelId="{6D2BB718-69A1-497F-B274-97B9784B75FC}" type="sibTrans" cxnId="{A5F91A12-74DE-46FB-ADD9-A7717FC2D7FE}">
      <dgm:prSet/>
      <dgm:spPr/>
      <dgm:t>
        <a:bodyPr/>
        <a:lstStyle/>
        <a:p>
          <a:endParaRPr lang="en-US"/>
        </a:p>
      </dgm:t>
    </dgm:pt>
    <dgm:pt modelId="{F9346C2C-F15A-42C3-8A92-4550E878289B}" type="pres">
      <dgm:prSet presAssocID="{30289782-46B1-4814-83EC-0D4F1233311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6FAF58E-0080-4CDA-8079-5F0E159948DC}" type="pres">
      <dgm:prSet presAssocID="{30289782-46B1-4814-83EC-0D4F12333116}" presName="children" presStyleCnt="0"/>
      <dgm:spPr/>
    </dgm:pt>
    <dgm:pt modelId="{5EC9B7CC-F8EE-4CA6-9A3B-42125C05D611}" type="pres">
      <dgm:prSet presAssocID="{30289782-46B1-4814-83EC-0D4F12333116}" presName="child1group" presStyleCnt="0"/>
      <dgm:spPr/>
    </dgm:pt>
    <dgm:pt modelId="{694750E8-A91E-4CA1-944D-5EA01F834D42}" type="pres">
      <dgm:prSet presAssocID="{30289782-46B1-4814-83EC-0D4F12333116}" presName="child1" presStyleLbl="bgAcc1" presStyleIdx="0" presStyleCnt="4"/>
      <dgm:spPr/>
    </dgm:pt>
    <dgm:pt modelId="{6D324E46-4F65-4DD1-87F2-049FFD155815}" type="pres">
      <dgm:prSet presAssocID="{30289782-46B1-4814-83EC-0D4F12333116}" presName="child1Text" presStyleLbl="bgAcc1" presStyleIdx="0" presStyleCnt="4">
        <dgm:presLayoutVars>
          <dgm:bulletEnabled val="1"/>
        </dgm:presLayoutVars>
      </dgm:prSet>
      <dgm:spPr/>
    </dgm:pt>
    <dgm:pt modelId="{A5B7886E-416B-4C7E-8072-E29B89E03A97}" type="pres">
      <dgm:prSet presAssocID="{30289782-46B1-4814-83EC-0D4F12333116}" presName="child2group" presStyleCnt="0"/>
      <dgm:spPr/>
    </dgm:pt>
    <dgm:pt modelId="{3FE076DD-CC8A-42B2-A4AE-DF1084D85282}" type="pres">
      <dgm:prSet presAssocID="{30289782-46B1-4814-83EC-0D4F12333116}" presName="child2" presStyleLbl="bgAcc1" presStyleIdx="1" presStyleCnt="4" custScaleX="93979" custScaleY="97248"/>
      <dgm:spPr/>
    </dgm:pt>
    <dgm:pt modelId="{A7F037E1-0957-4E79-B69B-74AFA8C6D491}" type="pres">
      <dgm:prSet presAssocID="{30289782-46B1-4814-83EC-0D4F12333116}" presName="child2Text" presStyleLbl="bgAcc1" presStyleIdx="1" presStyleCnt="4">
        <dgm:presLayoutVars>
          <dgm:bulletEnabled val="1"/>
        </dgm:presLayoutVars>
      </dgm:prSet>
      <dgm:spPr/>
    </dgm:pt>
    <dgm:pt modelId="{31AA95F1-8D5C-4D37-B919-C1B17A7F5AAA}" type="pres">
      <dgm:prSet presAssocID="{30289782-46B1-4814-83EC-0D4F12333116}" presName="child3group" presStyleCnt="0"/>
      <dgm:spPr/>
    </dgm:pt>
    <dgm:pt modelId="{38D35B81-ED8D-4239-84C7-5CF685E7E55B}" type="pres">
      <dgm:prSet presAssocID="{30289782-46B1-4814-83EC-0D4F12333116}" presName="child3" presStyleLbl="bgAcc1" presStyleIdx="2" presStyleCnt="4"/>
      <dgm:spPr/>
    </dgm:pt>
    <dgm:pt modelId="{4CE0319F-4FD0-4D9E-BAB3-24E64827FFF9}" type="pres">
      <dgm:prSet presAssocID="{30289782-46B1-4814-83EC-0D4F12333116}" presName="child3Text" presStyleLbl="bgAcc1" presStyleIdx="2" presStyleCnt="4">
        <dgm:presLayoutVars>
          <dgm:bulletEnabled val="1"/>
        </dgm:presLayoutVars>
      </dgm:prSet>
      <dgm:spPr/>
    </dgm:pt>
    <dgm:pt modelId="{C7E739E6-4B1B-4B12-A1E7-522B2AD04275}" type="pres">
      <dgm:prSet presAssocID="{30289782-46B1-4814-83EC-0D4F12333116}" presName="child4group" presStyleCnt="0"/>
      <dgm:spPr/>
    </dgm:pt>
    <dgm:pt modelId="{814B0D21-A671-4CE8-9A23-343D68F9B145}" type="pres">
      <dgm:prSet presAssocID="{30289782-46B1-4814-83EC-0D4F12333116}" presName="child4" presStyleLbl="bgAcc1" presStyleIdx="3" presStyleCnt="4"/>
      <dgm:spPr/>
    </dgm:pt>
    <dgm:pt modelId="{E009FA00-838C-4FF8-8940-87B0D431441D}" type="pres">
      <dgm:prSet presAssocID="{30289782-46B1-4814-83EC-0D4F12333116}" presName="child4Text" presStyleLbl="bgAcc1" presStyleIdx="3" presStyleCnt="4">
        <dgm:presLayoutVars>
          <dgm:bulletEnabled val="1"/>
        </dgm:presLayoutVars>
      </dgm:prSet>
      <dgm:spPr/>
    </dgm:pt>
    <dgm:pt modelId="{999C6C77-CB1B-4DB0-B46B-E23819C97E84}" type="pres">
      <dgm:prSet presAssocID="{30289782-46B1-4814-83EC-0D4F12333116}" presName="childPlaceholder" presStyleCnt="0"/>
      <dgm:spPr/>
    </dgm:pt>
    <dgm:pt modelId="{AE36C3E4-564F-461A-90FA-094DC8995BF6}" type="pres">
      <dgm:prSet presAssocID="{30289782-46B1-4814-83EC-0D4F12333116}" presName="circle" presStyleCnt="0"/>
      <dgm:spPr/>
    </dgm:pt>
    <dgm:pt modelId="{313DDDA9-92F9-43F3-B584-4E3C7365C8FE}" type="pres">
      <dgm:prSet presAssocID="{30289782-46B1-4814-83EC-0D4F1233311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461C5D2-0324-4B43-B907-76C4320D2E64}" type="pres">
      <dgm:prSet presAssocID="{30289782-46B1-4814-83EC-0D4F1233311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D3735A4-4E4E-4D59-9A4F-FD7B5EF55E56}" type="pres">
      <dgm:prSet presAssocID="{30289782-46B1-4814-83EC-0D4F1233311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F1D1DB2-10CD-445B-B5F0-E39D4EDB6F66}" type="pres">
      <dgm:prSet presAssocID="{30289782-46B1-4814-83EC-0D4F1233311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13F040A-88E3-4798-8054-9D9FC7D70620}" type="pres">
      <dgm:prSet presAssocID="{30289782-46B1-4814-83EC-0D4F12333116}" presName="quadrantPlaceholder" presStyleCnt="0"/>
      <dgm:spPr/>
    </dgm:pt>
    <dgm:pt modelId="{29875981-29E6-4FDE-BA55-89058B97AD60}" type="pres">
      <dgm:prSet presAssocID="{30289782-46B1-4814-83EC-0D4F12333116}" presName="center1" presStyleLbl="fgShp" presStyleIdx="0" presStyleCnt="2"/>
      <dgm:spPr/>
    </dgm:pt>
    <dgm:pt modelId="{CAABE077-4713-4621-8857-8B07B219A367}" type="pres">
      <dgm:prSet presAssocID="{30289782-46B1-4814-83EC-0D4F12333116}" presName="center2" presStyleLbl="fgShp" presStyleIdx="1" presStyleCnt="2"/>
      <dgm:spPr/>
    </dgm:pt>
  </dgm:ptLst>
  <dgm:cxnLst>
    <dgm:cxn modelId="{2CED2D05-442F-4357-A9A0-84A00AA96A79}" srcId="{310EE7EC-0699-4657-9E74-B7BA3B694CB7}" destId="{9B71B7CA-54D2-4E52-956D-A5866F368B25}" srcOrd="0" destOrd="0" parTransId="{A40530DA-A88D-4985-B411-88C7395BCC52}" sibTransId="{8A862BF7-76DB-469E-94D7-12269D62677C}"/>
    <dgm:cxn modelId="{73871707-89A2-46A8-A019-FFDDEED41CBE}" type="presOf" srcId="{0AF9395F-EF8A-495E-B611-860AFE1DADA7}" destId="{E009FA00-838C-4FF8-8940-87B0D431441D}" srcOrd="1" destOrd="0" presId="urn:microsoft.com/office/officeart/2005/8/layout/cycle4"/>
    <dgm:cxn modelId="{00FFC90F-7C18-4D44-8925-F29728876A2A}" type="presOf" srcId="{30289782-46B1-4814-83EC-0D4F12333116}" destId="{F9346C2C-F15A-42C3-8A92-4550E878289B}" srcOrd="0" destOrd="0" presId="urn:microsoft.com/office/officeart/2005/8/layout/cycle4"/>
    <dgm:cxn modelId="{C079D810-97FF-46E6-AD7B-813C5AC95AE0}" type="presOf" srcId="{2FE05D9C-75A9-444C-A8DA-06917CC9F272}" destId="{FF1D1DB2-10CD-445B-B5F0-E39D4EDB6F66}" srcOrd="0" destOrd="0" presId="urn:microsoft.com/office/officeart/2005/8/layout/cycle4"/>
    <dgm:cxn modelId="{A5F91A12-74DE-46FB-ADD9-A7717FC2D7FE}" srcId="{2FE05D9C-75A9-444C-A8DA-06917CC9F272}" destId="{0AF9395F-EF8A-495E-B611-860AFE1DADA7}" srcOrd="0" destOrd="0" parTransId="{5B8AC873-64B8-4B09-A7A5-C061C88FD795}" sibTransId="{6D2BB718-69A1-497F-B274-97B9784B75FC}"/>
    <dgm:cxn modelId="{FC7A4112-7236-465A-8E27-6BAFCC90D305}" type="presOf" srcId="{0AF9395F-EF8A-495E-B611-860AFE1DADA7}" destId="{814B0D21-A671-4CE8-9A23-343D68F9B145}" srcOrd="0" destOrd="0" presId="urn:microsoft.com/office/officeart/2005/8/layout/cycle4"/>
    <dgm:cxn modelId="{9FB11D1B-E06C-45B6-B183-AC5EEE87FA0B}" type="presOf" srcId="{8AC001D0-002F-4584-819B-EEBCC3FB123A}" destId="{A7F037E1-0957-4E79-B69B-74AFA8C6D491}" srcOrd="1" destOrd="0" presId="urn:microsoft.com/office/officeart/2005/8/layout/cycle4"/>
    <dgm:cxn modelId="{779A7A1B-4778-48A2-95B1-0971A15EEB96}" type="presOf" srcId="{4EBD9DC8-97E7-4CB2-9EBC-E1BC0ADFBF65}" destId="{38D35B81-ED8D-4239-84C7-5CF685E7E55B}" srcOrd="0" destOrd="0" presId="urn:microsoft.com/office/officeart/2005/8/layout/cycle4"/>
    <dgm:cxn modelId="{09E5DC20-1991-4B10-8BE7-0B4329AD21D8}" type="presOf" srcId="{8AC001D0-002F-4584-819B-EEBCC3FB123A}" destId="{3FE076DD-CC8A-42B2-A4AE-DF1084D85282}" srcOrd="0" destOrd="0" presId="urn:microsoft.com/office/officeart/2005/8/layout/cycle4"/>
    <dgm:cxn modelId="{0294ED3C-ECCB-46F2-A0DC-641A9FD18175}" srcId="{BF8FCF13-0CF3-4950-BE09-4A890D023173}" destId="{8AC001D0-002F-4584-819B-EEBCC3FB123A}" srcOrd="0" destOrd="0" parTransId="{D8FDC551-E644-4FF6-8561-F3405004B2DC}" sibTransId="{7486E947-3F4E-46F2-A17E-EBFF0686516D}"/>
    <dgm:cxn modelId="{1705AD65-4318-4908-9804-5EA668AF9F51}" srcId="{9AA9F868-B695-4C1E-906E-FCE941F43DB5}" destId="{4EBD9DC8-97E7-4CB2-9EBC-E1BC0ADFBF65}" srcOrd="0" destOrd="0" parTransId="{53CAE87D-7026-426D-8060-D1D58AEF13F1}" sibTransId="{60E6AF00-3461-4201-9A2C-B6B56E6481BA}"/>
    <dgm:cxn modelId="{1764AE73-EAC8-458E-849B-F3210B8DD389}" srcId="{30289782-46B1-4814-83EC-0D4F12333116}" destId="{310EE7EC-0699-4657-9E74-B7BA3B694CB7}" srcOrd="0" destOrd="0" parTransId="{C0C4DB8A-3762-4BF9-85B9-2080D826B5A4}" sibTransId="{BA769892-D4EA-4A5A-82C9-B7B7A50D9E1E}"/>
    <dgm:cxn modelId="{0BE22476-9DF2-4533-81A4-73FC74DCE2C3}" type="presOf" srcId="{9B71B7CA-54D2-4E52-956D-A5866F368B25}" destId="{6D324E46-4F65-4DD1-87F2-049FFD155815}" srcOrd="1" destOrd="0" presId="urn:microsoft.com/office/officeart/2005/8/layout/cycle4"/>
    <dgm:cxn modelId="{E400788B-4181-41C5-9088-6A389664D3CF}" srcId="{30289782-46B1-4814-83EC-0D4F12333116}" destId="{BF8FCF13-0CF3-4950-BE09-4A890D023173}" srcOrd="1" destOrd="0" parTransId="{E72B1749-81C5-404C-92D7-CEEF0F723EA8}" sibTransId="{1211D4D0-1738-448B-9385-AF7E4E3829F6}"/>
    <dgm:cxn modelId="{8D81FC92-31B2-4072-B79C-BD624805CC9C}" type="presOf" srcId="{310EE7EC-0699-4657-9E74-B7BA3B694CB7}" destId="{313DDDA9-92F9-43F3-B584-4E3C7365C8FE}" srcOrd="0" destOrd="0" presId="urn:microsoft.com/office/officeart/2005/8/layout/cycle4"/>
    <dgm:cxn modelId="{A6E93A99-D4D8-46F4-862D-2CE302F555A5}" type="presOf" srcId="{BF8FCF13-0CF3-4950-BE09-4A890D023173}" destId="{1461C5D2-0324-4B43-B907-76C4320D2E64}" srcOrd="0" destOrd="0" presId="urn:microsoft.com/office/officeart/2005/8/layout/cycle4"/>
    <dgm:cxn modelId="{1AF997B0-F94D-4F36-AFFE-F71A4BCE28E4}" srcId="{30289782-46B1-4814-83EC-0D4F12333116}" destId="{9AA9F868-B695-4C1E-906E-FCE941F43DB5}" srcOrd="2" destOrd="0" parTransId="{A526BD2C-6A0C-47DB-8608-62CE1B2C5146}" sibTransId="{441687C9-D5DE-4E46-98A8-43F41F7EFED5}"/>
    <dgm:cxn modelId="{C1CF62CA-EFAD-4836-8531-1A35E1BF7B91}" type="presOf" srcId="{4EBD9DC8-97E7-4CB2-9EBC-E1BC0ADFBF65}" destId="{4CE0319F-4FD0-4D9E-BAB3-24E64827FFF9}" srcOrd="1" destOrd="0" presId="urn:microsoft.com/office/officeart/2005/8/layout/cycle4"/>
    <dgm:cxn modelId="{87C67DD2-4440-4AE3-AEBC-6BB741F93108}" srcId="{30289782-46B1-4814-83EC-0D4F12333116}" destId="{2FE05D9C-75A9-444C-A8DA-06917CC9F272}" srcOrd="3" destOrd="0" parTransId="{796182F8-9F69-4717-845B-021C910E86EC}" sibTransId="{18EABCF9-D906-479B-A1B0-CCDCE08C143C}"/>
    <dgm:cxn modelId="{593560E0-1A6F-4D63-8895-1E6A708B1B08}" type="presOf" srcId="{9AA9F868-B695-4C1E-906E-FCE941F43DB5}" destId="{BD3735A4-4E4E-4D59-9A4F-FD7B5EF55E56}" srcOrd="0" destOrd="0" presId="urn:microsoft.com/office/officeart/2005/8/layout/cycle4"/>
    <dgm:cxn modelId="{C4D57CFA-48B1-40BE-A532-526938F90E5E}" type="presOf" srcId="{9B71B7CA-54D2-4E52-956D-A5866F368B25}" destId="{694750E8-A91E-4CA1-944D-5EA01F834D42}" srcOrd="0" destOrd="0" presId="urn:microsoft.com/office/officeart/2005/8/layout/cycle4"/>
    <dgm:cxn modelId="{EAA8F442-A9A9-4CBF-A2E5-EDA2B879F22E}" type="presParOf" srcId="{F9346C2C-F15A-42C3-8A92-4550E878289B}" destId="{76FAF58E-0080-4CDA-8079-5F0E159948DC}" srcOrd="0" destOrd="0" presId="urn:microsoft.com/office/officeart/2005/8/layout/cycle4"/>
    <dgm:cxn modelId="{CB48708B-CB65-4648-ABD7-FF7F5AF20881}" type="presParOf" srcId="{76FAF58E-0080-4CDA-8079-5F0E159948DC}" destId="{5EC9B7CC-F8EE-4CA6-9A3B-42125C05D611}" srcOrd="0" destOrd="0" presId="urn:microsoft.com/office/officeart/2005/8/layout/cycle4"/>
    <dgm:cxn modelId="{D186A9D0-4A77-41F0-8633-407F0A27B3F2}" type="presParOf" srcId="{5EC9B7CC-F8EE-4CA6-9A3B-42125C05D611}" destId="{694750E8-A91E-4CA1-944D-5EA01F834D42}" srcOrd="0" destOrd="0" presId="urn:microsoft.com/office/officeart/2005/8/layout/cycle4"/>
    <dgm:cxn modelId="{21EB6E82-8684-4460-8CE6-935C7BDB22F6}" type="presParOf" srcId="{5EC9B7CC-F8EE-4CA6-9A3B-42125C05D611}" destId="{6D324E46-4F65-4DD1-87F2-049FFD155815}" srcOrd="1" destOrd="0" presId="urn:microsoft.com/office/officeart/2005/8/layout/cycle4"/>
    <dgm:cxn modelId="{18A28959-BD7B-42B4-B28C-F78FCC9C0D4D}" type="presParOf" srcId="{76FAF58E-0080-4CDA-8079-5F0E159948DC}" destId="{A5B7886E-416B-4C7E-8072-E29B89E03A97}" srcOrd="1" destOrd="0" presId="urn:microsoft.com/office/officeart/2005/8/layout/cycle4"/>
    <dgm:cxn modelId="{8CD89045-D3B7-4C05-A936-DB3E80477B91}" type="presParOf" srcId="{A5B7886E-416B-4C7E-8072-E29B89E03A97}" destId="{3FE076DD-CC8A-42B2-A4AE-DF1084D85282}" srcOrd="0" destOrd="0" presId="urn:microsoft.com/office/officeart/2005/8/layout/cycle4"/>
    <dgm:cxn modelId="{E0383A67-AD63-4377-A169-318BD17F062B}" type="presParOf" srcId="{A5B7886E-416B-4C7E-8072-E29B89E03A97}" destId="{A7F037E1-0957-4E79-B69B-74AFA8C6D491}" srcOrd="1" destOrd="0" presId="urn:microsoft.com/office/officeart/2005/8/layout/cycle4"/>
    <dgm:cxn modelId="{659BB000-2F58-4506-842B-321D1B468B33}" type="presParOf" srcId="{76FAF58E-0080-4CDA-8079-5F0E159948DC}" destId="{31AA95F1-8D5C-4D37-B919-C1B17A7F5AAA}" srcOrd="2" destOrd="0" presId="urn:microsoft.com/office/officeart/2005/8/layout/cycle4"/>
    <dgm:cxn modelId="{2F02F0A3-FE7D-46D8-839C-8FA84EC778A8}" type="presParOf" srcId="{31AA95F1-8D5C-4D37-B919-C1B17A7F5AAA}" destId="{38D35B81-ED8D-4239-84C7-5CF685E7E55B}" srcOrd="0" destOrd="0" presId="urn:microsoft.com/office/officeart/2005/8/layout/cycle4"/>
    <dgm:cxn modelId="{A4AAE3E9-420C-44EE-B0F5-2B91DC98698F}" type="presParOf" srcId="{31AA95F1-8D5C-4D37-B919-C1B17A7F5AAA}" destId="{4CE0319F-4FD0-4D9E-BAB3-24E64827FFF9}" srcOrd="1" destOrd="0" presId="urn:microsoft.com/office/officeart/2005/8/layout/cycle4"/>
    <dgm:cxn modelId="{1902A782-2706-4E07-9AAA-66ED7FDDA9B1}" type="presParOf" srcId="{76FAF58E-0080-4CDA-8079-5F0E159948DC}" destId="{C7E739E6-4B1B-4B12-A1E7-522B2AD04275}" srcOrd="3" destOrd="0" presId="urn:microsoft.com/office/officeart/2005/8/layout/cycle4"/>
    <dgm:cxn modelId="{1CFE6821-A9AD-4511-A960-CD563461347C}" type="presParOf" srcId="{C7E739E6-4B1B-4B12-A1E7-522B2AD04275}" destId="{814B0D21-A671-4CE8-9A23-343D68F9B145}" srcOrd="0" destOrd="0" presId="urn:microsoft.com/office/officeart/2005/8/layout/cycle4"/>
    <dgm:cxn modelId="{B74194A2-FF71-4199-9CC7-E30B4A1EC665}" type="presParOf" srcId="{C7E739E6-4B1B-4B12-A1E7-522B2AD04275}" destId="{E009FA00-838C-4FF8-8940-87B0D431441D}" srcOrd="1" destOrd="0" presId="urn:microsoft.com/office/officeart/2005/8/layout/cycle4"/>
    <dgm:cxn modelId="{1CC5C223-047B-402D-8174-F956103C857A}" type="presParOf" srcId="{76FAF58E-0080-4CDA-8079-5F0E159948DC}" destId="{999C6C77-CB1B-4DB0-B46B-E23819C97E84}" srcOrd="4" destOrd="0" presId="urn:microsoft.com/office/officeart/2005/8/layout/cycle4"/>
    <dgm:cxn modelId="{D89B06AE-488C-46B5-921E-7F714A50DE54}" type="presParOf" srcId="{F9346C2C-F15A-42C3-8A92-4550E878289B}" destId="{AE36C3E4-564F-461A-90FA-094DC8995BF6}" srcOrd="1" destOrd="0" presId="urn:microsoft.com/office/officeart/2005/8/layout/cycle4"/>
    <dgm:cxn modelId="{FEC1B6AE-0876-48CC-9725-C3C9EA3ACBE7}" type="presParOf" srcId="{AE36C3E4-564F-461A-90FA-094DC8995BF6}" destId="{313DDDA9-92F9-43F3-B584-4E3C7365C8FE}" srcOrd="0" destOrd="0" presId="urn:microsoft.com/office/officeart/2005/8/layout/cycle4"/>
    <dgm:cxn modelId="{69E1AACD-E95B-4FF2-8E3A-7185DB3ED0F5}" type="presParOf" srcId="{AE36C3E4-564F-461A-90FA-094DC8995BF6}" destId="{1461C5D2-0324-4B43-B907-76C4320D2E64}" srcOrd="1" destOrd="0" presId="urn:microsoft.com/office/officeart/2005/8/layout/cycle4"/>
    <dgm:cxn modelId="{9126B168-437D-4F26-A688-17E4307989BE}" type="presParOf" srcId="{AE36C3E4-564F-461A-90FA-094DC8995BF6}" destId="{BD3735A4-4E4E-4D59-9A4F-FD7B5EF55E56}" srcOrd="2" destOrd="0" presId="urn:microsoft.com/office/officeart/2005/8/layout/cycle4"/>
    <dgm:cxn modelId="{1B3B224C-C46F-4E2D-91A8-E3F07E20E434}" type="presParOf" srcId="{AE36C3E4-564F-461A-90FA-094DC8995BF6}" destId="{FF1D1DB2-10CD-445B-B5F0-E39D4EDB6F66}" srcOrd="3" destOrd="0" presId="urn:microsoft.com/office/officeart/2005/8/layout/cycle4"/>
    <dgm:cxn modelId="{4F75951D-804F-4F51-8137-500FCE4508E5}" type="presParOf" srcId="{AE36C3E4-564F-461A-90FA-094DC8995BF6}" destId="{413F040A-88E3-4798-8054-9D9FC7D70620}" srcOrd="4" destOrd="0" presId="urn:microsoft.com/office/officeart/2005/8/layout/cycle4"/>
    <dgm:cxn modelId="{38B65F24-6D27-4FBC-A018-4F2AED16372E}" type="presParOf" srcId="{F9346C2C-F15A-42C3-8A92-4550E878289B}" destId="{29875981-29E6-4FDE-BA55-89058B97AD60}" srcOrd="2" destOrd="0" presId="urn:microsoft.com/office/officeart/2005/8/layout/cycle4"/>
    <dgm:cxn modelId="{20140419-6442-4F99-8C3D-71DD167091D0}" type="presParOf" srcId="{F9346C2C-F15A-42C3-8A92-4550E878289B}" destId="{CAABE077-4713-4621-8857-8B07B219A36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35B81-ED8D-4239-84C7-5CF685E7E55B}">
      <dsp:nvSpPr>
        <dsp:cNvPr id="0" name=""/>
        <dsp:cNvSpPr/>
      </dsp:nvSpPr>
      <dsp:spPr>
        <a:xfrm>
          <a:off x="7119118" y="4459749"/>
          <a:ext cx="3239876" cy="209870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500" kern="1200" dirty="0"/>
        </a:p>
      </dsp:txBody>
      <dsp:txXfrm>
        <a:off x="8137184" y="5030527"/>
        <a:ext cx="2175709" cy="1481825"/>
      </dsp:txXfrm>
    </dsp:sp>
    <dsp:sp modelId="{814B0D21-A671-4CE8-9A23-343D68F9B145}">
      <dsp:nvSpPr>
        <dsp:cNvPr id="0" name=""/>
        <dsp:cNvSpPr/>
      </dsp:nvSpPr>
      <dsp:spPr>
        <a:xfrm>
          <a:off x="1833004" y="4459749"/>
          <a:ext cx="3239876" cy="2098705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600" kern="1200"/>
        </a:p>
      </dsp:txBody>
      <dsp:txXfrm>
        <a:off x="1879106" y="5030527"/>
        <a:ext cx="2175709" cy="1481825"/>
      </dsp:txXfrm>
    </dsp:sp>
    <dsp:sp modelId="{3FE076DD-CC8A-42B2-A4AE-DF1084D85282}">
      <dsp:nvSpPr>
        <dsp:cNvPr id="0" name=""/>
        <dsp:cNvSpPr/>
      </dsp:nvSpPr>
      <dsp:spPr>
        <a:xfrm>
          <a:off x="7216655" y="28878"/>
          <a:ext cx="3044803" cy="20409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</dsp:txBody>
      <dsp:txXfrm>
        <a:off x="8174929" y="73711"/>
        <a:ext cx="2041696" cy="1441045"/>
      </dsp:txXfrm>
    </dsp:sp>
    <dsp:sp modelId="{694750E8-A91E-4CA1-944D-5EA01F834D42}">
      <dsp:nvSpPr>
        <dsp:cNvPr id="0" name=""/>
        <dsp:cNvSpPr/>
      </dsp:nvSpPr>
      <dsp:spPr>
        <a:xfrm>
          <a:off x="1833004" y="0"/>
          <a:ext cx="3239876" cy="209870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500" kern="1200"/>
        </a:p>
      </dsp:txBody>
      <dsp:txXfrm>
        <a:off x="1879106" y="46102"/>
        <a:ext cx="2175709" cy="1481825"/>
      </dsp:txXfrm>
    </dsp:sp>
    <dsp:sp modelId="{313DDDA9-92F9-43F3-B584-4E3C7365C8FE}">
      <dsp:nvSpPr>
        <dsp:cNvPr id="0" name=""/>
        <dsp:cNvSpPr/>
      </dsp:nvSpPr>
      <dsp:spPr>
        <a:xfrm>
          <a:off x="3190604" y="373831"/>
          <a:ext cx="2839811" cy="283981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/>
        </a:p>
      </dsp:txBody>
      <dsp:txXfrm>
        <a:off x="4022365" y="1205592"/>
        <a:ext cx="2008050" cy="2008050"/>
      </dsp:txXfrm>
    </dsp:sp>
    <dsp:sp modelId="{1461C5D2-0324-4B43-B907-76C4320D2E64}">
      <dsp:nvSpPr>
        <dsp:cNvPr id="0" name=""/>
        <dsp:cNvSpPr/>
      </dsp:nvSpPr>
      <dsp:spPr>
        <a:xfrm rot="5400000">
          <a:off x="6161584" y="373831"/>
          <a:ext cx="2839811" cy="2839811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 rot="-5400000">
        <a:off x="6161584" y="1205592"/>
        <a:ext cx="2008050" cy="2008050"/>
      </dsp:txXfrm>
    </dsp:sp>
    <dsp:sp modelId="{BD3735A4-4E4E-4D59-9A4F-FD7B5EF55E56}">
      <dsp:nvSpPr>
        <dsp:cNvPr id="0" name=""/>
        <dsp:cNvSpPr/>
      </dsp:nvSpPr>
      <dsp:spPr>
        <a:xfrm rot="10800000">
          <a:off x="6161584" y="3344812"/>
          <a:ext cx="2839811" cy="2839811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 rot="10800000">
        <a:off x="6161584" y="3344812"/>
        <a:ext cx="2008050" cy="2008050"/>
      </dsp:txXfrm>
    </dsp:sp>
    <dsp:sp modelId="{FF1D1DB2-10CD-445B-B5F0-E39D4EDB6F66}">
      <dsp:nvSpPr>
        <dsp:cNvPr id="0" name=""/>
        <dsp:cNvSpPr/>
      </dsp:nvSpPr>
      <dsp:spPr>
        <a:xfrm rot="16200000">
          <a:off x="3190604" y="3344812"/>
          <a:ext cx="2839811" cy="2839811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/>
        </a:p>
      </dsp:txBody>
      <dsp:txXfrm rot="5400000">
        <a:off x="4022365" y="3344812"/>
        <a:ext cx="2008050" cy="2008050"/>
      </dsp:txXfrm>
    </dsp:sp>
    <dsp:sp modelId="{29875981-29E6-4FDE-BA55-89058B97AD60}">
      <dsp:nvSpPr>
        <dsp:cNvPr id="0" name=""/>
        <dsp:cNvSpPr/>
      </dsp:nvSpPr>
      <dsp:spPr>
        <a:xfrm>
          <a:off x="5605755" y="2688966"/>
          <a:ext cx="980489" cy="852599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BE077-4713-4621-8857-8B07B219A367}">
      <dsp:nvSpPr>
        <dsp:cNvPr id="0" name=""/>
        <dsp:cNvSpPr/>
      </dsp:nvSpPr>
      <dsp:spPr>
        <a:xfrm rot="10800000">
          <a:off x="5605755" y="3016889"/>
          <a:ext cx="980489" cy="852599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05686-B9E0-4572-9B95-3D463D05B4DF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A75ED-39E9-4FB1-8648-45F227C0BC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2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36E48-CE7A-4CF4-88B1-17B6AE792281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7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82F3-88AA-40ED-B375-FC6C8A3A5D9F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CA72-87ED-4529-8E94-0EDADC671052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5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1F9-2F7F-4D35-A705-B325487D03BE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8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EB247-DF5A-4658-A1BA-14469469E6A2}" type="datetime1">
              <a:rPr lang="en-US" smtClean="0"/>
              <a:t>4/21/2022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0ED1-6D56-48B7-A9DC-19E70C24B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5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2CE0-FE41-43E3-9383-D95CFEA9471C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9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CB9F-D49C-49CA-9BE2-BAAD10C47BAD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5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CAD2-9714-4E40-934E-B4BDD12CE078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6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DE10-4E06-435D-BE87-7E483A478C16}" type="datetime1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9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F87A6-C471-40D5-A303-198C56F639A7}" type="datetime1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1A28-118B-4BB2-A4AF-56E7137B042B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7584-0754-4E7B-8B57-A11179BC440E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7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F03D-AF8B-417B-B862-478D490F81B5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FEB99-C41D-480B-9AE5-E3ED093ABAB0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5163-872A-4110-B04C-DFE6EBD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wma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wma"/><Relationship Id="rId7" Type="http://schemas.openxmlformats.org/officeDocument/2006/relationships/image" Target="../media/image1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m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wma"/><Relationship Id="rId7" Type="http://schemas.openxmlformats.org/officeDocument/2006/relationships/image" Target="../media/image1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wma"/><Relationship Id="rId7" Type="http://schemas.openxmlformats.org/officeDocument/2006/relationships/image" Target="../media/image1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wma"/><Relationship Id="rId7" Type="http://schemas.openxmlformats.org/officeDocument/2006/relationships/image" Target="../media/image1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656F58F-334D-4A8F-9E65-34E183E8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9CF695-44D5-4DB8-96E0-8D20F9071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976B3BD-D499-4E08-A052-76E74E28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3FE22248-CCB5-4BF8-ABAF-A97B826AC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51E80A3C-92AB-4D26-B3B4-95C50991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EC36FF9E-1469-4D1B-8EE4-0277A8F07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3624428-0E23-49B6-9164-5B3CB45E1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F5AD384E-5F80-4282-9EAD-63CF2E1A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B08982-F404-4154-A3B2-A58601D0D42F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0ED42A34-9EA1-4D2F-993A-FDAF5155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4B3C1F-542C-4C0C-A78B-CDCA3229CE7A}"/>
              </a:ext>
            </a:extLst>
          </p:cNvPr>
          <p:cNvSpPr/>
          <p:nvPr/>
        </p:nvSpPr>
        <p:spPr>
          <a:xfrm>
            <a:off x="3132690" y="4952471"/>
            <a:ext cx="59266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ĐẠO ĐỨC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244C488C-385B-4D7E-8C26-20BAB8C4DAE8}"/>
              </a:ext>
            </a:extLst>
          </p:cNvPr>
          <p:cNvSpPr txBox="1"/>
          <p:nvPr/>
        </p:nvSpPr>
        <p:spPr>
          <a:xfrm>
            <a:off x="11696302" y="203515"/>
            <a:ext cx="338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sz="5000" dirty="0">
              <a:solidFill>
                <a:prstClr val="black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120" name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DB99A4B-FFD9-4DC3-95AA-6A70F5C4FF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976" y="-3024497"/>
            <a:ext cx="406400" cy="406400"/>
          </a:xfrm>
          <a:prstGeom prst="rect">
            <a:avLst/>
          </a:prstGeom>
        </p:spPr>
      </p:pic>
      <p:pic>
        <p:nvPicPr>
          <p:cNvPr id="2052" name="Picture 4" descr="https://o.remove.bg/downloads/4ab8ee5e-ca37-4db7-a002-ebe793a0c4c2/590556c101be1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2"/>
          <a:stretch/>
        </p:blipFill>
        <p:spPr bwMode="auto">
          <a:xfrm>
            <a:off x="-158750" y="4445000"/>
            <a:ext cx="125095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0" y="649791"/>
            <a:ext cx="12035286" cy="343047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loại cây và con vật đó có tác dụng gì?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sz="2400" b="1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BA82-D5E5-45FE-B2DA-AFF767B6DF03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07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5873" y="1184564"/>
            <a:ext cx="5070764" cy="171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Xì điện</a:t>
            </a:r>
          </a:p>
        </p:txBody>
      </p:sp>
      <p:pic>
        <p:nvPicPr>
          <p:cNvPr id="6148" name="Picture 4" descr="Hình ảnh Hiệu ứng Sấm Sét, Png Vector, Tia Chớp Vàng, Sét Vẽ Tay miễn phí 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788">
            <a:off x="7879448" y="1193652"/>
            <a:ext cx="3407624" cy="34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Hiệu ứng Sấm Sét, Png Vector, Tia Chớp Vàng, Sét Vẽ Tay miễn phí  tải tập tin PNG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3212" flipH="1">
            <a:off x="1049158" y="2158409"/>
            <a:ext cx="3407624" cy="34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DAD9-11B1-4E9E-AF46-B2AD5E83CE2A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26063596"/>
              </p:ext>
            </p:extLst>
          </p:nvPr>
        </p:nvGraphicFramePr>
        <p:xfrm>
          <a:off x="0" y="157654"/>
          <a:ext cx="12192000" cy="655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/>
          <p:cNvSpPr/>
          <p:nvPr/>
        </p:nvSpPr>
        <p:spPr>
          <a:xfrm>
            <a:off x="5331371" y="2782907"/>
            <a:ext cx="1526629" cy="146716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trồng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99952" y="259140"/>
            <a:ext cx="1245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3869" y="1521023"/>
            <a:ext cx="1915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cam, </a:t>
            </a:r>
          </a:p>
          <a:p>
            <a:pPr lvl="0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bưởi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lvl="0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táo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,…</a:t>
            </a:r>
          </a:p>
        </p:txBody>
      </p:sp>
      <p:sp>
        <p:nvSpPr>
          <p:cNvPr id="23" name="Right Arrow 22"/>
          <p:cNvSpPr/>
          <p:nvPr/>
        </p:nvSpPr>
        <p:spPr>
          <a:xfrm rot="19583559">
            <a:off x="8064070" y="1097774"/>
            <a:ext cx="630621" cy="639774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039761" y="4987069"/>
            <a:ext cx="1245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Che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3869" y="4044381"/>
            <a:ext cx="2540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bàng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</a:p>
          <a:p>
            <a:pPr lvl="0"/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phượng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đa</a:t>
            </a:r>
            <a:r>
              <a:rPr lang="en-US" sz="3200" dirty="0">
                <a:solidFill>
                  <a:schemeClr val="bg1"/>
                </a:solidFill>
              </a:rPr>
              <a:t>,…</a:t>
            </a:r>
          </a:p>
        </p:txBody>
      </p:sp>
      <p:sp>
        <p:nvSpPr>
          <p:cNvPr id="26" name="Right Arrow 25"/>
          <p:cNvSpPr/>
          <p:nvPr/>
        </p:nvSpPr>
        <p:spPr>
          <a:xfrm rot="2003064">
            <a:off x="8250112" y="5033407"/>
            <a:ext cx="630621" cy="63977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40525" y="5364723"/>
            <a:ext cx="1245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gỗ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99193" y="3995118"/>
            <a:ext cx="1915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lim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sến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táu</a:t>
            </a:r>
            <a:r>
              <a:rPr lang="en-US" sz="3200" dirty="0">
                <a:solidFill>
                  <a:schemeClr val="bg1"/>
                </a:solidFill>
              </a:rPr>
              <a:t>,…</a:t>
            </a:r>
          </a:p>
        </p:txBody>
      </p:sp>
      <p:sp>
        <p:nvSpPr>
          <p:cNvPr id="29" name="Right Arrow 28"/>
          <p:cNvSpPr/>
          <p:nvPr/>
        </p:nvSpPr>
        <p:spPr>
          <a:xfrm rot="9164814">
            <a:off x="3312283" y="4938088"/>
            <a:ext cx="630621" cy="63977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656025" y="259140"/>
            <a:ext cx="217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FF"/>
                </a:solidFill>
              </a:rPr>
              <a:t>Trang</a:t>
            </a:r>
            <a:r>
              <a:rPr lang="en-US" sz="3200" b="1" dirty="0">
                <a:solidFill>
                  <a:srgbClr val="0066FF"/>
                </a:solidFill>
              </a:rPr>
              <a:t> </a:t>
            </a:r>
            <a:r>
              <a:rPr lang="en-US" sz="3200" b="1" dirty="0" err="1">
                <a:solidFill>
                  <a:srgbClr val="0066FF"/>
                </a:solidFill>
              </a:rPr>
              <a:t>trí</a:t>
            </a:r>
            <a:r>
              <a:rPr lang="en-US" sz="3200" b="1" dirty="0">
                <a:solidFill>
                  <a:srgbClr val="0066FF"/>
                </a:solidFill>
              </a:rPr>
              <a:t>, </a:t>
            </a:r>
            <a:r>
              <a:rPr lang="en-US" sz="3200" b="1" dirty="0" err="1">
                <a:solidFill>
                  <a:srgbClr val="0066FF"/>
                </a:solidFill>
              </a:rPr>
              <a:t>làm</a:t>
            </a:r>
            <a:r>
              <a:rPr lang="en-US" sz="3200" b="1" dirty="0">
                <a:solidFill>
                  <a:srgbClr val="0066FF"/>
                </a:solidFill>
              </a:rPr>
              <a:t> </a:t>
            </a:r>
            <a:r>
              <a:rPr lang="en-US" sz="3200" b="1" dirty="0" err="1">
                <a:solidFill>
                  <a:srgbClr val="0066FF"/>
                </a:solidFill>
              </a:rPr>
              <a:t>nước</a:t>
            </a:r>
            <a:r>
              <a:rPr lang="en-US" sz="3200" b="1" dirty="0">
                <a:solidFill>
                  <a:srgbClr val="0066FF"/>
                </a:solidFill>
              </a:rPr>
              <a:t> </a:t>
            </a:r>
            <a:r>
              <a:rPr lang="en-US" sz="3200" b="1" dirty="0" err="1">
                <a:solidFill>
                  <a:srgbClr val="0066FF"/>
                </a:solidFill>
              </a:rPr>
              <a:t>hoa</a:t>
            </a:r>
            <a:endParaRPr lang="en-US" sz="3200" b="1" dirty="0">
              <a:solidFill>
                <a:srgbClr val="0066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91461" y="1512791"/>
            <a:ext cx="22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hoa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hồng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hoa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đào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,…</a:t>
            </a:r>
          </a:p>
        </p:txBody>
      </p:sp>
      <p:sp>
        <p:nvSpPr>
          <p:cNvPr id="32" name="Right Arrow 31"/>
          <p:cNvSpPr/>
          <p:nvPr/>
        </p:nvSpPr>
        <p:spPr>
          <a:xfrm rot="12688250">
            <a:off x="3406621" y="1097774"/>
            <a:ext cx="630621" cy="639774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FFCA3-20A2-4BF9-98D7-A8ECC2146C1E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578390" y="5013572"/>
            <a:ext cx="2024452" cy="9271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thức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ăn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4956" y="3402579"/>
            <a:ext cx="2024452" cy="9271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thịt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48073" y="1544848"/>
            <a:ext cx="2024452" cy="9271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thịt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45659" y="302190"/>
            <a:ext cx="2024452" cy="9271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Trông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nhà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50380" y="4871647"/>
            <a:ext cx="2024452" cy="9271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thức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ăn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50772" y="1650771"/>
            <a:ext cx="1905113" cy="49661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Bắt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chuột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22678" y="3394945"/>
            <a:ext cx="2024452" cy="9271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Đẻ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trứng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thịt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252418" y="2637132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27338" tIns="227338" rIns="227338" bIns="227338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b="1" kern="1200" dirty="0" err="1">
                <a:solidFill>
                  <a:schemeClr val="bg1"/>
                </a:solidFill>
              </a:rPr>
              <a:t>Vật</a:t>
            </a:r>
            <a:r>
              <a:rPr lang="en-US" sz="3400" b="1" kern="1200" dirty="0">
                <a:solidFill>
                  <a:schemeClr val="bg1"/>
                </a:solidFill>
              </a:rPr>
              <a:t> </a:t>
            </a:r>
            <a:r>
              <a:rPr lang="en-US" sz="3400" b="1" kern="1200" dirty="0" err="1">
                <a:solidFill>
                  <a:schemeClr val="bg1"/>
                </a:solidFill>
              </a:rPr>
              <a:t>nuôi</a:t>
            </a:r>
            <a:endParaRPr lang="en-US" sz="3400" b="1" kern="1200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6200000">
            <a:off x="5603681" y="2270370"/>
            <a:ext cx="702410" cy="31113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0" y="15556"/>
                </a:moveTo>
                <a:lnTo>
                  <a:pt x="702410" y="1555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5" tIns="-2004" rIns="346344" bIns="-2003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28" name="Freeform 27"/>
          <p:cNvSpPr/>
          <p:nvPr/>
        </p:nvSpPr>
        <p:spPr>
          <a:xfrm>
            <a:off x="5252418" y="529784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703" tIns="226703" rIns="226703" bIns="226703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/>
              <a:t>Con </a:t>
            </a:r>
            <a:r>
              <a:rPr lang="en-US" sz="3300" kern="1200" dirty="0" err="1"/>
              <a:t>chó</a:t>
            </a:r>
            <a:endParaRPr lang="en-US" sz="3300" kern="1200" dirty="0"/>
          </a:p>
        </p:txBody>
      </p:sp>
      <p:sp>
        <p:nvSpPr>
          <p:cNvPr id="29" name="Freeform 28"/>
          <p:cNvSpPr/>
          <p:nvPr/>
        </p:nvSpPr>
        <p:spPr>
          <a:xfrm rot="19285714">
            <a:off x="6427477" y="2667089"/>
            <a:ext cx="702410" cy="31113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0" y="15556"/>
                </a:moveTo>
                <a:lnTo>
                  <a:pt x="702410" y="1555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4" tIns="-2004" rIns="346345" bIns="-2003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30" name="Freeform 29"/>
          <p:cNvSpPr/>
          <p:nvPr/>
        </p:nvSpPr>
        <p:spPr>
          <a:xfrm>
            <a:off x="6900009" y="1323222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732616"/>
              <a:satOff val="-7995"/>
              <a:lumOff val="294"/>
              <a:alphaOff val="0"/>
            </a:schemeClr>
          </a:fillRef>
          <a:effectRef idx="2">
            <a:schemeClr val="accent4">
              <a:hueOff val="1732616"/>
              <a:satOff val="-7995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703" tIns="226703" rIns="226703" bIns="226703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>
                <a:solidFill>
                  <a:srgbClr val="3333CC"/>
                </a:solidFill>
              </a:rPr>
              <a:t>Con </a:t>
            </a:r>
            <a:r>
              <a:rPr lang="en-US" sz="3300" kern="1200" dirty="0" err="1">
                <a:solidFill>
                  <a:srgbClr val="3333CC"/>
                </a:solidFill>
              </a:rPr>
              <a:t>mèo</a:t>
            </a:r>
            <a:endParaRPr lang="en-US" sz="3300" kern="1200" dirty="0">
              <a:solidFill>
                <a:srgbClr val="3333CC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771429">
            <a:off x="6630937" y="3558508"/>
            <a:ext cx="702410" cy="31113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0" y="15556"/>
                </a:moveTo>
                <a:lnTo>
                  <a:pt x="702410" y="1555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5" tIns="-2004" rIns="346344" bIns="-200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32" name="Freeform 31"/>
          <p:cNvSpPr/>
          <p:nvPr/>
        </p:nvSpPr>
        <p:spPr>
          <a:xfrm>
            <a:off x="7306930" y="3106061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465231"/>
              <a:satOff val="-15989"/>
              <a:lumOff val="588"/>
              <a:alphaOff val="0"/>
            </a:schemeClr>
          </a:fillRef>
          <a:effectRef idx="2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703" tIns="226703" rIns="226703" bIns="226703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>
                <a:solidFill>
                  <a:srgbClr val="3333CC"/>
                </a:solidFill>
              </a:rPr>
              <a:t>Con </a:t>
            </a:r>
            <a:r>
              <a:rPr lang="en-US" sz="3300" kern="1200" dirty="0" err="1">
                <a:solidFill>
                  <a:srgbClr val="3333CC"/>
                </a:solidFill>
              </a:rPr>
              <a:t>gà</a:t>
            </a:r>
            <a:endParaRPr lang="en-US" sz="3300" kern="1200" dirty="0">
              <a:solidFill>
                <a:srgbClr val="3333CC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3857143">
            <a:off x="6060853" y="4273371"/>
            <a:ext cx="702410" cy="31113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0" y="15556"/>
                </a:moveTo>
                <a:lnTo>
                  <a:pt x="702410" y="1555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5" tIns="-2004" rIns="346344" bIns="-200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34" name="Freeform 33"/>
          <p:cNvSpPr/>
          <p:nvPr/>
        </p:nvSpPr>
        <p:spPr>
          <a:xfrm>
            <a:off x="6166762" y="4535787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5197847"/>
              <a:satOff val="-23984"/>
              <a:lumOff val="883"/>
              <a:alphaOff val="0"/>
            </a:schemeClr>
          </a:fillRef>
          <a:effectRef idx="2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703" tIns="226703" rIns="226703" bIns="226703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>
                <a:solidFill>
                  <a:srgbClr val="3333CC"/>
                </a:solidFill>
              </a:rPr>
              <a:t>Con </a:t>
            </a:r>
            <a:r>
              <a:rPr lang="en-US" sz="3300" kern="1200" dirty="0" err="1">
                <a:solidFill>
                  <a:srgbClr val="3333CC"/>
                </a:solidFill>
              </a:rPr>
              <a:t>cá</a:t>
            </a:r>
            <a:endParaRPr lang="en-US" sz="3300" kern="1200" dirty="0">
              <a:solidFill>
                <a:srgbClr val="3333CC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17742857">
            <a:off x="5146509" y="4273370"/>
            <a:ext cx="702411" cy="31114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702410" y="15557"/>
                </a:moveTo>
                <a:lnTo>
                  <a:pt x="0" y="1555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4" tIns="-2003" rIns="346346" bIns="-200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36" name="Freeform 35"/>
          <p:cNvSpPr/>
          <p:nvPr/>
        </p:nvSpPr>
        <p:spPr>
          <a:xfrm>
            <a:off x="4338074" y="4535787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6930462"/>
              <a:satOff val="-31979"/>
              <a:lumOff val="1177"/>
              <a:alphaOff val="0"/>
            </a:schemeClr>
          </a:fillRef>
          <a:effectRef idx="2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023" tIns="247023" rIns="247023" bIns="247023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>
                <a:solidFill>
                  <a:srgbClr val="3333CC"/>
                </a:solidFill>
              </a:rPr>
              <a:t>Con </a:t>
            </a:r>
            <a:r>
              <a:rPr lang="en-US" sz="3000" kern="1200" dirty="0" err="1">
                <a:solidFill>
                  <a:srgbClr val="3333CC"/>
                </a:solidFill>
              </a:rPr>
              <a:t>chim</a:t>
            </a:r>
            <a:endParaRPr lang="en-US" sz="3000" kern="1200" dirty="0">
              <a:solidFill>
                <a:srgbClr val="3333CC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 rot="20828571">
            <a:off x="4576425" y="3558507"/>
            <a:ext cx="702411" cy="31114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702410" y="15557"/>
                </a:moveTo>
                <a:lnTo>
                  <a:pt x="0" y="1555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4" tIns="-2003" rIns="346346" bIns="-200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38" name="Freeform 37"/>
          <p:cNvSpPr/>
          <p:nvPr/>
        </p:nvSpPr>
        <p:spPr>
          <a:xfrm>
            <a:off x="3197905" y="3106061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8663078"/>
              <a:satOff val="-39973"/>
              <a:lumOff val="1471"/>
              <a:alphaOff val="0"/>
            </a:schemeClr>
          </a:fillRef>
          <a:effectRef idx="2">
            <a:schemeClr val="accent4">
              <a:hueOff val="8663078"/>
              <a:satOff val="-39973"/>
              <a:lumOff val="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023" tIns="247023" rIns="247023" bIns="247023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/>
              <a:t>Con </a:t>
            </a:r>
            <a:r>
              <a:rPr lang="en-US" sz="3000" kern="1200" dirty="0" err="1"/>
              <a:t>bò</a:t>
            </a:r>
            <a:endParaRPr lang="en-US" sz="3000" kern="1200" dirty="0"/>
          </a:p>
        </p:txBody>
      </p:sp>
      <p:sp>
        <p:nvSpPr>
          <p:cNvPr id="39" name="Freeform 38"/>
          <p:cNvSpPr/>
          <p:nvPr/>
        </p:nvSpPr>
        <p:spPr>
          <a:xfrm rot="2314286">
            <a:off x="4779886" y="2667088"/>
            <a:ext cx="702411" cy="31114"/>
          </a:xfrm>
          <a:custGeom>
            <a:avLst/>
            <a:gdLst>
              <a:gd name="connsiteX0" fmla="*/ 0 w 702410"/>
              <a:gd name="connsiteY0" fmla="*/ 15556 h 31113"/>
              <a:gd name="connsiteX1" fmla="*/ 702410 w 702410"/>
              <a:gd name="connsiteY1" fmla="*/ 15556 h 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10" h="31113">
                <a:moveTo>
                  <a:pt x="702410" y="15557"/>
                </a:moveTo>
                <a:lnTo>
                  <a:pt x="0" y="1555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344" tIns="-2003" rIns="346346" bIns="-2003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40" name="Freeform 39"/>
          <p:cNvSpPr/>
          <p:nvPr/>
        </p:nvSpPr>
        <p:spPr>
          <a:xfrm>
            <a:off x="3604827" y="1323222"/>
            <a:ext cx="1404937" cy="1404937"/>
          </a:xfrm>
          <a:custGeom>
            <a:avLst/>
            <a:gdLst>
              <a:gd name="connsiteX0" fmla="*/ 0 w 1404937"/>
              <a:gd name="connsiteY0" fmla="*/ 702469 h 1404937"/>
              <a:gd name="connsiteX1" fmla="*/ 702469 w 1404937"/>
              <a:gd name="connsiteY1" fmla="*/ 0 h 1404937"/>
              <a:gd name="connsiteX2" fmla="*/ 1404938 w 1404937"/>
              <a:gd name="connsiteY2" fmla="*/ 702469 h 1404937"/>
              <a:gd name="connsiteX3" fmla="*/ 702469 w 1404937"/>
              <a:gd name="connsiteY3" fmla="*/ 1404938 h 1404937"/>
              <a:gd name="connsiteX4" fmla="*/ 0 w 1404937"/>
              <a:gd name="connsiteY4" fmla="*/ 702469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937" h="1404937">
                <a:moveTo>
                  <a:pt x="0" y="702469"/>
                </a:moveTo>
                <a:cubicBezTo>
                  <a:pt x="0" y="314506"/>
                  <a:pt x="314506" y="0"/>
                  <a:pt x="702469" y="0"/>
                </a:cubicBezTo>
                <a:cubicBezTo>
                  <a:pt x="1090432" y="0"/>
                  <a:pt x="1404938" y="314506"/>
                  <a:pt x="1404938" y="702469"/>
                </a:cubicBezTo>
                <a:cubicBezTo>
                  <a:pt x="1404938" y="1090432"/>
                  <a:pt x="1090432" y="1404938"/>
                  <a:pt x="702469" y="1404938"/>
                </a:cubicBezTo>
                <a:cubicBezTo>
                  <a:pt x="314506" y="1404938"/>
                  <a:pt x="0" y="1090432"/>
                  <a:pt x="0" y="70246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0395693"/>
              <a:satOff val="-47968"/>
              <a:lumOff val="1765"/>
              <a:alphaOff val="0"/>
            </a:schemeClr>
          </a:fillRef>
          <a:effectRef idx="2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023" tIns="247023" rIns="247023" bIns="247023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/>
              <a:t>Con </a:t>
            </a:r>
            <a:r>
              <a:rPr lang="en-US" sz="3000" kern="1200" dirty="0" err="1"/>
              <a:t>lợn</a:t>
            </a:r>
            <a:endParaRPr lang="en-US" sz="3000" kern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B8A410-C34E-4EE5-B242-DEF3D07408CD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47" grpId="0" animBg="1"/>
      <p:bldP spid="45" grpId="0" animBg="1"/>
      <p:bldP spid="4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" y="2863688"/>
            <a:ext cx="3214176" cy="2410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9349" y="358184"/>
            <a:ext cx="553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 LUẬN</a:t>
            </a:r>
            <a:r>
              <a:rPr lang="vi-VN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NHÓM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696" y="1393360"/>
            <a:ext cx="11742968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Thông báo thảo luận nhóm thứ 5 (4/5/2017) – Human and Environ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5" y="260560"/>
            <a:ext cx="1516456" cy="11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09" y="2905754"/>
            <a:ext cx="449809" cy="4081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64367" y="4825486"/>
            <a:ext cx="3026978" cy="2032011"/>
            <a:chOff x="5904226" y="2870687"/>
            <a:chExt cx="3026978" cy="203201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7"/>
            <a:stretch/>
          </p:blipFill>
          <p:spPr bwMode="auto">
            <a:xfrm>
              <a:off x="5904226" y="2870687"/>
              <a:ext cx="3026978" cy="2032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5904226" y="2881970"/>
              <a:ext cx="449809" cy="4498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31204" y="4642360"/>
            <a:ext cx="3204053" cy="2176086"/>
            <a:chOff x="8931204" y="4642360"/>
            <a:chExt cx="3204053" cy="217608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204" y="4642360"/>
              <a:ext cx="3204053" cy="2176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8931204" y="4677793"/>
              <a:ext cx="449809" cy="4498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45" y="2863688"/>
            <a:ext cx="3139859" cy="219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/>
          <p:cNvSpPr/>
          <p:nvPr/>
        </p:nvSpPr>
        <p:spPr>
          <a:xfrm>
            <a:off x="5789680" y="2918850"/>
            <a:ext cx="449809" cy="4498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F5752-7EFF-4026-9A68-E2A35C037741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5" y="3614713"/>
            <a:ext cx="4876800" cy="312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40525" y="3751582"/>
            <a:ext cx="647943" cy="6783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23267" y="137126"/>
            <a:ext cx="4417468" cy="3200883"/>
            <a:chOff x="5904226" y="2870687"/>
            <a:chExt cx="3026978" cy="2032011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7"/>
            <a:stretch/>
          </p:blipFill>
          <p:spPr bwMode="auto">
            <a:xfrm>
              <a:off x="5904226" y="2870687"/>
              <a:ext cx="3026978" cy="2032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5904226" y="2881970"/>
              <a:ext cx="449809" cy="4498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23267" y="3562914"/>
            <a:ext cx="4417468" cy="3181172"/>
            <a:chOff x="8931204" y="4642360"/>
            <a:chExt cx="3204053" cy="217608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204" y="4642360"/>
              <a:ext cx="3204053" cy="2176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8931204" y="4677793"/>
              <a:ext cx="449809" cy="4498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07441-5C17-4A20-A9AF-B26038BB3B72}" type="datetime1">
              <a:rPr lang="en-US" smtClean="0"/>
              <a:t>4/21/2022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137127"/>
            <a:ext cx="4876801" cy="339714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057661" y="241275"/>
            <a:ext cx="682486" cy="6221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213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AEB247-DF5A-4658-A1BA-14469469E6A2}" type="datetime1">
              <a:rPr lang="en-US" smtClean="0"/>
              <a:t>4/21/2022</a:t>
            </a:fld>
            <a:endParaRPr lang="en-US"/>
          </a:p>
        </p:txBody>
      </p:sp>
      <p:pic>
        <p:nvPicPr>
          <p:cNvPr id="1026" name="Picture 2" descr="C:\Users\TRA\Desktop\thi cây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1241087"/>
            <a:ext cx="6091100" cy="4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RA\Desktop\z2404718731085_e367c860f6ff15b5f2f202aaee84fa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00" y="206875"/>
            <a:ext cx="4682066" cy="33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RA\Desktop\z2404714248761_df33949e40cb29f3f44adee5a79aa69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9"/>
          <a:stretch/>
        </p:blipFill>
        <p:spPr bwMode="auto">
          <a:xfrm>
            <a:off x="6738800" y="3623174"/>
            <a:ext cx="4682066" cy="30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1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49349" y="1225287"/>
            <a:ext cx="553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 LUẬN</a:t>
            </a:r>
            <a:r>
              <a:rPr lang="vi-VN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NHÓM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8611" y="2404754"/>
            <a:ext cx="1002789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2250"/>
          <a:stretch/>
        </p:blipFill>
        <p:spPr>
          <a:xfrm>
            <a:off x="47655" y="-39469"/>
            <a:ext cx="1947400" cy="183155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76F5D9-B8CA-4F6C-9346-F027E48EA133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6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AEB247-DF5A-4658-A1BA-14469469E6A2}" type="datetime1">
              <a:rPr lang="en-US" smtClean="0"/>
              <a:t>4/21/2022</a:t>
            </a:fld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082800" y="1016000"/>
            <a:ext cx="8039100" cy="4279900"/>
          </a:xfrm>
          <a:prstGeom prst="cloud">
            <a:avLst/>
          </a:prstGeom>
          <a:solidFill>
            <a:srgbClr val="6AE9FA"/>
          </a:solidFill>
          <a:ln>
            <a:solidFill>
              <a:srgbClr val="3333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Cây  trồng, vật nuôi mang lại lợi ích và niềm vui cho con người. Vì vậy, mọi người cần tham gia chăm sóc, bảo vệ cây trồng, vật nuôi </a:t>
            </a:r>
            <a:endParaRPr lang="vi-VN" sz="32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AEB247-DF5A-4658-A1BA-14469469E6A2}" type="datetime1">
              <a:rPr lang="en-US" smtClean="0"/>
              <a:t>4/21/2022</a:t>
            </a:fld>
            <a:endParaRPr lang="en-US" dirty="0"/>
          </a:p>
        </p:txBody>
      </p:sp>
      <p:pic>
        <p:nvPicPr>
          <p:cNvPr id="2050" name="Picture 2" descr="Frame hình trái tim ghép ảnh | Hình xăm trái tim, Nghệ thuật chữ viết, Kỳ 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-342900"/>
            <a:ext cx="7454900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95700" y="1924248"/>
            <a:ext cx="501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cảm xúc của em khi chăm sóc, bảo vệ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cây trồng và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nuôi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88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34"/>
          <p:cNvSpPr>
            <a:spLocks noEditPoints="1"/>
          </p:cNvSpPr>
          <p:nvPr/>
        </p:nvSpPr>
        <p:spPr bwMode="auto">
          <a:xfrm>
            <a:off x="8213806" y="3707045"/>
            <a:ext cx="695370" cy="33029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3390545" y="3705470"/>
            <a:ext cx="4403354" cy="28841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Picture 2" descr="Tiếng Việt lớp 3 - Tuần 22 - Bài giảng 3 - LTVC : MRVT Sáng tạo. Dấu phẩy,  dấu chấm, dấu hỏi.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8CCF-256C-46F9-A339-92BB39061AC0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8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878">
            <a:off x="3005288" y="699564"/>
            <a:ext cx="6240746" cy="6240746"/>
          </a:xfrm>
          <a:prstGeom prst="rect">
            <a:avLst/>
          </a:prstGeom>
        </p:spPr>
      </p:pic>
      <p:pic>
        <p:nvPicPr>
          <p:cNvPr id="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01528" y="7037379"/>
            <a:ext cx="406400" cy="406400"/>
          </a:xfrm>
          <a:prstGeom prst="rect">
            <a:avLst/>
          </a:prstGeom>
        </p:spPr>
      </p:pic>
      <p:pic>
        <p:nvPicPr>
          <p:cNvPr id="5" name="Picture 4" descr="Cờ Đuôi Nheo Biểu Ngữ Cầu Vồng - Ảnh miễn phí trên Pixa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30" y="-1716446"/>
            <a:ext cx="12341225" cy="39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8685" y="647374"/>
            <a:ext cx="6632467" cy="830997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#9Slide04 Manuale Bold" panose="02040804050405060204" pitchFamily="18" charset="0"/>
              </a:rPr>
              <a:t>Rung chuông vàng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A941-D79D-4BA2-AE09-6950A9063627}" type="datetime1">
              <a:rPr lang="en-US" smtClean="0"/>
              <a:t>4/21/2022</a:t>
            </a:fld>
            <a:endParaRPr lang="en-US"/>
          </a:p>
        </p:txBody>
      </p:sp>
      <p:pic>
        <p:nvPicPr>
          <p:cNvPr id="3" name="Luật-chơ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7655" y="72000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9630" y="-476596"/>
            <a:ext cx="12967855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Cây gì thân nhẵn lá xanh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Có buồng quả chín, ngọt lành thơm ngon? 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ách trồng và chăm sóc cây chuối ăn qu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48" y="231717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C0E-BDDA-45B8-A369-DA6993D74640}" type="datetime1">
              <a:rPr lang="en-US" smtClean="0"/>
              <a:t>4/21/2022</a:t>
            </a:fld>
            <a:endParaRPr lang="en-US"/>
          </a:p>
        </p:txBody>
      </p:sp>
      <p:sp>
        <p:nvSpPr>
          <p:cNvPr id="8" name="Text Box 7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4762500" y="6085678"/>
            <a:ext cx="293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4000" b="1" dirty="0">
                <a:solidFill>
                  <a:srgbClr val="FF0000"/>
                </a:solidFill>
              </a:rPr>
              <a:t>Cây chuối</a:t>
            </a:r>
          </a:p>
        </p:txBody>
      </p:sp>
      <p:pic>
        <p:nvPicPr>
          <p:cNvPr id="7" name="10-giây-đếm-ngược-ten-seconds-coundo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0" y="5431846"/>
            <a:ext cx="2302933" cy="1295400"/>
          </a:xfrm>
          <a:prstGeom prst="rect">
            <a:avLst/>
          </a:prstGeom>
        </p:spPr>
      </p:pic>
      <p:pic>
        <p:nvPicPr>
          <p:cNvPr id="9" name="Câu-1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00525" y="7185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51000" y="1498600"/>
            <a:ext cx="3454400" cy="39370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Chiếc kèn nhỏ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Trắng tinh tinh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Nhụy xinh xinh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Thơm thơm ngát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Là hoa gì?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oa Loa kè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6" y="1080655"/>
            <a:ext cx="6093096" cy="405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55A-7D06-471C-914F-A4151C15DDFF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972300" y="5552278"/>
            <a:ext cx="293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4000" b="1" dirty="0">
                <a:solidFill>
                  <a:srgbClr val="FF0000"/>
                </a:solidFill>
              </a:rPr>
              <a:t>Hoa loa kèn</a:t>
            </a:r>
          </a:p>
        </p:txBody>
      </p:sp>
      <p:pic>
        <p:nvPicPr>
          <p:cNvPr id="6" name="10-giây-đếm-ngược-ten-seconds-coundo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" y="5422900"/>
            <a:ext cx="2302933" cy="1295400"/>
          </a:xfrm>
          <a:prstGeom prst="rect">
            <a:avLst/>
          </a:prstGeom>
        </p:spPr>
      </p:pic>
      <p:pic>
        <p:nvPicPr>
          <p:cNvPr id="3" name="Câu-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466" y="7350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10590" y="215496"/>
            <a:ext cx="11993881" cy="19250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Con gì hai mắt trong veo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Thích nằm sưởi nắng, thích trèo cây cau?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on-meo - Mèo Cú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93" y="2037745"/>
            <a:ext cx="5746462" cy="43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2093-F7DA-4365-9F42-E336EDF7F60A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109879" y="3225101"/>
            <a:ext cx="2772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 dirty="0">
                <a:solidFill>
                  <a:srgbClr val="FF0000"/>
                </a:solidFill>
              </a:rPr>
              <a:t>Con mèo</a:t>
            </a:r>
          </a:p>
        </p:txBody>
      </p:sp>
      <p:pic>
        <p:nvPicPr>
          <p:cNvPr id="6" name="10-giây-đếm-ngược-ten-seconds-coundo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" y="5419146"/>
            <a:ext cx="2302933" cy="1295400"/>
          </a:xfrm>
          <a:prstGeom prst="rect">
            <a:avLst/>
          </a:prstGeom>
        </p:spPr>
      </p:pic>
      <p:pic>
        <p:nvPicPr>
          <p:cNvPr id="3" name="Câu-3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766" y="7070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554" y="420448"/>
            <a:ext cx="5821681" cy="540390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Con gì ăn no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Bụng to mắt híp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Mồm kêu ụt ịt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Nằm thở phì phò?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eo cảnh mini Trung Quốc giá vài triệu đồng một con - VnExpress Kinh do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02" y="1351828"/>
            <a:ext cx="5833617" cy="388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F211-5A85-463D-AB40-0F3597488774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027079" y="5549201"/>
            <a:ext cx="2772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 dirty="0">
                <a:solidFill>
                  <a:srgbClr val="FF0000"/>
                </a:solidFill>
              </a:rPr>
              <a:t>Con </a:t>
            </a:r>
            <a:r>
              <a:rPr lang="en-US" altLang="vi-VN" sz="4000" b="1" dirty="0" err="1">
                <a:solidFill>
                  <a:srgbClr val="FF0000"/>
                </a:solidFill>
              </a:rPr>
              <a:t>lợn</a:t>
            </a:r>
            <a:endParaRPr lang="en-US" altLang="vi-VN" sz="4000" b="1" dirty="0">
              <a:solidFill>
                <a:srgbClr val="FF0000"/>
              </a:solidFill>
            </a:endParaRPr>
          </a:p>
        </p:txBody>
      </p:sp>
      <p:pic>
        <p:nvPicPr>
          <p:cNvPr id="6" name="10-giây-đếm-ngược-ten-seconds-coundo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" y="5419146"/>
            <a:ext cx="2302933" cy="1295400"/>
          </a:xfrm>
          <a:prstGeom prst="rect">
            <a:avLst/>
          </a:prstGeom>
        </p:spPr>
      </p:pic>
      <p:pic>
        <p:nvPicPr>
          <p:cNvPr id="3" name="Câu-4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7976" y="7108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878">
            <a:off x="3005288" y="699564"/>
            <a:ext cx="6240746" cy="6240746"/>
          </a:xfrm>
          <a:prstGeom prst="rect">
            <a:avLst/>
          </a:prstGeom>
        </p:spPr>
      </p:pic>
      <p:pic>
        <p:nvPicPr>
          <p:cNvPr id="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1528" y="7037379"/>
            <a:ext cx="406400" cy="406400"/>
          </a:xfrm>
          <a:prstGeom prst="rect">
            <a:avLst/>
          </a:prstGeom>
        </p:spPr>
      </p:pic>
      <p:pic>
        <p:nvPicPr>
          <p:cNvPr id="5" name="Picture 4" descr="Cờ Đuôi Nheo Biểu Ngữ Cầu Vồng - Ảnh miễn phí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30" y="-1716446"/>
            <a:ext cx="12341225" cy="39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8685" y="647374"/>
            <a:ext cx="6632467" cy="830997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#9Slide04 Manuale Bold" panose="02040804050405060204" pitchFamily="18" charset="0"/>
              </a:rPr>
              <a:t>XIN CHÚC MỪNG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A941-D79D-4BA2-AE09-6950A9063627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4A8C-A989-4F80-8BDD-A6AC9D24AFAB}" type="datetime1">
              <a:rPr lang="en-US" smtClean="0"/>
              <a:t>4/21/2022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73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373&quot;/&gt;&lt;/object&gt;&lt;object type=&quot;3&quot; unique_id=&quot;10005&quot;&gt;&lt;property id=&quot;20148&quot; value=&quot;5&quot;/&gt;&lt;property id=&quot;20300&quot; value=&quot;Slide 3&quot;/&gt;&lt;property id=&quot;20307&quot; value=&quot;388&quot;/&gt;&lt;/object&gt;&lt;object type=&quot;3&quot; unique_id=&quot;10006&quot;&gt;&lt;property id=&quot;20148&quot; value=&quot;5&quot;/&gt;&lt;property id=&quot;20300&quot; value=&quot;Slide 4&quot;/&gt;&lt;property id=&quot;20307&quot; value=&quot;402&quot;/&gt;&lt;/object&gt;&lt;object type=&quot;3&quot; unique_id=&quot;10007&quot;&gt;&lt;property id=&quot;20148&quot; value=&quot;5&quot;/&gt;&lt;property id=&quot;20300&quot; value=&quot;Slide 5&quot;/&gt;&lt;property id=&quot;20307&quot; value=&quot;376&quot;/&gt;&lt;/object&gt;&lt;object type=&quot;3&quot; unique_id=&quot;10008&quot;&gt;&lt;property id=&quot;20148&quot; value=&quot;5&quot;/&gt;&lt;property id=&quot;20300&quot; value=&quot;Slide 6&quot;/&gt;&lt;property id=&quot;20307&quot; value=&quot;406&quot;/&gt;&lt;/object&gt;&lt;object type=&quot;3&quot; unique_id=&quot;10009&quot;&gt;&lt;property id=&quot;20148&quot; value=&quot;5&quot;/&gt;&lt;property id=&quot;20300&quot; value=&quot;Slide 7&quot;/&gt;&lt;property id=&quot;20307&quot; value=&quot;409&quot;/&gt;&lt;/object&gt;&lt;object type=&quot;3&quot; unique_id=&quot;10010&quot;&gt;&lt;property id=&quot;20148&quot; value=&quot;5&quot;/&gt;&lt;property id=&quot;20300&quot; value=&quot;Slide 8&quot;/&gt;&lt;property id=&quot;20307&quot; value=&quot;377&quot;/&gt;&lt;/object&gt;&lt;object type=&quot;3&quot; unique_id=&quot;10011&quot;&gt;&lt;property id=&quot;20148&quot; value=&quot;5&quot;/&gt;&lt;property id=&quot;20300&quot; value=&quot;Slide 10&quot;/&gt;&lt;property id=&quot;20307&quot; value=&quot;410&quot;/&gt;&lt;/object&gt;&lt;object type=&quot;3&quot; unique_id=&quot;10012&quot;&gt;&lt;property id=&quot;20148&quot; value=&quot;5&quot;/&gt;&lt;property id=&quot;20300&quot; value=&quot;Slide 11&quot;/&gt;&lt;property id=&quot;20307&quot; value=&quot;411&quot;/&gt;&lt;/object&gt;&lt;object type=&quot;3&quot; unique_id=&quot;10013&quot;&gt;&lt;property id=&quot;20148&quot; value=&quot;5&quot;/&gt;&lt;property id=&quot;20300&quot; value=&quot;Slide 12&quot;/&gt;&lt;property id=&quot;20307&quot; value=&quot;434&quot;/&gt;&lt;/object&gt;&lt;object type=&quot;3&quot; unique_id=&quot;10015&quot;&gt;&lt;property id=&quot;20148&quot; value=&quot;5&quot;/&gt;&lt;property id=&quot;20300&quot; value=&quot;Slide 13&quot;/&gt;&lt;property id=&quot;20307&quot; value=&quot;413&quot;/&gt;&lt;/object&gt;&lt;object type=&quot;3&quot; unique_id=&quot;10018&quot;&gt;&lt;property id=&quot;20148&quot; value=&quot;5&quot;/&gt;&lt;property id=&quot;20300&quot; value=&quot;Slide 16&quot;/&gt;&lt;property id=&quot;20307&quot; value=&quot;416&quot;/&gt;&lt;/object&gt;&lt;object type=&quot;3&quot; unique_id=&quot;10019&quot;&gt;&lt;property id=&quot;20148&quot; value=&quot;5&quot;/&gt;&lt;property id=&quot;20300&quot; value=&quot;Slide 19&quot;/&gt;&lt;property id=&quot;20307&quot; value=&quot;417&quot;/&gt;&lt;/object&gt;&lt;object type=&quot;3&quot; unique_id=&quot;10020&quot;&gt;&lt;property id=&quot;20148&quot; value=&quot;5&quot;/&gt;&lt;property id=&quot;20300&quot; value=&quot;Slide 20 - &amp;quot;2. Viết tên lễ hội, hội và các hoạt động vào thẻ từ.  Sau đó, sắp xếp vào bảng nhóm. &amp;quot;&quot;/&gt;&lt;property id=&quot;20307&quot; value=&quot;391&quot;/&gt;&lt;/object&gt;&lt;object type=&quot;3&quot; unique_id=&quot;10026&quot;&gt;&lt;property id=&quot;20148&quot; value=&quot;5&quot;/&gt;&lt;property id=&quot;20300&quot; value=&quot;Slide 26&quot;/&gt;&lt;property id=&quot;20307&quot; value=&quot;423&quot;/&gt;&lt;/object&gt;&lt;object type=&quot;3&quot; unique_id=&quot;10027&quot;&gt;&lt;property id=&quot;20148&quot; value=&quot;5&quot;/&gt;&lt;property id=&quot;20300&quot; value=&quot;Slide 28&quot;/&gt;&lt;property id=&quot;20307&quot; value=&quot;425&quot;/&gt;&lt;/object&gt;&lt;object type=&quot;3&quot; unique_id=&quot;10028&quot;&gt;&lt;property id=&quot;20148&quot; value=&quot;5&quot;/&gt;&lt;property id=&quot;20300&quot; value=&quot;Slide 29&quot;/&gt;&lt;property id=&quot;20307&quot; value=&quot;387&quot;/&gt;&lt;/object&gt;&lt;object type=&quot;3&quot; unique_id=&quot;10029&quot;&gt;&lt;property id=&quot;20148&quot; value=&quot;5&quot;/&gt;&lt;property id=&quot;20300&quot; value=&quot;Slide 30&quot;/&gt;&lt;property id=&quot;20307&quot; value=&quot;392&quot;/&gt;&lt;/object&gt;&lt;object type=&quot;3&quot; unique_id=&quot;10030&quot;&gt;&lt;property id=&quot;20148&quot; value=&quot;5&quot;/&gt;&lt;property id=&quot;20300&quot; value=&quot;Slide 35&quot;/&gt;&lt;property id=&quot;20307&quot; value=&quot;393&quot;/&gt;&lt;/object&gt;&lt;object type=&quot;3&quot; unique_id=&quot;10031&quot;&gt;&lt;property id=&quot;20148&quot; value=&quot;5&quot;/&gt;&lt;property id=&quot;20300&quot; value=&quot;Slide 32&quot;/&gt;&lt;property id=&quot;20307&quot; value=&quot;426&quot;/&gt;&lt;/object&gt;&lt;object type=&quot;3&quot; unique_id=&quot;10039&quot;&gt;&lt;property id=&quot;20148&quot; value=&quot;5&quot;/&gt;&lt;property id=&quot;20300&quot; value=&quot;Slide 43&quot;/&gt;&lt;property id=&quot;20307&quot; value=&quot;365&quot;/&gt;&lt;/object&gt;&lt;object type=&quot;3&quot; unique_id=&quot;10401&quot;&gt;&lt;property id=&quot;20148&quot; value=&quot;5&quot;/&gt;&lt;property id=&quot;20300&quot; value=&quot;Slide 21&quot;/&gt;&lt;property id=&quot;20307&quot; value=&quot;440&quot;/&gt;&lt;/object&gt;&lt;object type=&quot;3&quot; unique_id=&quot;10402&quot;&gt;&lt;property id=&quot;20148&quot; value=&quot;5&quot;/&gt;&lt;property id=&quot;20300&quot; value=&quot;Slide 22&quot;/&gt;&lt;property id=&quot;20307&quot; value=&quot;438&quot;/&gt;&lt;/object&gt;&lt;object type=&quot;3&quot; unique_id=&quot;10403&quot;&gt;&lt;property id=&quot;20148&quot; value=&quot;5&quot;/&gt;&lt;property id=&quot;20300&quot; value=&quot;Slide 23&quot;/&gt;&lt;property id=&quot;20307&quot; value=&quot;439&quot;/&gt;&lt;/object&gt;&lt;object type=&quot;3&quot; unique_id=&quot;10404&quot;&gt;&lt;property id=&quot;20148&quot; value=&quot;5&quot;/&gt;&lt;property id=&quot;20300&quot; value=&quot;Slide 24&quot;/&gt;&lt;property id=&quot;20307&quot; value=&quot;437&quot;/&gt;&lt;/object&gt;&lt;object type=&quot;3&quot; unique_id=&quot;10405&quot;&gt;&lt;property id=&quot;20148&quot; value=&quot;5&quot;/&gt;&lt;property id=&quot;20300&quot; value=&quot;Slide 25&quot;/&gt;&lt;property id=&quot;20307&quot; value=&quot;435&quot;/&gt;&lt;/object&gt;&lt;object type=&quot;3&quot; unique_id=&quot;10410&quot;&gt;&lt;property id=&quot;20148&quot; value=&quot;5&quot;/&gt;&lt;property id=&quot;20300&quot; value=&quot;Slide 36&quot;/&gt;&lt;property id=&quot;20307&quot; value=&quot;448&quot;/&gt;&lt;/object&gt;&lt;object type=&quot;3&quot; unique_id=&quot;10411&quot;&gt;&lt;property id=&quot;20148&quot; value=&quot;5&quot;/&gt;&lt;property id=&quot;20300&quot; value=&quot;Slide 37&quot;/&gt;&lt;property id=&quot;20307&quot; value=&quot;449&quot;/&gt;&lt;/object&gt;&lt;object type=&quot;3&quot; unique_id=&quot;10412&quot;&gt;&lt;property id=&quot;20148&quot; value=&quot;5&quot;/&gt;&lt;property id=&quot;20300&quot; value=&quot;Slide 38&quot;/&gt;&lt;property id=&quot;20307&quot; value=&quot;451&quot;/&gt;&lt;/object&gt;&lt;object type=&quot;3&quot; unique_id=&quot;10413&quot;&gt;&lt;property id=&quot;20148&quot; value=&quot;5&quot;/&gt;&lt;property id=&quot;20300&quot; value=&quot;Slide 39&quot;/&gt;&lt;property id=&quot;20307&quot; value=&quot;450&quot;/&gt;&lt;/object&gt;&lt;object type=&quot;3&quot; unique_id=&quot;10721&quot;&gt;&lt;property id=&quot;20148&quot; value=&quot;5&quot;/&gt;&lt;property id=&quot;20300&quot; value=&quot;Slide 9&quot;/&gt;&lt;property id=&quot;20307&quot; value=&quot;452&quot;/&gt;&lt;/object&gt;&lt;object type=&quot;3&quot; unique_id=&quot;10724&quot;&gt;&lt;property id=&quot;20148&quot; value=&quot;5&quot;/&gt;&lt;property id=&quot;20300&quot; value=&quot;Slide 18&quot;/&gt;&lt;property id=&quot;20307&quot; value=&quot;455&quot;/&gt;&lt;/object&gt;&lt;object type=&quot;3&quot; unique_id=&quot;10990&quot;&gt;&lt;property id=&quot;20148&quot; value=&quot;5&quot;/&gt;&lt;property id=&quot;20300&quot; value=&quot;Slide 31&quot;/&gt;&lt;property id=&quot;20307&quot; value=&quot;458&quot;/&gt;&lt;/object&gt;&lt;object type=&quot;3&quot; unique_id=&quot;10991&quot;&gt;&lt;property id=&quot;20148&quot; value=&quot;5&quot;/&gt;&lt;property id=&quot;20300&quot; value=&quot;Slide 42&quot;/&gt;&lt;property id=&quot;20307&quot; value=&quot;459&quot;/&gt;&lt;/object&gt;&lt;object type=&quot;3&quot; unique_id=&quot;11369&quot;&gt;&lt;property id=&quot;20148&quot; value=&quot;5&quot;/&gt;&lt;property id=&quot;20300&quot; value=&quot;Slide 17&quot;/&gt;&lt;property id=&quot;20307&quot; value=&quot;461&quot;/&gt;&lt;/object&gt;&lt;object type=&quot;3&quot; unique_id=&quot;11611&quot;&gt;&lt;property id=&quot;20148&quot; value=&quot;5&quot;/&gt;&lt;property id=&quot;20300&quot; value=&quot;Slide 33&quot;/&gt;&lt;property id=&quot;20307&quot; value=&quot;463&quot;/&gt;&lt;/object&gt;&lt;object type=&quot;3&quot; unique_id=&quot;11612&quot;&gt;&lt;property id=&quot;20148&quot; value=&quot;5&quot;/&gt;&lt;property id=&quot;20300&quot; value=&quot;Slide 34&quot;/&gt;&lt;property id=&quot;20307&quot; value=&quot;464&quot;/&gt;&lt;/object&gt;&lt;object type=&quot;3&quot; unique_id=&quot;13168&quot;&gt;&lt;property id=&quot;20148&quot; value=&quot;5&quot;/&gt;&lt;property id=&quot;20300&quot; value=&quot;Slide 15&quot;/&gt;&lt;property id=&quot;20307&quot; value=&quot;466&quot;/&gt;&lt;/object&gt;&lt;object type=&quot;3&quot; unique_id=&quot;13637&quot;&gt;&lt;property id=&quot;20148&quot; value=&quot;5&quot;/&gt;&lt;property id=&quot;20300&quot; value=&quot;Slide 14&quot;/&gt;&lt;property id=&quot;20307&quot; value=&quot;467&quot;/&gt;&lt;/object&gt;&lt;object type=&quot;3&quot; unique_id=&quot;14513&quot;&gt;&lt;property id=&quot;20148&quot; value=&quot;5&quot;/&gt;&lt;property id=&quot;20300&quot; value=&quot;Slide 40&quot;/&gt;&lt;property id=&quot;20307&quot; value=&quot;472&quot;/&gt;&lt;/object&gt;&lt;object type=&quot;3&quot; unique_id=&quot;14514&quot;&gt;&lt;property id=&quot;20148&quot; value=&quot;5&quot;/&gt;&lt;property id=&quot;20300&quot; value=&quot;Slide 41&quot;/&gt;&lt;property id=&quot;20307&quot; value=&quot;473&quot;/&gt;&lt;/object&gt;&lt;object type=&quot;3&quot; unique_id=&quot;14934&quot;&gt;&lt;property id=&quot;20148&quot; value=&quot;5&quot;/&gt;&lt;property id=&quot;20300&quot; value=&quot;Slide 27&quot;/&gt;&lt;property id=&quot;20307&quot; value=&quot;474&quot;/&gt;&lt;/object&gt;&lt;/object&gt;&lt;object type=&quot;8&quot; unique_id=&quot;1008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4663</TotalTime>
  <Words>414</Words>
  <Application>Microsoft Office PowerPoint</Application>
  <PresentationFormat>Màn hình rộng</PresentationFormat>
  <Paragraphs>84</Paragraphs>
  <Slides>19</Slides>
  <Notes>1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6" baseType="lpstr">
      <vt:lpstr>#9Slide03 Sofia Pro Soft Bold</vt:lpstr>
      <vt:lpstr>#9Slide04 Manuale Bold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Câu 1:  Cây gì thân nhẵn lá xanh Có buồng quả chín, ngọt lành thơm ngon? </vt:lpstr>
      <vt:lpstr>Câu 2:  Chiếc kèn nhỏ  Trắng tinh tinh   Nhụy xinh xinh     Thơm thơm ngát Là hoa gì?  </vt:lpstr>
      <vt:lpstr>Câu 3: Con gì hai mắt trong veo Thích nằm sưởi nắng, thích trèo cây cau? </vt:lpstr>
      <vt:lpstr>Câu 4: Con gì ăn no Bụng to mắt híp Mồm kêu ụt ịt Nằm thở phì phò?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Hà Nguyễn Thị Thu</cp:lastModifiedBy>
  <cp:revision>254</cp:revision>
  <dcterms:created xsi:type="dcterms:W3CDTF">2021-03-03T10:05:01Z</dcterms:created>
  <dcterms:modified xsi:type="dcterms:W3CDTF">2022-04-21T13:39:58Z</dcterms:modified>
</cp:coreProperties>
</file>