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0" r:id="rId3"/>
    <p:sldMasterId id="2147483685" r:id="rId4"/>
    <p:sldMasterId id="2147483697" r:id="rId5"/>
  </p:sldMasterIdLst>
  <p:notesMasterIdLst>
    <p:notesMasterId r:id="rId18"/>
  </p:notesMasterIdLst>
  <p:sldIdLst>
    <p:sldId id="294" r:id="rId6"/>
    <p:sldId id="361" r:id="rId7"/>
    <p:sldId id="295" r:id="rId8"/>
    <p:sldId id="256" r:id="rId9"/>
    <p:sldId id="260" r:id="rId10"/>
    <p:sldId id="362" r:id="rId11"/>
    <p:sldId id="365" r:id="rId12"/>
    <p:sldId id="268" r:id="rId13"/>
    <p:sldId id="336" r:id="rId14"/>
    <p:sldId id="366" r:id="rId15"/>
    <p:sldId id="261" r:id="rId16"/>
    <p:sldId id="3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14F62-350A-4B96-A817-98E1E67C6C9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BCDA-3679-4962-9D1D-2218A2221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88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73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8072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7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28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51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7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2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6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8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5103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40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2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3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F7529-768A-492F-B5AA-E2E33668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1302F-6BF2-4DA3-9962-157975D3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7DB4-4028-43C3-87B8-D801EB30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62E-9D55-4FE0-BE8C-9D5772389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0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4867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6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3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8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0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7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32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8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3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5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582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3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1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44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7813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3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0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48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340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3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60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81786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706" r:id="rId10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9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3164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707" r:id="rId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2022/4/15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508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0.xml"/><Relationship Id="rId7" Type="http://schemas.openxmlformats.org/officeDocument/2006/relationships/image" Target="../media/image2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21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0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656F58F-334D-4A8F-9E65-34E183E8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29CF695-44D5-4DB8-96E0-8D20F9071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976B3BD-D499-4E08-A052-76E74E28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3FE22248-CCB5-4BF8-ABAF-A97B826A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51E80A3C-92AB-4D26-B3B4-95C50991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EC36FF9E-1469-4D1B-8EE4-0277A8F0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3624428-0E23-49B6-9164-5B3CB45E1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F5AD384E-5F80-4282-9EAD-63CF2E1A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B08982-F404-4154-A3B2-A58601D0D42F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0ED42A34-9EA1-4D2F-993A-FDAF5155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44B3C1F-542C-4C0C-A78B-CDCA3229CE7A}"/>
              </a:ext>
            </a:extLst>
          </p:cNvPr>
          <p:cNvSpPr/>
          <p:nvPr/>
        </p:nvSpPr>
        <p:spPr>
          <a:xfrm>
            <a:off x="2926753" y="4880624"/>
            <a:ext cx="6720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MÔN: CHÍNH TẢ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6718" y="1977248"/>
            <a:ext cx="4465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chim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Lợp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biếc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Sóng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rập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rình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3741821" y="985421"/>
            <a:ext cx="5883441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07502" y="3632794"/>
            <a:ext cx="4465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dím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đất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ốc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vo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6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58100" y="4786712"/>
            <a:ext cx="382691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em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Nghiêng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giàn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gấc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đỏ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lợp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45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884" y="827164"/>
            <a:ext cx="105276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</a:rPr>
              <a:t>Điền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</a:rPr>
              <a:t>chỗ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</a:rPr>
              <a:t>trống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4400" dirty="0">
                <a:solidFill>
                  <a:srgbClr val="000099"/>
                </a:solidFill>
                <a:latin typeface="Times New Roman" pitchFamily="18" charset="0"/>
              </a:rPr>
              <a:t> hay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</a:rPr>
              <a:t>ch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?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        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Mèo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con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đi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học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ban ...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ưa</a:t>
            </a:r>
            <a:endParaRPr lang="en-US" sz="4400" i="1" dirty="0">
              <a:solidFill>
                <a:srgbClr val="000099"/>
              </a:solidFill>
              <a:latin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Nón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nan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đội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, ...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ời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mưa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ào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ào</a:t>
            </a:r>
            <a:endParaRPr lang="en-US" sz="4400" i="1" dirty="0">
              <a:solidFill>
                <a:srgbClr val="000099"/>
              </a:solidFill>
              <a:latin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       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Hiên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...e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...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ịu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nép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endParaRPr lang="en-US" sz="4400" i="1" dirty="0">
              <a:solidFill>
                <a:srgbClr val="000099"/>
              </a:solidFill>
              <a:latin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Tối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sổ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mũi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gào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“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meo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99"/>
                </a:solidFill>
                <a:latin typeface="Times New Roman" pitchFamily="18" charset="0"/>
              </a:rPr>
              <a:t>meo</a:t>
            </a:r>
            <a:r>
              <a:rPr lang="en-US" sz="4400" i="1" dirty="0">
                <a:solidFill>
                  <a:srgbClr val="000099"/>
                </a:solidFill>
                <a:latin typeface="Times New Roman" pitchFamily="18" charset="0"/>
              </a:rPr>
              <a:t>”.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</a:rPr>
              <a:t>                                               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</a:rPr>
              <a:t>Nguyễn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99"/>
                </a:solidFill>
                <a:latin typeface="Times New Roman" pitchFamily="18" charset="0"/>
              </a:rPr>
              <a:t>Hoàng</a:t>
            </a:r>
            <a:r>
              <a:rPr lang="en-US" sz="3600" i="1" dirty="0">
                <a:solidFill>
                  <a:srgbClr val="000099"/>
                </a:solidFill>
                <a:latin typeface="Times New Roman" pitchFamily="18" charset="0"/>
              </a:rPr>
              <a:t> Mai  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19118" y="2817303"/>
            <a:ext cx="9304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4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07706" y="2153655"/>
            <a:ext cx="114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4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4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78184" y="3490488"/>
            <a:ext cx="11630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4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4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5704" y="3502807"/>
            <a:ext cx="8953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4400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4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8706" y="2171857"/>
            <a:ext cx="712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TRÒ CHƠI: VIẾT NHANH – VIẾT ĐÚNG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2169" y="3169757"/>
            <a:ext cx="7122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Viết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tr</a:t>
            </a:r>
            <a:r>
              <a:rPr lang="en-US" sz="2800" b="1" dirty="0"/>
              <a:t>/</a:t>
            </a:r>
            <a:r>
              <a:rPr lang="en-US" sz="2800" b="1" dirty="0" err="1"/>
              <a:t>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213468" y="2869355"/>
            <a:ext cx="8775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Nhớ</a:t>
            </a:r>
            <a:r>
              <a:rPr lang="en-US" altLang="zh-C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– </a:t>
            </a: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r>
              <a:rPr lang="en-US" altLang="zh-C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Một</a:t>
            </a:r>
            <a:r>
              <a:rPr lang="en-US" altLang="zh-C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mái</a:t>
            </a:r>
            <a:r>
              <a:rPr lang="en-US" altLang="zh-C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nhà</a:t>
            </a:r>
            <a:r>
              <a:rPr lang="en-US" altLang="zh-C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chung</a:t>
            </a:r>
            <a:endParaRPr lang="en-US" altLang="zh-C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44" y="2339248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6" name="PA_图片 4">
            <a:extLst>
              <a:ext uri="{FF2B5EF4-FFF2-40B4-BE49-F238E27FC236}">
                <a16:creationId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854" y="1302826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41544" y="1982445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27309" y="2774413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tập:Điền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từ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chỗ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trống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9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147" y="1837135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33197" y="2628776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20667" y="3177381"/>
            <a:ext cx="4427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Nhớ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-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:</a:t>
            </a:r>
          </a:p>
          <a:p>
            <a:pPr lvl="0" algn="ctr"/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“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mái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nhà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chung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3.7037E-6 L -0.0694 -0.005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6718" y="1977248"/>
            <a:ext cx="4465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chim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Lợp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biếc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Sóng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rập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rình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3741821" y="985421"/>
            <a:ext cx="5883441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07502" y="3632794"/>
            <a:ext cx="4465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dím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đất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ốc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vo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6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58100" y="4786712"/>
            <a:ext cx="382691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em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Nghiêng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giàn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gấc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đỏ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Mái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lợp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hồng</a:t>
            </a:r>
            <a:r>
              <a:rPr lang="en-US" sz="24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71600" y="762000"/>
            <a:ext cx="9709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latin typeface="Times New Roman" pitchFamily="18" charset="0"/>
              </a:rPr>
              <a:t>- </a:t>
            </a:r>
            <a:r>
              <a:rPr lang="en-US" sz="3200" b="0" dirty="0" err="1">
                <a:latin typeface="Times New Roman" pitchFamily="18" charset="0"/>
              </a:rPr>
              <a:t>Đoạn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thơ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nói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đến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những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mái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nhà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riêng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của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ai</a:t>
            </a:r>
            <a:r>
              <a:rPr lang="en-US" sz="3200" b="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95400" y="1214438"/>
            <a:ext cx="14522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chim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cá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dím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ốc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15183" y="1671638"/>
            <a:ext cx="8357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latin typeface="Times New Roman" pitchFamily="18" charset="0"/>
              </a:rPr>
              <a:t>  - </a:t>
            </a:r>
            <a:r>
              <a:rPr lang="en-US" sz="3200" b="0" dirty="0" err="1">
                <a:latin typeface="Times New Roman" pitchFamily="18" charset="0"/>
              </a:rPr>
              <a:t>Đoạn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thơ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có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mấy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khổ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thơ</a:t>
            </a:r>
            <a:r>
              <a:rPr lang="en-US" sz="3200" b="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151015" y="2128838"/>
            <a:ext cx="8357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  -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51015" y="2586038"/>
            <a:ext cx="8357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latin typeface="Times New Roman" pitchFamily="18" charset="0"/>
              </a:rPr>
              <a:t>   - </a:t>
            </a:r>
            <a:r>
              <a:rPr lang="en-US" sz="3200" b="0" dirty="0" err="1">
                <a:latin typeface="Times New Roman" pitchFamily="18" charset="0"/>
              </a:rPr>
              <a:t>Mỗi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khổ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thơ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có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mấy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dòng</a:t>
            </a:r>
            <a:r>
              <a:rPr lang="en-US" sz="3200" b="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90855" y="3043238"/>
            <a:ext cx="8726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latin typeface="Times New Roman" pitchFamily="18" charset="0"/>
              </a:rPr>
              <a:t>   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khổ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bốn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26951" y="3505200"/>
            <a:ext cx="8357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0" dirty="0">
                <a:latin typeface="Times New Roman" pitchFamily="18" charset="0"/>
              </a:rPr>
              <a:t>    </a:t>
            </a:r>
            <a:r>
              <a:rPr lang="en-US" sz="3200" b="0" dirty="0">
                <a:latin typeface="Times New Roman" pitchFamily="18" charset="0"/>
              </a:rPr>
              <a:t>- </a:t>
            </a:r>
            <a:r>
              <a:rPr lang="en-US" sz="3200" b="0" dirty="0" err="1">
                <a:latin typeface="Times New Roman" pitchFamily="18" charset="0"/>
              </a:rPr>
              <a:t>Mỗi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dòng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thơ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có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mấy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chữ</a:t>
            </a:r>
            <a:r>
              <a:rPr lang="en-US" sz="3200" b="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887" y="4038600"/>
            <a:ext cx="8357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    -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bốn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118928" y="4503738"/>
            <a:ext cx="12044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latin typeface="Times New Roman" pitchFamily="18" charset="0"/>
              </a:rPr>
              <a:t>   - </a:t>
            </a:r>
            <a:r>
              <a:rPr lang="en-US" sz="3200" b="0" dirty="0" err="1">
                <a:latin typeface="Times New Roman" pitchFamily="18" charset="0"/>
              </a:rPr>
              <a:t>Trong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bài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chính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tả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những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chừ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nào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phải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viết</a:t>
            </a:r>
            <a:r>
              <a:rPr lang="en-US" sz="3200" b="0" dirty="0">
                <a:latin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</a:rPr>
              <a:t>hoa</a:t>
            </a:r>
            <a:r>
              <a:rPr lang="en-US" sz="3200" b="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90327" y="5024438"/>
            <a:ext cx="8357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0" dirty="0">
                <a:latin typeface="Times New Roman" pitchFamily="18" charset="0"/>
              </a:rPr>
              <a:t>      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viết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3200" b="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5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lá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biếc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rập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rình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7108871" y="432390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nghiêng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7254382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1480179" y="4735707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2701150" y="5021217"/>
            <a:ext cx="852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7420EB-BA97-4658-A726-F51F00D1FB74}"/>
              </a:ext>
            </a:extLst>
          </p:cNvPr>
          <p:cNvSpPr/>
          <p:nvPr/>
        </p:nvSpPr>
        <p:spPr>
          <a:xfrm>
            <a:off x="7056045" y="358686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sóng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FE7BA9-27E4-4A2D-906C-C7DAC06C94E7}"/>
              </a:ext>
            </a:extLst>
          </p:cNvPr>
          <p:cNvSpPr/>
          <p:nvPr/>
        </p:nvSpPr>
        <p:spPr>
          <a:xfrm>
            <a:off x="7254382" y="376431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5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54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456</Words>
  <Application>Microsoft Office PowerPoint</Application>
  <PresentationFormat>Màn hình rộng</PresentationFormat>
  <Paragraphs>82</Paragraphs>
  <Slides>12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12</vt:i4>
      </vt:variant>
    </vt:vector>
  </HeadingPairs>
  <TitlesOfParts>
    <vt:vector size="27" baseType="lpstr">
      <vt:lpstr>DengXian</vt:lpstr>
      <vt:lpstr>DengXian</vt:lpstr>
      <vt:lpstr>Arial</vt:lpstr>
      <vt:lpstr>Arial Black</vt:lpstr>
      <vt:lpstr>Arial-Rounded</vt:lpstr>
      <vt:lpstr>Calibri</vt:lpstr>
      <vt:lpstr>HP001 4 hang 1 ô ly</vt:lpstr>
      <vt:lpstr>Kalam</vt:lpstr>
      <vt:lpstr>Montserrat</vt:lpstr>
      <vt:lpstr>Times New Roman</vt:lpstr>
      <vt:lpstr>Doodle Sketchbook by Slidesgo</vt:lpstr>
      <vt:lpstr>1_Office 主题</vt:lpstr>
      <vt:lpstr>Office 主题</vt:lpstr>
      <vt:lpstr>第一PPT，www.1ppt.com</vt:lpstr>
      <vt:lpstr>2_Office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Hà Nguyễn Thị Thu</cp:lastModifiedBy>
  <cp:revision>10</cp:revision>
  <dcterms:created xsi:type="dcterms:W3CDTF">2021-07-24T09:14:40Z</dcterms:created>
  <dcterms:modified xsi:type="dcterms:W3CDTF">2022-04-15T05:44:32Z</dcterms:modified>
</cp:coreProperties>
</file>