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8" r:id="rId2"/>
  </p:sldMasterIdLst>
  <p:notesMasterIdLst>
    <p:notesMasterId r:id="rId17"/>
  </p:notesMasterIdLst>
  <p:sldIdLst>
    <p:sldId id="293" r:id="rId3"/>
    <p:sldId id="363" r:id="rId4"/>
    <p:sldId id="267" r:id="rId5"/>
    <p:sldId id="359" r:id="rId6"/>
    <p:sldId id="256" r:id="rId7"/>
    <p:sldId id="258" r:id="rId8"/>
    <p:sldId id="259" r:id="rId9"/>
    <p:sldId id="260" r:id="rId10"/>
    <p:sldId id="261" r:id="rId11"/>
    <p:sldId id="358" r:id="rId12"/>
    <p:sldId id="360" r:id="rId13"/>
    <p:sldId id="361" r:id="rId14"/>
    <p:sldId id="362" r:id="rId15"/>
    <p:sldId id="355" r:id="rId16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can_NongAor" panose="020B0604020202020204" charset="0"/>
      <p:regular r:id="rId31"/>
    </p:embeddedFont>
    <p:embeddedFont>
      <p:font typeface="FC Onigiri Outline" panose="020B0604020202020204" charset="-34"/>
      <p:regular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CCC1DA"/>
    <a:srgbClr val="000000"/>
    <a:srgbClr val="DAA2B6"/>
    <a:srgbClr val="86B1B8"/>
    <a:srgbClr val="FFD757"/>
    <a:srgbClr val="D597AD"/>
    <a:srgbClr val="FFCE33"/>
    <a:srgbClr val="FFD44B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44" autoAdjust="0"/>
    <p:restoredTop sz="98757" autoAdjust="0"/>
  </p:normalViewPr>
  <p:slideViewPr>
    <p:cSldViewPr>
      <p:cViewPr varScale="1">
        <p:scale>
          <a:sx n="84" d="100"/>
          <a:sy n="84" d="100"/>
        </p:scale>
        <p:origin x="412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F4F09-6C5A-4EA1-BB9A-A12F0D52B988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C0A88-42D7-47B3-9EDC-99BC3ACFC9E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64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D5D04-0586-40CB-80D2-89B61CA493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8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441109" y="3939902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250470" y="-989413"/>
            <a:ext cx="3243089" cy="2400978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7650111" y="4284591"/>
            <a:ext cx="3003978" cy="2175586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89144" y="2528846"/>
            <a:ext cx="2270933" cy="2634499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5231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90347" y="634528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19103" y="1418311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6423330" y="45992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879281" y="1418311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449834" y="1204288"/>
            <a:ext cx="2099732" cy="470704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063573" y="1620387"/>
            <a:ext cx="2880320" cy="2607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085994" y="-1159289"/>
            <a:ext cx="3003978" cy="2175586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7569120" y="3773128"/>
            <a:ext cx="3003978" cy="2716850"/>
            <a:chOff x="7569120" y="3773128"/>
            <a:chExt cx="3003978" cy="2716850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36510" y="3728240"/>
              <a:ext cx="1336905" cy="1426682"/>
              <a:chOff x="7829880" y="188621"/>
              <a:chExt cx="1086240" cy="1225802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7994741" y="132523"/>
                <a:ext cx="312922" cy="42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>
                        <a:lumMod val="95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065284" y="1620386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4519618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513896" y="2925549"/>
            <a:ext cx="4301369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4533717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18363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2599" y="-92546"/>
            <a:ext cx="8387874" cy="1392181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566776" y="1418311"/>
            <a:ext cx="2938484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1567290" y="2296220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1561568" y="2925549"/>
            <a:ext cx="2943691" cy="603647"/>
          </a:xfrm>
        </p:spPr>
        <p:txBody>
          <a:bodyPr/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1581389" y="3750867"/>
            <a:ext cx="2696358" cy="603647"/>
          </a:xfrm>
        </p:spPr>
        <p:txBody>
          <a:bodyPr/>
          <a:lstStyle>
            <a:lvl1pPr marL="0" indent="0">
              <a:buNone/>
              <a:defRPr sz="16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395536" y="411510"/>
            <a:ext cx="8044062" cy="432048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324703" y="42494"/>
            <a:ext cx="2261782" cy="45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4924490" y="1260674"/>
            <a:ext cx="3238030" cy="3072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1536299" y="3946425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44543" y="3580048"/>
            <a:ext cx="1356677" cy="132578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7477437" y="-1329528"/>
            <a:ext cx="2723101" cy="3003978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7824094" y="4043896"/>
            <a:ext cx="1288651" cy="108459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39190" y="1461394"/>
            <a:ext cx="2878609" cy="26053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110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89027"/>
            <a:ext cx="8229600" cy="85725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4910365" y="1395882"/>
            <a:ext cx="3240838" cy="2992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5480918" y="1181859"/>
            <a:ext cx="2099732" cy="470704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110496" y="1410147"/>
            <a:ext cx="3240838" cy="299267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681049" y="1196124"/>
            <a:ext cx="2099732" cy="470704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981504" y="-1318504"/>
            <a:ext cx="2175586" cy="3003978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8001622" y="35337"/>
            <a:ext cx="1811009" cy="167622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910364" y="1779662"/>
            <a:ext cx="3240839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087059" y="1779662"/>
            <a:ext cx="3264276" cy="2545556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467544" y="393938"/>
            <a:ext cx="7992888" cy="4266044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384722" y="4941399"/>
            <a:ext cx="67712" cy="6771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" name="วงรี 92"/>
          <p:cNvSpPr/>
          <p:nvPr userDrawn="1"/>
        </p:nvSpPr>
        <p:spPr>
          <a:xfrm>
            <a:off x="496531" y="4578363"/>
            <a:ext cx="101569" cy="10156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วงรี 93"/>
          <p:cNvSpPr/>
          <p:nvPr userDrawn="1"/>
        </p:nvSpPr>
        <p:spPr>
          <a:xfrm>
            <a:off x="523721" y="4805959"/>
            <a:ext cx="115111" cy="117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347522" y="4711343"/>
            <a:ext cx="101569" cy="101569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599550" y="4456908"/>
            <a:ext cx="50785" cy="50785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981504" y="3521205"/>
            <a:ext cx="2175586" cy="3003978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1" y="4695949"/>
            <a:ext cx="373985" cy="3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289276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4359" y="1627330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7423677" y="-976090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415995" y="94416"/>
            <a:ext cx="2261782" cy="45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15" y="2845352"/>
            <a:ext cx="1616165" cy="228034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936834" y="-2654"/>
            <a:ext cx="1088830" cy="109414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8695026" y="982966"/>
            <a:ext cx="250890" cy="269338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454211" y="3787027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 userDrawn="1"/>
        </p:nvSpPr>
        <p:spPr>
          <a:xfrm>
            <a:off x="526219" y="3626610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/>
          <p:cNvSpPr/>
          <p:nvPr userDrawn="1"/>
        </p:nvSpPr>
        <p:spPr>
          <a:xfrm>
            <a:off x="410447" y="3459277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773818" y="4127022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701810" y="3966605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817582" y="3799272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085994" y="3939902"/>
            <a:ext cx="3003978" cy="2550076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7995395" y="62779"/>
            <a:ext cx="204517" cy="22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9680" y="658060"/>
            <a:ext cx="8229600" cy="85725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6440613" y="72194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405164" y="4491545"/>
            <a:ext cx="9778964" cy="240668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426585" y="-1199208"/>
            <a:ext cx="3003978" cy="2538015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5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400619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7613466" y="-1221842"/>
            <a:ext cx="3003978" cy="2221535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23528" y="39027"/>
            <a:ext cx="2261782" cy="45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405164" y="4549817"/>
            <a:ext cx="9778964" cy="2348417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560007" y="1302654"/>
            <a:ext cx="4041775" cy="3036888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69" y="264027"/>
            <a:ext cx="1183404" cy="897097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164308" y="1418311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DAA2B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5164308" y="2487630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164308" y="3091277"/>
            <a:ext cx="3275154" cy="344569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5167905" y="3507854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5167905" y="4111501"/>
            <a:ext cx="3275154" cy="3352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0832" y="484307"/>
            <a:ext cx="8229600" cy="85725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89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104648" y="-1501991"/>
            <a:ext cx="2175586" cy="3003978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8388424" y="3573914"/>
            <a:ext cx="2175586" cy="3003978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7431403" y="-1128323"/>
            <a:ext cx="3003978" cy="2255288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553429" y="196789"/>
            <a:ext cx="4155055" cy="4136443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454211" y="1064723"/>
            <a:ext cx="3871876" cy="3739275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053502" y="-1332951"/>
            <a:ext cx="2426460" cy="3003978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6700" y="299474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825888" y="1460500"/>
            <a:ext cx="3063376" cy="2903538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164307" y="1995686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581369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02684" y="1181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21233" y="-998795"/>
            <a:ext cx="3003978" cy="2175586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0459" y="492494"/>
            <a:ext cx="7609368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15246" y="42494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232699" y="4214445"/>
            <a:ext cx="3003978" cy="2175586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8644064" y="4004295"/>
            <a:ext cx="104400" cy="10493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วงรี 66"/>
          <p:cNvSpPr/>
          <p:nvPr userDrawn="1"/>
        </p:nvSpPr>
        <p:spPr>
          <a:xfrm>
            <a:off x="8716072" y="3843878"/>
            <a:ext cx="104400" cy="10493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วงรี 67"/>
          <p:cNvSpPr/>
          <p:nvPr userDrawn="1"/>
        </p:nvSpPr>
        <p:spPr>
          <a:xfrm>
            <a:off x="8600300" y="3676545"/>
            <a:ext cx="104400" cy="1049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8388424" y="4411033"/>
            <a:ext cx="104400" cy="104933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8316416" y="4250616"/>
            <a:ext cx="104400" cy="104933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8432188" y="4083283"/>
            <a:ext cx="104400" cy="104933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7698691" y="4133899"/>
            <a:ext cx="3003978" cy="2325774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7646242" y="-1173366"/>
            <a:ext cx="3003978" cy="2493879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323914" y="-1087794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3802601" y="592901"/>
            <a:ext cx="4753699" cy="3845364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4994787" y="4167034"/>
            <a:ext cx="2261782" cy="45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7725976" y="162981"/>
            <a:ext cx="1247789" cy="1215983"/>
            <a:chOff x="7725976" y="162981"/>
            <a:chExt cx="1247789" cy="1215983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25976" y="162981"/>
              <a:ext cx="1145241" cy="1215983"/>
              <a:chOff x="7725976" y="162981"/>
              <a:chExt cx="1145241" cy="121598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25976" y="410811"/>
                <a:ext cx="1145241" cy="968153"/>
                <a:chOff x="1335567" y="1329063"/>
                <a:chExt cx="1145241" cy="968153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16606" y="1640466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4168" y="141807"/>
            <a:ext cx="1132092" cy="91070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7453634" y="4082899"/>
            <a:ext cx="3003978" cy="2175586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215249"/>
            <a:ext cx="3345401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995936" y="1200151"/>
            <a:ext cx="4690864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8059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49476" y="461804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4777848" y="1332724"/>
            <a:ext cx="3601265" cy="2667882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824334" y="1431451"/>
            <a:ext cx="3268893" cy="259404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7684981" y="4186025"/>
            <a:ext cx="3003978" cy="2175586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1501989" y="-1021241"/>
            <a:ext cx="3003978" cy="2175586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7275031" y="-1099924"/>
            <a:ext cx="3003978" cy="2428552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413486" y="645485"/>
            <a:ext cx="8314144" cy="3748057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996950" y="1573213"/>
            <a:ext cx="2924175" cy="1662112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5062596" y="1867622"/>
            <a:ext cx="3272926" cy="60364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5077294" y="2972248"/>
            <a:ext cx="3225264" cy="41544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1196" y="400619"/>
            <a:ext cx="82296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7666851" y="-1055204"/>
            <a:ext cx="3003978" cy="2175586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397084" y="-1234496"/>
            <a:ext cx="2175586" cy="3003978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" y="4363811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5970201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3158323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346446" y="1707654"/>
            <a:ext cx="2706255" cy="2557906"/>
          </a:xfrm>
        </p:spPr>
        <p:txBody>
          <a:bodyPr/>
          <a:lstStyle>
            <a:lvl1pPr marL="0" indent="0">
              <a:buNone/>
              <a:defRPr sz="2800"/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4211" y="551618"/>
            <a:ext cx="8229600" cy="8572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464078" y="58747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292601" y="-1294507"/>
            <a:ext cx="3003978" cy="2402200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97" y="4397550"/>
            <a:ext cx="1283070" cy="734201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846793" y="4202190"/>
            <a:ext cx="202448" cy="2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2644433" y="1406446"/>
            <a:ext cx="3855134" cy="1689053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8F77AD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  <a:endParaRPr lang="en-US" sz="7200" dirty="0">
                <a:solidFill>
                  <a:srgbClr val="8F77AD"/>
                </a:solidFill>
                <a:effectLst/>
                <a:latin typeface="milk tea Med" pitchFamily="2" charset="-34"/>
                <a:cs typeface="milk tea Med" pitchFamily="2" charset="-34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D44B"/>
                  </a:solidFill>
                  <a:latin typeface="milk tea Med" pitchFamily="2" charset="-34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6274952" y="-3034282"/>
            <a:ext cx="854894" cy="2601174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370106" y="-3402358"/>
            <a:ext cx="854894" cy="2796953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304207" y="42494"/>
            <a:ext cx="2261782" cy="45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52" y="1800522"/>
            <a:ext cx="1318171" cy="2917135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7695741" y="3818231"/>
            <a:ext cx="1517950" cy="15253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1693873" y="2451607"/>
            <a:ext cx="2261953" cy="104998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7896532" y="-2952289"/>
            <a:ext cx="854894" cy="2601174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709440" y="-2937619"/>
            <a:ext cx="854894" cy="2601174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3160658" y="44631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5046069" y="1198035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5438196" y="651276"/>
            <a:ext cx="237304" cy="180261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3550151" y="1792774"/>
            <a:ext cx="173012" cy="14276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8" name="วงรี 137"/>
          <p:cNvSpPr/>
          <p:nvPr userDrawn="1"/>
        </p:nvSpPr>
        <p:spPr>
          <a:xfrm>
            <a:off x="2560417" y="1105157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9" name="วงรี 138"/>
          <p:cNvSpPr/>
          <p:nvPr userDrawn="1"/>
        </p:nvSpPr>
        <p:spPr>
          <a:xfrm>
            <a:off x="4248174" y="723621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0" name="วงรี 139"/>
          <p:cNvSpPr/>
          <p:nvPr userDrawn="1"/>
        </p:nvSpPr>
        <p:spPr>
          <a:xfrm>
            <a:off x="5744967" y="1939723"/>
            <a:ext cx="130355" cy="132042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1" name="วงรี 140"/>
          <p:cNvSpPr/>
          <p:nvPr userDrawn="1"/>
        </p:nvSpPr>
        <p:spPr>
          <a:xfrm>
            <a:off x="6676523" y="1128309"/>
            <a:ext cx="130355" cy="1320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6829165" y="1787154"/>
            <a:ext cx="879176" cy="1263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+</a:t>
            </a:r>
            <a:endParaRPr lang="th-TH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085994" y="4314392"/>
            <a:ext cx="3003978" cy="2175586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7646242" y="-1173366"/>
            <a:ext cx="3003978" cy="2175586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836855" y="2655442"/>
            <a:ext cx="1689348" cy="6036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5273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8103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31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69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0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6444208" y="98381"/>
            <a:ext cx="2261782" cy="45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812897"/>
            <a:ext cx="414494" cy="444971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4" y="1586343"/>
            <a:ext cx="566881" cy="603454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2655551"/>
            <a:ext cx="414494" cy="444971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7300650" y="3524095"/>
            <a:ext cx="3003978" cy="2792952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250470" y="-989413"/>
            <a:ext cx="3003978" cy="242577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8077530" y="2900222"/>
            <a:ext cx="311884" cy="346626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381629" y="431208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75" y="3936083"/>
            <a:ext cx="566881" cy="6034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3900" y="461924"/>
            <a:ext cx="7772400" cy="1021556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174373" y="1041521"/>
            <a:ext cx="480553" cy="5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8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92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69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30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6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1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7300650" y="-100770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8285658" y="1904716"/>
            <a:ext cx="325391" cy="361638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351913" y="138257"/>
            <a:ext cx="2261782" cy="45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264420" y="2026709"/>
            <a:ext cx="6763964" cy="1841185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41" y="818280"/>
            <a:ext cx="414494" cy="444971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" y="3564391"/>
            <a:ext cx="414494" cy="444971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76" y="4280350"/>
            <a:ext cx="566881" cy="603454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90" y="1086494"/>
            <a:ext cx="646123" cy="725364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250470" y="4123168"/>
            <a:ext cx="3003978" cy="2175586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7791382" y="3775793"/>
            <a:ext cx="1456524" cy="1343170"/>
            <a:chOff x="7791382" y="3775793"/>
            <a:chExt cx="1456524" cy="1343170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51191" y="3715984"/>
              <a:ext cx="1336905" cy="1456524"/>
              <a:chOff x="7829880" y="162981"/>
              <a:chExt cx="1086240" cy="1251442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29880" y="490763"/>
                <a:ext cx="1086240" cy="923660"/>
                <a:chOff x="1273574" y="1329063"/>
                <a:chExt cx="1086240" cy="923660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35567" y="1329063"/>
                  <a:ext cx="36420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54968" y="1451304"/>
                  <a:ext cx="295916" cy="4495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 pitchFamily="34" charset="0"/>
                    </a:rPr>
                    <a:t>+</a:t>
                  </a:r>
                  <a:endParaRPr lang="th-T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7969101" y="83472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 pitchFamily="34" charset="0"/>
                  </a:rPr>
                  <a:t>+</a:t>
                </a:r>
                <a:endParaRPr lang="th-TH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09150" y="548804"/>
            <a:ext cx="7772400" cy="1021556"/>
          </a:xfrm>
        </p:spPr>
        <p:txBody>
          <a:bodyPr anchor="t"/>
          <a:lstStyle>
            <a:lvl1pPr algn="ctr">
              <a:defRPr sz="4000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475655" y="2180035"/>
            <a:ext cx="627044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6" y="138257"/>
            <a:ext cx="1162356" cy="101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779662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250470" y="-989413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7394814" y="-989414"/>
            <a:ext cx="3003978" cy="2299973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267107"/>
            <a:ext cx="1229027" cy="1075398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375914" y="3957148"/>
            <a:ext cx="3003978" cy="2175586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99542"/>
            <a:ext cx="8229600" cy="85725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3418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293994" y="4635660"/>
            <a:ext cx="2261782" cy="45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442007" y="1361178"/>
            <a:ext cx="1825737" cy="2966516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2573909" y="1361178"/>
            <a:ext cx="1819242" cy="2966516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4705811" y="1361178"/>
            <a:ext cx="1812747" cy="2966516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6837713" y="1361178"/>
            <a:ext cx="1806251" cy="2972054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183671" y="-1748730"/>
            <a:ext cx="9778964" cy="225974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291734" y="-245444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73" y="4366818"/>
            <a:ext cx="1288651" cy="79722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42007" y="383088"/>
            <a:ext cx="8229600" cy="8572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323528" y="1020418"/>
            <a:ext cx="8409754" cy="3619896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2359681" y="2516289"/>
            <a:ext cx="161272" cy="165229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37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251519" y="267494"/>
            <a:ext cx="8568953" cy="4593166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6464078" y="51470"/>
            <a:ext cx="2261782" cy="45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7206564" y="3029932"/>
            <a:ext cx="3003978" cy="3475185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375914" y="3804533"/>
            <a:ext cx="3003978" cy="2451668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085994" y="-1087793"/>
            <a:ext cx="3399844" cy="2175586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1560325" y="2564077"/>
            <a:ext cx="5675971" cy="1102519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35596" y="109684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867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312765" y="42494"/>
            <a:ext cx="2261782" cy="45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7481179" y="3772866"/>
            <a:ext cx="3003978" cy="217558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2313" y="3930467"/>
            <a:ext cx="1171456" cy="11771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7642010" y="-1124178"/>
            <a:ext cx="3003978" cy="2175586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0204" y="4079447"/>
            <a:ext cx="1288651" cy="108459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586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18497"/>
            <a:ext cx="9144000" cy="5161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251520" y="267494"/>
            <a:ext cx="8568952" cy="459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251519" y="267494"/>
            <a:ext cx="8568953" cy="4593166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971600" y="645485"/>
            <a:ext cx="7467998" cy="3748057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6526030" y="4635660"/>
            <a:ext cx="2261782" cy="45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7474451" y="-1280294"/>
            <a:ext cx="3003978" cy="2175586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085994" y="3810406"/>
            <a:ext cx="3003978" cy="2679572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250470" y="-1172980"/>
            <a:ext cx="3003978" cy="253281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02219" y="355183"/>
            <a:ext cx="6718253" cy="1004648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1491631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91631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3598841" y="2310366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480992" y="2310366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3618196" y="3164493"/>
            <a:ext cx="5034195" cy="720080"/>
          </a:xfrm>
        </p:spPr>
        <p:txBody>
          <a:bodyPr>
            <a:normAutofit/>
          </a:bodyPr>
          <a:lstStyle>
            <a:lvl1pPr>
              <a:defRPr sz="2000">
                <a:latin typeface="can_NongAor" pitchFamily="2" charset="0"/>
                <a:cs typeface="can_NongAor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500347" y="3164493"/>
            <a:ext cx="2962671" cy="72008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968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42DE-F0EE-4C77-B9C6-2A34B17B2D30}" type="datetimeFigureOut">
              <a:rPr lang="th-TH" smtClean="0"/>
              <a:t>11/04/65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D50B-2507-4EF4-85F2-259190485B3F}" type="slidenum">
              <a:rPr lang="th-TH" smtClean="0"/>
              <a:t>‹#›</a:t>
            </a:fld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A63B6-125C-4CFA-AE8C-324BB751A659}"/>
              </a:ext>
            </a:extLst>
          </p:cNvPr>
          <p:cNvSpPr txBox="1"/>
          <p:nvPr userDrawn="1"/>
        </p:nvSpPr>
        <p:spPr>
          <a:xfrm>
            <a:off x="-684584" y="5213747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145990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52" r:id="rId5"/>
    <p:sldLayoutId id="2147483654" r:id="rId6"/>
    <p:sldLayoutId id="2147483655" r:id="rId7"/>
    <p:sldLayoutId id="2147483653" r:id="rId8"/>
    <p:sldLayoutId id="2147483656" r:id="rId9"/>
    <p:sldLayoutId id="2147483657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10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8.xml"/><Relationship Id="rId18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slide" Target="slide6.xml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image" Target="../media/image62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5" Type="http://schemas.openxmlformats.org/officeDocument/2006/relationships/image" Target="../media/image71.png"/><Relationship Id="rId10" Type="http://schemas.openxmlformats.org/officeDocument/2006/relationships/slide" Target="slide7.xml"/><Relationship Id="rId19" Type="http://schemas.openxmlformats.org/officeDocument/2006/relationships/image" Target="../media/image74.gif"/><Relationship Id="rId4" Type="http://schemas.openxmlformats.org/officeDocument/2006/relationships/slide" Target="slide5.xml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gif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8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.png"/><Relationship Id="rId11" Type="http://schemas.openxmlformats.org/officeDocument/2006/relationships/image" Target="../media/image79.gif"/><Relationship Id="rId5" Type="http://schemas.openxmlformats.org/officeDocument/2006/relationships/image" Target="../media/image76.gif"/><Relationship Id="rId15" Type="http://schemas.openxmlformats.org/officeDocument/2006/relationships/image" Target="../media/image83.gif"/><Relationship Id="rId10" Type="http://schemas.openxmlformats.org/officeDocument/2006/relationships/image" Target="../media/image78.gif"/><Relationship Id="rId4" Type="http://schemas.openxmlformats.org/officeDocument/2006/relationships/image" Target="../media/image75.PNG"/><Relationship Id="rId9" Type="http://schemas.openxmlformats.org/officeDocument/2006/relationships/slide" Target="slide4.xml"/><Relationship Id="rId14" Type="http://schemas.openxmlformats.org/officeDocument/2006/relationships/image" Target="../media/image8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9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openxmlformats.org/officeDocument/2006/relationships/image" Target="../media/image78.gif"/><Relationship Id="rId17" Type="http://schemas.openxmlformats.org/officeDocument/2006/relationships/image" Target="../media/image83.gif"/><Relationship Id="rId2" Type="http://schemas.openxmlformats.org/officeDocument/2006/relationships/audio" Target="../media/audio1.wav"/><Relationship Id="rId16" Type="http://schemas.openxmlformats.org/officeDocument/2006/relationships/image" Target="../media/image82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11" Type="http://schemas.openxmlformats.org/officeDocument/2006/relationships/slide" Target="slide4.xml"/><Relationship Id="rId5" Type="http://schemas.openxmlformats.org/officeDocument/2006/relationships/image" Target="../media/image76.gif"/><Relationship Id="rId15" Type="http://schemas.openxmlformats.org/officeDocument/2006/relationships/image" Target="../media/image81.gif"/><Relationship Id="rId10" Type="http://schemas.openxmlformats.org/officeDocument/2006/relationships/image" Target="../media/image77.jpeg"/><Relationship Id="rId4" Type="http://schemas.openxmlformats.org/officeDocument/2006/relationships/image" Target="../media/image75.PNG"/><Relationship Id="rId9" Type="http://schemas.openxmlformats.org/officeDocument/2006/relationships/image" Target="../media/image83.png"/><Relationship Id="rId14" Type="http://schemas.openxmlformats.org/officeDocument/2006/relationships/image" Target="../media/image8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0.gif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7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83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8.png"/><Relationship Id="rId11" Type="http://schemas.openxmlformats.org/officeDocument/2006/relationships/image" Target="../media/image78.gif"/><Relationship Id="rId5" Type="http://schemas.openxmlformats.org/officeDocument/2006/relationships/image" Target="../media/image76.gif"/><Relationship Id="rId15" Type="http://schemas.openxmlformats.org/officeDocument/2006/relationships/image" Target="../media/image82.gif"/><Relationship Id="rId10" Type="http://schemas.openxmlformats.org/officeDocument/2006/relationships/slide" Target="slide4.xml"/><Relationship Id="rId4" Type="http://schemas.openxmlformats.org/officeDocument/2006/relationships/image" Target="../media/image75.PNG"/><Relationship Id="rId9" Type="http://schemas.openxmlformats.org/officeDocument/2006/relationships/image" Target="../media/image77.jpeg"/><Relationship Id="rId14" Type="http://schemas.openxmlformats.org/officeDocument/2006/relationships/image" Target="../media/image8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0.png"/><Relationship Id="rId11" Type="http://schemas.openxmlformats.org/officeDocument/2006/relationships/image" Target="../media/image79.gif"/><Relationship Id="rId5" Type="http://schemas.openxmlformats.org/officeDocument/2006/relationships/image" Target="../media/image76.gif"/><Relationship Id="rId15" Type="http://schemas.openxmlformats.org/officeDocument/2006/relationships/image" Target="../media/image83.gif"/><Relationship Id="rId10" Type="http://schemas.openxmlformats.org/officeDocument/2006/relationships/image" Target="../media/image78.gif"/><Relationship Id="rId4" Type="http://schemas.openxmlformats.org/officeDocument/2006/relationships/image" Target="../media/image75.PNG"/><Relationship Id="rId9" Type="http://schemas.openxmlformats.org/officeDocument/2006/relationships/slide" Target="slide3.xml"/><Relationship Id="rId14" Type="http://schemas.openxmlformats.org/officeDocument/2006/relationships/image" Target="../media/image8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0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9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83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2.png"/><Relationship Id="rId11" Type="http://schemas.openxmlformats.org/officeDocument/2006/relationships/image" Target="../media/image78.gif"/><Relationship Id="rId5" Type="http://schemas.openxmlformats.org/officeDocument/2006/relationships/image" Target="../media/image76.gif"/><Relationship Id="rId15" Type="http://schemas.openxmlformats.org/officeDocument/2006/relationships/image" Target="../media/image82.gif"/><Relationship Id="rId10" Type="http://schemas.openxmlformats.org/officeDocument/2006/relationships/slide" Target="slide3.xml"/><Relationship Id="rId4" Type="http://schemas.openxmlformats.org/officeDocument/2006/relationships/image" Target="../media/image75.PNG"/><Relationship Id="rId9" Type="http://schemas.openxmlformats.org/officeDocument/2006/relationships/image" Target="../media/image77.jpeg"/><Relationship Id="rId14" Type="http://schemas.openxmlformats.org/officeDocument/2006/relationships/image" Target="../media/image8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179CF9D-8C9E-46F9-9696-8FF6264E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3E7686C-9F24-4220-99D0-A08D1B777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8">
            <a:extLst>
              <a:ext uri="{FF2B5EF4-FFF2-40B4-BE49-F238E27FC236}">
                <a16:creationId xmlns:a16="http://schemas.microsoft.com/office/drawing/2014/main" id="{8D014069-D06F-43E4-A931-376583C8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70851D9C-E557-4393-BF0D-32B3E027E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275" y="544513"/>
            <a:ext cx="61722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3078" name="Picture 7" descr="BAR_EL~1">
            <a:extLst>
              <a:ext uri="{FF2B5EF4-FFF2-40B4-BE49-F238E27FC236}">
                <a16:creationId xmlns:a16="http://schemas.microsoft.com/office/drawing/2014/main" id="{E66F4907-8848-4752-83D4-7DE9C90DA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8313" y="1044575"/>
            <a:ext cx="2914650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1018265obiutmb6vk">
            <a:extLst>
              <a:ext uri="{FF2B5EF4-FFF2-40B4-BE49-F238E27FC236}">
                <a16:creationId xmlns:a16="http://schemas.microsoft.com/office/drawing/2014/main" id="{51A72404-7046-4462-9EA5-E23EEC7FA3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0050" y="2700338"/>
            <a:ext cx="5715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1018265obiutmb6vk">
            <a:extLst>
              <a:ext uri="{FF2B5EF4-FFF2-40B4-BE49-F238E27FC236}">
                <a16:creationId xmlns:a16="http://schemas.microsoft.com/office/drawing/2014/main" id="{8FB916EF-83AF-4CBE-984D-7C3290B72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8075" y="3779838"/>
            <a:ext cx="571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Bauernbar">
            <a:extLst>
              <a:ext uri="{FF2B5EF4-FFF2-40B4-BE49-F238E27FC236}">
                <a16:creationId xmlns:a16="http://schemas.microsoft.com/office/drawing/2014/main" id="{B607346D-7C16-4B60-90EF-F11ED8C2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686050"/>
            <a:ext cx="33718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9">
            <a:extLst>
              <a:ext uri="{FF2B5EF4-FFF2-40B4-BE49-F238E27FC236}">
                <a16:creationId xmlns:a16="http://schemas.microsoft.com/office/drawing/2014/main" id="{6892B249-FC32-4381-9D61-FAC3C91F27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6225" y="3670300"/>
            <a:ext cx="3783013" cy="738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E7D24B-C819-4E03-8B0C-4FBE30F8720E}"/>
              </a:ext>
            </a:extLst>
          </p:cNvPr>
          <p:cNvSpPr/>
          <p:nvPr/>
        </p:nvSpPr>
        <p:spPr>
          <a:xfrm>
            <a:off x="1657350" y="2332435"/>
            <a:ext cx="5786438" cy="219313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5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3</a:t>
            </a:r>
          </a:p>
        </p:txBody>
      </p:sp>
      <p:pic>
        <p:nvPicPr>
          <p:cNvPr id="3084" name="Hình ảnh 3">
            <a:extLst>
              <a:ext uri="{FF2B5EF4-FFF2-40B4-BE49-F238E27FC236}">
                <a16:creationId xmlns:a16="http://schemas.microsoft.com/office/drawing/2014/main" id="{9131BB83-A5E9-43AA-969E-A15706DA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93700"/>
            <a:ext cx="982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2B7303-0678-4890-8CF2-E624E0D2E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9" y="1347172"/>
            <a:ext cx="11448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1CB8D4-6F95-46F8-96A3-C31E1E698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92" y="1747282"/>
            <a:ext cx="2071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4 dm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90E4CD-0E64-4558-B456-F879F0968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2197591"/>
            <a:ext cx="2085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 cm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765CC1-45F3-464C-995C-8E1A7A5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95" y="3103594"/>
            <a:ext cx="2228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      :….cm?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3F40D7BC-532E-4590-8FBF-DE18513B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66" y="2667070"/>
            <a:ext cx="2419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:…. cm</a:t>
            </a:r>
            <a:r>
              <a:rPr lang="en-US" alt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33C4B7-CFEF-4187-9346-C0AF3379D707}"/>
              </a:ext>
            </a:extLst>
          </p:cNvPr>
          <p:cNvCxnSpPr>
            <a:cxnSpLocks/>
          </p:cNvCxnSpPr>
          <p:nvPr/>
        </p:nvCxnSpPr>
        <p:spPr>
          <a:xfrm>
            <a:off x="3462338" y="1547227"/>
            <a:ext cx="0" cy="30055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9EC4D99-111F-4929-B6B6-8F0C9DA6A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785" y="1299231"/>
            <a:ext cx="1101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9160D5-256E-4140-BE12-2F48C045E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429" y="1730118"/>
            <a:ext cx="19752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4dm = 40cm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DF96256-6E18-4B64-8E5C-06752FBB9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2208193"/>
            <a:ext cx="31213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E3FFDA-3303-48B1-A41A-5F4F6156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206" y="2655214"/>
            <a:ext cx="2238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x 8 = 320 ( cm</a:t>
            </a:r>
            <a:r>
              <a:rPr lang="en-US" alt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1E1670-7BDF-4696-A4D2-EF7BE2FA7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332" y="3030069"/>
            <a:ext cx="28664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EB2E1D-E980-40C7-8C50-89FCD82EA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68764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( 40 + 8) x 2 = 96 ( cm)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B04AD7F-EF68-4930-BFA4-C5E645A10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489" y="3907459"/>
            <a:ext cx="10823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99"/>
              </a:solidFill>
            </a:endParaRPr>
          </a:p>
        </p:txBody>
      </p:sp>
      <p:sp>
        <p:nvSpPr>
          <p:cNvPr id="53" name="Text Box 10">
            <a:extLst>
              <a:ext uri="{FF2B5EF4-FFF2-40B4-BE49-F238E27FC236}">
                <a16:creationId xmlns:a16="http://schemas.microsoft.com/office/drawing/2014/main" id="{07A17FFB-B951-4058-BCA6-1E672ECBD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3915785"/>
            <a:ext cx="24400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sv-SE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tích:  320 cm</a:t>
            </a:r>
            <a:r>
              <a:rPr lang="sv-SE" alt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sv-SE" altLang="en-US" sz="20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v-SE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vi: 96 cm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6">
            <a:extLst>
              <a:ext uri="{FF2B5EF4-FFF2-40B4-BE49-F238E27FC236}">
                <a16:creationId xmlns:a16="http://schemas.microsoft.com/office/drawing/2014/main" id="{F17FF870-8F34-4596-AF56-1583F890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523954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AE711775-6230-4ACF-9F45-8213485F3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292" y="523954"/>
            <a:ext cx="77739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dm, </a:t>
            </a:r>
          </a:p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cm.</a:t>
            </a:r>
          </a:p>
        </p:txBody>
      </p:sp>
    </p:spTree>
    <p:extLst>
      <p:ext uri="{BB962C8B-B14F-4D97-AF65-F5344CB8AC3E}">
        <p14:creationId xmlns:p14="http://schemas.microsoft.com/office/powerpoint/2010/main" val="2556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8" grpId="0"/>
      <p:bldP spid="49" grpId="0"/>
      <p:bldP spid="50" grpId="0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:a16="http://schemas.microsoft.com/office/drawing/2014/main" id="{132AD85B-4F3D-47DB-A15A-E68BBBB61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1450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5A658F57-BC21-4653-9FC5-8DDADBD30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974" y="517428"/>
            <a:ext cx="79867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DMNP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có kích thước ghi trên hình vẽ)</a:t>
            </a: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3DC3FC72-DA03-4227-AC76-BBEF8597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681304"/>
            <a:ext cx="5143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610288F8-987D-46DA-AEE7-8795BC16D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22" y="4516437"/>
            <a:ext cx="1002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</a:p>
        </p:txBody>
      </p:sp>
      <p:sp>
        <p:nvSpPr>
          <p:cNvPr id="7" name="Text Box 36">
            <a:extLst>
              <a:ext uri="{FF2B5EF4-FFF2-40B4-BE49-F238E27FC236}">
                <a16:creationId xmlns:a16="http://schemas.microsoft.com/office/drawing/2014/main" id="{F0860FD3-BD8B-4D11-B5BD-7505B026D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65" y="2821930"/>
            <a:ext cx="34203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</p:txBody>
      </p:sp>
      <p:grpSp>
        <p:nvGrpSpPr>
          <p:cNvPr id="8" name="Group 51">
            <a:extLst>
              <a:ext uri="{FF2B5EF4-FFF2-40B4-BE49-F238E27FC236}">
                <a16:creationId xmlns:a16="http://schemas.microsoft.com/office/drawing/2014/main" id="{A4F45D7D-4FDB-4B61-AC14-E75A44BAEEA8}"/>
              </a:ext>
            </a:extLst>
          </p:cNvPr>
          <p:cNvGrpSpPr>
            <a:grpSpLocks/>
          </p:cNvGrpSpPr>
          <p:nvPr/>
        </p:nvGrpSpPr>
        <p:grpSpPr bwMode="auto">
          <a:xfrm>
            <a:off x="5665992" y="1150939"/>
            <a:ext cx="3079751" cy="3344861"/>
            <a:chOff x="3936" y="1016"/>
            <a:chExt cx="1940" cy="2107"/>
          </a:xfrm>
          <a:noFill/>
        </p:grpSpPr>
        <p:grpSp>
          <p:nvGrpSpPr>
            <p:cNvPr id="9" name="Group 49">
              <a:extLst>
                <a:ext uri="{FF2B5EF4-FFF2-40B4-BE49-F238E27FC236}">
                  <a16:creationId xmlns:a16="http://schemas.microsoft.com/office/drawing/2014/main" id="{80406A68-CDB1-49AD-958A-84CEB358F5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1016"/>
              <a:ext cx="1940" cy="2107"/>
              <a:chOff x="3936" y="1016"/>
              <a:chExt cx="1940" cy="2107"/>
            </a:xfrm>
            <a:grpFill/>
          </p:grpSpPr>
          <p:grpSp>
            <p:nvGrpSpPr>
              <p:cNvPr id="12" name="Group 18">
                <a:extLst>
                  <a:ext uri="{FF2B5EF4-FFF2-40B4-BE49-F238E27FC236}">
                    <a16:creationId xmlns:a16="http://schemas.microsoft.com/office/drawing/2014/main" id="{EEBE4638-58C0-4184-B856-3FF093AEA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6" y="1016"/>
                <a:ext cx="1845" cy="2099"/>
                <a:chOff x="3446" y="920"/>
                <a:chExt cx="1845" cy="2099"/>
              </a:xfrm>
              <a:grpFill/>
            </p:grpSpPr>
            <p:sp>
              <p:nvSpPr>
                <p:cNvPr id="17" name="Rectangle 9">
                  <a:extLst>
                    <a:ext uri="{FF2B5EF4-FFF2-40B4-BE49-F238E27FC236}">
                      <a16:creationId xmlns:a16="http://schemas.microsoft.com/office/drawing/2014/main" id="{5DCA7103-3826-4235-B85A-C5D8EBE39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1280"/>
                  <a:ext cx="520" cy="880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vi-VN" sz="1600">
                    <a:solidFill>
                      <a:srgbClr val="000000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18" name="Rectangle 10">
                  <a:extLst>
                    <a:ext uri="{FF2B5EF4-FFF2-40B4-BE49-F238E27FC236}">
                      <a16:creationId xmlns:a16="http://schemas.microsoft.com/office/drawing/2014/main" id="{5E0568AA-BC10-4437-9A37-88900423C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6" y="2160"/>
                  <a:ext cx="1326" cy="687"/>
                </a:xfrm>
                <a:prstGeom prst="rect">
                  <a:avLst/>
                </a:prstGeom>
                <a:grp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vi-VN" sz="1600">
                    <a:solidFill>
                      <a:srgbClr val="000000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19" name="Text Box 11">
                  <a:extLst>
                    <a:ext uri="{FF2B5EF4-FFF2-40B4-BE49-F238E27FC236}">
                      <a16:creationId xmlns:a16="http://schemas.microsoft.com/office/drawing/2014/main" id="{F343F7E3-28FB-4F66-BE99-7DE8A2BD67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83" y="920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A</a:t>
                  </a:r>
                </a:p>
              </p:txBody>
            </p:sp>
            <p:sp>
              <p:nvSpPr>
                <p:cNvPr id="20" name="Text Box 12">
                  <a:extLst>
                    <a:ext uri="{FF2B5EF4-FFF2-40B4-BE49-F238E27FC236}">
                      <a16:creationId xmlns:a16="http://schemas.microsoft.com/office/drawing/2014/main" id="{4D17F56E-48A2-490F-A8F9-32B326B4CC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1344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B</a:t>
                  </a:r>
                </a:p>
              </p:txBody>
            </p:sp>
            <p:sp>
              <p:nvSpPr>
                <p:cNvPr id="21" name="Text Box 13">
                  <a:extLst>
                    <a:ext uri="{FF2B5EF4-FFF2-40B4-BE49-F238E27FC236}">
                      <a16:creationId xmlns:a16="http://schemas.microsoft.com/office/drawing/2014/main" id="{775E74AF-611C-4819-A9BA-11574A2FA5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20" y="1920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>
                      <a:latin typeface="Arial Black" pitchFamily="34" charset="0"/>
                    </a:rPr>
                    <a:t>C</a:t>
                  </a:r>
                </a:p>
              </p:txBody>
            </p:sp>
            <p:sp>
              <p:nvSpPr>
                <p:cNvPr id="22" name="Text Box 14">
                  <a:extLst>
                    <a:ext uri="{FF2B5EF4-FFF2-40B4-BE49-F238E27FC236}">
                      <a16:creationId xmlns:a16="http://schemas.microsoft.com/office/drawing/2014/main" id="{1759A86D-1BF5-48DF-A76C-689A8FEE2B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46" y="2003"/>
                  <a:ext cx="217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D</a:t>
                  </a:r>
                </a:p>
              </p:txBody>
            </p:sp>
            <p:sp>
              <p:nvSpPr>
                <p:cNvPr id="23" name="Text Box 15">
                  <a:extLst>
                    <a:ext uri="{FF2B5EF4-FFF2-40B4-BE49-F238E27FC236}">
                      <a16:creationId xmlns:a16="http://schemas.microsoft.com/office/drawing/2014/main" id="{EFAB9271-0A5B-4F9B-89E2-AC5EA55BDB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39" y="1905"/>
                  <a:ext cx="252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M</a:t>
                  </a:r>
                </a:p>
              </p:txBody>
            </p:sp>
            <p:sp>
              <p:nvSpPr>
                <p:cNvPr id="24" name="Text Box 16">
                  <a:extLst>
                    <a:ext uri="{FF2B5EF4-FFF2-40B4-BE49-F238E27FC236}">
                      <a16:creationId xmlns:a16="http://schemas.microsoft.com/office/drawing/2014/main" id="{A3D96A95-2325-4319-AB46-69CC978407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22" y="2806"/>
                  <a:ext cx="224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N</a:t>
                  </a:r>
                </a:p>
              </p:txBody>
            </p:sp>
            <p:sp>
              <p:nvSpPr>
                <p:cNvPr id="25" name="Text Box 17">
                  <a:extLst>
                    <a:ext uri="{FF2B5EF4-FFF2-40B4-BE49-F238E27FC236}">
                      <a16:creationId xmlns:a16="http://schemas.microsoft.com/office/drawing/2014/main" id="{502731A8-06DD-4897-B6A9-D0B815EFC3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00" y="2796"/>
                  <a:ext cx="209" cy="21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latin typeface="Arial Black" pitchFamily="34" charset="0"/>
                    </a:rPr>
                    <a:t>P</a:t>
                  </a:r>
                </a:p>
              </p:txBody>
            </p:sp>
          </p:grpSp>
          <p:sp>
            <p:nvSpPr>
              <p:cNvPr id="13" name="Text Box 21">
                <a:extLst>
                  <a:ext uri="{FF2B5EF4-FFF2-40B4-BE49-F238E27FC236}">
                    <a16:creationId xmlns:a16="http://schemas.microsoft.com/office/drawing/2014/main" id="{6689569C-80C5-4753-8C6A-47D9EBA299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3" y="1040"/>
                <a:ext cx="347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8cm</a:t>
                </a:r>
              </a:p>
            </p:txBody>
          </p:sp>
          <p:sp>
            <p:nvSpPr>
              <p:cNvPr id="14" name="Text Box 22">
                <a:extLst>
                  <a:ext uri="{FF2B5EF4-FFF2-40B4-BE49-F238E27FC236}">
                    <a16:creationId xmlns:a16="http://schemas.microsoft.com/office/drawing/2014/main" id="{930A193D-7C37-4149-90C5-9F3C88916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83" y="1634"/>
                <a:ext cx="411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10cm</a:t>
                </a:r>
              </a:p>
            </p:txBody>
          </p:sp>
          <p:sp>
            <p:nvSpPr>
              <p:cNvPr id="15" name="Text Box 24">
                <a:extLst>
                  <a:ext uri="{FF2B5EF4-FFF2-40B4-BE49-F238E27FC236}">
                    <a16:creationId xmlns:a16="http://schemas.microsoft.com/office/drawing/2014/main" id="{4DFF3342-B2E0-4C7E-AB59-B4262E6086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9" y="2431"/>
                <a:ext cx="347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8cm</a:t>
                </a:r>
              </a:p>
            </p:txBody>
          </p:sp>
          <p:sp>
            <p:nvSpPr>
              <p:cNvPr id="16" name="Text Box 26">
                <a:extLst>
                  <a:ext uri="{FF2B5EF4-FFF2-40B4-BE49-F238E27FC236}">
                    <a16:creationId xmlns:a16="http://schemas.microsoft.com/office/drawing/2014/main" id="{0B8AA3BD-B42A-4110-91D8-527C88B1DF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5" y="2910"/>
                <a:ext cx="411" cy="213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latin typeface="Times New Roman" pitchFamily="18" charset="0"/>
                    <a:cs typeface="Times New Roman" pitchFamily="18" charset="0"/>
                  </a:rPr>
                  <a:t>20cm</a:t>
                </a:r>
              </a:p>
            </p:txBody>
          </p:sp>
        </p:grpSp>
        <p:sp>
          <p:nvSpPr>
            <p:cNvPr id="11" name="Line 50">
              <a:extLst>
                <a:ext uri="{FF2B5EF4-FFF2-40B4-BE49-F238E27FC236}">
                  <a16:creationId xmlns:a16="http://schemas.microsoft.com/office/drawing/2014/main" id="{A955D5CA-EA89-43FB-834D-A535E341C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256"/>
              <a:ext cx="624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vi-VN" sz="1600"/>
            </a:p>
          </p:txBody>
        </p:sp>
      </p:grpSp>
    </p:spTree>
    <p:extLst>
      <p:ext uri="{BB962C8B-B14F-4D97-AF65-F5344CB8AC3E}">
        <p14:creationId xmlns:p14="http://schemas.microsoft.com/office/powerpoint/2010/main" val="27928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A4F4A83-EDAE-4364-BFE8-E8BDBFDA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430808"/>
            <a:ext cx="1470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E6848E-8FCF-4F47-B015-BBD6482FB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852353"/>
            <a:ext cx="64101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4A75C0-DDCC-49F8-BC47-A34FB1D2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170" y="1376039"/>
            <a:ext cx="2884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10 = 80 ( cm</a:t>
            </a:r>
            <a:r>
              <a:rPr lang="en-US" altLang="en-US" sz="28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B049E6-F838-49FE-8B49-C411438D3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675" y="1898326"/>
            <a:ext cx="545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DMNP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FAA00299-2806-4031-9C32-E41648D5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319" y="2452884"/>
            <a:ext cx="30940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8 = 160 ( cm</a:t>
            </a:r>
            <a:r>
              <a:rPr lang="en-US" altLang="en-US" sz="28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A13084-BC2D-4D99-842F-F784D7CD1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99" y="2944488"/>
            <a:ext cx="4257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28">
            <a:extLst>
              <a:ext uri="{FF2B5EF4-FFF2-40B4-BE49-F238E27FC236}">
                <a16:creationId xmlns:a16="http://schemas.microsoft.com/office/drawing/2014/main" id="{69CE0BAC-E33D-42FE-84BD-9ACBF383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12" y="3467241"/>
            <a:ext cx="33893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+ 160 = 240 ( cm</a:t>
            </a:r>
            <a:r>
              <a:rPr lang="en-US" altLang="en-US" sz="28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3" name="Text Box 28">
            <a:extLst>
              <a:ext uri="{FF2B5EF4-FFF2-40B4-BE49-F238E27FC236}">
                <a16:creationId xmlns:a16="http://schemas.microsoft.com/office/drawing/2014/main" id="{7969C1BD-4210-4582-9A6E-1186DA52D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9744" y="3958190"/>
            <a:ext cx="4822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a) 80 cm</a:t>
            </a:r>
            <a:r>
              <a:rPr lang="en-US" altLang="en-US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160cm</a:t>
            </a:r>
            <a:r>
              <a:rPr lang="en-US" altLang="en-US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id="{92973B6C-8135-42DA-94D4-9D39C659D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499" y="4448672"/>
            <a:ext cx="4822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240 cm</a:t>
            </a:r>
            <a:r>
              <a:rPr lang="en-US" altLang="en-US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3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F0E0881F-A3D2-4533-A228-E58D21500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0391"/>
            <a:ext cx="9621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A72D6679-24C5-40A0-9FEB-6386ED753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09264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hình chữ nhật có chiều rộng 5 cm, chiều dài gấp đôi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rộng. Tính diện tích hình chữ nhật 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D9B347-8AA4-4F8C-BBBC-8D7F8DE0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581" y="1298284"/>
            <a:ext cx="13388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81575-4302-4C2F-8789-FA37E901A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52" y="1962451"/>
            <a:ext cx="2544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C1E62-1FC7-4B23-AFF8-3F67AF885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2424116"/>
            <a:ext cx="4126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E6B76B5B-9E58-4DD8-A71A-B64FC50FA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04" y="2946408"/>
            <a:ext cx="30732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:…..? cm</a:t>
            </a:r>
            <a:r>
              <a:rPr lang="en-US" altLang="en-US" sz="24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8FC705-8E64-49DB-8014-57F51CE0F15B}"/>
              </a:ext>
            </a:extLst>
          </p:cNvPr>
          <p:cNvCxnSpPr>
            <a:cxnSpLocks/>
          </p:cNvCxnSpPr>
          <p:nvPr/>
        </p:nvCxnSpPr>
        <p:spPr>
          <a:xfrm>
            <a:off x="4267739" y="1515372"/>
            <a:ext cx="0" cy="3143941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92B143-B91D-459B-9034-B061D2D1A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1150" y="1298283"/>
            <a:ext cx="1285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F305B-6AA1-439C-9165-A22F24C9D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368" y="1962451"/>
            <a:ext cx="3799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2A5AD5-2870-4D27-BBFF-FF01EDF94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877" y="2422826"/>
            <a:ext cx="21884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( cm)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8F2599-D9B0-4E22-8518-48E9E6CC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9930" y="2946407"/>
            <a:ext cx="3712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26CBFA-147F-4A08-A745-91359DD49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972" y="3469988"/>
            <a:ext cx="2496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5 = 50 ( cm</a:t>
            </a:r>
            <a:r>
              <a:rPr lang="en-US" altLang="en-US" sz="24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5A072BAA-BAD8-43C2-B446-6BAFD78C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457" y="3993569"/>
            <a:ext cx="22204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50 cm</a:t>
            </a:r>
            <a:r>
              <a:rPr lang="en-US" altLang="en-US" sz="24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3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879EE2-3C49-475B-A53D-33E056EA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606789B-8377-45CE-9BC7-043A673D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7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68590" y="304299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3" y="3185671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9" y="2801589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0" y="697987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6" y="313905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20" y="3134830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26" y="2750747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55" y="697987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61" y="313904"/>
            <a:ext cx="1545470" cy="10379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12" y="3098581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18" y="2714498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ClassDojo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206828"/>
            <a:ext cx="816690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8166900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đểm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ClassDojo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381001" y="206828"/>
                <a:ext cx="7217228" cy="12954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 2: Một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mảnh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vườn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105m,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rộng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6m.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206828"/>
                <a:ext cx="7217228" cy="1295400"/>
              </a:xfrm>
              <a:prstGeom prst="foldedCorner">
                <a:avLst/>
              </a:prstGeom>
              <a:blipFill>
                <a:blip r:embed="rId8"/>
                <a:stretch>
                  <a:fillRect l="-169" t="-8019" r="-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630</a:t>
                </a:r>
                <a:r>
                  <a:rPr lang="en-US" sz="2400" dirty="0">
                    <a:solidFill>
                      <a:srgbClr val="00206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ClassDojo</a:t>
            </a:r>
            <a:endParaRPr lang="en-US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2dm,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9cm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180</a:t>
                </a:r>
                <a:r>
                  <a:rPr lang="en-US" sz="2400" dirty="0">
                    <a:solidFill>
                      <a:srgbClr val="00206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Class Dojo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12 453 + 34 271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46 724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 </a:t>
            </a:r>
            <a:r>
              <a:rPr lang="en-US" sz="13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ClassDojo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Một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nửa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25cm,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18cm.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126</a:t>
                </a:r>
                <a:r>
                  <a:rPr lang="en-US" sz="2400" dirty="0">
                    <a:solidFill>
                      <a:srgbClr val="002060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98342"/>
                <a:ext cx="6738852" cy="845600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12415</TotalTime>
  <Words>511</Words>
  <Application>Microsoft Office PowerPoint</Application>
  <PresentationFormat>Trình chiếu Trên màn hình (16:9)</PresentationFormat>
  <Paragraphs>82</Paragraphs>
  <Slides>14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9" baseType="lpstr">
      <vt:lpstr>Cambria Math</vt:lpstr>
      <vt:lpstr>can_NongAor</vt:lpstr>
      <vt:lpstr>Courier New</vt:lpstr>
      <vt:lpstr>Tahoma</vt:lpstr>
      <vt:lpstr>Arial Black</vt:lpstr>
      <vt:lpstr>Calibri</vt:lpstr>
      <vt:lpstr>milk tea Med</vt:lpstr>
      <vt:lpstr>Arial</vt:lpstr>
      <vt:lpstr>Times New Roman</vt:lpstr>
      <vt:lpstr>FC Onigiri Outline</vt:lpstr>
      <vt:lpstr>milk tea</vt:lpstr>
      <vt:lpstr>.VnTime</vt:lpstr>
      <vt:lpstr>Calibri Light</vt:lpstr>
      <vt:lpstr>ชุดรูปแบบของ Office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www.PowerPointHub.com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Learning</dc:title>
  <dc:creator>Science Learning</dc:creator>
  <cp:lastModifiedBy>Hà Nguyễn Thị Thu</cp:lastModifiedBy>
  <cp:revision>55</cp:revision>
  <dcterms:created xsi:type="dcterms:W3CDTF">2021-07-28T16:57:18Z</dcterms:created>
  <dcterms:modified xsi:type="dcterms:W3CDTF">2022-04-11T09:48:33Z</dcterms:modified>
</cp:coreProperties>
</file>