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5" r:id="rId1"/>
  </p:sldMasterIdLst>
  <p:notesMasterIdLst>
    <p:notesMasterId r:id="rId18"/>
  </p:notesMasterIdLst>
  <p:sldIdLst>
    <p:sldId id="305" r:id="rId2"/>
    <p:sldId id="259" r:id="rId3"/>
    <p:sldId id="260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266" r:id="rId15"/>
    <p:sldId id="269" r:id="rId16"/>
    <p:sldId id="304" r:id="rId17"/>
  </p:sldIdLst>
  <p:sldSz cx="9144000" cy="5221288"/>
  <p:notesSz cx="6858000" cy="9144000"/>
  <p:embeddedFontLst>
    <p:embeddedFont>
      <p:font typeface="Lato" panose="020F0502020204030203" pitchFamily="34" charset="0"/>
      <p:regular r:id="rId19"/>
      <p:bold r:id="rId20"/>
      <p:italic r:id="rId21"/>
      <p:boldItalic r:id="rId22"/>
    </p:embeddedFont>
    <p:embeddedFont>
      <p:font typeface="Tahoma" panose="020B0604030504040204" pitchFamily="34" charset="0"/>
      <p:regular r:id="rId23"/>
      <p:bold r:id="rId24"/>
    </p:embeddedFont>
    <p:embeddedFont>
      <p:font typeface="Titan One" panose="020B0604020202020204" charset="0"/>
      <p:regular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  <p15:guide id="3" orient="horz" pos="164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FE93D43-4DCB-46A6-BC7C-0DAC53FCF732}">
  <a:tblStyle styleId="{AFE93D43-4DCB-46A6-BC7C-0DAC53FCF73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980" y="56"/>
      </p:cViewPr>
      <p:guideLst>
        <p:guide orient="horz" pos="1620"/>
        <p:guide pos="2880"/>
        <p:guide orient="horz" pos="16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85800"/>
            <a:ext cx="60039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8127374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g99f2f57a71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85800"/>
            <a:ext cx="60039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1" name="Google Shape;441;g99f2f57a71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g99f2f57a71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85800"/>
            <a:ext cx="60039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8" name="Google Shape;458;g99f2f57a71_0_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g1067fa1240f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85800"/>
            <a:ext cx="60039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7" name="Google Shape;607;g1067fa1240f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gbd6c00e730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7038" y="685800"/>
            <a:ext cx="60039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8" name="Google Shape;668;gbd6c00e730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713100" y="1445460"/>
            <a:ext cx="4727700" cy="854531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title" idx="2" hasCustomPrompt="1"/>
          </p:nvPr>
        </p:nvSpPr>
        <p:spPr>
          <a:xfrm>
            <a:off x="713100" y="547558"/>
            <a:ext cx="1609200" cy="854531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6" name="Google Shape;26;p3"/>
          <p:cNvSpPr txBox="1">
            <a:spLocks noGrp="1"/>
          </p:cNvSpPr>
          <p:nvPr>
            <p:ph type="subTitle" idx="1"/>
          </p:nvPr>
        </p:nvSpPr>
        <p:spPr>
          <a:xfrm>
            <a:off x="713100" y="2414547"/>
            <a:ext cx="4474500" cy="5192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/>
          <p:nvPr/>
        </p:nvSpPr>
        <p:spPr>
          <a:xfrm flipH="1">
            <a:off x="-18780" y="2171626"/>
            <a:ext cx="9146073" cy="1840669"/>
          </a:xfrm>
          <a:custGeom>
            <a:avLst/>
            <a:gdLst/>
            <a:ahLst/>
            <a:cxnLst/>
            <a:rect l="l" t="t" r="r" b="b"/>
            <a:pathLst>
              <a:path w="38420" h="7617" extrusionOk="0">
                <a:moveTo>
                  <a:pt x="2861" y="1"/>
                </a:moveTo>
                <a:cubicBezTo>
                  <a:pt x="2307" y="1"/>
                  <a:pt x="1823" y="328"/>
                  <a:pt x="1609" y="812"/>
                </a:cubicBezTo>
                <a:cubicBezTo>
                  <a:pt x="1438" y="627"/>
                  <a:pt x="1197" y="513"/>
                  <a:pt x="940" y="513"/>
                </a:cubicBezTo>
                <a:cubicBezTo>
                  <a:pt x="413" y="513"/>
                  <a:pt x="1" y="940"/>
                  <a:pt x="1" y="1467"/>
                </a:cubicBezTo>
                <a:lnTo>
                  <a:pt x="1" y="7617"/>
                </a:lnTo>
                <a:lnTo>
                  <a:pt x="38420" y="7617"/>
                </a:lnTo>
                <a:lnTo>
                  <a:pt x="38420" y="4457"/>
                </a:lnTo>
                <a:cubicBezTo>
                  <a:pt x="38420" y="3161"/>
                  <a:pt x="37366" y="2107"/>
                  <a:pt x="36071" y="2107"/>
                </a:cubicBezTo>
                <a:cubicBezTo>
                  <a:pt x="35231" y="2107"/>
                  <a:pt x="34506" y="2534"/>
                  <a:pt x="34092" y="3189"/>
                </a:cubicBezTo>
                <a:cubicBezTo>
                  <a:pt x="33822" y="2904"/>
                  <a:pt x="33424" y="2720"/>
                  <a:pt x="32997" y="2720"/>
                </a:cubicBezTo>
                <a:cubicBezTo>
                  <a:pt x="32257" y="2720"/>
                  <a:pt x="31644" y="3261"/>
                  <a:pt x="31530" y="3958"/>
                </a:cubicBezTo>
                <a:cubicBezTo>
                  <a:pt x="31431" y="3929"/>
                  <a:pt x="31331" y="3901"/>
                  <a:pt x="31217" y="3901"/>
                </a:cubicBezTo>
                <a:cubicBezTo>
                  <a:pt x="30818" y="3901"/>
                  <a:pt x="30477" y="4172"/>
                  <a:pt x="30349" y="4527"/>
                </a:cubicBezTo>
                <a:cubicBezTo>
                  <a:pt x="30150" y="4413"/>
                  <a:pt x="29922" y="4356"/>
                  <a:pt x="29680" y="4356"/>
                </a:cubicBezTo>
                <a:cubicBezTo>
                  <a:pt x="29053" y="4356"/>
                  <a:pt x="28527" y="4770"/>
                  <a:pt x="28370" y="5353"/>
                </a:cubicBezTo>
                <a:cubicBezTo>
                  <a:pt x="28157" y="5125"/>
                  <a:pt x="27858" y="4983"/>
                  <a:pt x="27531" y="4983"/>
                </a:cubicBezTo>
                <a:cubicBezTo>
                  <a:pt x="27487" y="4983"/>
                  <a:pt x="27430" y="4997"/>
                  <a:pt x="27388" y="4997"/>
                </a:cubicBezTo>
                <a:lnTo>
                  <a:pt x="27388" y="4884"/>
                </a:lnTo>
                <a:cubicBezTo>
                  <a:pt x="27388" y="4043"/>
                  <a:pt x="26705" y="3360"/>
                  <a:pt x="25865" y="3360"/>
                </a:cubicBezTo>
                <a:cubicBezTo>
                  <a:pt x="25225" y="3360"/>
                  <a:pt x="24669" y="3758"/>
                  <a:pt x="24456" y="4328"/>
                </a:cubicBezTo>
                <a:cubicBezTo>
                  <a:pt x="24270" y="4214"/>
                  <a:pt x="24043" y="4157"/>
                  <a:pt x="23815" y="4157"/>
                </a:cubicBezTo>
                <a:cubicBezTo>
                  <a:pt x="23659" y="4157"/>
                  <a:pt x="23517" y="4186"/>
                  <a:pt x="23374" y="4229"/>
                </a:cubicBezTo>
                <a:cubicBezTo>
                  <a:pt x="23388" y="4214"/>
                  <a:pt x="23388" y="4200"/>
                  <a:pt x="23388" y="4172"/>
                </a:cubicBezTo>
                <a:cubicBezTo>
                  <a:pt x="23388" y="3375"/>
                  <a:pt x="22733" y="2720"/>
                  <a:pt x="21922" y="2720"/>
                </a:cubicBezTo>
                <a:cubicBezTo>
                  <a:pt x="21253" y="2720"/>
                  <a:pt x="20683" y="3189"/>
                  <a:pt x="20527" y="3815"/>
                </a:cubicBezTo>
                <a:cubicBezTo>
                  <a:pt x="20342" y="3702"/>
                  <a:pt x="20142" y="3645"/>
                  <a:pt x="19929" y="3645"/>
                </a:cubicBezTo>
                <a:cubicBezTo>
                  <a:pt x="19303" y="3645"/>
                  <a:pt x="18804" y="4143"/>
                  <a:pt x="18791" y="4755"/>
                </a:cubicBezTo>
                <a:cubicBezTo>
                  <a:pt x="18463" y="4599"/>
                  <a:pt x="18093" y="4499"/>
                  <a:pt x="17709" y="4499"/>
                </a:cubicBezTo>
                <a:cubicBezTo>
                  <a:pt x="17225" y="4499"/>
                  <a:pt x="16783" y="4641"/>
                  <a:pt x="16399" y="4884"/>
                </a:cubicBezTo>
                <a:cubicBezTo>
                  <a:pt x="16228" y="4669"/>
                  <a:pt x="15957" y="4527"/>
                  <a:pt x="15659" y="4527"/>
                </a:cubicBezTo>
                <a:cubicBezTo>
                  <a:pt x="15232" y="4527"/>
                  <a:pt x="14875" y="4798"/>
                  <a:pt x="14733" y="5168"/>
                </a:cubicBezTo>
                <a:cubicBezTo>
                  <a:pt x="14492" y="5054"/>
                  <a:pt x="14221" y="4983"/>
                  <a:pt x="13936" y="4983"/>
                </a:cubicBezTo>
                <a:cubicBezTo>
                  <a:pt x="13794" y="4983"/>
                  <a:pt x="13666" y="5011"/>
                  <a:pt x="13537" y="5026"/>
                </a:cubicBezTo>
                <a:lnTo>
                  <a:pt x="13537" y="4926"/>
                </a:lnTo>
                <a:cubicBezTo>
                  <a:pt x="13537" y="4058"/>
                  <a:pt x="12826" y="3360"/>
                  <a:pt x="11972" y="3360"/>
                </a:cubicBezTo>
                <a:cubicBezTo>
                  <a:pt x="11231" y="3360"/>
                  <a:pt x="10620" y="3872"/>
                  <a:pt x="10449" y="4556"/>
                </a:cubicBezTo>
                <a:cubicBezTo>
                  <a:pt x="10164" y="4157"/>
                  <a:pt x="9694" y="3901"/>
                  <a:pt x="9182" y="3901"/>
                </a:cubicBezTo>
                <a:cubicBezTo>
                  <a:pt x="8982" y="3901"/>
                  <a:pt x="8783" y="3944"/>
                  <a:pt x="8612" y="4015"/>
                </a:cubicBezTo>
                <a:cubicBezTo>
                  <a:pt x="8641" y="3887"/>
                  <a:pt x="8656" y="3773"/>
                  <a:pt x="8656" y="3645"/>
                </a:cubicBezTo>
                <a:cubicBezTo>
                  <a:pt x="8656" y="2791"/>
                  <a:pt x="7972" y="2107"/>
                  <a:pt x="7132" y="2107"/>
                </a:cubicBezTo>
                <a:cubicBezTo>
                  <a:pt x="6606" y="2107"/>
                  <a:pt x="6150" y="2363"/>
                  <a:pt x="5879" y="2762"/>
                </a:cubicBezTo>
                <a:cubicBezTo>
                  <a:pt x="5723" y="2207"/>
                  <a:pt x="5211" y="1794"/>
                  <a:pt x="4613" y="1794"/>
                </a:cubicBezTo>
                <a:cubicBezTo>
                  <a:pt x="4427" y="1794"/>
                  <a:pt x="4256" y="1837"/>
                  <a:pt x="4100" y="1908"/>
                </a:cubicBezTo>
                <a:cubicBezTo>
                  <a:pt x="4171" y="1737"/>
                  <a:pt x="4214" y="1553"/>
                  <a:pt x="4214" y="1353"/>
                </a:cubicBezTo>
                <a:cubicBezTo>
                  <a:pt x="4214" y="613"/>
                  <a:pt x="3602" y="1"/>
                  <a:pt x="2861" y="1"/>
                </a:cubicBezTo>
                <a:close/>
              </a:path>
            </a:pathLst>
          </a:custGeom>
          <a:solidFill>
            <a:srgbClr val="FFFFFF">
              <a:alpha val="5019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3"/>
          <p:cNvSpPr/>
          <p:nvPr/>
        </p:nvSpPr>
        <p:spPr>
          <a:xfrm>
            <a:off x="1" y="3966065"/>
            <a:ext cx="9143991" cy="1255208"/>
          </a:xfrm>
          <a:custGeom>
            <a:avLst/>
            <a:gdLst/>
            <a:ahLst/>
            <a:cxnLst/>
            <a:rect l="l" t="t" r="r" b="b"/>
            <a:pathLst>
              <a:path w="57551" h="16414" extrusionOk="0">
                <a:moveTo>
                  <a:pt x="0" y="0"/>
                </a:moveTo>
                <a:lnTo>
                  <a:pt x="0" y="16413"/>
                </a:lnTo>
                <a:lnTo>
                  <a:pt x="57550" y="16413"/>
                </a:lnTo>
                <a:lnTo>
                  <a:pt x="57550" y="0"/>
                </a:lnTo>
                <a:close/>
              </a:path>
            </a:pathLst>
          </a:custGeom>
          <a:solidFill>
            <a:srgbClr val="FFDDA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3"/>
          <p:cNvSpPr/>
          <p:nvPr/>
        </p:nvSpPr>
        <p:spPr>
          <a:xfrm>
            <a:off x="-87724" y="3914212"/>
            <a:ext cx="9538233" cy="978837"/>
          </a:xfrm>
          <a:custGeom>
            <a:avLst/>
            <a:gdLst/>
            <a:ahLst/>
            <a:cxnLst/>
            <a:rect l="l" t="t" r="r" b="b"/>
            <a:pathLst>
              <a:path w="58506" h="8197" extrusionOk="0">
                <a:moveTo>
                  <a:pt x="1" y="1"/>
                </a:moveTo>
                <a:lnTo>
                  <a:pt x="1" y="2364"/>
                </a:lnTo>
                <a:cubicBezTo>
                  <a:pt x="1" y="2364"/>
                  <a:pt x="870" y="3744"/>
                  <a:pt x="3176" y="5069"/>
                </a:cubicBezTo>
                <a:cubicBezTo>
                  <a:pt x="5482" y="6392"/>
                  <a:pt x="8870" y="5609"/>
                  <a:pt x="13666" y="6449"/>
                </a:cubicBezTo>
                <a:cubicBezTo>
                  <a:pt x="17094" y="7051"/>
                  <a:pt x="18219" y="7404"/>
                  <a:pt x="19498" y="7404"/>
                </a:cubicBezTo>
                <a:cubicBezTo>
                  <a:pt x="20004" y="7404"/>
                  <a:pt x="20533" y="7349"/>
                  <a:pt x="21239" y="7232"/>
                </a:cubicBezTo>
                <a:cubicBezTo>
                  <a:pt x="21594" y="7171"/>
                  <a:pt x="21887" y="7145"/>
                  <a:pt x="22139" y="7145"/>
                </a:cubicBezTo>
                <a:cubicBezTo>
                  <a:pt x="23643" y="7145"/>
                  <a:pt x="23671" y="8088"/>
                  <a:pt x="26635" y="8185"/>
                </a:cubicBezTo>
                <a:cubicBezTo>
                  <a:pt x="26832" y="8193"/>
                  <a:pt x="27021" y="8196"/>
                  <a:pt x="27202" y="8196"/>
                </a:cubicBezTo>
                <a:cubicBezTo>
                  <a:pt x="30166" y="8196"/>
                  <a:pt x="30899" y="7230"/>
                  <a:pt x="32442" y="6264"/>
                </a:cubicBezTo>
                <a:cubicBezTo>
                  <a:pt x="32887" y="5986"/>
                  <a:pt x="33297" y="5890"/>
                  <a:pt x="33691" y="5890"/>
                </a:cubicBezTo>
                <a:cubicBezTo>
                  <a:pt x="34552" y="5890"/>
                  <a:pt x="35342" y="6345"/>
                  <a:pt x="36278" y="6345"/>
                </a:cubicBezTo>
                <a:cubicBezTo>
                  <a:pt x="36491" y="6345"/>
                  <a:pt x="36710" y="6322"/>
                  <a:pt x="36940" y="6264"/>
                </a:cubicBezTo>
                <a:cubicBezTo>
                  <a:pt x="38634" y="5851"/>
                  <a:pt x="38805" y="4528"/>
                  <a:pt x="40200" y="4528"/>
                </a:cubicBezTo>
                <a:cubicBezTo>
                  <a:pt x="40685" y="4528"/>
                  <a:pt x="41244" y="4541"/>
                  <a:pt x="41890" y="4541"/>
                </a:cubicBezTo>
                <a:cubicBezTo>
                  <a:pt x="43100" y="4541"/>
                  <a:pt x="44612" y="4493"/>
                  <a:pt x="46506" y="4214"/>
                </a:cubicBezTo>
                <a:cubicBezTo>
                  <a:pt x="49424" y="3801"/>
                  <a:pt x="57296" y="1580"/>
                  <a:pt x="58505" y="1"/>
                </a:cubicBezTo>
                <a:close/>
              </a:path>
            </a:pathLst>
          </a:custGeom>
          <a:solidFill>
            <a:srgbClr val="07C8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3"/>
          <p:cNvSpPr/>
          <p:nvPr/>
        </p:nvSpPr>
        <p:spPr>
          <a:xfrm>
            <a:off x="3005890" y="4136320"/>
            <a:ext cx="548596" cy="41676"/>
          </a:xfrm>
          <a:custGeom>
            <a:avLst/>
            <a:gdLst/>
            <a:ahLst/>
            <a:cxnLst/>
            <a:rect l="l" t="t" r="r" b="b"/>
            <a:pathLst>
              <a:path w="3365" h="349" extrusionOk="0">
                <a:moveTo>
                  <a:pt x="3261" y="0"/>
                </a:moveTo>
                <a:cubicBezTo>
                  <a:pt x="3251" y="0"/>
                  <a:pt x="3241" y="2"/>
                  <a:pt x="3231" y="5"/>
                </a:cubicBezTo>
                <a:cubicBezTo>
                  <a:pt x="3031" y="100"/>
                  <a:pt x="2822" y="132"/>
                  <a:pt x="2609" y="132"/>
                </a:cubicBezTo>
                <a:cubicBezTo>
                  <a:pt x="2278" y="132"/>
                  <a:pt x="1938" y="55"/>
                  <a:pt x="1608" y="20"/>
                </a:cubicBezTo>
                <a:cubicBezTo>
                  <a:pt x="1538" y="13"/>
                  <a:pt x="1470" y="9"/>
                  <a:pt x="1401" y="9"/>
                </a:cubicBezTo>
                <a:cubicBezTo>
                  <a:pt x="1206" y="9"/>
                  <a:pt x="1016" y="38"/>
                  <a:pt x="826" y="91"/>
                </a:cubicBezTo>
                <a:cubicBezTo>
                  <a:pt x="555" y="176"/>
                  <a:pt x="285" y="261"/>
                  <a:pt x="14" y="333"/>
                </a:cubicBezTo>
                <a:cubicBezTo>
                  <a:pt x="0" y="333"/>
                  <a:pt x="14" y="347"/>
                  <a:pt x="14" y="347"/>
                </a:cubicBezTo>
                <a:cubicBezTo>
                  <a:pt x="30" y="348"/>
                  <a:pt x="47" y="348"/>
                  <a:pt x="63" y="348"/>
                </a:cubicBezTo>
                <a:cubicBezTo>
                  <a:pt x="319" y="348"/>
                  <a:pt x="585" y="243"/>
                  <a:pt x="826" y="176"/>
                </a:cubicBezTo>
                <a:cubicBezTo>
                  <a:pt x="1024" y="131"/>
                  <a:pt x="1211" y="104"/>
                  <a:pt x="1400" y="104"/>
                </a:cubicBezTo>
                <a:cubicBezTo>
                  <a:pt x="1511" y="104"/>
                  <a:pt x="1622" y="113"/>
                  <a:pt x="1737" y="134"/>
                </a:cubicBezTo>
                <a:cubicBezTo>
                  <a:pt x="2022" y="176"/>
                  <a:pt x="2292" y="290"/>
                  <a:pt x="2576" y="305"/>
                </a:cubicBezTo>
                <a:cubicBezTo>
                  <a:pt x="2612" y="307"/>
                  <a:pt x="2648" y="308"/>
                  <a:pt x="2684" y="308"/>
                </a:cubicBezTo>
                <a:cubicBezTo>
                  <a:pt x="2906" y="308"/>
                  <a:pt x="3131" y="266"/>
                  <a:pt x="3303" y="119"/>
                </a:cubicBezTo>
                <a:cubicBezTo>
                  <a:pt x="3365" y="82"/>
                  <a:pt x="3328" y="0"/>
                  <a:pt x="3261" y="0"/>
                </a:cubicBezTo>
                <a:close/>
              </a:path>
            </a:pathLst>
          </a:custGeom>
          <a:solidFill>
            <a:srgbClr val="1FD9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3"/>
          <p:cNvSpPr/>
          <p:nvPr/>
        </p:nvSpPr>
        <p:spPr>
          <a:xfrm>
            <a:off x="4128989" y="4165338"/>
            <a:ext cx="611689" cy="53258"/>
          </a:xfrm>
          <a:custGeom>
            <a:avLst/>
            <a:gdLst/>
            <a:ahLst/>
            <a:cxnLst/>
            <a:rect l="l" t="t" r="r" b="b"/>
            <a:pathLst>
              <a:path w="3752" h="446" extrusionOk="0">
                <a:moveTo>
                  <a:pt x="1945" y="1"/>
                </a:moveTo>
                <a:cubicBezTo>
                  <a:pt x="1890" y="1"/>
                  <a:pt x="1835" y="2"/>
                  <a:pt x="1780" y="5"/>
                </a:cubicBezTo>
                <a:cubicBezTo>
                  <a:pt x="1467" y="5"/>
                  <a:pt x="1168" y="33"/>
                  <a:pt x="869" y="104"/>
                </a:cubicBezTo>
                <a:cubicBezTo>
                  <a:pt x="555" y="176"/>
                  <a:pt x="286" y="303"/>
                  <a:pt x="1" y="432"/>
                </a:cubicBezTo>
                <a:lnTo>
                  <a:pt x="1" y="445"/>
                </a:lnTo>
                <a:cubicBezTo>
                  <a:pt x="299" y="332"/>
                  <a:pt x="612" y="289"/>
                  <a:pt x="926" y="232"/>
                </a:cubicBezTo>
                <a:cubicBezTo>
                  <a:pt x="1239" y="176"/>
                  <a:pt x="1567" y="161"/>
                  <a:pt x="1880" y="161"/>
                </a:cubicBezTo>
                <a:cubicBezTo>
                  <a:pt x="2207" y="161"/>
                  <a:pt x="2520" y="204"/>
                  <a:pt x="2819" y="275"/>
                </a:cubicBezTo>
                <a:cubicBezTo>
                  <a:pt x="2989" y="307"/>
                  <a:pt x="3158" y="344"/>
                  <a:pt x="3326" y="344"/>
                </a:cubicBezTo>
                <a:cubicBezTo>
                  <a:pt x="3453" y="344"/>
                  <a:pt x="3579" y="323"/>
                  <a:pt x="3702" y="261"/>
                </a:cubicBezTo>
                <a:cubicBezTo>
                  <a:pt x="3752" y="223"/>
                  <a:pt x="3725" y="142"/>
                  <a:pt x="3670" y="142"/>
                </a:cubicBezTo>
                <a:cubicBezTo>
                  <a:pt x="3662" y="142"/>
                  <a:pt x="3654" y="144"/>
                  <a:pt x="3645" y="147"/>
                </a:cubicBezTo>
                <a:cubicBezTo>
                  <a:pt x="3562" y="171"/>
                  <a:pt x="3477" y="180"/>
                  <a:pt x="3390" y="180"/>
                </a:cubicBezTo>
                <a:cubicBezTo>
                  <a:pt x="3166" y="180"/>
                  <a:pt x="2936" y="116"/>
                  <a:pt x="2719" y="75"/>
                </a:cubicBezTo>
                <a:cubicBezTo>
                  <a:pt x="2461" y="28"/>
                  <a:pt x="2203" y="1"/>
                  <a:pt x="1945" y="1"/>
                </a:cubicBezTo>
                <a:close/>
              </a:path>
            </a:pathLst>
          </a:custGeom>
          <a:solidFill>
            <a:srgbClr val="1FD9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4964505" y="4153515"/>
            <a:ext cx="587234" cy="54930"/>
          </a:xfrm>
          <a:custGeom>
            <a:avLst/>
            <a:gdLst/>
            <a:ahLst/>
            <a:cxnLst/>
            <a:rect l="l" t="t" r="r" b="b"/>
            <a:pathLst>
              <a:path w="3602" h="460" extrusionOk="0">
                <a:moveTo>
                  <a:pt x="1666" y="1"/>
                </a:moveTo>
                <a:cubicBezTo>
                  <a:pt x="1405" y="1"/>
                  <a:pt x="1145" y="41"/>
                  <a:pt x="897" y="104"/>
                </a:cubicBezTo>
                <a:cubicBezTo>
                  <a:pt x="741" y="146"/>
                  <a:pt x="583" y="174"/>
                  <a:pt x="441" y="246"/>
                </a:cubicBezTo>
                <a:cubicBezTo>
                  <a:pt x="299" y="303"/>
                  <a:pt x="156" y="374"/>
                  <a:pt x="14" y="431"/>
                </a:cubicBezTo>
                <a:cubicBezTo>
                  <a:pt x="0" y="445"/>
                  <a:pt x="0" y="459"/>
                  <a:pt x="14" y="459"/>
                </a:cubicBezTo>
                <a:cubicBezTo>
                  <a:pt x="171" y="417"/>
                  <a:pt x="327" y="388"/>
                  <a:pt x="484" y="360"/>
                </a:cubicBezTo>
                <a:cubicBezTo>
                  <a:pt x="627" y="331"/>
                  <a:pt x="783" y="288"/>
                  <a:pt x="940" y="246"/>
                </a:cubicBezTo>
                <a:cubicBezTo>
                  <a:pt x="1187" y="187"/>
                  <a:pt x="1445" y="157"/>
                  <a:pt x="1704" y="157"/>
                </a:cubicBezTo>
                <a:cubicBezTo>
                  <a:pt x="1757" y="157"/>
                  <a:pt x="1811" y="158"/>
                  <a:pt x="1865" y="161"/>
                </a:cubicBezTo>
                <a:cubicBezTo>
                  <a:pt x="2218" y="188"/>
                  <a:pt x="2613" y="307"/>
                  <a:pt x="2992" y="307"/>
                </a:cubicBezTo>
                <a:cubicBezTo>
                  <a:pt x="3193" y="307"/>
                  <a:pt x="3390" y="273"/>
                  <a:pt x="3573" y="174"/>
                </a:cubicBezTo>
                <a:cubicBezTo>
                  <a:pt x="3601" y="161"/>
                  <a:pt x="3588" y="117"/>
                  <a:pt x="3559" y="117"/>
                </a:cubicBezTo>
                <a:cubicBezTo>
                  <a:pt x="3409" y="139"/>
                  <a:pt x="3260" y="150"/>
                  <a:pt x="3110" y="150"/>
                </a:cubicBezTo>
                <a:cubicBezTo>
                  <a:pt x="2961" y="150"/>
                  <a:pt x="2811" y="139"/>
                  <a:pt x="2662" y="117"/>
                </a:cubicBezTo>
                <a:cubicBezTo>
                  <a:pt x="2363" y="75"/>
                  <a:pt x="2079" y="18"/>
                  <a:pt x="1779" y="4"/>
                </a:cubicBezTo>
                <a:cubicBezTo>
                  <a:pt x="1742" y="2"/>
                  <a:pt x="1704" y="1"/>
                  <a:pt x="1666" y="1"/>
                </a:cubicBezTo>
                <a:close/>
              </a:path>
            </a:pathLst>
          </a:custGeom>
          <a:solidFill>
            <a:srgbClr val="1FD9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3"/>
          <p:cNvSpPr/>
          <p:nvPr/>
        </p:nvSpPr>
        <p:spPr>
          <a:xfrm>
            <a:off x="5767417" y="4038283"/>
            <a:ext cx="661413" cy="40243"/>
          </a:xfrm>
          <a:custGeom>
            <a:avLst/>
            <a:gdLst/>
            <a:ahLst/>
            <a:cxnLst/>
            <a:rect l="l" t="t" r="r" b="b"/>
            <a:pathLst>
              <a:path w="4057" h="337" extrusionOk="0">
                <a:moveTo>
                  <a:pt x="2975" y="1"/>
                </a:moveTo>
                <a:cubicBezTo>
                  <a:pt x="2633" y="1"/>
                  <a:pt x="2335" y="158"/>
                  <a:pt x="1993" y="186"/>
                </a:cubicBezTo>
                <a:cubicBezTo>
                  <a:pt x="1978" y="187"/>
                  <a:pt x="1962" y="187"/>
                  <a:pt x="1946" y="187"/>
                </a:cubicBezTo>
                <a:cubicBezTo>
                  <a:pt x="1654" y="187"/>
                  <a:pt x="1381" y="82"/>
                  <a:pt x="1090" y="82"/>
                </a:cubicBezTo>
                <a:cubicBezTo>
                  <a:pt x="1059" y="82"/>
                  <a:pt x="1028" y="83"/>
                  <a:pt x="997" y="86"/>
                </a:cubicBezTo>
                <a:cubicBezTo>
                  <a:pt x="655" y="129"/>
                  <a:pt x="342" y="272"/>
                  <a:pt x="14" y="314"/>
                </a:cubicBezTo>
                <a:lnTo>
                  <a:pt x="1" y="314"/>
                </a:lnTo>
                <a:cubicBezTo>
                  <a:pt x="79" y="330"/>
                  <a:pt x="157" y="337"/>
                  <a:pt x="234" y="337"/>
                </a:cubicBezTo>
                <a:cubicBezTo>
                  <a:pt x="492" y="337"/>
                  <a:pt x="744" y="262"/>
                  <a:pt x="997" y="228"/>
                </a:cubicBezTo>
                <a:cubicBezTo>
                  <a:pt x="1028" y="226"/>
                  <a:pt x="1059" y="225"/>
                  <a:pt x="1090" y="225"/>
                </a:cubicBezTo>
                <a:cubicBezTo>
                  <a:pt x="1381" y="225"/>
                  <a:pt x="1654" y="329"/>
                  <a:pt x="1946" y="329"/>
                </a:cubicBezTo>
                <a:cubicBezTo>
                  <a:pt x="1962" y="329"/>
                  <a:pt x="1978" y="329"/>
                  <a:pt x="1993" y="329"/>
                </a:cubicBezTo>
                <a:cubicBezTo>
                  <a:pt x="2321" y="314"/>
                  <a:pt x="2622" y="157"/>
                  <a:pt x="2934" y="157"/>
                </a:cubicBezTo>
                <a:cubicBezTo>
                  <a:pt x="2948" y="157"/>
                  <a:pt x="2962" y="157"/>
                  <a:pt x="2975" y="158"/>
                </a:cubicBezTo>
                <a:cubicBezTo>
                  <a:pt x="3257" y="158"/>
                  <a:pt x="3540" y="274"/>
                  <a:pt x="3814" y="274"/>
                </a:cubicBezTo>
                <a:cubicBezTo>
                  <a:pt x="3872" y="274"/>
                  <a:pt x="3929" y="269"/>
                  <a:pt x="3986" y="257"/>
                </a:cubicBezTo>
                <a:cubicBezTo>
                  <a:pt x="4057" y="228"/>
                  <a:pt x="4028" y="143"/>
                  <a:pt x="3971" y="143"/>
                </a:cubicBezTo>
                <a:cubicBezTo>
                  <a:pt x="3787" y="129"/>
                  <a:pt x="3616" y="101"/>
                  <a:pt x="3445" y="72"/>
                </a:cubicBezTo>
                <a:cubicBezTo>
                  <a:pt x="3288" y="44"/>
                  <a:pt x="3132" y="15"/>
                  <a:pt x="2975" y="1"/>
                </a:cubicBezTo>
                <a:close/>
              </a:path>
            </a:pathLst>
          </a:custGeom>
          <a:solidFill>
            <a:srgbClr val="1FD9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6486859" y="4074583"/>
            <a:ext cx="387033" cy="33436"/>
          </a:xfrm>
          <a:custGeom>
            <a:avLst/>
            <a:gdLst/>
            <a:ahLst/>
            <a:cxnLst/>
            <a:rect l="l" t="t" r="r" b="b"/>
            <a:pathLst>
              <a:path w="2374" h="280" extrusionOk="0">
                <a:moveTo>
                  <a:pt x="1016" y="1"/>
                </a:moveTo>
                <a:cubicBezTo>
                  <a:pt x="867" y="1"/>
                  <a:pt x="730" y="40"/>
                  <a:pt x="583" y="95"/>
                </a:cubicBezTo>
                <a:cubicBezTo>
                  <a:pt x="384" y="167"/>
                  <a:pt x="213" y="252"/>
                  <a:pt x="0" y="252"/>
                </a:cubicBezTo>
                <a:cubicBezTo>
                  <a:pt x="57" y="271"/>
                  <a:pt x="115" y="279"/>
                  <a:pt x="174" y="279"/>
                </a:cubicBezTo>
                <a:cubicBezTo>
                  <a:pt x="292" y="279"/>
                  <a:pt x="412" y="247"/>
                  <a:pt x="526" y="209"/>
                </a:cubicBezTo>
                <a:cubicBezTo>
                  <a:pt x="712" y="155"/>
                  <a:pt x="871" y="109"/>
                  <a:pt x="1051" y="109"/>
                </a:cubicBezTo>
                <a:cubicBezTo>
                  <a:pt x="1106" y="109"/>
                  <a:pt x="1164" y="114"/>
                  <a:pt x="1225" y="124"/>
                </a:cubicBezTo>
                <a:cubicBezTo>
                  <a:pt x="1437" y="152"/>
                  <a:pt x="1637" y="209"/>
                  <a:pt x="1851" y="224"/>
                </a:cubicBezTo>
                <a:cubicBezTo>
                  <a:pt x="1881" y="226"/>
                  <a:pt x="1913" y="228"/>
                  <a:pt x="1947" y="228"/>
                </a:cubicBezTo>
                <a:cubicBezTo>
                  <a:pt x="2090" y="228"/>
                  <a:pt x="2256" y="199"/>
                  <a:pt x="2348" y="95"/>
                </a:cubicBezTo>
                <a:cubicBezTo>
                  <a:pt x="2374" y="70"/>
                  <a:pt x="2354" y="22"/>
                  <a:pt x="2329" y="22"/>
                </a:cubicBezTo>
                <a:cubicBezTo>
                  <a:pt x="2326" y="22"/>
                  <a:pt x="2323" y="23"/>
                  <a:pt x="2320" y="25"/>
                </a:cubicBezTo>
                <a:cubicBezTo>
                  <a:pt x="2221" y="53"/>
                  <a:pt x="2136" y="95"/>
                  <a:pt x="2050" y="110"/>
                </a:cubicBezTo>
                <a:cubicBezTo>
                  <a:pt x="2000" y="117"/>
                  <a:pt x="1950" y="120"/>
                  <a:pt x="1900" y="120"/>
                </a:cubicBezTo>
                <a:cubicBezTo>
                  <a:pt x="1851" y="120"/>
                  <a:pt x="1801" y="117"/>
                  <a:pt x="1751" y="110"/>
                </a:cubicBezTo>
                <a:cubicBezTo>
                  <a:pt x="1551" y="81"/>
                  <a:pt x="1352" y="25"/>
                  <a:pt x="1139" y="10"/>
                </a:cubicBezTo>
                <a:cubicBezTo>
                  <a:pt x="1097" y="4"/>
                  <a:pt x="1056" y="1"/>
                  <a:pt x="1016" y="1"/>
                </a:cubicBezTo>
                <a:close/>
              </a:path>
            </a:pathLst>
          </a:custGeom>
          <a:solidFill>
            <a:srgbClr val="1FD9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2852645" y="4056553"/>
            <a:ext cx="343667" cy="27824"/>
          </a:xfrm>
          <a:custGeom>
            <a:avLst/>
            <a:gdLst/>
            <a:ahLst/>
            <a:cxnLst/>
            <a:rect l="l" t="t" r="r" b="b"/>
            <a:pathLst>
              <a:path w="2108" h="233" extrusionOk="0">
                <a:moveTo>
                  <a:pt x="2020" y="1"/>
                </a:moveTo>
                <a:cubicBezTo>
                  <a:pt x="1940" y="1"/>
                  <a:pt x="1860" y="21"/>
                  <a:pt x="1780" y="33"/>
                </a:cubicBezTo>
                <a:cubicBezTo>
                  <a:pt x="1681" y="62"/>
                  <a:pt x="1580" y="75"/>
                  <a:pt x="1481" y="90"/>
                </a:cubicBezTo>
                <a:cubicBezTo>
                  <a:pt x="1331" y="113"/>
                  <a:pt x="1172" y="155"/>
                  <a:pt x="1019" y="155"/>
                </a:cubicBezTo>
                <a:cubicBezTo>
                  <a:pt x="983" y="155"/>
                  <a:pt x="947" y="152"/>
                  <a:pt x="912" y="147"/>
                </a:cubicBezTo>
                <a:cubicBezTo>
                  <a:pt x="741" y="119"/>
                  <a:pt x="599" y="47"/>
                  <a:pt x="428" y="47"/>
                </a:cubicBezTo>
                <a:cubicBezTo>
                  <a:pt x="271" y="47"/>
                  <a:pt x="100" y="75"/>
                  <a:pt x="1" y="189"/>
                </a:cubicBezTo>
                <a:cubicBezTo>
                  <a:pt x="154" y="177"/>
                  <a:pt x="284" y="130"/>
                  <a:pt x="431" y="130"/>
                </a:cubicBezTo>
                <a:cubicBezTo>
                  <a:pt x="449" y="130"/>
                  <a:pt x="467" y="131"/>
                  <a:pt x="485" y="132"/>
                </a:cubicBezTo>
                <a:cubicBezTo>
                  <a:pt x="669" y="147"/>
                  <a:pt x="826" y="232"/>
                  <a:pt x="1011" y="232"/>
                </a:cubicBezTo>
                <a:cubicBezTo>
                  <a:pt x="1182" y="232"/>
                  <a:pt x="1353" y="189"/>
                  <a:pt x="1523" y="147"/>
                </a:cubicBezTo>
                <a:cubicBezTo>
                  <a:pt x="1609" y="132"/>
                  <a:pt x="1709" y="119"/>
                  <a:pt x="1794" y="104"/>
                </a:cubicBezTo>
                <a:cubicBezTo>
                  <a:pt x="1893" y="90"/>
                  <a:pt x="1994" y="75"/>
                  <a:pt x="2093" y="47"/>
                </a:cubicBezTo>
                <a:cubicBezTo>
                  <a:pt x="2108" y="33"/>
                  <a:pt x="2108" y="5"/>
                  <a:pt x="2079" y="5"/>
                </a:cubicBezTo>
                <a:cubicBezTo>
                  <a:pt x="2059" y="2"/>
                  <a:pt x="2040" y="1"/>
                  <a:pt x="2020" y="1"/>
                </a:cubicBezTo>
                <a:close/>
              </a:path>
            </a:pathLst>
          </a:custGeom>
          <a:solidFill>
            <a:srgbClr val="1FD9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3158974" y="4416701"/>
            <a:ext cx="967257" cy="73201"/>
          </a:xfrm>
          <a:custGeom>
            <a:avLst/>
            <a:gdLst/>
            <a:ahLst/>
            <a:cxnLst/>
            <a:rect l="l" t="t" r="r" b="b"/>
            <a:pathLst>
              <a:path w="5933" h="613" extrusionOk="0">
                <a:moveTo>
                  <a:pt x="4980" y="1"/>
                </a:moveTo>
                <a:cubicBezTo>
                  <a:pt x="4893" y="1"/>
                  <a:pt x="4808" y="3"/>
                  <a:pt x="4727" y="6"/>
                </a:cubicBezTo>
                <a:cubicBezTo>
                  <a:pt x="4328" y="35"/>
                  <a:pt x="3943" y="120"/>
                  <a:pt x="3573" y="276"/>
                </a:cubicBezTo>
                <a:cubicBezTo>
                  <a:pt x="3405" y="337"/>
                  <a:pt x="3257" y="397"/>
                  <a:pt x="3087" y="397"/>
                </a:cubicBezTo>
                <a:cubicBezTo>
                  <a:pt x="3055" y="397"/>
                  <a:pt x="3023" y="395"/>
                  <a:pt x="2990" y="390"/>
                </a:cubicBezTo>
                <a:cubicBezTo>
                  <a:pt x="2776" y="377"/>
                  <a:pt x="2577" y="305"/>
                  <a:pt x="2364" y="248"/>
                </a:cubicBezTo>
                <a:cubicBezTo>
                  <a:pt x="2006" y="156"/>
                  <a:pt x="1612" y="76"/>
                  <a:pt x="1239" y="76"/>
                </a:cubicBezTo>
                <a:cubicBezTo>
                  <a:pt x="1210" y="76"/>
                  <a:pt x="1182" y="76"/>
                  <a:pt x="1153" y="77"/>
                </a:cubicBezTo>
                <a:cubicBezTo>
                  <a:pt x="954" y="77"/>
                  <a:pt x="755" y="120"/>
                  <a:pt x="555" y="177"/>
                </a:cubicBezTo>
                <a:cubicBezTo>
                  <a:pt x="371" y="219"/>
                  <a:pt x="172" y="305"/>
                  <a:pt x="14" y="434"/>
                </a:cubicBezTo>
                <a:cubicBezTo>
                  <a:pt x="1" y="434"/>
                  <a:pt x="1" y="447"/>
                  <a:pt x="14" y="447"/>
                </a:cubicBezTo>
                <a:cubicBezTo>
                  <a:pt x="308" y="289"/>
                  <a:pt x="623" y="213"/>
                  <a:pt x="949" y="213"/>
                </a:cubicBezTo>
                <a:cubicBezTo>
                  <a:pt x="1003" y="213"/>
                  <a:pt x="1057" y="215"/>
                  <a:pt x="1111" y="219"/>
                </a:cubicBezTo>
                <a:cubicBezTo>
                  <a:pt x="1523" y="248"/>
                  <a:pt x="1908" y="333"/>
                  <a:pt x="2307" y="447"/>
                </a:cubicBezTo>
                <a:cubicBezTo>
                  <a:pt x="2572" y="519"/>
                  <a:pt x="2844" y="612"/>
                  <a:pt x="3118" y="612"/>
                </a:cubicBezTo>
                <a:cubicBezTo>
                  <a:pt x="3227" y="612"/>
                  <a:pt x="3336" y="598"/>
                  <a:pt x="3446" y="561"/>
                </a:cubicBezTo>
                <a:cubicBezTo>
                  <a:pt x="3616" y="490"/>
                  <a:pt x="3787" y="419"/>
                  <a:pt x="3972" y="362"/>
                </a:cubicBezTo>
                <a:cubicBezTo>
                  <a:pt x="4157" y="305"/>
                  <a:pt x="4342" y="263"/>
                  <a:pt x="4541" y="248"/>
                </a:cubicBezTo>
                <a:cubicBezTo>
                  <a:pt x="4665" y="231"/>
                  <a:pt x="4795" y="224"/>
                  <a:pt x="4923" y="224"/>
                </a:cubicBezTo>
                <a:cubicBezTo>
                  <a:pt x="5015" y="224"/>
                  <a:pt x="5107" y="228"/>
                  <a:pt x="5196" y="234"/>
                </a:cubicBezTo>
                <a:cubicBezTo>
                  <a:pt x="5424" y="248"/>
                  <a:pt x="5623" y="291"/>
                  <a:pt x="5851" y="291"/>
                </a:cubicBezTo>
                <a:cubicBezTo>
                  <a:pt x="5855" y="292"/>
                  <a:pt x="5860" y="292"/>
                  <a:pt x="5864" y="292"/>
                </a:cubicBezTo>
                <a:cubicBezTo>
                  <a:pt x="5924" y="292"/>
                  <a:pt x="5932" y="204"/>
                  <a:pt x="5879" y="177"/>
                </a:cubicBezTo>
                <a:cubicBezTo>
                  <a:pt x="5613" y="33"/>
                  <a:pt x="5286" y="1"/>
                  <a:pt x="4980" y="1"/>
                </a:cubicBezTo>
                <a:close/>
              </a:path>
            </a:pathLst>
          </a:custGeom>
          <a:solidFill>
            <a:srgbClr val="1FD9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4017640" y="4352099"/>
            <a:ext cx="1073226" cy="67708"/>
          </a:xfrm>
          <a:custGeom>
            <a:avLst/>
            <a:gdLst/>
            <a:ahLst/>
            <a:cxnLst/>
            <a:rect l="l" t="t" r="r" b="b"/>
            <a:pathLst>
              <a:path w="6583" h="567" extrusionOk="0">
                <a:moveTo>
                  <a:pt x="6473" y="1"/>
                </a:moveTo>
                <a:cubicBezTo>
                  <a:pt x="6464" y="1"/>
                  <a:pt x="6456" y="3"/>
                  <a:pt x="6448" y="7"/>
                </a:cubicBezTo>
                <a:cubicBezTo>
                  <a:pt x="6278" y="106"/>
                  <a:pt x="6065" y="163"/>
                  <a:pt x="5879" y="206"/>
                </a:cubicBezTo>
                <a:cubicBezTo>
                  <a:pt x="5744" y="227"/>
                  <a:pt x="5600" y="240"/>
                  <a:pt x="5460" y="240"/>
                </a:cubicBezTo>
                <a:cubicBezTo>
                  <a:pt x="5409" y="240"/>
                  <a:pt x="5359" y="238"/>
                  <a:pt x="5310" y="234"/>
                </a:cubicBezTo>
                <a:cubicBezTo>
                  <a:pt x="4941" y="222"/>
                  <a:pt x="4583" y="188"/>
                  <a:pt x="4217" y="188"/>
                </a:cubicBezTo>
                <a:cubicBezTo>
                  <a:pt x="4159" y="188"/>
                  <a:pt x="4101" y="189"/>
                  <a:pt x="4043" y="191"/>
                </a:cubicBezTo>
                <a:cubicBezTo>
                  <a:pt x="3573" y="220"/>
                  <a:pt x="3104" y="320"/>
                  <a:pt x="2633" y="348"/>
                </a:cubicBezTo>
                <a:cubicBezTo>
                  <a:pt x="2546" y="353"/>
                  <a:pt x="2460" y="356"/>
                  <a:pt x="2375" y="356"/>
                </a:cubicBezTo>
                <a:cubicBezTo>
                  <a:pt x="2225" y="356"/>
                  <a:pt x="2076" y="347"/>
                  <a:pt x="1922" y="320"/>
                </a:cubicBezTo>
                <a:cubicBezTo>
                  <a:pt x="1709" y="291"/>
                  <a:pt x="1510" y="234"/>
                  <a:pt x="1295" y="177"/>
                </a:cubicBezTo>
                <a:cubicBezTo>
                  <a:pt x="1079" y="131"/>
                  <a:pt x="815" y="68"/>
                  <a:pt x="568" y="68"/>
                </a:cubicBezTo>
                <a:cubicBezTo>
                  <a:pt x="360" y="68"/>
                  <a:pt x="164" y="112"/>
                  <a:pt x="14" y="248"/>
                </a:cubicBezTo>
                <a:cubicBezTo>
                  <a:pt x="1" y="263"/>
                  <a:pt x="1" y="276"/>
                  <a:pt x="14" y="276"/>
                </a:cubicBezTo>
                <a:cubicBezTo>
                  <a:pt x="178" y="255"/>
                  <a:pt x="333" y="225"/>
                  <a:pt x="487" y="225"/>
                </a:cubicBezTo>
                <a:cubicBezTo>
                  <a:pt x="534" y="225"/>
                  <a:pt x="580" y="228"/>
                  <a:pt x="627" y="234"/>
                </a:cubicBezTo>
                <a:cubicBezTo>
                  <a:pt x="840" y="248"/>
                  <a:pt x="1054" y="305"/>
                  <a:pt x="1267" y="362"/>
                </a:cubicBezTo>
                <a:cubicBezTo>
                  <a:pt x="1466" y="419"/>
                  <a:pt x="1680" y="491"/>
                  <a:pt x="1893" y="519"/>
                </a:cubicBezTo>
                <a:cubicBezTo>
                  <a:pt x="2064" y="551"/>
                  <a:pt x="2242" y="567"/>
                  <a:pt x="2422" y="567"/>
                </a:cubicBezTo>
                <a:cubicBezTo>
                  <a:pt x="2483" y="567"/>
                  <a:pt x="2544" y="565"/>
                  <a:pt x="2605" y="561"/>
                </a:cubicBezTo>
                <a:cubicBezTo>
                  <a:pt x="3075" y="547"/>
                  <a:pt x="3545" y="447"/>
                  <a:pt x="4015" y="419"/>
                </a:cubicBezTo>
                <a:cubicBezTo>
                  <a:pt x="4098" y="413"/>
                  <a:pt x="4181" y="411"/>
                  <a:pt x="4265" y="411"/>
                </a:cubicBezTo>
                <a:cubicBezTo>
                  <a:pt x="4608" y="411"/>
                  <a:pt x="4952" y="450"/>
                  <a:pt x="5296" y="462"/>
                </a:cubicBezTo>
                <a:cubicBezTo>
                  <a:pt x="5524" y="462"/>
                  <a:pt x="5737" y="447"/>
                  <a:pt x="5964" y="405"/>
                </a:cubicBezTo>
                <a:cubicBezTo>
                  <a:pt x="6065" y="390"/>
                  <a:pt x="6164" y="362"/>
                  <a:pt x="6264" y="305"/>
                </a:cubicBezTo>
                <a:cubicBezTo>
                  <a:pt x="6363" y="263"/>
                  <a:pt x="6435" y="191"/>
                  <a:pt x="6534" y="120"/>
                </a:cubicBezTo>
                <a:cubicBezTo>
                  <a:pt x="6583" y="71"/>
                  <a:pt x="6526" y="1"/>
                  <a:pt x="6473" y="1"/>
                </a:cubicBezTo>
                <a:close/>
              </a:path>
            </a:pathLst>
          </a:custGeom>
          <a:solidFill>
            <a:srgbClr val="1FD9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5577815" y="4322246"/>
            <a:ext cx="997418" cy="77261"/>
          </a:xfrm>
          <a:custGeom>
            <a:avLst/>
            <a:gdLst/>
            <a:ahLst/>
            <a:cxnLst/>
            <a:rect l="l" t="t" r="r" b="b"/>
            <a:pathLst>
              <a:path w="6118" h="647" extrusionOk="0">
                <a:moveTo>
                  <a:pt x="1942" y="1"/>
                </a:moveTo>
                <a:cubicBezTo>
                  <a:pt x="1674" y="1"/>
                  <a:pt x="1408" y="26"/>
                  <a:pt x="1149" y="86"/>
                </a:cubicBezTo>
                <a:cubicBezTo>
                  <a:pt x="950" y="128"/>
                  <a:pt x="750" y="185"/>
                  <a:pt x="551" y="270"/>
                </a:cubicBezTo>
                <a:cubicBezTo>
                  <a:pt x="452" y="313"/>
                  <a:pt x="366" y="370"/>
                  <a:pt x="266" y="427"/>
                </a:cubicBezTo>
                <a:cubicBezTo>
                  <a:pt x="167" y="484"/>
                  <a:pt x="95" y="570"/>
                  <a:pt x="10" y="640"/>
                </a:cubicBezTo>
                <a:cubicBezTo>
                  <a:pt x="95" y="598"/>
                  <a:pt x="196" y="583"/>
                  <a:pt x="281" y="541"/>
                </a:cubicBezTo>
                <a:cubicBezTo>
                  <a:pt x="380" y="513"/>
                  <a:pt x="466" y="484"/>
                  <a:pt x="566" y="441"/>
                </a:cubicBezTo>
                <a:cubicBezTo>
                  <a:pt x="737" y="384"/>
                  <a:pt x="907" y="327"/>
                  <a:pt x="1092" y="285"/>
                </a:cubicBezTo>
                <a:cubicBezTo>
                  <a:pt x="1339" y="226"/>
                  <a:pt x="1599" y="194"/>
                  <a:pt x="1858" y="194"/>
                </a:cubicBezTo>
                <a:cubicBezTo>
                  <a:pt x="1973" y="194"/>
                  <a:pt x="2088" y="200"/>
                  <a:pt x="2202" y="213"/>
                </a:cubicBezTo>
                <a:cubicBezTo>
                  <a:pt x="2616" y="257"/>
                  <a:pt x="3014" y="356"/>
                  <a:pt x="3413" y="399"/>
                </a:cubicBezTo>
                <a:cubicBezTo>
                  <a:pt x="3553" y="409"/>
                  <a:pt x="3694" y="419"/>
                  <a:pt x="3834" y="419"/>
                </a:cubicBezTo>
                <a:cubicBezTo>
                  <a:pt x="3893" y="419"/>
                  <a:pt x="3952" y="417"/>
                  <a:pt x="4011" y="413"/>
                </a:cubicBezTo>
                <a:cubicBezTo>
                  <a:pt x="4223" y="384"/>
                  <a:pt x="4423" y="342"/>
                  <a:pt x="4637" y="313"/>
                </a:cubicBezTo>
                <a:cubicBezTo>
                  <a:pt x="4878" y="285"/>
                  <a:pt x="5106" y="257"/>
                  <a:pt x="5349" y="257"/>
                </a:cubicBezTo>
                <a:cubicBezTo>
                  <a:pt x="5462" y="257"/>
                  <a:pt x="5576" y="270"/>
                  <a:pt x="5690" y="270"/>
                </a:cubicBezTo>
                <a:cubicBezTo>
                  <a:pt x="5714" y="273"/>
                  <a:pt x="5738" y="274"/>
                  <a:pt x="5762" y="274"/>
                </a:cubicBezTo>
                <a:cubicBezTo>
                  <a:pt x="5857" y="274"/>
                  <a:pt x="5958" y="257"/>
                  <a:pt x="6060" y="257"/>
                </a:cubicBezTo>
                <a:cubicBezTo>
                  <a:pt x="6117" y="257"/>
                  <a:pt x="6117" y="171"/>
                  <a:pt x="6060" y="156"/>
                </a:cubicBezTo>
                <a:cubicBezTo>
                  <a:pt x="5960" y="128"/>
                  <a:pt x="5875" y="86"/>
                  <a:pt x="5761" y="71"/>
                </a:cubicBezTo>
                <a:cubicBezTo>
                  <a:pt x="5647" y="57"/>
                  <a:pt x="5548" y="57"/>
                  <a:pt x="5434" y="57"/>
                </a:cubicBezTo>
                <a:cubicBezTo>
                  <a:pt x="5220" y="57"/>
                  <a:pt x="5007" y="57"/>
                  <a:pt x="4793" y="86"/>
                </a:cubicBezTo>
                <a:cubicBezTo>
                  <a:pt x="4443" y="121"/>
                  <a:pt x="4093" y="209"/>
                  <a:pt x="3734" y="209"/>
                </a:cubicBezTo>
                <a:cubicBezTo>
                  <a:pt x="3670" y="209"/>
                  <a:pt x="3605" y="206"/>
                  <a:pt x="3540" y="200"/>
                </a:cubicBezTo>
                <a:cubicBezTo>
                  <a:pt x="3113" y="171"/>
                  <a:pt x="2715" y="71"/>
                  <a:pt x="2288" y="14"/>
                </a:cubicBezTo>
                <a:cubicBezTo>
                  <a:pt x="2172" y="5"/>
                  <a:pt x="2057" y="1"/>
                  <a:pt x="1942" y="1"/>
                </a:cubicBezTo>
                <a:close/>
                <a:moveTo>
                  <a:pt x="10" y="640"/>
                </a:moveTo>
                <a:cubicBezTo>
                  <a:pt x="1" y="640"/>
                  <a:pt x="4" y="647"/>
                  <a:pt x="7" y="647"/>
                </a:cubicBezTo>
                <a:cubicBezTo>
                  <a:pt x="8" y="647"/>
                  <a:pt x="10" y="645"/>
                  <a:pt x="10" y="640"/>
                </a:cubicBezTo>
                <a:close/>
              </a:path>
            </a:pathLst>
          </a:custGeom>
          <a:solidFill>
            <a:srgbClr val="1FD9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6929968" y="4225282"/>
            <a:ext cx="506045" cy="47646"/>
          </a:xfrm>
          <a:custGeom>
            <a:avLst/>
            <a:gdLst/>
            <a:ahLst/>
            <a:cxnLst/>
            <a:rect l="l" t="t" r="r" b="b"/>
            <a:pathLst>
              <a:path w="3104" h="399" extrusionOk="0">
                <a:moveTo>
                  <a:pt x="1048" y="1"/>
                </a:moveTo>
                <a:cubicBezTo>
                  <a:pt x="967" y="1"/>
                  <a:pt x="884" y="6"/>
                  <a:pt x="798" y="15"/>
                </a:cubicBezTo>
                <a:cubicBezTo>
                  <a:pt x="590" y="38"/>
                  <a:pt x="383" y="80"/>
                  <a:pt x="169" y="80"/>
                </a:cubicBezTo>
                <a:cubicBezTo>
                  <a:pt x="118" y="80"/>
                  <a:pt x="67" y="78"/>
                  <a:pt x="15" y="72"/>
                </a:cubicBezTo>
                <a:cubicBezTo>
                  <a:pt x="1" y="72"/>
                  <a:pt x="1" y="101"/>
                  <a:pt x="15" y="101"/>
                </a:cubicBezTo>
                <a:cubicBezTo>
                  <a:pt x="165" y="154"/>
                  <a:pt x="327" y="168"/>
                  <a:pt x="489" y="168"/>
                </a:cubicBezTo>
                <a:cubicBezTo>
                  <a:pt x="588" y="168"/>
                  <a:pt x="687" y="163"/>
                  <a:pt x="784" y="158"/>
                </a:cubicBezTo>
                <a:cubicBezTo>
                  <a:pt x="879" y="158"/>
                  <a:pt x="974" y="151"/>
                  <a:pt x="1069" y="151"/>
                </a:cubicBezTo>
                <a:cubicBezTo>
                  <a:pt x="1116" y="151"/>
                  <a:pt x="1164" y="153"/>
                  <a:pt x="1211" y="158"/>
                </a:cubicBezTo>
                <a:cubicBezTo>
                  <a:pt x="1339" y="171"/>
                  <a:pt x="1467" y="214"/>
                  <a:pt x="1581" y="243"/>
                </a:cubicBezTo>
                <a:cubicBezTo>
                  <a:pt x="1823" y="328"/>
                  <a:pt x="2065" y="385"/>
                  <a:pt x="2307" y="399"/>
                </a:cubicBezTo>
                <a:cubicBezTo>
                  <a:pt x="2435" y="399"/>
                  <a:pt x="2563" y="399"/>
                  <a:pt x="2677" y="370"/>
                </a:cubicBezTo>
                <a:cubicBezTo>
                  <a:pt x="2748" y="357"/>
                  <a:pt x="2819" y="342"/>
                  <a:pt x="2876" y="328"/>
                </a:cubicBezTo>
                <a:cubicBezTo>
                  <a:pt x="2933" y="300"/>
                  <a:pt x="2990" y="257"/>
                  <a:pt x="3047" y="228"/>
                </a:cubicBezTo>
                <a:cubicBezTo>
                  <a:pt x="3104" y="200"/>
                  <a:pt x="3062" y="129"/>
                  <a:pt x="3005" y="129"/>
                </a:cubicBezTo>
                <a:cubicBezTo>
                  <a:pt x="2933" y="143"/>
                  <a:pt x="2876" y="143"/>
                  <a:pt x="2805" y="158"/>
                </a:cubicBezTo>
                <a:cubicBezTo>
                  <a:pt x="2748" y="171"/>
                  <a:pt x="2677" y="186"/>
                  <a:pt x="2620" y="200"/>
                </a:cubicBezTo>
                <a:cubicBezTo>
                  <a:pt x="2492" y="214"/>
                  <a:pt x="2378" y="214"/>
                  <a:pt x="2264" y="214"/>
                </a:cubicBezTo>
                <a:cubicBezTo>
                  <a:pt x="2008" y="200"/>
                  <a:pt x="1766" y="114"/>
                  <a:pt x="1524" y="57"/>
                </a:cubicBezTo>
                <a:cubicBezTo>
                  <a:pt x="1363" y="20"/>
                  <a:pt x="1209" y="1"/>
                  <a:pt x="1048" y="1"/>
                </a:cubicBezTo>
                <a:close/>
              </a:path>
            </a:pathLst>
          </a:custGeom>
          <a:solidFill>
            <a:srgbClr val="1FD9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7663266" y="4091660"/>
            <a:ext cx="260196" cy="33555"/>
          </a:xfrm>
          <a:custGeom>
            <a:avLst/>
            <a:gdLst/>
            <a:ahLst/>
            <a:cxnLst/>
            <a:rect l="l" t="t" r="r" b="b"/>
            <a:pathLst>
              <a:path w="1596" h="281" extrusionOk="0">
                <a:moveTo>
                  <a:pt x="1280" y="0"/>
                </a:moveTo>
                <a:cubicBezTo>
                  <a:pt x="1105" y="0"/>
                  <a:pt x="926" y="41"/>
                  <a:pt x="756" y="81"/>
                </a:cubicBezTo>
                <a:cubicBezTo>
                  <a:pt x="513" y="138"/>
                  <a:pt x="257" y="195"/>
                  <a:pt x="16" y="265"/>
                </a:cubicBezTo>
                <a:cubicBezTo>
                  <a:pt x="1" y="265"/>
                  <a:pt x="1" y="280"/>
                  <a:pt x="16" y="280"/>
                </a:cubicBezTo>
                <a:cubicBezTo>
                  <a:pt x="257" y="223"/>
                  <a:pt x="513" y="180"/>
                  <a:pt x="756" y="166"/>
                </a:cubicBezTo>
                <a:cubicBezTo>
                  <a:pt x="883" y="166"/>
                  <a:pt x="997" y="166"/>
                  <a:pt x="1111" y="180"/>
                </a:cubicBezTo>
                <a:cubicBezTo>
                  <a:pt x="1240" y="180"/>
                  <a:pt x="1354" y="195"/>
                  <a:pt x="1481" y="195"/>
                </a:cubicBezTo>
                <a:cubicBezTo>
                  <a:pt x="1581" y="195"/>
                  <a:pt x="1595" y="52"/>
                  <a:pt x="1496" y="24"/>
                </a:cubicBezTo>
                <a:cubicBezTo>
                  <a:pt x="1425" y="7"/>
                  <a:pt x="1353" y="0"/>
                  <a:pt x="1280" y="0"/>
                </a:cubicBezTo>
                <a:close/>
              </a:path>
            </a:pathLst>
          </a:custGeom>
          <a:solidFill>
            <a:srgbClr val="1FD9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2233953" y="4346487"/>
            <a:ext cx="593266" cy="50631"/>
          </a:xfrm>
          <a:custGeom>
            <a:avLst/>
            <a:gdLst/>
            <a:ahLst/>
            <a:cxnLst/>
            <a:rect l="l" t="t" r="r" b="b"/>
            <a:pathLst>
              <a:path w="3639" h="424" extrusionOk="0">
                <a:moveTo>
                  <a:pt x="2947" y="0"/>
                </a:moveTo>
                <a:cubicBezTo>
                  <a:pt x="2870" y="0"/>
                  <a:pt x="2792" y="3"/>
                  <a:pt x="2714" y="10"/>
                </a:cubicBezTo>
                <a:cubicBezTo>
                  <a:pt x="2386" y="39"/>
                  <a:pt x="2059" y="110"/>
                  <a:pt x="1731" y="181"/>
                </a:cubicBezTo>
                <a:cubicBezTo>
                  <a:pt x="1592" y="216"/>
                  <a:pt x="1453" y="260"/>
                  <a:pt x="1307" y="260"/>
                </a:cubicBezTo>
                <a:cubicBezTo>
                  <a:pt x="1274" y="260"/>
                  <a:pt x="1240" y="258"/>
                  <a:pt x="1205" y="253"/>
                </a:cubicBezTo>
                <a:cubicBezTo>
                  <a:pt x="1034" y="238"/>
                  <a:pt x="892" y="153"/>
                  <a:pt x="721" y="124"/>
                </a:cubicBezTo>
                <a:cubicBezTo>
                  <a:pt x="639" y="97"/>
                  <a:pt x="552" y="88"/>
                  <a:pt x="466" y="88"/>
                </a:cubicBezTo>
                <a:cubicBezTo>
                  <a:pt x="417" y="88"/>
                  <a:pt x="369" y="91"/>
                  <a:pt x="323" y="96"/>
                </a:cubicBezTo>
                <a:cubicBezTo>
                  <a:pt x="266" y="110"/>
                  <a:pt x="194" y="124"/>
                  <a:pt x="137" y="153"/>
                </a:cubicBezTo>
                <a:cubicBezTo>
                  <a:pt x="80" y="196"/>
                  <a:pt x="52" y="253"/>
                  <a:pt x="23" y="310"/>
                </a:cubicBezTo>
                <a:cubicBezTo>
                  <a:pt x="0" y="333"/>
                  <a:pt x="33" y="374"/>
                  <a:pt x="61" y="374"/>
                </a:cubicBezTo>
                <a:cubicBezTo>
                  <a:pt x="68" y="374"/>
                  <a:pt x="75" y="372"/>
                  <a:pt x="80" y="367"/>
                </a:cubicBezTo>
                <a:cubicBezTo>
                  <a:pt x="137" y="338"/>
                  <a:pt x="209" y="323"/>
                  <a:pt x="266" y="310"/>
                </a:cubicBezTo>
                <a:cubicBezTo>
                  <a:pt x="336" y="295"/>
                  <a:pt x="393" y="281"/>
                  <a:pt x="465" y="281"/>
                </a:cubicBezTo>
                <a:cubicBezTo>
                  <a:pt x="607" y="281"/>
                  <a:pt x="735" y="323"/>
                  <a:pt x="877" y="352"/>
                </a:cubicBezTo>
                <a:cubicBezTo>
                  <a:pt x="1006" y="395"/>
                  <a:pt x="1148" y="424"/>
                  <a:pt x="1291" y="424"/>
                </a:cubicBezTo>
                <a:cubicBezTo>
                  <a:pt x="1447" y="409"/>
                  <a:pt x="1604" y="367"/>
                  <a:pt x="1746" y="323"/>
                </a:cubicBezTo>
                <a:cubicBezTo>
                  <a:pt x="2059" y="238"/>
                  <a:pt x="2372" y="167"/>
                  <a:pt x="2686" y="139"/>
                </a:cubicBezTo>
                <a:cubicBezTo>
                  <a:pt x="2787" y="128"/>
                  <a:pt x="2894" y="119"/>
                  <a:pt x="2999" y="119"/>
                </a:cubicBezTo>
                <a:cubicBezTo>
                  <a:pt x="3042" y="119"/>
                  <a:pt x="3085" y="120"/>
                  <a:pt x="3126" y="124"/>
                </a:cubicBezTo>
                <a:cubicBezTo>
                  <a:pt x="3283" y="139"/>
                  <a:pt x="3468" y="139"/>
                  <a:pt x="3625" y="181"/>
                </a:cubicBezTo>
                <a:cubicBezTo>
                  <a:pt x="3639" y="181"/>
                  <a:pt x="3639" y="167"/>
                  <a:pt x="3625" y="167"/>
                </a:cubicBezTo>
                <a:cubicBezTo>
                  <a:pt x="3483" y="96"/>
                  <a:pt x="3340" y="25"/>
                  <a:pt x="3170" y="10"/>
                </a:cubicBezTo>
                <a:cubicBezTo>
                  <a:pt x="3098" y="3"/>
                  <a:pt x="3023" y="0"/>
                  <a:pt x="2947" y="0"/>
                </a:cubicBezTo>
                <a:close/>
              </a:path>
            </a:pathLst>
          </a:custGeom>
          <a:solidFill>
            <a:srgbClr val="1FD9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3"/>
          <p:cNvSpPr/>
          <p:nvPr/>
        </p:nvSpPr>
        <p:spPr>
          <a:xfrm>
            <a:off x="885225" y="4112557"/>
            <a:ext cx="305192" cy="38571"/>
          </a:xfrm>
          <a:custGeom>
            <a:avLst/>
            <a:gdLst/>
            <a:ahLst/>
            <a:cxnLst/>
            <a:rect l="l" t="t" r="r" b="b"/>
            <a:pathLst>
              <a:path w="1872" h="323" extrusionOk="0">
                <a:moveTo>
                  <a:pt x="770" y="1"/>
                </a:moveTo>
                <a:cubicBezTo>
                  <a:pt x="492" y="1"/>
                  <a:pt x="229" y="111"/>
                  <a:pt x="12" y="290"/>
                </a:cubicBezTo>
                <a:cubicBezTo>
                  <a:pt x="1" y="301"/>
                  <a:pt x="7" y="322"/>
                  <a:pt x="18" y="322"/>
                </a:cubicBezTo>
                <a:cubicBezTo>
                  <a:pt x="21" y="322"/>
                  <a:pt x="23" y="321"/>
                  <a:pt x="26" y="318"/>
                </a:cubicBezTo>
                <a:cubicBezTo>
                  <a:pt x="241" y="211"/>
                  <a:pt x="495" y="151"/>
                  <a:pt x="739" y="151"/>
                </a:cubicBezTo>
                <a:cubicBezTo>
                  <a:pt x="852" y="151"/>
                  <a:pt x="962" y="164"/>
                  <a:pt x="1065" y="191"/>
                </a:cubicBezTo>
                <a:cubicBezTo>
                  <a:pt x="1191" y="225"/>
                  <a:pt x="1355" y="274"/>
                  <a:pt x="1504" y="274"/>
                </a:cubicBezTo>
                <a:cubicBezTo>
                  <a:pt x="1658" y="274"/>
                  <a:pt x="1797" y="222"/>
                  <a:pt x="1862" y="48"/>
                </a:cubicBezTo>
                <a:cubicBezTo>
                  <a:pt x="1872" y="20"/>
                  <a:pt x="1851" y="5"/>
                  <a:pt x="1828" y="5"/>
                </a:cubicBezTo>
                <a:cubicBezTo>
                  <a:pt x="1815" y="5"/>
                  <a:pt x="1802" y="10"/>
                  <a:pt x="1791" y="20"/>
                </a:cubicBezTo>
                <a:cubicBezTo>
                  <a:pt x="1710" y="90"/>
                  <a:pt x="1601" y="118"/>
                  <a:pt x="1493" y="118"/>
                </a:cubicBezTo>
                <a:cubicBezTo>
                  <a:pt x="1449" y="118"/>
                  <a:pt x="1406" y="113"/>
                  <a:pt x="1364" y="105"/>
                </a:cubicBezTo>
                <a:cubicBezTo>
                  <a:pt x="1207" y="77"/>
                  <a:pt x="1036" y="5"/>
                  <a:pt x="866" y="5"/>
                </a:cubicBezTo>
                <a:cubicBezTo>
                  <a:pt x="834" y="2"/>
                  <a:pt x="802" y="1"/>
                  <a:pt x="770" y="1"/>
                </a:cubicBezTo>
                <a:close/>
              </a:path>
            </a:pathLst>
          </a:custGeom>
          <a:solidFill>
            <a:srgbClr val="1FD9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3"/>
          <p:cNvSpPr/>
          <p:nvPr/>
        </p:nvSpPr>
        <p:spPr>
          <a:xfrm>
            <a:off x="1253668" y="4026460"/>
            <a:ext cx="290356" cy="30092"/>
          </a:xfrm>
          <a:custGeom>
            <a:avLst/>
            <a:gdLst/>
            <a:ahLst/>
            <a:cxnLst/>
            <a:rect l="l" t="t" r="r" b="b"/>
            <a:pathLst>
              <a:path w="1781" h="252" extrusionOk="0">
                <a:moveTo>
                  <a:pt x="1752" y="0"/>
                </a:moveTo>
                <a:cubicBezTo>
                  <a:pt x="1581" y="29"/>
                  <a:pt x="1424" y="86"/>
                  <a:pt x="1268" y="143"/>
                </a:cubicBezTo>
                <a:cubicBezTo>
                  <a:pt x="1183" y="156"/>
                  <a:pt x="1097" y="200"/>
                  <a:pt x="1012" y="200"/>
                </a:cubicBezTo>
                <a:cubicBezTo>
                  <a:pt x="940" y="200"/>
                  <a:pt x="855" y="185"/>
                  <a:pt x="784" y="156"/>
                </a:cubicBezTo>
                <a:cubicBezTo>
                  <a:pt x="671" y="125"/>
                  <a:pt x="555" y="108"/>
                  <a:pt x="441" y="108"/>
                </a:cubicBezTo>
                <a:cubicBezTo>
                  <a:pt x="295" y="108"/>
                  <a:pt x="150" y="136"/>
                  <a:pt x="15" y="200"/>
                </a:cubicBezTo>
                <a:cubicBezTo>
                  <a:pt x="1" y="200"/>
                  <a:pt x="15" y="213"/>
                  <a:pt x="15" y="213"/>
                </a:cubicBezTo>
                <a:cubicBezTo>
                  <a:pt x="158" y="171"/>
                  <a:pt x="300" y="143"/>
                  <a:pt x="456" y="143"/>
                </a:cubicBezTo>
                <a:cubicBezTo>
                  <a:pt x="613" y="156"/>
                  <a:pt x="756" y="213"/>
                  <a:pt x="898" y="242"/>
                </a:cubicBezTo>
                <a:cubicBezTo>
                  <a:pt x="931" y="249"/>
                  <a:pt x="964" y="251"/>
                  <a:pt x="996" y="251"/>
                </a:cubicBezTo>
                <a:cubicBezTo>
                  <a:pt x="1100" y="251"/>
                  <a:pt x="1198" y="222"/>
                  <a:pt x="1297" y="200"/>
                </a:cubicBezTo>
                <a:cubicBezTo>
                  <a:pt x="1453" y="143"/>
                  <a:pt x="1610" y="100"/>
                  <a:pt x="1766" y="43"/>
                </a:cubicBezTo>
                <a:cubicBezTo>
                  <a:pt x="1780" y="29"/>
                  <a:pt x="1780" y="0"/>
                  <a:pt x="1752" y="0"/>
                </a:cubicBezTo>
                <a:close/>
              </a:path>
            </a:pathLst>
          </a:custGeom>
          <a:solidFill>
            <a:srgbClr val="1FD9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3"/>
          <p:cNvSpPr/>
          <p:nvPr/>
        </p:nvSpPr>
        <p:spPr>
          <a:xfrm>
            <a:off x="857022" y="4016430"/>
            <a:ext cx="207537" cy="20300"/>
          </a:xfrm>
          <a:custGeom>
            <a:avLst/>
            <a:gdLst/>
            <a:ahLst/>
            <a:cxnLst/>
            <a:rect l="l" t="t" r="r" b="b"/>
            <a:pathLst>
              <a:path w="1273" h="170" extrusionOk="0">
                <a:moveTo>
                  <a:pt x="1236" y="1"/>
                </a:moveTo>
                <a:cubicBezTo>
                  <a:pt x="1227" y="1"/>
                  <a:pt x="1218" y="4"/>
                  <a:pt x="1209" y="13"/>
                </a:cubicBezTo>
                <a:cubicBezTo>
                  <a:pt x="1136" y="81"/>
                  <a:pt x="1046" y="104"/>
                  <a:pt x="951" y="104"/>
                </a:cubicBezTo>
                <a:cubicBezTo>
                  <a:pt x="808" y="104"/>
                  <a:pt x="655" y="53"/>
                  <a:pt x="526" y="28"/>
                </a:cubicBezTo>
                <a:cubicBezTo>
                  <a:pt x="464" y="18"/>
                  <a:pt x="398" y="10"/>
                  <a:pt x="332" y="10"/>
                </a:cubicBezTo>
                <a:cubicBezTo>
                  <a:pt x="202" y="10"/>
                  <a:pt x="76" y="42"/>
                  <a:pt x="0" y="155"/>
                </a:cubicBezTo>
                <a:cubicBezTo>
                  <a:pt x="0" y="170"/>
                  <a:pt x="0" y="170"/>
                  <a:pt x="14" y="170"/>
                </a:cubicBezTo>
                <a:cubicBezTo>
                  <a:pt x="88" y="76"/>
                  <a:pt x="191" y="45"/>
                  <a:pt x="300" y="45"/>
                </a:cubicBezTo>
                <a:cubicBezTo>
                  <a:pt x="421" y="45"/>
                  <a:pt x="550" y="83"/>
                  <a:pt x="655" y="113"/>
                </a:cubicBezTo>
                <a:cubicBezTo>
                  <a:pt x="748" y="140"/>
                  <a:pt x="850" y="163"/>
                  <a:pt x="948" y="163"/>
                </a:cubicBezTo>
                <a:cubicBezTo>
                  <a:pt x="1061" y="163"/>
                  <a:pt x="1169" y="132"/>
                  <a:pt x="1253" y="41"/>
                </a:cubicBezTo>
                <a:cubicBezTo>
                  <a:pt x="1273" y="21"/>
                  <a:pt x="1257" y="1"/>
                  <a:pt x="1236" y="1"/>
                </a:cubicBezTo>
                <a:close/>
              </a:path>
            </a:pathLst>
          </a:custGeom>
          <a:solidFill>
            <a:srgbClr val="1FD9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3"/>
          <p:cNvSpPr/>
          <p:nvPr/>
        </p:nvSpPr>
        <p:spPr>
          <a:xfrm>
            <a:off x="2785313" y="4463869"/>
            <a:ext cx="252370" cy="34511"/>
          </a:xfrm>
          <a:custGeom>
            <a:avLst/>
            <a:gdLst/>
            <a:ahLst/>
            <a:cxnLst/>
            <a:rect l="l" t="t" r="r" b="b"/>
            <a:pathLst>
              <a:path w="1548" h="289" extrusionOk="0">
                <a:moveTo>
                  <a:pt x="318" y="0"/>
                </a:moveTo>
                <a:cubicBezTo>
                  <a:pt x="210" y="0"/>
                  <a:pt x="105" y="24"/>
                  <a:pt x="15" y="95"/>
                </a:cubicBezTo>
                <a:cubicBezTo>
                  <a:pt x="0" y="95"/>
                  <a:pt x="15" y="109"/>
                  <a:pt x="15" y="109"/>
                </a:cubicBezTo>
                <a:cubicBezTo>
                  <a:pt x="94" y="61"/>
                  <a:pt x="176" y="43"/>
                  <a:pt x="258" y="43"/>
                </a:cubicBezTo>
                <a:cubicBezTo>
                  <a:pt x="443" y="43"/>
                  <a:pt x="631" y="135"/>
                  <a:pt x="798" y="195"/>
                </a:cubicBezTo>
                <a:cubicBezTo>
                  <a:pt x="915" y="241"/>
                  <a:pt x="1066" y="288"/>
                  <a:pt x="1209" y="288"/>
                </a:cubicBezTo>
                <a:cubicBezTo>
                  <a:pt x="1327" y="288"/>
                  <a:pt x="1440" y="256"/>
                  <a:pt x="1524" y="166"/>
                </a:cubicBezTo>
                <a:cubicBezTo>
                  <a:pt x="1548" y="142"/>
                  <a:pt x="1532" y="89"/>
                  <a:pt x="1493" y="89"/>
                </a:cubicBezTo>
                <a:cubicBezTo>
                  <a:pt x="1485" y="89"/>
                  <a:pt x="1476" y="91"/>
                  <a:pt x="1467" y="95"/>
                </a:cubicBezTo>
                <a:cubicBezTo>
                  <a:pt x="1373" y="130"/>
                  <a:pt x="1279" y="156"/>
                  <a:pt x="1184" y="156"/>
                </a:cubicBezTo>
                <a:cubicBezTo>
                  <a:pt x="1165" y="156"/>
                  <a:pt x="1145" y="155"/>
                  <a:pt x="1126" y="152"/>
                </a:cubicBezTo>
                <a:cubicBezTo>
                  <a:pt x="983" y="138"/>
                  <a:pt x="855" y="95"/>
                  <a:pt x="712" y="67"/>
                </a:cubicBezTo>
                <a:cubicBezTo>
                  <a:pt x="587" y="36"/>
                  <a:pt x="450" y="0"/>
                  <a:pt x="318" y="0"/>
                </a:cubicBezTo>
                <a:close/>
              </a:path>
            </a:pathLst>
          </a:custGeom>
          <a:solidFill>
            <a:srgbClr val="1FD9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"/>
          <p:cNvSpPr/>
          <p:nvPr/>
        </p:nvSpPr>
        <p:spPr>
          <a:xfrm>
            <a:off x="3326076" y="4269226"/>
            <a:ext cx="333722" cy="45258"/>
          </a:xfrm>
          <a:custGeom>
            <a:avLst/>
            <a:gdLst/>
            <a:ahLst/>
            <a:cxnLst/>
            <a:rect l="l" t="t" r="r" b="b"/>
            <a:pathLst>
              <a:path w="2047" h="379" extrusionOk="0">
                <a:moveTo>
                  <a:pt x="1967" y="0"/>
                </a:moveTo>
                <a:cubicBezTo>
                  <a:pt x="1962" y="0"/>
                  <a:pt x="1956" y="1"/>
                  <a:pt x="1950" y="2"/>
                </a:cubicBezTo>
                <a:cubicBezTo>
                  <a:pt x="1865" y="17"/>
                  <a:pt x="1794" y="46"/>
                  <a:pt x="1709" y="88"/>
                </a:cubicBezTo>
                <a:cubicBezTo>
                  <a:pt x="1623" y="116"/>
                  <a:pt x="1538" y="160"/>
                  <a:pt x="1438" y="173"/>
                </a:cubicBezTo>
                <a:cubicBezTo>
                  <a:pt x="1377" y="186"/>
                  <a:pt x="1317" y="192"/>
                  <a:pt x="1256" y="192"/>
                </a:cubicBezTo>
                <a:cubicBezTo>
                  <a:pt x="1117" y="192"/>
                  <a:pt x="979" y="165"/>
                  <a:pt x="840" y="145"/>
                </a:cubicBezTo>
                <a:cubicBezTo>
                  <a:pt x="755" y="129"/>
                  <a:pt x="665" y="118"/>
                  <a:pt x="575" y="118"/>
                </a:cubicBezTo>
                <a:cubicBezTo>
                  <a:pt x="501" y="118"/>
                  <a:pt x="427" y="126"/>
                  <a:pt x="356" y="145"/>
                </a:cubicBezTo>
                <a:cubicBezTo>
                  <a:pt x="214" y="173"/>
                  <a:pt x="100" y="259"/>
                  <a:pt x="1" y="359"/>
                </a:cubicBezTo>
                <a:cubicBezTo>
                  <a:pt x="99" y="282"/>
                  <a:pt x="232" y="273"/>
                  <a:pt x="360" y="273"/>
                </a:cubicBezTo>
                <a:cubicBezTo>
                  <a:pt x="397" y="273"/>
                  <a:pt x="434" y="274"/>
                  <a:pt x="470" y="274"/>
                </a:cubicBezTo>
                <a:cubicBezTo>
                  <a:pt x="656" y="274"/>
                  <a:pt x="826" y="330"/>
                  <a:pt x="1011" y="359"/>
                </a:cubicBezTo>
                <a:cubicBezTo>
                  <a:pt x="1094" y="372"/>
                  <a:pt x="1177" y="379"/>
                  <a:pt x="1260" y="379"/>
                </a:cubicBezTo>
                <a:cubicBezTo>
                  <a:pt x="1362" y="379"/>
                  <a:pt x="1464" y="368"/>
                  <a:pt x="1567" y="344"/>
                </a:cubicBezTo>
                <a:cubicBezTo>
                  <a:pt x="1652" y="316"/>
                  <a:pt x="1737" y="287"/>
                  <a:pt x="1808" y="245"/>
                </a:cubicBezTo>
                <a:cubicBezTo>
                  <a:pt x="1893" y="202"/>
                  <a:pt x="1937" y="160"/>
                  <a:pt x="2007" y="88"/>
                </a:cubicBezTo>
                <a:cubicBezTo>
                  <a:pt x="2046" y="50"/>
                  <a:pt x="2015" y="0"/>
                  <a:pt x="1967" y="0"/>
                </a:cubicBezTo>
                <a:close/>
              </a:path>
            </a:pathLst>
          </a:custGeom>
          <a:solidFill>
            <a:srgbClr val="1FD9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3"/>
          <p:cNvSpPr/>
          <p:nvPr/>
        </p:nvSpPr>
        <p:spPr>
          <a:xfrm>
            <a:off x="-122612" y="3917675"/>
            <a:ext cx="9570839" cy="1172527"/>
          </a:xfrm>
          <a:custGeom>
            <a:avLst/>
            <a:gdLst/>
            <a:ahLst/>
            <a:cxnLst/>
            <a:rect l="l" t="t" r="r" b="b"/>
            <a:pathLst>
              <a:path w="58706" h="9819" extrusionOk="0">
                <a:moveTo>
                  <a:pt x="58706" y="0"/>
                </a:moveTo>
                <a:cubicBezTo>
                  <a:pt x="58193" y="0"/>
                  <a:pt x="57381" y="627"/>
                  <a:pt x="56912" y="868"/>
                </a:cubicBezTo>
                <a:cubicBezTo>
                  <a:pt x="56157" y="1253"/>
                  <a:pt x="55275" y="1409"/>
                  <a:pt x="54435" y="1623"/>
                </a:cubicBezTo>
                <a:cubicBezTo>
                  <a:pt x="52870" y="1993"/>
                  <a:pt x="51475" y="2819"/>
                  <a:pt x="49865" y="3104"/>
                </a:cubicBezTo>
                <a:cubicBezTo>
                  <a:pt x="48998" y="3260"/>
                  <a:pt x="48115" y="3246"/>
                  <a:pt x="47246" y="3474"/>
                </a:cubicBezTo>
                <a:cubicBezTo>
                  <a:pt x="46151" y="3758"/>
                  <a:pt x="45140" y="4015"/>
                  <a:pt x="43987" y="4085"/>
                </a:cubicBezTo>
                <a:cubicBezTo>
                  <a:pt x="43800" y="4096"/>
                  <a:pt x="43608" y="4100"/>
                  <a:pt x="43413" y="4100"/>
                </a:cubicBezTo>
                <a:cubicBezTo>
                  <a:pt x="42756" y="4100"/>
                  <a:pt x="42059" y="4053"/>
                  <a:pt x="41373" y="4053"/>
                </a:cubicBezTo>
                <a:cubicBezTo>
                  <a:pt x="40660" y="4053"/>
                  <a:pt x="39959" y="4104"/>
                  <a:pt x="39332" y="4313"/>
                </a:cubicBezTo>
                <a:cubicBezTo>
                  <a:pt x="38421" y="4626"/>
                  <a:pt x="37752" y="5410"/>
                  <a:pt x="36713" y="5524"/>
                </a:cubicBezTo>
                <a:cubicBezTo>
                  <a:pt x="36532" y="5546"/>
                  <a:pt x="36353" y="5555"/>
                  <a:pt x="36174" y="5555"/>
                </a:cubicBezTo>
                <a:cubicBezTo>
                  <a:pt x="35368" y="5555"/>
                  <a:pt x="34573" y="5369"/>
                  <a:pt x="33758" y="5369"/>
                </a:cubicBezTo>
                <a:cubicBezTo>
                  <a:pt x="33498" y="5369"/>
                  <a:pt x="33235" y="5388"/>
                  <a:pt x="32969" y="5438"/>
                </a:cubicBezTo>
                <a:cubicBezTo>
                  <a:pt x="31901" y="5637"/>
                  <a:pt x="31474" y="6306"/>
                  <a:pt x="30563" y="6691"/>
                </a:cubicBezTo>
                <a:cubicBezTo>
                  <a:pt x="29911" y="6956"/>
                  <a:pt x="29171" y="7017"/>
                  <a:pt x="28433" y="7017"/>
                </a:cubicBezTo>
                <a:cubicBezTo>
                  <a:pt x="27867" y="7017"/>
                  <a:pt x="27302" y="6981"/>
                  <a:pt x="26777" y="6975"/>
                </a:cubicBezTo>
                <a:cubicBezTo>
                  <a:pt x="26549" y="6975"/>
                  <a:pt x="26360" y="6984"/>
                  <a:pt x="26183" y="6984"/>
                </a:cubicBezTo>
                <a:cubicBezTo>
                  <a:pt x="25863" y="6984"/>
                  <a:pt x="25588" y="6955"/>
                  <a:pt x="25211" y="6790"/>
                </a:cubicBezTo>
                <a:cubicBezTo>
                  <a:pt x="24727" y="6577"/>
                  <a:pt x="24300" y="6264"/>
                  <a:pt x="23831" y="6064"/>
                </a:cubicBezTo>
                <a:cubicBezTo>
                  <a:pt x="23508" y="5937"/>
                  <a:pt x="23191" y="5889"/>
                  <a:pt x="22874" y="5889"/>
                </a:cubicBezTo>
                <a:cubicBezTo>
                  <a:pt x="22448" y="5889"/>
                  <a:pt x="22022" y="5974"/>
                  <a:pt x="21582" y="6064"/>
                </a:cubicBezTo>
                <a:cubicBezTo>
                  <a:pt x="20998" y="6192"/>
                  <a:pt x="20457" y="6562"/>
                  <a:pt x="19916" y="6676"/>
                </a:cubicBezTo>
                <a:cubicBezTo>
                  <a:pt x="19783" y="6705"/>
                  <a:pt x="19646" y="6717"/>
                  <a:pt x="19507" y="6717"/>
                </a:cubicBezTo>
                <a:cubicBezTo>
                  <a:pt x="18614" y="6717"/>
                  <a:pt x="17604" y="6205"/>
                  <a:pt x="16742" y="6192"/>
                </a:cubicBezTo>
                <a:cubicBezTo>
                  <a:pt x="16729" y="6192"/>
                  <a:pt x="16715" y="6192"/>
                  <a:pt x="16702" y="6192"/>
                </a:cubicBezTo>
                <a:cubicBezTo>
                  <a:pt x="16122" y="6192"/>
                  <a:pt x="15647" y="6477"/>
                  <a:pt x="15062" y="6477"/>
                </a:cubicBezTo>
                <a:cubicBezTo>
                  <a:pt x="14478" y="6477"/>
                  <a:pt x="13838" y="6334"/>
                  <a:pt x="13297" y="6121"/>
                </a:cubicBezTo>
                <a:cubicBezTo>
                  <a:pt x="12329" y="5751"/>
                  <a:pt x="11460" y="5467"/>
                  <a:pt x="10407" y="5467"/>
                </a:cubicBezTo>
                <a:cubicBezTo>
                  <a:pt x="9467" y="5467"/>
                  <a:pt x="8613" y="5366"/>
                  <a:pt x="7660" y="5239"/>
                </a:cubicBezTo>
                <a:cubicBezTo>
                  <a:pt x="6550" y="5082"/>
                  <a:pt x="5497" y="5167"/>
                  <a:pt x="4485" y="4598"/>
                </a:cubicBezTo>
                <a:cubicBezTo>
                  <a:pt x="3631" y="4100"/>
                  <a:pt x="2707" y="3829"/>
                  <a:pt x="1809" y="3360"/>
                </a:cubicBezTo>
                <a:cubicBezTo>
                  <a:pt x="1453" y="3181"/>
                  <a:pt x="425" y="2159"/>
                  <a:pt x="208" y="2159"/>
                </a:cubicBezTo>
                <a:cubicBezTo>
                  <a:pt x="200" y="2159"/>
                  <a:pt x="192" y="2161"/>
                  <a:pt x="186" y="2164"/>
                </a:cubicBezTo>
                <a:cubicBezTo>
                  <a:pt x="1" y="2762"/>
                  <a:pt x="885" y="3573"/>
                  <a:pt x="1255" y="3858"/>
                </a:cubicBezTo>
                <a:cubicBezTo>
                  <a:pt x="2137" y="4499"/>
                  <a:pt x="2593" y="5452"/>
                  <a:pt x="3631" y="5936"/>
                </a:cubicBezTo>
                <a:cubicBezTo>
                  <a:pt x="4102" y="6150"/>
                  <a:pt x="4713" y="6264"/>
                  <a:pt x="5126" y="6534"/>
                </a:cubicBezTo>
                <a:cubicBezTo>
                  <a:pt x="5497" y="6761"/>
                  <a:pt x="5383" y="6919"/>
                  <a:pt x="5981" y="6947"/>
                </a:cubicBezTo>
                <a:cubicBezTo>
                  <a:pt x="6196" y="6964"/>
                  <a:pt x="6415" y="6970"/>
                  <a:pt x="6634" y="6970"/>
                </a:cubicBezTo>
                <a:cubicBezTo>
                  <a:pt x="6792" y="6970"/>
                  <a:pt x="6949" y="6967"/>
                  <a:pt x="7105" y="6961"/>
                </a:cubicBezTo>
                <a:cubicBezTo>
                  <a:pt x="7575" y="6932"/>
                  <a:pt x="8030" y="6875"/>
                  <a:pt x="8500" y="6833"/>
                </a:cubicBezTo>
                <a:cubicBezTo>
                  <a:pt x="8572" y="6827"/>
                  <a:pt x="8640" y="6825"/>
                  <a:pt x="8704" y="6825"/>
                </a:cubicBezTo>
                <a:cubicBezTo>
                  <a:pt x="9260" y="6825"/>
                  <a:pt x="9549" y="7026"/>
                  <a:pt x="10122" y="7103"/>
                </a:cubicBezTo>
                <a:cubicBezTo>
                  <a:pt x="10199" y="7113"/>
                  <a:pt x="10275" y="7117"/>
                  <a:pt x="10350" y="7117"/>
                </a:cubicBezTo>
                <a:cubicBezTo>
                  <a:pt x="10933" y="7117"/>
                  <a:pt x="11447" y="6848"/>
                  <a:pt x="11968" y="6848"/>
                </a:cubicBezTo>
                <a:cubicBezTo>
                  <a:pt x="12143" y="6848"/>
                  <a:pt x="12320" y="6879"/>
                  <a:pt x="12500" y="6961"/>
                </a:cubicBezTo>
                <a:cubicBezTo>
                  <a:pt x="13183" y="7260"/>
                  <a:pt x="13852" y="7786"/>
                  <a:pt x="14620" y="7858"/>
                </a:cubicBezTo>
                <a:cubicBezTo>
                  <a:pt x="14713" y="7867"/>
                  <a:pt x="14801" y="7870"/>
                  <a:pt x="14885" y="7870"/>
                </a:cubicBezTo>
                <a:cubicBezTo>
                  <a:pt x="15205" y="7870"/>
                  <a:pt x="15470" y="7820"/>
                  <a:pt x="15746" y="7820"/>
                </a:cubicBezTo>
                <a:cubicBezTo>
                  <a:pt x="15977" y="7820"/>
                  <a:pt x="16216" y="7855"/>
                  <a:pt x="16499" y="7986"/>
                </a:cubicBezTo>
                <a:cubicBezTo>
                  <a:pt x="17141" y="8285"/>
                  <a:pt x="17866" y="8826"/>
                  <a:pt x="18606" y="8826"/>
                </a:cubicBezTo>
                <a:cubicBezTo>
                  <a:pt x="19418" y="8826"/>
                  <a:pt x="19731" y="8114"/>
                  <a:pt x="20400" y="7872"/>
                </a:cubicBezTo>
                <a:cubicBezTo>
                  <a:pt x="20564" y="7808"/>
                  <a:pt x="20720" y="7780"/>
                  <a:pt x="20867" y="7780"/>
                </a:cubicBezTo>
                <a:cubicBezTo>
                  <a:pt x="21777" y="7780"/>
                  <a:pt x="22384" y="8862"/>
                  <a:pt x="23034" y="9438"/>
                </a:cubicBezTo>
                <a:cubicBezTo>
                  <a:pt x="23351" y="9715"/>
                  <a:pt x="23621" y="9818"/>
                  <a:pt x="23887" y="9818"/>
                </a:cubicBezTo>
                <a:cubicBezTo>
                  <a:pt x="24276" y="9818"/>
                  <a:pt x="24655" y="9595"/>
                  <a:pt x="25154" y="9367"/>
                </a:cubicBezTo>
                <a:cubicBezTo>
                  <a:pt x="25475" y="9229"/>
                  <a:pt x="25729" y="9178"/>
                  <a:pt x="25956" y="9178"/>
                </a:cubicBezTo>
                <a:cubicBezTo>
                  <a:pt x="26456" y="9178"/>
                  <a:pt x="26828" y="9421"/>
                  <a:pt x="27503" y="9509"/>
                </a:cubicBezTo>
                <a:cubicBezTo>
                  <a:pt x="27542" y="9514"/>
                  <a:pt x="27580" y="9516"/>
                  <a:pt x="27619" y="9516"/>
                </a:cubicBezTo>
                <a:cubicBezTo>
                  <a:pt x="28134" y="9516"/>
                  <a:pt x="28615" y="9148"/>
                  <a:pt x="29136" y="9148"/>
                </a:cubicBezTo>
                <a:cubicBezTo>
                  <a:pt x="29203" y="9148"/>
                  <a:pt x="29271" y="9154"/>
                  <a:pt x="29339" y="9168"/>
                </a:cubicBezTo>
                <a:cubicBezTo>
                  <a:pt x="29829" y="9273"/>
                  <a:pt x="30195" y="9601"/>
                  <a:pt x="30713" y="9601"/>
                </a:cubicBezTo>
                <a:cubicBezTo>
                  <a:pt x="30753" y="9601"/>
                  <a:pt x="30793" y="9599"/>
                  <a:pt x="30834" y="9595"/>
                </a:cubicBezTo>
                <a:cubicBezTo>
                  <a:pt x="31831" y="9509"/>
                  <a:pt x="31702" y="8840"/>
                  <a:pt x="31958" y="8128"/>
                </a:cubicBezTo>
                <a:cubicBezTo>
                  <a:pt x="32240" y="7340"/>
                  <a:pt x="32800" y="6733"/>
                  <a:pt x="33638" y="6733"/>
                </a:cubicBezTo>
                <a:cubicBezTo>
                  <a:pt x="33648" y="6733"/>
                  <a:pt x="33657" y="6733"/>
                  <a:pt x="33666" y="6733"/>
                </a:cubicBezTo>
                <a:cubicBezTo>
                  <a:pt x="34407" y="6748"/>
                  <a:pt x="34834" y="7075"/>
                  <a:pt x="35418" y="7445"/>
                </a:cubicBezTo>
                <a:cubicBezTo>
                  <a:pt x="36143" y="7915"/>
                  <a:pt x="36984" y="8071"/>
                  <a:pt x="37851" y="8114"/>
                </a:cubicBezTo>
                <a:cubicBezTo>
                  <a:pt x="38079" y="8126"/>
                  <a:pt x="38335" y="8138"/>
                  <a:pt x="38601" y="8138"/>
                </a:cubicBezTo>
                <a:cubicBezTo>
                  <a:pt x="39281" y="8138"/>
                  <a:pt x="40026" y="8060"/>
                  <a:pt x="40528" y="7701"/>
                </a:cubicBezTo>
                <a:cubicBezTo>
                  <a:pt x="41112" y="7302"/>
                  <a:pt x="40898" y="7118"/>
                  <a:pt x="40898" y="6548"/>
                </a:cubicBezTo>
                <a:cubicBezTo>
                  <a:pt x="40912" y="5680"/>
                  <a:pt x="42450" y="5239"/>
                  <a:pt x="43232" y="5025"/>
                </a:cubicBezTo>
                <a:cubicBezTo>
                  <a:pt x="43380" y="4988"/>
                  <a:pt x="43513" y="4973"/>
                  <a:pt x="43640" y="4973"/>
                </a:cubicBezTo>
                <a:cubicBezTo>
                  <a:pt x="44050" y="4973"/>
                  <a:pt x="44387" y="5127"/>
                  <a:pt x="44898" y="5182"/>
                </a:cubicBezTo>
                <a:cubicBezTo>
                  <a:pt x="44980" y="5190"/>
                  <a:pt x="45051" y="5194"/>
                  <a:pt x="45113" y="5194"/>
                </a:cubicBezTo>
                <a:cubicBezTo>
                  <a:pt x="45495" y="5194"/>
                  <a:pt x="45566" y="5052"/>
                  <a:pt x="45994" y="4869"/>
                </a:cubicBezTo>
                <a:cubicBezTo>
                  <a:pt x="46376" y="4693"/>
                  <a:pt x="46802" y="4620"/>
                  <a:pt x="47234" y="4620"/>
                </a:cubicBezTo>
                <a:cubicBezTo>
                  <a:pt x="47815" y="4620"/>
                  <a:pt x="48406" y="4752"/>
                  <a:pt x="48912" y="4939"/>
                </a:cubicBezTo>
                <a:cubicBezTo>
                  <a:pt x="49298" y="5074"/>
                  <a:pt x="49619" y="5144"/>
                  <a:pt x="49976" y="5144"/>
                </a:cubicBezTo>
                <a:cubicBezTo>
                  <a:pt x="50146" y="5144"/>
                  <a:pt x="50323" y="5128"/>
                  <a:pt x="50520" y="5096"/>
                </a:cubicBezTo>
                <a:cubicBezTo>
                  <a:pt x="51232" y="4983"/>
                  <a:pt x="51147" y="4882"/>
                  <a:pt x="51431" y="4385"/>
                </a:cubicBezTo>
                <a:cubicBezTo>
                  <a:pt x="51773" y="3772"/>
                  <a:pt x="52528" y="3047"/>
                  <a:pt x="53268" y="2890"/>
                </a:cubicBezTo>
                <a:cubicBezTo>
                  <a:pt x="54635" y="2605"/>
                  <a:pt x="55844" y="2235"/>
                  <a:pt x="57026" y="1438"/>
                </a:cubicBezTo>
                <a:cubicBezTo>
                  <a:pt x="57524" y="1096"/>
                  <a:pt x="58435" y="498"/>
                  <a:pt x="5870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3"/>
          <p:cNvSpPr/>
          <p:nvPr/>
        </p:nvSpPr>
        <p:spPr>
          <a:xfrm>
            <a:off x="5090878" y="1254935"/>
            <a:ext cx="1457684" cy="576911"/>
          </a:xfrm>
          <a:custGeom>
            <a:avLst/>
            <a:gdLst/>
            <a:ahLst/>
            <a:cxnLst/>
            <a:rect l="l" t="t" r="r" b="b"/>
            <a:pathLst>
              <a:path w="12268" h="4783" extrusionOk="0">
                <a:moveTo>
                  <a:pt x="3958" y="1"/>
                </a:moveTo>
                <a:cubicBezTo>
                  <a:pt x="3616" y="1"/>
                  <a:pt x="3226" y="115"/>
                  <a:pt x="2787" y="383"/>
                </a:cubicBezTo>
                <a:cubicBezTo>
                  <a:pt x="757" y="1626"/>
                  <a:pt x="1760" y="3244"/>
                  <a:pt x="2326" y="3580"/>
                </a:cubicBezTo>
                <a:lnTo>
                  <a:pt x="2326" y="3580"/>
                </a:lnTo>
                <a:cubicBezTo>
                  <a:pt x="2001" y="3435"/>
                  <a:pt x="1703" y="3372"/>
                  <a:pt x="1438" y="3372"/>
                </a:cubicBezTo>
                <a:cubicBezTo>
                  <a:pt x="525" y="3372"/>
                  <a:pt x="0" y="4114"/>
                  <a:pt x="54" y="4782"/>
                </a:cubicBezTo>
                <a:lnTo>
                  <a:pt x="12268" y="4782"/>
                </a:lnTo>
                <a:cubicBezTo>
                  <a:pt x="12268" y="3779"/>
                  <a:pt x="11531" y="3405"/>
                  <a:pt x="10933" y="3405"/>
                </a:cubicBezTo>
                <a:cubicBezTo>
                  <a:pt x="10632" y="3405"/>
                  <a:pt x="10365" y="3500"/>
                  <a:pt x="10246" y="3657"/>
                </a:cubicBezTo>
                <a:cubicBezTo>
                  <a:pt x="10229" y="2933"/>
                  <a:pt x="9809" y="2569"/>
                  <a:pt x="9338" y="2569"/>
                </a:cubicBezTo>
                <a:cubicBezTo>
                  <a:pt x="9032" y="2569"/>
                  <a:pt x="8705" y="2723"/>
                  <a:pt x="8453" y="3031"/>
                </a:cubicBezTo>
                <a:cubicBezTo>
                  <a:pt x="8228" y="2002"/>
                  <a:pt x="7674" y="1627"/>
                  <a:pt x="7135" y="1627"/>
                </a:cubicBezTo>
                <a:cubicBezTo>
                  <a:pt x="6506" y="1627"/>
                  <a:pt x="5897" y="2138"/>
                  <a:pt x="5850" y="2718"/>
                </a:cubicBezTo>
                <a:lnTo>
                  <a:pt x="5850" y="2718"/>
                </a:lnTo>
                <a:cubicBezTo>
                  <a:pt x="5877" y="1678"/>
                  <a:pt x="5271" y="1"/>
                  <a:pt x="3958" y="1"/>
                </a:cubicBezTo>
                <a:close/>
              </a:path>
            </a:pathLst>
          </a:custGeom>
          <a:solidFill>
            <a:srgbClr val="FFFFFF">
              <a:alpha val="5019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3"/>
          <p:cNvSpPr/>
          <p:nvPr/>
        </p:nvSpPr>
        <p:spPr>
          <a:xfrm>
            <a:off x="3549064" y="770492"/>
            <a:ext cx="781954" cy="336401"/>
          </a:xfrm>
          <a:custGeom>
            <a:avLst/>
            <a:gdLst/>
            <a:ahLst/>
            <a:cxnLst/>
            <a:rect l="l" t="t" r="r" b="b"/>
            <a:pathLst>
              <a:path w="6581" h="2789" extrusionOk="0">
                <a:moveTo>
                  <a:pt x="4120" y="1"/>
                </a:moveTo>
                <a:cubicBezTo>
                  <a:pt x="3423" y="1"/>
                  <a:pt x="2724" y="447"/>
                  <a:pt x="2287" y="1593"/>
                </a:cubicBezTo>
                <a:cubicBezTo>
                  <a:pt x="2061" y="1429"/>
                  <a:pt x="1809" y="1357"/>
                  <a:pt x="1559" y="1357"/>
                </a:cubicBezTo>
                <a:cubicBezTo>
                  <a:pt x="771" y="1357"/>
                  <a:pt x="1" y="2065"/>
                  <a:pt x="109" y="2789"/>
                </a:cubicBezTo>
                <a:lnTo>
                  <a:pt x="6344" y="2789"/>
                </a:lnTo>
                <a:cubicBezTo>
                  <a:pt x="6580" y="1398"/>
                  <a:pt x="5352" y="1"/>
                  <a:pt x="4120" y="1"/>
                </a:cubicBezTo>
                <a:close/>
              </a:path>
            </a:pathLst>
          </a:custGeom>
          <a:solidFill>
            <a:srgbClr val="FFFFFF">
              <a:alpha val="5019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3"/>
          <p:cNvSpPr/>
          <p:nvPr/>
        </p:nvSpPr>
        <p:spPr>
          <a:xfrm>
            <a:off x="7541172" y="719416"/>
            <a:ext cx="889719" cy="438564"/>
          </a:xfrm>
          <a:custGeom>
            <a:avLst/>
            <a:gdLst/>
            <a:ahLst/>
            <a:cxnLst/>
            <a:rect l="l" t="t" r="r" b="b"/>
            <a:pathLst>
              <a:path w="11418" h="5544" extrusionOk="0">
                <a:moveTo>
                  <a:pt x="2837" y="1"/>
                </a:moveTo>
                <a:cubicBezTo>
                  <a:pt x="2375" y="1"/>
                  <a:pt x="1846" y="186"/>
                  <a:pt x="1339" y="504"/>
                </a:cubicBezTo>
                <a:cubicBezTo>
                  <a:pt x="1" y="1344"/>
                  <a:pt x="1339" y="5543"/>
                  <a:pt x="1339" y="5543"/>
                </a:cubicBezTo>
                <a:lnTo>
                  <a:pt x="11417" y="5543"/>
                </a:lnTo>
                <a:cubicBezTo>
                  <a:pt x="11417" y="4074"/>
                  <a:pt x="10387" y="3471"/>
                  <a:pt x="9476" y="3471"/>
                </a:cubicBezTo>
                <a:cubicBezTo>
                  <a:pt x="8965" y="3471"/>
                  <a:pt x="8492" y="3660"/>
                  <a:pt x="8257" y="3992"/>
                </a:cubicBezTo>
                <a:cubicBezTo>
                  <a:pt x="8146" y="2253"/>
                  <a:pt x="7092" y="1061"/>
                  <a:pt x="5821" y="1061"/>
                </a:cubicBezTo>
                <a:cubicBezTo>
                  <a:pt x="5291" y="1061"/>
                  <a:pt x="4724" y="1268"/>
                  <a:pt x="4171" y="1728"/>
                </a:cubicBezTo>
                <a:cubicBezTo>
                  <a:pt x="4171" y="499"/>
                  <a:pt x="3594" y="1"/>
                  <a:pt x="2837" y="1"/>
                </a:cubicBezTo>
                <a:close/>
              </a:path>
            </a:pathLst>
          </a:custGeom>
          <a:solidFill>
            <a:srgbClr val="FFFFFF">
              <a:alpha val="5019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8"/>
          <p:cNvSpPr txBox="1">
            <a:spLocks noGrp="1"/>
          </p:cNvSpPr>
          <p:nvPr>
            <p:ph type="title"/>
          </p:nvPr>
        </p:nvSpPr>
        <p:spPr>
          <a:xfrm>
            <a:off x="1412250" y="553344"/>
            <a:ext cx="6319500" cy="2567552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89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91" name="Google Shape;91;p8"/>
          <p:cNvSpPr/>
          <p:nvPr/>
        </p:nvSpPr>
        <p:spPr>
          <a:xfrm>
            <a:off x="-25" y="3567272"/>
            <a:ext cx="9144025" cy="1654015"/>
          </a:xfrm>
          <a:custGeom>
            <a:avLst/>
            <a:gdLst/>
            <a:ahLst/>
            <a:cxnLst/>
            <a:rect l="l" t="t" r="r" b="b"/>
            <a:pathLst>
              <a:path w="38434" h="5832" extrusionOk="0">
                <a:moveTo>
                  <a:pt x="3974" y="0"/>
                </a:moveTo>
                <a:cubicBezTo>
                  <a:pt x="2468" y="0"/>
                  <a:pt x="1146" y="66"/>
                  <a:pt x="0" y="166"/>
                </a:cubicBezTo>
                <a:lnTo>
                  <a:pt x="0" y="5831"/>
                </a:lnTo>
                <a:lnTo>
                  <a:pt x="38434" y="5831"/>
                </a:lnTo>
                <a:lnTo>
                  <a:pt x="38434" y="2187"/>
                </a:lnTo>
                <a:cubicBezTo>
                  <a:pt x="37628" y="2226"/>
                  <a:pt x="36759" y="2244"/>
                  <a:pt x="35836" y="2244"/>
                </a:cubicBezTo>
                <a:cubicBezTo>
                  <a:pt x="32715" y="2244"/>
                  <a:pt x="28983" y="2036"/>
                  <a:pt x="25039" y="1717"/>
                </a:cubicBezTo>
                <a:cubicBezTo>
                  <a:pt x="22079" y="1489"/>
                  <a:pt x="19018" y="1204"/>
                  <a:pt x="16000" y="919"/>
                </a:cubicBezTo>
                <a:cubicBezTo>
                  <a:pt x="13922" y="707"/>
                  <a:pt x="11872" y="507"/>
                  <a:pt x="9907" y="308"/>
                </a:cubicBezTo>
                <a:cubicBezTo>
                  <a:pt x="7678" y="87"/>
                  <a:pt x="5705" y="0"/>
                  <a:pt x="397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8"/>
          <p:cNvSpPr/>
          <p:nvPr/>
        </p:nvSpPr>
        <p:spPr>
          <a:xfrm flipH="1">
            <a:off x="0" y="3567272"/>
            <a:ext cx="9144025" cy="1654015"/>
          </a:xfrm>
          <a:custGeom>
            <a:avLst/>
            <a:gdLst/>
            <a:ahLst/>
            <a:cxnLst/>
            <a:rect l="l" t="t" r="r" b="b"/>
            <a:pathLst>
              <a:path w="38434" h="5832" extrusionOk="0">
                <a:moveTo>
                  <a:pt x="3974" y="0"/>
                </a:moveTo>
                <a:cubicBezTo>
                  <a:pt x="2468" y="0"/>
                  <a:pt x="1146" y="66"/>
                  <a:pt x="0" y="166"/>
                </a:cubicBezTo>
                <a:lnTo>
                  <a:pt x="0" y="5831"/>
                </a:lnTo>
                <a:lnTo>
                  <a:pt x="38434" y="5831"/>
                </a:lnTo>
                <a:lnTo>
                  <a:pt x="38434" y="2187"/>
                </a:lnTo>
                <a:cubicBezTo>
                  <a:pt x="37628" y="2226"/>
                  <a:pt x="36759" y="2244"/>
                  <a:pt x="35836" y="2244"/>
                </a:cubicBezTo>
                <a:cubicBezTo>
                  <a:pt x="32715" y="2244"/>
                  <a:pt x="28983" y="2036"/>
                  <a:pt x="25039" y="1717"/>
                </a:cubicBezTo>
                <a:cubicBezTo>
                  <a:pt x="22079" y="1489"/>
                  <a:pt x="19018" y="1204"/>
                  <a:pt x="16000" y="919"/>
                </a:cubicBezTo>
                <a:cubicBezTo>
                  <a:pt x="13922" y="707"/>
                  <a:pt x="11872" y="507"/>
                  <a:pt x="9907" y="308"/>
                </a:cubicBezTo>
                <a:cubicBezTo>
                  <a:pt x="7678" y="87"/>
                  <a:pt x="5705" y="0"/>
                  <a:pt x="397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8"/>
          <p:cNvSpPr/>
          <p:nvPr/>
        </p:nvSpPr>
        <p:spPr>
          <a:xfrm flipH="1">
            <a:off x="1" y="4837597"/>
            <a:ext cx="9146043" cy="383688"/>
          </a:xfrm>
          <a:custGeom>
            <a:avLst/>
            <a:gdLst/>
            <a:ahLst/>
            <a:cxnLst/>
            <a:rect l="l" t="t" r="r" b="b"/>
            <a:pathLst>
              <a:path w="38434" h="5832" extrusionOk="0">
                <a:moveTo>
                  <a:pt x="3974" y="0"/>
                </a:moveTo>
                <a:cubicBezTo>
                  <a:pt x="2468" y="0"/>
                  <a:pt x="1146" y="66"/>
                  <a:pt x="0" y="166"/>
                </a:cubicBezTo>
                <a:lnTo>
                  <a:pt x="0" y="5831"/>
                </a:lnTo>
                <a:lnTo>
                  <a:pt x="38434" y="5831"/>
                </a:lnTo>
                <a:lnTo>
                  <a:pt x="38434" y="2187"/>
                </a:lnTo>
                <a:cubicBezTo>
                  <a:pt x="37628" y="2226"/>
                  <a:pt x="36759" y="2244"/>
                  <a:pt x="35836" y="2244"/>
                </a:cubicBezTo>
                <a:cubicBezTo>
                  <a:pt x="32715" y="2244"/>
                  <a:pt x="28983" y="2036"/>
                  <a:pt x="25039" y="1717"/>
                </a:cubicBezTo>
                <a:cubicBezTo>
                  <a:pt x="22079" y="1489"/>
                  <a:pt x="19018" y="1204"/>
                  <a:pt x="16000" y="919"/>
                </a:cubicBezTo>
                <a:cubicBezTo>
                  <a:pt x="13922" y="707"/>
                  <a:pt x="11872" y="507"/>
                  <a:pt x="9907" y="308"/>
                </a:cubicBezTo>
                <a:cubicBezTo>
                  <a:pt x="7678" y="87"/>
                  <a:pt x="5705" y="0"/>
                  <a:pt x="397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8"/>
          <p:cNvSpPr/>
          <p:nvPr/>
        </p:nvSpPr>
        <p:spPr>
          <a:xfrm>
            <a:off x="1154258" y="1653652"/>
            <a:ext cx="1261702" cy="499347"/>
          </a:xfrm>
          <a:custGeom>
            <a:avLst/>
            <a:gdLst/>
            <a:ahLst/>
            <a:cxnLst/>
            <a:rect l="l" t="t" r="r" b="b"/>
            <a:pathLst>
              <a:path w="12268" h="4783" extrusionOk="0">
                <a:moveTo>
                  <a:pt x="3958" y="1"/>
                </a:moveTo>
                <a:cubicBezTo>
                  <a:pt x="3616" y="1"/>
                  <a:pt x="3226" y="115"/>
                  <a:pt x="2787" y="383"/>
                </a:cubicBezTo>
                <a:cubicBezTo>
                  <a:pt x="757" y="1626"/>
                  <a:pt x="1760" y="3244"/>
                  <a:pt x="2326" y="3580"/>
                </a:cubicBezTo>
                <a:lnTo>
                  <a:pt x="2326" y="3580"/>
                </a:lnTo>
                <a:cubicBezTo>
                  <a:pt x="2001" y="3435"/>
                  <a:pt x="1703" y="3372"/>
                  <a:pt x="1438" y="3372"/>
                </a:cubicBezTo>
                <a:cubicBezTo>
                  <a:pt x="525" y="3372"/>
                  <a:pt x="0" y="4114"/>
                  <a:pt x="54" y="4782"/>
                </a:cubicBezTo>
                <a:lnTo>
                  <a:pt x="12268" y="4782"/>
                </a:lnTo>
                <a:cubicBezTo>
                  <a:pt x="12268" y="3779"/>
                  <a:pt x="11531" y="3405"/>
                  <a:pt x="10933" y="3405"/>
                </a:cubicBezTo>
                <a:cubicBezTo>
                  <a:pt x="10632" y="3405"/>
                  <a:pt x="10365" y="3500"/>
                  <a:pt x="10246" y="3657"/>
                </a:cubicBezTo>
                <a:cubicBezTo>
                  <a:pt x="10229" y="2933"/>
                  <a:pt x="9809" y="2569"/>
                  <a:pt x="9338" y="2569"/>
                </a:cubicBezTo>
                <a:cubicBezTo>
                  <a:pt x="9032" y="2569"/>
                  <a:pt x="8705" y="2723"/>
                  <a:pt x="8453" y="3031"/>
                </a:cubicBezTo>
                <a:cubicBezTo>
                  <a:pt x="8228" y="2002"/>
                  <a:pt x="7674" y="1627"/>
                  <a:pt x="7135" y="1627"/>
                </a:cubicBezTo>
                <a:cubicBezTo>
                  <a:pt x="6506" y="1627"/>
                  <a:pt x="5897" y="2138"/>
                  <a:pt x="5850" y="2718"/>
                </a:cubicBezTo>
                <a:lnTo>
                  <a:pt x="5850" y="2718"/>
                </a:lnTo>
                <a:cubicBezTo>
                  <a:pt x="5877" y="1678"/>
                  <a:pt x="5271" y="1"/>
                  <a:pt x="3958" y="1"/>
                </a:cubicBezTo>
                <a:close/>
              </a:path>
            </a:pathLst>
          </a:custGeom>
          <a:solidFill>
            <a:srgbClr val="FFFFFF">
              <a:alpha val="5019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8"/>
          <p:cNvSpPr/>
          <p:nvPr/>
        </p:nvSpPr>
        <p:spPr>
          <a:xfrm>
            <a:off x="5319952" y="3069302"/>
            <a:ext cx="834121" cy="291162"/>
          </a:xfrm>
          <a:custGeom>
            <a:avLst/>
            <a:gdLst/>
            <a:ahLst/>
            <a:cxnLst/>
            <a:rect l="l" t="t" r="r" b="b"/>
            <a:pathLst>
              <a:path w="7464" h="3247" extrusionOk="0">
                <a:moveTo>
                  <a:pt x="3325" y="0"/>
                </a:moveTo>
                <a:cubicBezTo>
                  <a:pt x="2309" y="0"/>
                  <a:pt x="1625" y="1087"/>
                  <a:pt x="1919" y="2250"/>
                </a:cubicBezTo>
                <a:cubicBezTo>
                  <a:pt x="1815" y="2013"/>
                  <a:pt x="1610" y="1913"/>
                  <a:pt x="1376" y="1913"/>
                </a:cubicBezTo>
                <a:cubicBezTo>
                  <a:pt x="781" y="1913"/>
                  <a:pt x="1" y="2561"/>
                  <a:pt x="226" y="3246"/>
                </a:cubicBezTo>
                <a:lnTo>
                  <a:pt x="7442" y="3246"/>
                </a:lnTo>
                <a:cubicBezTo>
                  <a:pt x="7464" y="2847"/>
                  <a:pt x="7290" y="2433"/>
                  <a:pt x="6933" y="2433"/>
                </a:cubicBezTo>
                <a:cubicBezTo>
                  <a:pt x="6818" y="2433"/>
                  <a:pt x="6684" y="2476"/>
                  <a:pt x="6531" y="2577"/>
                </a:cubicBezTo>
                <a:cubicBezTo>
                  <a:pt x="6499" y="2083"/>
                  <a:pt x="6147" y="1861"/>
                  <a:pt x="5748" y="1861"/>
                </a:cubicBezTo>
                <a:cubicBezTo>
                  <a:pt x="5433" y="1861"/>
                  <a:pt x="5090" y="1999"/>
                  <a:pt x="4851" y="2250"/>
                </a:cubicBezTo>
                <a:cubicBezTo>
                  <a:pt x="5250" y="1267"/>
                  <a:pt x="4638" y="171"/>
                  <a:pt x="3528" y="14"/>
                </a:cubicBezTo>
                <a:cubicBezTo>
                  <a:pt x="3459" y="5"/>
                  <a:pt x="3391" y="0"/>
                  <a:pt x="3325" y="0"/>
                </a:cubicBezTo>
                <a:close/>
              </a:path>
            </a:pathLst>
          </a:custGeom>
          <a:solidFill>
            <a:srgbClr val="FFFFFF">
              <a:alpha val="5019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9"/>
          <p:cNvSpPr txBox="1">
            <a:spLocks noGrp="1"/>
          </p:cNvSpPr>
          <p:nvPr>
            <p:ph type="title"/>
          </p:nvPr>
        </p:nvSpPr>
        <p:spPr>
          <a:xfrm>
            <a:off x="2371800" y="547558"/>
            <a:ext cx="4400400" cy="491827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98" name="Google Shape;98;p9"/>
          <p:cNvSpPr txBox="1">
            <a:spLocks noGrp="1"/>
          </p:cNvSpPr>
          <p:nvPr>
            <p:ph type="subTitle" idx="1"/>
          </p:nvPr>
        </p:nvSpPr>
        <p:spPr>
          <a:xfrm>
            <a:off x="1969200" y="1466371"/>
            <a:ext cx="5205600" cy="134788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"/>
          <p:cNvSpPr/>
          <p:nvPr/>
        </p:nvSpPr>
        <p:spPr>
          <a:xfrm>
            <a:off x="-6755" y="1910486"/>
            <a:ext cx="9146073" cy="1840669"/>
          </a:xfrm>
          <a:custGeom>
            <a:avLst/>
            <a:gdLst/>
            <a:ahLst/>
            <a:cxnLst/>
            <a:rect l="l" t="t" r="r" b="b"/>
            <a:pathLst>
              <a:path w="38420" h="7617" extrusionOk="0">
                <a:moveTo>
                  <a:pt x="2861" y="1"/>
                </a:moveTo>
                <a:cubicBezTo>
                  <a:pt x="2307" y="1"/>
                  <a:pt x="1823" y="328"/>
                  <a:pt x="1609" y="812"/>
                </a:cubicBezTo>
                <a:cubicBezTo>
                  <a:pt x="1438" y="627"/>
                  <a:pt x="1197" y="513"/>
                  <a:pt x="940" y="513"/>
                </a:cubicBezTo>
                <a:cubicBezTo>
                  <a:pt x="413" y="513"/>
                  <a:pt x="1" y="940"/>
                  <a:pt x="1" y="1467"/>
                </a:cubicBezTo>
                <a:lnTo>
                  <a:pt x="1" y="7617"/>
                </a:lnTo>
                <a:lnTo>
                  <a:pt x="38420" y="7617"/>
                </a:lnTo>
                <a:lnTo>
                  <a:pt x="38420" y="4457"/>
                </a:lnTo>
                <a:cubicBezTo>
                  <a:pt x="38420" y="3161"/>
                  <a:pt x="37366" y="2107"/>
                  <a:pt x="36071" y="2107"/>
                </a:cubicBezTo>
                <a:cubicBezTo>
                  <a:pt x="35231" y="2107"/>
                  <a:pt x="34506" y="2534"/>
                  <a:pt x="34092" y="3189"/>
                </a:cubicBezTo>
                <a:cubicBezTo>
                  <a:pt x="33822" y="2904"/>
                  <a:pt x="33424" y="2720"/>
                  <a:pt x="32997" y="2720"/>
                </a:cubicBezTo>
                <a:cubicBezTo>
                  <a:pt x="32257" y="2720"/>
                  <a:pt x="31644" y="3261"/>
                  <a:pt x="31530" y="3958"/>
                </a:cubicBezTo>
                <a:cubicBezTo>
                  <a:pt x="31431" y="3929"/>
                  <a:pt x="31331" y="3901"/>
                  <a:pt x="31217" y="3901"/>
                </a:cubicBezTo>
                <a:cubicBezTo>
                  <a:pt x="30818" y="3901"/>
                  <a:pt x="30477" y="4172"/>
                  <a:pt x="30349" y="4527"/>
                </a:cubicBezTo>
                <a:cubicBezTo>
                  <a:pt x="30150" y="4413"/>
                  <a:pt x="29922" y="4356"/>
                  <a:pt x="29680" y="4356"/>
                </a:cubicBezTo>
                <a:cubicBezTo>
                  <a:pt x="29053" y="4356"/>
                  <a:pt x="28527" y="4770"/>
                  <a:pt x="28370" y="5353"/>
                </a:cubicBezTo>
                <a:cubicBezTo>
                  <a:pt x="28157" y="5125"/>
                  <a:pt x="27858" y="4983"/>
                  <a:pt x="27531" y="4983"/>
                </a:cubicBezTo>
                <a:cubicBezTo>
                  <a:pt x="27487" y="4983"/>
                  <a:pt x="27430" y="4997"/>
                  <a:pt x="27388" y="4997"/>
                </a:cubicBezTo>
                <a:lnTo>
                  <a:pt x="27388" y="4884"/>
                </a:lnTo>
                <a:cubicBezTo>
                  <a:pt x="27388" y="4043"/>
                  <a:pt x="26705" y="3360"/>
                  <a:pt x="25865" y="3360"/>
                </a:cubicBezTo>
                <a:cubicBezTo>
                  <a:pt x="25225" y="3360"/>
                  <a:pt x="24669" y="3758"/>
                  <a:pt x="24456" y="4328"/>
                </a:cubicBezTo>
                <a:cubicBezTo>
                  <a:pt x="24270" y="4214"/>
                  <a:pt x="24043" y="4157"/>
                  <a:pt x="23815" y="4157"/>
                </a:cubicBezTo>
                <a:cubicBezTo>
                  <a:pt x="23659" y="4157"/>
                  <a:pt x="23517" y="4186"/>
                  <a:pt x="23374" y="4229"/>
                </a:cubicBezTo>
                <a:cubicBezTo>
                  <a:pt x="23388" y="4214"/>
                  <a:pt x="23388" y="4200"/>
                  <a:pt x="23388" y="4172"/>
                </a:cubicBezTo>
                <a:cubicBezTo>
                  <a:pt x="23388" y="3375"/>
                  <a:pt x="22733" y="2720"/>
                  <a:pt x="21922" y="2720"/>
                </a:cubicBezTo>
                <a:cubicBezTo>
                  <a:pt x="21253" y="2720"/>
                  <a:pt x="20683" y="3189"/>
                  <a:pt x="20527" y="3815"/>
                </a:cubicBezTo>
                <a:cubicBezTo>
                  <a:pt x="20342" y="3702"/>
                  <a:pt x="20142" y="3645"/>
                  <a:pt x="19929" y="3645"/>
                </a:cubicBezTo>
                <a:cubicBezTo>
                  <a:pt x="19303" y="3645"/>
                  <a:pt x="18804" y="4143"/>
                  <a:pt x="18791" y="4755"/>
                </a:cubicBezTo>
                <a:cubicBezTo>
                  <a:pt x="18463" y="4599"/>
                  <a:pt x="18093" y="4499"/>
                  <a:pt x="17709" y="4499"/>
                </a:cubicBezTo>
                <a:cubicBezTo>
                  <a:pt x="17225" y="4499"/>
                  <a:pt x="16783" y="4641"/>
                  <a:pt x="16399" y="4884"/>
                </a:cubicBezTo>
                <a:cubicBezTo>
                  <a:pt x="16228" y="4669"/>
                  <a:pt x="15957" y="4527"/>
                  <a:pt x="15659" y="4527"/>
                </a:cubicBezTo>
                <a:cubicBezTo>
                  <a:pt x="15232" y="4527"/>
                  <a:pt x="14875" y="4798"/>
                  <a:pt x="14733" y="5168"/>
                </a:cubicBezTo>
                <a:cubicBezTo>
                  <a:pt x="14492" y="5054"/>
                  <a:pt x="14221" y="4983"/>
                  <a:pt x="13936" y="4983"/>
                </a:cubicBezTo>
                <a:cubicBezTo>
                  <a:pt x="13794" y="4983"/>
                  <a:pt x="13666" y="5011"/>
                  <a:pt x="13537" y="5026"/>
                </a:cubicBezTo>
                <a:lnTo>
                  <a:pt x="13537" y="4926"/>
                </a:lnTo>
                <a:cubicBezTo>
                  <a:pt x="13537" y="4058"/>
                  <a:pt x="12826" y="3360"/>
                  <a:pt x="11972" y="3360"/>
                </a:cubicBezTo>
                <a:cubicBezTo>
                  <a:pt x="11231" y="3360"/>
                  <a:pt x="10620" y="3872"/>
                  <a:pt x="10449" y="4556"/>
                </a:cubicBezTo>
                <a:cubicBezTo>
                  <a:pt x="10164" y="4157"/>
                  <a:pt x="9694" y="3901"/>
                  <a:pt x="9182" y="3901"/>
                </a:cubicBezTo>
                <a:cubicBezTo>
                  <a:pt x="8982" y="3901"/>
                  <a:pt x="8783" y="3944"/>
                  <a:pt x="8612" y="4015"/>
                </a:cubicBezTo>
                <a:cubicBezTo>
                  <a:pt x="8641" y="3887"/>
                  <a:pt x="8656" y="3773"/>
                  <a:pt x="8656" y="3645"/>
                </a:cubicBezTo>
                <a:cubicBezTo>
                  <a:pt x="8656" y="2791"/>
                  <a:pt x="7972" y="2107"/>
                  <a:pt x="7132" y="2107"/>
                </a:cubicBezTo>
                <a:cubicBezTo>
                  <a:pt x="6606" y="2107"/>
                  <a:pt x="6150" y="2363"/>
                  <a:pt x="5879" y="2762"/>
                </a:cubicBezTo>
                <a:cubicBezTo>
                  <a:pt x="5723" y="2207"/>
                  <a:pt x="5211" y="1794"/>
                  <a:pt x="4613" y="1794"/>
                </a:cubicBezTo>
                <a:cubicBezTo>
                  <a:pt x="4427" y="1794"/>
                  <a:pt x="4256" y="1837"/>
                  <a:pt x="4100" y="1908"/>
                </a:cubicBezTo>
                <a:cubicBezTo>
                  <a:pt x="4171" y="1737"/>
                  <a:pt x="4214" y="1553"/>
                  <a:pt x="4214" y="1353"/>
                </a:cubicBezTo>
                <a:cubicBezTo>
                  <a:pt x="4214" y="613"/>
                  <a:pt x="3602" y="1"/>
                  <a:pt x="2861" y="1"/>
                </a:cubicBezTo>
                <a:close/>
              </a:path>
            </a:pathLst>
          </a:custGeom>
          <a:solidFill>
            <a:srgbClr val="FFFFFF">
              <a:alpha val="5019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9"/>
          <p:cNvSpPr/>
          <p:nvPr/>
        </p:nvSpPr>
        <p:spPr>
          <a:xfrm flipH="1">
            <a:off x="0" y="3380620"/>
            <a:ext cx="9144006" cy="1840667"/>
          </a:xfrm>
          <a:custGeom>
            <a:avLst/>
            <a:gdLst/>
            <a:ahLst/>
            <a:cxnLst/>
            <a:rect l="l" t="t" r="r" b="b"/>
            <a:pathLst>
              <a:path w="38421" h="11931" extrusionOk="0">
                <a:moveTo>
                  <a:pt x="21037" y="0"/>
                </a:moveTo>
                <a:cubicBezTo>
                  <a:pt x="20192" y="0"/>
                  <a:pt x="19354" y="22"/>
                  <a:pt x="18535" y="74"/>
                </a:cubicBezTo>
                <a:cubicBezTo>
                  <a:pt x="16257" y="216"/>
                  <a:pt x="14279" y="572"/>
                  <a:pt x="11901" y="600"/>
                </a:cubicBezTo>
                <a:cubicBezTo>
                  <a:pt x="11776" y="602"/>
                  <a:pt x="11652" y="603"/>
                  <a:pt x="11529" y="603"/>
                </a:cubicBezTo>
                <a:cubicBezTo>
                  <a:pt x="8684" y="603"/>
                  <a:pt x="6090" y="158"/>
                  <a:pt x="3227" y="158"/>
                </a:cubicBezTo>
                <a:cubicBezTo>
                  <a:pt x="3143" y="158"/>
                  <a:pt x="3060" y="159"/>
                  <a:pt x="2977" y="159"/>
                </a:cubicBezTo>
                <a:cubicBezTo>
                  <a:pt x="1895" y="173"/>
                  <a:pt x="898" y="245"/>
                  <a:pt x="1" y="372"/>
                </a:cubicBezTo>
                <a:lnTo>
                  <a:pt x="1" y="11931"/>
                </a:lnTo>
                <a:lnTo>
                  <a:pt x="38421" y="11931"/>
                </a:lnTo>
                <a:lnTo>
                  <a:pt x="38421" y="45"/>
                </a:lnTo>
                <a:cubicBezTo>
                  <a:pt x="38071" y="36"/>
                  <a:pt x="37720" y="31"/>
                  <a:pt x="37370" y="31"/>
                </a:cubicBezTo>
                <a:cubicBezTo>
                  <a:pt x="36679" y="31"/>
                  <a:pt x="35993" y="50"/>
                  <a:pt x="35331" y="88"/>
                </a:cubicBezTo>
                <a:cubicBezTo>
                  <a:pt x="33766" y="188"/>
                  <a:pt x="32314" y="387"/>
                  <a:pt x="30677" y="401"/>
                </a:cubicBezTo>
                <a:cubicBezTo>
                  <a:pt x="30521" y="404"/>
                  <a:pt x="30364" y="406"/>
                  <a:pt x="30208" y="406"/>
                </a:cubicBezTo>
                <a:cubicBezTo>
                  <a:pt x="29059" y="406"/>
                  <a:pt x="27922" y="320"/>
                  <a:pt x="26819" y="245"/>
                </a:cubicBezTo>
                <a:cubicBezTo>
                  <a:pt x="24954" y="115"/>
                  <a:pt x="22978" y="0"/>
                  <a:pt x="2103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9"/>
          <p:cNvSpPr/>
          <p:nvPr/>
        </p:nvSpPr>
        <p:spPr>
          <a:xfrm>
            <a:off x="1" y="4837597"/>
            <a:ext cx="9146043" cy="383688"/>
          </a:xfrm>
          <a:custGeom>
            <a:avLst/>
            <a:gdLst/>
            <a:ahLst/>
            <a:cxnLst/>
            <a:rect l="l" t="t" r="r" b="b"/>
            <a:pathLst>
              <a:path w="38434" h="5832" extrusionOk="0">
                <a:moveTo>
                  <a:pt x="3974" y="0"/>
                </a:moveTo>
                <a:cubicBezTo>
                  <a:pt x="2468" y="0"/>
                  <a:pt x="1146" y="66"/>
                  <a:pt x="0" y="166"/>
                </a:cubicBezTo>
                <a:lnTo>
                  <a:pt x="0" y="5831"/>
                </a:lnTo>
                <a:lnTo>
                  <a:pt x="38434" y="5831"/>
                </a:lnTo>
                <a:lnTo>
                  <a:pt x="38434" y="2187"/>
                </a:lnTo>
                <a:cubicBezTo>
                  <a:pt x="37628" y="2226"/>
                  <a:pt x="36759" y="2244"/>
                  <a:pt x="35836" y="2244"/>
                </a:cubicBezTo>
                <a:cubicBezTo>
                  <a:pt x="32715" y="2244"/>
                  <a:pt x="28983" y="2036"/>
                  <a:pt x="25039" y="1717"/>
                </a:cubicBezTo>
                <a:cubicBezTo>
                  <a:pt x="22079" y="1489"/>
                  <a:pt x="19018" y="1204"/>
                  <a:pt x="16000" y="919"/>
                </a:cubicBezTo>
                <a:cubicBezTo>
                  <a:pt x="13922" y="707"/>
                  <a:pt x="11872" y="507"/>
                  <a:pt x="9907" y="308"/>
                </a:cubicBezTo>
                <a:cubicBezTo>
                  <a:pt x="7678" y="87"/>
                  <a:pt x="5705" y="0"/>
                  <a:pt x="397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9"/>
          <p:cNvSpPr/>
          <p:nvPr/>
        </p:nvSpPr>
        <p:spPr>
          <a:xfrm flipH="1">
            <a:off x="6288475" y="3974051"/>
            <a:ext cx="285818" cy="34221"/>
          </a:xfrm>
          <a:custGeom>
            <a:avLst/>
            <a:gdLst/>
            <a:ahLst/>
            <a:cxnLst/>
            <a:rect l="l" t="t" r="r" b="b"/>
            <a:pathLst>
              <a:path w="2374" h="280" extrusionOk="0">
                <a:moveTo>
                  <a:pt x="1016" y="1"/>
                </a:moveTo>
                <a:cubicBezTo>
                  <a:pt x="867" y="1"/>
                  <a:pt x="730" y="40"/>
                  <a:pt x="583" y="95"/>
                </a:cubicBezTo>
                <a:cubicBezTo>
                  <a:pt x="384" y="167"/>
                  <a:pt x="213" y="252"/>
                  <a:pt x="0" y="252"/>
                </a:cubicBezTo>
                <a:cubicBezTo>
                  <a:pt x="57" y="271"/>
                  <a:pt x="115" y="279"/>
                  <a:pt x="174" y="279"/>
                </a:cubicBezTo>
                <a:cubicBezTo>
                  <a:pt x="292" y="279"/>
                  <a:pt x="412" y="247"/>
                  <a:pt x="526" y="209"/>
                </a:cubicBezTo>
                <a:cubicBezTo>
                  <a:pt x="712" y="155"/>
                  <a:pt x="871" y="109"/>
                  <a:pt x="1051" y="109"/>
                </a:cubicBezTo>
                <a:cubicBezTo>
                  <a:pt x="1106" y="109"/>
                  <a:pt x="1164" y="114"/>
                  <a:pt x="1225" y="124"/>
                </a:cubicBezTo>
                <a:cubicBezTo>
                  <a:pt x="1437" y="152"/>
                  <a:pt x="1637" y="209"/>
                  <a:pt x="1851" y="224"/>
                </a:cubicBezTo>
                <a:cubicBezTo>
                  <a:pt x="1881" y="226"/>
                  <a:pt x="1913" y="228"/>
                  <a:pt x="1947" y="228"/>
                </a:cubicBezTo>
                <a:cubicBezTo>
                  <a:pt x="2090" y="228"/>
                  <a:pt x="2256" y="199"/>
                  <a:pt x="2348" y="95"/>
                </a:cubicBezTo>
                <a:cubicBezTo>
                  <a:pt x="2374" y="70"/>
                  <a:pt x="2354" y="22"/>
                  <a:pt x="2329" y="22"/>
                </a:cubicBezTo>
                <a:cubicBezTo>
                  <a:pt x="2326" y="22"/>
                  <a:pt x="2323" y="23"/>
                  <a:pt x="2320" y="25"/>
                </a:cubicBezTo>
                <a:cubicBezTo>
                  <a:pt x="2221" y="53"/>
                  <a:pt x="2136" y="95"/>
                  <a:pt x="2050" y="110"/>
                </a:cubicBezTo>
                <a:cubicBezTo>
                  <a:pt x="2000" y="117"/>
                  <a:pt x="1950" y="120"/>
                  <a:pt x="1900" y="120"/>
                </a:cubicBezTo>
                <a:cubicBezTo>
                  <a:pt x="1851" y="120"/>
                  <a:pt x="1801" y="117"/>
                  <a:pt x="1751" y="110"/>
                </a:cubicBezTo>
                <a:cubicBezTo>
                  <a:pt x="1551" y="81"/>
                  <a:pt x="1352" y="25"/>
                  <a:pt x="1139" y="10"/>
                </a:cubicBezTo>
                <a:cubicBezTo>
                  <a:pt x="1097" y="4"/>
                  <a:pt x="1056" y="1"/>
                  <a:pt x="101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9"/>
          <p:cNvSpPr/>
          <p:nvPr/>
        </p:nvSpPr>
        <p:spPr>
          <a:xfrm flipH="1">
            <a:off x="5643831" y="4231153"/>
            <a:ext cx="792560" cy="69296"/>
          </a:xfrm>
          <a:custGeom>
            <a:avLst/>
            <a:gdLst/>
            <a:ahLst/>
            <a:cxnLst/>
            <a:rect l="l" t="t" r="r" b="b"/>
            <a:pathLst>
              <a:path w="6583" h="567" extrusionOk="0">
                <a:moveTo>
                  <a:pt x="6473" y="1"/>
                </a:moveTo>
                <a:cubicBezTo>
                  <a:pt x="6464" y="1"/>
                  <a:pt x="6456" y="3"/>
                  <a:pt x="6448" y="7"/>
                </a:cubicBezTo>
                <a:cubicBezTo>
                  <a:pt x="6278" y="106"/>
                  <a:pt x="6065" y="163"/>
                  <a:pt x="5879" y="206"/>
                </a:cubicBezTo>
                <a:cubicBezTo>
                  <a:pt x="5744" y="227"/>
                  <a:pt x="5600" y="240"/>
                  <a:pt x="5460" y="240"/>
                </a:cubicBezTo>
                <a:cubicBezTo>
                  <a:pt x="5409" y="240"/>
                  <a:pt x="5359" y="238"/>
                  <a:pt x="5310" y="234"/>
                </a:cubicBezTo>
                <a:cubicBezTo>
                  <a:pt x="4941" y="222"/>
                  <a:pt x="4583" y="188"/>
                  <a:pt x="4217" y="188"/>
                </a:cubicBezTo>
                <a:cubicBezTo>
                  <a:pt x="4159" y="188"/>
                  <a:pt x="4101" y="189"/>
                  <a:pt x="4043" y="191"/>
                </a:cubicBezTo>
                <a:cubicBezTo>
                  <a:pt x="3573" y="220"/>
                  <a:pt x="3104" y="320"/>
                  <a:pt x="2633" y="348"/>
                </a:cubicBezTo>
                <a:cubicBezTo>
                  <a:pt x="2546" y="353"/>
                  <a:pt x="2460" y="356"/>
                  <a:pt x="2375" y="356"/>
                </a:cubicBezTo>
                <a:cubicBezTo>
                  <a:pt x="2225" y="356"/>
                  <a:pt x="2076" y="347"/>
                  <a:pt x="1922" y="320"/>
                </a:cubicBezTo>
                <a:cubicBezTo>
                  <a:pt x="1709" y="291"/>
                  <a:pt x="1510" y="234"/>
                  <a:pt x="1295" y="177"/>
                </a:cubicBezTo>
                <a:cubicBezTo>
                  <a:pt x="1079" y="131"/>
                  <a:pt x="815" y="68"/>
                  <a:pt x="568" y="68"/>
                </a:cubicBezTo>
                <a:cubicBezTo>
                  <a:pt x="360" y="68"/>
                  <a:pt x="164" y="112"/>
                  <a:pt x="14" y="248"/>
                </a:cubicBezTo>
                <a:cubicBezTo>
                  <a:pt x="1" y="263"/>
                  <a:pt x="1" y="276"/>
                  <a:pt x="14" y="276"/>
                </a:cubicBezTo>
                <a:cubicBezTo>
                  <a:pt x="178" y="255"/>
                  <a:pt x="333" y="225"/>
                  <a:pt x="487" y="225"/>
                </a:cubicBezTo>
                <a:cubicBezTo>
                  <a:pt x="534" y="225"/>
                  <a:pt x="580" y="228"/>
                  <a:pt x="627" y="234"/>
                </a:cubicBezTo>
                <a:cubicBezTo>
                  <a:pt x="840" y="248"/>
                  <a:pt x="1054" y="305"/>
                  <a:pt x="1267" y="362"/>
                </a:cubicBezTo>
                <a:cubicBezTo>
                  <a:pt x="1466" y="419"/>
                  <a:pt x="1680" y="491"/>
                  <a:pt x="1893" y="519"/>
                </a:cubicBezTo>
                <a:cubicBezTo>
                  <a:pt x="2064" y="551"/>
                  <a:pt x="2242" y="567"/>
                  <a:pt x="2422" y="567"/>
                </a:cubicBezTo>
                <a:cubicBezTo>
                  <a:pt x="2483" y="567"/>
                  <a:pt x="2544" y="565"/>
                  <a:pt x="2605" y="561"/>
                </a:cubicBezTo>
                <a:cubicBezTo>
                  <a:pt x="3075" y="547"/>
                  <a:pt x="3545" y="447"/>
                  <a:pt x="4015" y="419"/>
                </a:cubicBezTo>
                <a:cubicBezTo>
                  <a:pt x="4098" y="413"/>
                  <a:pt x="4181" y="411"/>
                  <a:pt x="4265" y="411"/>
                </a:cubicBezTo>
                <a:cubicBezTo>
                  <a:pt x="4608" y="411"/>
                  <a:pt x="4952" y="450"/>
                  <a:pt x="5296" y="462"/>
                </a:cubicBezTo>
                <a:cubicBezTo>
                  <a:pt x="5524" y="462"/>
                  <a:pt x="5737" y="447"/>
                  <a:pt x="5964" y="405"/>
                </a:cubicBezTo>
                <a:cubicBezTo>
                  <a:pt x="6065" y="390"/>
                  <a:pt x="6164" y="362"/>
                  <a:pt x="6264" y="305"/>
                </a:cubicBezTo>
                <a:cubicBezTo>
                  <a:pt x="6363" y="263"/>
                  <a:pt x="6435" y="191"/>
                  <a:pt x="6534" y="120"/>
                </a:cubicBezTo>
                <a:cubicBezTo>
                  <a:pt x="6583" y="71"/>
                  <a:pt x="6526" y="1"/>
                  <a:pt x="647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9"/>
          <p:cNvSpPr/>
          <p:nvPr/>
        </p:nvSpPr>
        <p:spPr>
          <a:xfrm flipH="1">
            <a:off x="8132016" y="3800470"/>
            <a:ext cx="214423" cy="30799"/>
          </a:xfrm>
          <a:custGeom>
            <a:avLst/>
            <a:gdLst/>
            <a:ahLst/>
            <a:cxnLst/>
            <a:rect l="l" t="t" r="r" b="b"/>
            <a:pathLst>
              <a:path w="1781" h="252" extrusionOk="0">
                <a:moveTo>
                  <a:pt x="1752" y="0"/>
                </a:moveTo>
                <a:cubicBezTo>
                  <a:pt x="1581" y="29"/>
                  <a:pt x="1424" y="86"/>
                  <a:pt x="1268" y="143"/>
                </a:cubicBezTo>
                <a:cubicBezTo>
                  <a:pt x="1183" y="156"/>
                  <a:pt x="1097" y="200"/>
                  <a:pt x="1012" y="200"/>
                </a:cubicBezTo>
                <a:cubicBezTo>
                  <a:pt x="940" y="200"/>
                  <a:pt x="855" y="185"/>
                  <a:pt x="784" y="156"/>
                </a:cubicBezTo>
                <a:cubicBezTo>
                  <a:pt x="671" y="125"/>
                  <a:pt x="555" y="108"/>
                  <a:pt x="441" y="108"/>
                </a:cubicBezTo>
                <a:cubicBezTo>
                  <a:pt x="295" y="108"/>
                  <a:pt x="150" y="136"/>
                  <a:pt x="15" y="200"/>
                </a:cubicBezTo>
                <a:cubicBezTo>
                  <a:pt x="1" y="200"/>
                  <a:pt x="15" y="213"/>
                  <a:pt x="15" y="213"/>
                </a:cubicBezTo>
                <a:cubicBezTo>
                  <a:pt x="158" y="171"/>
                  <a:pt x="300" y="143"/>
                  <a:pt x="456" y="143"/>
                </a:cubicBezTo>
                <a:cubicBezTo>
                  <a:pt x="613" y="156"/>
                  <a:pt x="756" y="213"/>
                  <a:pt x="898" y="242"/>
                </a:cubicBezTo>
                <a:cubicBezTo>
                  <a:pt x="931" y="249"/>
                  <a:pt x="964" y="251"/>
                  <a:pt x="996" y="251"/>
                </a:cubicBezTo>
                <a:cubicBezTo>
                  <a:pt x="1100" y="251"/>
                  <a:pt x="1198" y="222"/>
                  <a:pt x="1297" y="200"/>
                </a:cubicBezTo>
                <a:cubicBezTo>
                  <a:pt x="1453" y="143"/>
                  <a:pt x="1610" y="100"/>
                  <a:pt x="1766" y="43"/>
                </a:cubicBezTo>
                <a:cubicBezTo>
                  <a:pt x="1780" y="29"/>
                  <a:pt x="1780" y="0"/>
                  <a:pt x="175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9"/>
          <p:cNvSpPr/>
          <p:nvPr/>
        </p:nvSpPr>
        <p:spPr>
          <a:xfrm flipH="1">
            <a:off x="7028960" y="4248146"/>
            <a:ext cx="186371" cy="35320"/>
          </a:xfrm>
          <a:custGeom>
            <a:avLst/>
            <a:gdLst/>
            <a:ahLst/>
            <a:cxnLst/>
            <a:rect l="l" t="t" r="r" b="b"/>
            <a:pathLst>
              <a:path w="1548" h="289" extrusionOk="0">
                <a:moveTo>
                  <a:pt x="318" y="0"/>
                </a:moveTo>
                <a:cubicBezTo>
                  <a:pt x="210" y="0"/>
                  <a:pt x="105" y="24"/>
                  <a:pt x="15" y="95"/>
                </a:cubicBezTo>
                <a:cubicBezTo>
                  <a:pt x="0" y="95"/>
                  <a:pt x="15" y="109"/>
                  <a:pt x="15" y="109"/>
                </a:cubicBezTo>
                <a:cubicBezTo>
                  <a:pt x="94" y="61"/>
                  <a:pt x="176" y="43"/>
                  <a:pt x="258" y="43"/>
                </a:cubicBezTo>
                <a:cubicBezTo>
                  <a:pt x="443" y="43"/>
                  <a:pt x="631" y="135"/>
                  <a:pt x="798" y="195"/>
                </a:cubicBezTo>
                <a:cubicBezTo>
                  <a:pt x="915" y="241"/>
                  <a:pt x="1066" y="288"/>
                  <a:pt x="1209" y="288"/>
                </a:cubicBezTo>
                <a:cubicBezTo>
                  <a:pt x="1327" y="288"/>
                  <a:pt x="1440" y="256"/>
                  <a:pt x="1524" y="166"/>
                </a:cubicBezTo>
                <a:cubicBezTo>
                  <a:pt x="1548" y="142"/>
                  <a:pt x="1532" y="89"/>
                  <a:pt x="1493" y="89"/>
                </a:cubicBezTo>
                <a:cubicBezTo>
                  <a:pt x="1485" y="89"/>
                  <a:pt x="1476" y="91"/>
                  <a:pt x="1467" y="95"/>
                </a:cubicBezTo>
                <a:cubicBezTo>
                  <a:pt x="1373" y="130"/>
                  <a:pt x="1279" y="156"/>
                  <a:pt x="1184" y="156"/>
                </a:cubicBezTo>
                <a:cubicBezTo>
                  <a:pt x="1165" y="156"/>
                  <a:pt x="1145" y="155"/>
                  <a:pt x="1126" y="152"/>
                </a:cubicBezTo>
                <a:cubicBezTo>
                  <a:pt x="983" y="138"/>
                  <a:pt x="855" y="95"/>
                  <a:pt x="712" y="67"/>
                </a:cubicBezTo>
                <a:cubicBezTo>
                  <a:pt x="587" y="36"/>
                  <a:pt x="450" y="0"/>
                  <a:pt x="31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9"/>
          <p:cNvSpPr/>
          <p:nvPr/>
        </p:nvSpPr>
        <p:spPr>
          <a:xfrm flipH="1">
            <a:off x="1223250" y="4471918"/>
            <a:ext cx="285818" cy="34221"/>
          </a:xfrm>
          <a:custGeom>
            <a:avLst/>
            <a:gdLst/>
            <a:ahLst/>
            <a:cxnLst/>
            <a:rect l="l" t="t" r="r" b="b"/>
            <a:pathLst>
              <a:path w="2374" h="280" extrusionOk="0">
                <a:moveTo>
                  <a:pt x="1016" y="1"/>
                </a:moveTo>
                <a:cubicBezTo>
                  <a:pt x="867" y="1"/>
                  <a:pt x="730" y="40"/>
                  <a:pt x="583" y="95"/>
                </a:cubicBezTo>
                <a:cubicBezTo>
                  <a:pt x="384" y="167"/>
                  <a:pt x="213" y="252"/>
                  <a:pt x="0" y="252"/>
                </a:cubicBezTo>
                <a:cubicBezTo>
                  <a:pt x="57" y="271"/>
                  <a:pt x="115" y="279"/>
                  <a:pt x="174" y="279"/>
                </a:cubicBezTo>
                <a:cubicBezTo>
                  <a:pt x="292" y="279"/>
                  <a:pt x="412" y="247"/>
                  <a:pt x="526" y="209"/>
                </a:cubicBezTo>
                <a:cubicBezTo>
                  <a:pt x="712" y="155"/>
                  <a:pt x="871" y="109"/>
                  <a:pt x="1051" y="109"/>
                </a:cubicBezTo>
                <a:cubicBezTo>
                  <a:pt x="1106" y="109"/>
                  <a:pt x="1164" y="114"/>
                  <a:pt x="1225" y="124"/>
                </a:cubicBezTo>
                <a:cubicBezTo>
                  <a:pt x="1437" y="152"/>
                  <a:pt x="1637" y="209"/>
                  <a:pt x="1851" y="224"/>
                </a:cubicBezTo>
                <a:cubicBezTo>
                  <a:pt x="1881" y="226"/>
                  <a:pt x="1913" y="228"/>
                  <a:pt x="1947" y="228"/>
                </a:cubicBezTo>
                <a:cubicBezTo>
                  <a:pt x="2090" y="228"/>
                  <a:pt x="2256" y="199"/>
                  <a:pt x="2348" y="95"/>
                </a:cubicBezTo>
                <a:cubicBezTo>
                  <a:pt x="2374" y="70"/>
                  <a:pt x="2354" y="22"/>
                  <a:pt x="2329" y="22"/>
                </a:cubicBezTo>
                <a:cubicBezTo>
                  <a:pt x="2326" y="22"/>
                  <a:pt x="2323" y="23"/>
                  <a:pt x="2320" y="25"/>
                </a:cubicBezTo>
                <a:cubicBezTo>
                  <a:pt x="2221" y="53"/>
                  <a:pt x="2136" y="95"/>
                  <a:pt x="2050" y="110"/>
                </a:cubicBezTo>
                <a:cubicBezTo>
                  <a:pt x="2000" y="117"/>
                  <a:pt x="1950" y="120"/>
                  <a:pt x="1900" y="120"/>
                </a:cubicBezTo>
                <a:cubicBezTo>
                  <a:pt x="1851" y="120"/>
                  <a:pt x="1801" y="117"/>
                  <a:pt x="1751" y="110"/>
                </a:cubicBezTo>
                <a:cubicBezTo>
                  <a:pt x="1551" y="81"/>
                  <a:pt x="1352" y="25"/>
                  <a:pt x="1139" y="10"/>
                </a:cubicBezTo>
                <a:cubicBezTo>
                  <a:pt x="1097" y="4"/>
                  <a:pt x="1056" y="1"/>
                  <a:pt x="101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9"/>
          <p:cNvSpPr/>
          <p:nvPr/>
        </p:nvSpPr>
        <p:spPr>
          <a:xfrm flipH="1">
            <a:off x="7846200" y="4317328"/>
            <a:ext cx="285818" cy="34221"/>
          </a:xfrm>
          <a:custGeom>
            <a:avLst/>
            <a:gdLst/>
            <a:ahLst/>
            <a:cxnLst/>
            <a:rect l="l" t="t" r="r" b="b"/>
            <a:pathLst>
              <a:path w="2374" h="280" extrusionOk="0">
                <a:moveTo>
                  <a:pt x="1016" y="1"/>
                </a:moveTo>
                <a:cubicBezTo>
                  <a:pt x="867" y="1"/>
                  <a:pt x="730" y="40"/>
                  <a:pt x="583" y="95"/>
                </a:cubicBezTo>
                <a:cubicBezTo>
                  <a:pt x="384" y="167"/>
                  <a:pt x="213" y="252"/>
                  <a:pt x="0" y="252"/>
                </a:cubicBezTo>
                <a:cubicBezTo>
                  <a:pt x="57" y="271"/>
                  <a:pt x="115" y="279"/>
                  <a:pt x="174" y="279"/>
                </a:cubicBezTo>
                <a:cubicBezTo>
                  <a:pt x="292" y="279"/>
                  <a:pt x="412" y="247"/>
                  <a:pt x="526" y="209"/>
                </a:cubicBezTo>
                <a:cubicBezTo>
                  <a:pt x="712" y="155"/>
                  <a:pt x="871" y="109"/>
                  <a:pt x="1051" y="109"/>
                </a:cubicBezTo>
                <a:cubicBezTo>
                  <a:pt x="1106" y="109"/>
                  <a:pt x="1164" y="114"/>
                  <a:pt x="1225" y="124"/>
                </a:cubicBezTo>
                <a:cubicBezTo>
                  <a:pt x="1437" y="152"/>
                  <a:pt x="1637" y="209"/>
                  <a:pt x="1851" y="224"/>
                </a:cubicBezTo>
                <a:cubicBezTo>
                  <a:pt x="1881" y="226"/>
                  <a:pt x="1913" y="228"/>
                  <a:pt x="1947" y="228"/>
                </a:cubicBezTo>
                <a:cubicBezTo>
                  <a:pt x="2090" y="228"/>
                  <a:pt x="2256" y="199"/>
                  <a:pt x="2348" y="95"/>
                </a:cubicBezTo>
                <a:cubicBezTo>
                  <a:pt x="2374" y="70"/>
                  <a:pt x="2354" y="22"/>
                  <a:pt x="2329" y="22"/>
                </a:cubicBezTo>
                <a:cubicBezTo>
                  <a:pt x="2326" y="22"/>
                  <a:pt x="2323" y="23"/>
                  <a:pt x="2320" y="25"/>
                </a:cubicBezTo>
                <a:cubicBezTo>
                  <a:pt x="2221" y="53"/>
                  <a:pt x="2136" y="95"/>
                  <a:pt x="2050" y="110"/>
                </a:cubicBezTo>
                <a:cubicBezTo>
                  <a:pt x="2000" y="117"/>
                  <a:pt x="1950" y="120"/>
                  <a:pt x="1900" y="120"/>
                </a:cubicBezTo>
                <a:cubicBezTo>
                  <a:pt x="1851" y="120"/>
                  <a:pt x="1801" y="117"/>
                  <a:pt x="1751" y="110"/>
                </a:cubicBezTo>
                <a:cubicBezTo>
                  <a:pt x="1551" y="81"/>
                  <a:pt x="1352" y="25"/>
                  <a:pt x="1139" y="10"/>
                </a:cubicBezTo>
                <a:cubicBezTo>
                  <a:pt x="1097" y="4"/>
                  <a:pt x="1056" y="1"/>
                  <a:pt x="101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"/>
          <p:cNvSpPr/>
          <p:nvPr/>
        </p:nvSpPr>
        <p:spPr>
          <a:xfrm flipH="1">
            <a:off x="6745932" y="3781233"/>
            <a:ext cx="698358" cy="69282"/>
          </a:xfrm>
          <a:custGeom>
            <a:avLst/>
            <a:gdLst/>
            <a:ahLst/>
            <a:cxnLst/>
            <a:rect l="l" t="t" r="r" b="b"/>
            <a:pathLst>
              <a:path w="6583" h="567" extrusionOk="0">
                <a:moveTo>
                  <a:pt x="6473" y="1"/>
                </a:moveTo>
                <a:cubicBezTo>
                  <a:pt x="6464" y="1"/>
                  <a:pt x="6456" y="3"/>
                  <a:pt x="6448" y="7"/>
                </a:cubicBezTo>
                <a:cubicBezTo>
                  <a:pt x="6278" y="106"/>
                  <a:pt x="6065" y="163"/>
                  <a:pt x="5879" y="206"/>
                </a:cubicBezTo>
                <a:cubicBezTo>
                  <a:pt x="5744" y="227"/>
                  <a:pt x="5600" y="240"/>
                  <a:pt x="5460" y="240"/>
                </a:cubicBezTo>
                <a:cubicBezTo>
                  <a:pt x="5409" y="240"/>
                  <a:pt x="5359" y="238"/>
                  <a:pt x="5310" y="234"/>
                </a:cubicBezTo>
                <a:cubicBezTo>
                  <a:pt x="4941" y="222"/>
                  <a:pt x="4583" y="188"/>
                  <a:pt x="4217" y="188"/>
                </a:cubicBezTo>
                <a:cubicBezTo>
                  <a:pt x="4159" y="188"/>
                  <a:pt x="4101" y="189"/>
                  <a:pt x="4043" y="191"/>
                </a:cubicBezTo>
                <a:cubicBezTo>
                  <a:pt x="3573" y="220"/>
                  <a:pt x="3104" y="320"/>
                  <a:pt x="2633" y="348"/>
                </a:cubicBezTo>
                <a:cubicBezTo>
                  <a:pt x="2546" y="353"/>
                  <a:pt x="2460" y="356"/>
                  <a:pt x="2375" y="356"/>
                </a:cubicBezTo>
                <a:cubicBezTo>
                  <a:pt x="2225" y="356"/>
                  <a:pt x="2076" y="347"/>
                  <a:pt x="1922" y="320"/>
                </a:cubicBezTo>
                <a:cubicBezTo>
                  <a:pt x="1709" y="291"/>
                  <a:pt x="1510" y="234"/>
                  <a:pt x="1295" y="177"/>
                </a:cubicBezTo>
                <a:cubicBezTo>
                  <a:pt x="1079" y="131"/>
                  <a:pt x="815" y="68"/>
                  <a:pt x="568" y="68"/>
                </a:cubicBezTo>
                <a:cubicBezTo>
                  <a:pt x="360" y="68"/>
                  <a:pt x="164" y="112"/>
                  <a:pt x="14" y="248"/>
                </a:cubicBezTo>
                <a:cubicBezTo>
                  <a:pt x="1" y="263"/>
                  <a:pt x="1" y="276"/>
                  <a:pt x="14" y="276"/>
                </a:cubicBezTo>
                <a:cubicBezTo>
                  <a:pt x="178" y="255"/>
                  <a:pt x="333" y="225"/>
                  <a:pt x="487" y="225"/>
                </a:cubicBezTo>
                <a:cubicBezTo>
                  <a:pt x="534" y="225"/>
                  <a:pt x="580" y="228"/>
                  <a:pt x="627" y="234"/>
                </a:cubicBezTo>
                <a:cubicBezTo>
                  <a:pt x="840" y="248"/>
                  <a:pt x="1054" y="305"/>
                  <a:pt x="1267" y="362"/>
                </a:cubicBezTo>
                <a:cubicBezTo>
                  <a:pt x="1466" y="419"/>
                  <a:pt x="1680" y="491"/>
                  <a:pt x="1893" y="519"/>
                </a:cubicBezTo>
                <a:cubicBezTo>
                  <a:pt x="2064" y="551"/>
                  <a:pt x="2242" y="567"/>
                  <a:pt x="2422" y="567"/>
                </a:cubicBezTo>
                <a:cubicBezTo>
                  <a:pt x="2483" y="567"/>
                  <a:pt x="2544" y="565"/>
                  <a:pt x="2605" y="561"/>
                </a:cubicBezTo>
                <a:cubicBezTo>
                  <a:pt x="3075" y="547"/>
                  <a:pt x="3545" y="447"/>
                  <a:pt x="4015" y="419"/>
                </a:cubicBezTo>
                <a:cubicBezTo>
                  <a:pt x="4098" y="413"/>
                  <a:pt x="4181" y="411"/>
                  <a:pt x="4265" y="411"/>
                </a:cubicBezTo>
                <a:cubicBezTo>
                  <a:pt x="4608" y="411"/>
                  <a:pt x="4952" y="450"/>
                  <a:pt x="5296" y="462"/>
                </a:cubicBezTo>
                <a:cubicBezTo>
                  <a:pt x="5524" y="462"/>
                  <a:pt x="5737" y="447"/>
                  <a:pt x="5964" y="405"/>
                </a:cubicBezTo>
                <a:cubicBezTo>
                  <a:pt x="6065" y="390"/>
                  <a:pt x="6164" y="362"/>
                  <a:pt x="6264" y="305"/>
                </a:cubicBezTo>
                <a:cubicBezTo>
                  <a:pt x="6363" y="263"/>
                  <a:pt x="6435" y="191"/>
                  <a:pt x="6534" y="120"/>
                </a:cubicBezTo>
                <a:cubicBezTo>
                  <a:pt x="6583" y="71"/>
                  <a:pt x="6526" y="1"/>
                  <a:pt x="647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9"/>
          <p:cNvSpPr/>
          <p:nvPr/>
        </p:nvSpPr>
        <p:spPr>
          <a:xfrm flipH="1">
            <a:off x="7570410" y="3558077"/>
            <a:ext cx="186371" cy="35320"/>
          </a:xfrm>
          <a:custGeom>
            <a:avLst/>
            <a:gdLst/>
            <a:ahLst/>
            <a:cxnLst/>
            <a:rect l="l" t="t" r="r" b="b"/>
            <a:pathLst>
              <a:path w="1548" h="289" extrusionOk="0">
                <a:moveTo>
                  <a:pt x="318" y="0"/>
                </a:moveTo>
                <a:cubicBezTo>
                  <a:pt x="210" y="0"/>
                  <a:pt x="105" y="24"/>
                  <a:pt x="15" y="95"/>
                </a:cubicBezTo>
                <a:cubicBezTo>
                  <a:pt x="0" y="95"/>
                  <a:pt x="15" y="109"/>
                  <a:pt x="15" y="109"/>
                </a:cubicBezTo>
                <a:cubicBezTo>
                  <a:pt x="94" y="61"/>
                  <a:pt x="176" y="43"/>
                  <a:pt x="258" y="43"/>
                </a:cubicBezTo>
                <a:cubicBezTo>
                  <a:pt x="443" y="43"/>
                  <a:pt x="631" y="135"/>
                  <a:pt x="798" y="195"/>
                </a:cubicBezTo>
                <a:cubicBezTo>
                  <a:pt x="915" y="241"/>
                  <a:pt x="1066" y="288"/>
                  <a:pt x="1209" y="288"/>
                </a:cubicBezTo>
                <a:cubicBezTo>
                  <a:pt x="1327" y="288"/>
                  <a:pt x="1440" y="256"/>
                  <a:pt x="1524" y="166"/>
                </a:cubicBezTo>
                <a:cubicBezTo>
                  <a:pt x="1548" y="142"/>
                  <a:pt x="1532" y="89"/>
                  <a:pt x="1493" y="89"/>
                </a:cubicBezTo>
                <a:cubicBezTo>
                  <a:pt x="1485" y="89"/>
                  <a:pt x="1476" y="91"/>
                  <a:pt x="1467" y="95"/>
                </a:cubicBezTo>
                <a:cubicBezTo>
                  <a:pt x="1373" y="130"/>
                  <a:pt x="1279" y="156"/>
                  <a:pt x="1184" y="156"/>
                </a:cubicBezTo>
                <a:cubicBezTo>
                  <a:pt x="1165" y="156"/>
                  <a:pt x="1145" y="155"/>
                  <a:pt x="1126" y="152"/>
                </a:cubicBezTo>
                <a:cubicBezTo>
                  <a:pt x="983" y="138"/>
                  <a:pt x="855" y="95"/>
                  <a:pt x="712" y="67"/>
                </a:cubicBezTo>
                <a:cubicBezTo>
                  <a:pt x="587" y="36"/>
                  <a:pt x="450" y="0"/>
                  <a:pt x="31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6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_HEADER_1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4"/>
          <p:cNvSpPr txBox="1">
            <a:spLocks noGrp="1"/>
          </p:cNvSpPr>
          <p:nvPr>
            <p:ph type="title"/>
          </p:nvPr>
        </p:nvSpPr>
        <p:spPr>
          <a:xfrm>
            <a:off x="3956400" y="1445460"/>
            <a:ext cx="4474500" cy="854531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2" name="Google Shape;142;p14"/>
          <p:cNvSpPr txBox="1">
            <a:spLocks noGrp="1"/>
          </p:cNvSpPr>
          <p:nvPr>
            <p:ph type="title" idx="2" hasCustomPrompt="1"/>
          </p:nvPr>
        </p:nvSpPr>
        <p:spPr>
          <a:xfrm>
            <a:off x="6821700" y="547558"/>
            <a:ext cx="1609200" cy="854531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accent5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43" name="Google Shape;143;p14"/>
          <p:cNvSpPr txBox="1">
            <a:spLocks noGrp="1"/>
          </p:cNvSpPr>
          <p:nvPr>
            <p:ph type="subTitle" idx="1"/>
          </p:nvPr>
        </p:nvSpPr>
        <p:spPr>
          <a:xfrm>
            <a:off x="3956400" y="2414547"/>
            <a:ext cx="4474500" cy="5192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" name="Google Shape;144;p14"/>
          <p:cNvSpPr/>
          <p:nvPr/>
        </p:nvSpPr>
        <p:spPr>
          <a:xfrm>
            <a:off x="5829" y="2171626"/>
            <a:ext cx="9146073" cy="1840669"/>
          </a:xfrm>
          <a:custGeom>
            <a:avLst/>
            <a:gdLst/>
            <a:ahLst/>
            <a:cxnLst/>
            <a:rect l="l" t="t" r="r" b="b"/>
            <a:pathLst>
              <a:path w="38420" h="7617" extrusionOk="0">
                <a:moveTo>
                  <a:pt x="2861" y="1"/>
                </a:moveTo>
                <a:cubicBezTo>
                  <a:pt x="2307" y="1"/>
                  <a:pt x="1823" y="328"/>
                  <a:pt x="1609" y="812"/>
                </a:cubicBezTo>
                <a:cubicBezTo>
                  <a:pt x="1438" y="627"/>
                  <a:pt x="1197" y="513"/>
                  <a:pt x="940" y="513"/>
                </a:cubicBezTo>
                <a:cubicBezTo>
                  <a:pt x="413" y="513"/>
                  <a:pt x="1" y="940"/>
                  <a:pt x="1" y="1467"/>
                </a:cubicBezTo>
                <a:lnTo>
                  <a:pt x="1" y="7617"/>
                </a:lnTo>
                <a:lnTo>
                  <a:pt x="38420" y="7617"/>
                </a:lnTo>
                <a:lnTo>
                  <a:pt x="38420" y="4457"/>
                </a:lnTo>
                <a:cubicBezTo>
                  <a:pt x="38420" y="3161"/>
                  <a:pt x="37366" y="2107"/>
                  <a:pt x="36071" y="2107"/>
                </a:cubicBezTo>
                <a:cubicBezTo>
                  <a:pt x="35231" y="2107"/>
                  <a:pt x="34506" y="2534"/>
                  <a:pt x="34092" y="3189"/>
                </a:cubicBezTo>
                <a:cubicBezTo>
                  <a:pt x="33822" y="2904"/>
                  <a:pt x="33424" y="2720"/>
                  <a:pt x="32997" y="2720"/>
                </a:cubicBezTo>
                <a:cubicBezTo>
                  <a:pt x="32257" y="2720"/>
                  <a:pt x="31644" y="3261"/>
                  <a:pt x="31530" y="3958"/>
                </a:cubicBezTo>
                <a:cubicBezTo>
                  <a:pt x="31431" y="3929"/>
                  <a:pt x="31331" y="3901"/>
                  <a:pt x="31217" y="3901"/>
                </a:cubicBezTo>
                <a:cubicBezTo>
                  <a:pt x="30818" y="3901"/>
                  <a:pt x="30477" y="4172"/>
                  <a:pt x="30349" y="4527"/>
                </a:cubicBezTo>
                <a:cubicBezTo>
                  <a:pt x="30150" y="4413"/>
                  <a:pt x="29922" y="4356"/>
                  <a:pt x="29680" y="4356"/>
                </a:cubicBezTo>
                <a:cubicBezTo>
                  <a:pt x="29053" y="4356"/>
                  <a:pt x="28527" y="4770"/>
                  <a:pt x="28370" y="5353"/>
                </a:cubicBezTo>
                <a:cubicBezTo>
                  <a:pt x="28157" y="5125"/>
                  <a:pt x="27858" y="4983"/>
                  <a:pt x="27531" y="4983"/>
                </a:cubicBezTo>
                <a:cubicBezTo>
                  <a:pt x="27487" y="4983"/>
                  <a:pt x="27430" y="4997"/>
                  <a:pt x="27388" y="4997"/>
                </a:cubicBezTo>
                <a:lnTo>
                  <a:pt x="27388" y="4884"/>
                </a:lnTo>
                <a:cubicBezTo>
                  <a:pt x="27388" y="4043"/>
                  <a:pt x="26705" y="3360"/>
                  <a:pt x="25865" y="3360"/>
                </a:cubicBezTo>
                <a:cubicBezTo>
                  <a:pt x="25225" y="3360"/>
                  <a:pt x="24669" y="3758"/>
                  <a:pt x="24456" y="4328"/>
                </a:cubicBezTo>
                <a:cubicBezTo>
                  <a:pt x="24270" y="4214"/>
                  <a:pt x="24043" y="4157"/>
                  <a:pt x="23815" y="4157"/>
                </a:cubicBezTo>
                <a:cubicBezTo>
                  <a:pt x="23659" y="4157"/>
                  <a:pt x="23517" y="4186"/>
                  <a:pt x="23374" y="4229"/>
                </a:cubicBezTo>
                <a:cubicBezTo>
                  <a:pt x="23388" y="4214"/>
                  <a:pt x="23388" y="4200"/>
                  <a:pt x="23388" y="4172"/>
                </a:cubicBezTo>
                <a:cubicBezTo>
                  <a:pt x="23388" y="3375"/>
                  <a:pt x="22733" y="2720"/>
                  <a:pt x="21922" y="2720"/>
                </a:cubicBezTo>
                <a:cubicBezTo>
                  <a:pt x="21253" y="2720"/>
                  <a:pt x="20683" y="3189"/>
                  <a:pt x="20527" y="3815"/>
                </a:cubicBezTo>
                <a:cubicBezTo>
                  <a:pt x="20342" y="3702"/>
                  <a:pt x="20142" y="3645"/>
                  <a:pt x="19929" y="3645"/>
                </a:cubicBezTo>
                <a:cubicBezTo>
                  <a:pt x="19303" y="3645"/>
                  <a:pt x="18804" y="4143"/>
                  <a:pt x="18791" y="4755"/>
                </a:cubicBezTo>
                <a:cubicBezTo>
                  <a:pt x="18463" y="4599"/>
                  <a:pt x="18093" y="4499"/>
                  <a:pt x="17709" y="4499"/>
                </a:cubicBezTo>
                <a:cubicBezTo>
                  <a:pt x="17225" y="4499"/>
                  <a:pt x="16783" y="4641"/>
                  <a:pt x="16399" y="4884"/>
                </a:cubicBezTo>
                <a:cubicBezTo>
                  <a:pt x="16228" y="4669"/>
                  <a:pt x="15957" y="4527"/>
                  <a:pt x="15659" y="4527"/>
                </a:cubicBezTo>
                <a:cubicBezTo>
                  <a:pt x="15232" y="4527"/>
                  <a:pt x="14875" y="4798"/>
                  <a:pt x="14733" y="5168"/>
                </a:cubicBezTo>
                <a:cubicBezTo>
                  <a:pt x="14492" y="5054"/>
                  <a:pt x="14221" y="4983"/>
                  <a:pt x="13936" y="4983"/>
                </a:cubicBezTo>
                <a:cubicBezTo>
                  <a:pt x="13794" y="4983"/>
                  <a:pt x="13666" y="5011"/>
                  <a:pt x="13537" y="5026"/>
                </a:cubicBezTo>
                <a:lnTo>
                  <a:pt x="13537" y="4926"/>
                </a:lnTo>
                <a:cubicBezTo>
                  <a:pt x="13537" y="4058"/>
                  <a:pt x="12826" y="3360"/>
                  <a:pt x="11972" y="3360"/>
                </a:cubicBezTo>
                <a:cubicBezTo>
                  <a:pt x="11231" y="3360"/>
                  <a:pt x="10620" y="3872"/>
                  <a:pt x="10449" y="4556"/>
                </a:cubicBezTo>
                <a:cubicBezTo>
                  <a:pt x="10164" y="4157"/>
                  <a:pt x="9694" y="3901"/>
                  <a:pt x="9182" y="3901"/>
                </a:cubicBezTo>
                <a:cubicBezTo>
                  <a:pt x="8982" y="3901"/>
                  <a:pt x="8783" y="3944"/>
                  <a:pt x="8612" y="4015"/>
                </a:cubicBezTo>
                <a:cubicBezTo>
                  <a:pt x="8641" y="3887"/>
                  <a:pt x="8656" y="3773"/>
                  <a:pt x="8656" y="3645"/>
                </a:cubicBezTo>
                <a:cubicBezTo>
                  <a:pt x="8656" y="2791"/>
                  <a:pt x="7972" y="2107"/>
                  <a:pt x="7132" y="2107"/>
                </a:cubicBezTo>
                <a:cubicBezTo>
                  <a:pt x="6606" y="2107"/>
                  <a:pt x="6150" y="2363"/>
                  <a:pt x="5879" y="2762"/>
                </a:cubicBezTo>
                <a:cubicBezTo>
                  <a:pt x="5723" y="2207"/>
                  <a:pt x="5211" y="1794"/>
                  <a:pt x="4613" y="1794"/>
                </a:cubicBezTo>
                <a:cubicBezTo>
                  <a:pt x="4427" y="1794"/>
                  <a:pt x="4256" y="1837"/>
                  <a:pt x="4100" y="1908"/>
                </a:cubicBezTo>
                <a:cubicBezTo>
                  <a:pt x="4171" y="1737"/>
                  <a:pt x="4214" y="1553"/>
                  <a:pt x="4214" y="1353"/>
                </a:cubicBezTo>
                <a:cubicBezTo>
                  <a:pt x="4214" y="613"/>
                  <a:pt x="3602" y="1"/>
                  <a:pt x="2861" y="1"/>
                </a:cubicBezTo>
                <a:close/>
              </a:path>
            </a:pathLst>
          </a:custGeom>
          <a:solidFill>
            <a:srgbClr val="FFFFFF">
              <a:alpha val="5019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4"/>
          <p:cNvSpPr/>
          <p:nvPr/>
        </p:nvSpPr>
        <p:spPr>
          <a:xfrm>
            <a:off x="5829" y="2578742"/>
            <a:ext cx="9146073" cy="1840669"/>
          </a:xfrm>
          <a:custGeom>
            <a:avLst/>
            <a:gdLst/>
            <a:ahLst/>
            <a:cxnLst/>
            <a:rect l="l" t="t" r="r" b="b"/>
            <a:pathLst>
              <a:path w="38420" h="7617" extrusionOk="0">
                <a:moveTo>
                  <a:pt x="2861" y="1"/>
                </a:moveTo>
                <a:cubicBezTo>
                  <a:pt x="2307" y="1"/>
                  <a:pt x="1823" y="328"/>
                  <a:pt x="1609" y="812"/>
                </a:cubicBezTo>
                <a:cubicBezTo>
                  <a:pt x="1438" y="627"/>
                  <a:pt x="1197" y="513"/>
                  <a:pt x="940" y="513"/>
                </a:cubicBezTo>
                <a:cubicBezTo>
                  <a:pt x="413" y="513"/>
                  <a:pt x="1" y="940"/>
                  <a:pt x="1" y="1467"/>
                </a:cubicBezTo>
                <a:lnTo>
                  <a:pt x="1" y="7617"/>
                </a:lnTo>
                <a:lnTo>
                  <a:pt x="38420" y="7617"/>
                </a:lnTo>
                <a:lnTo>
                  <a:pt x="38420" y="4457"/>
                </a:lnTo>
                <a:cubicBezTo>
                  <a:pt x="38420" y="3161"/>
                  <a:pt x="37366" y="2107"/>
                  <a:pt x="36071" y="2107"/>
                </a:cubicBezTo>
                <a:cubicBezTo>
                  <a:pt x="35231" y="2107"/>
                  <a:pt x="34506" y="2534"/>
                  <a:pt x="34092" y="3189"/>
                </a:cubicBezTo>
                <a:cubicBezTo>
                  <a:pt x="33822" y="2904"/>
                  <a:pt x="33424" y="2720"/>
                  <a:pt x="32997" y="2720"/>
                </a:cubicBezTo>
                <a:cubicBezTo>
                  <a:pt x="32257" y="2720"/>
                  <a:pt x="31644" y="3261"/>
                  <a:pt x="31530" y="3958"/>
                </a:cubicBezTo>
                <a:cubicBezTo>
                  <a:pt x="31431" y="3929"/>
                  <a:pt x="31331" y="3901"/>
                  <a:pt x="31217" y="3901"/>
                </a:cubicBezTo>
                <a:cubicBezTo>
                  <a:pt x="30818" y="3901"/>
                  <a:pt x="30477" y="4172"/>
                  <a:pt x="30349" y="4527"/>
                </a:cubicBezTo>
                <a:cubicBezTo>
                  <a:pt x="30150" y="4413"/>
                  <a:pt x="29922" y="4356"/>
                  <a:pt x="29680" y="4356"/>
                </a:cubicBezTo>
                <a:cubicBezTo>
                  <a:pt x="29053" y="4356"/>
                  <a:pt x="28527" y="4770"/>
                  <a:pt x="28370" y="5353"/>
                </a:cubicBezTo>
                <a:cubicBezTo>
                  <a:pt x="28157" y="5125"/>
                  <a:pt x="27858" y="4983"/>
                  <a:pt x="27531" y="4983"/>
                </a:cubicBezTo>
                <a:cubicBezTo>
                  <a:pt x="27487" y="4983"/>
                  <a:pt x="27430" y="4997"/>
                  <a:pt x="27388" y="4997"/>
                </a:cubicBezTo>
                <a:lnTo>
                  <a:pt x="27388" y="4884"/>
                </a:lnTo>
                <a:cubicBezTo>
                  <a:pt x="27388" y="4043"/>
                  <a:pt x="26705" y="3360"/>
                  <a:pt x="25865" y="3360"/>
                </a:cubicBezTo>
                <a:cubicBezTo>
                  <a:pt x="25225" y="3360"/>
                  <a:pt x="24669" y="3758"/>
                  <a:pt x="24456" y="4328"/>
                </a:cubicBezTo>
                <a:cubicBezTo>
                  <a:pt x="24270" y="4214"/>
                  <a:pt x="24043" y="4157"/>
                  <a:pt x="23815" y="4157"/>
                </a:cubicBezTo>
                <a:cubicBezTo>
                  <a:pt x="23659" y="4157"/>
                  <a:pt x="23517" y="4186"/>
                  <a:pt x="23374" y="4229"/>
                </a:cubicBezTo>
                <a:cubicBezTo>
                  <a:pt x="23388" y="4214"/>
                  <a:pt x="23388" y="4200"/>
                  <a:pt x="23388" y="4172"/>
                </a:cubicBezTo>
                <a:cubicBezTo>
                  <a:pt x="23388" y="3375"/>
                  <a:pt x="22733" y="2720"/>
                  <a:pt x="21922" y="2720"/>
                </a:cubicBezTo>
                <a:cubicBezTo>
                  <a:pt x="21253" y="2720"/>
                  <a:pt x="20683" y="3189"/>
                  <a:pt x="20527" y="3815"/>
                </a:cubicBezTo>
                <a:cubicBezTo>
                  <a:pt x="20342" y="3702"/>
                  <a:pt x="20142" y="3645"/>
                  <a:pt x="19929" y="3645"/>
                </a:cubicBezTo>
                <a:cubicBezTo>
                  <a:pt x="19303" y="3645"/>
                  <a:pt x="18804" y="4143"/>
                  <a:pt x="18791" y="4755"/>
                </a:cubicBezTo>
                <a:cubicBezTo>
                  <a:pt x="18463" y="4599"/>
                  <a:pt x="18093" y="4499"/>
                  <a:pt x="17709" y="4499"/>
                </a:cubicBezTo>
                <a:cubicBezTo>
                  <a:pt x="17225" y="4499"/>
                  <a:pt x="16783" y="4641"/>
                  <a:pt x="16399" y="4884"/>
                </a:cubicBezTo>
                <a:cubicBezTo>
                  <a:pt x="16228" y="4669"/>
                  <a:pt x="15957" y="4527"/>
                  <a:pt x="15659" y="4527"/>
                </a:cubicBezTo>
                <a:cubicBezTo>
                  <a:pt x="15232" y="4527"/>
                  <a:pt x="14875" y="4798"/>
                  <a:pt x="14733" y="5168"/>
                </a:cubicBezTo>
                <a:cubicBezTo>
                  <a:pt x="14492" y="5054"/>
                  <a:pt x="14221" y="4983"/>
                  <a:pt x="13936" y="4983"/>
                </a:cubicBezTo>
                <a:cubicBezTo>
                  <a:pt x="13794" y="4983"/>
                  <a:pt x="13666" y="5011"/>
                  <a:pt x="13537" y="5026"/>
                </a:cubicBezTo>
                <a:lnTo>
                  <a:pt x="13537" y="4926"/>
                </a:lnTo>
                <a:cubicBezTo>
                  <a:pt x="13537" y="4058"/>
                  <a:pt x="12826" y="3360"/>
                  <a:pt x="11972" y="3360"/>
                </a:cubicBezTo>
                <a:cubicBezTo>
                  <a:pt x="11231" y="3360"/>
                  <a:pt x="10620" y="3872"/>
                  <a:pt x="10449" y="4556"/>
                </a:cubicBezTo>
                <a:cubicBezTo>
                  <a:pt x="10164" y="4157"/>
                  <a:pt x="9694" y="3901"/>
                  <a:pt x="9182" y="3901"/>
                </a:cubicBezTo>
                <a:cubicBezTo>
                  <a:pt x="8982" y="3901"/>
                  <a:pt x="8783" y="3944"/>
                  <a:pt x="8612" y="4015"/>
                </a:cubicBezTo>
                <a:cubicBezTo>
                  <a:pt x="8641" y="3887"/>
                  <a:pt x="8656" y="3773"/>
                  <a:pt x="8656" y="3645"/>
                </a:cubicBezTo>
                <a:cubicBezTo>
                  <a:pt x="8656" y="2791"/>
                  <a:pt x="7972" y="2107"/>
                  <a:pt x="7132" y="2107"/>
                </a:cubicBezTo>
                <a:cubicBezTo>
                  <a:pt x="6606" y="2107"/>
                  <a:pt x="6150" y="2363"/>
                  <a:pt x="5879" y="2762"/>
                </a:cubicBezTo>
                <a:cubicBezTo>
                  <a:pt x="5723" y="2207"/>
                  <a:pt x="5211" y="1794"/>
                  <a:pt x="4613" y="1794"/>
                </a:cubicBezTo>
                <a:cubicBezTo>
                  <a:pt x="4427" y="1794"/>
                  <a:pt x="4256" y="1837"/>
                  <a:pt x="4100" y="1908"/>
                </a:cubicBezTo>
                <a:cubicBezTo>
                  <a:pt x="4171" y="1737"/>
                  <a:pt x="4214" y="1553"/>
                  <a:pt x="4214" y="1353"/>
                </a:cubicBezTo>
                <a:cubicBezTo>
                  <a:pt x="4214" y="613"/>
                  <a:pt x="3602" y="1"/>
                  <a:pt x="2861" y="1"/>
                </a:cubicBezTo>
                <a:close/>
              </a:path>
            </a:pathLst>
          </a:custGeom>
          <a:solidFill>
            <a:srgbClr val="FFFFFF">
              <a:alpha val="5019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14"/>
          <p:cNvSpPr/>
          <p:nvPr/>
        </p:nvSpPr>
        <p:spPr>
          <a:xfrm flipH="1">
            <a:off x="-10869" y="3966065"/>
            <a:ext cx="9143991" cy="1255208"/>
          </a:xfrm>
          <a:custGeom>
            <a:avLst/>
            <a:gdLst/>
            <a:ahLst/>
            <a:cxnLst/>
            <a:rect l="l" t="t" r="r" b="b"/>
            <a:pathLst>
              <a:path w="57551" h="16414" extrusionOk="0">
                <a:moveTo>
                  <a:pt x="0" y="0"/>
                </a:moveTo>
                <a:lnTo>
                  <a:pt x="0" y="16413"/>
                </a:lnTo>
                <a:lnTo>
                  <a:pt x="57550" y="16413"/>
                </a:lnTo>
                <a:lnTo>
                  <a:pt x="57550" y="0"/>
                </a:lnTo>
                <a:close/>
              </a:path>
            </a:pathLst>
          </a:custGeom>
          <a:solidFill>
            <a:srgbClr val="FFDDA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14"/>
          <p:cNvSpPr/>
          <p:nvPr/>
        </p:nvSpPr>
        <p:spPr>
          <a:xfrm>
            <a:off x="-317383" y="3914216"/>
            <a:ext cx="9538233" cy="1192208"/>
          </a:xfrm>
          <a:custGeom>
            <a:avLst/>
            <a:gdLst/>
            <a:ahLst/>
            <a:cxnLst/>
            <a:rect l="l" t="t" r="r" b="b"/>
            <a:pathLst>
              <a:path w="58506" h="8197" extrusionOk="0">
                <a:moveTo>
                  <a:pt x="1" y="1"/>
                </a:moveTo>
                <a:lnTo>
                  <a:pt x="1" y="2364"/>
                </a:lnTo>
                <a:cubicBezTo>
                  <a:pt x="1" y="2364"/>
                  <a:pt x="870" y="3744"/>
                  <a:pt x="3176" y="5069"/>
                </a:cubicBezTo>
                <a:cubicBezTo>
                  <a:pt x="5482" y="6392"/>
                  <a:pt x="8870" y="5609"/>
                  <a:pt x="13666" y="6449"/>
                </a:cubicBezTo>
                <a:cubicBezTo>
                  <a:pt x="17094" y="7051"/>
                  <a:pt x="18219" y="7404"/>
                  <a:pt x="19498" y="7404"/>
                </a:cubicBezTo>
                <a:cubicBezTo>
                  <a:pt x="20004" y="7404"/>
                  <a:pt x="20533" y="7349"/>
                  <a:pt x="21239" y="7232"/>
                </a:cubicBezTo>
                <a:cubicBezTo>
                  <a:pt x="21594" y="7171"/>
                  <a:pt x="21887" y="7145"/>
                  <a:pt x="22139" y="7145"/>
                </a:cubicBezTo>
                <a:cubicBezTo>
                  <a:pt x="23643" y="7145"/>
                  <a:pt x="23671" y="8088"/>
                  <a:pt x="26635" y="8185"/>
                </a:cubicBezTo>
                <a:cubicBezTo>
                  <a:pt x="26832" y="8193"/>
                  <a:pt x="27021" y="8196"/>
                  <a:pt x="27202" y="8196"/>
                </a:cubicBezTo>
                <a:cubicBezTo>
                  <a:pt x="30166" y="8196"/>
                  <a:pt x="30899" y="7230"/>
                  <a:pt x="32442" y="6264"/>
                </a:cubicBezTo>
                <a:cubicBezTo>
                  <a:pt x="32887" y="5986"/>
                  <a:pt x="33297" y="5890"/>
                  <a:pt x="33691" y="5890"/>
                </a:cubicBezTo>
                <a:cubicBezTo>
                  <a:pt x="34552" y="5890"/>
                  <a:pt x="35342" y="6345"/>
                  <a:pt x="36278" y="6345"/>
                </a:cubicBezTo>
                <a:cubicBezTo>
                  <a:pt x="36491" y="6345"/>
                  <a:pt x="36710" y="6322"/>
                  <a:pt x="36940" y="6264"/>
                </a:cubicBezTo>
                <a:cubicBezTo>
                  <a:pt x="38634" y="5851"/>
                  <a:pt x="38805" y="4528"/>
                  <a:pt x="40200" y="4528"/>
                </a:cubicBezTo>
                <a:cubicBezTo>
                  <a:pt x="40685" y="4528"/>
                  <a:pt x="41244" y="4541"/>
                  <a:pt x="41890" y="4541"/>
                </a:cubicBezTo>
                <a:cubicBezTo>
                  <a:pt x="43100" y="4541"/>
                  <a:pt x="44612" y="4493"/>
                  <a:pt x="46506" y="4214"/>
                </a:cubicBezTo>
                <a:cubicBezTo>
                  <a:pt x="49424" y="3801"/>
                  <a:pt x="57296" y="1580"/>
                  <a:pt x="5850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4"/>
          <p:cNvSpPr/>
          <p:nvPr/>
        </p:nvSpPr>
        <p:spPr>
          <a:xfrm>
            <a:off x="4135328" y="385558"/>
            <a:ext cx="1457684" cy="576911"/>
          </a:xfrm>
          <a:custGeom>
            <a:avLst/>
            <a:gdLst/>
            <a:ahLst/>
            <a:cxnLst/>
            <a:rect l="l" t="t" r="r" b="b"/>
            <a:pathLst>
              <a:path w="12268" h="4783" extrusionOk="0">
                <a:moveTo>
                  <a:pt x="3958" y="1"/>
                </a:moveTo>
                <a:cubicBezTo>
                  <a:pt x="3616" y="1"/>
                  <a:pt x="3226" y="115"/>
                  <a:pt x="2787" y="383"/>
                </a:cubicBezTo>
                <a:cubicBezTo>
                  <a:pt x="757" y="1626"/>
                  <a:pt x="1760" y="3244"/>
                  <a:pt x="2326" y="3580"/>
                </a:cubicBezTo>
                <a:lnTo>
                  <a:pt x="2326" y="3580"/>
                </a:lnTo>
                <a:cubicBezTo>
                  <a:pt x="2001" y="3435"/>
                  <a:pt x="1703" y="3372"/>
                  <a:pt x="1438" y="3372"/>
                </a:cubicBezTo>
                <a:cubicBezTo>
                  <a:pt x="525" y="3372"/>
                  <a:pt x="0" y="4114"/>
                  <a:pt x="54" y="4782"/>
                </a:cubicBezTo>
                <a:lnTo>
                  <a:pt x="12268" y="4782"/>
                </a:lnTo>
                <a:cubicBezTo>
                  <a:pt x="12268" y="3779"/>
                  <a:pt x="11531" y="3405"/>
                  <a:pt x="10933" y="3405"/>
                </a:cubicBezTo>
                <a:cubicBezTo>
                  <a:pt x="10632" y="3405"/>
                  <a:pt x="10365" y="3500"/>
                  <a:pt x="10246" y="3657"/>
                </a:cubicBezTo>
                <a:cubicBezTo>
                  <a:pt x="10229" y="2933"/>
                  <a:pt x="9809" y="2569"/>
                  <a:pt x="9338" y="2569"/>
                </a:cubicBezTo>
                <a:cubicBezTo>
                  <a:pt x="9032" y="2569"/>
                  <a:pt x="8705" y="2723"/>
                  <a:pt x="8453" y="3031"/>
                </a:cubicBezTo>
                <a:cubicBezTo>
                  <a:pt x="8228" y="2002"/>
                  <a:pt x="7674" y="1627"/>
                  <a:pt x="7135" y="1627"/>
                </a:cubicBezTo>
                <a:cubicBezTo>
                  <a:pt x="6506" y="1627"/>
                  <a:pt x="5897" y="2138"/>
                  <a:pt x="5850" y="2718"/>
                </a:cubicBezTo>
                <a:lnTo>
                  <a:pt x="5850" y="2718"/>
                </a:lnTo>
                <a:cubicBezTo>
                  <a:pt x="5877" y="1678"/>
                  <a:pt x="5271" y="1"/>
                  <a:pt x="3958" y="1"/>
                </a:cubicBezTo>
                <a:close/>
              </a:path>
            </a:pathLst>
          </a:custGeom>
          <a:solidFill>
            <a:srgbClr val="FFFFFF">
              <a:alpha val="5019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4"/>
          <p:cNvSpPr/>
          <p:nvPr/>
        </p:nvSpPr>
        <p:spPr>
          <a:xfrm>
            <a:off x="3027914" y="1777431"/>
            <a:ext cx="781954" cy="336401"/>
          </a:xfrm>
          <a:custGeom>
            <a:avLst/>
            <a:gdLst/>
            <a:ahLst/>
            <a:cxnLst/>
            <a:rect l="l" t="t" r="r" b="b"/>
            <a:pathLst>
              <a:path w="6581" h="2789" extrusionOk="0">
                <a:moveTo>
                  <a:pt x="4120" y="1"/>
                </a:moveTo>
                <a:cubicBezTo>
                  <a:pt x="3423" y="1"/>
                  <a:pt x="2724" y="447"/>
                  <a:pt x="2287" y="1593"/>
                </a:cubicBezTo>
                <a:cubicBezTo>
                  <a:pt x="2061" y="1429"/>
                  <a:pt x="1809" y="1357"/>
                  <a:pt x="1559" y="1357"/>
                </a:cubicBezTo>
                <a:cubicBezTo>
                  <a:pt x="771" y="1357"/>
                  <a:pt x="1" y="2065"/>
                  <a:pt x="109" y="2789"/>
                </a:cubicBezTo>
                <a:lnTo>
                  <a:pt x="6344" y="2789"/>
                </a:lnTo>
                <a:cubicBezTo>
                  <a:pt x="6580" y="1398"/>
                  <a:pt x="5352" y="1"/>
                  <a:pt x="4120" y="1"/>
                </a:cubicBezTo>
                <a:close/>
              </a:path>
            </a:pathLst>
          </a:custGeom>
          <a:solidFill>
            <a:srgbClr val="FFFFFF">
              <a:alpha val="5019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4"/>
          <p:cNvSpPr/>
          <p:nvPr/>
        </p:nvSpPr>
        <p:spPr>
          <a:xfrm>
            <a:off x="1523072" y="861736"/>
            <a:ext cx="889719" cy="438564"/>
          </a:xfrm>
          <a:custGeom>
            <a:avLst/>
            <a:gdLst/>
            <a:ahLst/>
            <a:cxnLst/>
            <a:rect l="l" t="t" r="r" b="b"/>
            <a:pathLst>
              <a:path w="11418" h="5544" extrusionOk="0">
                <a:moveTo>
                  <a:pt x="2837" y="1"/>
                </a:moveTo>
                <a:cubicBezTo>
                  <a:pt x="2375" y="1"/>
                  <a:pt x="1846" y="186"/>
                  <a:pt x="1339" y="504"/>
                </a:cubicBezTo>
                <a:cubicBezTo>
                  <a:pt x="1" y="1344"/>
                  <a:pt x="1339" y="5543"/>
                  <a:pt x="1339" y="5543"/>
                </a:cubicBezTo>
                <a:lnTo>
                  <a:pt x="11417" y="5543"/>
                </a:lnTo>
                <a:cubicBezTo>
                  <a:pt x="11417" y="4074"/>
                  <a:pt x="10387" y="3471"/>
                  <a:pt x="9476" y="3471"/>
                </a:cubicBezTo>
                <a:cubicBezTo>
                  <a:pt x="8965" y="3471"/>
                  <a:pt x="8492" y="3660"/>
                  <a:pt x="8257" y="3992"/>
                </a:cubicBezTo>
                <a:cubicBezTo>
                  <a:pt x="8146" y="2253"/>
                  <a:pt x="7092" y="1061"/>
                  <a:pt x="5821" y="1061"/>
                </a:cubicBezTo>
                <a:cubicBezTo>
                  <a:pt x="5291" y="1061"/>
                  <a:pt x="4724" y="1268"/>
                  <a:pt x="4171" y="1728"/>
                </a:cubicBezTo>
                <a:cubicBezTo>
                  <a:pt x="4171" y="499"/>
                  <a:pt x="3594" y="1"/>
                  <a:pt x="2837" y="1"/>
                </a:cubicBezTo>
                <a:close/>
              </a:path>
            </a:pathLst>
          </a:custGeom>
          <a:solidFill>
            <a:srgbClr val="FFFFFF">
              <a:alpha val="5019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1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9"/>
          <p:cNvSpPr txBox="1">
            <a:spLocks noGrp="1"/>
          </p:cNvSpPr>
          <p:nvPr>
            <p:ph type="title"/>
          </p:nvPr>
        </p:nvSpPr>
        <p:spPr>
          <a:xfrm>
            <a:off x="1722850" y="662673"/>
            <a:ext cx="5657400" cy="1665513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1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19"/>
          <p:cNvSpPr txBox="1">
            <a:spLocks noGrp="1"/>
          </p:cNvSpPr>
          <p:nvPr>
            <p:ph type="subTitle" idx="1"/>
          </p:nvPr>
        </p:nvSpPr>
        <p:spPr>
          <a:xfrm>
            <a:off x="2138100" y="2491291"/>
            <a:ext cx="4872900" cy="52106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19"/>
          <p:cNvSpPr/>
          <p:nvPr/>
        </p:nvSpPr>
        <p:spPr>
          <a:xfrm>
            <a:off x="0" y="4853148"/>
            <a:ext cx="9143960" cy="368145"/>
          </a:xfrm>
          <a:custGeom>
            <a:avLst/>
            <a:gdLst/>
            <a:ahLst/>
            <a:cxnLst/>
            <a:rect l="l" t="t" r="r" b="b"/>
            <a:pathLst>
              <a:path w="38420" h="9296" extrusionOk="0">
                <a:moveTo>
                  <a:pt x="1" y="1"/>
                </a:moveTo>
                <a:lnTo>
                  <a:pt x="1" y="9296"/>
                </a:lnTo>
                <a:lnTo>
                  <a:pt x="38420" y="9296"/>
                </a:lnTo>
                <a:lnTo>
                  <a:pt x="38420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9"/>
          <p:cNvSpPr/>
          <p:nvPr/>
        </p:nvSpPr>
        <p:spPr>
          <a:xfrm>
            <a:off x="0" y="4090948"/>
            <a:ext cx="9144006" cy="892271"/>
          </a:xfrm>
          <a:custGeom>
            <a:avLst/>
            <a:gdLst/>
            <a:ahLst/>
            <a:cxnLst/>
            <a:rect l="l" t="t" r="r" b="b"/>
            <a:pathLst>
              <a:path w="38421" h="3062" extrusionOk="0">
                <a:moveTo>
                  <a:pt x="27659" y="1"/>
                </a:moveTo>
                <a:cubicBezTo>
                  <a:pt x="25723" y="1"/>
                  <a:pt x="23829" y="642"/>
                  <a:pt x="21880" y="741"/>
                </a:cubicBezTo>
                <a:cubicBezTo>
                  <a:pt x="21694" y="741"/>
                  <a:pt x="21495" y="756"/>
                  <a:pt x="21310" y="756"/>
                </a:cubicBezTo>
                <a:cubicBezTo>
                  <a:pt x="20456" y="756"/>
                  <a:pt x="19602" y="670"/>
                  <a:pt x="18748" y="585"/>
                </a:cubicBezTo>
                <a:cubicBezTo>
                  <a:pt x="17894" y="499"/>
                  <a:pt x="17053" y="414"/>
                  <a:pt x="16199" y="414"/>
                </a:cubicBezTo>
                <a:cubicBezTo>
                  <a:pt x="15630" y="414"/>
                  <a:pt x="15075" y="456"/>
                  <a:pt x="14506" y="556"/>
                </a:cubicBezTo>
                <a:cubicBezTo>
                  <a:pt x="13766" y="699"/>
                  <a:pt x="13054" y="940"/>
                  <a:pt x="12314" y="1082"/>
                </a:cubicBezTo>
                <a:cubicBezTo>
                  <a:pt x="11773" y="1183"/>
                  <a:pt x="11217" y="1225"/>
                  <a:pt x="10676" y="1225"/>
                </a:cubicBezTo>
                <a:cubicBezTo>
                  <a:pt x="8456" y="1225"/>
                  <a:pt x="6221" y="556"/>
                  <a:pt x="3972" y="499"/>
                </a:cubicBezTo>
                <a:lnTo>
                  <a:pt x="3688" y="499"/>
                </a:lnTo>
                <a:cubicBezTo>
                  <a:pt x="2591" y="499"/>
                  <a:pt x="1239" y="655"/>
                  <a:pt x="0" y="997"/>
                </a:cubicBezTo>
                <a:lnTo>
                  <a:pt x="0" y="3062"/>
                </a:lnTo>
                <a:lnTo>
                  <a:pt x="38420" y="3062"/>
                </a:lnTo>
                <a:lnTo>
                  <a:pt x="38420" y="655"/>
                </a:lnTo>
                <a:cubicBezTo>
                  <a:pt x="38149" y="670"/>
                  <a:pt x="37865" y="699"/>
                  <a:pt x="37580" y="741"/>
                </a:cubicBezTo>
                <a:cubicBezTo>
                  <a:pt x="36513" y="869"/>
                  <a:pt x="35459" y="1111"/>
                  <a:pt x="34378" y="1111"/>
                </a:cubicBezTo>
                <a:lnTo>
                  <a:pt x="34306" y="1111"/>
                </a:lnTo>
                <a:cubicBezTo>
                  <a:pt x="32185" y="1097"/>
                  <a:pt x="30221" y="114"/>
                  <a:pt x="2810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19"/>
          <p:cNvSpPr/>
          <p:nvPr/>
        </p:nvSpPr>
        <p:spPr>
          <a:xfrm>
            <a:off x="1026326" y="1909699"/>
            <a:ext cx="514019" cy="179882"/>
          </a:xfrm>
          <a:custGeom>
            <a:avLst/>
            <a:gdLst/>
            <a:ahLst/>
            <a:cxnLst/>
            <a:rect l="l" t="t" r="r" b="b"/>
            <a:pathLst>
              <a:path w="4998" h="1723" extrusionOk="0">
                <a:moveTo>
                  <a:pt x="1382" y="0"/>
                </a:moveTo>
                <a:cubicBezTo>
                  <a:pt x="1054" y="0"/>
                  <a:pt x="769" y="270"/>
                  <a:pt x="911" y="925"/>
                </a:cubicBezTo>
                <a:cubicBezTo>
                  <a:pt x="812" y="868"/>
                  <a:pt x="727" y="839"/>
                  <a:pt x="641" y="839"/>
                </a:cubicBezTo>
                <a:cubicBezTo>
                  <a:pt x="228" y="839"/>
                  <a:pt x="0" y="1380"/>
                  <a:pt x="484" y="1722"/>
                </a:cubicBezTo>
                <a:lnTo>
                  <a:pt x="4954" y="1722"/>
                </a:lnTo>
                <a:cubicBezTo>
                  <a:pt x="4997" y="1437"/>
                  <a:pt x="4713" y="1210"/>
                  <a:pt x="4485" y="1210"/>
                </a:cubicBezTo>
                <a:cubicBezTo>
                  <a:pt x="4385" y="1210"/>
                  <a:pt x="4299" y="1253"/>
                  <a:pt x="4257" y="1352"/>
                </a:cubicBezTo>
                <a:cubicBezTo>
                  <a:pt x="4229" y="1067"/>
                  <a:pt x="4015" y="896"/>
                  <a:pt x="3830" y="896"/>
                </a:cubicBezTo>
                <a:cubicBezTo>
                  <a:pt x="3716" y="896"/>
                  <a:pt x="3631" y="953"/>
                  <a:pt x="3602" y="1096"/>
                </a:cubicBezTo>
                <a:cubicBezTo>
                  <a:pt x="3574" y="826"/>
                  <a:pt x="3118" y="399"/>
                  <a:pt x="2720" y="399"/>
                </a:cubicBezTo>
                <a:cubicBezTo>
                  <a:pt x="2492" y="399"/>
                  <a:pt x="2278" y="541"/>
                  <a:pt x="2179" y="940"/>
                </a:cubicBezTo>
                <a:cubicBezTo>
                  <a:pt x="2236" y="370"/>
                  <a:pt x="1765" y="0"/>
                  <a:pt x="1382" y="0"/>
                </a:cubicBezTo>
                <a:close/>
              </a:path>
            </a:pathLst>
          </a:custGeom>
          <a:solidFill>
            <a:srgbClr val="FFFFFF">
              <a:alpha val="5019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9"/>
          <p:cNvSpPr/>
          <p:nvPr/>
        </p:nvSpPr>
        <p:spPr>
          <a:xfrm>
            <a:off x="1476008" y="3340990"/>
            <a:ext cx="1261702" cy="499347"/>
          </a:xfrm>
          <a:custGeom>
            <a:avLst/>
            <a:gdLst/>
            <a:ahLst/>
            <a:cxnLst/>
            <a:rect l="l" t="t" r="r" b="b"/>
            <a:pathLst>
              <a:path w="12268" h="4783" extrusionOk="0">
                <a:moveTo>
                  <a:pt x="3958" y="1"/>
                </a:moveTo>
                <a:cubicBezTo>
                  <a:pt x="3616" y="1"/>
                  <a:pt x="3226" y="115"/>
                  <a:pt x="2787" y="383"/>
                </a:cubicBezTo>
                <a:cubicBezTo>
                  <a:pt x="757" y="1626"/>
                  <a:pt x="1760" y="3244"/>
                  <a:pt x="2326" y="3580"/>
                </a:cubicBezTo>
                <a:lnTo>
                  <a:pt x="2326" y="3580"/>
                </a:lnTo>
                <a:cubicBezTo>
                  <a:pt x="2001" y="3435"/>
                  <a:pt x="1703" y="3372"/>
                  <a:pt x="1438" y="3372"/>
                </a:cubicBezTo>
                <a:cubicBezTo>
                  <a:pt x="525" y="3372"/>
                  <a:pt x="0" y="4114"/>
                  <a:pt x="54" y="4782"/>
                </a:cubicBezTo>
                <a:lnTo>
                  <a:pt x="12268" y="4782"/>
                </a:lnTo>
                <a:cubicBezTo>
                  <a:pt x="12268" y="3779"/>
                  <a:pt x="11531" y="3405"/>
                  <a:pt x="10933" y="3405"/>
                </a:cubicBezTo>
                <a:cubicBezTo>
                  <a:pt x="10632" y="3405"/>
                  <a:pt x="10365" y="3500"/>
                  <a:pt x="10246" y="3657"/>
                </a:cubicBezTo>
                <a:cubicBezTo>
                  <a:pt x="10229" y="2933"/>
                  <a:pt x="9809" y="2569"/>
                  <a:pt x="9338" y="2569"/>
                </a:cubicBezTo>
                <a:cubicBezTo>
                  <a:pt x="9032" y="2569"/>
                  <a:pt x="8705" y="2723"/>
                  <a:pt x="8453" y="3031"/>
                </a:cubicBezTo>
                <a:cubicBezTo>
                  <a:pt x="8228" y="2002"/>
                  <a:pt x="7674" y="1627"/>
                  <a:pt x="7135" y="1627"/>
                </a:cubicBezTo>
                <a:cubicBezTo>
                  <a:pt x="6506" y="1627"/>
                  <a:pt x="5897" y="2138"/>
                  <a:pt x="5850" y="2718"/>
                </a:cubicBezTo>
                <a:lnTo>
                  <a:pt x="5850" y="2718"/>
                </a:lnTo>
                <a:cubicBezTo>
                  <a:pt x="5877" y="1678"/>
                  <a:pt x="5271" y="1"/>
                  <a:pt x="3958" y="1"/>
                </a:cubicBezTo>
                <a:close/>
              </a:path>
            </a:pathLst>
          </a:custGeom>
          <a:solidFill>
            <a:srgbClr val="FFFFFF">
              <a:alpha val="5019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19"/>
          <p:cNvSpPr/>
          <p:nvPr/>
        </p:nvSpPr>
        <p:spPr>
          <a:xfrm>
            <a:off x="7363802" y="846055"/>
            <a:ext cx="834121" cy="291162"/>
          </a:xfrm>
          <a:custGeom>
            <a:avLst/>
            <a:gdLst/>
            <a:ahLst/>
            <a:cxnLst/>
            <a:rect l="l" t="t" r="r" b="b"/>
            <a:pathLst>
              <a:path w="7464" h="3247" extrusionOk="0">
                <a:moveTo>
                  <a:pt x="3325" y="0"/>
                </a:moveTo>
                <a:cubicBezTo>
                  <a:pt x="2309" y="0"/>
                  <a:pt x="1625" y="1087"/>
                  <a:pt x="1919" y="2250"/>
                </a:cubicBezTo>
                <a:cubicBezTo>
                  <a:pt x="1815" y="2013"/>
                  <a:pt x="1610" y="1913"/>
                  <a:pt x="1376" y="1913"/>
                </a:cubicBezTo>
                <a:cubicBezTo>
                  <a:pt x="781" y="1913"/>
                  <a:pt x="1" y="2561"/>
                  <a:pt x="226" y="3246"/>
                </a:cubicBezTo>
                <a:lnTo>
                  <a:pt x="7442" y="3246"/>
                </a:lnTo>
                <a:cubicBezTo>
                  <a:pt x="7464" y="2847"/>
                  <a:pt x="7290" y="2433"/>
                  <a:pt x="6933" y="2433"/>
                </a:cubicBezTo>
                <a:cubicBezTo>
                  <a:pt x="6818" y="2433"/>
                  <a:pt x="6684" y="2476"/>
                  <a:pt x="6531" y="2577"/>
                </a:cubicBezTo>
                <a:cubicBezTo>
                  <a:pt x="6499" y="2083"/>
                  <a:pt x="6147" y="1861"/>
                  <a:pt x="5748" y="1861"/>
                </a:cubicBezTo>
                <a:cubicBezTo>
                  <a:pt x="5433" y="1861"/>
                  <a:pt x="5090" y="1999"/>
                  <a:pt x="4851" y="2250"/>
                </a:cubicBezTo>
                <a:cubicBezTo>
                  <a:pt x="5250" y="1267"/>
                  <a:pt x="4638" y="171"/>
                  <a:pt x="3528" y="14"/>
                </a:cubicBezTo>
                <a:cubicBezTo>
                  <a:pt x="3459" y="5"/>
                  <a:pt x="3391" y="0"/>
                  <a:pt x="3325" y="0"/>
                </a:cubicBezTo>
                <a:close/>
              </a:path>
            </a:pathLst>
          </a:custGeom>
          <a:solidFill>
            <a:srgbClr val="FFFFFF">
              <a:alpha val="5019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19"/>
          <p:cNvSpPr/>
          <p:nvPr/>
        </p:nvSpPr>
        <p:spPr>
          <a:xfrm>
            <a:off x="7409203" y="3181601"/>
            <a:ext cx="676823" cy="291173"/>
          </a:xfrm>
          <a:custGeom>
            <a:avLst/>
            <a:gdLst/>
            <a:ahLst/>
            <a:cxnLst/>
            <a:rect l="l" t="t" r="r" b="b"/>
            <a:pathLst>
              <a:path w="6581" h="2789" extrusionOk="0">
                <a:moveTo>
                  <a:pt x="4120" y="1"/>
                </a:moveTo>
                <a:cubicBezTo>
                  <a:pt x="3423" y="1"/>
                  <a:pt x="2724" y="447"/>
                  <a:pt x="2287" y="1593"/>
                </a:cubicBezTo>
                <a:cubicBezTo>
                  <a:pt x="2061" y="1429"/>
                  <a:pt x="1809" y="1357"/>
                  <a:pt x="1559" y="1357"/>
                </a:cubicBezTo>
                <a:cubicBezTo>
                  <a:pt x="771" y="1357"/>
                  <a:pt x="1" y="2065"/>
                  <a:pt x="109" y="2789"/>
                </a:cubicBezTo>
                <a:lnTo>
                  <a:pt x="6344" y="2789"/>
                </a:lnTo>
                <a:cubicBezTo>
                  <a:pt x="6580" y="1398"/>
                  <a:pt x="5352" y="1"/>
                  <a:pt x="4120" y="1"/>
                </a:cubicBezTo>
                <a:close/>
              </a:path>
            </a:pathLst>
          </a:custGeom>
          <a:solidFill>
            <a:srgbClr val="FFFFFF">
              <a:alpha val="5019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5"/>
          <p:cNvSpPr/>
          <p:nvPr/>
        </p:nvSpPr>
        <p:spPr>
          <a:xfrm>
            <a:off x="-6755" y="3013621"/>
            <a:ext cx="9146073" cy="1840669"/>
          </a:xfrm>
          <a:custGeom>
            <a:avLst/>
            <a:gdLst/>
            <a:ahLst/>
            <a:cxnLst/>
            <a:rect l="l" t="t" r="r" b="b"/>
            <a:pathLst>
              <a:path w="38420" h="7617" extrusionOk="0">
                <a:moveTo>
                  <a:pt x="2861" y="1"/>
                </a:moveTo>
                <a:cubicBezTo>
                  <a:pt x="2307" y="1"/>
                  <a:pt x="1823" y="328"/>
                  <a:pt x="1609" y="812"/>
                </a:cubicBezTo>
                <a:cubicBezTo>
                  <a:pt x="1438" y="627"/>
                  <a:pt x="1197" y="513"/>
                  <a:pt x="940" y="513"/>
                </a:cubicBezTo>
                <a:cubicBezTo>
                  <a:pt x="413" y="513"/>
                  <a:pt x="1" y="940"/>
                  <a:pt x="1" y="1467"/>
                </a:cubicBezTo>
                <a:lnTo>
                  <a:pt x="1" y="7617"/>
                </a:lnTo>
                <a:lnTo>
                  <a:pt x="38420" y="7617"/>
                </a:lnTo>
                <a:lnTo>
                  <a:pt x="38420" y="4457"/>
                </a:lnTo>
                <a:cubicBezTo>
                  <a:pt x="38420" y="3161"/>
                  <a:pt x="37366" y="2107"/>
                  <a:pt x="36071" y="2107"/>
                </a:cubicBezTo>
                <a:cubicBezTo>
                  <a:pt x="35231" y="2107"/>
                  <a:pt x="34506" y="2534"/>
                  <a:pt x="34092" y="3189"/>
                </a:cubicBezTo>
                <a:cubicBezTo>
                  <a:pt x="33822" y="2904"/>
                  <a:pt x="33424" y="2720"/>
                  <a:pt x="32997" y="2720"/>
                </a:cubicBezTo>
                <a:cubicBezTo>
                  <a:pt x="32257" y="2720"/>
                  <a:pt x="31644" y="3261"/>
                  <a:pt x="31530" y="3958"/>
                </a:cubicBezTo>
                <a:cubicBezTo>
                  <a:pt x="31431" y="3929"/>
                  <a:pt x="31331" y="3901"/>
                  <a:pt x="31217" y="3901"/>
                </a:cubicBezTo>
                <a:cubicBezTo>
                  <a:pt x="30818" y="3901"/>
                  <a:pt x="30477" y="4172"/>
                  <a:pt x="30349" y="4527"/>
                </a:cubicBezTo>
                <a:cubicBezTo>
                  <a:pt x="30150" y="4413"/>
                  <a:pt x="29922" y="4356"/>
                  <a:pt x="29680" y="4356"/>
                </a:cubicBezTo>
                <a:cubicBezTo>
                  <a:pt x="29053" y="4356"/>
                  <a:pt x="28527" y="4770"/>
                  <a:pt x="28370" y="5353"/>
                </a:cubicBezTo>
                <a:cubicBezTo>
                  <a:pt x="28157" y="5125"/>
                  <a:pt x="27858" y="4983"/>
                  <a:pt x="27531" y="4983"/>
                </a:cubicBezTo>
                <a:cubicBezTo>
                  <a:pt x="27487" y="4983"/>
                  <a:pt x="27430" y="4997"/>
                  <a:pt x="27388" y="4997"/>
                </a:cubicBezTo>
                <a:lnTo>
                  <a:pt x="27388" y="4884"/>
                </a:lnTo>
                <a:cubicBezTo>
                  <a:pt x="27388" y="4043"/>
                  <a:pt x="26705" y="3360"/>
                  <a:pt x="25865" y="3360"/>
                </a:cubicBezTo>
                <a:cubicBezTo>
                  <a:pt x="25225" y="3360"/>
                  <a:pt x="24669" y="3758"/>
                  <a:pt x="24456" y="4328"/>
                </a:cubicBezTo>
                <a:cubicBezTo>
                  <a:pt x="24270" y="4214"/>
                  <a:pt x="24043" y="4157"/>
                  <a:pt x="23815" y="4157"/>
                </a:cubicBezTo>
                <a:cubicBezTo>
                  <a:pt x="23659" y="4157"/>
                  <a:pt x="23517" y="4186"/>
                  <a:pt x="23374" y="4229"/>
                </a:cubicBezTo>
                <a:cubicBezTo>
                  <a:pt x="23388" y="4214"/>
                  <a:pt x="23388" y="4200"/>
                  <a:pt x="23388" y="4172"/>
                </a:cubicBezTo>
                <a:cubicBezTo>
                  <a:pt x="23388" y="3375"/>
                  <a:pt x="22733" y="2720"/>
                  <a:pt x="21922" y="2720"/>
                </a:cubicBezTo>
                <a:cubicBezTo>
                  <a:pt x="21253" y="2720"/>
                  <a:pt x="20683" y="3189"/>
                  <a:pt x="20527" y="3815"/>
                </a:cubicBezTo>
                <a:cubicBezTo>
                  <a:pt x="20342" y="3702"/>
                  <a:pt x="20142" y="3645"/>
                  <a:pt x="19929" y="3645"/>
                </a:cubicBezTo>
                <a:cubicBezTo>
                  <a:pt x="19303" y="3645"/>
                  <a:pt x="18804" y="4143"/>
                  <a:pt x="18791" y="4755"/>
                </a:cubicBezTo>
                <a:cubicBezTo>
                  <a:pt x="18463" y="4599"/>
                  <a:pt x="18093" y="4499"/>
                  <a:pt x="17709" y="4499"/>
                </a:cubicBezTo>
                <a:cubicBezTo>
                  <a:pt x="17225" y="4499"/>
                  <a:pt x="16783" y="4641"/>
                  <a:pt x="16399" y="4884"/>
                </a:cubicBezTo>
                <a:cubicBezTo>
                  <a:pt x="16228" y="4669"/>
                  <a:pt x="15957" y="4527"/>
                  <a:pt x="15659" y="4527"/>
                </a:cubicBezTo>
                <a:cubicBezTo>
                  <a:pt x="15232" y="4527"/>
                  <a:pt x="14875" y="4798"/>
                  <a:pt x="14733" y="5168"/>
                </a:cubicBezTo>
                <a:cubicBezTo>
                  <a:pt x="14492" y="5054"/>
                  <a:pt x="14221" y="4983"/>
                  <a:pt x="13936" y="4983"/>
                </a:cubicBezTo>
                <a:cubicBezTo>
                  <a:pt x="13794" y="4983"/>
                  <a:pt x="13666" y="5011"/>
                  <a:pt x="13537" y="5026"/>
                </a:cubicBezTo>
                <a:lnTo>
                  <a:pt x="13537" y="4926"/>
                </a:lnTo>
                <a:cubicBezTo>
                  <a:pt x="13537" y="4058"/>
                  <a:pt x="12826" y="3360"/>
                  <a:pt x="11972" y="3360"/>
                </a:cubicBezTo>
                <a:cubicBezTo>
                  <a:pt x="11231" y="3360"/>
                  <a:pt x="10620" y="3872"/>
                  <a:pt x="10449" y="4556"/>
                </a:cubicBezTo>
                <a:cubicBezTo>
                  <a:pt x="10164" y="4157"/>
                  <a:pt x="9694" y="3901"/>
                  <a:pt x="9182" y="3901"/>
                </a:cubicBezTo>
                <a:cubicBezTo>
                  <a:pt x="8982" y="3901"/>
                  <a:pt x="8783" y="3944"/>
                  <a:pt x="8612" y="4015"/>
                </a:cubicBezTo>
                <a:cubicBezTo>
                  <a:pt x="8641" y="3887"/>
                  <a:pt x="8656" y="3773"/>
                  <a:pt x="8656" y="3645"/>
                </a:cubicBezTo>
                <a:cubicBezTo>
                  <a:pt x="8656" y="2791"/>
                  <a:pt x="7972" y="2107"/>
                  <a:pt x="7132" y="2107"/>
                </a:cubicBezTo>
                <a:cubicBezTo>
                  <a:pt x="6606" y="2107"/>
                  <a:pt x="6150" y="2363"/>
                  <a:pt x="5879" y="2762"/>
                </a:cubicBezTo>
                <a:cubicBezTo>
                  <a:pt x="5723" y="2207"/>
                  <a:pt x="5211" y="1794"/>
                  <a:pt x="4613" y="1794"/>
                </a:cubicBezTo>
                <a:cubicBezTo>
                  <a:pt x="4427" y="1794"/>
                  <a:pt x="4256" y="1837"/>
                  <a:pt x="4100" y="1908"/>
                </a:cubicBezTo>
                <a:cubicBezTo>
                  <a:pt x="4171" y="1737"/>
                  <a:pt x="4214" y="1553"/>
                  <a:pt x="4214" y="1353"/>
                </a:cubicBezTo>
                <a:cubicBezTo>
                  <a:pt x="4214" y="613"/>
                  <a:pt x="3602" y="1"/>
                  <a:pt x="2861" y="1"/>
                </a:cubicBezTo>
                <a:close/>
              </a:path>
            </a:pathLst>
          </a:custGeom>
          <a:solidFill>
            <a:srgbClr val="FFFFFF">
              <a:alpha val="5019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35"/>
          <p:cNvSpPr/>
          <p:nvPr/>
        </p:nvSpPr>
        <p:spPr>
          <a:xfrm flipH="1">
            <a:off x="-6" y="4417616"/>
            <a:ext cx="9144006" cy="803684"/>
          </a:xfrm>
          <a:custGeom>
            <a:avLst/>
            <a:gdLst/>
            <a:ahLst/>
            <a:cxnLst/>
            <a:rect l="l" t="t" r="r" b="b"/>
            <a:pathLst>
              <a:path w="38421" h="11931" extrusionOk="0">
                <a:moveTo>
                  <a:pt x="21037" y="0"/>
                </a:moveTo>
                <a:cubicBezTo>
                  <a:pt x="20192" y="0"/>
                  <a:pt x="19354" y="22"/>
                  <a:pt x="18535" y="74"/>
                </a:cubicBezTo>
                <a:cubicBezTo>
                  <a:pt x="16257" y="216"/>
                  <a:pt x="14279" y="572"/>
                  <a:pt x="11901" y="600"/>
                </a:cubicBezTo>
                <a:cubicBezTo>
                  <a:pt x="11776" y="602"/>
                  <a:pt x="11652" y="603"/>
                  <a:pt x="11529" y="603"/>
                </a:cubicBezTo>
                <a:cubicBezTo>
                  <a:pt x="8684" y="603"/>
                  <a:pt x="6090" y="158"/>
                  <a:pt x="3227" y="158"/>
                </a:cubicBezTo>
                <a:cubicBezTo>
                  <a:pt x="3143" y="158"/>
                  <a:pt x="3060" y="159"/>
                  <a:pt x="2977" y="159"/>
                </a:cubicBezTo>
                <a:cubicBezTo>
                  <a:pt x="1895" y="173"/>
                  <a:pt x="898" y="245"/>
                  <a:pt x="1" y="372"/>
                </a:cubicBezTo>
                <a:lnTo>
                  <a:pt x="1" y="11931"/>
                </a:lnTo>
                <a:lnTo>
                  <a:pt x="38421" y="11931"/>
                </a:lnTo>
                <a:lnTo>
                  <a:pt x="38421" y="45"/>
                </a:lnTo>
                <a:cubicBezTo>
                  <a:pt x="38071" y="36"/>
                  <a:pt x="37720" y="31"/>
                  <a:pt x="37370" y="31"/>
                </a:cubicBezTo>
                <a:cubicBezTo>
                  <a:pt x="36679" y="31"/>
                  <a:pt x="35993" y="50"/>
                  <a:pt x="35331" y="88"/>
                </a:cubicBezTo>
                <a:cubicBezTo>
                  <a:pt x="33766" y="188"/>
                  <a:pt x="32314" y="387"/>
                  <a:pt x="30677" y="401"/>
                </a:cubicBezTo>
                <a:cubicBezTo>
                  <a:pt x="30521" y="404"/>
                  <a:pt x="30364" y="406"/>
                  <a:pt x="30208" y="406"/>
                </a:cubicBezTo>
                <a:cubicBezTo>
                  <a:pt x="29059" y="406"/>
                  <a:pt x="27922" y="320"/>
                  <a:pt x="26819" y="245"/>
                </a:cubicBezTo>
                <a:cubicBezTo>
                  <a:pt x="24954" y="115"/>
                  <a:pt x="22978" y="0"/>
                  <a:pt x="2103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35"/>
          <p:cNvSpPr/>
          <p:nvPr/>
        </p:nvSpPr>
        <p:spPr>
          <a:xfrm>
            <a:off x="1" y="4837597"/>
            <a:ext cx="9146043" cy="383688"/>
          </a:xfrm>
          <a:custGeom>
            <a:avLst/>
            <a:gdLst/>
            <a:ahLst/>
            <a:cxnLst/>
            <a:rect l="l" t="t" r="r" b="b"/>
            <a:pathLst>
              <a:path w="38434" h="5832" extrusionOk="0">
                <a:moveTo>
                  <a:pt x="3974" y="0"/>
                </a:moveTo>
                <a:cubicBezTo>
                  <a:pt x="2468" y="0"/>
                  <a:pt x="1146" y="66"/>
                  <a:pt x="0" y="166"/>
                </a:cubicBezTo>
                <a:lnTo>
                  <a:pt x="0" y="5831"/>
                </a:lnTo>
                <a:lnTo>
                  <a:pt x="38434" y="5831"/>
                </a:lnTo>
                <a:lnTo>
                  <a:pt x="38434" y="2187"/>
                </a:lnTo>
                <a:cubicBezTo>
                  <a:pt x="37628" y="2226"/>
                  <a:pt x="36759" y="2244"/>
                  <a:pt x="35836" y="2244"/>
                </a:cubicBezTo>
                <a:cubicBezTo>
                  <a:pt x="32715" y="2244"/>
                  <a:pt x="28983" y="2036"/>
                  <a:pt x="25039" y="1717"/>
                </a:cubicBezTo>
                <a:cubicBezTo>
                  <a:pt x="22079" y="1489"/>
                  <a:pt x="19018" y="1204"/>
                  <a:pt x="16000" y="919"/>
                </a:cubicBezTo>
                <a:cubicBezTo>
                  <a:pt x="13922" y="707"/>
                  <a:pt x="11872" y="507"/>
                  <a:pt x="9907" y="308"/>
                </a:cubicBezTo>
                <a:cubicBezTo>
                  <a:pt x="7678" y="87"/>
                  <a:pt x="5705" y="0"/>
                  <a:pt x="397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36"/>
          <p:cNvSpPr/>
          <p:nvPr/>
        </p:nvSpPr>
        <p:spPr>
          <a:xfrm>
            <a:off x="-6755" y="3013621"/>
            <a:ext cx="9146073" cy="1840669"/>
          </a:xfrm>
          <a:custGeom>
            <a:avLst/>
            <a:gdLst/>
            <a:ahLst/>
            <a:cxnLst/>
            <a:rect l="l" t="t" r="r" b="b"/>
            <a:pathLst>
              <a:path w="38420" h="7617" extrusionOk="0">
                <a:moveTo>
                  <a:pt x="2861" y="1"/>
                </a:moveTo>
                <a:cubicBezTo>
                  <a:pt x="2307" y="1"/>
                  <a:pt x="1823" y="328"/>
                  <a:pt x="1609" y="812"/>
                </a:cubicBezTo>
                <a:cubicBezTo>
                  <a:pt x="1438" y="627"/>
                  <a:pt x="1197" y="513"/>
                  <a:pt x="940" y="513"/>
                </a:cubicBezTo>
                <a:cubicBezTo>
                  <a:pt x="413" y="513"/>
                  <a:pt x="1" y="940"/>
                  <a:pt x="1" y="1467"/>
                </a:cubicBezTo>
                <a:lnTo>
                  <a:pt x="1" y="7617"/>
                </a:lnTo>
                <a:lnTo>
                  <a:pt x="38420" y="7617"/>
                </a:lnTo>
                <a:lnTo>
                  <a:pt x="38420" y="4457"/>
                </a:lnTo>
                <a:cubicBezTo>
                  <a:pt x="38420" y="3161"/>
                  <a:pt x="37366" y="2107"/>
                  <a:pt x="36071" y="2107"/>
                </a:cubicBezTo>
                <a:cubicBezTo>
                  <a:pt x="35231" y="2107"/>
                  <a:pt x="34506" y="2534"/>
                  <a:pt x="34092" y="3189"/>
                </a:cubicBezTo>
                <a:cubicBezTo>
                  <a:pt x="33822" y="2904"/>
                  <a:pt x="33424" y="2720"/>
                  <a:pt x="32997" y="2720"/>
                </a:cubicBezTo>
                <a:cubicBezTo>
                  <a:pt x="32257" y="2720"/>
                  <a:pt x="31644" y="3261"/>
                  <a:pt x="31530" y="3958"/>
                </a:cubicBezTo>
                <a:cubicBezTo>
                  <a:pt x="31431" y="3929"/>
                  <a:pt x="31331" y="3901"/>
                  <a:pt x="31217" y="3901"/>
                </a:cubicBezTo>
                <a:cubicBezTo>
                  <a:pt x="30818" y="3901"/>
                  <a:pt x="30477" y="4172"/>
                  <a:pt x="30349" y="4527"/>
                </a:cubicBezTo>
                <a:cubicBezTo>
                  <a:pt x="30150" y="4413"/>
                  <a:pt x="29922" y="4356"/>
                  <a:pt x="29680" y="4356"/>
                </a:cubicBezTo>
                <a:cubicBezTo>
                  <a:pt x="29053" y="4356"/>
                  <a:pt x="28527" y="4770"/>
                  <a:pt x="28370" y="5353"/>
                </a:cubicBezTo>
                <a:cubicBezTo>
                  <a:pt x="28157" y="5125"/>
                  <a:pt x="27858" y="4983"/>
                  <a:pt x="27531" y="4983"/>
                </a:cubicBezTo>
                <a:cubicBezTo>
                  <a:pt x="27487" y="4983"/>
                  <a:pt x="27430" y="4997"/>
                  <a:pt x="27388" y="4997"/>
                </a:cubicBezTo>
                <a:lnTo>
                  <a:pt x="27388" y="4884"/>
                </a:lnTo>
                <a:cubicBezTo>
                  <a:pt x="27388" y="4043"/>
                  <a:pt x="26705" y="3360"/>
                  <a:pt x="25865" y="3360"/>
                </a:cubicBezTo>
                <a:cubicBezTo>
                  <a:pt x="25225" y="3360"/>
                  <a:pt x="24669" y="3758"/>
                  <a:pt x="24456" y="4328"/>
                </a:cubicBezTo>
                <a:cubicBezTo>
                  <a:pt x="24270" y="4214"/>
                  <a:pt x="24043" y="4157"/>
                  <a:pt x="23815" y="4157"/>
                </a:cubicBezTo>
                <a:cubicBezTo>
                  <a:pt x="23659" y="4157"/>
                  <a:pt x="23517" y="4186"/>
                  <a:pt x="23374" y="4229"/>
                </a:cubicBezTo>
                <a:cubicBezTo>
                  <a:pt x="23388" y="4214"/>
                  <a:pt x="23388" y="4200"/>
                  <a:pt x="23388" y="4172"/>
                </a:cubicBezTo>
                <a:cubicBezTo>
                  <a:pt x="23388" y="3375"/>
                  <a:pt x="22733" y="2720"/>
                  <a:pt x="21922" y="2720"/>
                </a:cubicBezTo>
                <a:cubicBezTo>
                  <a:pt x="21253" y="2720"/>
                  <a:pt x="20683" y="3189"/>
                  <a:pt x="20527" y="3815"/>
                </a:cubicBezTo>
                <a:cubicBezTo>
                  <a:pt x="20342" y="3702"/>
                  <a:pt x="20142" y="3645"/>
                  <a:pt x="19929" y="3645"/>
                </a:cubicBezTo>
                <a:cubicBezTo>
                  <a:pt x="19303" y="3645"/>
                  <a:pt x="18804" y="4143"/>
                  <a:pt x="18791" y="4755"/>
                </a:cubicBezTo>
                <a:cubicBezTo>
                  <a:pt x="18463" y="4599"/>
                  <a:pt x="18093" y="4499"/>
                  <a:pt x="17709" y="4499"/>
                </a:cubicBezTo>
                <a:cubicBezTo>
                  <a:pt x="17225" y="4499"/>
                  <a:pt x="16783" y="4641"/>
                  <a:pt x="16399" y="4884"/>
                </a:cubicBezTo>
                <a:cubicBezTo>
                  <a:pt x="16228" y="4669"/>
                  <a:pt x="15957" y="4527"/>
                  <a:pt x="15659" y="4527"/>
                </a:cubicBezTo>
                <a:cubicBezTo>
                  <a:pt x="15232" y="4527"/>
                  <a:pt x="14875" y="4798"/>
                  <a:pt x="14733" y="5168"/>
                </a:cubicBezTo>
                <a:cubicBezTo>
                  <a:pt x="14492" y="5054"/>
                  <a:pt x="14221" y="4983"/>
                  <a:pt x="13936" y="4983"/>
                </a:cubicBezTo>
                <a:cubicBezTo>
                  <a:pt x="13794" y="4983"/>
                  <a:pt x="13666" y="5011"/>
                  <a:pt x="13537" y="5026"/>
                </a:cubicBezTo>
                <a:lnTo>
                  <a:pt x="13537" y="4926"/>
                </a:lnTo>
                <a:cubicBezTo>
                  <a:pt x="13537" y="4058"/>
                  <a:pt x="12826" y="3360"/>
                  <a:pt x="11972" y="3360"/>
                </a:cubicBezTo>
                <a:cubicBezTo>
                  <a:pt x="11231" y="3360"/>
                  <a:pt x="10620" y="3872"/>
                  <a:pt x="10449" y="4556"/>
                </a:cubicBezTo>
                <a:cubicBezTo>
                  <a:pt x="10164" y="4157"/>
                  <a:pt x="9694" y="3901"/>
                  <a:pt x="9182" y="3901"/>
                </a:cubicBezTo>
                <a:cubicBezTo>
                  <a:pt x="8982" y="3901"/>
                  <a:pt x="8783" y="3944"/>
                  <a:pt x="8612" y="4015"/>
                </a:cubicBezTo>
                <a:cubicBezTo>
                  <a:pt x="8641" y="3887"/>
                  <a:pt x="8656" y="3773"/>
                  <a:pt x="8656" y="3645"/>
                </a:cubicBezTo>
                <a:cubicBezTo>
                  <a:pt x="8656" y="2791"/>
                  <a:pt x="7972" y="2107"/>
                  <a:pt x="7132" y="2107"/>
                </a:cubicBezTo>
                <a:cubicBezTo>
                  <a:pt x="6606" y="2107"/>
                  <a:pt x="6150" y="2363"/>
                  <a:pt x="5879" y="2762"/>
                </a:cubicBezTo>
                <a:cubicBezTo>
                  <a:pt x="5723" y="2207"/>
                  <a:pt x="5211" y="1794"/>
                  <a:pt x="4613" y="1794"/>
                </a:cubicBezTo>
                <a:cubicBezTo>
                  <a:pt x="4427" y="1794"/>
                  <a:pt x="4256" y="1837"/>
                  <a:pt x="4100" y="1908"/>
                </a:cubicBezTo>
                <a:cubicBezTo>
                  <a:pt x="4171" y="1737"/>
                  <a:pt x="4214" y="1553"/>
                  <a:pt x="4214" y="1353"/>
                </a:cubicBezTo>
                <a:cubicBezTo>
                  <a:pt x="4214" y="613"/>
                  <a:pt x="3602" y="1"/>
                  <a:pt x="2861" y="1"/>
                </a:cubicBezTo>
                <a:close/>
              </a:path>
            </a:pathLst>
          </a:custGeom>
          <a:solidFill>
            <a:srgbClr val="FFFFFF">
              <a:alpha val="5019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36"/>
          <p:cNvSpPr/>
          <p:nvPr/>
        </p:nvSpPr>
        <p:spPr>
          <a:xfrm>
            <a:off x="0" y="4683729"/>
            <a:ext cx="9144000" cy="54329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36"/>
          <p:cNvSpPr/>
          <p:nvPr/>
        </p:nvSpPr>
        <p:spPr>
          <a:xfrm flipH="1">
            <a:off x="-1920503" y="4677994"/>
            <a:ext cx="11059828" cy="475897"/>
          </a:xfrm>
          <a:custGeom>
            <a:avLst/>
            <a:gdLst/>
            <a:ahLst/>
            <a:cxnLst/>
            <a:rect l="l" t="t" r="r" b="b"/>
            <a:pathLst>
              <a:path w="58506" h="8197" extrusionOk="0">
                <a:moveTo>
                  <a:pt x="1" y="1"/>
                </a:moveTo>
                <a:lnTo>
                  <a:pt x="1" y="2364"/>
                </a:lnTo>
                <a:cubicBezTo>
                  <a:pt x="1" y="2364"/>
                  <a:pt x="870" y="3744"/>
                  <a:pt x="3176" y="5069"/>
                </a:cubicBezTo>
                <a:cubicBezTo>
                  <a:pt x="5482" y="6392"/>
                  <a:pt x="8870" y="5609"/>
                  <a:pt x="13666" y="6449"/>
                </a:cubicBezTo>
                <a:cubicBezTo>
                  <a:pt x="17094" y="7051"/>
                  <a:pt x="18219" y="7404"/>
                  <a:pt x="19498" y="7404"/>
                </a:cubicBezTo>
                <a:cubicBezTo>
                  <a:pt x="20004" y="7404"/>
                  <a:pt x="20533" y="7349"/>
                  <a:pt x="21239" y="7232"/>
                </a:cubicBezTo>
                <a:cubicBezTo>
                  <a:pt x="21594" y="7171"/>
                  <a:pt x="21887" y="7145"/>
                  <a:pt x="22139" y="7145"/>
                </a:cubicBezTo>
                <a:cubicBezTo>
                  <a:pt x="23643" y="7145"/>
                  <a:pt x="23671" y="8088"/>
                  <a:pt x="26635" y="8185"/>
                </a:cubicBezTo>
                <a:cubicBezTo>
                  <a:pt x="26832" y="8193"/>
                  <a:pt x="27021" y="8196"/>
                  <a:pt x="27202" y="8196"/>
                </a:cubicBezTo>
                <a:cubicBezTo>
                  <a:pt x="30166" y="8196"/>
                  <a:pt x="30899" y="7230"/>
                  <a:pt x="32442" y="6264"/>
                </a:cubicBezTo>
                <a:cubicBezTo>
                  <a:pt x="32887" y="5986"/>
                  <a:pt x="33297" y="5890"/>
                  <a:pt x="33691" y="5890"/>
                </a:cubicBezTo>
                <a:cubicBezTo>
                  <a:pt x="34552" y="5890"/>
                  <a:pt x="35342" y="6345"/>
                  <a:pt x="36278" y="6345"/>
                </a:cubicBezTo>
                <a:cubicBezTo>
                  <a:pt x="36491" y="6345"/>
                  <a:pt x="36710" y="6322"/>
                  <a:pt x="36940" y="6264"/>
                </a:cubicBezTo>
                <a:cubicBezTo>
                  <a:pt x="38634" y="5851"/>
                  <a:pt x="38805" y="4528"/>
                  <a:pt x="40200" y="4528"/>
                </a:cubicBezTo>
                <a:cubicBezTo>
                  <a:pt x="40685" y="4528"/>
                  <a:pt x="41244" y="4541"/>
                  <a:pt x="41890" y="4541"/>
                </a:cubicBezTo>
                <a:cubicBezTo>
                  <a:pt x="43100" y="4541"/>
                  <a:pt x="44612" y="4493"/>
                  <a:pt x="46506" y="4214"/>
                </a:cubicBezTo>
                <a:cubicBezTo>
                  <a:pt x="49424" y="3801"/>
                  <a:pt x="57296" y="1580"/>
                  <a:pt x="5850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FB0D5-819D-4856-80FD-DC90C70B8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6217E-34DD-417E-9939-F4F0D47C3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0A14D9-C3A5-4C12-BC66-331E3F38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156D6-0E1D-4BCB-A1D6-E27F6BE5C9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0318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62D8F4">
            <a:alpha val="25099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547558"/>
            <a:ext cx="7717800" cy="485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Titan One"/>
              <a:buNone/>
              <a:defRPr sz="3500">
                <a:solidFill>
                  <a:schemeClr val="accent4"/>
                </a:solidFill>
                <a:latin typeface="Titan One"/>
                <a:ea typeface="Titan One"/>
                <a:cs typeface="Titan One"/>
                <a:sym typeface="Titan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Titan One"/>
              <a:buNone/>
              <a:defRPr sz="3500">
                <a:solidFill>
                  <a:schemeClr val="accent4"/>
                </a:solidFill>
                <a:latin typeface="Titan One"/>
                <a:ea typeface="Titan One"/>
                <a:cs typeface="Titan One"/>
                <a:sym typeface="Titan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Titan One"/>
              <a:buNone/>
              <a:defRPr sz="3500">
                <a:solidFill>
                  <a:schemeClr val="accent4"/>
                </a:solidFill>
                <a:latin typeface="Titan One"/>
                <a:ea typeface="Titan One"/>
                <a:cs typeface="Titan One"/>
                <a:sym typeface="Titan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Titan One"/>
              <a:buNone/>
              <a:defRPr sz="3500">
                <a:solidFill>
                  <a:schemeClr val="accent4"/>
                </a:solidFill>
                <a:latin typeface="Titan One"/>
                <a:ea typeface="Titan One"/>
                <a:cs typeface="Titan One"/>
                <a:sym typeface="Titan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Titan One"/>
              <a:buNone/>
              <a:defRPr sz="3500">
                <a:solidFill>
                  <a:schemeClr val="accent4"/>
                </a:solidFill>
                <a:latin typeface="Titan One"/>
                <a:ea typeface="Titan One"/>
                <a:cs typeface="Titan One"/>
                <a:sym typeface="Titan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Titan One"/>
              <a:buNone/>
              <a:defRPr sz="3500">
                <a:solidFill>
                  <a:schemeClr val="accent4"/>
                </a:solidFill>
                <a:latin typeface="Titan One"/>
                <a:ea typeface="Titan One"/>
                <a:cs typeface="Titan One"/>
                <a:sym typeface="Titan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Titan One"/>
              <a:buNone/>
              <a:defRPr sz="3500">
                <a:solidFill>
                  <a:schemeClr val="accent4"/>
                </a:solidFill>
                <a:latin typeface="Titan One"/>
                <a:ea typeface="Titan One"/>
                <a:cs typeface="Titan One"/>
                <a:sym typeface="Titan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Titan One"/>
              <a:buNone/>
              <a:defRPr sz="3500">
                <a:solidFill>
                  <a:schemeClr val="accent4"/>
                </a:solidFill>
                <a:latin typeface="Titan One"/>
                <a:ea typeface="Titan One"/>
                <a:cs typeface="Titan One"/>
                <a:sym typeface="Titan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500"/>
              <a:buFont typeface="Titan One"/>
              <a:buNone/>
              <a:defRPr sz="3500">
                <a:solidFill>
                  <a:schemeClr val="accent4"/>
                </a:solidFill>
                <a:latin typeface="Titan One"/>
                <a:ea typeface="Titan One"/>
                <a:cs typeface="Titan One"/>
                <a:sym typeface="Titan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69905"/>
            <a:ext cx="8520600" cy="3468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Lato"/>
              <a:buChar char="●"/>
              <a:defRPr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Lato"/>
              <a:buChar char="○"/>
              <a:defRPr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Lato"/>
              <a:buChar char="■"/>
              <a:defRPr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Lato"/>
              <a:buChar char="●"/>
              <a:defRPr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Lato"/>
              <a:buChar char="○"/>
              <a:defRPr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Lato"/>
              <a:buChar char="■"/>
              <a:defRPr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Lato"/>
              <a:buChar char="●"/>
              <a:defRPr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Lato"/>
              <a:buChar char="○"/>
              <a:defRPr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Lato"/>
              <a:buChar char="■"/>
              <a:defRPr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8" r:id="rId4"/>
    <p:sldLayoutId id="2147483660" r:id="rId5"/>
    <p:sldLayoutId id="2147483665" r:id="rId6"/>
    <p:sldLayoutId id="2147483681" r:id="rId7"/>
    <p:sldLayoutId id="2147483682" r:id="rId8"/>
    <p:sldLayoutId id="2147483686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ABA6B88-A6E9-4019-9742-3783F28B2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0121D2F-AD8B-41DE-856D-CD68573E0A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B8">
            <a:extLst>
              <a:ext uri="{FF2B5EF4-FFF2-40B4-BE49-F238E27FC236}">
                <a16:creationId xmlns:a16="http://schemas.microsoft.com/office/drawing/2014/main" id="{DD4C83DA-1A2F-463C-9742-50463B8DA9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894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6">
            <a:extLst>
              <a:ext uri="{FF2B5EF4-FFF2-40B4-BE49-F238E27FC236}">
                <a16:creationId xmlns:a16="http://schemas.microsoft.com/office/drawing/2014/main" id="{415C478F-BA58-4C6D-BE35-4ED29BA3FC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1275" y="583407"/>
            <a:ext cx="6172200" cy="342900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1800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1800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ĐÔ THỊ VIỆT HƯNG</a:t>
            </a:r>
          </a:p>
        </p:txBody>
      </p:sp>
      <p:pic>
        <p:nvPicPr>
          <p:cNvPr id="4102" name="Picture 7" descr="BAR_EL~1">
            <a:extLst>
              <a:ext uri="{FF2B5EF4-FFF2-40B4-BE49-F238E27FC236}">
                <a16:creationId xmlns:a16="http://schemas.microsoft.com/office/drawing/2014/main" id="{DA458E4D-988E-4E82-A311-DD080EFE22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008313" y="1083470"/>
            <a:ext cx="2914650" cy="42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4" descr="1018265obiutmb6vk">
            <a:extLst>
              <a:ext uri="{FF2B5EF4-FFF2-40B4-BE49-F238E27FC236}">
                <a16:creationId xmlns:a16="http://schemas.microsoft.com/office/drawing/2014/main" id="{68E3A015-D58C-4B87-82F6-D50C3F0E0C3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00050" y="2739232"/>
            <a:ext cx="571500" cy="213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5" descr="1018265obiutmb6vk">
            <a:extLst>
              <a:ext uri="{FF2B5EF4-FFF2-40B4-BE49-F238E27FC236}">
                <a16:creationId xmlns:a16="http://schemas.microsoft.com/office/drawing/2014/main" id="{35C8A53F-0FB9-4FAE-B057-38C6939991D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08075" y="3818732"/>
            <a:ext cx="571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6" descr="Bauernbar">
            <a:extLst>
              <a:ext uri="{FF2B5EF4-FFF2-40B4-BE49-F238E27FC236}">
                <a16:creationId xmlns:a16="http://schemas.microsoft.com/office/drawing/2014/main" id="{2AC424B7-34F6-4F3F-A805-13C8930912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2588" y="2724944"/>
            <a:ext cx="3371850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6FD2CA9-E206-4373-9F09-B3C9267BA04C}"/>
              </a:ext>
            </a:extLst>
          </p:cNvPr>
          <p:cNvSpPr/>
          <p:nvPr/>
        </p:nvSpPr>
        <p:spPr>
          <a:xfrm>
            <a:off x="1572419" y="2469834"/>
            <a:ext cx="5786438" cy="219313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750156"/>
              </a:avLst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405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GIẢNG ĐIỆN TỬ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sz="4050" b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KHỐI </a:t>
            </a:r>
            <a:r>
              <a:rPr lang="en-US" sz="405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pic>
        <p:nvPicPr>
          <p:cNvPr id="4107" name="Hình ảnh 3">
            <a:extLst>
              <a:ext uri="{FF2B5EF4-FFF2-40B4-BE49-F238E27FC236}">
                <a16:creationId xmlns:a16="http://schemas.microsoft.com/office/drawing/2014/main" id="{CF9810D1-3680-4BD8-BEE6-53636C0CB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888" y="432595"/>
            <a:ext cx="982662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ình chữ nhật 1">
            <a:extLst>
              <a:ext uri="{FF2B5EF4-FFF2-40B4-BE49-F238E27FC236}">
                <a16:creationId xmlns:a16="http://schemas.microsoft.com/office/drawing/2014/main" id="{EABC5BEE-E9C4-48C8-BAB6-1F9C4879EF40}"/>
              </a:ext>
            </a:extLst>
          </p:cNvPr>
          <p:cNvSpPr/>
          <p:nvPr/>
        </p:nvSpPr>
        <p:spPr>
          <a:xfrm>
            <a:off x="2079819" y="3695615"/>
            <a:ext cx="5393144" cy="8309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>
              <a:defRPr/>
            </a:pPr>
            <a:r>
              <a:rPr lang="en-US" sz="4950" b="1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MÔN: THỦ CÔNG</a:t>
            </a:r>
            <a:endParaRPr lang="vi-VN" sz="4950" b="1">
              <a:ln w="10160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19"/>
          <p:cNvSpPr txBox="1">
            <a:spLocks noChangeArrowheads="1"/>
          </p:cNvSpPr>
          <p:nvPr/>
        </p:nvSpPr>
        <p:spPr bwMode="auto">
          <a:xfrm>
            <a:off x="2106768" y="17710"/>
            <a:ext cx="4495800" cy="468950"/>
          </a:xfrm>
          <a:prstGeom prst="rect">
            <a:avLst/>
          </a:prstGeom>
          <a:solidFill>
            <a:srgbClr val="66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4.Làm chân đỡ đồng hồ</a:t>
            </a:r>
          </a:p>
        </p:txBody>
      </p:sp>
      <p:sp>
        <p:nvSpPr>
          <p:cNvPr id="28" name="Rectangle 20"/>
          <p:cNvSpPr>
            <a:spLocks noChangeArrowheads="1"/>
          </p:cNvSpPr>
          <p:nvPr/>
        </p:nvSpPr>
        <p:spPr bwMode="auto">
          <a:xfrm>
            <a:off x="1033108" y="1212503"/>
            <a:ext cx="2581984" cy="2429250"/>
          </a:xfrm>
          <a:prstGeom prst="rect">
            <a:avLst/>
          </a:prstGeom>
          <a:solidFill>
            <a:srgbClr val="BBE0E3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21"/>
          <p:cNvSpPr txBox="1">
            <a:spLocks noChangeArrowheads="1"/>
          </p:cNvSpPr>
          <p:nvPr/>
        </p:nvSpPr>
        <p:spPr bwMode="auto">
          <a:xfrm>
            <a:off x="31179" y="505256"/>
            <a:ext cx="9136380" cy="718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ô ở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2 ô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rưỡi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Bôi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endParaRPr lang="en-US" sz="20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23"/>
          <p:cNvSpPr txBox="1">
            <a:spLocks noChangeArrowheads="1"/>
          </p:cNvSpPr>
          <p:nvPr/>
        </p:nvSpPr>
        <p:spPr bwMode="auto">
          <a:xfrm>
            <a:off x="231822" y="2224078"/>
            <a:ext cx="9144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10 ô</a:t>
            </a:r>
          </a:p>
        </p:txBody>
      </p:sp>
      <p:sp>
        <p:nvSpPr>
          <p:cNvPr id="31" name="Text Box 24"/>
          <p:cNvSpPr txBox="1">
            <a:spLocks noChangeArrowheads="1"/>
          </p:cNvSpPr>
          <p:nvPr/>
        </p:nvSpPr>
        <p:spPr bwMode="auto">
          <a:xfrm>
            <a:off x="1858854" y="1399263"/>
            <a:ext cx="10668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10 ô</a:t>
            </a:r>
          </a:p>
        </p:txBody>
      </p:sp>
      <p:sp>
        <p:nvSpPr>
          <p:cNvPr id="32" name="Rectangle 25"/>
          <p:cNvSpPr>
            <a:spLocks noChangeArrowheads="1"/>
          </p:cNvSpPr>
          <p:nvPr/>
        </p:nvSpPr>
        <p:spPr bwMode="auto">
          <a:xfrm>
            <a:off x="5542133" y="1166171"/>
            <a:ext cx="2707934" cy="2429250"/>
          </a:xfrm>
          <a:prstGeom prst="rect">
            <a:avLst/>
          </a:prstGeom>
          <a:solidFill>
            <a:srgbClr val="BBE0E3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Line 26"/>
          <p:cNvSpPr>
            <a:spLocks noChangeShapeType="1"/>
          </p:cNvSpPr>
          <p:nvPr/>
        </p:nvSpPr>
        <p:spPr bwMode="auto">
          <a:xfrm>
            <a:off x="4267200" y="1473297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Line 27"/>
          <p:cNvSpPr>
            <a:spLocks noChangeShapeType="1"/>
          </p:cNvSpPr>
          <p:nvPr/>
        </p:nvSpPr>
        <p:spPr bwMode="auto">
          <a:xfrm flipV="1">
            <a:off x="5542133" y="1808151"/>
            <a:ext cx="2707934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Line 28"/>
          <p:cNvSpPr>
            <a:spLocks noChangeShapeType="1"/>
          </p:cNvSpPr>
          <p:nvPr/>
        </p:nvSpPr>
        <p:spPr bwMode="auto">
          <a:xfrm>
            <a:off x="5542133" y="2955794"/>
            <a:ext cx="2707934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6292407" y="3097385"/>
            <a:ext cx="16002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2 ô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rưỡi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7" name="Text Box 30"/>
          <p:cNvSpPr txBox="1">
            <a:spLocks noChangeArrowheads="1"/>
          </p:cNvSpPr>
          <p:nvPr/>
        </p:nvSpPr>
        <p:spPr bwMode="auto">
          <a:xfrm>
            <a:off x="6101903" y="1262354"/>
            <a:ext cx="14478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2ô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rưỡi</a:t>
            </a:r>
            <a:endParaRPr lang="en-US" sz="20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1"/>
          <p:cNvSpPr>
            <a:spLocks noChangeArrowheads="1"/>
          </p:cNvSpPr>
          <p:nvPr/>
        </p:nvSpPr>
        <p:spPr bwMode="auto">
          <a:xfrm>
            <a:off x="952500" y="4122618"/>
            <a:ext cx="2743200" cy="928229"/>
          </a:xfrm>
          <a:prstGeom prst="rect">
            <a:avLst/>
          </a:prstGeom>
          <a:solidFill>
            <a:srgbClr val="BBE0E3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32"/>
          <p:cNvSpPr txBox="1">
            <a:spLocks noChangeArrowheads="1"/>
          </p:cNvSpPr>
          <p:nvPr/>
        </p:nvSpPr>
        <p:spPr bwMode="auto">
          <a:xfrm>
            <a:off x="1935054" y="3793792"/>
            <a:ext cx="9144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10 ô</a:t>
            </a:r>
          </a:p>
        </p:txBody>
      </p:sp>
      <p:sp>
        <p:nvSpPr>
          <p:cNvPr id="40" name="Text Box 33"/>
          <p:cNvSpPr txBox="1">
            <a:spLocks noChangeArrowheads="1"/>
          </p:cNvSpPr>
          <p:nvPr/>
        </p:nvSpPr>
        <p:spPr bwMode="auto">
          <a:xfrm rot="16200000">
            <a:off x="-188648" y="4161187"/>
            <a:ext cx="1624401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2 ô </a:t>
            </a: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rưỡi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1" name="Line 34"/>
          <p:cNvSpPr>
            <a:spLocks noChangeShapeType="1"/>
          </p:cNvSpPr>
          <p:nvPr/>
        </p:nvSpPr>
        <p:spPr bwMode="auto">
          <a:xfrm flipH="1" flipV="1">
            <a:off x="1473558" y="4103279"/>
            <a:ext cx="0" cy="928229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35"/>
          <p:cNvSpPr txBox="1">
            <a:spLocks noChangeArrowheads="1"/>
          </p:cNvSpPr>
          <p:nvPr/>
        </p:nvSpPr>
        <p:spPr bwMode="auto">
          <a:xfrm>
            <a:off x="942306" y="4412689"/>
            <a:ext cx="6858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2 ô 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3" name="Rectangle 36"/>
          <p:cNvSpPr>
            <a:spLocks noChangeArrowheads="1"/>
          </p:cNvSpPr>
          <p:nvPr/>
        </p:nvSpPr>
        <p:spPr bwMode="auto">
          <a:xfrm>
            <a:off x="5105400" y="3700279"/>
            <a:ext cx="762000" cy="1476728"/>
          </a:xfrm>
          <a:prstGeom prst="rect">
            <a:avLst/>
          </a:prstGeom>
          <a:solidFill>
            <a:srgbClr val="BBE0E3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Line 37"/>
          <p:cNvSpPr>
            <a:spLocks noChangeShapeType="1"/>
          </p:cNvSpPr>
          <p:nvPr/>
        </p:nvSpPr>
        <p:spPr bwMode="auto">
          <a:xfrm>
            <a:off x="5880279" y="3690838"/>
            <a:ext cx="228600" cy="464114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Line 38"/>
          <p:cNvSpPr>
            <a:spLocks noChangeShapeType="1"/>
          </p:cNvSpPr>
          <p:nvPr/>
        </p:nvSpPr>
        <p:spPr bwMode="auto">
          <a:xfrm flipH="1">
            <a:off x="5880279" y="4154952"/>
            <a:ext cx="228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 Box 39"/>
          <p:cNvSpPr txBox="1">
            <a:spLocks noChangeArrowheads="1"/>
          </p:cNvSpPr>
          <p:nvPr/>
        </p:nvSpPr>
        <p:spPr bwMode="auto">
          <a:xfrm>
            <a:off x="6096000" y="4567394"/>
            <a:ext cx="17526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Hình4</a:t>
            </a:r>
          </a:p>
        </p:txBody>
      </p:sp>
      <p:sp>
        <p:nvSpPr>
          <p:cNvPr id="47" name="Text Box 40"/>
          <p:cNvSpPr txBox="1">
            <a:spLocks noChangeArrowheads="1"/>
          </p:cNvSpPr>
          <p:nvPr/>
        </p:nvSpPr>
        <p:spPr bwMode="auto">
          <a:xfrm>
            <a:off x="3870005" y="4412689"/>
            <a:ext cx="1088227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  <p:sp>
        <p:nvSpPr>
          <p:cNvPr id="48" name="Text Box 41"/>
          <p:cNvSpPr txBox="1">
            <a:spLocks noChangeArrowheads="1"/>
          </p:cNvSpPr>
          <p:nvPr/>
        </p:nvSpPr>
        <p:spPr bwMode="auto">
          <a:xfrm>
            <a:off x="6216207" y="2207232"/>
            <a:ext cx="17526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Hình2</a:t>
            </a:r>
          </a:p>
        </p:txBody>
      </p:sp>
      <p:sp>
        <p:nvSpPr>
          <p:cNvPr id="49" name="Text Box 42"/>
          <p:cNvSpPr txBox="1">
            <a:spLocks noChangeArrowheads="1"/>
          </p:cNvSpPr>
          <p:nvPr/>
        </p:nvSpPr>
        <p:spPr bwMode="auto">
          <a:xfrm>
            <a:off x="1752600" y="2177746"/>
            <a:ext cx="12192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Hình1</a:t>
            </a:r>
          </a:p>
        </p:txBody>
      </p:sp>
    </p:spTree>
    <p:extLst>
      <p:ext uri="{BB962C8B-B14F-4D97-AF65-F5344CB8AC3E}">
        <p14:creationId xmlns:p14="http://schemas.microsoft.com/office/powerpoint/2010/main" val="2502479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900448" y="138437"/>
            <a:ext cx="7315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CC0000"/>
                </a:solidFill>
                <a:latin typeface="Arial" charset="0"/>
              </a:rPr>
              <a:t>1.Dán </a:t>
            </a:r>
            <a:r>
              <a:rPr lang="en-US" sz="2800" b="1" dirty="0" err="1">
                <a:solidFill>
                  <a:srgbClr val="CC0000"/>
                </a:solidFill>
                <a:latin typeface="Arial" charset="0"/>
              </a:rPr>
              <a:t>mặt</a:t>
            </a:r>
            <a:r>
              <a:rPr lang="en-US" sz="2800" b="1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CC0000"/>
                </a:solidFill>
                <a:latin typeface="Arial" charset="0"/>
              </a:rPr>
              <a:t>đồng</a:t>
            </a:r>
            <a:r>
              <a:rPr lang="en-US" sz="2800" b="1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CC0000"/>
                </a:solidFill>
                <a:latin typeface="Arial" charset="0"/>
              </a:rPr>
              <a:t>hồ</a:t>
            </a:r>
            <a:r>
              <a:rPr lang="en-US" sz="2800" b="1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CC0000"/>
                </a:solidFill>
                <a:latin typeface="Arial" charset="0"/>
              </a:rPr>
              <a:t>vào</a:t>
            </a:r>
            <a:r>
              <a:rPr lang="en-US" sz="2800" b="1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CC0000"/>
                </a:solidFill>
                <a:latin typeface="Arial" charset="0"/>
              </a:rPr>
              <a:t>khung</a:t>
            </a:r>
            <a:r>
              <a:rPr lang="en-US" sz="2800" b="1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CC0000"/>
                </a:solidFill>
                <a:latin typeface="Arial" charset="0"/>
              </a:rPr>
              <a:t>đồng</a:t>
            </a:r>
            <a:r>
              <a:rPr lang="en-US" sz="2800" b="1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CC0000"/>
                </a:solidFill>
                <a:latin typeface="Arial" charset="0"/>
              </a:rPr>
              <a:t>hồ</a:t>
            </a:r>
            <a:r>
              <a:rPr lang="en-US" sz="2800" b="1" dirty="0">
                <a:solidFill>
                  <a:srgbClr val="CC0000"/>
                </a:solidFill>
                <a:latin typeface="Arial" charset="0"/>
              </a:rPr>
              <a:t>: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79926" y="797415"/>
            <a:ext cx="8686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+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Đặt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ướm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tờ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giấy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làm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mặt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vào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khung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mép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giấy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cách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đều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    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nhau</a:t>
            </a:r>
            <a:endParaRPr lang="en-US" sz="24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55242" y="1528287"/>
            <a:ext cx="830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+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Bôi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hồ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mặt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sau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đồng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hồ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rồi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dán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cho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cân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đối</a:t>
            </a:r>
            <a:endParaRPr lang="en-US" sz="24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2209800" y="2120712"/>
            <a:ext cx="4114800" cy="3048000"/>
          </a:xfrm>
          <a:prstGeom prst="rect">
            <a:avLst/>
          </a:prstGeom>
          <a:solidFill>
            <a:srgbClr val="CC0000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514600" y="2501712"/>
            <a:ext cx="3429000" cy="2286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 flipV="1">
            <a:off x="2209800" y="4178112"/>
            <a:ext cx="152400" cy="3810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 flipV="1">
            <a:off x="4191000" y="3111312"/>
            <a:ext cx="228600" cy="6096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4191000" y="3720912"/>
            <a:ext cx="762000" cy="228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 flipH="1">
            <a:off x="3581400" y="3720912"/>
            <a:ext cx="609600" cy="45720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3962400" y="2501712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2060"/>
                </a:solidFill>
                <a:latin typeface="Arial" charset="0"/>
              </a:rPr>
              <a:t>12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5562600" y="3416112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2060"/>
                </a:solidFill>
                <a:latin typeface="Arial" charset="0"/>
              </a:rPr>
              <a:t>3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 rot="10800000">
            <a:off x="2286000" y="3444687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2060"/>
                </a:solidFill>
                <a:latin typeface="Arial" charset="0"/>
              </a:rPr>
              <a:t>6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 rot="10800000">
            <a:off x="3810000" y="4359087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2060"/>
                </a:solidFill>
                <a:latin typeface="Arial" charset="0"/>
              </a:rPr>
              <a:t>9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flipV="1">
            <a:off x="6324600" y="4711512"/>
            <a:ext cx="3810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 flipH="1">
            <a:off x="6324600" y="4711512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 flipV="1">
            <a:off x="6096000" y="3187512"/>
            <a:ext cx="1066800" cy="228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7162800" y="2958912"/>
            <a:ext cx="1600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21" name="Text Box 24"/>
          <p:cNvSpPr txBox="1">
            <a:spLocks noChangeArrowheads="1"/>
          </p:cNvSpPr>
          <p:nvPr/>
        </p:nvSpPr>
        <p:spPr bwMode="auto">
          <a:xfrm>
            <a:off x="7247390" y="2933154"/>
            <a:ext cx="1197050" cy="400050"/>
          </a:xfrm>
          <a:prstGeom prst="rect">
            <a:avLst/>
          </a:prstGeom>
          <a:noFill/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2060"/>
                </a:solidFill>
                <a:latin typeface="Arial" charset="0"/>
              </a:rPr>
              <a:t>KHUNG</a:t>
            </a:r>
          </a:p>
        </p:txBody>
      </p:sp>
      <p:sp>
        <p:nvSpPr>
          <p:cNvPr id="22" name="Line 25"/>
          <p:cNvSpPr>
            <a:spLocks noChangeShapeType="1"/>
          </p:cNvSpPr>
          <p:nvPr/>
        </p:nvSpPr>
        <p:spPr bwMode="auto">
          <a:xfrm flipH="1" flipV="1">
            <a:off x="1752600" y="3949512"/>
            <a:ext cx="990600" cy="304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92453" y="3532701"/>
            <a:ext cx="2024894" cy="399583"/>
          </a:xfrm>
          <a:prstGeom prst="rect">
            <a:avLst/>
          </a:prstGeom>
          <a:noFill/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2060"/>
                </a:solidFill>
                <a:latin typeface="Arial" charset="0"/>
              </a:rPr>
              <a:t>MẶT ĐỒNG HỒ</a:t>
            </a:r>
          </a:p>
        </p:txBody>
      </p:sp>
    </p:spTree>
    <p:extLst>
      <p:ext uri="{BB962C8B-B14F-4D97-AF65-F5344CB8AC3E}">
        <p14:creationId xmlns:p14="http://schemas.microsoft.com/office/powerpoint/2010/main" val="144590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5"/>
          <p:cNvSpPr txBox="1">
            <a:spLocks noChangeArrowheads="1"/>
          </p:cNvSpPr>
          <p:nvPr/>
        </p:nvSpPr>
        <p:spPr bwMode="auto">
          <a:xfrm>
            <a:off x="1756359" y="86488"/>
            <a:ext cx="5867400" cy="538568"/>
          </a:xfrm>
          <a:prstGeom prst="rect">
            <a:avLst/>
          </a:prstGeom>
          <a:solidFill>
            <a:srgbClr val="66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Làm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thành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đồng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hồ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hoàn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chỉnh</a:t>
            </a:r>
            <a:endParaRPr lang="en-US" sz="28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5" name="Rectangle 44"/>
          <p:cNvSpPr>
            <a:spLocks noChangeArrowheads="1"/>
          </p:cNvSpPr>
          <p:nvPr/>
        </p:nvSpPr>
        <p:spPr bwMode="auto">
          <a:xfrm>
            <a:off x="4953000" y="2582199"/>
            <a:ext cx="3200400" cy="20574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6" name="Rectangle 45"/>
          <p:cNvSpPr>
            <a:spLocks noChangeArrowheads="1"/>
          </p:cNvSpPr>
          <p:nvPr/>
        </p:nvSpPr>
        <p:spPr bwMode="auto">
          <a:xfrm>
            <a:off x="5181600" y="2734599"/>
            <a:ext cx="2743200" cy="1600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7" name="Text Box 46"/>
          <p:cNvSpPr txBox="1">
            <a:spLocks noChangeArrowheads="1"/>
          </p:cNvSpPr>
          <p:nvPr/>
        </p:nvSpPr>
        <p:spPr bwMode="auto">
          <a:xfrm>
            <a:off x="6324600" y="2734599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12</a:t>
            </a:r>
          </a:p>
        </p:txBody>
      </p:sp>
      <p:sp>
        <p:nvSpPr>
          <p:cNvPr id="8" name="Text Box 47"/>
          <p:cNvSpPr txBox="1">
            <a:spLocks noChangeArrowheads="1"/>
          </p:cNvSpPr>
          <p:nvPr/>
        </p:nvSpPr>
        <p:spPr bwMode="auto">
          <a:xfrm rot="10800000">
            <a:off x="5029200" y="3296574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6</a:t>
            </a:r>
          </a:p>
        </p:txBody>
      </p:sp>
      <p:sp>
        <p:nvSpPr>
          <p:cNvPr id="9" name="Text Box 48"/>
          <p:cNvSpPr txBox="1">
            <a:spLocks noChangeArrowheads="1"/>
          </p:cNvSpPr>
          <p:nvPr/>
        </p:nvSpPr>
        <p:spPr bwMode="auto">
          <a:xfrm>
            <a:off x="7620000" y="3344199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3</a:t>
            </a:r>
          </a:p>
        </p:txBody>
      </p:sp>
      <p:sp>
        <p:nvSpPr>
          <p:cNvPr id="10" name="Text Box 49"/>
          <p:cNvSpPr txBox="1">
            <a:spLocks noChangeArrowheads="1"/>
          </p:cNvSpPr>
          <p:nvPr/>
        </p:nvSpPr>
        <p:spPr bwMode="auto">
          <a:xfrm>
            <a:off x="6477000" y="3877599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6</a:t>
            </a:r>
          </a:p>
        </p:txBody>
      </p:sp>
      <p:sp>
        <p:nvSpPr>
          <p:cNvPr id="11" name="Text Box 50"/>
          <p:cNvSpPr txBox="1">
            <a:spLocks noChangeArrowheads="1"/>
          </p:cNvSpPr>
          <p:nvPr/>
        </p:nvSpPr>
        <p:spPr bwMode="auto">
          <a:xfrm>
            <a:off x="6400800" y="3115599"/>
            <a:ext cx="53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.</a:t>
            </a:r>
          </a:p>
        </p:txBody>
      </p:sp>
      <p:sp>
        <p:nvSpPr>
          <p:cNvPr id="12" name="Line 51"/>
          <p:cNvSpPr>
            <a:spLocks noChangeShapeType="1"/>
          </p:cNvSpPr>
          <p:nvPr/>
        </p:nvSpPr>
        <p:spPr bwMode="auto">
          <a:xfrm flipV="1">
            <a:off x="6553200" y="3191799"/>
            <a:ext cx="152400" cy="3810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52"/>
          <p:cNvSpPr>
            <a:spLocks noChangeShapeType="1"/>
          </p:cNvSpPr>
          <p:nvPr/>
        </p:nvSpPr>
        <p:spPr bwMode="auto">
          <a:xfrm>
            <a:off x="6553200" y="3572799"/>
            <a:ext cx="76200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53"/>
          <p:cNvSpPr>
            <a:spLocks noChangeShapeType="1"/>
          </p:cNvSpPr>
          <p:nvPr/>
        </p:nvSpPr>
        <p:spPr bwMode="auto">
          <a:xfrm flipH="1">
            <a:off x="5943600" y="3572799"/>
            <a:ext cx="609600" cy="38100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Rectangle 54"/>
          <p:cNvSpPr>
            <a:spLocks noChangeArrowheads="1"/>
          </p:cNvSpPr>
          <p:nvPr/>
        </p:nvSpPr>
        <p:spPr bwMode="auto">
          <a:xfrm>
            <a:off x="4800600" y="4791999"/>
            <a:ext cx="3124200" cy="381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6" name="Line 57"/>
          <p:cNvSpPr>
            <a:spLocks noChangeShapeType="1"/>
          </p:cNvSpPr>
          <p:nvPr/>
        </p:nvSpPr>
        <p:spPr bwMode="auto">
          <a:xfrm>
            <a:off x="8382000" y="4410999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Line 59"/>
          <p:cNvSpPr>
            <a:spLocks noChangeShapeType="1"/>
          </p:cNvSpPr>
          <p:nvPr/>
        </p:nvSpPr>
        <p:spPr bwMode="auto">
          <a:xfrm flipH="1">
            <a:off x="8153400" y="4410999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Line 61"/>
          <p:cNvSpPr>
            <a:spLocks noChangeShapeType="1"/>
          </p:cNvSpPr>
          <p:nvPr/>
        </p:nvSpPr>
        <p:spPr bwMode="auto">
          <a:xfrm flipH="1">
            <a:off x="4800600" y="4639599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Line 62"/>
          <p:cNvSpPr>
            <a:spLocks noChangeShapeType="1"/>
          </p:cNvSpPr>
          <p:nvPr/>
        </p:nvSpPr>
        <p:spPr bwMode="auto">
          <a:xfrm flipH="1">
            <a:off x="7924800" y="4410999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Line 64"/>
          <p:cNvSpPr>
            <a:spLocks noChangeShapeType="1"/>
          </p:cNvSpPr>
          <p:nvPr/>
        </p:nvSpPr>
        <p:spPr bwMode="auto">
          <a:xfrm flipH="1">
            <a:off x="8001000" y="4715799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Box 65"/>
          <p:cNvSpPr txBox="1">
            <a:spLocks noChangeArrowheads="1"/>
          </p:cNvSpPr>
          <p:nvPr/>
        </p:nvSpPr>
        <p:spPr bwMode="auto">
          <a:xfrm>
            <a:off x="443784" y="795255"/>
            <a:ext cx="6858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CC0000"/>
                </a:solidFill>
                <a:latin typeface="Arial" charset="0"/>
              </a:rPr>
              <a:t>2. </a:t>
            </a:r>
            <a:r>
              <a:rPr lang="en-US" sz="2800" b="1" dirty="0" err="1">
                <a:solidFill>
                  <a:srgbClr val="CC0000"/>
                </a:solidFill>
                <a:latin typeface="Arial" charset="0"/>
              </a:rPr>
              <a:t>Dán</a:t>
            </a:r>
            <a:r>
              <a:rPr lang="en-US" sz="2800" b="1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CC0000"/>
                </a:solidFill>
                <a:latin typeface="Arial" charset="0"/>
              </a:rPr>
              <a:t>khung</a:t>
            </a:r>
            <a:r>
              <a:rPr lang="en-US" sz="2800" b="1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CC0000"/>
                </a:solidFill>
                <a:latin typeface="Arial" charset="0"/>
              </a:rPr>
              <a:t>đồng</a:t>
            </a:r>
            <a:r>
              <a:rPr lang="en-US" sz="2800" b="1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CC0000"/>
                </a:solidFill>
                <a:latin typeface="Arial" charset="0"/>
              </a:rPr>
              <a:t>hồ</a:t>
            </a:r>
            <a:r>
              <a:rPr lang="en-US" sz="2800" b="1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CC0000"/>
                </a:solidFill>
                <a:latin typeface="Arial" charset="0"/>
              </a:rPr>
              <a:t>vào</a:t>
            </a:r>
            <a:r>
              <a:rPr lang="en-US" sz="2800" b="1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CC0000"/>
                </a:solidFill>
                <a:latin typeface="Arial" charset="0"/>
              </a:rPr>
              <a:t>phần</a:t>
            </a:r>
            <a:r>
              <a:rPr lang="en-US" sz="2800" b="1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CC0000"/>
                </a:solidFill>
                <a:latin typeface="Arial" charset="0"/>
              </a:rPr>
              <a:t>đế</a:t>
            </a:r>
            <a:endParaRPr lang="en-US" sz="2800" b="1" dirty="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22" name="Text Box 66"/>
          <p:cNvSpPr txBox="1">
            <a:spLocks noChangeArrowheads="1"/>
          </p:cNvSpPr>
          <p:nvPr/>
        </p:nvSpPr>
        <p:spPr bwMode="auto">
          <a:xfrm>
            <a:off x="186741" y="1620588"/>
            <a:ext cx="8229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+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Bôi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hồ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vào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mặt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trước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phần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gấp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lên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2 ô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của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chân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đỡ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rồi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dán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vào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giữa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mặt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đế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đồng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hồ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.                                                                               </a:t>
            </a:r>
          </a:p>
        </p:txBody>
      </p:sp>
      <p:sp>
        <p:nvSpPr>
          <p:cNvPr id="23" name="Rectangle 67"/>
          <p:cNvSpPr>
            <a:spLocks noChangeArrowheads="1"/>
          </p:cNvSpPr>
          <p:nvPr/>
        </p:nvSpPr>
        <p:spPr bwMode="auto">
          <a:xfrm>
            <a:off x="184150" y="2762514"/>
            <a:ext cx="423545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+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Sau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đó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bôi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tiếp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hồ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vào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đầu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phần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còn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lại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của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chân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đỡ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dán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vào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mặt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sau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khung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charset="0"/>
              </a:rPr>
              <a:t>đồng</a:t>
            </a:r>
            <a:r>
              <a:rPr lang="en-US" sz="2800" b="1" dirty="0">
                <a:solidFill>
                  <a:srgbClr val="002060"/>
                </a:solidFill>
                <a:latin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5769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292458" y="113147"/>
            <a:ext cx="8153400" cy="46196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  <a:latin typeface="Arial" charset="0"/>
              </a:rPr>
              <a:t>3.Dán chân đỡ vào mặt sau khung đồng hồ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52400" y="558058"/>
            <a:ext cx="8763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+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Bôi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hồ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vào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mặt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trước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phần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gấp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lên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2 ô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chân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đỡ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rồi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dán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vào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giữa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mặt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đế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đồng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hồ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+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Bôi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hồ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tiếp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vào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đầu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còn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lại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chân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đỡ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và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dán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vào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mặt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sau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khung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đồng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hồ</a:t>
            </a:r>
            <a:endParaRPr lang="en-US" sz="24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7" name="Line 13"/>
          <p:cNvSpPr>
            <a:spLocks noChangeShapeType="1"/>
          </p:cNvSpPr>
          <p:nvPr/>
        </p:nvSpPr>
        <p:spPr bwMode="auto">
          <a:xfrm>
            <a:off x="4038600" y="2241984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15"/>
          <p:cNvSpPr>
            <a:spLocks noChangeShapeType="1"/>
          </p:cNvSpPr>
          <p:nvPr/>
        </p:nvSpPr>
        <p:spPr bwMode="auto">
          <a:xfrm>
            <a:off x="4648200" y="3765984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16"/>
          <p:cNvSpPr>
            <a:spLocks noChangeShapeType="1"/>
          </p:cNvSpPr>
          <p:nvPr/>
        </p:nvSpPr>
        <p:spPr bwMode="auto">
          <a:xfrm>
            <a:off x="4038600" y="2241984"/>
            <a:ext cx="60960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17"/>
          <p:cNvSpPr>
            <a:spLocks noChangeShapeType="1"/>
          </p:cNvSpPr>
          <p:nvPr/>
        </p:nvSpPr>
        <p:spPr bwMode="auto">
          <a:xfrm>
            <a:off x="7010400" y="2241984"/>
            <a:ext cx="68580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4495800" y="3994584"/>
            <a:ext cx="3124200" cy="3810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2" name="Line 19"/>
          <p:cNvSpPr>
            <a:spLocks noChangeShapeType="1"/>
          </p:cNvSpPr>
          <p:nvPr/>
        </p:nvSpPr>
        <p:spPr bwMode="auto">
          <a:xfrm flipH="1">
            <a:off x="4495800" y="3765984"/>
            <a:ext cx="1524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20"/>
          <p:cNvSpPr>
            <a:spLocks noChangeShapeType="1"/>
          </p:cNvSpPr>
          <p:nvPr/>
        </p:nvSpPr>
        <p:spPr bwMode="auto">
          <a:xfrm flipH="1">
            <a:off x="7620000" y="3461184"/>
            <a:ext cx="1524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21"/>
          <p:cNvSpPr>
            <a:spLocks noChangeShapeType="1"/>
          </p:cNvSpPr>
          <p:nvPr/>
        </p:nvSpPr>
        <p:spPr bwMode="auto">
          <a:xfrm flipH="1">
            <a:off x="7772400" y="3461184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Line 22"/>
          <p:cNvSpPr>
            <a:spLocks noChangeShapeType="1"/>
          </p:cNvSpPr>
          <p:nvPr/>
        </p:nvSpPr>
        <p:spPr bwMode="auto">
          <a:xfrm flipH="1">
            <a:off x="7543800" y="3461184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Line 25"/>
          <p:cNvSpPr>
            <a:spLocks noChangeShapeType="1"/>
          </p:cNvSpPr>
          <p:nvPr/>
        </p:nvSpPr>
        <p:spPr bwMode="auto">
          <a:xfrm flipH="1">
            <a:off x="7696200" y="3842184"/>
            <a:ext cx="7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Line 27"/>
          <p:cNvSpPr>
            <a:spLocks noChangeShapeType="1"/>
          </p:cNvSpPr>
          <p:nvPr/>
        </p:nvSpPr>
        <p:spPr bwMode="auto">
          <a:xfrm>
            <a:off x="5181600" y="2622984"/>
            <a:ext cx="53340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Line 28"/>
          <p:cNvSpPr>
            <a:spLocks noChangeShapeType="1"/>
          </p:cNvSpPr>
          <p:nvPr/>
        </p:nvSpPr>
        <p:spPr bwMode="auto">
          <a:xfrm>
            <a:off x="5715000" y="2622984"/>
            <a:ext cx="53340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Line 29"/>
          <p:cNvSpPr>
            <a:spLocks noChangeShapeType="1"/>
          </p:cNvSpPr>
          <p:nvPr/>
        </p:nvSpPr>
        <p:spPr bwMode="auto">
          <a:xfrm>
            <a:off x="5181600" y="2622984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Line 30"/>
          <p:cNvSpPr>
            <a:spLocks noChangeShapeType="1"/>
          </p:cNvSpPr>
          <p:nvPr/>
        </p:nvSpPr>
        <p:spPr bwMode="auto">
          <a:xfrm flipV="1">
            <a:off x="6248400" y="3765984"/>
            <a:ext cx="762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Rectangle 37"/>
          <p:cNvSpPr>
            <a:spLocks noChangeArrowheads="1"/>
          </p:cNvSpPr>
          <p:nvPr/>
        </p:nvSpPr>
        <p:spPr bwMode="auto">
          <a:xfrm rot="519233">
            <a:off x="2362200" y="2699184"/>
            <a:ext cx="609600" cy="7620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22" name="Line 38"/>
          <p:cNvSpPr>
            <a:spLocks noChangeShapeType="1"/>
          </p:cNvSpPr>
          <p:nvPr/>
        </p:nvSpPr>
        <p:spPr bwMode="auto">
          <a:xfrm flipH="1">
            <a:off x="3048000" y="2775384"/>
            <a:ext cx="0" cy="1828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Line 39"/>
          <p:cNvSpPr>
            <a:spLocks noChangeShapeType="1"/>
          </p:cNvSpPr>
          <p:nvPr/>
        </p:nvSpPr>
        <p:spPr bwMode="auto">
          <a:xfrm>
            <a:off x="2362200" y="3384984"/>
            <a:ext cx="0" cy="121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Line 40"/>
          <p:cNvSpPr>
            <a:spLocks noChangeShapeType="1"/>
          </p:cNvSpPr>
          <p:nvPr/>
        </p:nvSpPr>
        <p:spPr bwMode="auto">
          <a:xfrm>
            <a:off x="2362200" y="4604184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Line 42"/>
          <p:cNvSpPr>
            <a:spLocks noChangeShapeType="1"/>
          </p:cNvSpPr>
          <p:nvPr/>
        </p:nvSpPr>
        <p:spPr bwMode="auto">
          <a:xfrm flipV="1">
            <a:off x="1371600" y="3080184"/>
            <a:ext cx="1371600" cy="152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Line 43"/>
          <p:cNvSpPr>
            <a:spLocks noChangeShapeType="1"/>
          </p:cNvSpPr>
          <p:nvPr/>
        </p:nvSpPr>
        <p:spPr bwMode="auto">
          <a:xfrm>
            <a:off x="1371600" y="3232584"/>
            <a:ext cx="1447800" cy="12192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Box 44"/>
          <p:cNvSpPr txBox="1">
            <a:spLocks noChangeArrowheads="1"/>
          </p:cNvSpPr>
          <p:nvPr/>
        </p:nvSpPr>
        <p:spPr bwMode="auto">
          <a:xfrm>
            <a:off x="228600" y="2927784"/>
            <a:ext cx="1143000" cy="400050"/>
          </a:xfrm>
          <a:prstGeom prst="rect">
            <a:avLst/>
          </a:prstGeom>
          <a:noFill/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Bôi hồ</a:t>
            </a:r>
          </a:p>
        </p:txBody>
      </p:sp>
      <p:sp>
        <p:nvSpPr>
          <p:cNvPr id="28" name="Line 45"/>
          <p:cNvSpPr>
            <a:spLocks noChangeShapeType="1"/>
          </p:cNvSpPr>
          <p:nvPr/>
        </p:nvSpPr>
        <p:spPr bwMode="auto">
          <a:xfrm>
            <a:off x="5334000" y="2318184"/>
            <a:ext cx="762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Box 46"/>
          <p:cNvSpPr txBox="1">
            <a:spLocks noChangeArrowheads="1"/>
          </p:cNvSpPr>
          <p:nvPr/>
        </p:nvSpPr>
        <p:spPr bwMode="auto">
          <a:xfrm>
            <a:off x="5410200" y="2241984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CC0000"/>
                </a:solidFill>
                <a:latin typeface="Arial" charset="0"/>
              </a:rPr>
              <a:t>1ô</a:t>
            </a:r>
          </a:p>
        </p:txBody>
      </p:sp>
      <p:sp>
        <p:nvSpPr>
          <p:cNvPr id="30" name="Line 47"/>
          <p:cNvSpPr>
            <a:spLocks noChangeShapeType="1"/>
          </p:cNvSpPr>
          <p:nvPr/>
        </p:nvSpPr>
        <p:spPr bwMode="auto">
          <a:xfrm flipH="1">
            <a:off x="6248400" y="2546784"/>
            <a:ext cx="1371600" cy="152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Box 48"/>
          <p:cNvSpPr txBox="1">
            <a:spLocks noChangeArrowheads="1"/>
          </p:cNvSpPr>
          <p:nvPr/>
        </p:nvSpPr>
        <p:spPr bwMode="auto">
          <a:xfrm>
            <a:off x="7620000" y="2241984"/>
            <a:ext cx="1295400" cy="40005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Mặt sau</a:t>
            </a:r>
          </a:p>
        </p:txBody>
      </p:sp>
      <p:sp>
        <p:nvSpPr>
          <p:cNvPr id="32" name="Line 49"/>
          <p:cNvSpPr>
            <a:spLocks noChangeShapeType="1"/>
          </p:cNvSpPr>
          <p:nvPr/>
        </p:nvSpPr>
        <p:spPr bwMode="auto">
          <a:xfrm flipH="1">
            <a:off x="4419600" y="3308784"/>
            <a:ext cx="1295400" cy="12192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Box 50"/>
          <p:cNvSpPr txBox="1">
            <a:spLocks noChangeArrowheads="1"/>
          </p:cNvSpPr>
          <p:nvPr/>
        </p:nvSpPr>
        <p:spPr bwMode="auto">
          <a:xfrm>
            <a:off x="3505200" y="4527984"/>
            <a:ext cx="1371600" cy="70802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Chân đỡ đồng hồ</a:t>
            </a:r>
          </a:p>
        </p:txBody>
      </p:sp>
      <p:sp>
        <p:nvSpPr>
          <p:cNvPr id="34" name="Line 51"/>
          <p:cNvSpPr>
            <a:spLocks noChangeShapeType="1"/>
          </p:cNvSpPr>
          <p:nvPr/>
        </p:nvSpPr>
        <p:spPr bwMode="auto">
          <a:xfrm>
            <a:off x="6248400" y="3842184"/>
            <a:ext cx="914400" cy="6096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Box 52"/>
          <p:cNvSpPr txBox="1">
            <a:spLocks noChangeArrowheads="1"/>
          </p:cNvSpPr>
          <p:nvPr/>
        </p:nvSpPr>
        <p:spPr bwMode="auto">
          <a:xfrm>
            <a:off x="6248400" y="4451784"/>
            <a:ext cx="2286000" cy="70802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Phần 2ô dán vào đế đồng hồ</a:t>
            </a:r>
          </a:p>
        </p:txBody>
      </p:sp>
    </p:spTree>
    <p:extLst>
      <p:ext uri="{BB962C8B-B14F-4D97-AF65-F5344CB8AC3E}">
        <p14:creationId xmlns:p14="http://schemas.microsoft.com/office/powerpoint/2010/main" val="2242382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50"/>
          <p:cNvSpPr txBox="1">
            <a:spLocks noGrp="1"/>
          </p:cNvSpPr>
          <p:nvPr>
            <p:ph type="title"/>
          </p:nvPr>
        </p:nvSpPr>
        <p:spPr>
          <a:xfrm>
            <a:off x="2312779" y="1445460"/>
            <a:ext cx="6551116" cy="854531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THỰC </a:t>
            </a:r>
            <a:r>
              <a:rPr lang="en" sz="7200" b="1" dirty="0">
                <a:solidFill>
                  <a:schemeClr val="lt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HÀNH</a:t>
            </a:r>
            <a:endParaRPr sz="7200" b="1" dirty="0">
              <a:solidFill>
                <a:schemeClr val="lt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612" name="Google Shape;612;p50"/>
          <p:cNvGrpSpPr/>
          <p:nvPr/>
        </p:nvGrpSpPr>
        <p:grpSpPr>
          <a:xfrm>
            <a:off x="636910" y="2498513"/>
            <a:ext cx="4040934" cy="1735913"/>
            <a:chOff x="605475" y="488550"/>
            <a:chExt cx="2637341" cy="1116075"/>
          </a:xfrm>
        </p:grpSpPr>
        <p:sp>
          <p:nvSpPr>
            <p:cNvPr id="613" name="Google Shape;613;p50"/>
            <p:cNvSpPr/>
            <p:nvPr/>
          </p:nvSpPr>
          <p:spPr>
            <a:xfrm>
              <a:off x="626187" y="890564"/>
              <a:ext cx="2309110" cy="430819"/>
            </a:xfrm>
            <a:custGeom>
              <a:avLst/>
              <a:gdLst/>
              <a:ahLst/>
              <a:cxnLst/>
              <a:rect l="l" t="t" r="r" b="b"/>
              <a:pathLst>
                <a:path w="28541" h="5325" extrusionOk="0">
                  <a:moveTo>
                    <a:pt x="7345" y="0"/>
                  </a:moveTo>
                  <a:lnTo>
                    <a:pt x="4057" y="3288"/>
                  </a:lnTo>
                  <a:lnTo>
                    <a:pt x="2050" y="3288"/>
                  </a:lnTo>
                  <a:cubicBezTo>
                    <a:pt x="925" y="3288"/>
                    <a:pt x="0" y="4199"/>
                    <a:pt x="0" y="5324"/>
                  </a:cubicBezTo>
                  <a:lnTo>
                    <a:pt x="28540" y="5324"/>
                  </a:lnTo>
                  <a:lnTo>
                    <a:pt x="28540" y="3673"/>
                  </a:lnTo>
                  <a:cubicBezTo>
                    <a:pt x="28540" y="1637"/>
                    <a:pt x="26889" y="0"/>
                    <a:pt x="248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50"/>
            <p:cNvSpPr/>
            <p:nvPr/>
          </p:nvSpPr>
          <p:spPr>
            <a:xfrm>
              <a:off x="605475" y="1551633"/>
              <a:ext cx="2310242" cy="52993"/>
            </a:xfrm>
            <a:custGeom>
              <a:avLst/>
              <a:gdLst/>
              <a:ahLst/>
              <a:cxnLst/>
              <a:rect l="l" t="t" r="r" b="b"/>
              <a:pathLst>
                <a:path w="28555" h="655" extrusionOk="0">
                  <a:moveTo>
                    <a:pt x="14" y="0"/>
                  </a:moveTo>
                  <a:cubicBezTo>
                    <a:pt x="0" y="0"/>
                    <a:pt x="0" y="14"/>
                    <a:pt x="0" y="29"/>
                  </a:cubicBezTo>
                  <a:lnTo>
                    <a:pt x="0" y="626"/>
                  </a:lnTo>
                  <a:cubicBezTo>
                    <a:pt x="0" y="640"/>
                    <a:pt x="0" y="655"/>
                    <a:pt x="14" y="655"/>
                  </a:cubicBezTo>
                  <a:lnTo>
                    <a:pt x="28498" y="655"/>
                  </a:lnTo>
                  <a:cubicBezTo>
                    <a:pt x="28526" y="655"/>
                    <a:pt x="28555" y="626"/>
                    <a:pt x="28555" y="598"/>
                  </a:cubicBezTo>
                  <a:lnTo>
                    <a:pt x="285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50"/>
            <p:cNvSpPr/>
            <p:nvPr/>
          </p:nvSpPr>
          <p:spPr>
            <a:xfrm>
              <a:off x="626187" y="1187644"/>
              <a:ext cx="2616630" cy="364073"/>
            </a:xfrm>
            <a:custGeom>
              <a:avLst/>
              <a:gdLst/>
              <a:ahLst/>
              <a:cxnLst/>
              <a:rect l="l" t="t" r="r" b="b"/>
              <a:pathLst>
                <a:path w="32342" h="4500" extrusionOk="0">
                  <a:moveTo>
                    <a:pt x="26164" y="1"/>
                  </a:moveTo>
                  <a:cubicBezTo>
                    <a:pt x="25253" y="1"/>
                    <a:pt x="24512" y="741"/>
                    <a:pt x="24512" y="1652"/>
                  </a:cubicBezTo>
                  <a:lnTo>
                    <a:pt x="0" y="1652"/>
                  </a:lnTo>
                  <a:lnTo>
                    <a:pt x="0" y="4499"/>
                  </a:lnTo>
                  <a:lnTo>
                    <a:pt x="28299" y="4499"/>
                  </a:lnTo>
                  <a:cubicBezTo>
                    <a:pt x="28299" y="4499"/>
                    <a:pt x="28910" y="1466"/>
                    <a:pt x="3234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50"/>
            <p:cNvSpPr/>
            <p:nvPr/>
          </p:nvSpPr>
          <p:spPr>
            <a:xfrm>
              <a:off x="1131678" y="488550"/>
              <a:ext cx="1506451" cy="402098"/>
            </a:xfrm>
            <a:custGeom>
              <a:avLst/>
              <a:gdLst/>
              <a:ahLst/>
              <a:cxnLst/>
              <a:rect l="l" t="t" r="r" b="b"/>
              <a:pathLst>
                <a:path w="18620" h="4970" extrusionOk="0">
                  <a:moveTo>
                    <a:pt x="11360" y="1"/>
                  </a:moveTo>
                  <a:cubicBezTo>
                    <a:pt x="11005" y="1"/>
                    <a:pt x="10692" y="130"/>
                    <a:pt x="10464" y="357"/>
                  </a:cubicBezTo>
                  <a:cubicBezTo>
                    <a:pt x="10208" y="599"/>
                    <a:pt x="10037" y="940"/>
                    <a:pt x="10037" y="1310"/>
                  </a:cubicBezTo>
                  <a:lnTo>
                    <a:pt x="10037" y="3930"/>
                  </a:lnTo>
                  <a:lnTo>
                    <a:pt x="2705" y="3930"/>
                  </a:lnTo>
                  <a:lnTo>
                    <a:pt x="1737" y="1097"/>
                  </a:lnTo>
                  <a:lnTo>
                    <a:pt x="969" y="1097"/>
                  </a:lnTo>
                  <a:lnTo>
                    <a:pt x="969" y="3930"/>
                  </a:lnTo>
                  <a:lnTo>
                    <a:pt x="1026" y="3930"/>
                  </a:lnTo>
                  <a:cubicBezTo>
                    <a:pt x="456" y="3930"/>
                    <a:pt x="1" y="4400"/>
                    <a:pt x="1" y="4969"/>
                  </a:cubicBezTo>
                  <a:lnTo>
                    <a:pt x="18620" y="4969"/>
                  </a:lnTo>
                  <a:lnTo>
                    <a:pt x="16456" y="2806"/>
                  </a:lnTo>
                  <a:lnTo>
                    <a:pt x="16456" y="1310"/>
                  </a:lnTo>
                  <a:cubicBezTo>
                    <a:pt x="16456" y="1054"/>
                    <a:pt x="16371" y="813"/>
                    <a:pt x="16257" y="614"/>
                  </a:cubicBezTo>
                  <a:cubicBezTo>
                    <a:pt x="16200" y="528"/>
                    <a:pt x="16143" y="456"/>
                    <a:pt x="16072" y="386"/>
                  </a:cubicBezTo>
                  <a:cubicBezTo>
                    <a:pt x="15830" y="143"/>
                    <a:pt x="15503" y="1"/>
                    <a:pt x="151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50"/>
            <p:cNvSpPr/>
            <p:nvPr/>
          </p:nvSpPr>
          <p:spPr>
            <a:xfrm>
              <a:off x="1669531" y="978102"/>
              <a:ext cx="248864" cy="183088"/>
            </a:xfrm>
            <a:custGeom>
              <a:avLst/>
              <a:gdLst/>
              <a:ahLst/>
              <a:cxnLst/>
              <a:rect l="l" t="t" r="r" b="b"/>
              <a:pathLst>
                <a:path w="3076" h="2263" extrusionOk="0">
                  <a:moveTo>
                    <a:pt x="1" y="0"/>
                  </a:moveTo>
                  <a:lnTo>
                    <a:pt x="1" y="2263"/>
                  </a:lnTo>
                  <a:lnTo>
                    <a:pt x="3076" y="2263"/>
                  </a:lnTo>
                  <a:lnTo>
                    <a:pt x="307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50"/>
            <p:cNvSpPr/>
            <p:nvPr/>
          </p:nvSpPr>
          <p:spPr>
            <a:xfrm>
              <a:off x="1963214" y="978102"/>
              <a:ext cx="248783" cy="183088"/>
            </a:xfrm>
            <a:custGeom>
              <a:avLst/>
              <a:gdLst/>
              <a:ahLst/>
              <a:cxnLst/>
              <a:rect l="l" t="t" r="r" b="b"/>
              <a:pathLst>
                <a:path w="3075" h="2263" extrusionOk="0">
                  <a:moveTo>
                    <a:pt x="0" y="0"/>
                  </a:moveTo>
                  <a:lnTo>
                    <a:pt x="0" y="2263"/>
                  </a:lnTo>
                  <a:lnTo>
                    <a:pt x="3075" y="2263"/>
                  </a:lnTo>
                  <a:lnTo>
                    <a:pt x="30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50"/>
            <p:cNvSpPr/>
            <p:nvPr/>
          </p:nvSpPr>
          <p:spPr>
            <a:xfrm>
              <a:off x="2256898" y="978102"/>
              <a:ext cx="372001" cy="183088"/>
            </a:xfrm>
            <a:custGeom>
              <a:avLst/>
              <a:gdLst/>
              <a:ahLst/>
              <a:cxnLst/>
              <a:rect l="l" t="t" r="r" b="b"/>
              <a:pathLst>
                <a:path w="4598" h="2263" extrusionOk="0">
                  <a:moveTo>
                    <a:pt x="1" y="0"/>
                  </a:moveTo>
                  <a:lnTo>
                    <a:pt x="1" y="2263"/>
                  </a:lnTo>
                  <a:lnTo>
                    <a:pt x="4598" y="2263"/>
                  </a:lnTo>
                  <a:cubicBezTo>
                    <a:pt x="4598" y="1864"/>
                    <a:pt x="4499" y="1494"/>
                    <a:pt x="4328" y="1181"/>
                  </a:cubicBezTo>
                  <a:cubicBezTo>
                    <a:pt x="4285" y="1110"/>
                    <a:pt x="4243" y="1039"/>
                    <a:pt x="4199" y="982"/>
                  </a:cubicBezTo>
                  <a:cubicBezTo>
                    <a:pt x="3829" y="441"/>
                    <a:pt x="3231" y="71"/>
                    <a:pt x="2548" y="14"/>
                  </a:cubicBezTo>
                  <a:cubicBezTo>
                    <a:pt x="2477" y="0"/>
                    <a:pt x="2406" y="0"/>
                    <a:pt x="23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50"/>
            <p:cNvSpPr/>
            <p:nvPr/>
          </p:nvSpPr>
          <p:spPr>
            <a:xfrm>
              <a:off x="1260721" y="978102"/>
              <a:ext cx="363992" cy="183088"/>
            </a:xfrm>
            <a:custGeom>
              <a:avLst/>
              <a:gdLst/>
              <a:ahLst/>
              <a:cxnLst/>
              <a:rect l="l" t="t" r="r" b="b"/>
              <a:pathLst>
                <a:path w="4499" h="2263" extrusionOk="0">
                  <a:moveTo>
                    <a:pt x="2264" y="0"/>
                  </a:moveTo>
                  <a:cubicBezTo>
                    <a:pt x="1025" y="0"/>
                    <a:pt x="0" y="1010"/>
                    <a:pt x="0" y="2263"/>
                  </a:cubicBezTo>
                  <a:lnTo>
                    <a:pt x="4498" y="2263"/>
                  </a:lnTo>
                  <a:lnTo>
                    <a:pt x="449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50"/>
            <p:cNvSpPr/>
            <p:nvPr/>
          </p:nvSpPr>
          <p:spPr>
            <a:xfrm>
              <a:off x="2272998" y="538144"/>
              <a:ext cx="190046" cy="176211"/>
            </a:xfrm>
            <a:custGeom>
              <a:avLst/>
              <a:gdLst/>
              <a:ahLst/>
              <a:cxnLst/>
              <a:rect l="l" t="t" r="r" b="b"/>
              <a:pathLst>
                <a:path w="2349" h="2178" extrusionOk="0">
                  <a:moveTo>
                    <a:pt x="1096" y="1"/>
                  </a:moveTo>
                  <a:cubicBezTo>
                    <a:pt x="783" y="1"/>
                    <a:pt x="513" y="128"/>
                    <a:pt x="314" y="327"/>
                  </a:cubicBezTo>
                  <a:cubicBezTo>
                    <a:pt x="128" y="527"/>
                    <a:pt x="1" y="798"/>
                    <a:pt x="1" y="1096"/>
                  </a:cubicBezTo>
                  <a:cubicBezTo>
                    <a:pt x="1" y="1481"/>
                    <a:pt x="200" y="1808"/>
                    <a:pt x="499" y="2007"/>
                  </a:cubicBezTo>
                  <a:cubicBezTo>
                    <a:pt x="555" y="2036"/>
                    <a:pt x="612" y="2079"/>
                    <a:pt x="669" y="2092"/>
                  </a:cubicBezTo>
                  <a:cubicBezTo>
                    <a:pt x="798" y="2149"/>
                    <a:pt x="940" y="2178"/>
                    <a:pt x="1096" y="2178"/>
                  </a:cubicBezTo>
                  <a:lnTo>
                    <a:pt x="2349" y="2178"/>
                  </a:lnTo>
                  <a:lnTo>
                    <a:pt x="2349" y="697"/>
                  </a:lnTo>
                  <a:cubicBezTo>
                    <a:pt x="2349" y="441"/>
                    <a:pt x="2264" y="200"/>
                    <a:pt x="21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50"/>
            <p:cNvSpPr/>
            <p:nvPr/>
          </p:nvSpPr>
          <p:spPr>
            <a:xfrm>
              <a:off x="2036918" y="554244"/>
              <a:ext cx="197004" cy="336403"/>
            </a:xfrm>
            <a:custGeom>
              <a:avLst/>
              <a:gdLst/>
              <a:ahLst/>
              <a:cxnLst/>
              <a:rect l="l" t="t" r="r" b="b"/>
              <a:pathLst>
                <a:path w="2435" h="4158" extrusionOk="0">
                  <a:moveTo>
                    <a:pt x="0" y="1"/>
                  </a:moveTo>
                  <a:lnTo>
                    <a:pt x="0" y="4157"/>
                  </a:lnTo>
                  <a:lnTo>
                    <a:pt x="2435" y="4157"/>
                  </a:lnTo>
                  <a:lnTo>
                    <a:pt x="243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50"/>
            <p:cNvSpPr/>
            <p:nvPr/>
          </p:nvSpPr>
          <p:spPr>
            <a:xfrm>
              <a:off x="1260721" y="649792"/>
              <a:ext cx="734779" cy="23139"/>
            </a:xfrm>
            <a:custGeom>
              <a:avLst/>
              <a:gdLst/>
              <a:ahLst/>
              <a:cxnLst/>
              <a:rect l="l" t="t" r="r" b="b"/>
              <a:pathLst>
                <a:path w="9082" h="286" extrusionOk="0">
                  <a:moveTo>
                    <a:pt x="0" y="1"/>
                  </a:moveTo>
                  <a:lnTo>
                    <a:pt x="0" y="285"/>
                  </a:lnTo>
                  <a:lnTo>
                    <a:pt x="9082" y="285"/>
                  </a:lnTo>
                  <a:lnTo>
                    <a:pt x="908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50"/>
            <p:cNvSpPr/>
            <p:nvPr/>
          </p:nvSpPr>
          <p:spPr>
            <a:xfrm>
              <a:off x="1394294" y="661362"/>
              <a:ext cx="24272" cy="153234"/>
            </a:xfrm>
            <a:custGeom>
              <a:avLst/>
              <a:gdLst/>
              <a:ahLst/>
              <a:cxnLst/>
              <a:rect l="l" t="t" r="r" b="b"/>
              <a:pathLst>
                <a:path w="300" h="1894" extrusionOk="0">
                  <a:moveTo>
                    <a:pt x="0" y="0"/>
                  </a:moveTo>
                  <a:lnTo>
                    <a:pt x="0" y="1894"/>
                  </a:lnTo>
                  <a:lnTo>
                    <a:pt x="300" y="189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50"/>
            <p:cNvSpPr/>
            <p:nvPr/>
          </p:nvSpPr>
          <p:spPr>
            <a:xfrm>
              <a:off x="1489923" y="661362"/>
              <a:ext cx="23058" cy="153234"/>
            </a:xfrm>
            <a:custGeom>
              <a:avLst/>
              <a:gdLst/>
              <a:ahLst/>
              <a:cxnLst/>
              <a:rect l="l" t="t" r="r" b="b"/>
              <a:pathLst>
                <a:path w="285" h="1894" extrusionOk="0">
                  <a:moveTo>
                    <a:pt x="0" y="0"/>
                  </a:moveTo>
                  <a:lnTo>
                    <a:pt x="0" y="1894"/>
                  </a:lnTo>
                  <a:lnTo>
                    <a:pt x="285" y="1894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50"/>
            <p:cNvSpPr/>
            <p:nvPr/>
          </p:nvSpPr>
          <p:spPr>
            <a:xfrm>
              <a:off x="1585471" y="661362"/>
              <a:ext cx="23058" cy="153234"/>
            </a:xfrm>
            <a:custGeom>
              <a:avLst/>
              <a:gdLst/>
              <a:ahLst/>
              <a:cxnLst/>
              <a:rect l="l" t="t" r="r" b="b"/>
              <a:pathLst>
                <a:path w="285" h="1894" extrusionOk="0">
                  <a:moveTo>
                    <a:pt x="0" y="0"/>
                  </a:moveTo>
                  <a:lnTo>
                    <a:pt x="0" y="1894"/>
                  </a:lnTo>
                  <a:lnTo>
                    <a:pt x="285" y="1894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50"/>
            <p:cNvSpPr/>
            <p:nvPr/>
          </p:nvSpPr>
          <p:spPr>
            <a:xfrm>
              <a:off x="1679887" y="661362"/>
              <a:ext cx="24272" cy="153234"/>
            </a:xfrm>
            <a:custGeom>
              <a:avLst/>
              <a:gdLst/>
              <a:ahLst/>
              <a:cxnLst/>
              <a:rect l="l" t="t" r="r" b="b"/>
              <a:pathLst>
                <a:path w="300" h="1894" extrusionOk="0">
                  <a:moveTo>
                    <a:pt x="0" y="0"/>
                  </a:moveTo>
                  <a:lnTo>
                    <a:pt x="0" y="1894"/>
                  </a:lnTo>
                  <a:lnTo>
                    <a:pt x="300" y="189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50"/>
            <p:cNvSpPr/>
            <p:nvPr/>
          </p:nvSpPr>
          <p:spPr>
            <a:xfrm>
              <a:off x="1775516" y="661362"/>
              <a:ext cx="24191" cy="153234"/>
            </a:xfrm>
            <a:custGeom>
              <a:avLst/>
              <a:gdLst/>
              <a:ahLst/>
              <a:cxnLst/>
              <a:rect l="l" t="t" r="r" b="b"/>
              <a:pathLst>
                <a:path w="299" h="1894" extrusionOk="0">
                  <a:moveTo>
                    <a:pt x="0" y="0"/>
                  </a:moveTo>
                  <a:lnTo>
                    <a:pt x="0" y="1894"/>
                  </a:lnTo>
                  <a:lnTo>
                    <a:pt x="299" y="1894"/>
                  </a:lnTo>
                  <a:lnTo>
                    <a:pt x="29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50"/>
            <p:cNvSpPr/>
            <p:nvPr/>
          </p:nvSpPr>
          <p:spPr>
            <a:xfrm>
              <a:off x="1871064" y="661362"/>
              <a:ext cx="23139" cy="153234"/>
            </a:xfrm>
            <a:custGeom>
              <a:avLst/>
              <a:gdLst/>
              <a:ahLst/>
              <a:cxnLst/>
              <a:rect l="l" t="t" r="r" b="b"/>
              <a:pathLst>
                <a:path w="286" h="1894" extrusionOk="0">
                  <a:moveTo>
                    <a:pt x="0" y="0"/>
                  </a:moveTo>
                  <a:lnTo>
                    <a:pt x="0" y="1894"/>
                  </a:lnTo>
                  <a:lnTo>
                    <a:pt x="285" y="1894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50"/>
            <p:cNvSpPr/>
            <p:nvPr/>
          </p:nvSpPr>
          <p:spPr>
            <a:xfrm>
              <a:off x="988881" y="1356896"/>
              <a:ext cx="69174" cy="70387"/>
            </a:xfrm>
            <a:custGeom>
              <a:avLst/>
              <a:gdLst/>
              <a:ahLst/>
              <a:cxnLst/>
              <a:rect l="l" t="t" r="r" b="b"/>
              <a:pathLst>
                <a:path w="855" h="870" extrusionOk="0">
                  <a:moveTo>
                    <a:pt x="428" y="1"/>
                  </a:moveTo>
                  <a:cubicBezTo>
                    <a:pt x="186" y="1"/>
                    <a:pt x="1" y="200"/>
                    <a:pt x="1" y="428"/>
                  </a:cubicBezTo>
                  <a:cubicBezTo>
                    <a:pt x="1" y="670"/>
                    <a:pt x="186" y="870"/>
                    <a:pt x="428" y="870"/>
                  </a:cubicBezTo>
                  <a:cubicBezTo>
                    <a:pt x="670" y="870"/>
                    <a:pt x="855" y="670"/>
                    <a:pt x="855" y="428"/>
                  </a:cubicBezTo>
                  <a:cubicBezTo>
                    <a:pt x="855" y="200"/>
                    <a:pt x="670" y="1"/>
                    <a:pt x="42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50"/>
            <p:cNvSpPr/>
            <p:nvPr/>
          </p:nvSpPr>
          <p:spPr>
            <a:xfrm>
              <a:off x="1547527" y="1356896"/>
              <a:ext cx="70226" cy="70387"/>
            </a:xfrm>
            <a:custGeom>
              <a:avLst/>
              <a:gdLst/>
              <a:ahLst/>
              <a:cxnLst/>
              <a:rect l="l" t="t" r="r" b="b"/>
              <a:pathLst>
                <a:path w="868" h="870" extrusionOk="0">
                  <a:moveTo>
                    <a:pt x="427" y="1"/>
                  </a:moveTo>
                  <a:cubicBezTo>
                    <a:pt x="185" y="1"/>
                    <a:pt x="0" y="200"/>
                    <a:pt x="0" y="428"/>
                  </a:cubicBezTo>
                  <a:cubicBezTo>
                    <a:pt x="0" y="670"/>
                    <a:pt x="185" y="870"/>
                    <a:pt x="427" y="870"/>
                  </a:cubicBezTo>
                  <a:cubicBezTo>
                    <a:pt x="668" y="870"/>
                    <a:pt x="868" y="670"/>
                    <a:pt x="868" y="428"/>
                  </a:cubicBezTo>
                  <a:cubicBezTo>
                    <a:pt x="868" y="200"/>
                    <a:pt x="668" y="1"/>
                    <a:pt x="4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50"/>
            <p:cNvSpPr/>
            <p:nvPr/>
          </p:nvSpPr>
          <p:spPr>
            <a:xfrm>
              <a:off x="2299453" y="978102"/>
              <a:ext cx="163590" cy="183088"/>
            </a:xfrm>
            <a:custGeom>
              <a:avLst/>
              <a:gdLst/>
              <a:ahLst/>
              <a:cxnLst/>
              <a:rect l="l" t="t" r="r" b="b"/>
              <a:pathLst>
                <a:path w="2022" h="2263" extrusionOk="0">
                  <a:moveTo>
                    <a:pt x="1168" y="0"/>
                  </a:moveTo>
                  <a:lnTo>
                    <a:pt x="1" y="2263"/>
                  </a:lnTo>
                  <a:lnTo>
                    <a:pt x="870" y="2263"/>
                  </a:lnTo>
                  <a:lnTo>
                    <a:pt x="2022" y="14"/>
                  </a:lnTo>
                  <a:cubicBezTo>
                    <a:pt x="1951" y="0"/>
                    <a:pt x="1880" y="0"/>
                    <a:pt x="18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50"/>
            <p:cNvSpPr/>
            <p:nvPr/>
          </p:nvSpPr>
          <p:spPr>
            <a:xfrm>
              <a:off x="2543623" y="1057469"/>
              <a:ext cx="63430" cy="103720"/>
            </a:xfrm>
            <a:custGeom>
              <a:avLst/>
              <a:gdLst/>
              <a:ahLst/>
              <a:cxnLst/>
              <a:rect l="l" t="t" r="r" b="b"/>
              <a:pathLst>
                <a:path w="784" h="1282" extrusionOk="0">
                  <a:moveTo>
                    <a:pt x="655" y="1"/>
                  </a:moveTo>
                  <a:lnTo>
                    <a:pt x="0" y="1282"/>
                  </a:lnTo>
                  <a:lnTo>
                    <a:pt x="228" y="1282"/>
                  </a:lnTo>
                  <a:lnTo>
                    <a:pt x="784" y="200"/>
                  </a:lnTo>
                  <a:cubicBezTo>
                    <a:pt x="741" y="129"/>
                    <a:pt x="699" y="58"/>
                    <a:pt x="65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50"/>
            <p:cNvSpPr/>
            <p:nvPr/>
          </p:nvSpPr>
          <p:spPr>
            <a:xfrm>
              <a:off x="1444940" y="978102"/>
              <a:ext cx="110678" cy="183088"/>
            </a:xfrm>
            <a:custGeom>
              <a:avLst/>
              <a:gdLst/>
              <a:ahLst/>
              <a:cxnLst/>
              <a:rect l="l" t="t" r="r" b="b"/>
              <a:pathLst>
                <a:path w="1368" h="2263" extrusionOk="0">
                  <a:moveTo>
                    <a:pt x="1154" y="0"/>
                  </a:moveTo>
                  <a:lnTo>
                    <a:pt x="1" y="2263"/>
                  </a:lnTo>
                  <a:lnTo>
                    <a:pt x="215" y="2263"/>
                  </a:lnTo>
                  <a:lnTo>
                    <a:pt x="136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50"/>
            <p:cNvSpPr/>
            <p:nvPr/>
          </p:nvSpPr>
          <p:spPr>
            <a:xfrm>
              <a:off x="1769691" y="978102"/>
              <a:ext cx="111892" cy="183088"/>
            </a:xfrm>
            <a:custGeom>
              <a:avLst/>
              <a:gdLst/>
              <a:ahLst/>
              <a:cxnLst/>
              <a:rect l="l" t="t" r="r" b="b"/>
              <a:pathLst>
                <a:path w="1383" h="2263" extrusionOk="0">
                  <a:moveTo>
                    <a:pt x="1168" y="0"/>
                  </a:moveTo>
                  <a:lnTo>
                    <a:pt x="1" y="2263"/>
                  </a:lnTo>
                  <a:lnTo>
                    <a:pt x="228" y="2263"/>
                  </a:lnTo>
                  <a:lnTo>
                    <a:pt x="138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50"/>
            <p:cNvSpPr/>
            <p:nvPr/>
          </p:nvSpPr>
          <p:spPr>
            <a:xfrm>
              <a:off x="2078341" y="978102"/>
              <a:ext cx="111811" cy="183088"/>
            </a:xfrm>
            <a:custGeom>
              <a:avLst/>
              <a:gdLst/>
              <a:ahLst/>
              <a:cxnLst/>
              <a:rect l="l" t="t" r="r" b="b"/>
              <a:pathLst>
                <a:path w="1382" h="2263" extrusionOk="0">
                  <a:moveTo>
                    <a:pt x="1168" y="0"/>
                  </a:moveTo>
                  <a:lnTo>
                    <a:pt x="1" y="2263"/>
                  </a:lnTo>
                  <a:lnTo>
                    <a:pt x="228" y="2263"/>
                  </a:lnTo>
                  <a:lnTo>
                    <a:pt x="138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50"/>
            <p:cNvSpPr/>
            <p:nvPr/>
          </p:nvSpPr>
          <p:spPr>
            <a:xfrm>
              <a:off x="2313288" y="538144"/>
              <a:ext cx="101455" cy="169334"/>
            </a:xfrm>
            <a:custGeom>
              <a:avLst/>
              <a:gdLst/>
              <a:ahLst/>
              <a:cxnLst/>
              <a:rect l="l" t="t" r="r" b="b"/>
              <a:pathLst>
                <a:path w="1254" h="2093" extrusionOk="0">
                  <a:moveTo>
                    <a:pt x="1025" y="1"/>
                  </a:moveTo>
                  <a:lnTo>
                    <a:pt x="1" y="2007"/>
                  </a:lnTo>
                  <a:cubicBezTo>
                    <a:pt x="57" y="2036"/>
                    <a:pt x="114" y="2079"/>
                    <a:pt x="171" y="2092"/>
                  </a:cubicBezTo>
                  <a:lnTo>
                    <a:pt x="125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Google Shape;670;p53"/>
          <p:cNvSpPr txBox="1">
            <a:spLocks noGrp="1"/>
          </p:cNvSpPr>
          <p:nvPr>
            <p:ph type="title"/>
          </p:nvPr>
        </p:nvSpPr>
        <p:spPr>
          <a:xfrm>
            <a:off x="1721346" y="1094262"/>
            <a:ext cx="6319500" cy="2567552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TRƯNG BÀY </a:t>
            </a:r>
            <a:r>
              <a:rPr lang="en" sz="8000" b="1" dirty="0">
                <a:solidFill>
                  <a:schemeClr val="l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SẢN PHẨM</a:t>
            </a:r>
            <a:endParaRPr sz="8000" b="1" dirty="0">
              <a:solidFill>
                <a:schemeClr val="l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671" name="Google Shape;671;p53"/>
          <p:cNvGrpSpPr/>
          <p:nvPr/>
        </p:nvGrpSpPr>
        <p:grpSpPr>
          <a:xfrm>
            <a:off x="902872" y="3259830"/>
            <a:ext cx="1818204" cy="749995"/>
            <a:chOff x="-104925" y="2028175"/>
            <a:chExt cx="2514457" cy="1021741"/>
          </a:xfrm>
        </p:grpSpPr>
        <p:sp>
          <p:nvSpPr>
            <p:cNvPr id="672" name="Google Shape;672;p53"/>
            <p:cNvSpPr/>
            <p:nvPr/>
          </p:nvSpPr>
          <p:spPr>
            <a:xfrm>
              <a:off x="1086806" y="2067393"/>
              <a:ext cx="807638" cy="237670"/>
            </a:xfrm>
            <a:custGeom>
              <a:avLst/>
              <a:gdLst/>
              <a:ahLst/>
              <a:cxnLst/>
              <a:rect l="l" t="t" r="r" b="b"/>
              <a:pathLst>
                <a:path w="14663" h="4315" extrusionOk="0">
                  <a:moveTo>
                    <a:pt x="3047" y="1"/>
                  </a:moveTo>
                  <a:lnTo>
                    <a:pt x="1" y="4314"/>
                  </a:lnTo>
                  <a:lnTo>
                    <a:pt x="1" y="4314"/>
                  </a:lnTo>
                  <a:lnTo>
                    <a:pt x="11772" y="4100"/>
                  </a:lnTo>
                  <a:lnTo>
                    <a:pt x="1466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53"/>
            <p:cNvSpPr/>
            <p:nvPr/>
          </p:nvSpPr>
          <p:spPr>
            <a:xfrm>
              <a:off x="657175" y="2239135"/>
              <a:ext cx="1562620" cy="515989"/>
            </a:xfrm>
            <a:custGeom>
              <a:avLst/>
              <a:gdLst/>
              <a:ahLst/>
              <a:cxnLst/>
              <a:rect l="l" t="t" r="r" b="b"/>
              <a:pathLst>
                <a:path w="28370" h="9368" extrusionOk="0">
                  <a:moveTo>
                    <a:pt x="5281" y="1"/>
                  </a:moveTo>
                  <a:cubicBezTo>
                    <a:pt x="5281" y="1"/>
                    <a:pt x="185" y="5224"/>
                    <a:pt x="0" y="5410"/>
                  </a:cubicBezTo>
                  <a:lnTo>
                    <a:pt x="27914" y="9367"/>
                  </a:lnTo>
                  <a:lnTo>
                    <a:pt x="25465" y="3459"/>
                  </a:lnTo>
                  <a:lnTo>
                    <a:pt x="283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53"/>
            <p:cNvSpPr/>
            <p:nvPr/>
          </p:nvSpPr>
          <p:spPr>
            <a:xfrm>
              <a:off x="1169097" y="2290911"/>
              <a:ext cx="187492" cy="94848"/>
            </a:xfrm>
            <a:custGeom>
              <a:avLst/>
              <a:gdLst/>
              <a:ahLst/>
              <a:cxnLst/>
              <a:rect l="l" t="t" r="r" b="b"/>
              <a:pathLst>
                <a:path w="3404" h="1722" extrusionOk="0">
                  <a:moveTo>
                    <a:pt x="1" y="0"/>
                  </a:moveTo>
                  <a:lnTo>
                    <a:pt x="1" y="1722"/>
                  </a:lnTo>
                  <a:lnTo>
                    <a:pt x="3403" y="1722"/>
                  </a:lnTo>
                  <a:lnTo>
                    <a:pt x="340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53"/>
            <p:cNvSpPr/>
            <p:nvPr/>
          </p:nvSpPr>
          <p:spPr>
            <a:xfrm>
              <a:off x="1438829" y="2449268"/>
              <a:ext cx="186666" cy="209359"/>
            </a:xfrm>
            <a:custGeom>
              <a:avLst/>
              <a:gdLst/>
              <a:ahLst/>
              <a:cxnLst/>
              <a:rect l="l" t="t" r="r" b="b"/>
              <a:pathLst>
                <a:path w="3389" h="3801" extrusionOk="0">
                  <a:moveTo>
                    <a:pt x="1" y="1"/>
                  </a:moveTo>
                  <a:lnTo>
                    <a:pt x="1" y="2605"/>
                  </a:lnTo>
                  <a:lnTo>
                    <a:pt x="3388" y="3801"/>
                  </a:lnTo>
                  <a:lnTo>
                    <a:pt x="338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53"/>
            <p:cNvSpPr/>
            <p:nvPr/>
          </p:nvSpPr>
          <p:spPr>
            <a:xfrm>
              <a:off x="1169097" y="2449268"/>
              <a:ext cx="187492" cy="134891"/>
            </a:xfrm>
            <a:custGeom>
              <a:avLst/>
              <a:gdLst/>
              <a:ahLst/>
              <a:cxnLst/>
              <a:rect l="l" t="t" r="r" b="b"/>
              <a:pathLst>
                <a:path w="3404" h="2449" extrusionOk="0">
                  <a:moveTo>
                    <a:pt x="1" y="1"/>
                  </a:moveTo>
                  <a:lnTo>
                    <a:pt x="1" y="1965"/>
                  </a:lnTo>
                  <a:lnTo>
                    <a:pt x="3403" y="2449"/>
                  </a:lnTo>
                  <a:lnTo>
                    <a:pt x="340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53"/>
            <p:cNvSpPr/>
            <p:nvPr/>
          </p:nvSpPr>
          <p:spPr>
            <a:xfrm>
              <a:off x="1438829" y="2290911"/>
              <a:ext cx="186666" cy="94848"/>
            </a:xfrm>
            <a:custGeom>
              <a:avLst/>
              <a:gdLst/>
              <a:ahLst/>
              <a:cxnLst/>
              <a:rect l="l" t="t" r="r" b="b"/>
              <a:pathLst>
                <a:path w="3389" h="1722" extrusionOk="0">
                  <a:moveTo>
                    <a:pt x="1" y="0"/>
                  </a:moveTo>
                  <a:lnTo>
                    <a:pt x="1" y="1722"/>
                  </a:lnTo>
                  <a:lnTo>
                    <a:pt x="3388" y="1722"/>
                  </a:lnTo>
                  <a:lnTo>
                    <a:pt x="338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53"/>
            <p:cNvSpPr/>
            <p:nvPr/>
          </p:nvSpPr>
          <p:spPr>
            <a:xfrm>
              <a:off x="765354" y="2449268"/>
              <a:ext cx="321502" cy="96445"/>
            </a:xfrm>
            <a:custGeom>
              <a:avLst/>
              <a:gdLst/>
              <a:ahLst/>
              <a:cxnLst/>
              <a:rect l="l" t="t" r="r" b="b"/>
              <a:pathLst>
                <a:path w="5837" h="1751" extrusionOk="0">
                  <a:moveTo>
                    <a:pt x="912" y="1"/>
                  </a:moveTo>
                  <a:cubicBezTo>
                    <a:pt x="584" y="327"/>
                    <a:pt x="285" y="641"/>
                    <a:pt x="1" y="925"/>
                  </a:cubicBezTo>
                  <a:lnTo>
                    <a:pt x="5837" y="1751"/>
                  </a:lnTo>
                  <a:lnTo>
                    <a:pt x="583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53"/>
            <p:cNvSpPr/>
            <p:nvPr/>
          </p:nvSpPr>
          <p:spPr>
            <a:xfrm>
              <a:off x="876672" y="2290911"/>
              <a:ext cx="210185" cy="94848"/>
            </a:xfrm>
            <a:custGeom>
              <a:avLst/>
              <a:gdLst/>
              <a:ahLst/>
              <a:cxnLst/>
              <a:rect l="l" t="t" r="r" b="b"/>
              <a:pathLst>
                <a:path w="3816" h="1722" extrusionOk="0">
                  <a:moveTo>
                    <a:pt x="1694" y="0"/>
                  </a:moveTo>
                  <a:cubicBezTo>
                    <a:pt x="1339" y="355"/>
                    <a:pt x="713" y="1010"/>
                    <a:pt x="1" y="1722"/>
                  </a:cubicBezTo>
                  <a:lnTo>
                    <a:pt x="3816" y="1722"/>
                  </a:lnTo>
                  <a:lnTo>
                    <a:pt x="381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53"/>
            <p:cNvSpPr/>
            <p:nvPr/>
          </p:nvSpPr>
          <p:spPr>
            <a:xfrm>
              <a:off x="-104925" y="2461000"/>
              <a:ext cx="2514457" cy="588915"/>
            </a:xfrm>
            <a:custGeom>
              <a:avLst/>
              <a:gdLst/>
              <a:ahLst/>
              <a:cxnLst/>
              <a:rect l="l" t="t" r="r" b="b"/>
              <a:pathLst>
                <a:path w="45651" h="10692" extrusionOk="0">
                  <a:moveTo>
                    <a:pt x="0" y="1"/>
                  </a:moveTo>
                  <a:lnTo>
                    <a:pt x="5537" y="10691"/>
                  </a:lnTo>
                  <a:lnTo>
                    <a:pt x="39045" y="10691"/>
                  </a:lnTo>
                  <a:cubicBezTo>
                    <a:pt x="41921" y="10691"/>
                    <a:pt x="44412" y="8699"/>
                    <a:pt x="45039" y="5894"/>
                  </a:cubicBezTo>
                  <a:lnTo>
                    <a:pt x="45650" y="3147"/>
                  </a:lnTo>
                  <a:lnTo>
                    <a:pt x="31316" y="3147"/>
                  </a:lnTo>
                  <a:lnTo>
                    <a:pt x="29935" y="125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53"/>
            <p:cNvSpPr/>
            <p:nvPr/>
          </p:nvSpPr>
          <p:spPr>
            <a:xfrm>
              <a:off x="-104925" y="2461000"/>
              <a:ext cx="2514457" cy="239212"/>
            </a:xfrm>
            <a:custGeom>
              <a:avLst/>
              <a:gdLst/>
              <a:ahLst/>
              <a:cxnLst/>
              <a:rect l="l" t="t" r="r" b="b"/>
              <a:pathLst>
                <a:path w="45651" h="4343" extrusionOk="0">
                  <a:moveTo>
                    <a:pt x="0" y="1"/>
                  </a:moveTo>
                  <a:lnTo>
                    <a:pt x="626" y="1225"/>
                  </a:lnTo>
                  <a:lnTo>
                    <a:pt x="29935" y="2449"/>
                  </a:lnTo>
                  <a:lnTo>
                    <a:pt x="31316" y="4343"/>
                  </a:lnTo>
                  <a:lnTo>
                    <a:pt x="45380" y="4343"/>
                  </a:lnTo>
                  <a:lnTo>
                    <a:pt x="45650" y="3147"/>
                  </a:lnTo>
                  <a:lnTo>
                    <a:pt x="31316" y="3147"/>
                  </a:lnTo>
                  <a:lnTo>
                    <a:pt x="29935" y="125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53"/>
            <p:cNvSpPr/>
            <p:nvPr/>
          </p:nvSpPr>
          <p:spPr>
            <a:xfrm>
              <a:off x="876672" y="2185816"/>
              <a:ext cx="1405091" cy="53373"/>
            </a:xfrm>
            <a:custGeom>
              <a:avLst/>
              <a:gdLst/>
              <a:ahLst/>
              <a:cxnLst/>
              <a:rect l="l" t="t" r="r" b="b"/>
              <a:pathLst>
                <a:path w="25510" h="969" extrusionOk="0">
                  <a:moveTo>
                    <a:pt x="485" y="1"/>
                  </a:moveTo>
                  <a:cubicBezTo>
                    <a:pt x="214" y="1"/>
                    <a:pt x="1" y="214"/>
                    <a:pt x="1" y="485"/>
                  </a:cubicBezTo>
                  <a:cubicBezTo>
                    <a:pt x="1" y="755"/>
                    <a:pt x="214" y="969"/>
                    <a:pt x="485" y="969"/>
                  </a:cubicBezTo>
                  <a:lnTo>
                    <a:pt x="25025" y="969"/>
                  </a:lnTo>
                  <a:cubicBezTo>
                    <a:pt x="25295" y="969"/>
                    <a:pt x="25509" y="755"/>
                    <a:pt x="25509" y="485"/>
                  </a:cubicBezTo>
                  <a:cubicBezTo>
                    <a:pt x="25509" y="214"/>
                    <a:pt x="25295" y="1"/>
                    <a:pt x="250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53"/>
            <p:cNvSpPr/>
            <p:nvPr/>
          </p:nvSpPr>
          <p:spPr>
            <a:xfrm>
              <a:off x="1185621" y="2028175"/>
              <a:ext cx="798935" cy="53373"/>
            </a:xfrm>
            <a:custGeom>
              <a:avLst/>
              <a:gdLst/>
              <a:ahLst/>
              <a:cxnLst/>
              <a:rect l="l" t="t" r="r" b="b"/>
              <a:pathLst>
                <a:path w="14505" h="969" extrusionOk="0">
                  <a:moveTo>
                    <a:pt x="484" y="1"/>
                  </a:moveTo>
                  <a:cubicBezTo>
                    <a:pt x="213" y="1"/>
                    <a:pt x="0" y="215"/>
                    <a:pt x="0" y="485"/>
                  </a:cubicBezTo>
                  <a:cubicBezTo>
                    <a:pt x="0" y="756"/>
                    <a:pt x="213" y="969"/>
                    <a:pt x="484" y="969"/>
                  </a:cubicBezTo>
                  <a:lnTo>
                    <a:pt x="14021" y="969"/>
                  </a:lnTo>
                  <a:cubicBezTo>
                    <a:pt x="14292" y="969"/>
                    <a:pt x="14505" y="756"/>
                    <a:pt x="14505" y="485"/>
                  </a:cubicBezTo>
                  <a:cubicBezTo>
                    <a:pt x="14505" y="215"/>
                    <a:pt x="14292" y="1"/>
                    <a:pt x="140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53"/>
            <p:cNvSpPr/>
            <p:nvPr/>
          </p:nvSpPr>
          <p:spPr>
            <a:xfrm>
              <a:off x="1747006" y="2290911"/>
              <a:ext cx="185840" cy="185840"/>
            </a:xfrm>
            <a:custGeom>
              <a:avLst/>
              <a:gdLst/>
              <a:ahLst/>
              <a:cxnLst/>
              <a:rect l="l" t="t" r="r" b="b"/>
              <a:pathLst>
                <a:path w="3374" h="3374" extrusionOk="0">
                  <a:moveTo>
                    <a:pt x="1680" y="627"/>
                  </a:moveTo>
                  <a:cubicBezTo>
                    <a:pt x="2263" y="627"/>
                    <a:pt x="2733" y="1096"/>
                    <a:pt x="2733" y="1680"/>
                  </a:cubicBezTo>
                  <a:cubicBezTo>
                    <a:pt x="2733" y="2263"/>
                    <a:pt x="2263" y="2733"/>
                    <a:pt x="1680" y="2733"/>
                  </a:cubicBezTo>
                  <a:cubicBezTo>
                    <a:pt x="1096" y="2733"/>
                    <a:pt x="627" y="2263"/>
                    <a:pt x="627" y="1680"/>
                  </a:cubicBezTo>
                  <a:cubicBezTo>
                    <a:pt x="627" y="1096"/>
                    <a:pt x="1096" y="627"/>
                    <a:pt x="1680" y="627"/>
                  </a:cubicBezTo>
                  <a:close/>
                  <a:moveTo>
                    <a:pt x="1680" y="0"/>
                  </a:moveTo>
                  <a:cubicBezTo>
                    <a:pt x="754" y="0"/>
                    <a:pt x="0" y="754"/>
                    <a:pt x="0" y="1680"/>
                  </a:cubicBezTo>
                  <a:cubicBezTo>
                    <a:pt x="0" y="2619"/>
                    <a:pt x="754" y="3373"/>
                    <a:pt x="1680" y="3373"/>
                  </a:cubicBezTo>
                  <a:cubicBezTo>
                    <a:pt x="2620" y="3373"/>
                    <a:pt x="3373" y="2619"/>
                    <a:pt x="3373" y="1680"/>
                  </a:cubicBezTo>
                  <a:cubicBezTo>
                    <a:pt x="3373" y="754"/>
                    <a:pt x="2620" y="0"/>
                    <a:pt x="168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5" name="Google Shape;685;p53"/>
          <p:cNvGrpSpPr/>
          <p:nvPr/>
        </p:nvGrpSpPr>
        <p:grpSpPr>
          <a:xfrm>
            <a:off x="5732750" y="3557901"/>
            <a:ext cx="2388733" cy="833940"/>
            <a:chOff x="-804725" y="2701999"/>
            <a:chExt cx="2200178" cy="756600"/>
          </a:xfrm>
        </p:grpSpPr>
        <p:sp>
          <p:nvSpPr>
            <p:cNvPr id="686" name="Google Shape;686;p53"/>
            <p:cNvSpPr/>
            <p:nvPr/>
          </p:nvSpPr>
          <p:spPr>
            <a:xfrm>
              <a:off x="-804725" y="3395381"/>
              <a:ext cx="1914434" cy="63218"/>
            </a:xfrm>
            <a:custGeom>
              <a:avLst/>
              <a:gdLst/>
              <a:ahLst/>
              <a:cxnLst/>
              <a:rect l="l" t="t" r="r" b="b"/>
              <a:pathLst>
                <a:path w="21168" h="699" extrusionOk="0">
                  <a:moveTo>
                    <a:pt x="14" y="1"/>
                  </a:moveTo>
                  <a:cubicBezTo>
                    <a:pt x="1" y="1"/>
                    <a:pt x="1" y="16"/>
                    <a:pt x="1" y="29"/>
                  </a:cubicBezTo>
                  <a:lnTo>
                    <a:pt x="1" y="670"/>
                  </a:lnTo>
                  <a:cubicBezTo>
                    <a:pt x="1" y="684"/>
                    <a:pt x="1" y="699"/>
                    <a:pt x="14" y="699"/>
                  </a:cubicBezTo>
                  <a:lnTo>
                    <a:pt x="21110" y="699"/>
                  </a:lnTo>
                  <a:cubicBezTo>
                    <a:pt x="21139" y="699"/>
                    <a:pt x="21167" y="670"/>
                    <a:pt x="21167" y="642"/>
                  </a:cubicBezTo>
                  <a:lnTo>
                    <a:pt x="211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53"/>
            <p:cNvSpPr/>
            <p:nvPr/>
          </p:nvSpPr>
          <p:spPr>
            <a:xfrm>
              <a:off x="-248533" y="2796868"/>
              <a:ext cx="878082" cy="368272"/>
            </a:xfrm>
            <a:custGeom>
              <a:avLst/>
              <a:gdLst/>
              <a:ahLst/>
              <a:cxnLst/>
              <a:rect l="l" t="t" r="r" b="b"/>
              <a:pathLst>
                <a:path w="9709" h="4072" extrusionOk="0">
                  <a:moveTo>
                    <a:pt x="0" y="0"/>
                  </a:moveTo>
                  <a:lnTo>
                    <a:pt x="0" y="4071"/>
                  </a:lnTo>
                  <a:lnTo>
                    <a:pt x="9708" y="4071"/>
                  </a:lnTo>
                  <a:lnTo>
                    <a:pt x="970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53"/>
            <p:cNvSpPr/>
            <p:nvPr/>
          </p:nvSpPr>
          <p:spPr>
            <a:xfrm>
              <a:off x="-315457" y="2706702"/>
              <a:ext cx="1011933" cy="90259"/>
            </a:xfrm>
            <a:custGeom>
              <a:avLst/>
              <a:gdLst/>
              <a:ahLst/>
              <a:cxnLst/>
              <a:rect l="l" t="t" r="r" b="b"/>
              <a:pathLst>
                <a:path w="11189" h="998" extrusionOk="0">
                  <a:moveTo>
                    <a:pt x="484" y="1"/>
                  </a:moveTo>
                  <a:cubicBezTo>
                    <a:pt x="213" y="1"/>
                    <a:pt x="0" y="214"/>
                    <a:pt x="0" y="485"/>
                  </a:cubicBezTo>
                  <a:lnTo>
                    <a:pt x="0" y="513"/>
                  </a:lnTo>
                  <a:cubicBezTo>
                    <a:pt x="0" y="783"/>
                    <a:pt x="213" y="997"/>
                    <a:pt x="484" y="997"/>
                  </a:cubicBezTo>
                  <a:lnTo>
                    <a:pt x="10704" y="997"/>
                  </a:lnTo>
                  <a:cubicBezTo>
                    <a:pt x="10961" y="997"/>
                    <a:pt x="11188" y="783"/>
                    <a:pt x="11188" y="513"/>
                  </a:cubicBezTo>
                  <a:lnTo>
                    <a:pt x="11188" y="485"/>
                  </a:lnTo>
                  <a:cubicBezTo>
                    <a:pt x="11188" y="214"/>
                    <a:pt x="10961" y="1"/>
                    <a:pt x="107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53"/>
            <p:cNvSpPr/>
            <p:nvPr/>
          </p:nvSpPr>
          <p:spPr>
            <a:xfrm>
              <a:off x="975631" y="2701999"/>
              <a:ext cx="419822" cy="403905"/>
            </a:xfrm>
            <a:custGeom>
              <a:avLst/>
              <a:gdLst/>
              <a:ahLst/>
              <a:cxnLst/>
              <a:rect l="l" t="t" r="r" b="b"/>
              <a:pathLst>
                <a:path w="4642" h="4466" extrusionOk="0">
                  <a:moveTo>
                    <a:pt x="4416" y="1"/>
                  </a:moveTo>
                  <a:cubicBezTo>
                    <a:pt x="4367" y="1"/>
                    <a:pt x="4320" y="18"/>
                    <a:pt x="4286" y="53"/>
                  </a:cubicBezTo>
                  <a:lnTo>
                    <a:pt x="86" y="4124"/>
                  </a:lnTo>
                  <a:cubicBezTo>
                    <a:pt x="1" y="4195"/>
                    <a:pt x="1" y="4323"/>
                    <a:pt x="73" y="4409"/>
                  </a:cubicBezTo>
                  <a:cubicBezTo>
                    <a:pt x="115" y="4451"/>
                    <a:pt x="172" y="4466"/>
                    <a:pt x="229" y="4466"/>
                  </a:cubicBezTo>
                  <a:cubicBezTo>
                    <a:pt x="272" y="4466"/>
                    <a:pt x="329" y="4451"/>
                    <a:pt x="357" y="4409"/>
                  </a:cubicBezTo>
                  <a:lnTo>
                    <a:pt x="4556" y="351"/>
                  </a:lnTo>
                  <a:cubicBezTo>
                    <a:pt x="4641" y="266"/>
                    <a:pt x="4641" y="138"/>
                    <a:pt x="4571" y="66"/>
                  </a:cubicBezTo>
                  <a:cubicBezTo>
                    <a:pt x="4526" y="22"/>
                    <a:pt x="4470" y="1"/>
                    <a:pt x="44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53"/>
            <p:cNvSpPr/>
            <p:nvPr/>
          </p:nvSpPr>
          <p:spPr>
            <a:xfrm>
              <a:off x="1365779" y="2711856"/>
              <a:ext cx="19354" cy="696569"/>
            </a:xfrm>
            <a:custGeom>
              <a:avLst/>
              <a:gdLst/>
              <a:ahLst/>
              <a:cxnLst/>
              <a:rect l="l" t="t" r="r" b="b"/>
              <a:pathLst>
                <a:path w="214" h="7702" extrusionOk="0">
                  <a:moveTo>
                    <a:pt x="100" y="1"/>
                  </a:moveTo>
                  <a:cubicBezTo>
                    <a:pt x="43" y="1"/>
                    <a:pt x="0" y="43"/>
                    <a:pt x="0" y="100"/>
                  </a:cubicBezTo>
                  <a:lnTo>
                    <a:pt x="0" y="7602"/>
                  </a:lnTo>
                  <a:cubicBezTo>
                    <a:pt x="0" y="7659"/>
                    <a:pt x="43" y="7701"/>
                    <a:pt x="100" y="7701"/>
                  </a:cubicBezTo>
                  <a:cubicBezTo>
                    <a:pt x="157" y="7701"/>
                    <a:pt x="213" y="7659"/>
                    <a:pt x="213" y="7602"/>
                  </a:cubicBezTo>
                  <a:lnTo>
                    <a:pt x="213" y="100"/>
                  </a:lnTo>
                  <a:cubicBezTo>
                    <a:pt x="213" y="43"/>
                    <a:pt x="157" y="1"/>
                    <a:pt x="1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53"/>
            <p:cNvSpPr/>
            <p:nvPr/>
          </p:nvSpPr>
          <p:spPr>
            <a:xfrm>
              <a:off x="-741690" y="2986062"/>
              <a:ext cx="1986605" cy="409422"/>
            </a:xfrm>
            <a:custGeom>
              <a:avLst/>
              <a:gdLst/>
              <a:ahLst/>
              <a:cxnLst/>
              <a:rect l="l" t="t" r="r" b="b"/>
              <a:pathLst>
                <a:path w="21966" h="4527" extrusionOk="0">
                  <a:moveTo>
                    <a:pt x="21965" y="0"/>
                  </a:moveTo>
                  <a:lnTo>
                    <a:pt x="15133" y="1979"/>
                  </a:lnTo>
                  <a:lnTo>
                    <a:pt x="1980" y="1979"/>
                  </a:lnTo>
                  <a:cubicBezTo>
                    <a:pt x="883" y="1979"/>
                    <a:pt x="1" y="2876"/>
                    <a:pt x="1" y="3972"/>
                  </a:cubicBezTo>
                  <a:lnTo>
                    <a:pt x="20470" y="4527"/>
                  </a:lnTo>
                  <a:lnTo>
                    <a:pt x="2196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53"/>
            <p:cNvSpPr/>
            <p:nvPr/>
          </p:nvSpPr>
          <p:spPr>
            <a:xfrm>
              <a:off x="-759687" y="3037521"/>
              <a:ext cx="1987781" cy="357962"/>
            </a:xfrm>
            <a:custGeom>
              <a:avLst/>
              <a:gdLst/>
              <a:ahLst/>
              <a:cxnLst/>
              <a:rect l="l" t="t" r="r" b="b"/>
              <a:pathLst>
                <a:path w="21979" h="3958" extrusionOk="0">
                  <a:moveTo>
                    <a:pt x="21979" y="1"/>
                  </a:moveTo>
                  <a:lnTo>
                    <a:pt x="15133" y="1980"/>
                  </a:lnTo>
                  <a:lnTo>
                    <a:pt x="0" y="1980"/>
                  </a:lnTo>
                  <a:lnTo>
                    <a:pt x="0" y="3958"/>
                  </a:lnTo>
                  <a:lnTo>
                    <a:pt x="20669" y="3958"/>
                  </a:lnTo>
                  <a:lnTo>
                    <a:pt x="2197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53"/>
            <p:cNvSpPr/>
            <p:nvPr/>
          </p:nvSpPr>
          <p:spPr>
            <a:xfrm>
              <a:off x="-572933" y="3025945"/>
              <a:ext cx="206022" cy="139187"/>
            </a:xfrm>
            <a:custGeom>
              <a:avLst/>
              <a:gdLst/>
              <a:ahLst/>
              <a:cxnLst/>
              <a:rect l="l" t="t" r="r" b="b"/>
              <a:pathLst>
                <a:path w="2278" h="1539" extrusionOk="0">
                  <a:moveTo>
                    <a:pt x="0" y="1"/>
                  </a:moveTo>
                  <a:lnTo>
                    <a:pt x="0" y="499"/>
                  </a:lnTo>
                  <a:lnTo>
                    <a:pt x="270" y="499"/>
                  </a:lnTo>
                  <a:lnTo>
                    <a:pt x="270" y="1538"/>
                  </a:lnTo>
                  <a:lnTo>
                    <a:pt x="2007" y="1538"/>
                  </a:lnTo>
                  <a:lnTo>
                    <a:pt x="2007" y="499"/>
                  </a:lnTo>
                  <a:lnTo>
                    <a:pt x="2278" y="499"/>
                  </a:lnTo>
                  <a:lnTo>
                    <a:pt x="22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53"/>
            <p:cNvSpPr/>
            <p:nvPr/>
          </p:nvSpPr>
          <p:spPr>
            <a:xfrm>
              <a:off x="276638" y="2849592"/>
              <a:ext cx="296191" cy="245997"/>
            </a:xfrm>
            <a:custGeom>
              <a:avLst/>
              <a:gdLst/>
              <a:ahLst/>
              <a:cxnLst/>
              <a:rect l="l" t="t" r="r" b="b"/>
              <a:pathLst>
                <a:path w="3275" h="2720" extrusionOk="0">
                  <a:moveTo>
                    <a:pt x="72" y="0"/>
                  </a:moveTo>
                  <a:cubicBezTo>
                    <a:pt x="29" y="0"/>
                    <a:pt x="1" y="29"/>
                    <a:pt x="1" y="72"/>
                  </a:cubicBezTo>
                  <a:lnTo>
                    <a:pt x="1" y="2663"/>
                  </a:lnTo>
                  <a:cubicBezTo>
                    <a:pt x="1" y="2691"/>
                    <a:pt x="29" y="2720"/>
                    <a:pt x="72" y="2720"/>
                  </a:cubicBezTo>
                  <a:lnTo>
                    <a:pt x="3218" y="2720"/>
                  </a:lnTo>
                  <a:cubicBezTo>
                    <a:pt x="3246" y="2720"/>
                    <a:pt x="3275" y="2691"/>
                    <a:pt x="3275" y="2663"/>
                  </a:cubicBezTo>
                  <a:lnTo>
                    <a:pt x="3275" y="72"/>
                  </a:lnTo>
                  <a:cubicBezTo>
                    <a:pt x="3275" y="29"/>
                    <a:pt x="3246" y="0"/>
                    <a:pt x="32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53"/>
            <p:cNvSpPr/>
            <p:nvPr/>
          </p:nvSpPr>
          <p:spPr>
            <a:xfrm>
              <a:off x="-136572" y="2849592"/>
              <a:ext cx="263994" cy="315545"/>
            </a:xfrm>
            <a:custGeom>
              <a:avLst/>
              <a:gdLst/>
              <a:ahLst/>
              <a:cxnLst/>
              <a:rect l="l" t="t" r="r" b="b"/>
              <a:pathLst>
                <a:path w="2919" h="3489" extrusionOk="0">
                  <a:moveTo>
                    <a:pt x="0" y="0"/>
                  </a:moveTo>
                  <a:lnTo>
                    <a:pt x="0" y="3488"/>
                  </a:lnTo>
                  <a:lnTo>
                    <a:pt x="2919" y="3488"/>
                  </a:lnTo>
                  <a:lnTo>
                    <a:pt x="29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27111" y="1728801"/>
            <a:ext cx="9591490" cy="854531"/>
          </a:xfrm>
        </p:spPr>
        <p:txBody>
          <a:bodyPr/>
          <a:lstStyle/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TIẾT HỌC KẾT THÚC</a:t>
            </a:r>
          </a:p>
        </p:txBody>
      </p:sp>
    </p:spTree>
    <p:extLst>
      <p:ext uri="{BB962C8B-B14F-4D97-AF65-F5344CB8AC3E}">
        <p14:creationId xmlns:p14="http://schemas.microsoft.com/office/powerpoint/2010/main" val="2244729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43"/>
          <p:cNvSpPr txBox="1">
            <a:spLocks noGrp="1"/>
          </p:cNvSpPr>
          <p:nvPr>
            <p:ph type="title"/>
          </p:nvPr>
        </p:nvSpPr>
        <p:spPr>
          <a:xfrm>
            <a:off x="1658923" y="1407878"/>
            <a:ext cx="6223140" cy="1665513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800" b="1" dirty="0">
                <a:latin typeface="Tahoma" pitchFamily="34" charset="0"/>
                <a:ea typeface="Tahoma" pitchFamily="34" charset="0"/>
                <a:cs typeface="Tahoma" pitchFamily="34" charset="0"/>
              </a:rPr>
              <a:t>Khởi động</a:t>
            </a:r>
            <a:endParaRPr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445" name="Google Shape;445;p43"/>
          <p:cNvGrpSpPr/>
          <p:nvPr/>
        </p:nvGrpSpPr>
        <p:grpSpPr>
          <a:xfrm>
            <a:off x="2987001" y="3530685"/>
            <a:ext cx="3129093" cy="1092387"/>
            <a:chOff x="-804725" y="2701999"/>
            <a:chExt cx="2200178" cy="756600"/>
          </a:xfrm>
        </p:grpSpPr>
        <p:sp>
          <p:nvSpPr>
            <p:cNvPr id="446" name="Google Shape;446;p43"/>
            <p:cNvSpPr/>
            <p:nvPr/>
          </p:nvSpPr>
          <p:spPr>
            <a:xfrm>
              <a:off x="-804725" y="3395381"/>
              <a:ext cx="1914434" cy="63218"/>
            </a:xfrm>
            <a:custGeom>
              <a:avLst/>
              <a:gdLst/>
              <a:ahLst/>
              <a:cxnLst/>
              <a:rect l="l" t="t" r="r" b="b"/>
              <a:pathLst>
                <a:path w="21168" h="699" extrusionOk="0">
                  <a:moveTo>
                    <a:pt x="14" y="1"/>
                  </a:moveTo>
                  <a:cubicBezTo>
                    <a:pt x="1" y="1"/>
                    <a:pt x="1" y="16"/>
                    <a:pt x="1" y="29"/>
                  </a:cubicBezTo>
                  <a:lnTo>
                    <a:pt x="1" y="670"/>
                  </a:lnTo>
                  <a:cubicBezTo>
                    <a:pt x="1" y="684"/>
                    <a:pt x="1" y="699"/>
                    <a:pt x="14" y="699"/>
                  </a:cubicBezTo>
                  <a:lnTo>
                    <a:pt x="21110" y="699"/>
                  </a:lnTo>
                  <a:cubicBezTo>
                    <a:pt x="21139" y="699"/>
                    <a:pt x="21167" y="670"/>
                    <a:pt x="21167" y="642"/>
                  </a:cubicBezTo>
                  <a:lnTo>
                    <a:pt x="2116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43"/>
            <p:cNvSpPr/>
            <p:nvPr/>
          </p:nvSpPr>
          <p:spPr>
            <a:xfrm>
              <a:off x="-248533" y="2796868"/>
              <a:ext cx="878082" cy="368272"/>
            </a:xfrm>
            <a:custGeom>
              <a:avLst/>
              <a:gdLst/>
              <a:ahLst/>
              <a:cxnLst/>
              <a:rect l="l" t="t" r="r" b="b"/>
              <a:pathLst>
                <a:path w="9709" h="4072" extrusionOk="0">
                  <a:moveTo>
                    <a:pt x="0" y="0"/>
                  </a:moveTo>
                  <a:lnTo>
                    <a:pt x="0" y="4071"/>
                  </a:lnTo>
                  <a:lnTo>
                    <a:pt x="9708" y="4071"/>
                  </a:lnTo>
                  <a:lnTo>
                    <a:pt x="970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43"/>
            <p:cNvSpPr/>
            <p:nvPr/>
          </p:nvSpPr>
          <p:spPr>
            <a:xfrm>
              <a:off x="-315457" y="2706702"/>
              <a:ext cx="1011933" cy="90259"/>
            </a:xfrm>
            <a:custGeom>
              <a:avLst/>
              <a:gdLst/>
              <a:ahLst/>
              <a:cxnLst/>
              <a:rect l="l" t="t" r="r" b="b"/>
              <a:pathLst>
                <a:path w="11189" h="998" extrusionOk="0">
                  <a:moveTo>
                    <a:pt x="484" y="1"/>
                  </a:moveTo>
                  <a:cubicBezTo>
                    <a:pt x="213" y="1"/>
                    <a:pt x="0" y="214"/>
                    <a:pt x="0" y="485"/>
                  </a:cubicBezTo>
                  <a:lnTo>
                    <a:pt x="0" y="513"/>
                  </a:lnTo>
                  <a:cubicBezTo>
                    <a:pt x="0" y="783"/>
                    <a:pt x="213" y="997"/>
                    <a:pt x="484" y="997"/>
                  </a:cubicBezTo>
                  <a:lnTo>
                    <a:pt x="10704" y="997"/>
                  </a:lnTo>
                  <a:cubicBezTo>
                    <a:pt x="10961" y="997"/>
                    <a:pt x="11188" y="783"/>
                    <a:pt x="11188" y="513"/>
                  </a:cubicBezTo>
                  <a:lnTo>
                    <a:pt x="11188" y="485"/>
                  </a:lnTo>
                  <a:cubicBezTo>
                    <a:pt x="11188" y="214"/>
                    <a:pt x="10961" y="1"/>
                    <a:pt x="107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43"/>
            <p:cNvSpPr/>
            <p:nvPr/>
          </p:nvSpPr>
          <p:spPr>
            <a:xfrm>
              <a:off x="975631" y="2701999"/>
              <a:ext cx="419822" cy="403905"/>
            </a:xfrm>
            <a:custGeom>
              <a:avLst/>
              <a:gdLst/>
              <a:ahLst/>
              <a:cxnLst/>
              <a:rect l="l" t="t" r="r" b="b"/>
              <a:pathLst>
                <a:path w="4642" h="4466" extrusionOk="0">
                  <a:moveTo>
                    <a:pt x="4416" y="1"/>
                  </a:moveTo>
                  <a:cubicBezTo>
                    <a:pt x="4367" y="1"/>
                    <a:pt x="4320" y="18"/>
                    <a:pt x="4286" y="53"/>
                  </a:cubicBezTo>
                  <a:lnTo>
                    <a:pt x="86" y="4124"/>
                  </a:lnTo>
                  <a:cubicBezTo>
                    <a:pt x="1" y="4195"/>
                    <a:pt x="1" y="4323"/>
                    <a:pt x="73" y="4409"/>
                  </a:cubicBezTo>
                  <a:cubicBezTo>
                    <a:pt x="115" y="4451"/>
                    <a:pt x="172" y="4466"/>
                    <a:pt x="229" y="4466"/>
                  </a:cubicBezTo>
                  <a:cubicBezTo>
                    <a:pt x="272" y="4466"/>
                    <a:pt x="329" y="4451"/>
                    <a:pt x="357" y="4409"/>
                  </a:cubicBezTo>
                  <a:lnTo>
                    <a:pt x="4556" y="351"/>
                  </a:lnTo>
                  <a:cubicBezTo>
                    <a:pt x="4641" y="266"/>
                    <a:pt x="4641" y="138"/>
                    <a:pt x="4571" y="66"/>
                  </a:cubicBezTo>
                  <a:cubicBezTo>
                    <a:pt x="4526" y="22"/>
                    <a:pt x="4470" y="1"/>
                    <a:pt x="44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43"/>
            <p:cNvSpPr/>
            <p:nvPr/>
          </p:nvSpPr>
          <p:spPr>
            <a:xfrm>
              <a:off x="1365779" y="2711856"/>
              <a:ext cx="19354" cy="696569"/>
            </a:xfrm>
            <a:custGeom>
              <a:avLst/>
              <a:gdLst/>
              <a:ahLst/>
              <a:cxnLst/>
              <a:rect l="l" t="t" r="r" b="b"/>
              <a:pathLst>
                <a:path w="214" h="7702" extrusionOk="0">
                  <a:moveTo>
                    <a:pt x="100" y="1"/>
                  </a:moveTo>
                  <a:cubicBezTo>
                    <a:pt x="43" y="1"/>
                    <a:pt x="0" y="43"/>
                    <a:pt x="0" y="100"/>
                  </a:cubicBezTo>
                  <a:lnTo>
                    <a:pt x="0" y="7602"/>
                  </a:lnTo>
                  <a:cubicBezTo>
                    <a:pt x="0" y="7659"/>
                    <a:pt x="43" y="7701"/>
                    <a:pt x="100" y="7701"/>
                  </a:cubicBezTo>
                  <a:cubicBezTo>
                    <a:pt x="157" y="7701"/>
                    <a:pt x="213" y="7659"/>
                    <a:pt x="213" y="7602"/>
                  </a:cubicBezTo>
                  <a:lnTo>
                    <a:pt x="213" y="100"/>
                  </a:lnTo>
                  <a:cubicBezTo>
                    <a:pt x="213" y="43"/>
                    <a:pt x="157" y="1"/>
                    <a:pt x="1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43"/>
            <p:cNvSpPr/>
            <p:nvPr/>
          </p:nvSpPr>
          <p:spPr>
            <a:xfrm>
              <a:off x="-741690" y="2986062"/>
              <a:ext cx="1986605" cy="409422"/>
            </a:xfrm>
            <a:custGeom>
              <a:avLst/>
              <a:gdLst/>
              <a:ahLst/>
              <a:cxnLst/>
              <a:rect l="l" t="t" r="r" b="b"/>
              <a:pathLst>
                <a:path w="21966" h="4527" extrusionOk="0">
                  <a:moveTo>
                    <a:pt x="21965" y="0"/>
                  </a:moveTo>
                  <a:lnTo>
                    <a:pt x="15133" y="1979"/>
                  </a:lnTo>
                  <a:lnTo>
                    <a:pt x="1980" y="1979"/>
                  </a:lnTo>
                  <a:cubicBezTo>
                    <a:pt x="883" y="1979"/>
                    <a:pt x="1" y="2876"/>
                    <a:pt x="1" y="3972"/>
                  </a:cubicBezTo>
                  <a:lnTo>
                    <a:pt x="20470" y="4527"/>
                  </a:lnTo>
                  <a:lnTo>
                    <a:pt x="2196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43"/>
            <p:cNvSpPr/>
            <p:nvPr/>
          </p:nvSpPr>
          <p:spPr>
            <a:xfrm>
              <a:off x="-759687" y="3037521"/>
              <a:ext cx="1987781" cy="357962"/>
            </a:xfrm>
            <a:custGeom>
              <a:avLst/>
              <a:gdLst/>
              <a:ahLst/>
              <a:cxnLst/>
              <a:rect l="l" t="t" r="r" b="b"/>
              <a:pathLst>
                <a:path w="21979" h="3958" extrusionOk="0">
                  <a:moveTo>
                    <a:pt x="21979" y="1"/>
                  </a:moveTo>
                  <a:lnTo>
                    <a:pt x="15133" y="1980"/>
                  </a:lnTo>
                  <a:lnTo>
                    <a:pt x="0" y="1980"/>
                  </a:lnTo>
                  <a:lnTo>
                    <a:pt x="0" y="3958"/>
                  </a:lnTo>
                  <a:lnTo>
                    <a:pt x="20669" y="3958"/>
                  </a:lnTo>
                  <a:lnTo>
                    <a:pt x="2197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43"/>
            <p:cNvSpPr/>
            <p:nvPr/>
          </p:nvSpPr>
          <p:spPr>
            <a:xfrm>
              <a:off x="-572933" y="3025945"/>
              <a:ext cx="206022" cy="139187"/>
            </a:xfrm>
            <a:custGeom>
              <a:avLst/>
              <a:gdLst/>
              <a:ahLst/>
              <a:cxnLst/>
              <a:rect l="l" t="t" r="r" b="b"/>
              <a:pathLst>
                <a:path w="2278" h="1539" extrusionOk="0">
                  <a:moveTo>
                    <a:pt x="0" y="1"/>
                  </a:moveTo>
                  <a:lnTo>
                    <a:pt x="0" y="499"/>
                  </a:lnTo>
                  <a:lnTo>
                    <a:pt x="270" y="499"/>
                  </a:lnTo>
                  <a:lnTo>
                    <a:pt x="270" y="1538"/>
                  </a:lnTo>
                  <a:lnTo>
                    <a:pt x="2007" y="1538"/>
                  </a:lnTo>
                  <a:lnTo>
                    <a:pt x="2007" y="499"/>
                  </a:lnTo>
                  <a:lnTo>
                    <a:pt x="2278" y="499"/>
                  </a:lnTo>
                  <a:lnTo>
                    <a:pt x="22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43"/>
            <p:cNvSpPr/>
            <p:nvPr/>
          </p:nvSpPr>
          <p:spPr>
            <a:xfrm>
              <a:off x="276638" y="2849592"/>
              <a:ext cx="296191" cy="245997"/>
            </a:xfrm>
            <a:custGeom>
              <a:avLst/>
              <a:gdLst/>
              <a:ahLst/>
              <a:cxnLst/>
              <a:rect l="l" t="t" r="r" b="b"/>
              <a:pathLst>
                <a:path w="3275" h="2720" extrusionOk="0">
                  <a:moveTo>
                    <a:pt x="72" y="0"/>
                  </a:moveTo>
                  <a:cubicBezTo>
                    <a:pt x="29" y="0"/>
                    <a:pt x="1" y="29"/>
                    <a:pt x="1" y="72"/>
                  </a:cubicBezTo>
                  <a:lnTo>
                    <a:pt x="1" y="2663"/>
                  </a:lnTo>
                  <a:cubicBezTo>
                    <a:pt x="1" y="2691"/>
                    <a:pt x="29" y="2720"/>
                    <a:pt x="72" y="2720"/>
                  </a:cubicBezTo>
                  <a:lnTo>
                    <a:pt x="3218" y="2720"/>
                  </a:lnTo>
                  <a:cubicBezTo>
                    <a:pt x="3246" y="2720"/>
                    <a:pt x="3275" y="2691"/>
                    <a:pt x="3275" y="2663"/>
                  </a:cubicBezTo>
                  <a:lnTo>
                    <a:pt x="3275" y="72"/>
                  </a:lnTo>
                  <a:cubicBezTo>
                    <a:pt x="3275" y="29"/>
                    <a:pt x="3246" y="0"/>
                    <a:pt x="32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43"/>
            <p:cNvSpPr/>
            <p:nvPr/>
          </p:nvSpPr>
          <p:spPr>
            <a:xfrm>
              <a:off x="-136572" y="2849592"/>
              <a:ext cx="263994" cy="315545"/>
            </a:xfrm>
            <a:custGeom>
              <a:avLst/>
              <a:gdLst/>
              <a:ahLst/>
              <a:cxnLst/>
              <a:rect l="l" t="t" r="r" b="b"/>
              <a:pathLst>
                <a:path w="2919" h="3489" extrusionOk="0">
                  <a:moveTo>
                    <a:pt x="0" y="0"/>
                  </a:moveTo>
                  <a:lnTo>
                    <a:pt x="0" y="3488"/>
                  </a:lnTo>
                  <a:lnTo>
                    <a:pt x="2919" y="3488"/>
                  </a:lnTo>
                  <a:lnTo>
                    <a:pt x="29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44"/>
          <p:cNvSpPr txBox="1">
            <a:spLocks noGrp="1"/>
          </p:cNvSpPr>
          <p:nvPr>
            <p:ph type="title"/>
          </p:nvPr>
        </p:nvSpPr>
        <p:spPr>
          <a:xfrm>
            <a:off x="127387" y="1536983"/>
            <a:ext cx="8375410" cy="854531"/>
          </a:xfrm>
          <a:prstGeom prst="rect">
            <a:avLst/>
          </a:prstGeom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NHẮC LẠI KIẾN THỨC CŨ</a:t>
            </a:r>
            <a:endParaRPr b="1" dirty="0">
              <a:solidFill>
                <a:schemeClr val="l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463" name="Google Shape;463;p44"/>
          <p:cNvGrpSpPr/>
          <p:nvPr/>
        </p:nvGrpSpPr>
        <p:grpSpPr>
          <a:xfrm>
            <a:off x="4592062" y="2526319"/>
            <a:ext cx="4213404" cy="1598884"/>
            <a:chOff x="4126225" y="-2295850"/>
            <a:chExt cx="3307744" cy="1236507"/>
          </a:xfrm>
        </p:grpSpPr>
        <p:sp>
          <p:nvSpPr>
            <p:cNvPr id="464" name="Google Shape;464;p44"/>
            <p:cNvSpPr/>
            <p:nvPr/>
          </p:nvSpPr>
          <p:spPr>
            <a:xfrm>
              <a:off x="6283589" y="-2295850"/>
              <a:ext cx="268547" cy="372799"/>
            </a:xfrm>
            <a:custGeom>
              <a:avLst/>
              <a:gdLst/>
              <a:ahLst/>
              <a:cxnLst/>
              <a:rect l="l" t="t" r="r" b="b"/>
              <a:pathLst>
                <a:path w="3815" h="5296" extrusionOk="0">
                  <a:moveTo>
                    <a:pt x="0" y="0"/>
                  </a:moveTo>
                  <a:lnTo>
                    <a:pt x="0" y="5295"/>
                  </a:lnTo>
                  <a:lnTo>
                    <a:pt x="3815" y="5295"/>
                  </a:lnTo>
                  <a:lnTo>
                    <a:pt x="381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44"/>
            <p:cNvSpPr/>
            <p:nvPr/>
          </p:nvSpPr>
          <p:spPr>
            <a:xfrm>
              <a:off x="6283589" y="-2238692"/>
              <a:ext cx="268547" cy="42095"/>
            </a:xfrm>
            <a:custGeom>
              <a:avLst/>
              <a:gdLst/>
              <a:ahLst/>
              <a:cxnLst/>
              <a:rect l="l" t="t" r="r" b="b"/>
              <a:pathLst>
                <a:path w="3815" h="598" extrusionOk="0">
                  <a:moveTo>
                    <a:pt x="0" y="0"/>
                  </a:moveTo>
                  <a:lnTo>
                    <a:pt x="0" y="598"/>
                  </a:lnTo>
                  <a:lnTo>
                    <a:pt x="3815" y="598"/>
                  </a:lnTo>
                  <a:lnTo>
                    <a:pt x="381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44"/>
            <p:cNvSpPr/>
            <p:nvPr/>
          </p:nvSpPr>
          <p:spPr>
            <a:xfrm>
              <a:off x="6283589" y="-2180619"/>
              <a:ext cx="268547" cy="21118"/>
            </a:xfrm>
            <a:custGeom>
              <a:avLst/>
              <a:gdLst/>
              <a:ahLst/>
              <a:cxnLst/>
              <a:rect l="l" t="t" r="r" b="b"/>
              <a:pathLst>
                <a:path w="3815" h="300" extrusionOk="0">
                  <a:moveTo>
                    <a:pt x="0" y="1"/>
                  </a:moveTo>
                  <a:lnTo>
                    <a:pt x="0" y="299"/>
                  </a:lnTo>
                  <a:lnTo>
                    <a:pt x="3815" y="299"/>
                  </a:lnTo>
                  <a:lnTo>
                    <a:pt x="381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44"/>
            <p:cNvSpPr/>
            <p:nvPr/>
          </p:nvSpPr>
          <p:spPr>
            <a:xfrm>
              <a:off x="4903771" y="-1920099"/>
              <a:ext cx="2144367" cy="566167"/>
            </a:xfrm>
            <a:custGeom>
              <a:avLst/>
              <a:gdLst/>
              <a:ahLst/>
              <a:cxnLst/>
              <a:rect l="l" t="t" r="r" b="b"/>
              <a:pathLst>
                <a:path w="30463" h="8043" extrusionOk="0">
                  <a:moveTo>
                    <a:pt x="5681" y="1"/>
                  </a:moveTo>
                  <a:lnTo>
                    <a:pt x="0" y="8043"/>
                  </a:lnTo>
                  <a:lnTo>
                    <a:pt x="30463" y="5794"/>
                  </a:lnTo>
                  <a:lnTo>
                    <a:pt x="2857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44"/>
            <p:cNvSpPr/>
            <p:nvPr/>
          </p:nvSpPr>
          <p:spPr>
            <a:xfrm>
              <a:off x="5609166" y="-1873007"/>
              <a:ext cx="355834" cy="418906"/>
            </a:xfrm>
            <a:custGeom>
              <a:avLst/>
              <a:gdLst/>
              <a:ahLst/>
              <a:cxnLst/>
              <a:rect l="l" t="t" r="r" b="b"/>
              <a:pathLst>
                <a:path w="5055" h="5951" extrusionOk="0">
                  <a:moveTo>
                    <a:pt x="1" y="0"/>
                  </a:moveTo>
                  <a:lnTo>
                    <a:pt x="1" y="5950"/>
                  </a:lnTo>
                  <a:lnTo>
                    <a:pt x="5054" y="5580"/>
                  </a:lnTo>
                  <a:lnTo>
                    <a:pt x="50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44"/>
            <p:cNvSpPr/>
            <p:nvPr/>
          </p:nvSpPr>
          <p:spPr>
            <a:xfrm>
              <a:off x="5000982" y="-1873007"/>
              <a:ext cx="553215" cy="464027"/>
            </a:xfrm>
            <a:custGeom>
              <a:avLst/>
              <a:gdLst/>
              <a:ahLst/>
              <a:cxnLst/>
              <a:rect l="l" t="t" r="r" b="b"/>
              <a:pathLst>
                <a:path w="7859" h="6592" extrusionOk="0">
                  <a:moveTo>
                    <a:pt x="4655" y="0"/>
                  </a:moveTo>
                  <a:lnTo>
                    <a:pt x="1" y="6591"/>
                  </a:lnTo>
                  <a:lnTo>
                    <a:pt x="1" y="6591"/>
                  </a:lnTo>
                  <a:lnTo>
                    <a:pt x="7858" y="6007"/>
                  </a:lnTo>
                  <a:lnTo>
                    <a:pt x="785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44"/>
            <p:cNvSpPr/>
            <p:nvPr/>
          </p:nvSpPr>
          <p:spPr>
            <a:xfrm>
              <a:off x="4147272" y="-1648599"/>
              <a:ext cx="3265578" cy="589256"/>
            </a:xfrm>
            <a:custGeom>
              <a:avLst/>
              <a:gdLst/>
              <a:ahLst/>
              <a:cxnLst/>
              <a:rect l="l" t="t" r="r" b="b"/>
              <a:pathLst>
                <a:path w="46391" h="8371" extrusionOk="0">
                  <a:moveTo>
                    <a:pt x="1" y="1"/>
                  </a:moveTo>
                  <a:lnTo>
                    <a:pt x="3816" y="8371"/>
                  </a:lnTo>
                  <a:lnTo>
                    <a:pt x="40441" y="8371"/>
                  </a:lnTo>
                  <a:cubicBezTo>
                    <a:pt x="42662" y="8371"/>
                    <a:pt x="44584" y="6877"/>
                    <a:pt x="45138" y="4742"/>
                  </a:cubicBezTo>
                  <a:lnTo>
                    <a:pt x="46391" y="1"/>
                  </a:lnTo>
                  <a:lnTo>
                    <a:pt x="46391" y="1"/>
                  </a:lnTo>
                  <a:cubicBezTo>
                    <a:pt x="42050" y="1320"/>
                    <a:pt x="35448" y="1760"/>
                    <a:pt x="28575" y="1760"/>
                  </a:cubicBezTo>
                  <a:cubicBezTo>
                    <a:pt x="14830" y="1760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44"/>
            <p:cNvSpPr/>
            <p:nvPr/>
          </p:nvSpPr>
          <p:spPr>
            <a:xfrm>
              <a:off x="4126225" y="-1669012"/>
              <a:ext cx="3307744" cy="225960"/>
            </a:xfrm>
            <a:custGeom>
              <a:avLst/>
              <a:gdLst/>
              <a:ahLst/>
              <a:cxnLst/>
              <a:rect l="l" t="t" r="r" b="b"/>
              <a:pathLst>
                <a:path w="46990" h="3210" extrusionOk="0">
                  <a:moveTo>
                    <a:pt x="46704" y="0"/>
                  </a:moveTo>
                  <a:cubicBezTo>
                    <a:pt x="46671" y="0"/>
                    <a:pt x="46637" y="7"/>
                    <a:pt x="46605" y="21"/>
                  </a:cubicBezTo>
                  <a:cubicBezTo>
                    <a:pt x="42317" y="1320"/>
                    <a:pt x="35761" y="1754"/>
                    <a:pt x="28922" y="1754"/>
                  </a:cubicBezTo>
                  <a:cubicBezTo>
                    <a:pt x="15304" y="1754"/>
                    <a:pt x="560" y="35"/>
                    <a:pt x="342" y="6"/>
                  </a:cubicBezTo>
                  <a:cubicBezTo>
                    <a:pt x="330" y="4"/>
                    <a:pt x="317" y="4"/>
                    <a:pt x="304" y="4"/>
                  </a:cubicBezTo>
                  <a:cubicBezTo>
                    <a:pt x="215" y="4"/>
                    <a:pt x="122" y="45"/>
                    <a:pt x="72" y="120"/>
                  </a:cubicBezTo>
                  <a:cubicBezTo>
                    <a:pt x="15" y="205"/>
                    <a:pt x="0" y="319"/>
                    <a:pt x="44" y="419"/>
                  </a:cubicBezTo>
                  <a:lnTo>
                    <a:pt x="456" y="1330"/>
                  </a:lnTo>
                  <a:cubicBezTo>
                    <a:pt x="499" y="1430"/>
                    <a:pt x="584" y="1486"/>
                    <a:pt x="698" y="1501"/>
                  </a:cubicBezTo>
                  <a:cubicBezTo>
                    <a:pt x="2890" y="1758"/>
                    <a:pt x="16328" y="3209"/>
                    <a:pt x="28883" y="3209"/>
                  </a:cubicBezTo>
                  <a:cubicBezTo>
                    <a:pt x="35644" y="3209"/>
                    <a:pt x="42163" y="2782"/>
                    <a:pt x="46519" y="1515"/>
                  </a:cubicBezTo>
                  <a:cubicBezTo>
                    <a:pt x="46619" y="1486"/>
                    <a:pt x="46690" y="1416"/>
                    <a:pt x="46718" y="1316"/>
                  </a:cubicBezTo>
                  <a:lnTo>
                    <a:pt x="46975" y="363"/>
                  </a:lnTo>
                  <a:cubicBezTo>
                    <a:pt x="46989" y="262"/>
                    <a:pt x="46961" y="163"/>
                    <a:pt x="46889" y="78"/>
                  </a:cubicBezTo>
                  <a:cubicBezTo>
                    <a:pt x="46841" y="29"/>
                    <a:pt x="46774" y="0"/>
                    <a:pt x="4670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44"/>
            <p:cNvSpPr/>
            <p:nvPr/>
          </p:nvSpPr>
          <p:spPr>
            <a:xfrm>
              <a:off x="5231445" y="-1982185"/>
              <a:ext cx="1728488" cy="118259"/>
            </a:xfrm>
            <a:custGeom>
              <a:avLst/>
              <a:gdLst/>
              <a:ahLst/>
              <a:cxnLst/>
              <a:rect l="l" t="t" r="r" b="b"/>
              <a:pathLst>
                <a:path w="24555" h="1680" extrusionOk="0">
                  <a:moveTo>
                    <a:pt x="1" y="0"/>
                  </a:moveTo>
                  <a:lnTo>
                    <a:pt x="1" y="1680"/>
                  </a:lnTo>
                  <a:lnTo>
                    <a:pt x="24555" y="1680"/>
                  </a:lnTo>
                  <a:lnTo>
                    <a:pt x="2455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44"/>
            <p:cNvSpPr/>
            <p:nvPr/>
          </p:nvSpPr>
          <p:spPr>
            <a:xfrm>
              <a:off x="6490963" y="-1850975"/>
              <a:ext cx="237575" cy="237575"/>
            </a:xfrm>
            <a:custGeom>
              <a:avLst/>
              <a:gdLst/>
              <a:ahLst/>
              <a:cxnLst/>
              <a:rect l="l" t="t" r="r" b="b"/>
              <a:pathLst>
                <a:path w="3375" h="3375" extrusionOk="0">
                  <a:moveTo>
                    <a:pt x="1680" y="627"/>
                  </a:moveTo>
                  <a:cubicBezTo>
                    <a:pt x="2264" y="627"/>
                    <a:pt x="2733" y="1111"/>
                    <a:pt x="2733" y="1695"/>
                  </a:cubicBezTo>
                  <a:cubicBezTo>
                    <a:pt x="2733" y="2264"/>
                    <a:pt x="2264" y="2748"/>
                    <a:pt x="1680" y="2748"/>
                  </a:cubicBezTo>
                  <a:cubicBezTo>
                    <a:pt x="1097" y="2748"/>
                    <a:pt x="626" y="2264"/>
                    <a:pt x="626" y="1695"/>
                  </a:cubicBezTo>
                  <a:cubicBezTo>
                    <a:pt x="626" y="1111"/>
                    <a:pt x="1097" y="627"/>
                    <a:pt x="1680" y="627"/>
                  </a:cubicBezTo>
                  <a:close/>
                  <a:moveTo>
                    <a:pt x="1680" y="0"/>
                  </a:moveTo>
                  <a:cubicBezTo>
                    <a:pt x="755" y="0"/>
                    <a:pt x="0" y="755"/>
                    <a:pt x="0" y="1695"/>
                  </a:cubicBezTo>
                  <a:cubicBezTo>
                    <a:pt x="0" y="2620"/>
                    <a:pt x="755" y="3375"/>
                    <a:pt x="1680" y="3375"/>
                  </a:cubicBezTo>
                  <a:cubicBezTo>
                    <a:pt x="2619" y="3375"/>
                    <a:pt x="3374" y="2620"/>
                    <a:pt x="3374" y="1695"/>
                  </a:cubicBezTo>
                  <a:cubicBezTo>
                    <a:pt x="3374" y="755"/>
                    <a:pt x="2619" y="0"/>
                    <a:pt x="168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44"/>
            <p:cNvSpPr/>
            <p:nvPr/>
          </p:nvSpPr>
          <p:spPr>
            <a:xfrm>
              <a:off x="6614218" y="-1850975"/>
              <a:ext cx="114317" cy="119315"/>
            </a:xfrm>
            <a:custGeom>
              <a:avLst/>
              <a:gdLst/>
              <a:ahLst/>
              <a:cxnLst/>
              <a:rect l="l" t="t" r="r" b="b"/>
              <a:pathLst>
                <a:path w="1624" h="1695" extrusionOk="0">
                  <a:moveTo>
                    <a:pt x="1" y="0"/>
                  </a:moveTo>
                  <a:lnTo>
                    <a:pt x="1" y="641"/>
                  </a:lnTo>
                  <a:cubicBezTo>
                    <a:pt x="555" y="670"/>
                    <a:pt x="982" y="1125"/>
                    <a:pt x="982" y="1695"/>
                  </a:cubicBezTo>
                  <a:lnTo>
                    <a:pt x="1623" y="1695"/>
                  </a:lnTo>
                  <a:cubicBezTo>
                    <a:pt x="1623" y="784"/>
                    <a:pt x="897" y="44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44"/>
            <p:cNvSpPr/>
            <p:nvPr/>
          </p:nvSpPr>
          <p:spPr>
            <a:xfrm>
              <a:off x="6490963" y="-1731731"/>
              <a:ext cx="123328" cy="118330"/>
            </a:xfrm>
            <a:custGeom>
              <a:avLst/>
              <a:gdLst/>
              <a:ahLst/>
              <a:cxnLst/>
              <a:rect l="l" t="t" r="r" b="b"/>
              <a:pathLst>
                <a:path w="1752" h="1681" extrusionOk="0">
                  <a:moveTo>
                    <a:pt x="0" y="1"/>
                  </a:moveTo>
                  <a:cubicBezTo>
                    <a:pt x="0" y="926"/>
                    <a:pt x="755" y="1681"/>
                    <a:pt x="1680" y="1681"/>
                  </a:cubicBezTo>
                  <a:lnTo>
                    <a:pt x="1752" y="1681"/>
                  </a:lnTo>
                  <a:lnTo>
                    <a:pt x="1752" y="1039"/>
                  </a:lnTo>
                  <a:cubicBezTo>
                    <a:pt x="1723" y="1039"/>
                    <a:pt x="1708" y="1054"/>
                    <a:pt x="1680" y="1054"/>
                  </a:cubicBezTo>
                  <a:cubicBezTo>
                    <a:pt x="1097" y="1054"/>
                    <a:pt x="626" y="570"/>
                    <a:pt x="6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44"/>
            <p:cNvSpPr/>
            <p:nvPr/>
          </p:nvSpPr>
          <p:spPr>
            <a:xfrm>
              <a:off x="4815571" y="-1312901"/>
              <a:ext cx="75250" cy="75250"/>
            </a:xfrm>
            <a:custGeom>
              <a:avLst/>
              <a:gdLst/>
              <a:ahLst/>
              <a:cxnLst/>
              <a:rect l="l" t="t" r="r" b="b"/>
              <a:pathLst>
                <a:path w="1069" h="1069" extrusionOk="0">
                  <a:moveTo>
                    <a:pt x="542" y="1"/>
                  </a:moveTo>
                  <a:cubicBezTo>
                    <a:pt x="243" y="1"/>
                    <a:pt x="1" y="242"/>
                    <a:pt x="1" y="527"/>
                  </a:cubicBezTo>
                  <a:cubicBezTo>
                    <a:pt x="1" y="827"/>
                    <a:pt x="243" y="1068"/>
                    <a:pt x="542" y="1068"/>
                  </a:cubicBezTo>
                  <a:cubicBezTo>
                    <a:pt x="841" y="1068"/>
                    <a:pt x="1069" y="827"/>
                    <a:pt x="1069" y="527"/>
                  </a:cubicBezTo>
                  <a:cubicBezTo>
                    <a:pt x="1069" y="242"/>
                    <a:pt x="841" y="1"/>
                    <a:pt x="5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44"/>
            <p:cNvSpPr/>
            <p:nvPr/>
          </p:nvSpPr>
          <p:spPr>
            <a:xfrm>
              <a:off x="5051101" y="-1312901"/>
              <a:ext cx="75179" cy="75250"/>
            </a:xfrm>
            <a:custGeom>
              <a:avLst/>
              <a:gdLst/>
              <a:ahLst/>
              <a:cxnLst/>
              <a:rect l="l" t="t" r="r" b="b"/>
              <a:pathLst>
                <a:path w="1068" h="1069" extrusionOk="0">
                  <a:moveTo>
                    <a:pt x="541" y="1"/>
                  </a:moveTo>
                  <a:cubicBezTo>
                    <a:pt x="242" y="1"/>
                    <a:pt x="0" y="242"/>
                    <a:pt x="0" y="527"/>
                  </a:cubicBezTo>
                  <a:cubicBezTo>
                    <a:pt x="0" y="827"/>
                    <a:pt x="242" y="1068"/>
                    <a:pt x="541" y="1068"/>
                  </a:cubicBezTo>
                  <a:cubicBezTo>
                    <a:pt x="840" y="1068"/>
                    <a:pt x="1067" y="827"/>
                    <a:pt x="1067" y="527"/>
                  </a:cubicBezTo>
                  <a:cubicBezTo>
                    <a:pt x="1067" y="242"/>
                    <a:pt x="840" y="1"/>
                    <a:pt x="5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44"/>
            <p:cNvSpPr/>
            <p:nvPr/>
          </p:nvSpPr>
          <p:spPr>
            <a:xfrm>
              <a:off x="5286561" y="-1312901"/>
              <a:ext cx="75250" cy="75250"/>
            </a:xfrm>
            <a:custGeom>
              <a:avLst/>
              <a:gdLst/>
              <a:ahLst/>
              <a:cxnLst/>
              <a:rect l="l" t="t" r="r" b="b"/>
              <a:pathLst>
                <a:path w="1069" h="1069" extrusionOk="0">
                  <a:moveTo>
                    <a:pt x="541" y="1"/>
                  </a:moveTo>
                  <a:cubicBezTo>
                    <a:pt x="243" y="1"/>
                    <a:pt x="0" y="242"/>
                    <a:pt x="0" y="527"/>
                  </a:cubicBezTo>
                  <a:cubicBezTo>
                    <a:pt x="0" y="827"/>
                    <a:pt x="243" y="1068"/>
                    <a:pt x="541" y="1068"/>
                  </a:cubicBezTo>
                  <a:cubicBezTo>
                    <a:pt x="840" y="1068"/>
                    <a:pt x="1068" y="827"/>
                    <a:pt x="1068" y="527"/>
                  </a:cubicBezTo>
                  <a:cubicBezTo>
                    <a:pt x="1068" y="242"/>
                    <a:pt x="840" y="1"/>
                    <a:pt x="5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44"/>
            <p:cNvSpPr/>
            <p:nvPr/>
          </p:nvSpPr>
          <p:spPr>
            <a:xfrm>
              <a:off x="5522021" y="-1312901"/>
              <a:ext cx="75179" cy="75250"/>
            </a:xfrm>
            <a:custGeom>
              <a:avLst/>
              <a:gdLst/>
              <a:ahLst/>
              <a:cxnLst/>
              <a:rect l="l" t="t" r="r" b="b"/>
              <a:pathLst>
                <a:path w="1068" h="1069" extrusionOk="0">
                  <a:moveTo>
                    <a:pt x="542" y="1"/>
                  </a:moveTo>
                  <a:cubicBezTo>
                    <a:pt x="242" y="1"/>
                    <a:pt x="1" y="242"/>
                    <a:pt x="1" y="527"/>
                  </a:cubicBezTo>
                  <a:cubicBezTo>
                    <a:pt x="1" y="827"/>
                    <a:pt x="242" y="1068"/>
                    <a:pt x="542" y="1068"/>
                  </a:cubicBezTo>
                  <a:cubicBezTo>
                    <a:pt x="840" y="1068"/>
                    <a:pt x="1068" y="827"/>
                    <a:pt x="1068" y="527"/>
                  </a:cubicBezTo>
                  <a:cubicBezTo>
                    <a:pt x="1068" y="242"/>
                    <a:pt x="840" y="1"/>
                    <a:pt x="5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8600" y="331187"/>
            <a:ext cx="8915400" cy="4217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1.Cắt 2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24ô, 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16ô 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đế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2.Cắt 1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 ô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3.Cắt 1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14 ô, 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8 ô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143001" y="217884"/>
            <a:ext cx="5997155" cy="531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  <a:latin typeface="Arial" charset="0"/>
              </a:rPr>
              <a:t>BƯỚC 1: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CHUẨN BỊ VÀ CẮT GIẤY</a:t>
            </a:r>
          </a:p>
        </p:txBody>
      </p:sp>
    </p:spTree>
    <p:extLst>
      <p:ext uri="{BB962C8B-B14F-4D97-AF65-F5344CB8AC3E}">
        <p14:creationId xmlns:p14="http://schemas.microsoft.com/office/powerpoint/2010/main" val="853059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778101" y="1745317"/>
            <a:ext cx="3276600" cy="2629982"/>
          </a:xfrm>
          <a:prstGeom prst="rect">
            <a:avLst/>
          </a:prstGeom>
          <a:solidFill>
            <a:srgbClr val="66FFFF"/>
          </a:solidFill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350101" y="1667965"/>
            <a:ext cx="3276600" cy="2629982"/>
          </a:xfrm>
          <a:prstGeom prst="rect">
            <a:avLst/>
          </a:prstGeom>
          <a:solidFill>
            <a:srgbClr val="66FFFF"/>
          </a:solidFill>
          <a:ln w="3810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5350101" y="3756480"/>
            <a:ext cx="3276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688434" y="1153736"/>
            <a:ext cx="1371600" cy="437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16 ô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692501" y="1203851"/>
            <a:ext cx="1371600" cy="437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16 ô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73519" y="3010140"/>
            <a:ext cx="533400" cy="437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4816701" y="2286784"/>
            <a:ext cx="685800" cy="437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4969101" y="3833833"/>
            <a:ext cx="304800" cy="781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2 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934797" y="-38140"/>
            <a:ext cx="8305800" cy="531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 2: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LÀM KHUNG, MẶT ĐỒNG HỒ</a:t>
            </a: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2704564" y="591572"/>
            <a:ext cx="4114800" cy="468647"/>
          </a:xfrm>
          <a:prstGeom prst="rect">
            <a:avLst/>
          </a:prstGeom>
          <a:solidFill>
            <a:srgbClr val="CCFFFF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LÀM KHUNG ĐỒNG HỒ</a:t>
            </a: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1616301" y="4530004"/>
            <a:ext cx="1752600" cy="437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Hình1</a:t>
            </a: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6340701" y="4452652"/>
            <a:ext cx="1752600" cy="437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Hình2</a:t>
            </a:r>
          </a:p>
        </p:txBody>
      </p:sp>
    </p:spTree>
    <p:extLst>
      <p:ext uri="{BB962C8B-B14F-4D97-AF65-F5344CB8AC3E}">
        <p14:creationId xmlns:p14="http://schemas.microsoft.com/office/powerpoint/2010/main" val="1667130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3367411" y="78443"/>
            <a:ext cx="2649595" cy="437404"/>
          </a:xfrm>
          <a:prstGeom prst="rect">
            <a:avLst/>
          </a:prstGeom>
          <a:solidFill>
            <a:srgbClr val="66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b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2.Làm mặt đồng hồ</a:t>
            </a: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-51516" y="1262869"/>
            <a:ext cx="9144000" cy="437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2.Dùng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0" y="786879"/>
            <a:ext cx="9144000" cy="437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1.Giấy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14 ô,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ô,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2971800" y="2156046"/>
            <a:ext cx="3352800" cy="255263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4038600" y="1665785"/>
            <a:ext cx="1143000" cy="437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14 Ô</a:t>
            </a:r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2286000" y="3290185"/>
            <a:ext cx="685800" cy="437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8 Ô</a:t>
            </a:r>
          </a:p>
        </p:txBody>
      </p:sp>
      <p:sp>
        <p:nvSpPr>
          <p:cNvPr id="10" name="Line 17"/>
          <p:cNvSpPr>
            <a:spLocks noChangeShapeType="1"/>
          </p:cNvSpPr>
          <p:nvPr/>
        </p:nvSpPr>
        <p:spPr bwMode="auto">
          <a:xfrm>
            <a:off x="4648200" y="2182194"/>
            <a:ext cx="0" cy="255263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18"/>
          <p:cNvSpPr>
            <a:spLocks noChangeShapeType="1"/>
          </p:cNvSpPr>
          <p:nvPr/>
        </p:nvSpPr>
        <p:spPr bwMode="auto">
          <a:xfrm>
            <a:off x="2971800" y="3497185"/>
            <a:ext cx="33528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34"/>
          <p:cNvSpPr txBox="1">
            <a:spLocks noChangeArrowheads="1"/>
          </p:cNvSpPr>
          <p:nvPr/>
        </p:nvSpPr>
        <p:spPr bwMode="auto">
          <a:xfrm>
            <a:off x="3754188" y="4696684"/>
            <a:ext cx="1752600" cy="531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Hình1</a:t>
            </a:r>
          </a:p>
        </p:txBody>
      </p:sp>
      <p:sp>
        <p:nvSpPr>
          <p:cNvPr id="13" name="Text Box 37"/>
          <p:cNvSpPr txBox="1">
            <a:spLocks noChangeArrowheads="1"/>
          </p:cNvSpPr>
          <p:nvPr/>
        </p:nvSpPr>
        <p:spPr bwMode="auto">
          <a:xfrm>
            <a:off x="4492460" y="2927586"/>
            <a:ext cx="35547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38680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953000" y="1849907"/>
            <a:ext cx="3733800" cy="2784687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57200" y="1927260"/>
            <a:ext cx="3810000" cy="2784687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298842" y="4789299"/>
            <a:ext cx="1219200" cy="46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CC0000"/>
                </a:solidFill>
                <a:latin typeface="Arial" charset="0"/>
              </a:rPr>
              <a:t>Hình</a:t>
            </a:r>
            <a:r>
              <a:rPr lang="en-US" sz="2400" b="1" dirty="0">
                <a:solidFill>
                  <a:srgbClr val="CC0000"/>
                </a:solidFill>
                <a:latin typeface="Arial" charset="0"/>
              </a:rPr>
              <a:t> 3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676400" y="4789299"/>
            <a:ext cx="1219200" cy="46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CC0000"/>
                </a:solidFill>
                <a:latin typeface="Arial" charset="0"/>
              </a:rPr>
              <a:t>Hình</a:t>
            </a:r>
            <a:r>
              <a:rPr lang="en-US" sz="2400" b="1" dirty="0">
                <a:solidFill>
                  <a:srgbClr val="CC0000"/>
                </a:solidFill>
                <a:latin typeface="Arial" charset="0"/>
              </a:rPr>
              <a:t> 2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516711" y="1849908"/>
            <a:ext cx="609600" cy="46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12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2056326" y="1927260"/>
            <a:ext cx="609600" cy="531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12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 rot="10800000">
            <a:off x="1853484" y="4105546"/>
            <a:ext cx="685800" cy="531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9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 rot="10800000">
            <a:off x="6310135" y="4059286"/>
            <a:ext cx="687387" cy="468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9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4953000" y="2932841"/>
            <a:ext cx="685800" cy="46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9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33400" y="3035251"/>
            <a:ext cx="685800" cy="531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9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3886200" y="3035251"/>
            <a:ext cx="609600" cy="531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3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8229600" y="3010194"/>
            <a:ext cx="609600" cy="46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3</a:t>
            </a:r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 flipV="1">
            <a:off x="6629400" y="2700784"/>
            <a:ext cx="228600" cy="618819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6629400" y="3319603"/>
            <a:ext cx="762000" cy="15470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 flipH="1">
            <a:off x="5867400" y="3319603"/>
            <a:ext cx="762000" cy="30941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2210874" y="2803194"/>
            <a:ext cx="838200" cy="71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Arial" charset="0"/>
              </a:rPr>
              <a:t>.</a:t>
            </a:r>
          </a:p>
        </p:txBody>
      </p:sp>
      <p:sp>
        <p:nvSpPr>
          <p:cNvPr id="20" name="Text Box 21"/>
          <p:cNvSpPr txBox="1">
            <a:spLocks noChangeArrowheads="1"/>
          </p:cNvSpPr>
          <p:nvPr/>
        </p:nvSpPr>
        <p:spPr bwMode="auto">
          <a:xfrm>
            <a:off x="2673444" y="-23976"/>
            <a:ext cx="3657600" cy="468950"/>
          </a:xfrm>
          <a:prstGeom prst="rect">
            <a:avLst/>
          </a:prstGeom>
          <a:solidFill>
            <a:srgbClr val="66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  <a:latin typeface="Arial" charset="0"/>
              </a:rPr>
              <a:t>2.Làm mặt đồng hồ</a:t>
            </a:r>
          </a:p>
        </p:txBody>
      </p:sp>
      <p:sp>
        <p:nvSpPr>
          <p:cNvPr id="21" name="Text Box 22"/>
          <p:cNvSpPr txBox="1">
            <a:spLocks noChangeArrowheads="1"/>
          </p:cNvSpPr>
          <p:nvPr/>
        </p:nvSpPr>
        <p:spPr bwMode="auto">
          <a:xfrm>
            <a:off x="0" y="-89345"/>
            <a:ext cx="9144000" cy="1405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2.Dùng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bút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chấm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đậm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vào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điểm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giữa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và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gạch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vào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đầu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4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nếp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gấp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và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viết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số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3,6,9,12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vào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4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gạch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xung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quanh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đồng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hồ</a:t>
            </a:r>
            <a:endParaRPr lang="en-US" sz="24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21463" y="1285564"/>
            <a:ext cx="7559675" cy="46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3.Vẽ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kim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chỉ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giờ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phút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giây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bằng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3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màu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khác</a:t>
            </a:r>
            <a:r>
              <a:rPr lang="en-US" sz="24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charset="0"/>
              </a:rPr>
              <a:t>nhau</a:t>
            </a:r>
            <a:endParaRPr lang="en-US" sz="2400" b="1" dirty="0">
              <a:solidFill>
                <a:srgbClr val="00206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099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75"/>
          <p:cNvSpPr txBox="1">
            <a:spLocks noChangeArrowheads="1"/>
          </p:cNvSpPr>
          <p:nvPr/>
        </p:nvSpPr>
        <p:spPr bwMode="auto">
          <a:xfrm>
            <a:off x="538770" y="270107"/>
            <a:ext cx="3124200" cy="468950"/>
          </a:xfrm>
          <a:prstGeom prst="rect">
            <a:avLst/>
          </a:prstGeom>
          <a:solidFill>
            <a:srgbClr val="66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CC0000"/>
                </a:solidFill>
                <a:latin typeface="Arial" charset="0"/>
              </a:rPr>
              <a:t>3.Làm </a:t>
            </a:r>
            <a:r>
              <a:rPr lang="en-US" sz="2400" b="1" dirty="0" err="1">
                <a:solidFill>
                  <a:srgbClr val="CC0000"/>
                </a:solidFill>
                <a:latin typeface="Arial" charset="0"/>
              </a:rPr>
              <a:t>đế</a:t>
            </a:r>
            <a:r>
              <a:rPr lang="en-US" sz="2400" b="1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CC0000"/>
                </a:solidFill>
                <a:latin typeface="Arial" charset="0"/>
              </a:rPr>
              <a:t>đồng</a:t>
            </a:r>
            <a:r>
              <a:rPr lang="en-US" sz="2400" b="1" dirty="0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CC0000"/>
                </a:solidFill>
                <a:latin typeface="Arial" charset="0"/>
              </a:rPr>
              <a:t>hồ</a:t>
            </a:r>
            <a:endParaRPr lang="en-US" sz="2400" b="1" dirty="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16" name="Rectangle 76"/>
          <p:cNvSpPr>
            <a:spLocks noChangeArrowheads="1"/>
          </p:cNvSpPr>
          <p:nvPr/>
        </p:nvSpPr>
        <p:spPr bwMode="auto">
          <a:xfrm rot="5400000">
            <a:off x="4349868" y="1128429"/>
            <a:ext cx="4711466" cy="3352800"/>
          </a:xfrm>
          <a:prstGeom prst="rect">
            <a:avLst/>
          </a:prstGeom>
          <a:solidFill>
            <a:srgbClr val="BBE0E3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7" name="Text Box 77"/>
          <p:cNvSpPr txBox="1">
            <a:spLocks noChangeArrowheads="1"/>
          </p:cNvSpPr>
          <p:nvPr/>
        </p:nvSpPr>
        <p:spPr bwMode="auto">
          <a:xfrm>
            <a:off x="6312795" y="-1099"/>
            <a:ext cx="8382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Arial" charset="0"/>
              </a:rPr>
              <a:t>16 ô</a:t>
            </a:r>
          </a:p>
        </p:txBody>
      </p:sp>
      <p:sp>
        <p:nvSpPr>
          <p:cNvPr id="18" name="Text Box 78"/>
          <p:cNvSpPr txBox="1">
            <a:spLocks noChangeArrowheads="1"/>
          </p:cNvSpPr>
          <p:nvPr/>
        </p:nvSpPr>
        <p:spPr bwMode="auto">
          <a:xfrm>
            <a:off x="4114800" y="2488169"/>
            <a:ext cx="8382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Arial" charset="0"/>
              </a:rPr>
              <a:t>24 ô</a:t>
            </a:r>
          </a:p>
        </p:txBody>
      </p:sp>
      <p:sp>
        <p:nvSpPr>
          <p:cNvPr id="19" name="Text Box 88"/>
          <p:cNvSpPr txBox="1">
            <a:spLocks noChangeArrowheads="1"/>
          </p:cNvSpPr>
          <p:nvPr/>
        </p:nvSpPr>
        <p:spPr bwMode="auto">
          <a:xfrm>
            <a:off x="6172200" y="2454563"/>
            <a:ext cx="17526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Hình1</a:t>
            </a:r>
          </a:p>
        </p:txBody>
      </p:sp>
      <p:sp>
        <p:nvSpPr>
          <p:cNvPr id="20" name="Line 101"/>
          <p:cNvSpPr>
            <a:spLocks noChangeShapeType="1"/>
          </p:cNvSpPr>
          <p:nvPr/>
        </p:nvSpPr>
        <p:spPr bwMode="auto">
          <a:xfrm>
            <a:off x="5029200" y="4081144"/>
            <a:ext cx="33528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1" name="Line 102"/>
          <p:cNvSpPr>
            <a:spLocks noChangeShapeType="1"/>
          </p:cNvSpPr>
          <p:nvPr/>
        </p:nvSpPr>
        <p:spPr bwMode="auto">
          <a:xfrm flipV="1">
            <a:off x="5029200" y="1451162"/>
            <a:ext cx="33528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2" name="Text Box 106"/>
          <p:cNvSpPr txBox="1">
            <a:spLocks noChangeArrowheads="1"/>
          </p:cNvSpPr>
          <p:nvPr/>
        </p:nvSpPr>
        <p:spPr bwMode="auto">
          <a:xfrm>
            <a:off x="6338553" y="719040"/>
            <a:ext cx="8382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6 ô</a:t>
            </a:r>
          </a:p>
        </p:txBody>
      </p:sp>
      <p:sp>
        <p:nvSpPr>
          <p:cNvPr id="23" name="Text Box 107"/>
          <p:cNvSpPr txBox="1">
            <a:spLocks noChangeArrowheads="1"/>
          </p:cNvSpPr>
          <p:nvPr/>
        </p:nvSpPr>
        <p:spPr bwMode="auto">
          <a:xfrm>
            <a:off x="6326748" y="4311021"/>
            <a:ext cx="8382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6 ô</a:t>
            </a:r>
          </a:p>
        </p:txBody>
      </p:sp>
      <p:sp>
        <p:nvSpPr>
          <p:cNvPr id="24" name="Text Box 108"/>
          <p:cNvSpPr txBox="1">
            <a:spLocks noChangeArrowheads="1"/>
          </p:cNvSpPr>
          <p:nvPr/>
        </p:nvSpPr>
        <p:spPr bwMode="auto">
          <a:xfrm>
            <a:off x="228600" y="1480136"/>
            <a:ext cx="3886200" cy="1405236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- Đặt dọc tờ giấy, gấp theo đường kẻ vào giữa tờ giấy</a:t>
            </a:r>
          </a:p>
        </p:txBody>
      </p:sp>
      <p:sp>
        <p:nvSpPr>
          <p:cNvPr id="25" name="Text Box 109"/>
          <p:cNvSpPr txBox="1">
            <a:spLocks noChangeArrowheads="1"/>
          </p:cNvSpPr>
          <p:nvPr/>
        </p:nvSpPr>
        <p:spPr bwMode="auto">
          <a:xfrm>
            <a:off x="216795" y="3399155"/>
            <a:ext cx="3810000" cy="1405941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Bôi</a:t>
            </a:r>
            <a:r>
              <a:rPr lang="en-US" sz="28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28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sz="28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8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16 ô, </a:t>
            </a:r>
            <a:r>
              <a:rPr lang="en-US" sz="28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6 ô</a:t>
            </a:r>
          </a:p>
        </p:txBody>
      </p:sp>
    </p:spTree>
    <p:extLst>
      <p:ext uri="{BB962C8B-B14F-4D97-AF65-F5344CB8AC3E}">
        <p14:creationId xmlns:p14="http://schemas.microsoft.com/office/powerpoint/2010/main" val="1851588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3022779" y="98041"/>
            <a:ext cx="3124200" cy="468950"/>
          </a:xfrm>
          <a:prstGeom prst="rect">
            <a:avLst/>
          </a:prstGeom>
          <a:solidFill>
            <a:srgbClr val="66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  <a:latin typeface="Arial" charset="0"/>
              </a:rPr>
              <a:t>3.Làm đế đồng hồ</a:t>
            </a:r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12879" y="692910"/>
            <a:ext cx="9144000" cy="874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1.Gấp 2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cạnh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dài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theo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đường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kẻ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,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mỗi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bên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1 ô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rưỡi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,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miết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cho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phẳng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.                                       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2.Sau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đó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mở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đường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gấp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ra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,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vuốt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lại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theo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đường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kẻ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để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tạo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thành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chân</a:t>
            </a:r>
            <a:r>
              <a:rPr lang="en-US" sz="2000" b="1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 charset="0"/>
              </a:rPr>
              <a:t>đế</a:t>
            </a:r>
            <a:endParaRPr lang="en-US" sz="20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304800" y="2084145"/>
            <a:ext cx="4038600" cy="2707335"/>
          </a:xfrm>
          <a:prstGeom prst="rect">
            <a:avLst/>
          </a:prstGeom>
          <a:solidFill>
            <a:srgbClr val="BBE0E3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30" name="Line 8"/>
          <p:cNvSpPr>
            <a:spLocks noChangeShapeType="1"/>
          </p:cNvSpPr>
          <p:nvPr/>
        </p:nvSpPr>
        <p:spPr bwMode="auto">
          <a:xfrm>
            <a:off x="304800" y="2780317"/>
            <a:ext cx="40386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" name="Line 9"/>
          <p:cNvSpPr>
            <a:spLocks noChangeShapeType="1"/>
          </p:cNvSpPr>
          <p:nvPr/>
        </p:nvSpPr>
        <p:spPr bwMode="auto">
          <a:xfrm>
            <a:off x="304800" y="4095308"/>
            <a:ext cx="40386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4876800" y="2084145"/>
            <a:ext cx="3886200" cy="1469696"/>
          </a:xfrm>
          <a:prstGeom prst="rect">
            <a:avLst/>
          </a:prstGeom>
          <a:solidFill>
            <a:srgbClr val="BBE0E3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33" name="Line 11"/>
          <p:cNvSpPr>
            <a:spLocks noChangeShapeType="1"/>
          </p:cNvSpPr>
          <p:nvPr/>
        </p:nvSpPr>
        <p:spPr bwMode="auto">
          <a:xfrm>
            <a:off x="5181600" y="3940603"/>
            <a:ext cx="3733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>
            <a:off x="4876800" y="3553841"/>
            <a:ext cx="304800" cy="3867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5" name="Line 13"/>
          <p:cNvSpPr>
            <a:spLocks noChangeShapeType="1"/>
          </p:cNvSpPr>
          <p:nvPr/>
        </p:nvSpPr>
        <p:spPr bwMode="auto">
          <a:xfrm>
            <a:off x="8763000" y="3553841"/>
            <a:ext cx="152400" cy="3867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6" name="Line 14"/>
          <p:cNvSpPr>
            <a:spLocks noChangeShapeType="1"/>
          </p:cNvSpPr>
          <p:nvPr/>
        </p:nvSpPr>
        <p:spPr bwMode="auto">
          <a:xfrm>
            <a:off x="8763000" y="2084145"/>
            <a:ext cx="152400" cy="3867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" name="Line 15"/>
          <p:cNvSpPr>
            <a:spLocks noChangeShapeType="1"/>
          </p:cNvSpPr>
          <p:nvPr/>
        </p:nvSpPr>
        <p:spPr bwMode="auto">
          <a:xfrm flipH="1" flipV="1">
            <a:off x="8763000" y="2470907"/>
            <a:ext cx="152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8" name="Text Box 17"/>
          <p:cNvSpPr txBox="1">
            <a:spLocks noChangeArrowheads="1"/>
          </p:cNvSpPr>
          <p:nvPr/>
        </p:nvSpPr>
        <p:spPr bwMode="auto">
          <a:xfrm>
            <a:off x="1447800" y="2238850"/>
            <a:ext cx="15240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1 ô rưỡi</a:t>
            </a:r>
          </a:p>
        </p:txBody>
      </p:sp>
      <p:sp>
        <p:nvSpPr>
          <p:cNvPr id="39" name="Text Box 18"/>
          <p:cNvSpPr txBox="1">
            <a:spLocks noChangeArrowheads="1"/>
          </p:cNvSpPr>
          <p:nvPr/>
        </p:nvSpPr>
        <p:spPr bwMode="auto">
          <a:xfrm>
            <a:off x="1371600" y="4172660"/>
            <a:ext cx="15240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1 ô rưỡi</a:t>
            </a:r>
          </a:p>
        </p:txBody>
      </p:sp>
      <p:sp>
        <p:nvSpPr>
          <p:cNvPr id="40" name="Text Box 19"/>
          <p:cNvSpPr txBox="1">
            <a:spLocks noChangeArrowheads="1"/>
          </p:cNvSpPr>
          <p:nvPr/>
        </p:nvSpPr>
        <p:spPr bwMode="auto">
          <a:xfrm>
            <a:off x="6553200" y="2470907"/>
            <a:ext cx="17526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Hình3</a:t>
            </a:r>
          </a:p>
        </p:txBody>
      </p:sp>
      <p:sp>
        <p:nvSpPr>
          <p:cNvPr id="41" name="Text Box 20"/>
          <p:cNvSpPr txBox="1">
            <a:spLocks noChangeArrowheads="1"/>
          </p:cNvSpPr>
          <p:nvPr/>
        </p:nvSpPr>
        <p:spPr bwMode="auto">
          <a:xfrm>
            <a:off x="6470024" y="4172660"/>
            <a:ext cx="15240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Arial" charset="0"/>
              </a:rPr>
              <a:t>1 ô </a:t>
            </a:r>
            <a:r>
              <a:rPr lang="en-US" sz="2000" b="1" dirty="0" err="1">
                <a:latin typeface="Arial" charset="0"/>
              </a:rPr>
              <a:t>rưỡi</a:t>
            </a:r>
            <a:endParaRPr lang="en-US" sz="2000" b="1" dirty="0">
              <a:latin typeface="Arial" charset="0"/>
            </a:endParaRPr>
          </a:p>
        </p:txBody>
      </p:sp>
      <p:sp>
        <p:nvSpPr>
          <p:cNvPr id="42" name="Text Box 21"/>
          <p:cNvSpPr txBox="1">
            <a:spLocks noChangeArrowheads="1"/>
          </p:cNvSpPr>
          <p:nvPr/>
        </p:nvSpPr>
        <p:spPr bwMode="auto">
          <a:xfrm>
            <a:off x="1066800" y="4868832"/>
            <a:ext cx="17526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Hình2</a:t>
            </a:r>
          </a:p>
        </p:txBody>
      </p:sp>
      <p:sp>
        <p:nvSpPr>
          <p:cNvPr id="43" name="Text Box 22"/>
          <p:cNvSpPr txBox="1">
            <a:spLocks noChangeArrowheads="1"/>
          </p:cNvSpPr>
          <p:nvPr/>
        </p:nvSpPr>
        <p:spPr bwMode="auto">
          <a:xfrm>
            <a:off x="2438400" y="1620031"/>
            <a:ext cx="8382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16 ô</a:t>
            </a:r>
          </a:p>
        </p:txBody>
      </p:sp>
      <p:sp>
        <p:nvSpPr>
          <p:cNvPr id="44" name="Text Box 23"/>
          <p:cNvSpPr txBox="1">
            <a:spLocks noChangeArrowheads="1"/>
          </p:cNvSpPr>
          <p:nvPr/>
        </p:nvSpPr>
        <p:spPr bwMode="auto">
          <a:xfrm>
            <a:off x="3581400" y="3244432"/>
            <a:ext cx="762000" cy="46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6 ô</a:t>
            </a:r>
          </a:p>
        </p:txBody>
      </p:sp>
      <p:sp>
        <p:nvSpPr>
          <p:cNvPr id="45" name="Line 25"/>
          <p:cNvSpPr>
            <a:spLocks noChangeShapeType="1"/>
          </p:cNvSpPr>
          <p:nvPr/>
        </p:nvSpPr>
        <p:spPr bwMode="auto">
          <a:xfrm>
            <a:off x="4038600" y="2084145"/>
            <a:ext cx="0" cy="1082934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6" name="Line 26"/>
          <p:cNvSpPr>
            <a:spLocks noChangeShapeType="1"/>
          </p:cNvSpPr>
          <p:nvPr/>
        </p:nvSpPr>
        <p:spPr bwMode="auto">
          <a:xfrm flipV="1">
            <a:off x="4038600" y="3708546"/>
            <a:ext cx="0" cy="1082934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7" name="Text Box 27"/>
          <p:cNvSpPr txBox="1">
            <a:spLocks noChangeArrowheads="1"/>
          </p:cNvSpPr>
          <p:nvPr/>
        </p:nvSpPr>
        <p:spPr bwMode="auto">
          <a:xfrm>
            <a:off x="5029200" y="2470907"/>
            <a:ext cx="685800" cy="40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3 ô</a:t>
            </a:r>
          </a:p>
        </p:txBody>
      </p:sp>
      <p:sp>
        <p:nvSpPr>
          <p:cNvPr id="48" name="Line 28"/>
          <p:cNvSpPr>
            <a:spLocks noChangeShapeType="1"/>
          </p:cNvSpPr>
          <p:nvPr/>
        </p:nvSpPr>
        <p:spPr bwMode="auto">
          <a:xfrm>
            <a:off x="5257800" y="2084145"/>
            <a:ext cx="0" cy="386762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9" name="Line 29"/>
          <p:cNvSpPr>
            <a:spLocks noChangeShapeType="1"/>
          </p:cNvSpPr>
          <p:nvPr/>
        </p:nvSpPr>
        <p:spPr bwMode="auto">
          <a:xfrm flipV="1">
            <a:off x="5257800" y="3012374"/>
            <a:ext cx="0" cy="541467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099963342"/>
      </p:ext>
    </p:extLst>
  </p:cSld>
  <p:clrMapOvr>
    <a:masterClrMapping/>
  </p:clrMapOvr>
</p:sld>
</file>

<file path=ppt/theme/theme1.xml><?xml version="1.0" encoding="utf-8"?>
<a:theme xmlns:a="http://schemas.openxmlformats.org/drawingml/2006/main" name="Ship Types &amp; Classification Class by Slidesgo">
  <a:themeElements>
    <a:clrScheme name="Simple Light">
      <a:dk1>
        <a:srgbClr val="191919"/>
      </a:dk1>
      <a:lt1>
        <a:srgbClr val="62D8F4"/>
      </a:lt1>
      <a:dk2>
        <a:srgbClr val="EFD8A8"/>
      </a:dk2>
      <a:lt2>
        <a:srgbClr val="F6A41C"/>
      </a:lt2>
      <a:accent1>
        <a:srgbClr val="924424"/>
      </a:accent1>
      <a:accent2>
        <a:srgbClr val="DBD7D8"/>
      </a:accent2>
      <a:accent3>
        <a:srgbClr val="857A7C"/>
      </a:accent3>
      <a:accent4>
        <a:srgbClr val="D61F2B"/>
      </a:accent4>
      <a:accent5>
        <a:srgbClr val="104460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593</Words>
  <Application>Microsoft Office PowerPoint</Application>
  <PresentationFormat>Tùy chỉnh</PresentationFormat>
  <Paragraphs>104</Paragraphs>
  <Slides>16</Slides>
  <Notes>4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16</vt:i4>
      </vt:variant>
    </vt:vector>
  </HeadingPairs>
  <TitlesOfParts>
    <vt:vector size="22" baseType="lpstr">
      <vt:lpstr>Titan One</vt:lpstr>
      <vt:lpstr>Arial</vt:lpstr>
      <vt:lpstr>Lato</vt:lpstr>
      <vt:lpstr>Tahoma</vt:lpstr>
      <vt:lpstr>Times New Roman</vt:lpstr>
      <vt:lpstr>Ship Types &amp; Classification Class by Slidesgo</vt:lpstr>
      <vt:lpstr>Bản trình bày PowerPoint</vt:lpstr>
      <vt:lpstr>Khởi động</vt:lpstr>
      <vt:lpstr>NHẮC LẠI KIẾN THỨC CŨ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THỰC HÀNH</vt:lpstr>
      <vt:lpstr>TRƯNG BÀY SẢN PHẨM</vt:lpstr>
      <vt:lpstr>TIẾT HỌC KẾT THÚC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Ship Types &amp; Classification Class</dc:title>
  <cp:lastModifiedBy>Hà Nguyễn Thị Thu</cp:lastModifiedBy>
  <cp:revision>41</cp:revision>
  <dcterms:modified xsi:type="dcterms:W3CDTF">2022-04-13T08:25:24Z</dcterms:modified>
</cp:coreProperties>
</file>