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handoutMasterIdLst>
    <p:handoutMasterId r:id="rId46"/>
  </p:handoutMasterIdLst>
  <p:sldIdLst>
    <p:sldId id="270" r:id="rId2"/>
    <p:sldId id="272" r:id="rId3"/>
    <p:sldId id="294" r:id="rId4"/>
    <p:sldId id="277" r:id="rId5"/>
    <p:sldId id="295" r:id="rId6"/>
    <p:sldId id="278" r:id="rId7"/>
    <p:sldId id="271" r:id="rId8"/>
    <p:sldId id="279" r:id="rId9"/>
    <p:sldId id="299" r:id="rId10"/>
    <p:sldId id="320" r:id="rId11"/>
    <p:sldId id="296" r:id="rId12"/>
    <p:sldId id="301" r:id="rId13"/>
    <p:sldId id="321" r:id="rId14"/>
    <p:sldId id="297" r:id="rId15"/>
    <p:sldId id="298" r:id="rId16"/>
    <p:sldId id="302" r:id="rId17"/>
    <p:sldId id="303" r:id="rId18"/>
    <p:sldId id="300" r:id="rId19"/>
    <p:sldId id="319" r:id="rId20"/>
    <p:sldId id="304" r:id="rId21"/>
    <p:sldId id="274" r:id="rId22"/>
    <p:sldId id="282" r:id="rId23"/>
    <p:sldId id="306" r:id="rId24"/>
    <p:sldId id="307" r:id="rId25"/>
    <p:sldId id="305" r:id="rId26"/>
    <p:sldId id="280" r:id="rId27"/>
    <p:sldId id="273" r:id="rId28"/>
    <p:sldId id="308" r:id="rId29"/>
    <p:sldId id="275" r:id="rId30"/>
    <p:sldId id="309" r:id="rId31"/>
    <p:sldId id="322" r:id="rId32"/>
    <p:sldId id="281" r:id="rId33"/>
    <p:sldId id="311" r:id="rId34"/>
    <p:sldId id="312" r:id="rId35"/>
    <p:sldId id="313" r:id="rId36"/>
    <p:sldId id="310" r:id="rId37"/>
    <p:sldId id="314" r:id="rId38"/>
    <p:sldId id="283" r:id="rId39"/>
    <p:sldId id="315" r:id="rId40"/>
    <p:sldId id="316" r:id="rId41"/>
    <p:sldId id="317" r:id="rId42"/>
    <p:sldId id="318" r:id="rId43"/>
    <p:sldId id="287" r:id="rId44"/>
  </p:sldIdLst>
  <p:sldSz cx="12192000" cy="6858000"/>
  <p:notesSz cx="6858000" cy="9144000"/>
  <p:embeddedFontLst>
    <p:embeddedFont>
      <p:font typeface="#9Slide03 Arima Madurai Black" panose="00000A00000000000000" pitchFamily="2" charset="0"/>
      <p:bold r:id="rId47"/>
    </p:embeddedFont>
    <p:embeddedFont>
      <p:font typeface="#9Slide03 BoosterNextFYBlack" panose="02000A03000000020004" pitchFamily="2" charset="0"/>
      <p:regular r:id="rId48"/>
    </p:embeddedFont>
    <p:embeddedFont>
      <p:font typeface="#9Slide03 IcielPanton Black" panose="00000A00000000000000" pitchFamily="2" charset="0"/>
      <p:bold r:id="rId49"/>
    </p:embeddedFont>
    <p:embeddedFont>
      <p:font typeface="#9Slide03 Open Sans" panose="020B0606030504020204" pitchFamily="34" charset="0"/>
      <p:regular r:id="rId50"/>
    </p:embeddedFont>
    <p:embeddedFont>
      <p:font typeface="#9Slide03 Open Sans ExtraBold" panose="020B0906030804020204" pitchFamily="34" charset="0"/>
      <p:bold r:id="rId51"/>
    </p:embeddedFont>
    <p:embeddedFont>
      <p:font typeface="#9Slide04 Chonburi" panose="00000500000000000000" pitchFamily="2" charset="-34"/>
      <p:regular r:id="rId52"/>
    </p:embeddedFont>
    <p:embeddedFont>
      <p:font typeface="#9Slide04 Noto Serif Bold" panose="02020800060500020200" pitchFamily="18" charset="0"/>
      <p:bold r:id="rId53"/>
    </p:embeddedFont>
    <p:embeddedFont>
      <p:font typeface="#9Slide05 FS Blonde Script" panose="03000503000000000000" pitchFamily="65" charset="0"/>
      <p:italic r:id="rId54"/>
    </p:embeddedFont>
    <p:embeddedFont>
      <p:font typeface="Aharoni" panose="02010803020104030203" pitchFamily="2" charset="-79"/>
      <p:bold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HP001 4 hàng" panose="020B0603050302020204" pitchFamily="34" charset="0"/>
      <p:regular r:id="rId62"/>
      <p:bold r:id="rId63"/>
    </p:embeddedFont>
    <p:embeddedFont>
      <p:font typeface="Merriweather Black" panose="00000A00000000000000" pitchFamily="2" charset="0"/>
      <p:bold r:id="rId64"/>
      <p:boldItalic r:id="rId65"/>
    </p:embeddedFont>
    <p:embeddedFont>
      <p:font typeface="STXihei" panose="02010600040101010101" pitchFamily="2" charset="-122"/>
      <p:regular r:id="rId6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napToGrid="0">
      <p:cViewPr varScale="1">
        <p:scale>
          <a:sx n="63" d="100"/>
          <a:sy n="63" d="100"/>
        </p:scale>
        <p:origin x="780" y="56"/>
      </p:cViewPr>
      <p:guideLst/>
    </p:cSldViewPr>
  </p:slideViewPr>
  <p:notesTextViewPr>
    <p:cViewPr>
      <p:scale>
        <a:sx n="1" d="1"/>
        <a:sy n="1" d="1"/>
      </p:scale>
      <p:origin x="0" y="0"/>
    </p:cViewPr>
  </p:notesTextViewPr>
  <p:sorterViewPr>
    <p:cViewPr>
      <p:scale>
        <a:sx n="97" d="100"/>
        <a:sy n="97" d="100"/>
      </p:scale>
      <p:origin x="0" y="-59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2022/3/29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259625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66840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15116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753734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93551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246615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571550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40610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4287960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40014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a:p>
        </p:txBody>
      </p:sp>
    </p:spTree>
    <p:extLst>
      <p:ext uri="{BB962C8B-B14F-4D97-AF65-F5344CB8AC3E}">
        <p14:creationId xmlns:p14="http://schemas.microsoft.com/office/powerpoint/2010/main" val="1481422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308822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11</a:t>
            </a:r>
            <a:endParaRPr lang="zh-CN" altLang="en-US"/>
          </a:p>
        </p:txBody>
      </p:sp>
    </p:spTree>
    <p:extLst>
      <p:ext uri="{BB962C8B-B14F-4D97-AF65-F5344CB8AC3E}">
        <p14:creationId xmlns:p14="http://schemas.microsoft.com/office/powerpoint/2010/main" val="3534121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716798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1112029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1853440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12</a:t>
            </a:r>
            <a:endParaRPr lang="zh-CN" altLang="en-US"/>
          </a:p>
        </p:txBody>
      </p:sp>
    </p:spTree>
    <p:extLst>
      <p:ext uri="{BB962C8B-B14F-4D97-AF65-F5344CB8AC3E}">
        <p14:creationId xmlns:p14="http://schemas.microsoft.com/office/powerpoint/2010/main" val="93740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9</a:t>
            </a:r>
            <a:endParaRPr lang="zh-CN" altLang="en-US"/>
          </a:p>
        </p:txBody>
      </p:sp>
    </p:spTree>
    <p:extLst>
      <p:ext uri="{BB962C8B-B14F-4D97-AF65-F5344CB8AC3E}">
        <p14:creationId xmlns:p14="http://schemas.microsoft.com/office/powerpoint/2010/main" val="1432729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488191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15</a:t>
            </a:r>
            <a:endParaRPr lang="zh-CN" altLang="en-US"/>
          </a:p>
        </p:txBody>
      </p:sp>
    </p:spTree>
    <p:extLst>
      <p:ext uri="{BB962C8B-B14F-4D97-AF65-F5344CB8AC3E}">
        <p14:creationId xmlns:p14="http://schemas.microsoft.com/office/powerpoint/2010/main" val="374250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13971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366202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3716160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10</a:t>
            </a:r>
            <a:endParaRPr lang="zh-CN" altLang="en-US"/>
          </a:p>
        </p:txBody>
      </p:sp>
    </p:spTree>
    <p:extLst>
      <p:ext uri="{BB962C8B-B14F-4D97-AF65-F5344CB8AC3E}">
        <p14:creationId xmlns:p14="http://schemas.microsoft.com/office/powerpoint/2010/main" val="1922921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10</a:t>
            </a:r>
            <a:endParaRPr lang="zh-CN" altLang="en-US"/>
          </a:p>
        </p:txBody>
      </p:sp>
    </p:spTree>
    <p:extLst>
      <p:ext uri="{BB962C8B-B14F-4D97-AF65-F5344CB8AC3E}">
        <p14:creationId xmlns:p14="http://schemas.microsoft.com/office/powerpoint/2010/main" val="104824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10</a:t>
            </a:r>
            <a:endParaRPr lang="zh-CN" altLang="en-US"/>
          </a:p>
        </p:txBody>
      </p:sp>
    </p:spTree>
    <p:extLst>
      <p:ext uri="{BB962C8B-B14F-4D97-AF65-F5344CB8AC3E}">
        <p14:creationId xmlns:p14="http://schemas.microsoft.com/office/powerpoint/2010/main" val="480131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10</a:t>
            </a:r>
            <a:endParaRPr lang="zh-CN" altLang="en-US"/>
          </a:p>
        </p:txBody>
      </p:sp>
    </p:spTree>
    <p:extLst>
      <p:ext uri="{BB962C8B-B14F-4D97-AF65-F5344CB8AC3E}">
        <p14:creationId xmlns:p14="http://schemas.microsoft.com/office/powerpoint/2010/main" val="3494614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420534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15</a:t>
            </a:r>
            <a:endParaRPr lang="zh-CN" altLang="en-US"/>
          </a:p>
        </p:txBody>
      </p:sp>
    </p:spTree>
    <p:extLst>
      <p:ext uri="{BB962C8B-B14F-4D97-AF65-F5344CB8AC3E}">
        <p14:creationId xmlns:p14="http://schemas.microsoft.com/office/powerpoint/2010/main" val="4290336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13</a:t>
            </a:r>
            <a:endParaRPr lang="zh-CN" altLang="en-US"/>
          </a:p>
        </p:txBody>
      </p:sp>
    </p:spTree>
    <p:extLst>
      <p:ext uri="{BB962C8B-B14F-4D97-AF65-F5344CB8AC3E}">
        <p14:creationId xmlns:p14="http://schemas.microsoft.com/office/powerpoint/2010/main" val="2635444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13</a:t>
            </a:r>
            <a:endParaRPr lang="zh-CN" altLang="en-US"/>
          </a:p>
        </p:txBody>
      </p:sp>
    </p:spTree>
    <p:extLst>
      <p:ext uri="{BB962C8B-B14F-4D97-AF65-F5344CB8AC3E}">
        <p14:creationId xmlns:p14="http://schemas.microsoft.com/office/powerpoint/2010/main" val="202998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752274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13</a:t>
            </a:r>
            <a:endParaRPr lang="zh-CN" altLang="en-US"/>
          </a:p>
        </p:txBody>
      </p:sp>
    </p:spTree>
    <p:extLst>
      <p:ext uri="{BB962C8B-B14F-4D97-AF65-F5344CB8AC3E}">
        <p14:creationId xmlns:p14="http://schemas.microsoft.com/office/powerpoint/2010/main" val="980333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13</a:t>
            </a:r>
            <a:endParaRPr lang="zh-CN" altLang="en-US"/>
          </a:p>
        </p:txBody>
      </p:sp>
    </p:spTree>
    <p:extLst>
      <p:ext uri="{BB962C8B-B14F-4D97-AF65-F5344CB8AC3E}">
        <p14:creationId xmlns:p14="http://schemas.microsoft.com/office/powerpoint/2010/main" val="3402797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13</a:t>
            </a:r>
            <a:endParaRPr lang="zh-CN" altLang="en-US"/>
          </a:p>
        </p:txBody>
      </p:sp>
    </p:spTree>
    <p:extLst>
      <p:ext uri="{BB962C8B-B14F-4D97-AF65-F5344CB8AC3E}">
        <p14:creationId xmlns:p14="http://schemas.microsoft.com/office/powerpoint/2010/main" val="3661216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18</a:t>
            </a:r>
            <a:endParaRPr lang="zh-CN" altLang="en-US"/>
          </a:p>
        </p:txBody>
      </p:sp>
    </p:spTree>
    <p:extLst>
      <p:ext uri="{BB962C8B-B14F-4D97-AF65-F5344CB8AC3E}">
        <p14:creationId xmlns:p14="http://schemas.microsoft.com/office/powerpoint/2010/main" val="2519815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3</a:t>
            </a:r>
            <a:endParaRPr lang="zh-CN" altLang="en-US"/>
          </a:p>
        </p:txBody>
      </p:sp>
    </p:spTree>
    <p:extLst>
      <p:ext uri="{BB962C8B-B14F-4D97-AF65-F5344CB8AC3E}">
        <p14:creationId xmlns:p14="http://schemas.microsoft.com/office/powerpoint/2010/main" val="107735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6</a:t>
            </a:r>
            <a:endParaRPr lang="zh-CN" altLang="en-US"/>
          </a:p>
        </p:txBody>
      </p:sp>
    </p:spTree>
    <p:extLst>
      <p:ext uri="{BB962C8B-B14F-4D97-AF65-F5344CB8AC3E}">
        <p14:creationId xmlns:p14="http://schemas.microsoft.com/office/powerpoint/2010/main" val="284075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414656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8</a:t>
            </a:r>
            <a:endParaRPr lang="zh-CN" altLang="en-US"/>
          </a:p>
        </p:txBody>
      </p:sp>
    </p:spTree>
    <p:extLst>
      <p:ext uri="{BB962C8B-B14F-4D97-AF65-F5344CB8AC3E}">
        <p14:creationId xmlns:p14="http://schemas.microsoft.com/office/powerpoint/2010/main" val="1385194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136620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2019/5/29</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9.emf"/><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e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e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em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emf"/><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9.emf"/><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8.emf"/><Relationship Id="rId5" Type="http://schemas.openxmlformats.org/officeDocument/2006/relationships/image" Target="../media/image3.emf"/><Relationship Id="rId10" Type="http://schemas.openxmlformats.org/officeDocument/2006/relationships/image" Target="../media/image7.png"/><Relationship Id="rId4" Type="http://schemas.openxmlformats.org/officeDocument/2006/relationships/image" Target="../media/image2.emf"/><Relationship Id="rId9"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10.emf"/><Relationship Id="rId5" Type="http://schemas.openxmlformats.org/officeDocument/2006/relationships/image" Target="../media/image3.emf"/><Relationship Id="rId10" Type="http://schemas.openxmlformats.org/officeDocument/2006/relationships/image" Target="../media/image9.emf"/><Relationship Id="rId4" Type="http://schemas.openxmlformats.org/officeDocument/2006/relationships/image" Target="../media/image2.emf"/><Relationship Id="rId9" Type="http://schemas.openxmlformats.org/officeDocument/2006/relationships/image" Target="../media/image8.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9.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7.png"/><Relationship Id="rId5" Type="http://schemas.openxmlformats.org/officeDocument/2006/relationships/image" Target="../media/image3.emf"/><Relationship Id="rId10" Type="http://schemas.openxmlformats.org/officeDocument/2006/relationships/image" Target="../media/image11.emf"/><Relationship Id="rId4" Type="http://schemas.openxmlformats.org/officeDocument/2006/relationships/image" Target="../media/image2.emf"/><Relationship Id="rId9"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sp>
        <p:nvSpPr>
          <p:cNvPr id="33" name="文本框 32"/>
          <p:cNvSpPr txBox="1"/>
          <p:nvPr/>
        </p:nvSpPr>
        <p:spPr>
          <a:xfrm>
            <a:off x="1598447" y="913563"/>
            <a:ext cx="8753539"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Cuộc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chạy</a:t>
            </a: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đua</a:t>
            </a: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trong</a:t>
            </a:r>
            <a:r>
              <a:rPr kumimoji="0" lang="en-US" altLang="zh-CN"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 </a:t>
            </a:r>
            <a:r>
              <a:rPr kumimoji="0" lang="en-US" altLang="zh-CN" sz="7200" b="1" i="0" u="none" strike="noStrike" kern="1200" cap="none" spc="0" normalizeH="0" baseline="0" noProof="0" dirty="0" err="1">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rPr>
              <a:t>rừng</a:t>
            </a:r>
            <a:endParaRPr kumimoji="0" lang="zh-CN" altLang="en-US" sz="7200" b="1" i="0" u="none" strike="noStrike" kern="1200" cap="none" spc="0" normalizeH="0" baseline="0" noProof="0" dirty="0">
              <a:ln w="28575">
                <a:solidFill>
                  <a:prstClr val="white"/>
                </a:solidFill>
              </a:ln>
              <a:solidFill>
                <a:srgbClr val="E85A31"/>
              </a:solidFill>
              <a:effectLst/>
              <a:uLnTx/>
              <a:uFillTx/>
              <a:latin typeface="#9Slide05 FS Blonde Script" panose="03000503000000000000" pitchFamily="65" charset="0"/>
              <a:ea typeface="微软雅黑" panose="020B0503020204020204" pitchFamily="34" charset="-122"/>
            </a:endParaRPr>
          </a:p>
        </p:txBody>
      </p:sp>
      <p:sp>
        <p:nvSpPr>
          <p:cNvPr id="48" name="矩形: 圆角 47"/>
          <p:cNvSpPr/>
          <p:nvPr/>
        </p:nvSpPr>
        <p:spPr>
          <a:xfrm>
            <a:off x="5019675" y="2800985"/>
            <a:ext cx="2153285" cy="370205"/>
          </a:xfrm>
          <a:prstGeom prst="roundRect">
            <a:avLst>
              <a:gd name="adj" fmla="val 43259"/>
            </a:avLst>
          </a:prstGeom>
          <a:solidFill>
            <a:schemeClr val="accent1"/>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err="1">
                <a:ln>
                  <a:noFill/>
                </a:ln>
                <a:solidFill>
                  <a:prstClr val="white"/>
                </a:solidFill>
                <a:effectLst/>
                <a:uLnTx/>
                <a:uFillTx/>
                <a:latin typeface="#9Slide04 Chonburi" panose="00000500000000000000" pitchFamily="2" charset="-34"/>
                <a:ea typeface="微软雅黑" panose="020B0503020204020204" pitchFamily="34" charset="-122"/>
                <a:cs typeface="#9Slide04 Chonburi" panose="00000500000000000000" pitchFamily="2" charset="-34"/>
              </a:rPr>
              <a:t>Lớp</a:t>
            </a:r>
            <a:r>
              <a:rPr kumimoji="0" lang="en-US" altLang="zh-CN" sz="1600" b="0" i="0" u="none" strike="noStrike" kern="1200" cap="none" spc="0" normalizeH="0" baseline="0" noProof="0" dirty="0">
                <a:ln>
                  <a:noFill/>
                </a:ln>
                <a:solidFill>
                  <a:prstClr val="white"/>
                </a:solidFill>
                <a:effectLst/>
                <a:uLnTx/>
                <a:uFillTx/>
                <a:latin typeface="#9Slide04 Chonburi" panose="00000500000000000000" pitchFamily="2" charset="-34"/>
                <a:ea typeface="微软雅黑" panose="020B0503020204020204" pitchFamily="34" charset="-122"/>
                <a:cs typeface="#9Slide04 Chonburi" panose="00000500000000000000" pitchFamily="2" charset="-34"/>
              </a:rPr>
              <a:t> 3</a:t>
            </a:r>
            <a:endParaRPr kumimoji="0" lang="zh-CN" altLang="en-US" sz="1600" b="0" i="0" u="none" strike="noStrike" kern="1200" cap="none" spc="0" normalizeH="0" baseline="0" noProof="0" dirty="0">
              <a:ln>
                <a:noFill/>
              </a:ln>
              <a:solidFill>
                <a:prstClr val="white"/>
              </a:solidFill>
              <a:effectLst/>
              <a:uLnTx/>
              <a:uFillTx/>
              <a:latin typeface="#9Slide04 Chonburi" panose="00000500000000000000" pitchFamily="2" charset="-34"/>
              <a:ea typeface="微软雅黑" panose="020B0503020204020204" pitchFamily="34" charset="-122"/>
              <a:cs typeface="#9Slide04 Chonburi" panose="00000500000000000000" pitchFamily="2" charset="-34"/>
            </a:endParaRPr>
          </a:p>
        </p:txBody>
      </p:sp>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a:stretch>
            <a:fillRect/>
          </a:stretch>
        </p:blipFill>
        <p:spPr>
          <a:xfrm>
            <a:off x="5269705" y="3864429"/>
            <a:ext cx="1909285" cy="2505936"/>
          </a:xfrm>
          <a:prstGeom prst="rect">
            <a:avLst/>
          </a:prstGeom>
        </p:spPr>
      </p:pic>
      <p:pic>
        <p:nvPicPr>
          <p:cNvPr id="4" name="图片 3"/>
          <p:cNvPicPr>
            <a:picLocks noChangeAspect="1"/>
          </p:cNvPicPr>
          <p:nvPr/>
        </p:nvPicPr>
        <p:blipFill>
          <a:blip r:embed="rId10"/>
          <a:stretch>
            <a:fillRect/>
          </a:stretch>
        </p:blipFill>
        <p:spPr>
          <a:xfrm>
            <a:off x="7127817" y="3730368"/>
            <a:ext cx="2175229" cy="2834765"/>
          </a:xfrm>
          <a:prstGeom prst="rect">
            <a:avLst/>
          </a:prstGeom>
        </p:spPr>
      </p:pic>
      <p:pic>
        <p:nvPicPr>
          <p:cNvPr id="9" name="图片 8"/>
          <p:cNvPicPr>
            <a:picLocks noChangeAspect="1"/>
          </p:cNvPicPr>
          <p:nvPr/>
        </p:nvPicPr>
        <p:blipFill>
          <a:blip r:embed="rId11"/>
          <a:stretch>
            <a:fillRect/>
          </a:stretch>
        </p:blipFill>
        <p:spPr>
          <a:xfrm>
            <a:off x="9143954" y="3721290"/>
            <a:ext cx="1719849" cy="2687337"/>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grpSp>
        <p:nvGrpSpPr>
          <p:cNvPr id="24" name="组合 23"/>
          <p:cNvGrpSpPr/>
          <p:nvPr/>
        </p:nvGrpSpPr>
        <p:grpSpPr>
          <a:xfrm>
            <a:off x="3147712" y="2336221"/>
            <a:ext cx="5896577" cy="400110"/>
            <a:chOff x="3263704" y="2336221"/>
            <a:chExt cx="5896577" cy="400110"/>
          </a:xfrm>
        </p:grpSpPr>
        <p:sp>
          <p:nvSpPr>
            <p:cNvPr id="12" name="文本框 11"/>
            <p:cNvSpPr txBox="1"/>
            <p:nvPr/>
          </p:nvSpPr>
          <p:spPr>
            <a:xfrm>
              <a:off x="4858588" y="2336221"/>
              <a:ext cx="2706809" cy="400110"/>
            </a:xfrm>
            <a:prstGeom prst="rect">
              <a:avLst/>
            </a:prstGeom>
            <a:noFill/>
          </p:spPr>
          <p:txBody>
            <a:bodyPr wrap="square" rtlCol="0">
              <a:spAutoFit/>
            </a:bodyPr>
            <a:lstStyle/>
            <a:p>
              <a:pPr algn="dist"/>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Tập</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đọc</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 </a:t>
              </a:r>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Kể</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2000" dirty="0" err="1">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chuyện</a:t>
              </a:r>
              <a:r>
                <a:rPr lang="en-US" altLang="zh-CN"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endParaRPr lang="zh-CN" altLang="en-US" sz="2000" dirty="0">
                <a:solidFill>
                  <a:schemeClr val="accent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cxnSp>
          <p:nvCxnSpPr>
            <p:cNvPr id="20" name="直接连接符 19"/>
            <p:cNvCxnSpPr/>
            <p:nvPr/>
          </p:nvCxnSpPr>
          <p:spPr>
            <a:xfrm>
              <a:off x="3263704" y="2536276"/>
              <a:ext cx="10410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8119271" y="2536276"/>
              <a:ext cx="1041010"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0">
            <a:extLst>
              <a:ext uri="{FF2B5EF4-FFF2-40B4-BE49-F238E27FC236}">
                <a16:creationId xmlns:a16="http://schemas.microsoft.com/office/drawing/2014/main" id="{34F46AA4-7E7F-47BA-BBD0-DA3CBED2B727}"/>
              </a:ext>
            </a:extLst>
          </p:cNvPr>
          <p:cNvPicPr>
            <a:picLocks noChangeAspect="1"/>
          </p:cNvPicPr>
          <p:nvPr/>
        </p:nvPicPr>
        <p:blipFill>
          <a:blip r:embed="rId3"/>
          <a:stretch>
            <a:fillRect/>
          </a:stretch>
        </p:blipFill>
        <p:spPr>
          <a:xfrm>
            <a:off x="9447729" y="4832263"/>
            <a:ext cx="2010788" cy="1558864"/>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77255" y="455612"/>
            <a:ext cx="4616876" cy="436099"/>
            <a:chOff x="6709970" y="2035461"/>
            <a:chExt cx="4616876" cy="436099"/>
          </a:xfrm>
        </p:grpSpPr>
        <p:sp>
          <p:nvSpPr>
            <p:cNvPr id="18" name="矩形 17"/>
            <p:cNvSpPr/>
            <p:nvPr/>
          </p:nvSpPr>
          <p:spPr>
            <a:xfrm>
              <a:off x="6709970" y="2035461"/>
              <a:ext cx="436099" cy="436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01</a:t>
              </a:r>
              <a:endParaRPr lang="zh-CN" altLang="en-US" sz="1600" dirty="0">
                <a:latin typeface="华文细黑" panose="02010600040101010101" pitchFamily="2" charset="-122"/>
                <a:ea typeface="华文细黑" panose="02010600040101010101" pitchFamily="2" charset="-122"/>
              </a:endParaRPr>
            </a:p>
          </p:txBody>
        </p:sp>
        <p:sp>
          <p:nvSpPr>
            <p:cNvPr id="20" name="矩形 19"/>
            <p:cNvSpPr/>
            <p:nvPr/>
          </p:nvSpPr>
          <p:spPr>
            <a:xfrm>
              <a:off x="7146069" y="2096544"/>
              <a:ext cx="4180777" cy="313932"/>
            </a:xfrm>
            <a:prstGeom prst="rect">
              <a:avLst/>
            </a:prstGeom>
          </p:spPr>
          <p:txBody>
            <a:bodyPr wrap="square">
              <a:spAutoFit/>
            </a:bodyPr>
            <a:lstStyle/>
            <a:p>
              <a:pPr>
                <a:lnSpc>
                  <a:spcPct val="120000"/>
                </a:lnSpc>
              </a:pP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1</a:t>
              </a:r>
              <a:endParaRPr lang="zh-CN" altLang="en-US"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1" name="Rectangle 30">
            <a:extLst>
              <a:ext uri="{FF2B5EF4-FFF2-40B4-BE49-F238E27FC236}">
                <a16:creationId xmlns:a16="http://schemas.microsoft.com/office/drawing/2014/main" id="{D071C2F5-AD66-49C7-8FA5-3059C432D100}"/>
              </a:ext>
            </a:extLst>
          </p:cNvPr>
          <p:cNvSpPr/>
          <p:nvPr/>
        </p:nvSpPr>
        <p:spPr>
          <a:xfrm>
            <a:off x="1390423" y="830627"/>
            <a:ext cx="9411154" cy="4558043"/>
          </a:xfrm>
          <a:prstGeom prst="rect">
            <a:avLst/>
          </a:prstGeom>
        </p:spPr>
        <p:txBody>
          <a:bodyPr wrap="square">
            <a:spAutoFit/>
          </a:bodyPr>
          <a:lstStyle/>
          <a:p>
            <a:pPr algn="ctr">
              <a:lnSpc>
                <a:spcPts val="4400"/>
              </a:lnSpc>
              <a:defRPr/>
            </a:pP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Cuộc</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đua</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rừng</a:t>
            </a:r>
            <a:endPar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lnSpc>
                <a:spcPts val="4400"/>
              </a:lnSpc>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1. 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Ngày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muông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mở</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cuộc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nhanh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thích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tin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giành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quế</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sửa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biết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mê</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ảnh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hiện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đồ</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nâu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đẹp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bờm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chuốt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dáng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địch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p>
        </p:txBody>
      </p:sp>
      <p:cxnSp>
        <p:nvCxnSpPr>
          <p:cNvPr id="33" name="Straight Connector 32">
            <a:extLst>
              <a:ext uri="{FF2B5EF4-FFF2-40B4-BE49-F238E27FC236}">
                <a16:creationId xmlns:a16="http://schemas.microsoft.com/office/drawing/2014/main" id="{400E2024-FEB2-40AC-8A7A-3E1244F2BF65}"/>
              </a:ext>
            </a:extLst>
          </p:cNvPr>
          <p:cNvCxnSpPr/>
          <p:nvPr/>
        </p:nvCxnSpPr>
        <p:spPr bwMode="auto">
          <a:xfrm flipH="1">
            <a:off x="3620635" y="1469330"/>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52E1E75-C119-4C2F-A192-F35577DC7BA7}"/>
              </a:ext>
            </a:extLst>
          </p:cNvPr>
          <p:cNvGrpSpPr>
            <a:grpSpLocks/>
          </p:cNvGrpSpPr>
          <p:nvPr/>
        </p:nvGrpSpPr>
        <p:grpSpPr bwMode="auto">
          <a:xfrm>
            <a:off x="7104064" y="2051943"/>
            <a:ext cx="254000" cy="452437"/>
            <a:chOff x="8077200" y="5931158"/>
            <a:chExt cx="228600" cy="317242"/>
          </a:xfrm>
        </p:grpSpPr>
        <p:cxnSp>
          <p:nvCxnSpPr>
            <p:cNvPr id="35" name="Straight Connector 34">
              <a:extLst>
                <a:ext uri="{FF2B5EF4-FFF2-40B4-BE49-F238E27FC236}">
                  <a16:creationId xmlns:a16="http://schemas.microsoft.com/office/drawing/2014/main" id="{41C604DD-9F43-424F-A8F0-056CA8D83584}"/>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2280CB-64A4-49AD-A88E-54FD58A5896D}"/>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66638676-6E5A-4560-A3CE-681DC3B02DB6}"/>
              </a:ext>
            </a:extLst>
          </p:cNvPr>
          <p:cNvCxnSpPr/>
          <p:nvPr/>
        </p:nvCxnSpPr>
        <p:spPr bwMode="auto">
          <a:xfrm flipH="1">
            <a:off x="5183331" y="3170237"/>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DF994BE-C21E-4822-9195-02819164E24C}"/>
              </a:ext>
            </a:extLst>
          </p:cNvPr>
          <p:cNvGrpSpPr>
            <a:grpSpLocks/>
          </p:cNvGrpSpPr>
          <p:nvPr/>
        </p:nvGrpSpPr>
        <p:grpSpPr bwMode="auto">
          <a:xfrm>
            <a:off x="9101591" y="2579235"/>
            <a:ext cx="254000" cy="452437"/>
            <a:chOff x="8077200" y="5931158"/>
            <a:chExt cx="228600" cy="317242"/>
          </a:xfrm>
        </p:grpSpPr>
        <p:cxnSp>
          <p:nvCxnSpPr>
            <p:cNvPr id="39" name="Straight Connector 38">
              <a:extLst>
                <a:ext uri="{FF2B5EF4-FFF2-40B4-BE49-F238E27FC236}">
                  <a16:creationId xmlns:a16="http://schemas.microsoft.com/office/drawing/2014/main" id="{4F7A3F66-A2BA-4791-9CAE-3BCBC3C669DC}"/>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727490-D81A-445D-A4C8-5EEDC12B8DF0}"/>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CA71F57-A72B-44FF-AF71-3230A7016124}"/>
              </a:ext>
            </a:extLst>
          </p:cNvPr>
          <p:cNvGrpSpPr>
            <a:grpSpLocks/>
          </p:cNvGrpSpPr>
          <p:nvPr/>
        </p:nvGrpSpPr>
        <p:grpSpPr bwMode="auto">
          <a:xfrm>
            <a:off x="4929331" y="3742183"/>
            <a:ext cx="254000" cy="452438"/>
            <a:chOff x="8077200" y="5931158"/>
            <a:chExt cx="228600" cy="317242"/>
          </a:xfrm>
        </p:grpSpPr>
        <p:cxnSp>
          <p:nvCxnSpPr>
            <p:cNvPr id="42" name="Straight Connector 41">
              <a:extLst>
                <a:ext uri="{FF2B5EF4-FFF2-40B4-BE49-F238E27FC236}">
                  <a16:creationId xmlns:a16="http://schemas.microsoft.com/office/drawing/2014/main" id="{54E9D796-BEB7-425E-8822-A33DA4FBC257}"/>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DCC4DA-CAD7-496D-B28F-37DEEC4BFADC}"/>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B6A96E9-6FC6-4DC1-A83C-1284FE26AA68}"/>
              </a:ext>
            </a:extLst>
          </p:cNvPr>
          <p:cNvGrpSpPr>
            <a:grpSpLocks/>
          </p:cNvGrpSpPr>
          <p:nvPr/>
        </p:nvGrpSpPr>
        <p:grpSpPr bwMode="auto">
          <a:xfrm>
            <a:off x="3415621" y="4843463"/>
            <a:ext cx="254000" cy="452437"/>
            <a:chOff x="8077200" y="5931158"/>
            <a:chExt cx="228600" cy="317242"/>
          </a:xfrm>
        </p:grpSpPr>
        <p:cxnSp>
          <p:nvCxnSpPr>
            <p:cNvPr id="46" name="Straight Connector 45">
              <a:extLst>
                <a:ext uri="{FF2B5EF4-FFF2-40B4-BE49-F238E27FC236}">
                  <a16:creationId xmlns:a16="http://schemas.microsoft.com/office/drawing/2014/main" id="{71F8F772-99C7-4F2D-B5E8-A616825B2E5F}"/>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F9887C-CAE2-4492-861F-F6F81EA39E57}"/>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C13B741E-8E09-462B-9A6B-048B942400CA}"/>
              </a:ext>
            </a:extLst>
          </p:cNvPr>
          <p:cNvCxnSpPr/>
          <p:nvPr/>
        </p:nvCxnSpPr>
        <p:spPr bwMode="auto">
          <a:xfrm flipH="1">
            <a:off x="3813033" y="4325938"/>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6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 calcmode="lin" valueType="num">
                                      <p:cBhvr>
                                        <p:cTn id="14"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Effect transition="in" filter="fade">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2" name="组合 21"/>
          <p:cNvGrpSpPr/>
          <p:nvPr/>
        </p:nvGrpSpPr>
        <p:grpSpPr>
          <a:xfrm>
            <a:off x="728270" y="468555"/>
            <a:ext cx="4664215" cy="436099"/>
            <a:chOff x="6709970" y="2035461"/>
            <a:chExt cx="4664215" cy="436099"/>
          </a:xfrm>
        </p:grpSpPr>
        <p:sp>
          <p:nvSpPr>
            <p:cNvPr id="23" name="矩形 22"/>
            <p:cNvSpPr/>
            <p:nvPr/>
          </p:nvSpPr>
          <p:spPr>
            <a:xfrm>
              <a:off x="6709970" y="2035461"/>
              <a:ext cx="436099" cy="43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02</a:t>
              </a:r>
              <a:endParaRPr lang="zh-CN" altLang="en-US" sz="1600" dirty="0">
                <a:latin typeface="华文细黑" panose="02010600040101010101" pitchFamily="2" charset="-122"/>
                <a:ea typeface="华文细黑" panose="02010600040101010101" pitchFamily="2" charset="-122"/>
              </a:endParaRPr>
            </a:p>
          </p:txBody>
        </p:sp>
        <p:sp>
          <p:nvSpPr>
            <p:cNvPr id="24" name="矩形 23"/>
            <p:cNvSpPr/>
            <p:nvPr/>
          </p:nvSpPr>
          <p:spPr>
            <a:xfrm>
              <a:off x="7193408" y="2074968"/>
              <a:ext cx="4180777" cy="313932"/>
            </a:xfrm>
            <a:prstGeom prst="rect">
              <a:avLst/>
            </a:prstGeom>
          </p:spPr>
          <p:txBody>
            <a:bodyPr wrap="square">
              <a:spAutoFit/>
            </a:bodyPr>
            <a:lstStyle/>
            <a:p>
              <a:pPr>
                <a:lnSpc>
                  <a:spcPct val="120000"/>
                </a:lnSpc>
              </a:pP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2</a:t>
              </a:r>
              <a:endParaRPr lang="zh-CN" altLang="en-US"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D72822C8-0FF1-4D75-BEEB-A5E27DFE911A}"/>
              </a:ext>
            </a:extLst>
          </p:cNvPr>
          <p:cNvSpPr/>
          <p:nvPr/>
        </p:nvSpPr>
        <p:spPr>
          <a:xfrm>
            <a:off x="861096" y="1100537"/>
            <a:ext cx="10352851" cy="3539430"/>
          </a:xfrm>
          <a:prstGeom prst="rect">
            <a:avLst/>
          </a:prstGeom>
        </p:spPr>
        <p:txBody>
          <a:bodyPr wrap="square">
            <a:spAutoFit/>
          </a:bodyPr>
          <a:lstStyle/>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2. 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thấy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thế</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bảo:</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trai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à,</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phải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đến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thợ</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rèn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xem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nước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ngúng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nguẩy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đáp</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yên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của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định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thắng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mà</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33" name="图形 1">
            <a:extLst>
              <a:ext uri="{FF2B5EF4-FFF2-40B4-BE49-F238E27FC236}">
                <a16:creationId xmlns:a16="http://schemas.microsoft.com/office/drawing/2014/main" id="{7B4E830D-495B-4782-A5B0-A258079010C9}"/>
              </a:ext>
            </a:extLst>
          </p:cNvPr>
          <p:cNvPicPr>
            <a:picLocks noChangeAspect="1"/>
          </p:cNvPicPr>
          <p:nvPr/>
        </p:nvPicPr>
        <p:blipFill>
          <a:blip r:embed="rId3"/>
          <a:stretch>
            <a:fillRect/>
          </a:stretch>
        </p:blipFill>
        <p:spPr>
          <a:xfrm>
            <a:off x="8297293" y="4517265"/>
            <a:ext cx="1546298" cy="2029516"/>
          </a:xfrm>
          <a:prstGeom prst="rect">
            <a:avLst/>
          </a:prstGeom>
        </p:spPr>
      </p:pic>
      <p:pic>
        <p:nvPicPr>
          <p:cNvPr id="34" name="图片 3">
            <a:extLst>
              <a:ext uri="{FF2B5EF4-FFF2-40B4-BE49-F238E27FC236}">
                <a16:creationId xmlns:a16="http://schemas.microsoft.com/office/drawing/2014/main" id="{0196557D-0B30-4F81-AB4B-2A8BAB3D5153}"/>
              </a:ext>
            </a:extLst>
          </p:cNvPr>
          <p:cNvPicPr>
            <a:picLocks noChangeAspect="1"/>
          </p:cNvPicPr>
          <p:nvPr/>
        </p:nvPicPr>
        <p:blipFill>
          <a:blip r:embed="rId4"/>
          <a:stretch>
            <a:fillRect/>
          </a:stretch>
        </p:blipFill>
        <p:spPr>
          <a:xfrm>
            <a:off x="9666424" y="4866734"/>
            <a:ext cx="1181529" cy="1539773"/>
          </a:xfrm>
          <a:prstGeom prst="rect">
            <a:avLst/>
          </a:prstGeom>
        </p:spPr>
      </p:pic>
      <p:pic>
        <p:nvPicPr>
          <p:cNvPr id="35" name="图片 8">
            <a:extLst>
              <a:ext uri="{FF2B5EF4-FFF2-40B4-BE49-F238E27FC236}">
                <a16:creationId xmlns:a16="http://schemas.microsoft.com/office/drawing/2014/main" id="{235AF420-283E-4BC7-B46D-A49E92F68ED0}"/>
              </a:ext>
            </a:extLst>
          </p:cNvPr>
          <p:cNvPicPr>
            <a:picLocks noChangeAspect="1"/>
          </p:cNvPicPr>
          <p:nvPr/>
        </p:nvPicPr>
        <p:blipFill>
          <a:blip r:embed="rId5"/>
          <a:stretch>
            <a:fillRect/>
          </a:stretch>
        </p:blipFill>
        <p:spPr>
          <a:xfrm>
            <a:off x="10709500" y="5005404"/>
            <a:ext cx="836599" cy="1307222"/>
          </a:xfrm>
          <a:prstGeom prst="rect">
            <a:avLst/>
          </a:prstGeom>
        </p:spPr>
      </p:pic>
    </p:spTree>
    <p:extLst>
      <p:ext uri="{BB962C8B-B14F-4D97-AF65-F5344CB8AC3E}">
        <p14:creationId xmlns:p14="http://schemas.microsoft.com/office/powerpoint/2010/main" val="242675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 calcmode="lin" valueType="num">
                                      <p:cBhvr>
                                        <p:cTn id="12" dur="500" fill="hold"/>
                                        <p:tgtEl>
                                          <p:spTgt spid="3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p:cTn id="17" dur="500" fill="hold"/>
                                        <p:tgtEl>
                                          <p:spTgt spid="3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 calcmode="lin" valueType="num">
                                      <p:cBhvr>
                                        <p:cTn id="22" dur="500" fill="hold"/>
                                        <p:tgtEl>
                                          <p:spTgt spid="3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1893012" y="2377807"/>
            <a:ext cx="3840025" cy="3840025"/>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500913" y="2377807"/>
            <a:ext cx="3892962" cy="3892962"/>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3"/>
          <a:stretch>
            <a:fillRect/>
          </a:stretch>
        </p:blipFill>
        <p:spPr>
          <a:xfrm>
            <a:off x="10544242" y="5131901"/>
            <a:ext cx="1042276" cy="1321685"/>
          </a:xfrm>
          <a:prstGeom prst="rect">
            <a:avLst/>
          </a:prstGeom>
        </p:spPr>
      </p:pic>
      <p:pic>
        <p:nvPicPr>
          <p:cNvPr id="57" name="图片 56"/>
          <p:cNvPicPr>
            <a:picLocks noChangeAspect="1"/>
          </p:cNvPicPr>
          <p:nvPr/>
        </p:nvPicPr>
        <p:blipFill>
          <a:blip r:embed="rId4"/>
          <a:stretch>
            <a:fillRect/>
          </a:stretch>
        </p:blipFill>
        <p:spPr>
          <a:xfrm>
            <a:off x="230918" y="5183242"/>
            <a:ext cx="1284068" cy="1382879"/>
          </a:xfrm>
          <a:prstGeom prst="rect">
            <a:avLst/>
          </a:prstGeom>
        </p:spPr>
      </p:pic>
      <p:sp>
        <p:nvSpPr>
          <p:cNvPr id="44" name="Text Box 14">
            <a:extLst>
              <a:ext uri="{FF2B5EF4-FFF2-40B4-BE49-F238E27FC236}">
                <a16:creationId xmlns:a16="http://schemas.microsoft.com/office/drawing/2014/main" id="{1D969991-B718-4313-823C-D11C49B7FE16}"/>
              </a:ext>
            </a:extLst>
          </p:cNvPr>
          <p:cNvSpPr txBox="1">
            <a:spLocks noChangeArrowheads="1"/>
          </p:cNvSpPr>
          <p:nvPr/>
        </p:nvSpPr>
        <p:spPr bwMode="auto">
          <a:xfrm>
            <a:off x="3074675" y="6125222"/>
            <a:ext cx="1334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chemeClr val="accent4">
                    <a:lumMod val="75000"/>
                  </a:schemeClr>
                </a:solidFill>
                <a:latin typeface="Times New Roman" panose="02020603050405020304" pitchFamily="18" charset="0"/>
                <a:cs typeface="Times New Roman" panose="02020603050405020304" pitchFamily="18" charset="0"/>
              </a:rPr>
              <a:t>Móng</a:t>
            </a:r>
            <a:r>
              <a:rPr lang="en-US" altLang="en-US" sz="2400" dirty="0">
                <a:solidFill>
                  <a:schemeClr val="accent4">
                    <a:lumMod val="75000"/>
                  </a:schemeClr>
                </a:solidFill>
                <a:latin typeface="Times New Roman" panose="02020603050405020304" pitchFamily="18" charset="0"/>
                <a:cs typeface="Times New Roman" panose="02020603050405020304" pitchFamily="18" charset="0"/>
              </a:rPr>
              <a:t> </a:t>
            </a:r>
          </a:p>
        </p:txBody>
      </p:sp>
      <p:sp>
        <p:nvSpPr>
          <p:cNvPr id="46" name="TextBox 45">
            <a:extLst>
              <a:ext uri="{FF2B5EF4-FFF2-40B4-BE49-F238E27FC236}">
                <a16:creationId xmlns:a16="http://schemas.microsoft.com/office/drawing/2014/main" id="{157BAC26-7502-4D3C-BF6C-E4D412AE1E1C}"/>
              </a:ext>
            </a:extLst>
          </p:cNvPr>
          <p:cNvSpPr txBox="1"/>
          <p:nvPr/>
        </p:nvSpPr>
        <p:spPr>
          <a:xfrm>
            <a:off x="2650173" y="1200854"/>
            <a:ext cx="8651230" cy="830997"/>
          </a:xfrm>
          <a:prstGeom prst="rect">
            <a:avLst/>
          </a:prstGeom>
          <a:noFill/>
        </p:spPr>
        <p:txBody>
          <a:bodyPr wrap="square">
            <a:spAutoFit/>
          </a:bodyPr>
          <a:lstStyle/>
          <a:p>
            <a:pPr>
              <a:defRPr/>
            </a:pPr>
            <a:r>
              <a:rPr lang="en-US" sz="2400" b="1" dirty="0" err="1">
                <a:latin typeface="#9Slide03 BoosterNextFYBlack" panose="02000A03000000020004" pitchFamily="2" charset="0"/>
                <a:cs typeface="Times New Roman" pitchFamily="18" charset="0"/>
              </a:rPr>
              <a:t>miếng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sắt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hình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vòng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cung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gắn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dưới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chân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lừa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 </a:t>
            </a:r>
            <a:r>
              <a:rPr lang="en-US" sz="2400" b="1" dirty="0" err="1">
                <a:latin typeface="#9Slide03 BoosterNextFYBlack" panose="02000A03000000020004" pitchFamily="2" charset="0"/>
                <a:cs typeface="Times New Roman" pitchFamily="18" charset="0"/>
              </a:rPr>
              <a:t>để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bảo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vệ</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chân</a:t>
            </a:r>
            <a:r>
              <a:rPr lang="en-US" sz="2400" b="1" dirty="0">
                <a:latin typeface="#9Slide03 BoosterNextFYBlack" panose="02000A03000000020004" pitchFamily="2" charset="0"/>
                <a:cs typeface="Times New Roman" pitchFamily="18" charset="0"/>
              </a:rPr>
              <a:t>.</a:t>
            </a:r>
          </a:p>
        </p:txBody>
      </p:sp>
      <p:sp>
        <p:nvSpPr>
          <p:cNvPr id="72" name="矩形 46">
            <a:extLst>
              <a:ext uri="{FF2B5EF4-FFF2-40B4-BE49-F238E27FC236}">
                <a16:creationId xmlns:a16="http://schemas.microsoft.com/office/drawing/2014/main" id="{EB6C1989-C279-48AE-8B14-831A9F810CC6}"/>
              </a:ext>
            </a:extLst>
          </p:cNvPr>
          <p:cNvSpPr/>
          <p:nvPr/>
        </p:nvSpPr>
        <p:spPr>
          <a:xfrm>
            <a:off x="697486" y="1237805"/>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Móng</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pic>
        <p:nvPicPr>
          <p:cNvPr id="28" name="Picture 9" descr="03">
            <a:extLst>
              <a:ext uri="{FF2B5EF4-FFF2-40B4-BE49-F238E27FC236}">
                <a16:creationId xmlns:a16="http://schemas.microsoft.com/office/drawing/2014/main" id="{7F73E730-9D6F-4434-BB5E-B29D3D9BF6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9844" y="2859963"/>
            <a:ext cx="2911989" cy="289020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11" descr="08">
            <a:extLst>
              <a:ext uri="{FF2B5EF4-FFF2-40B4-BE49-F238E27FC236}">
                <a16:creationId xmlns:a16="http://schemas.microsoft.com/office/drawing/2014/main" id="{7E5D52E4-2A5D-4D96-A498-B614F41DC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715" y="2872960"/>
            <a:ext cx="2935614" cy="291535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30" name="Text Box 14">
            <a:extLst>
              <a:ext uri="{FF2B5EF4-FFF2-40B4-BE49-F238E27FC236}">
                <a16:creationId xmlns:a16="http://schemas.microsoft.com/office/drawing/2014/main" id="{544EFD7A-95B5-4E47-8FF3-6C7C1BACB023}"/>
              </a:ext>
            </a:extLst>
          </p:cNvPr>
          <p:cNvSpPr txBox="1">
            <a:spLocks noChangeArrowheads="1"/>
          </p:cNvSpPr>
          <p:nvPr/>
        </p:nvSpPr>
        <p:spPr bwMode="auto">
          <a:xfrm>
            <a:off x="7191309" y="6161133"/>
            <a:ext cx="2983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err="1">
                <a:solidFill>
                  <a:schemeClr val="accent1">
                    <a:lumMod val="75000"/>
                  </a:schemeClr>
                </a:solidFill>
                <a:latin typeface="Times New Roman" panose="02020603050405020304" pitchFamily="18" charset="0"/>
                <a:cs typeface="Times New Roman" panose="02020603050405020304" pitchFamily="18" charset="0"/>
              </a:rPr>
              <a:t>Đóng</a:t>
            </a:r>
            <a:r>
              <a:rPr lang="en-US"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400" dirty="0" err="1">
                <a:solidFill>
                  <a:schemeClr val="accent1">
                    <a:lumMod val="75000"/>
                  </a:schemeClr>
                </a:solidFill>
                <a:latin typeface="Times New Roman" panose="02020603050405020304" pitchFamily="18" charset="0"/>
                <a:cs typeface="Times New Roman" panose="02020603050405020304" pitchFamily="18" charset="0"/>
              </a:rPr>
              <a:t>móng</a:t>
            </a:r>
            <a:r>
              <a:rPr lang="en-US"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2400" dirty="0" err="1">
                <a:solidFill>
                  <a:schemeClr val="accent1">
                    <a:lumMod val="75000"/>
                  </a:schemeClr>
                </a:solidFill>
                <a:latin typeface="Times New Roman" panose="02020603050405020304" pitchFamily="18" charset="0"/>
                <a:cs typeface="Times New Roman" panose="02020603050405020304" pitchFamily="18" charset="0"/>
              </a:rPr>
              <a:t>ngựa</a:t>
            </a:r>
            <a:endParaRPr lang="en-US" altLang="en-US" sz="24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49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2" name="组合 21"/>
          <p:cNvGrpSpPr/>
          <p:nvPr/>
        </p:nvGrpSpPr>
        <p:grpSpPr>
          <a:xfrm>
            <a:off x="728270" y="468555"/>
            <a:ext cx="4664215" cy="436099"/>
            <a:chOff x="6709970" y="2035461"/>
            <a:chExt cx="4664215" cy="436099"/>
          </a:xfrm>
        </p:grpSpPr>
        <p:sp>
          <p:nvSpPr>
            <p:cNvPr id="23" name="矩形 22"/>
            <p:cNvSpPr/>
            <p:nvPr/>
          </p:nvSpPr>
          <p:spPr>
            <a:xfrm>
              <a:off x="6709970" y="2035461"/>
              <a:ext cx="436099" cy="43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02</a:t>
              </a:r>
              <a:endParaRPr lang="zh-CN" altLang="en-US" sz="1600" dirty="0">
                <a:latin typeface="华文细黑" panose="02010600040101010101" pitchFamily="2" charset="-122"/>
                <a:ea typeface="华文细黑" panose="02010600040101010101" pitchFamily="2" charset="-122"/>
              </a:endParaRPr>
            </a:p>
          </p:txBody>
        </p:sp>
        <p:sp>
          <p:nvSpPr>
            <p:cNvPr id="24" name="矩形 23"/>
            <p:cNvSpPr/>
            <p:nvPr/>
          </p:nvSpPr>
          <p:spPr>
            <a:xfrm>
              <a:off x="7193408" y="2074968"/>
              <a:ext cx="4180777" cy="313932"/>
            </a:xfrm>
            <a:prstGeom prst="rect">
              <a:avLst/>
            </a:prstGeom>
          </p:spPr>
          <p:txBody>
            <a:bodyPr wrap="square">
              <a:spAutoFit/>
            </a:bodyPr>
            <a:lstStyle/>
            <a:p>
              <a:pPr>
                <a:lnSpc>
                  <a:spcPct val="120000"/>
                </a:lnSpc>
              </a:pP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b="1"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2</a:t>
              </a:r>
              <a:endParaRPr lang="zh-CN" altLang="en-US" sz="1200" b="1"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D72822C8-0FF1-4D75-BEEB-A5E27DFE911A}"/>
              </a:ext>
            </a:extLst>
          </p:cNvPr>
          <p:cNvSpPr/>
          <p:nvPr/>
        </p:nvSpPr>
        <p:spPr>
          <a:xfrm>
            <a:off x="861096" y="1100537"/>
            <a:ext cx="10352851" cy="3539430"/>
          </a:xfrm>
          <a:prstGeom prst="rect">
            <a:avLst/>
          </a:prstGeom>
        </p:spPr>
        <p:txBody>
          <a:bodyPr wrap="square">
            <a:spAutoFit/>
          </a:bodyPr>
          <a:lstStyle/>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2. 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thấy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thế</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bảo:</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trai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à,</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phải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đến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thợ</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rèn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xem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nước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ngúng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nguẩy</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đáp</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yên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tâm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của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chắn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định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thắng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mà</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33" name="图形 1">
            <a:extLst>
              <a:ext uri="{FF2B5EF4-FFF2-40B4-BE49-F238E27FC236}">
                <a16:creationId xmlns:a16="http://schemas.microsoft.com/office/drawing/2014/main" id="{7B4E830D-495B-4782-A5B0-A258079010C9}"/>
              </a:ext>
            </a:extLst>
          </p:cNvPr>
          <p:cNvPicPr>
            <a:picLocks noChangeAspect="1"/>
          </p:cNvPicPr>
          <p:nvPr/>
        </p:nvPicPr>
        <p:blipFill>
          <a:blip r:embed="rId3"/>
          <a:stretch>
            <a:fillRect/>
          </a:stretch>
        </p:blipFill>
        <p:spPr>
          <a:xfrm>
            <a:off x="8297293" y="4517265"/>
            <a:ext cx="1546298" cy="2029516"/>
          </a:xfrm>
          <a:prstGeom prst="rect">
            <a:avLst/>
          </a:prstGeom>
        </p:spPr>
      </p:pic>
      <p:pic>
        <p:nvPicPr>
          <p:cNvPr id="34" name="图片 3">
            <a:extLst>
              <a:ext uri="{FF2B5EF4-FFF2-40B4-BE49-F238E27FC236}">
                <a16:creationId xmlns:a16="http://schemas.microsoft.com/office/drawing/2014/main" id="{0196557D-0B30-4F81-AB4B-2A8BAB3D5153}"/>
              </a:ext>
            </a:extLst>
          </p:cNvPr>
          <p:cNvPicPr>
            <a:picLocks noChangeAspect="1"/>
          </p:cNvPicPr>
          <p:nvPr/>
        </p:nvPicPr>
        <p:blipFill>
          <a:blip r:embed="rId4"/>
          <a:stretch>
            <a:fillRect/>
          </a:stretch>
        </p:blipFill>
        <p:spPr>
          <a:xfrm>
            <a:off x="9666424" y="4866734"/>
            <a:ext cx="1181529" cy="1539773"/>
          </a:xfrm>
          <a:prstGeom prst="rect">
            <a:avLst/>
          </a:prstGeom>
        </p:spPr>
      </p:pic>
      <p:pic>
        <p:nvPicPr>
          <p:cNvPr id="35" name="图片 8">
            <a:extLst>
              <a:ext uri="{FF2B5EF4-FFF2-40B4-BE49-F238E27FC236}">
                <a16:creationId xmlns:a16="http://schemas.microsoft.com/office/drawing/2014/main" id="{235AF420-283E-4BC7-B46D-A49E92F68ED0}"/>
              </a:ext>
            </a:extLst>
          </p:cNvPr>
          <p:cNvPicPr>
            <a:picLocks noChangeAspect="1"/>
          </p:cNvPicPr>
          <p:nvPr/>
        </p:nvPicPr>
        <p:blipFill>
          <a:blip r:embed="rId5"/>
          <a:stretch>
            <a:fillRect/>
          </a:stretch>
        </p:blipFill>
        <p:spPr>
          <a:xfrm>
            <a:off x="10709500" y="5005404"/>
            <a:ext cx="836599" cy="1307222"/>
          </a:xfrm>
          <a:prstGeom prst="rect">
            <a:avLst/>
          </a:prstGeom>
        </p:spPr>
      </p:pic>
    </p:spTree>
    <p:extLst>
      <p:ext uri="{BB962C8B-B14F-4D97-AF65-F5344CB8AC3E}">
        <p14:creationId xmlns:p14="http://schemas.microsoft.com/office/powerpoint/2010/main" val="1888293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5" name="组合 24"/>
          <p:cNvGrpSpPr/>
          <p:nvPr/>
        </p:nvGrpSpPr>
        <p:grpSpPr>
          <a:xfrm>
            <a:off x="722827" y="449177"/>
            <a:ext cx="4664215" cy="436099"/>
            <a:chOff x="6709970" y="2035461"/>
            <a:chExt cx="4664215" cy="436099"/>
          </a:xfrm>
        </p:grpSpPr>
        <p:sp>
          <p:nvSpPr>
            <p:cNvPr id="26" name="矩形 25"/>
            <p:cNvSpPr/>
            <p:nvPr/>
          </p:nvSpPr>
          <p:spPr>
            <a:xfrm>
              <a:off x="6709970" y="2035461"/>
              <a:ext cx="436099" cy="4360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03</a:t>
              </a:r>
              <a:endParaRPr lang="zh-CN" altLang="en-US" sz="1600" dirty="0">
                <a:latin typeface="华文细黑" panose="02010600040101010101" pitchFamily="2" charset="-122"/>
                <a:ea typeface="华文细黑" panose="02010600040101010101" pitchFamily="2" charset="-122"/>
              </a:endParaRPr>
            </a:p>
          </p:txBody>
        </p:sp>
        <p:sp>
          <p:nvSpPr>
            <p:cNvPr id="27" name="矩形 26"/>
            <p:cNvSpPr/>
            <p:nvPr/>
          </p:nvSpPr>
          <p:spPr>
            <a:xfrm>
              <a:off x="7193408" y="2078077"/>
              <a:ext cx="4180777" cy="350865"/>
            </a:xfrm>
            <a:prstGeom prst="rect">
              <a:avLst/>
            </a:prstGeom>
          </p:spPr>
          <p:txBody>
            <a:bodyPr wrap="square">
              <a:spAutoFit/>
            </a:bodyPr>
            <a:lstStyle/>
            <a:p>
              <a:pPr>
                <a:lnSpc>
                  <a:spcPct val="120000"/>
                </a:lnSpc>
              </a:pPr>
              <a:r>
                <a:rPr lang="en-US" altLang="zh-CN" sz="14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4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4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3</a:t>
              </a:r>
              <a:endParaRPr lang="zh-CN" altLang="en-US" sz="14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7" name="Rectangle 16">
            <a:extLst>
              <a:ext uri="{FF2B5EF4-FFF2-40B4-BE49-F238E27FC236}">
                <a16:creationId xmlns:a16="http://schemas.microsoft.com/office/drawing/2014/main" id="{5656B04A-AEE3-47CA-9F79-EF1E17579F43}"/>
              </a:ext>
            </a:extLst>
          </p:cNvPr>
          <p:cNvSpPr/>
          <p:nvPr/>
        </p:nvSpPr>
        <p:spPr>
          <a:xfrm>
            <a:off x="1206265" y="1182231"/>
            <a:ext cx="9405258" cy="2554545"/>
          </a:xfrm>
          <a:prstGeom prst="rect">
            <a:avLst/>
          </a:prstGeom>
        </p:spPr>
        <p:txBody>
          <a:bodyPr wrap="square">
            <a:spAutoFit/>
          </a:bodyPr>
          <a:lstStyle/>
          <a:p>
            <a:pPr algn="just">
              <a:defRPr/>
            </a:pP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3. 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Cuộc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đã</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đến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Sáng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sớm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bãi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cỏ</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đông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nghẹt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Chị</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em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Hươu</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sốt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ruột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gặm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lá</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Thỏ</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Trắng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Thỏ</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Xám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thận</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trọng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ngắm</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nghía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thủ</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Bác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Quạ</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bay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đi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bay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giữ</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trật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tự</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ung</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dung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bước</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vào</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vạch</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xuất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latin typeface="#9Slide03 Open Sans" panose="020B0606030504020204" pitchFamily="34" charset="0"/>
                <a:ea typeface="#9Slide03 Open Sans" panose="020B0606030504020204" pitchFamily="34" charset="0"/>
                <a:cs typeface="#9Slide03 Open Sans" panose="020B0606030504020204" pitchFamily="34" charset="0"/>
              </a:rPr>
              <a:t>phát</a:t>
            </a:r>
            <a:r>
              <a:rPr lang="en-US" sz="32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32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3200" b="1" dirty="0">
              <a:latin typeface="#9Slide03 Open Sans" panose="020B0606030504020204" pitchFamily="34" charset="0"/>
              <a:ea typeface="#9Slide03 Open Sans" panose="020B0606030504020204" pitchFamily="34" charset="0"/>
              <a:cs typeface="#9Slide03 Open Sans" panose="020B0606030504020204" pitchFamily="34" charset="0"/>
            </a:endParaRPr>
          </a:p>
        </p:txBody>
      </p:sp>
      <p:pic>
        <p:nvPicPr>
          <p:cNvPr id="18" name="图片 10">
            <a:extLst>
              <a:ext uri="{FF2B5EF4-FFF2-40B4-BE49-F238E27FC236}">
                <a16:creationId xmlns:a16="http://schemas.microsoft.com/office/drawing/2014/main" id="{85E1650D-CB8E-4838-94D4-5434C6F8DD58}"/>
              </a:ext>
            </a:extLst>
          </p:cNvPr>
          <p:cNvPicPr>
            <a:picLocks noChangeAspect="1"/>
          </p:cNvPicPr>
          <p:nvPr/>
        </p:nvPicPr>
        <p:blipFill>
          <a:blip r:embed="rId3"/>
          <a:stretch>
            <a:fillRect/>
          </a:stretch>
        </p:blipFill>
        <p:spPr>
          <a:xfrm>
            <a:off x="8680910" y="4332515"/>
            <a:ext cx="2690521" cy="2085827"/>
          </a:xfrm>
          <a:prstGeom prst="rect">
            <a:avLst/>
          </a:prstGeom>
        </p:spPr>
      </p:pic>
      <p:sp>
        <p:nvSpPr>
          <p:cNvPr id="19" name="TextBox 18">
            <a:extLst>
              <a:ext uri="{FF2B5EF4-FFF2-40B4-BE49-F238E27FC236}">
                <a16:creationId xmlns:a16="http://schemas.microsoft.com/office/drawing/2014/main" id="{70A43D63-CBF1-4F31-8B3D-67143B16B05D}"/>
              </a:ext>
            </a:extLst>
          </p:cNvPr>
          <p:cNvSpPr txBox="1"/>
          <p:nvPr/>
        </p:nvSpPr>
        <p:spPr>
          <a:xfrm>
            <a:off x="3177566" y="4661363"/>
            <a:ext cx="5122793" cy="830997"/>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hoặc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đội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thắng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thua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với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đội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khác</a:t>
            </a:r>
            <a:r>
              <a:rPr lang="en-US" sz="2400" b="1" dirty="0">
                <a:latin typeface="#9Slide03 BoosterNextFYBlack" panose="02000A03000000020004" pitchFamily="2" charset="0"/>
                <a:cs typeface="Times New Roman" pitchFamily="18" charset="0"/>
              </a:rPr>
              <a:t>.</a:t>
            </a:r>
          </a:p>
        </p:txBody>
      </p:sp>
      <p:sp>
        <p:nvSpPr>
          <p:cNvPr id="20" name="矩形 46">
            <a:extLst>
              <a:ext uri="{FF2B5EF4-FFF2-40B4-BE49-F238E27FC236}">
                <a16:creationId xmlns:a16="http://schemas.microsoft.com/office/drawing/2014/main" id="{34E515FA-B65B-4755-A40D-58F5983D833F}"/>
              </a:ext>
            </a:extLst>
          </p:cNvPr>
          <p:cNvSpPr/>
          <p:nvPr/>
        </p:nvSpPr>
        <p:spPr>
          <a:xfrm>
            <a:off x="1158926" y="4661363"/>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Đối</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thủ</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Tree>
    <p:extLst>
      <p:ext uri="{BB962C8B-B14F-4D97-AF65-F5344CB8AC3E}">
        <p14:creationId xmlns:p14="http://schemas.microsoft.com/office/powerpoint/2010/main" val="288687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形 1">
            <a:extLst>
              <a:ext uri="{FF2B5EF4-FFF2-40B4-BE49-F238E27FC236}">
                <a16:creationId xmlns:a16="http://schemas.microsoft.com/office/drawing/2014/main" id="{7F352F26-8FD7-429E-ACB8-25AB4B1B6C2D}"/>
              </a:ext>
            </a:extLst>
          </p:cNvPr>
          <p:cNvPicPr>
            <a:picLocks noChangeAspect="1"/>
          </p:cNvPicPr>
          <p:nvPr/>
        </p:nvPicPr>
        <p:blipFill>
          <a:blip r:embed="rId3"/>
          <a:stretch>
            <a:fillRect/>
          </a:stretch>
        </p:blipFill>
        <p:spPr>
          <a:xfrm>
            <a:off x="8387443" y="5073333"/>
            <a:ext cx="1140462" cy="1496856"/>
          </a:xfrm>
          <a:prstGeom prst="rect">
            <a:avLst/>
          </a:prstGeom>
        </p:spPr>
      </p:pic>
      <p:pic>
        <p:nvPicPr>
          <p:cNvPr id="19" name="图片 3">
            <a:extLst>
              <a:ext uri="{FF2B5EF4-FFF2-40B4-BE49-F238E27FC236}">
                <a16:creationId xmlns:a16="http://schemas.microsoft.com/office/drawing/2014/main" id="{8CFDFD90-6CF5-4869-990F-93A146947B27}"/>
              </a:ext>
            </a:extLst>
          </p:cNvPr>
          <p:cNvPicPr>
            <a:picLocks noChangeAspect="1"/>
          </p:cNvPicPr>
          <p:nvPr/>
        </p:nvPicPr>
        <p:blipFill>
          <a:blip r:embed="rId4"/>
          <a:stretch>
            <a:fillRect/>
          </a:stretch>
        </p:blipFill>
        <p:spPr>
          <a:xfrm>
            <a:off x="9393458" y="5299411"/>
            <a:ext cx="871429" cy="1135650"/>
          </a:xfrm>
          <a:prstGeom prst="rect">
            <a:avLst/>
          </a:prstGeom>
        </p:spPr>
      </p:pic>
      <p:pic>
        <p:nvPicPr>
          <p:cNvPr id="20" name="图片 8">
            <a:extLst>
              <a:ext uri="{FF2B5EF4-FFF2-40B4-BE49-F238E27FC236}">
                <a16:creationId xmlns:a16="http://schemas.microsoft.com/office/drawing/2014/main" id="{466D79D3-000E-44A5-80DC-3D0B14BA8C0A}"/>
              </a:ext>
            </a:extLst>
          </p:cNvPr>
          <p:cNvPicPr>
            <a:picLocks noChangeAspect="1"/>
          </p:cNvPicPr>
          <p:nvPr/>
        </p:nvPicPr>
        <p:blipFill>
          <a:blip r:embed="rId5"/>
          <a:stretch>
            <a:fillRect/>
          </a:stretch>
        </p:blipFill>
        <p:spPr>
          <a:xfrm>
            <a:off x="10124870" y="5479515"/>
            <a:ext cx="617028" cy="964133"/>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669470" y="391698"/>
            <a:ext cx="4628014" cy="436099"/>
            <a:chOff x="6709970" y="2035461"/>
            <a:chExt cx="4628014" cy="436099"/>
          </a:xfrm>
        </p:grpSpPr>
        <p:sp>
          <p:nvSpPr>
            <p:cNvPr id="29" name="矩形 28"/>
            <p:cNvSpPr/>
            <p:nvPr/>
          </p:nvSpPr>
          <p:spPr>
            <a:xfrm>
              <a:off x="6709970" y="2035461"/>
              <a:ext cx="436099" cy="436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04</a:t>
              </a:r>
              <a:endParaRPr lang="zh-CN" altLang="en-US" sz="1600" dirty="0">
                <a:latin typeface="华文细黑" panose="02010600040101010101" pitchFamily="2" charset="-122"/>
                <a:ea typeface="华文细黑" panose="02010600040101010101" pitchFamily="2" charset="-122"/>
              </a:endParaRPr>
            </a:p>
          </p:txBody>
        </p:sp>
        <p:sp>
          <p:nvSpPr>
            <p:cNvPr id="30" name="矩形 29"/>
            <p:cNvSpPr/>
            <p:nvPr/>
          </p:nvSpPr>
          <p:spPr>
            <a:xfrm>
              <a:off x="7157207" y="2105777"/>
              <a:ext cx="4180777" cy="295466"/>
            </a:xfrm>
            <a:prstGeom prst="rect">
              <a:avLst/>
            </a:prstGeom>
          </p:spPr>
          <p:txBody>
            <a:bodyPr wrap="square">
              <a:spAutoFit/>
            </a:bodyPr>
            <a:lstStyle/>
            <a:p>
              <a:pPr>
                <a:lnSpc>
                  <a:spcPct val="120000"/>
                </a:lnSpc>
              </a:pP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4</a:t>
              </a:r>
              <a:endParaRPr lang="zh-CN" altLang="en-US"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7" name="Rectangle 16">
            <a:extLst>
              <a:ext uri="{FF2B5EF4-FFF2-40B4-BE49-F238E27FC236}">
                <a16:creationId xmlns:a16="http://schemas.microsoft.com/office/drawing/2014/main" id="{53A32142-7ECF-40B6-90EE-F40C467C18CC}"/>
              </a:ext>
            </a:extLst>
          </p:cNvPr>
          <p:cNvSpPr/>
          <p:nvPr/>
        </p:nvSpPr>
        <p:spPr>
          <a:xfrm>
            <a:off x="597385" y="1153887"/>
            <a:ext cx="10880273" cy="4832092"/>
          </a:xfrm>
          <a:prstGeom prst="rect">
            <a:avLst/>
          </a:prstGeom>
        </p:spPr>
        <p:txBody>
          <a:bodyPr wrap="square">
            <a:spAutoFit/>
          </a:bodyPr>
          <a:lstStyle/>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4. 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vang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chuyển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dẫn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bằng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những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bước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khỏe</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khoắn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Bỗng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cảm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thảng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thốt: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một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lung lay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rồi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đâm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đau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tập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tễnh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cùng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Nhìn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bè</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lướt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qua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mặt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hoe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vì</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dặn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p>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đã</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rút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bao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giờ</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chủ</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quan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dù</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việc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28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r">
              <a:defRPr/>
            </a:pPr>
            <a:r>
              <a:rPr lang="en-US" b="1" i="1" dirty="0">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b="1" dirty="0">
                <a:latin typeface="#9Slide03 Open Sans" panose="020B0606030504020204" pitchFamily="34" charset="0"/>
                <a:ea typeface="#9Slide03 Open Sans" panose="020B0606030504020204" pitchFamily="34" charset="0"/>
                <a:cs typeface="#9Slide03 Open Sans" panose="020B0606030504020204" pitchFamily="34" charset="0"/>
              </a:rPr>
              <a:t> XUÂN HOÀNG</a:t>
            </a:r>
          </a:p>
        </p:txBody>
      </p:sp>
    </p:spTree>
    <p:extLst>
      <p:ext uri="{BB962C8B-B14F-4D97-AF65-F5344CB8AC3E}">
        <p14:creationId xmlns:p14="http://schemas.microsoft.com/office/powerpoint/2010/main" val="2037201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586785" y="379175"/>
            <a:ext cx="36054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954075" y="987450"/>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6" name="TextBox 45">
            <a:extLst>
              <a:ext uri="{FF2B5EF4-FFF2-40B4-BE49-F238E27FC236}">
                <a16:creationId xmlns:a16="http://schemas.microsoft.com/office/drawing/2014/main" id="{157BAC26-7502-4D3C-BF6C-E4D412AE1E1C}"/>
              </a:ext>
            </a:extLst>
          </p:cNvPr>
          <p:cNvSpPr txBox="1"/>
          <p:nvPr/>
        </p:nvSpPr>
        <p:spPr>
          <a:xfrm>
            <a:off x="3156858" y="1414294"/>
            <a:ext cx="8651230"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đấu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thao</a:t>
            </a:r>
            <a:endParaRPr lang="en-US" sz="2400" b="1" dirty="0">
              <a:latin typeface="#9Slide03 BoosterNextFYBlack" panose="02000A03000000020004" pitchFamily="2" charset="0"/>
              <a:cs typeface="Times New Roman" pitchFamily="18" charset="0"/>
            </a:endParaRPr>
          </a:p>
        </p:txBody>
      </p:sp>
      <p:sp>
        <p:nvSpPr>
          <p:cNvPr id="72" name="矩形 46">
            <a:extLst>
              <a:ext uri="{FF2B5EF4-FFF2-40B4-BE49-F238E27FC236}">
                <a16:creationId xmlns:a16="http://schemas.microsoft.com/office/drawing/2014/main" id="{EB6C1989-C279-48AE-8B14-831A9F810CC6}"/>
              </a:ext>
            </a:extLst>
          </p:cNvPr>
          <p:cNvSpPr/>
          <p:nvPr/>
        </p:nvSpPr>
        <p:spPr>
          <a:xfrm>
            <a:off x="773686" y="1423759"/>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Vận</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động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viên</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grpSp>
        <p:nvGrpSpPr>
          <p:cNvPr id="8" name="Group 7">
            <a:extLst>
              <a:ext uri="{FF2B5EF4-FFF2-40B4-BE49-F238E27FC236}">
                <a16:creationId xmlns:a16="http://schemas.microsoft.com/office/drawing/2014/main" id="{295E834E-E4F1-400F-8790-EEED5EE3AC23}"/>
              </a:ext>
            </a:extLst>
          </p:cNvPr>
          <p:cNvGrpSpPr/>
          <p:nvPr/>
        </p:nvGrpSpPr>
        <p:grpSpPr>
          <a:xfrm>
            <a:off x="3108124" y="2144485"/>
            <a:ext cx="6643777" cy="3869872"/>
            <a:chOff x="3108124" y="2144485"/>
            <a:chExt cx="6643777" cy="3869872"/>
          </a:xfrm>
        </p:grpSpPr>
        <p:grpSp>
          <p:nvGrpSpPr>
            <p:cNvPr id="33" name="组合 46">
              <a:extLst>
                <a:ext uri="{FF2B5EF4-FFF2-40B4-BE49-F238E27FC236}">
                  <a16:creationId xmlns:a16="http://schemas.microsoft.com/office/drawing/2014/main" id="{32985D1D-1349-4E82-879E-54B58C0375C1}"/>
                </a:ext>
              </a:extLst>
            </p:cNvPr>
            <p:cNvGrpSpPr/>
            <p:nvPr/>
          </p:nvGrpSpPr>
          <p:grpSpPr>
            <a:xfrm>
              <a:off x="3108124" y="2144485"/>
              <a:ext cx="6643777" cy="3869872"/>
              <a:chOff x="1525378" y="1913206"/>
              <a:chExt cx="2216628" cy="2216628"/>
            </a:xfrm>
          </p:grpSpPr>
          <p:sp>
            <p:nvSpPr>
              <p:cNvPr id="34" name="矩形 47">
                <a:extLst>
                  <a:ext uri="{FF2B5EF4-FFF2-40B4-BE49-F238E27FC236}">
                    <a16:creationId xmlns:a16="http://schemas.microsoft.com/office/drawing/2014/main" id="{65D1319A-04E8-465C-BC2B-7282298F0AC5}"/>
                  </a:ext>
                </a:extLst>
              </p:cNvPr>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8">
                <a:extLst>
                  <a:ext uri="{FF2B5EF4-FFF2-40B4-BE49-F238E27FC236}">
                    <a16:creationId xmlns:a16="http://schemas.microsoft.com/office/drawing/2014/main" id="{CA6F9315-1DB9-4F00-8ED1-33396C8BB64F}"/>
                  </a:ext>
                </a:extLst>
              </p:cNvPr>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8" name="Picture 18" descr="Usan">
              <a:extLst>
                <a:ext uri="{FF2B5EF4-FFF2-40B4-BE49-F238E27FC236}">
                  <a16:creationId xmlns:a16="http://schemas.microsoft.com/office/drawing/2014/main" id="{900A86A9-17B4-4AFB-9856-0AC053444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288" y="2606564"/>
              <a:ext cx="5058420" cy="291831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grpSp>
      <p:pic>
        <p:nvPicPr>
          <p:cNvPr id="52" name="图片 55">
            <a:extLst>
              <a:ext uri="{FF2B5EF4-FFF2-40B4-BE49-F238E27FC236}">
                <a16:creationId xmlns:a16="http://schemas.microsoft.com/office/drawing/2014/main" id="{226CEC9C-A88F-4551-9E44-016E45C7CC7A}"/>
              </a:ext>
            </a:extLst>
          </p:cNvPr>
          <p:cNvPicPr>
            <a:picLocks noChangeAspect="1"/>
          </p:cNvPicPr>
          <p:nvPr/>
        </p:nvPicPr>
        <p:blipFill>
          <a:blip r:embed="rId4"/>
          <a:stretch>
            <a:fillRect/>
          </a:stretch>
        </p:blipFill>
        <p:spPr>
          <a:xfrm>
            <a:off x="10610066" y="5227333"/>
            <a:ext cx="1042276" cy="1321685"/>
          </a:xfrm>
          <a:prstGeom prst="rect">
            <a:avLst/>
          </a:prstGeom>
        </p:spPr>
      </p:pic>
      <p:pic>
        <p:nvPicPr>
          <p:cNvPr id="58" name="图片 56">
            <a:extLst>
              <a:ext uri="{FF2B5EF4-FFF2-40B4-BE49-F238E27FC236}">
                <a16:creationId xmlns:a16="http://schemas.microsoft.com/office/drawing/2014/main" id="{8963EBE6-938B-49CD-8AA3-D3425F10655B}"/>
              </a:ext>
            </a:extLst>
          </p:cNvPr>
          <p:cNvPicPr>
            <a:picLocks noChangeAspect="1"/>
          </p:cNvPicPr>
          <p:nvPr/>
        </p:nvPicPr>
        <p:blipFill>
          <a:blip r:embed="rId5"/>
          <a:stretch>
            <a:fillRect/>
          </a:stretch>
        </p:blipFill>
        <p:spPr>
          <a:xfrm>
            <a:off x="681204" y="4981910"/>
            <a:ext cx="1284068" cy="1382879"/>
          </a:xfrm>
          <a:prstGeom prst="rect">
            <a:avLst/>
          </a:prstGeom>
        </p:spPr>
      </p:pic>
    </p:spTree>
    <p:extLst>
      <p:ext uri="{BB962C8B-B14F-4D97-AF65-F5344CB8AC3E}">
        <p14:creationId xmlns:p14="http://schemas.microsoft.com/office/powerpoint/2010/main" val="397933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586785" y="379175"/>
            <a:ext cx="36054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32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954075" y="987450"/>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6" name="TextBox 45">
            <a:extLst>
              <a:ext uri="{FF2B5EF4-FFF2-40B4-BE49-F238E27FC236}">
                <a16:creationId xmlns:a16="http://schemas.microsoft.com/office/drawing/2014/main" id="{157BAC26-7502-4D3C-BF6C-E4D412AE1E1C}"/>
              </a:ext>
            </a:extLst>
          </p:cNvPr>
          <p:cNvSpPr txBox="1"/>
          <p:nvPr/>
        </p:nvSpPr>
        <p:spPr>
          <a:xfrm>
            <a:off x="3156858" y="1423759"/>
            <a:ext cx="8651230"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Hoảng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hốt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vì</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bất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ngờ</a:t>
            </a:r>
            <a:endParaRPr lang="en-US" sz="2400" b="1" dirty="0">
              <a:latin typeface="#9Slide03 BoosterNextFYBlack" panose="02000A03000000020004" pitchFamily="2" charset="0"/>
              <a:cs typeface="Times New Roman" pitchFamily="18" charset="0"/>
            </a:endParaRPr>
          </a:p>
        </p:txBody>
      </p:sp>
      <p:sp>
        <p:nvSpPr>
          <p:cNvPr id="72" name="矩形 46">
            <a:extLst>
              <a:ext uri="{FF2B5EF4-FFF2-40B4-BE49-F238E27FC236}">
                <a16:creationId xmlns:a16="http://schemas.microsoft.com/office/drawing/2014/main" id="{EB6C1989-C279-48AE-8B14-831A9F810CC6}"/>
              </a:ext>
            </a:extLst>
          </p:cNvPr>
          <p:cNvSpPr/>
          <p:nvPr/>
        </p:nvSpPr>
        <p:spPr>
          <a:xfrm>
            <a:off x="773686" y="1423759"/>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Thảng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thốt</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pic>
        <p:nvPicPr>
          <p:cNvPr id="52" name="图片 55">
            <a:extLst>
              <a:ext uri="{FF2B5EF4-FFF2-40B4-BE49-F238E27FC236}">
                <a16:creationId xmlns:a16="http://schemas.microsoft.com/office/drawing/2014/main" id="{226CEC9C-A88F-4551-9E44-016E45C7CC7A}"/>
              </a:ext>
            </a:extLst>
          </p:cNvPr>
          <p:cNvPicPr>
            <a:picLocks noChangeAspect="1"/>
          </p:cNvPicPr>
          <p:nvPr/>
        </p:nvPicPr>
        <p:blipFill>
          <a:blip r:embed="rId3"/>
          <a:stretch>
            <a:fillRect/>
          </a:stretch>
        </p:blipFill>
        <p:spPr>
          <a:xfrm>
            <a:off x="10610066" y="5227333"/>
            <a:ext cx="1042276" cy="1321685"/>
          </a:xfrm>
          <a:prstGeom prst="rect">
            <a:avLst/>
          </a:prstGeom>
        </p:spPr>
      </p:pic>
      <p:pic>
        <p:nvPicPr>
          <p:cNvPr id="58" name="图片 56">
            <a:extLst>
              <a:ext uri="{FF2B5EF4-FFF2-40B4-BE49-F238E27FC236}">
                <a16:creationId xmlns:a16="http://schemas.microsoft.com/office/drawing/2014/main" id="{8963EBE6-938B-49CD-8AA3-D3425F10655B}"/>
              </a:ext>
            </a:extLst>
          </p:cNvPr>
          <p:cNvPicPr>
            <a:picLocks noChangeAspect="1"/>
          </p:cNvPicPr>
          <p:nvPr/>
        </p:nvPicPr>
        <p:blipFill>
          <a:blip r:embed="rId4"/>
          <a:stretch>
            <a:fillRect/>
          </a:stretch>
        </p:blipFill>
        <p:spPr>
          <a:xfrm>
            <a:off x="681204" y="4981910"/>
            <a:ext cx="1284068" cy="1382879"/>
          </a:xfrm>
          <a:prstGeom prst="rect">
            <a:avLst/>
          </a:prstGeom>
        </p:spPr>
      </p:pic>
      <p:grpSp>
        <p:nvGrpSpPr>
          <p:cNvPr id="8" name="Group 7">
            <a:extLst>
              <a:ext uri="{FF2B5EF4-FFF2-40B4-BE49-F238E27FC236}">
                <a16:creationId xmlns:a16="http://schemas.microsoft.com/office/drawing/2014/main" id="{52404E80-2020-4E82-B981-7976BE3EC268}"/>
              </a:ext>
            </a:extLst>
          </p:cNvPr>
          <p:cNvGrpSpPr/>
          <p:nvPr/>
        </p:nvGrpSpPr>
        <p:grpSpPr>
          <a:xfrm>
            <a:off x="3108124" y="2144485"/>
            <a:ext cx="6643777" cy="3869872"/>
            <a:chOff x="3108124" y="2144485"/>
            <a:chExt cx="6643777" cy="3869872"/>
          </a:xfrm>
        </p:grpSpPr>
        <p:grpSp>
          <p:nvGrpSpPr>
            <p:cNvPr id="33" name="组合 46">
              <a:extLst>
                <a:ext uri="{FF2B5EF4-FFF2-40B4-BE49-F238E27FC236}">
                  <a16:creationId xmlns:a16="http://schemas.microsoft.com/office/drawing/2014/main" id="{32985D1D-1349-4E82-879E-54B58C0375C1}"/>
                </a:ext>
              </a:extLst>
            </p:cNvPr>
            <p:cNvGrpSpPr/>
            <p:nvPr/>
          </p:nvGrpSpPr>
          <p:grpSpPr>
            <a:xfrm>
              <a:off x="3108124" y="2144485"/>
              <a:ext cx="6643777" cy="3869872"/>
              <a:chOff x="1525378" y="1913206"/>
              <a:chExt cx="2216628" cy="2216628"/>
            </a:xfrm>
          </p:grpSpPr>
          <p:sp>
            <p:nvSpPr>
              <p:cNvPr id="34" name="矩形 47">
                <a:extLst>
                  <a:ext uri="{FF2B5EF4-FFF2-40B4-BE49-F238E27FC236}">
                    <a16:creationId xmlns:a16="http://schemas.microsoft.com/office/drawing/2014/main" id="{65D1319A-04E8-465C-BC2B-7282298F0AC5}"/>
                  </a:ext>
                </a:extLst>
              </p:cNvPr>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48">
                <a:extLst>
                  <a:ext uri="{FF2B5EF4-FFF2-40B4-BE49-F238E27FC236}">
                    <a16:creationId xmlns:a16="http://schemas.microsoft.com/office/drawing/2014/main" id="{CA6F9315-1DB9-4F00-8ED1-33396C8BB64F}"/>
                  </a:ext>
                </a:extLst>
              </p:cNvPr>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Picture 2">
              <a:extLst>
                <a:ext uri="{FF2B5EF4-FFF2-40B4-BE49-F238E27FC236}">
                  <a16:creationId xmlns:a16="http://schemas.microsoft.com/office/drawing/2014/main" id="{20D4BC46-2E73-4D6B-8F55-0ECC3FD35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569" y="2494512"/>
              <a:ext cx="5344886" cy="33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Oval 3">
            <a:extLst>
              <a:ext uri="{FF2B5EF4-FFF2-40B4-BE49-F238E27FC236}">
                <a16:creationId xmlns:a16="http://schemas.microsoft.com/office/drawing/2014/main" id="{FA826DCB-02DD-4E9D-AE59-A31CFC6C9448}"/>
              </a:ext>
            </a:extLst>
          </p:cNvPr>
          <p:cNvSpPr>
            <a:spLocks noChangeArrowheads="1"/>
          </p:cNvSpPr>
          <p:nvPr/>
        </p:nvSpPr>
        <p:spPr bwMode="auto">
          <a:xfrm>
            <a:off x="6131324" y="2864415"/>
            <a:ext cx="1763261" cy="1272268"/>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u="sng">
              <a:solidFill>
                <a:srgbClr val="FF00FF"/>
              </a:solidFill>
              <a:latin typeface="Times New Roman" panose="02020603050405020304" pitchFamily="18" charset="0"/>
            </a:endParaRPr>
          </a:p>
        </p:txBody>
      </p:sp>
    </p:spTree>
    <p:extLst>
      <p:ext uri="{BB962C8B-B14F-4D97-AF65-F5344CB8AC3E}">
        <p14:creationId xmlns:p14="http://schemas.microsoft.com/office/powerpoint/2010/main" val="390093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14">
            <a:extLst>
              <a:ext uri="{FF2B5EF4-FFF2-40B4-BE49-F238E27FC236}">
                <a16:creationId xmlns:a16="http://schemas.microsoft.com/office/drawing/2014/main" id="{EEA57D00-1CE5-487B-8D6C-EB7B32FBCC96}"/>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714336" y="247420"/>
            <a:ext cx="29958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err="1">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3200" b="0" i="0" u="none" strike="noStrike" kern="1200" cap="none" spc="0" normalizeH="0" baseline="0" noProof="0" dirty="0">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3200" b="0" i="0" u="none" strike="noStrike" kern="1200" cap="none" spc="0" normalizeH="0" baseline="0" noProof="0" dirty="0">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3200" b="0" i="0" u="none" strike="noStrike" kern="1200" cap="none" spc="0" normalizeH="0" baseline="0" noProof="0" dirty="0" err="1">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3200" b="0" i="0" u="none" strike="noStrike" kern="1200" cap="none" spc="0" normalizeH="0" baseline="0" noProof="0" dirty="0">
              <a:ln>
                <a:noFill/>
              </a:ln>
              <a:solidFill>
                <a:schemeClr val="accent6">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1" name="TextBox 40">
            <a:extLst>
              <a:ext uri="{FF2B5EF4-FFF2-40B4-BE49-F238E27FC236}">
                <a16:creationId xmlns:a16="http://schemas.microsoft.com/office/drawing/2014/main" id="{85611AA2-D118-4D7A-9D1F-5EBC5EFCFD5B}"/>
              </a:ext>
            </a:extLst>
          </p:cNvPr>
          <p:cNvSpPr txBox="1"/>
          <p:nvPr/>
        </p:nvSpPr>
        <p:spPr>
          <a:xfrm>
            <a:off x="3813835" y="2237919"/>
            <a:ext cx="3902528"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Hoảng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hốt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vì</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bất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ngờ</a:t>
            </a:r>
            <a:endParaRPr lang="en-US" sz="2400" b="1" dirty="0">
              <a:latin typeface="#9Slide03 BoosterNextFYBlack" panose="02000A03000000020004" pitchFamily="2" charset="0"/>
              <a:cs typeface="Times New Roman" pitchFamily="18" charset="0"/>
            </a:endParaRPr>
          </a:p>
        </p:txBody>
      </p:sp>
      <p:sp>
        <p:nvSpPr>
          <p:cNvPr id="42" name="矩形 46">
            <a:extLst>
              <a:ext uri="{FF2B5EF4-FFF2-40B4-BE49-F238E27FC236}">
                <a16:creationId xmlns:a16="http://schemas.microsoft.com/office/drawing/2014/main" id="{99D9E7AA-89B7-4DE7-8CE5-ECB8749E8E2C}"/>
              </a:ext>
            </a:extLst>
          </p:cNvPr>
          <p:cNvSpPr/>
          <p:nvPr/>
        </p:nvSpPr>
        <p:spPr>
          <a:xfrm>
            <a:off x="1383324" y="2245631"/>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Thảng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thốt</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
        <p:nvSpPr>
          <p:cNvPr id="43" name="TextBox 42">
            <a:extLst>
              <a:ext uri="{FF2B5EF4-FFF2-40B4-BE49-F238E27FC236}">
                <a16:creationId xmlns:a16="http://schemas.microsoft.com/office/drawing/2014/main" id="{DC5FBA97-2555-48FD-82CD-E6F95A673436}"/>
              </a:ext>
            </a:extLst>
          </p:cNvPr>
          <p:cNvSpPr txBox="1"/>
          <p:nvPr/>
        </p:nvSpPr>
        <p:spPr>
          <a:xfrm>
            <a:off x="3813835" y="1552438"/>
            <a:ext cx="3902528" cy="461665"/>
          </a:xfrm>
          <a:prstGeom prst="rect">
            <a:avLst/>
          </a:prstGeom>
          <a:noFill/>
        </p:spPr>
        <p:txBody>
          <a:bodyPr wrap="square">
            <a:spAutoFit/>
          </a:bodyPr>
          <a:lstStyle/>
          <a:p>
            <a:pPr algn="just">
              <a:defRPr/>
            </a:pP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đấu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thao</a:t>
            </a:r>
            <a:endParaRPr lang="en-US" sz="2400" b="1" dirty="0">
              <a:latin typeface="#9Slide03 BoosterNextFYBlack" panose="02000A03000000020004" pitchFamily="2" charset="0"/>
              <a:cs typeface="Times New Roman" pitchFamily="18" charset="0"/>
            </a:endParaRPr>
          </a:p>
        </p:txBody>
      </p:sp>
      <p:sp>
        <p:nvSpPr>
          <p:cNvPr id="44" name="矩形 46">
            <a:extLst>
              <a:ext uri="{FF2B5EF4-FFF2-40B4-BE49-F238E27FC236}">
                <a16:creationId xmlns:a16="http://schemas.microsoft.com/office/drawing/2014/main" id="{AA515CD1-9039-47DD-90B2-630F067D96F7}"/>
              </a:ext>
            </a:extLst>
          </p:cNvPr>
          <p:cNvSpPr/>
          <p:nvPr/>
        </p:nvSpPr>
        <p:spPr>
          <a:xfrm>
            <a:off x="1383324" y="1538661"/>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Vận</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động</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viên</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
        <p:nvSpPr>
          <p:cNvPr id="45" name="矩形 46">
            <a:extLst>
              <a:ext uri="{FF2B5EF4-FFF2-40B4-BE49-F238E27FC236}">
                <a16:creationId xmlns:a16="http://schemas.microsoft.com/office/drawing/2014/main" id="{8A7C09A2-865B-4F91-B867-411EA7535A8A}"/>
              </a:ext>
            </a:extLst>
          </p:cNvPr>
          <p:cNvSpPr/>
          <p:nvPr/>
        </p:nvSpPr>
        <p:spPr>
          <a:xfrm>
            <a:off x="1394462" y="2952601"/>
            <a:ext cx="2383172"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Chủ</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quan</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
        <p:nvSpPr>
          <p:cNvPr id="60" name="TextBox 59">
            <a:extLst>
              <a:ext uri="{FF2B5EF4-FFF2-40B4-BE49-F238E27FC236}">
                <a16:creationId xmlns:a16="http://schemas.microsoft.com/office/drawing/2014/main" id="{176EE9C8-6B5F-4843-8C40-D2B838D026F3}"/>
              </a:ext>
            </a:extLst>
          </p:cNvPr>
          <p:cNvSpPr txBox="1"/>
          <p:nvPr/>
        </p:nvSpPr>
        <p:spPr>
          <a:xfrm>
            <a:off x="3788772" y="2923400"/>
            <a:ext cx="6688498" cy="461665"/>
          </a:xfrm>
          <a:prstGeom prst="rect">
            <a:avLst/>
          </a:prstGeom>
          <a:noFill/>
        </p:spPr>
        <p:txBody>
          <a:bodyPr wrap="square">
            <a:spAutoFit/>
          </a:bodyPr>
          <a:lstStyle/>
          <a:p>
            <a:r>
              <a:rPr lang="en-US" sz="2400" b="1" dirty="0" err="1">
                <a:latin typeface="#9Slide03 BoosterNextFYBlack" panose="02000A03000000020004" pitchFamily="2" charset="0"/>
                <a:cs typeface="Times New Roman" pitchFamily="18" charset="0"/>
              </a:rPr>
              <a:t>tự</a:t>
            </a:r>
            <a:r>
              <a:rPr lang="en-US" sz="2400" b="1" dirty="0">
                <a:latin typeface="#9Slide03 BoosterNextFYBlack" panose="02000A03000000020004" pitchFamily="2" charset="0"/>
                <a:cs typeface="Times New Roman" pitchFamily="18" charset="0"/>
              </a:rPr>
              <a:t> tin </a:t>
            </a:r>
            <a:r>
              <a:rPr lang="en-US" sz="2400" b="1" dirty="0" err="1">
                <a:latin typeface="#9Slide03 BoosterNextFYBlack" panose="02000A03000000020004" pitchFamily="2" charset="0"/>
                <a:cs typeface="Times New Roman" pitchFamily="18" charset="0"/>
              </a:rPr>
              <a:t>quá</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mức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lường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trước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khó</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khăn</a:t>
            </a:r>
            <a:r>
              <a:rPr lang="en-US" sz="2400" b="1" dirty="0">
                <a:latin typeface="#9Slide03 BoosterNextFYBlack" panose="02000A03000000020004" pitchFamily="2" charset="0"/>
                <a:cs typeface="Times New Roman" pitchFamily="18" charset="0"/>
              </a:rPr>
              <a:t>.</a:t>
            </a:r>
            <a:endParaRPr lang="en-US" sz="2400" dirty="0">
              <a:latin typeface="#9Slide03 BoosterNextFYBlack" panose="02000A03000000020004" pitchFamily="2" charset="0"/>
            </a:endParaRPr>
          </a:p>
        </p:txBody>
      </p:sp>
      <p:pic>
        <p:nvPicPr>
          <p:cNvPr id="72" name="图形 1">
            <a:extLst>
              <a:ext uri="{FF2B5EF4-FFF2-40B4-BE49-F238E27FC236}">
                <a16:creationId xmlns:a16="http://schemas.microsoft.com/office/drawing/2014/main" id="{3A38E1E2-F833-457F-AA42-895B06D8C89B}"/>
              </a:ext>
            </a:extLst>
          </p:cNvPr>
          <p:cNvPicPr>
            <a:picLocks noChangeAspect="1"/>
          </p:cNvPicPr>
          <p:nvPr/>
        </p:nvPicPr>
        <p:blipFill>
          <a:blip r:embed="rId3"/>
          <a:stretch>
            <a:fillRect/>
          </a:stretch>
        </p:blipFill>
        <p:spPr>
          <a:xfrm>
            <a:off x="7253022" y="4687873"/>
            <a:ext cx="1241628" cy="1629636"/>
          </a:xfrm>
          <a:prstGeom prst="rect">
            <a:avLst/>
          </a:prstGeom>
        </p:spPr>
      </p:pic>
      <p:pic>
        <p:nvPicPr>
          <p:cNvPr id="73" name="图片 3">
            <a:extLst>
              <a:ext uri="{FF2B5EF4-FFF2-40B4-BE49-F238E27FC236}">
                <a16:creationId xmlns:a16="http://schemas.microsoft.com/office/drawing/2014/main" id="{BA67D59F-D9D8-44B6-96BC-C4A7BF9E2F56}"/>
              </a:ext>
            </a:extLst>
          </p:cNvPr>
          <p:cNvPicPr>
            <a:picLocks noChangeAspect="1"/>
          </p:cNvPicPr>
          <p:nvPr/>
        </p:nvPicPr>
        <p:blipFill>
          <a:blip r:embed="rId4"/>
          <a:stretch>
            <a:fillRect/>
          </a:stretch>
        </p:blipFill>
        <p:spPr>
          <a:xfrm>
            <a:off x="8337613" y="4483774"/>
            <a:ext cx="1414574" cy="1843477"/>
          </a:xfrm>
          <a:prstGeom prst="rect">
            <a:avLst/>
          </a:prstGeom>
        </p:spPr>
      </p:pic>
      <p:pic>
        <p:nvPicPr>
          <p:cNvPr id="74" name="图片 8">
            <a:extLst>
              <a:ext uri="{FF2B5EF4-FFF2-40B4-BE49-F238E27FC236}">
                <a16:creationId xmlns:a16="http://schemas.microsoft.com/office/drawing/2014/main" id="{2B38D7C3-1CC9-4BB3-9361-E2151D14BAED}"/>
              </a:ext>
            </a:extLst>
          </p:cNvPr>
          <p:cNvPicPr>
            <a:picLocks noChangeAspect="1"/>
          </p:cNvPicPr>
          <p:nvPr/>
        </p:nvPicPr>
        <p:blipFill>
          <a:blip r:embed="rId5"/>
          <a:stretch>
            <a:fillRect/>
          </a:stretch>
        </p:blipFill>
        <p:spPr>
          <a:xfrm>
            <a:off x="9579241" y="4686323"/>
            <a:ext cx="1118435" cy="1747603"/>
          </a:xfrm>
          <a:prstGeom prst="rect">
            <a:avLst/>
          </a:prstGeom>
        </p:spPr>
      </p:pic>
      <p:pic>
        <p:nvPicPr>
          <p:cNvPr id="75" name="图片 10">
            <a:extLst>
              <a:ext uri="{FF2B5EF4-FFF2-40B4-BE49-F238E27FC236}">
                <a16:creationId xmlns:a16="http://schemas.microsoft.com/office/drawing/2014/main" id="{2CE5D3CD-05A8-4166-A2EB-5E11137C06A1}"/>
              </a:ext>
            </a:extLst>
          </p:cNvPr>
          <p:cNvPicPr>
            <a:picLocks noChangeAspect="1"/>
          </p:cNvPicPr>
          <p:nvPr/>
        </p:nvPicPr>
        <p:blipFill>
          <a:blip r:embed="rId6"/>
          <a:stretch>
            <a:fillRect/>
          </a:stretch>
        </p:blipFill>
        <p:spPr>
          <a:xfrm>
            <a:off x="1156395" y="3665550"/>
            <a:ext cx="3401785" cy="2637234"/>
          </a:xfrm>
          <a:prstGeom prst="rect">
            <a:avLst/>
          </a:prstGeom>
        </p:spPr>
      </p:pic>
      <p:pic>
        <p:nvPicPr>
          <p:cNvPr id="77" name="图片 26">
            <a:extLst>
              <a:ext uri="{FF2B5EF4-FFF2-40B4-BE49-F238E27FC236}">
                <a16:creationId xmlns:a16="http://schemas.microsoft.com/office/drawing/2014/main" id="{9E329C8A-FAA7-4B27-966A-7ADB2DF058FA}"/>
              </a:ext>
            </a:extLst>
          </p:cNvPr>
          <p:cNvPicPr>
            <a:picLocks noChangeAspect="1"/>
          </p:cNvPicPr>
          <p:nvPr/>
        </p:nvPicPr>
        <p:blipFill>
          <a:blip r:embed="rId7"/>
          <a:stretch>
            <a:fillRect/>
          </a:stretch>
        </p:blipFill>
        <p:spPr>
          <a:xfrm>
            <a:off x="10904080" y="5405512"/>
            <a:ext cx="570823" cy="746481"/>
          </a:xfrm>
          <a:prstGeom prst="rect">
            <a:avLst/>
          </a:prstGeom>
        </p:spPr>
      </p:pic>
    </p:spTree>
    <p:extLst>
      <p:ext uri="{BB962C8B-B14F-4D97-AF65-F5344CB8AC3E}">
        <p14:creationId xmlns:p14="http://schemas.microsoft.com/office/powerpoint/2010/main" val="107872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形 1">
            <a:extLst>
              <a:ext uri="{FF2B5EF4-FFF2-40B4-BE49-F238E27FC236}">
                <a16:creationId xmlns:a16="http://schemas.microsoft.com/office/drawing/2014/main" id="{7F352F26-8FD7-429E-ACB8-25AB4B1B6C2D}"/>
              </a:ext>
            </a:extLst>
          </p:cNvPr>
          <p:cNvPicPr>
            <a:picLocks noChangeAspect="1"/>
          </p:cNvPicPr>
          <p:nvPr/>
        </p:nvPicPr>
        <p:blipFill>
          <a:blip r:embed="rId3"/>
          <a:stretch>
            <a:fillRect/>
          </a:stretch>
        </p:blipFill>
        <p:spPr>
          <a:xfrm>
            <a:off x="8387443" y="5073333"/>
            <a:ext cx="1140462" cy="1496856"/>
          </a:xfrm>
          <a:prstGeom prst="rect">
            <a:avLst/>
          </a:prstGeom>
        </p:spPr>
      </p:pic>
      <p:pic>
        <p:nvPicPr>
          <p:cNvPr id="19" name="图片 3">
            <a:extLst>
              <a:ext uri="{FF2B5EF4-FFF2-40B4-BE49-F238E27FC236}">
                <a16:creationId xmlns:a16="http://schemas.microsoft.com/office/drawing/2014/main" id="{8CFDFD90-6CF5-4869-990F-93A146947B27}"/>
              </a:ext>
            </a:extLst>
          </p:cNvPr>
          <p:cNvPicPr>
            <a:picLocks noChangeAspect="1"/>
          </p:cNvPicPr>
          <p:nvPr/>
        </p:nvPicPr>
        <p:blipFill>
          <a:blip r:embed="rId4"/>
          <a:stretch>
            <a:fillRect/>
          </a:stretch>
        </p:blipFill>
        <p:spPr>
          <a:xfrm>
            <a:off x="9393458" y="5299411"/>
            <a:ext cx="871429" cy="1135650"/>
          </a:xfrm>
          <a:prstGeom prst="rect">
            <a:avLst/>
          </a:prstGeom>
        </p:spPr>
      </p:pic>
      <p:pic>
        <p:nvPicPr>
          <p:cNvPr id="20" name="图片 8">
            <a:extLst>
              <a:ext uri="{FF2B5EF4-FFF2-40B4-BE49-F238E27FC236}">
                <a16:creationId xmlns:a16="http://schemas.microsoft.com/office/drawing/2014/main" id="{466D79D3-000E-44A5-80DC-3D0B14BA8C0A}"/>
              </a:ext>
            </a:extLst>
          </p:cNvPr>
          <p:cNvPicPr>
            <a:picLocks noChangeAspect="1"/>
          </p:cNvPicPr>
          <p:nvPr/>
        </p:nvPicPr>
        <p:blipFill>
          <a:blip r:embed="rId5"/>
          <a:stretch>
            <a:fillRect/>
          </a:stretch>
        </p:blipFill>
        <p:spPr>
          <a:xfrm>
            <a:off x="10124870" y="5479515"/>
            <a:ext cx="617028" cy="964133"/>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669470" y="391698"/>
            <a:ext cx="4628014" cy="436099"/>
            <a:chOff x="6709970" y="2035461"/>
            <a:chExt cx="4628014" cy="436099"/>
          </a:xfrm>
        </p:grpSpPr>
        <p:sp>
          <p:nvSpPr>
            <p:cNvPr id="29" name="矩形 28"/>
            <p:cNvSpPr/>
            <p:nvPr/>
          </p:nvSpPr>
          <p:spPr>
            <a:xfrm>
              <a:off x="6709970" y="2035461"/>
              <a:ext cx="436099" cy="436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04</a:t>
              </a:r>
              <a:endParaRPr lang="zh-CN" altLang="en-US" sz="1600" dirty="0">
                <a:latin typeface="华文细黑" panose="02010600040101010101" pitchFamily="2" charset="-122"/>
                <a:ea typeface="华文细黑" panose="02010600040101010101" pitchFamily="2" charset="-122"/>
              </a:endParaRPr>
            </a:p>
          </p:txBody>
        </p:sp>
        <p:sp>
          <p:nvSpPr>
            <p:cNvPr id="30" name="矩形 29"/>
            <p:cNvSpPr/>
            <p:nvPr/>
          </p:nvSpPr>
          <p:spPr>
            <a:xfrm>
              <a:off x="7157207" y="2105777"/>
              <a:ext cx="4180777" cy="295466"/>
            </a:xfrm>
            <a:prstGeom prst="rect">
              <a:avLst/>
            </a:prstGeom>
          </p:spPr>
          <p:txBody>
            <a:bodyPr wrap="square">
              <a:spAutoFit/>
            </a:bodyPr>
            <a:lstStyle/>
            <a:p>
              <a:pPr>
                <a:lnSpc>
                  <a:spcPct val="120000"/>
                </a:lnSpc>
              </a:pP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1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4</a:t>
              </a:r>
              <a:endParaRPr lang="zh-CN" altLang="en-US" sz="11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7" name="Rectangle 16">
            <a:extLst>
              <a:ext uri="{FF2B5EF4-FFF2-40B4-BE49-F238E27FC236}">
                <a16:creationId xmlns:a16="http://schemas.microsoft.com/office/drawing/2014/main" id="{53A32142-7ECF-40B6-90EE-F40C467C18CC}"/>
              </a:ext>
            </a:extLst>
          </p:cNvPr>
          <p:cNvSpPr/>
          <p:nvPr/>
        </p:nvSpPr>
        <p:spPr>
          <a:xfrm>
            <a:off x="597385" y="1153887"/>
            <a:ext cx="10880273" cy="4832092"/>
          </a:xfrm>
          <a:prstGeom prst="rect">
            <a:avLst/>
          </a:prstGeom>
        </p:spPr>
        <p:txBody>
          <a:bodyPr wrap="square">
            <a:spAutoFit/>
          </a:bodyPr>
          <a:lstStyle/>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4. 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vang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rần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chuyển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động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thứ</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dẫn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đầu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bằng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những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bước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khỏe</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khoắn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Bỗng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cảm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vướng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thảng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thốt: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một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lung lay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rồi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đâm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đau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điếng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tập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tễnh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cùng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hẳn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Nhìn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bè</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lướt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qua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mặt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hoe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mắt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ân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hận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vì</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lời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cha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dặn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p>
          <a:p>
            <a:pPr algn="just">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đã</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rút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học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giá</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bao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giờ</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chủ</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quan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dù</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đó</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việc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nhỏ</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r>
              <a:rPr lang="en-US" sz="2800" b="1" dirty="0">
                <a:solidFill>
                  <a:srgbClr val="FF0000"/>
                </a:solidFill>
                <a:latin typeface="#9Slide03 Open Sans" panose="020B0606030504020204" pitchFamily="34" charset="0"/>
                <a:ea typeface="#9Slide03 Open Sans" panose="020B0606030504020204" pitchFamily="34" charset="0"/>
                <a:cs typeface="#9Slide03 Open Sans" panose="020B0606030504020204" pitchFamily="34" charset="0"/>
              </a:rPr>
              <a:t>//</a:t>
            </a:r>
            <a:endParaRPr lang="en-US" sz="2800" b="1" dirty="0">
              <a:latin typeface="#9Slide03 Open Sans" panose="020B0606030504020204" pitchFamily="34" charset="0"/>
              <a:ea typeface="#9Slide03 Open Sans" panose="020B0606030504020204" pitchFamily="34" charset="0"/>
              <a:cs typeface="#9Slide03 Open Sans" panose="020B0606030504020204" pitchFamily="34" charset="0"/>
            </a:endParaRPr>
          </a:p>
          <a:p>
            <a:pPr algn="r">
              <a:defRPr/>
            </a:pPr>
            <a:r>
              <a:rPr lang="en-US" b="1" i="1" dirty="0">
                <a:latin typeface="#9Slide03 Open Sans" panose="020B0606030504020204" pitchFamily="34" charset="0"/>
                <a:ea typeface="#9Slide03 Open Sans" panose="020B0606030504020204" pitchFamily="34" charset="0"/>
                <a:cs typeface="#9Slide03 Open Sans" panose="020B0606030504020204" pitchFamily="34" charset="0"/>
              </a:rPr>
              <a:t>Theo</a:t>
            </a:r>
            <a:r>
              <a:rPr lang="en-US" b="1" dirty="0">
                <a:latin typeface="#9Slide03 Open Sans" panose="020B0606030504020204" pitchFamily="34" charset="0"/>
                <a:ea typeface="#9Slide03 Open Sans" panose="020B0606030504020204" pitchFamily="34" charset="0"/>
                <a:cs typeface="#9Slide03 Open Sans" panose="020B0606030504020204" pitchFamily="34" charset="0"/>
              </a:rPr>
              <a:t> XUÂN HOÀNG</a:t>
            </a:r>
          </a:p>
        </p:txBody>
      </p:sp>
    </p:spTree>
    <p:extLst>
      <p:ext uri="{BB962C8B-B14F-4D97-AF65-F5344CB8AC3E}">
        <p14:creationId xmlns:p14="http://schemas.microsoft.com/office/powerpoint/2010/main" val="2427455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852417" y="4240467"/>
            <a:ext cx="1648545" cy="2163715"/>
          </a:xfrm>
          <a:prstGeom prst="rect">
            <a:avLst/>
          </a:prstGeom>
        </p:spPr>
      </p:pic>
      <p:pic>
        <p:nvPicPr>
          <p:cNvPr id="4" name="图片 3"/>
          <p:cNvPicPr>
            <a:picLocks noChangeAspect="1"/>
          </p:cNvPicPr>
          <p:nvPr/>
        </p:nvPicPr>
        <p:blipFill>
          <a:blip r:embed="rId9"/>
          <a:stretch>
            <a:fillRect/>
          </a:stretch>
        </p:blipFill>
        <p:spPr>
          <a:xfrm>
            <a:off x="7424875" y="4117496"/>
            <a:ext cx="1878171" cy="2447638"/>
          </a:xfrm>
          <a:prstGeom prst="rect">
            <a:avLst/>
          </a:prstGeom>
        </p:spPr>
      </p:pic>
      <p:pic>
        <p:nvPicPr>
          <p:cNvPr id="9" name="图片 8"/>
          <p:cNvPicPr>
            <a:picLocks noChangeAspect="1"/>
          </p:cNvPicPr>
          <p:nvPr/>
        </p:nvPicPr>
        <p:blipFill>
          <a:blip r:embed="rId10"/>
          <a:stretch>
            <a:fillRect/>
          </a:stretch>
        </p:blipFill>
        <p:spPr>
          <a:xfrm>
            <a:off x="9085027" y="4048073"/>
            <a:ext cx="1484979" cy="2320343"/>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236753"/>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rPr>
              <a:t>01</a:t>
            </a:r>
            <a:endParaRPr lang="zh-CN" altLang="en-US" sz="11500" b="1" dirty="0">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368979" y="2589038"/>
            <a:ext cx="5198596" cy="707886"/>
          </a:xfrm>
          <a:prstGeom prst="rect">
            <a:avLst/>
          </a:prstGeom>
          <a:noFill/>
        </p:spPr>
        <p:txBody>
          <a:bodyPr wrap="square" rtlCol="0">
            <a:spAutoFit/>
          </a:bodyPr>
          <a:lstStyle/>
          <a:p>
            <a:pPr algn="dist"/>
            <a:r>
              <a:rPr lang="en-US" altLang="zh-CN" sz="4000" dirty="0">
                <a:solidFill>
                  <a:schemeClr val="tx1">
                    <a:lumMod val="75000"/>
                    <a:lumOff val="2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KHỞI ĐỘNG</a:t>
            </a:r>
            <a:endParaRPr lang="zh-CN" altLang="en-US" sz="4000" dirty="0">
              <a:solidFill>
                <a:schemeClr val="tx1">
                  <a:lumMod val="75000"/>
                  <a:lumOff val="25000"/>
                </a:schemeClr>
              </a:solidFill>
              <a:latin typeface="#9Slide03 Open Sans ExtraBold" panose="020B0906030804020204" pitchFamily="34" charset="0"/>
              <a:ea typeface="微软雅黑" panose="020B0503020204020204" pitchFamily="34" charset="-122"/>
              <a:cs typeface="#9Slide03 Open Sans ExtraBold" panose="020B09060308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170404"/>
            <a:ext cx="10880271" cy="3170099"/>
          </a:xfrm>
          <a:prstGeom prst="rect">
            <a:avLst/>
          </a:prstGeom>
          <a:noFill/>
        </p:spPr>
        <p:txBody>
          <a:bodyPr wrap="square">
            <a:spAutoFit/>
          </a:bodyPr>
          <a:lstStyle/>
          <a:p>
            <a:pPr algn="ctr"/>
            <a:r>
              <a:rPr lang="vi-VN" altLang="en-US" sz="2400" b="1" dirty="0">
                <a:solidFill>
                  <a:schemeClr val="accent1">
                    <a:lumMod val="75000"/>
                  </a:schemeClr>
                </a:solidFill>
                <a:latin typeface="OpenSans"/>
              </a:rPr>
              <a:t>Cuộc chạy đua ở trong rừng</a:t>
            </a:r>
          </a:p>
          <a:p>
            <a:pPr algn="just"/>
            <a:r>
              <a:rPr lang="vi-VN" altLang="en-US" sz="2200" dirty="0">
                <a:solidFill>
                  <a:srgbClr val="7030A0"/>
                </a:solidFill>
                <a:latin typeface="OpenSans"/>
              </a:rPr>
              <a:t>1.</a:t>
            </a:r>
            <a:r>
              <a:rPr lang="vi-VN" altLang="en-US" sz="2200" b="0" dirty="0">
                <a:solidFill>
                  <a:srgbClr val="7030A0"/>
                </a:solidFill>
                <a:latin typeface="OpenSans"/>
              </a:rPr>
              <a:t> Ngày mai, muông thú trong rừng mở cuộc thi chạy để chọn con vật chạy nhanh nhất.</a:t>
            </a:r>
          </a:p>
          <a:p>
            <a:pPr algn="just"/>
            <a:r>
              <a:rPr lang="vi-VN" altLang="en-US" sz="2200" b="0" dirty="0">
                <a:solidFill>
                  <a:srgbClr val="7030A0"/>
                </a:solidFill>
                <a:latin typeface="OpenSans"/>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nhà vô địch…</a:t>
            </a:r>
          </a:p>
          <a:p>
            <a:pPr algn="just"/>
            <a:r>
              <a:rPr lang="vi-VN" altLang="en-US" sz="2200" dirty="0">
                <a:solidFill>
                  <a:schemeClr val="accent6">
                    <a:lumMod val="75000"/>
                  </a:schemeClr>
                </a:solidFill>
                <a:latin typeface="OpenSans"/>
              </a:rPr>
              <a:t>2.</a:t>
            </a:r>
            <a:r>
              <a:rPr lang="vi-VN" altLang="en-US" sz="2200" b="0" dirty="0">
                <a:solidFill>
                  <a:schemeClr val="accent6">
                    <a:lumMod val="75000"/>
                  </a:schemeClr>
                </a:solidFill>
                <a:latin typeface="OpenSans"/>
              </a:rPr>
              <a:t> Ngựa Cha thấy thế bảo:</a:t>
            </a:r>
          </a:p>
          <a:p>
            <a:pPr algn="just"/>
            <a:r>
              <a:rPr lang="vi-VN" altLang="en-US" sz="2200" b="0" dirty="0">
                <a:solidFill>
                  <a:schemeClr val="accent6">
                    <a:lumMod val="75000"/>
                  </a:schemeClr>
                </a:solidFill>
                <a:latin typeface="OpenSans"/>
              </a:rPr>
              <a:t>- Con trai à, con phải đến bác thợ rèn để xem lại bộ móng.</a:t>
            </a:r>
          </a:p>
          <a:p>
            <a:pPr algn="just"/>
            <a:r>
              <a:rPr lang="vi-VN" altLang="en-US" sz="2200" b="0" dirty="0">
                <a:solidFill>
                  <a:schemeClr val="accent6">
                    <a:lumMod val="75000"/>
                  </a:schemeClr>
                </a:solidFill>
                <a:latin typeface="OpenSans"/>
              </a:rPr>
              <a:t>Ngựa Con không rời bóng mình dưới nước, ngúng nguẩy đáp:</a:t>
            </a:r>
          </a:p>
          <a:p>
            <a:pPr algn="just"/>
            <a:r>
              <a:rPr lang="vi-VN" altLang="en-US" sz="2200" b="0" dirty="0">
                <a:solidFill>
                  <a:schemeClr val="accent6">
                    <a:lumMod val="75000"/>
                  </a:schemeClr>
                </a:solidFill>
                <a:latin typeface="OpenSans"/>
              </a:rPr>
              <a:t>- Cha yên tâm đi, móng của con chắc chắn lắm. Con nhất định sẽ thắng mà !</a:t>
            </a:r>
          </a:p>
        </p:txBody>
      </p:sp>
      <p:sp>
        <p:nvSpPr>
          <p:cNvPr id="34" name="TextBox 33">
            <a:extLst>
              <a:ext uri="{FF2B5EF4-FFF2-40B4-BE49-F238E27FC236}">
                <a16:creationId xmlns:a16="http://schemas.microsoft.com/office/drawing/2014/main" id="{E07CA234-F27A-4E8A-9D55-55BC79EF364C}"/>
              </a:ext>
            </a:extLst>
          </p:cNvPr>
          <p:cNvSpPr txBox="1"/>
          <p:nvPr/>
        </p:nvSpPr>
        <p:spPr>
          <a:xfrm>
            <a:off x="597386" y="3209721"/>
            <a:ext cx="10767300" cy="3477875"/>
          </a:xfrm>
          <a:prstGeom prst="rect">
            <a:avLst/>
          </a:prstGeom>
          <a:noFill/>
        </p:spPr>
        <p:txBody>
          <a:bodyPr wrap="square">
            <a:spAutoFit/>
          </a:bodyPr>
          <a:lstStyle/>
          <a:p>
            <a:pPr algn="just"/>
            <a:r>
              <a:rPr lang="vi-VN" altLang="en-US" sz="2200" dirty="0">
                <a:solidFill>
                  <a:schemeClr val="accent2">
                    <a:lumMod val="50000"/>
                  </a:schemeClr>
                </a:solidFill>
                <a:latin typeface="OpenSans"/>
              </a:rPr>
              <a:t>3.</a:t>
            </a:r>
            <a:r>
              <a:rPr lang="vi-VN" altLang="en-US" sz="2200" b="0" dirty="0">
                <a:solidFill>
                  <a:schemeClr val="accent2">
                    <a:lumMod val="50000"/>
                  </a:schemeClr>
                </a:solidFill>
                <a:latin typeface="OpenSans"/>
              </a:rPr>
              <a:t> Cuộc thi đã đến. Sáng sớm, bãi cỏ đông nghẹt. Chị em nhà Hươu sốt ruột gặm lá. Thỏ Trắng, Thỏ Xám thận trọng ngắm nghía các đối thủ. Bác Quạ bay đi bay lại giữ trật tự. Ngựa Con ung dung bước vào vạch xuất phát.</a:t>
            </a:r>
          </a:p>
          <a:p>
            <a:pPr algn="just"/>
            <a:r>
              <a:rPr lang="vi-VN" altLang="en-US" sz="2200" dirty="0">
                <a:solidFill>
                  <a:schemeClr val="accent4">
                    <a:lumMod val="75000"/>
                  </a:schemeClr>
                </a:solidFill>
                <a:latin typeface="OpenSans"/>
              </a:rPr>
              <a:t>4.</a:t>
            </a:r>
            <a:r>
              <a:rPr lang="vi-VN" altLang="en-US" sz="2200" b="0" dirty="0">
                <a:solidFill>
                  <a:schemeClr val="accent4">
                    <a:lumMod val="75000"/>
                  </a:schemeClr>
                </a:solidFill>
                <a:latin typeface="OpenSans"/>
              </a:rPr>
              <a:t>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r>
              <a:rPr lang="vi-VN" altLang="en-US" sz="2200" b="0" dirty="0">
                <a:solidFill>
                  <a:schemeClr val="accent4">
                    <a:lumMod val="75000"/>
                  </a:schemeClr>
                </a:solidFill>
                <a:latin typeface="OpenSans"/>
              </a:rPr>
              <a:t>Ngựa Con đã rút ra được bài học quý giá: đừng bao giờ chủ quan, cho dù đó là việc nhỏ nhất.</a:t>
            </a:r>
          </a:p>
          <a:p>
            <a:pPr algn="r"/>
            <a:r>
              <a:rPr lang="vi-VN" altLang="en-US" b="0" i="1" dirty="0">
                <a:solidFill>
                  <a:srgbClr val="000000"/>
                </a:solidFill>
                <a:latin typeface="OpenSans"/>
              </a:rPr>
              <a:t>Theo</a:t>
            </a:r>
            <a:r>
              <a:rPr lang="vi-VN" altLang="en-US" b="0" dirty="0">
                <a:solidFill>
                  <a:srgbClr val="000000"/>
                </a:solidFill>
                <a:latin typeface="OpenSans"/>
              </a:rPr>
              <a:t> </a:t>
            </a:r>
            <a:r>
              <a:rPr lang="vi-VN" altLang="en-US" dirty="0">
                <a:solidFill>
                  <a:srgbClr val="000000"/>
                </a:solidFill>
                <a:latin typeface="OpenSans"/>
              </a:rPr>
              <a:t>XUÂN HOÀNG</a:t>
            </a:r>
            <a:endParaRPr lang="vi-VN" altLang="en-US" b="0" dirty="0">
              <a:solidFill>
                <a:srgbClr val="000000"/>
              </a:solidFill>
              <a:latin typeface="OpenSans"/>
            </a:endParaRPr>
          </a:p>
        </p:txBody>
      </p:sp>
    </p:spTree>
    <p:extLst>
      <p:ext uri="{BB962C8B-B14F-4D97-AF65-F5344CB8AC3E}">
        <p14:creationId xmlns:p14="http://schemas.microsoft.com/office/powerpoint/2010/main" val="367688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a:ln w="28575">
                  <a:solidFill>
                    <a:schemeClr val="bg1"/>
                  </a:solidFill>
                </a:ln>
                <a:solidFill>
                  <a:schemeClr val="accent3"/>
                </a:solidFill>
                <a:latin typeface="Aharoni" panose="02010803020104030203" pitchFamily="2" charset="-79"/>
                <a:ea typeface="微软雅黑" panose="020B0503020204020204" pitchFamily="34" charset="-122"/>
                <a:cs typeface="Aharoni" panose="02010803020104030203" pitchFamily="2" charset="-79"/>
              </a:rPr>
              <a:t>03</a:t>
            </a:r>
            <a:endParaRPr lang="zh-CN" altLang="en-US" sz="11500" b="1" dirty="0">
              <a:ln w="28575">
                <a:solidFill>
                  <a:schemeClr val="bg1"/>
                </a:solidFill>
              </a:ln>
              <a:solidFill>
                <a:schemeClr val="accent3"/>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321062" y="2465441"/>
            <a:ext cx="5981985" cy="1200329"/>
          </a:xfrm>
          <a:prstGeom prst="rect">
            <a:avLst/>
          </a:prstGeom>
          <a:noFill/>
        </p:spPr>
        <p:txBody>
          <a:bodyPr wrap="square" rtlCol="0">
            <a:spAutoFit/>
          </a:bodyPr>
          <a:lstStyle/>
          <a:p>
            <a:pPr algn="dist"/>
            <a:r>
              <a:rPr lang="en-US" altLang="zh-CN" sz="7200" dirty="0" err="1">
                <a:solidFill>
                  <a:srgbClr val="7030A0"/>
                </a:solidFill>
                <a:latin typeface="#9Slide03 IcielPanton Black" panose="00000A00000000000000" pitchFamily="2" charset="0"/>
                <a:ea typeface="微软雅黑" panose="020B0503020204020204" pitchFamily="34" charset="-122"/>
              </a:rPr>
              <a:t>Tìm</a:t>
            </a:r>
            <a:r>
              <a:rPr lang="en-US" altLang="zh-CN" sz="7200" dirty="0">
                <a:solidFill>
                  <a:srgbClr val="7030A0"/>
                </a:solidFill>
                <a:latin typeface="#9Slide03 IcielPanton Black" panose="00000A00000000000000" pitchFamily="2" charset="0"/>
                <a:ea typeface="微软雅黑" panose="020B0503020204020204" pitchFamily="34" charset="-122"/>
              </a:rPr>
              <a:t> </a:t>
            </a:r>
            <a:r>
              <a:rPr lang="en-US" altLang="zh-CN" sz="7200" dirty="0" err="1">
                <a:solidFill>
                  <a:srgbClr val="7030A0"/>
                </a:solidFill>
                <a:latin typeface="#9Slide03 IcielPanton Black" panose="00000A00000000000000" pitchFamily="2" charset="0"/>
                <a:ea typeface="微软雅黑" panose="020B0503020204020204" pitchFamily="34" charset="-122"/>
              </a:rPr>
              <a:t>hiểu</a:t>
            </a:r>
            <a:r>
              <a:rPr lang="en-US" altLang="zh-CN" sz="7200" dirty="0">
                <a:solidFill>
                  <a:srgbClr val="7030A0"/>
                </a:solidFill>
                <a:latin typeface="#9Slide03 IcielPanton Black" panose="00000A00000000000000" pitchFamily="2" charset="0"/>
                <a:ea typeface="微软雅黑" panose="020B0503020204020204" pitchFamily="34" charset="-122"/>
              </a:rPr>
              <a:t> </a:t>
            </a:r>
            <a:r>
              <a:rPr lang="en-US" altLang="zh-CN" sz="7200" dirty="0" err="1">
                <a:solidFill>
                  <a:srgbClr val="7030A0"/>
                </a:solidFill>
                <a:latin typeface="#9Slide03 IcielPanton Black" panose="00000A00000000000000" pitchFamily="2" charset="0"/>
                <a:ea typeface="微软雅黑" panose="020B0503020204020204" pitchFamily="34" charset="-122"/>
              </a:rPr>
              <a:t>bài</a:t>
            </a:r>
            <a:endParaRPr lang="zh-CN" altLang="en-US" sz="7200" dirty="0">
              <a:solidFill>
                <a:srgbClr val="7030A0"/>
              </a:solidFill>
              <a:latin typeface="#9Slide03 IcielPanton Black" panose="00000A00000000000000" pitchFamily="2" charset="0"/>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3973880" y="300785"/>
            <a:ext cx="4588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36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36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36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36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36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832926" y="1004596"/>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1732697" y="1355809"/>
            <a:ext cx="1416476" cy="1416476"/>
            <a:chOff x="1322364" y="1983546"/>
            <a:chExt cx="1416476" cy="1416476"/>
          </a:xfrm>
        </p:grpSpPr>
        <p:sp>
          <p:nvSpPr>
            <p:cNvPr id="14" name="椭圆 13"/>
            <p:cNvSpPr/>
            <p:nvPr/>
          </p:nvSpPr>
          <p:spPr>
            <a:xfrm>
              <a:off x="1322364" y="1983546"/>
              <a:ext cx="1416476" cy="14164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3"/>
            <a:stretch>
              <a:fillRect/>
            </a:stretch>
          </p:blipFill>
          <p:spPr>
            <a:xfrm>
              <a:off x="1674308" y="2157328"/>
              <a:ext cx="712589" cy="1068913"/>
            </a:xfrm>
            <a:prstGeom prst="rect">
              <a:avLst/>
            </a:prstGeom>
          </p:spPr>
        </p:pic>
      </p:grpSp>
      <p:sp>
        <p:nvSpPr>
          <p:cNvPr id="30" name="矩形 29"/>
          <p:cNvSpPr/>
          <p:nvPr/>
        </p:nvSpPr>
        <p:spPr>
          <a:xfrm>
            <a:off x="3408752" y="1539113"/>
            <a:ext cx="1003677" cy="383282"/>
          </a:xfrm>
          <a:prstGeom prst="rect">
            <a:avLst/>
          </a:prstGeom>
          <a:solidFill>
            <a:srgbClr val="FF5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1:</a:t>
            </a:r>
            <a:endParaRPr lang="zh-CN" altLang="en-US" sz="2400" dirty="0">
              <a:latin typeface="#9Slide03 BoosterNextFYBlack" panose="02000A03000000020004" pitchFamily="2" charset="0"/>
              <a:ea typeface="华文细黑" panose="02010600040101010101" pitchFamily="2" charset="-122"/>
            </a:endParaRPr>
          </a:p>
        </p:txBody>
      </p:sp>
      <p:sp>
        <p:nvSpPr>
          <p:cNvPr id="34" name="矩形 33"/>
          <p:cNvSpPr/>
          <p:nvPr/>
        </p:nvSpPr>
        <p:spPr>
          <a:xfrm>
            <a:off x="3290723" y="1998339"/>
            <a:ext cx="7069240" cy="461665"/>
          </a:xfrm>
          <a:prstGeom prst="rect">
            <a:avLst/>
          </a:prstGeom>
        </p:spPr>
        <p:txBody>
          <a:bodyPr wrap="square">
            <a:spAutoFit/>
          </a:bodyPr>
          <a:lstStyle/>
          <a:p>
            <a:pPr algn="just">
              <a:defRPr/>
            </a:pPr>
            <a:r>
              <a:rPr lang="en-US" sz="2400" b="1" dirty="0" err="1">
                <a:solidFill>
                  <a:schemeClr val="accent3">
                    <a:lumMod val="50000"/>
                  </a:schemeClr>
                </a:solidFill>
                <a:latin typeface="#9Slide03 BoosterNextFYBlack" panose="02000A03000000020004" pitchFamily="2" charset="0"/>
                <a:cs typeface="Times New Roman" pitchFamily="18" charset="0"/>
              </a:rPr>
              <a:t>Ngựa</a:t>
            </a:r>
            <a:r>
              <a:rPr lang="en-US" sz="2400" b="1" dirty="0">
                <a:solidFill>
                  <a:schemeClr val="accent3">
                    <a:lumMod val="50000"/>
                  </a:schemeClr>
                </a:solidFill>
                <a:latin typeface="#9Slide03 BoosterNextFYBlack" panose="02000A03000000020004" pitchFamily="2" charset="0"/>
                <a:cs typeface="Times New Roman" pitchFamily="18" charset="0"/>
              </a:rPr>
              <a:t> Con </a:t>
            </a:r>
            <a:r>
              <a:rPr lang="en-US" sz="2400" b="1" dirty="0" err="1">
                <a:solidFill>
                  <a:schemeClr val="accent3">
                    <a:lumMod val="50000"/>
                  </a:schemeClr>
                </a:solidFill>
                <a:latin typeface="#9Slide03 BoosterNextFYBlack" panose="02000A03000000020004" pitchFamily="2" charset="0"/>
                <a:cs typeface="Times New Roman" pitchFamily="18" charset="0"/>
              </a:rPr>
              <a:t>chuẩn</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bị</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dự</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hội</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thi</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như</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thế</a:t>
            </a:r>
            <a:r>
              <a:rPr lang="en-US" sz="2400" b="1" dirty="0">
                <a:solidFill>
                  <a:schemeClr val="accent3">
                    <a:lumMod val="50000"/>
                  </a:schemeClr>
                </a:solidFill>
                <a:latin typeface="#9Slide03 BoosterNextFYBlack" panose="02000A03000000020004" pitchFamily="2" charset="0"/>
                <a:cs typeface="Times New Roman" pitchFamily="18" charset="0"/>
              </a:rPr>
              <a:t> </a:t>
            </a:r>
            <a:r>
              <a:rPr lang="en-US" sz="2400" b="1" dirty="0" err="1">
                <a:solidFill>
                  <a:schemeClr val="accent3">
                    <a:lumMod val="50000"/>
                  </a:schemeClr>
                </a:solidFill>
                <a:latin typeface="#9Slide03 BoosterNextFYBlack" panose="02000A03000000020004" pitchFamily="2" charset="0"/>
                <a:cs typeface="Times New Roman" pitchFamily="18" charset="0"/>
              </a:rPr>
              <a:t>nào</a:t>
            </a:r>
            <a:r>
              <a:rPr lang="en-US" sz="2400" b="1" dirty="0">
                <a:solidFill>
                  <a:schemeClr val="accent3">
                    <a:lumMod val="50000"/>
                  </a:schemeClr>
                </a:solidFill>
                <a:latin typeface="#9Slide03 BoosterNextFYBlack" panose="02000A03000000020004" pitchFamily="2" charset="0"/>
                <a:cs typeface="Times New Roman" pitchFamily="18" charset="0"/>
              </a:rPr>
              <a:t> ?</a:t>
            </a:r>
          </a:p>
        </p:txBody>
      </p:sp>
      <p:grpSp>
        <p:nvGrpSpPr>
          <p:cNvPr id="20" name="Group 19">
            <a:extLst>
              <a:ext uri="{FF2B5EF4-FFF2-40B4-BE49-F238E27FC236}">
                <a16:creationId xmlns:a16="http://schemas.microsoft.com/office/drawing/2014/main" id="{2DE795A5-F53B-48C2-A7D4-AB767E2DB2D9}"/>
              </a:ext>
            </a:extLst>
          </p:cNvPr>
          <p:cNvGrpSpPr/>
          <p:nvPr/>
        </p:nvGrpSpPr>
        <p:grpSpPr>
          <a:xfrm>
            <a:off x="1443704" y="3004210"/>
            <a:ext cx="8549515" cy="2169824"/>
            <a:chOff x="1443704" y="3004210"/>
            <a:chExt cx="8549515" cy="2169824"/>
          </a:xfrm>
        </p:grpSpPr>
        <p:sp>
          <p:nvSpPr>
            <p:cNvPr id="42" name="矩形 46">
              <a:extLst>
                <a:ext uri="{FF2B5EF4-FFF2-40B4-BE49-F238E27FC236}">
                  <a16:creationId xmlns:a16="http://schemas.microsoft.com/office/drawing/2014/main" id="{EDBF8F08-12B6-4FCB-887E-7DFE07B2CDAC}"/>
                </a:ext>
              </a:extLst>
            </p:cNvPr>
            <p:cNvSpPr/>
            <p:nvPr/>
          </p:nvSpPr>
          <p:spPr>
            <a:xfrm>
              <a:off x="2526915" y="3007610"/>
              <a:ext cx="7466304" cy="2166424"/>
            </a:xfrm>
            <a:prstGeom prst="rect">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effectLst>
                    <a:outerShdw blurRad="38100" dist="38100" dir="2700000" algn="tl">
                      <a:srgbClr val="000000">
                        <a:alpha val="43137"/>
                      </a:srgbClr>
                    </a:outerShdw>
                  </a:effectLst>
                  <a:latin typeface="Times New Roman" pitchFamily="18" charset="0"/>
                  <a:cs typeface="Times New Roman" pitchFamily="18" charset="0"/>
                </a:rPr>
                <a:t>Để</a:t>
              </a:r>
              <a:r>
                <a:rPr lang="en-US" sz="1800" b="1" dirty="0">
                  <a:effectLst>
                    <a:outerShdw blurRad="38100" dist="38100" dir="2700000" algn="tl">
                      <a:srgbClr val="000000">
                        <a:alpha val="43137"/>
                      </a:srgbClr>
                    </a:outerShdw>
                  </a:effectLst>
                  <a:latin typeface="Times New Roman" pitchFamily="18" charset="0"/>
                  <a:cs typeface="Times New Roman" pitchFamily="18" charset="0"/>
                </a:rPr>
                <a:t> </a:t>
              </a:r>
              <a:endParaRPr lang="zh-CN" altLang="en-US" dirty="0">
                <a:latin typeface="#9Slide03 BoosterNextFYBlack" panose="02000A03000000020004" pitchFamily="2" charset="0"/>
                <a:ea typeface="华文细黑" panose="02010600040101010101" pitchFamily="2" charset="-122"/>
              </a:endParaRPr>
            </a:p>
          </p:txBody>
        </p:sp>
        <p:grpSp>
          <p:nvGrpSpPr>
            <p:cNvPr id="38" name="组合 31">
              <a:extLst>
                <a:ext uri="{FF2B5EF4-FFF2-40B4-BE49-F238E27FC236}">
                  <a16:creationId xmlns:a16="http://schemas.microsoft.com/office/drawing/2014/main" id="{9B70192D-A8BD-4E91-BB9A-896008E4280B}"/>
                </a:ext>
              </a:extLst>
            </p:cNvPr>
            <p:cNvGrpSpPr/>
            <p:nvPr/>
          </p:nvGrpSpPr>
          <p:grpSpPr>
            <a:xfrm>
              <a:off x="1443704" y="3004210"/>
              <a:ext cx="2166424" cy="2166424"/>
              <a:chOff x="2035461" y="1842868"/>
              <a:chExt cx="2588456" cy="2588456"/>
            </a:xfrm>
          </p:grpSpPr>
          <p:sp>
            <p:nvSpPr>
              <p:cNvPr id="39" name="菱形 29">
                <a:extLst>
                  <a:ext uri="{FF2B5EF4-FFF2-40B4-BE49-F238E27FC236}">
                    <a16:creationId xmlns:a16="http://schemas.microsoft.com/office/drawing/2014/main" id="{6F1EC761-ED5E-4F8B-8D61-200505A9BFF0}"/>
                  </a:ext>
                </a:extLst>
              </p:cNvPr>
              <p:cNvSpPr/>
              <p:nvPr/>
            </p:nvSpPr>
            <p:spPr>
              <a:xfrm>
                <a:off x="2035461" y="1842868"/>
                <a:ext cx="2588456" cy="258845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菱形 30">
                <a:extLst>
                  <a:ext uri="{FF2B5EF4-FFF2-40B4-BE49-F238E27FC236}">
                    <a16:creationId xmlns:a16="http://schemas.microsoft.com/office/drawing/2014/main" id="{28C08EA2-00EE-4426-935A-BBF09320D7D7}"/>
                  </a:ext>
                </a:extLst>
              </p:cNvPr>
              <p:cNvSpPr/>
              <p:nvPr/>
            </p:nvSpPr>
            <p:spPr>
              <a:xfrm>
                <a:off x="2232409" y="2039816"/>
                <a:ext cx="2194560" cy="21945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文本框 42">
              <a:extLst>
                <a:ext uri="{FF2B5EF4-FFF2-40B4-BE49-F238E27FC236}">
                  <a16:creationId xmlns:a16="http://schemas.microsoft.com/office/drawing/2014/main" id="{13D8D89A-C865-4D4D-8804-3ECFE20CD2A2}"/>
                </a:ext>
              </a:extLst>
            </p:cNvPr>
            <p:cNvSpPr txBox="1"/>
            <p:nvPr/>
          </p:nvSpPr>
          <p:spPr>
            <a:xfrm>
              <a:off x="2042793" y="3577812"/>
              <a:ext cx="968245" cy="954107"/>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华文细黑" panose="02010600040101010101" pitchFamily="2" charset="-122"/>
                </a:rPr>
                <a:t>Trả</a:t>
              </a:r>
              <a:r>
                <a:rPr lang="en-US" altLang="zh-CN" sz="2800" dirty="0">
                  <a:solidFill>
                    <a:schemeClr val="tx1">
                      <a:lumMod val="75000"/>
                      <a:lumOff val="25000"/>
                    </a:schemeClr>
                  </a:solidFill>
                  <a:latin typeface="#9Slide03 BoosterNextFYBlack" panose="02000A03000000020004" pitchFamily="2" charset="0"/>
                  <a:ea typeface="华文细黑" panose="02010600040101010101" pitchFamily="2" charset="-122"/>
                </a:rPr>
                <a:t> </a:t>
              </a:r>
              <a:r>
                <a:rPr lang="en-US" altLang="zh-CN" sz="2800" dirty="0" err="1">
                  <a:solidFill>
                    <a:schemeClr val="tx1">
                      <a:lumMod val="75000"/>
                      <a:lumOff val="25000"/>
                    </a:schemeClr>
                  </a:solidFill>
                  <a:latin typeface="#9Slide03 BoosterNextFYBlack" panose="02000A03000000020004" pitchFamily="2" charset="0"/>
                  <a:ea typeface="华文细黑" panose="02010600040101010101" pitchFamily="2" charset="-122"/>
                </a:rPr>
                <a:t>lời</a:t>
              </a:r>
              <a:endParaRPr lang="zh-CN" altLang="en-US" sz="2800" dirty="0">
                <a:solidFill>
                  <a:schemeClr val="tx1">
                    <a:lumMod val="75000"/>
                    <a:lumOff val="25000"/>
                  </a:schemeClr>
                </a:solidFill>
                <a:latin typeface="#9Slide03 BoosterNextFYBlack" panose="02000A03000000020004" pitchFamily="2" charset="0"/>
                <a:ea typeface="华文细黑" panose="02010600040101010101" pitchFamily="2" charset="-122"/>
              </a:endParaRPr>
            </a:p>
          </p:txBody>
        </p:sp>
        <p:sp>
          <p:nvSpPr>
            <p:cNvPr id="44" name="TextBox 43">
              <a:extLst>
                <a:ext uri="{FF2B5EF4-FFF2-40B4-BE49-F238E27FC236}">
                  <a16:creationId xmlns:a16="http://schemas.microsoft.com/office/drawing/2014/main" id="{1B2A59AD-ED88-4552-8ADC-800C11867793}"/>
                </a:ext>
              </a:extLst>
            </p:cNvPr>
            <p:cNvSpPr txBox="1"/>
            <p:nvPr/>
          </p:nvSpPr>
          <p:spPr>
            <a:xfrm>
              <a:off x="3766326" y="3333955"/>
              <a:ext cx="5800572" cy="1569660"/>
            </a:xfrm>
            <a:prstGeom prst="rect">
              <a:avLst/>
            </a:prstGeom>
            <a:noFill/>
          </p:spPr>
          <p:txBody>
            <a:bodyPr wrap="square">
              <a:spAutoFit/>
            </a:bodyPr>
            <a:lstStyle/>
            <a:p>
              <a:r>
                <a:rPr lang="en-US" sz="2400" b="1" dirty="0" err="1">
                  <a:solidFill>
                    <a:schemeClr val="bg2">
                      <a:lumMod val="10000"/>
                    </a:schemeClr>
                  </a:solidFill>
                  <a:latin typeface="#9Slide03 BoosterNextFYBlack" panose="02000A03000000020004" pitchFamily="2" charset="0"/>
                  <a:cs typeface="Times New Roman" pitchFamily="18" charset="0"/>
                </a:rPr>
                <a:t>Để</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chuẩn</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bị</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dự</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hội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thi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chạy</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Ngựa</a:t>
              </a:r>
              <a:r>
                <a:rPr lang="en-US" sz="2400" b="1" dirty="0">
                  <a:solidFill>
                    <a:schemeClr val="bg2">
                      <a:lumMod val="10000"/>
                    </a:schemeClr>
                  </a:solidFill>
                  <a:latin typeface="#9Slide03 BoosterNextFYBlack" panose="02000A03000000020004" pitchFamily="2" charset="0"/>
                  <a:cs typeface="Times New Roman" pitchFamily="18" charset="0"/>
                </a:rPr>
                <a:t> Con </a:t>
              </a:r>
              <a:r>
                <a:rPr lang="en-US" sz="2400" b="1" dirty="0" err="1">
                  <a:solidFill>
                    <a:schemeClr val="bg2">
                      <a:lumMod val="10000"/>
                    </a:schemeClr>
                  </a:solidFill>
                  <a:latin typeface="#9Slide03 BoosterNextFYBlack" panose="02000A03000000020004" pitchFamily="2" charset="0"/>
                  <a:cs typeface="Times New Roman" pitchFamily="18" charset="0"/>
                </a:rPr>
                <a:t>chuẩn</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bị</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cho</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mình</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bộ</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đồ</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nâu</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tuyệt</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đẹp</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với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cái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bờm</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dài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được</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chải</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chuốt</a:t>
              </a:r>
              <a:r>
                <a:rPr lang="en-US" sz="2400" b="1" dirty="0">
                  <a:solidFill>
                    <a:schemeClr val="bg2">
                      <a:lumMod val="10000"/>
                    </a:schemeClr>
                  </a:solidFill>
                  <a:latin typeface="#9Slide03 BoosterNextFYBlack" panose="02000A03000000020004" pitchFamily="2" charset="0"/>
                  <a:cs typeface="Times New Roman" pitchFamily="18" charset="0"/>
                </a:rPr>
                <a:t> ra </a:t>
              </a:r>
              <a:r>
                <a:rPr lang="en-US" sz="2400" b="1" dirty="0" err="1">
                  <a:solidFill>
                    <a:schemeClr val="bg2">
                      <a:lumMod val="10000"/>
                    </a:schemeClr>
                  </a:solidFill>
                  <a:latin typeface="#9Slide03 BoosterNextFYBlack" panose="02000A03000000020004" pitchFamily="2" charset="0"/>
                  <a:cs typeface="Times New Roman" pitchFamily="18" charset="0"/>
                </a:rPr>
                <a:t>dáng</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một</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nhà</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vô</a:t>
              </a:r>
              <a:r>
                <a:rPr lang="en-US" sz="2400" b="1" dirty="0">
                  <a:solidFill>
                    <a:schemeClr val="bg2">
                      <a:lumMod val="10000"/>
                    </a:schemeClr>
                  </a:solidFill>
                  <a:latin typeface="#9Slide03 BoosterNextFYBlack" panose="02000A03000000020004" pitchFamily="2" charset="0"/>
                  <a:cs typeface="Times New Roman" pitchFamily="18" charset="0"/>
                </a:rPr>
                <a:t> </a:t>
              </a:r>
              <a:r>
                <a:rPr lang="en-US" sz="2400" b="1" dirty="0" err="1">
                  <a:solidFill>
                    <a:schemeClr val="bg2">
                      <a:lumMod val="10000"/>
                    </a:schemeClr>
                  </a:solidFill>
                  <a:latin typeface="#9Slide03 BoosterNextFYBlack" panose="02000A03000000020004" pitchFamily="2" charset="0"/>
                  <a:cs typeface="Times New Roman" pitchFamily="18" charset="0"/>
                </a:rPr>
                <a:t>địch</a:t>
              </a:r>
              <a:r>
                <a:rPr lang="en-US" sz="2400" b="1" dirty="0">
                  <a:solidFill>
                    <a:schemeClr val="bg2">
                      <a:lumMod val="10000"/>
                    </a:schemeClr>
                  </a:solidFill>
                  <a:latin typeface="#9Slide03 BoosterNextFYBlack" panose="02000A03000000020004" pitchFamily="2" charset="0"/>
                  <a:cs typeface="Times New Roman" pitchFamily="18" charset="0"/>
                </a:rPr>
                <a:t>. </a:t>
              </a:r>
              <a:endParaRPr lang="en-US" sz="2400" dirty="0">
                <a:solidFill>
                  <a:schemeClr val="bg2">
                    <a:lumMod val="1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6">
            <a:extLst>
              <a:ext uri="{FF2B5EF4-FFF2-40B4-BE49-F238E27FC236}">
                <a16:creationId xmlns:a16="http://schemas.microsoft.com/office/drawing/2014/main" id="{76C8A21B-B7EB-431C-A1AF-FE9B4CC97003}"/>
              </a:ext>
            </a:extLst>
          </p:cNvPr>
          <p:cNvSpPr/>
          <p:nvPr/>
        </p:nvSpPr>
        <p:spPr>
          <a:xfrm>
            <a:off x="1692812" y="2979791"/>
            <a:ext cx="5392054" cy="2166424"/>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8" name="组合 27"/>
          <p:cNvGrpSpPr/>
          <p:nvPr/>
        </p:nvGrpSpPr>
        <p:grpSpPr>
          <a:xfrm>
            <a:off x="798883" y="1184498"/>
            <a:ext cx="1416476" cy="1416476"/>
            <a:chOff x="6297696" y="1983546"/>
            <a:chExt cx="1416476" cy="1416476"/>
          </a:xfrm>
        </p:grpSpPr>
        <p:sp>
          <p:nvSpPr>
            <p:cNvPr id="15" name="椭圆 14"/>
            <p:cNvSpPr/>
            <p:nvPr/>
          </p:nvSpPr>
          <p:spPr>
            <a:xfrm>
              <a:off x="6297696" y="1983546"/>
              <a:ext cx="1416476" cy="14164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3"/>
            <a:stretch>
              <a:fillRect/>
            </a:stretch>
          </p:blipFill>
          <p:spPr>
            <a:xfrm>
              <a:off x="6503519" y="2150707"/>
              <a:ext cx="1004831" cy="1082154"/>
            </a:xfrm>
            <a:prstGeom prst="rect">
              <a:avLst/>
            </a:prstGeom>
          </p:spPr>
        </p:pic>
      </p:grpSp>
      <p:sp>
        <p:nvSpPr>
          <p:cNvPr id="31" name="矩形 30"/>
          <p:cNvSpPr/>
          <p:nvPr/>
        </p:nvSpPr>
        <p:spPr>
          <a:xfrm>
            <a:off x="2421182" y="1345309"/>
            <a:ext cx="1003677" cy="383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2:</a:t>
            </a:r>
            <a:endParaRPr lang="zh-CN" altLang="en-US" sz="2400" dirty="0">
              <a:latin typeface="#9Slide03 BoosterNextFYBlack" panose="02000A03000000020004" pitchFamily="2" charset="0"/>
              <a:ea typeface="华文细黑" panose="02010600040101010101" pitchFamily="2" charset="-122"/>
            </a:endParaRPr>
          </a:p>
        </p:txBody>
      </p:sp>
      <p:sp>
        <p:nvSpPr>
          <p:cNvPr id="38" name="矩形 33">
            <a:extLst>
              <a:ext uri="{FF2B5EF4-FFF2-40B4-BE49-F238E27FC236}">
                <a16:creationId xmlns:a16="http://schemas.microsoft.com/office/drawing/2014/main" id="{358FCA9D-040E-4306-89DA-634121676D63}"/>
              </a:ext>
            </a:extLst>
          </p:cNvPr>
          <p:cNvSpPr/>
          <p:nvPr/>
        </p:nvSpPr>
        <p:spPr>
          <a:xfrm>
            <a:off x="2303200" y="1793709"/>
            <a:ext cx="7069240" cy="461665"/>
          </a:xfrm>
          <a:prstGeom prst="rect">
            <a:avLst/>
          </a:prstGeom>
        </p:spPr>
        <p:txBody>
          <a:bodyPr wrap="square">
            <a:spAutoFit/>
          </a:bodyPr>
          <a:lstStyle/>
          <a:p>
            <a:pPr algn="just">
              <a:defRPr/>
            </a:pPr>
            <a:r>
              <a:rPr lang="en-US" sz="2400" b="1" dirty="0" err="1">
                <a:solidFill>
                  <a:schemeClr val="accent6">
                    <a:lumMod val="75000"/>
                  </a:schemeClr>
                </a:solidFill>
                <a:latin typeface="#9Slide03 BoosterNextFYBlack" panose="02000A03000000020004" pitchFamily="2" charset="0"/>
                <a:cs typeface="Times New Roman" pitchFamily="18" charset="0"/>
              </a:rPr>
              <a:t>Ngựa</a:t>
            </a:r>
            <a:r>
              <a:rPr lang="en-US" sz="2400" b="1" dirty="0">
                <a:solidFill>
                  <a:schemeClr val="accent6">
                    <a:lumMod val="75000"/>
                  </a:schemeClr>
                </a:solidFill>
                <a:latin typeface="#9Slide03 BoosterNextFYBlack" panose="02000A03000000020004" pitchFamily="2" charset="0"/>
                <a:cs typeface="Times New Roman" pitchFamily="18" charset="0"/>
              </a:rPr>
              <a:t> Cha </a:t>
            </a:r>
            <a:r>
              <a:rPr lang="en-US" sz="2400" b="1" dirty="0" err="1">
                <a:solidFill>
                  <a:schemeClr val="accent6">
                    <a:lumMod val="75000"/>
                  </a:schemeClr>
                </a:solidFill>
                <a:latin typeface="#9Slide03 BoosterNextFYBlack" panose="02000A03000000020004" pitchFamily="2" charset="0"/>
                <a:cs typeface="Times New Roman" pitchFamily="18" charset="0"/>
              </a:rPr>
              <a:t>khuyên</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nhủ</a:t>
            </a:r>
            <a:r>
              <a:rPr lang="en-US" sz="2400" b="1" dirty="0">
                <a:solidFill>
                  <a:schemeClr val="accent6">
                    <a:lumMod val="75000"/>
                  </a:schemeClr>
                </a:solidFill>
                <a:latin typeface="#9Slide03 BoosterNextFYBlack" panose="02000A03000000020004" pitchFamily="2" charset="0"/>
                <a:cs typeface="Times New Roman" pitchFamily="18" charset="0"/>
              </a:rPr>
              <a:t> con </a:t>
            </a:r>
            <a:r>
              <a:rPr lang="en-US" sz="2400" b="1" dirty="0" err="1">
                <a:solidFill>
                  <a:schemeClr val="accent6">
                    <a:lumMod val="75000"/>
                  </a:schemeClr>
                </a:solidFill>
                <a:latin typeface="#9Slide03 BoosterNextFYBlack" panose="02000A03000000020004" pitchFamily="2" charset="0"/>
                <a:cs typeface="Times New Roman" pitchFamily="18" charset="0"/>
              </a:rPr>
              <a:t>điều</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gì</a:t>
            </a:r>
            <a:r>
              <a:rPr lang="en-US" sz="2400" b="1" dirty="0">
                <a:solidFill>
                  <a:schemeClr val="accent6">
                    <a:lumMod val="75000"/>
                  </a:schemeClr>
                </a:solidFill>
                <a:latin typeface="#9Slide03 BoosterNextFYBlack" panose="02000A03000000020004" pitchFamily="2" charset="0"/>
                <a:cs typeface="Times New Roman" pitchFamily="18" charset="0"/>
              </a:rPr>
              <a:t>?</a:t>
            </a:r>
          </a:p>
        </p:txBody>
      </p:sp>
      <p:pic>
        <p:nvPicPr>
          <p:cNvPr id="39" name="Picture 22">
            <a:extLst>
              <a:ext uri="{FF2B5EF4-FFF2-40B4-BE49-F238E27FC236}">
                <a16:creationId xmlns:a16="http://schemas.microsoft.com/office/drawing/2014/main" id="{157C4F73-27BE-43CB-97E1-5605E50A2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983891"/>
            <a:ext cx="4191000" cy="537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23">
            <a:extLst>
              <a:ext uri="{FF2B5EF4-FFF2-40B4-BE49-F238E27FC236}">
                <a16:creationId xmlns:a16="http://schemas.microsoft.com/office/drawing/2014/main" id="{335F6494-92D9-425A-A75D-78CBC42F3F2A}"/>
              </a:ext>
            </a:extLst>
          </p:cNvPr>
          <p:cNvGrpSpPr>
            <a:grpSpLocks/>
          </p:cNvGrpSpPr>
          <p:nvPr/>
        </p:nvGrpSpPr>
        <p:grpSpPr bwMode="auto">
          <a:xfrm>
            <a:off x="7550150" y="1494811"/>
            <a:ext cx="1600200" cy="674688"/>
            <a:chOff x="3051" y="-607"/>
            <a:chExt cx="1008" cy="425"/>
          </a:xfrm>
        </p:grpSpPr>
        <p:sp>
          <p:nvSpPr>
            <p:cNvPr id="41" name="AutoShape 24">
              <a:extLst>
                <a:ext uri="{FF2B5EF4-FFF2-40B4-BE49-F238E27FC236}">
                  <a16:creationId xmlns:a16="http://schemas.microsoft.com/office/drawing/2014/main" id="{BAC6A0E7-063E-4908-AC34-41DF6A84D05A}"/>
                </a:ext>
              </a:extLst>
            </p:cNvPr>
            <p:cNvSpPr>
              <a:spLocks noChangeArrowheads="1"/>
            </p:cNvSpPr>
            <p:nvPr/>
          </p:nvSpPr>
          <p:spPr bwMode="auto">
            <a:xfrm>
              <a:off x="3051" y="-607"/>
              <a:ext cx="1008" cy="425"/>
            </a:xfrm>
            <a:prstGeom prst="cloudCallout">
              <a:avLst>
                <a:gd name="adj1" fmla="val 49801"/>
                <a:gd name="adj2" fmla="val 53528"/>
              </a:avLst>
            </a:prstGeom>
            <a:solidFill>
              <a:schemeClr val="accent1"/>
            </a:solidFill>
            <a:ln w="9525">
              <a:solidFill>
                <a:schemeClr val="tx1"/>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u="sng">
                <a:latin typeface="Times New Roman" panose="02020603050405020304" pitchFamily="18" charset="0"/>
              </a:endParaRPr>
            </a:p>
          </p:txBody>
        </p:sp>
        <p:sp>
          <p:nvSpPr>
            <p:cNvPr id="42" name="Text Box 25">
              <a:extLst>
                <a:ext uri="{FF2B5EF4-FFF2-40B4-BE49-F238E27FC236}">
                  <a16:creationId xmlns:a16="http://schemas.microsoft.com/office/drawing/2014/main" id="{BA5952B5-8571-4883-B4EB-50F89A199E81}"/>
                </a:ext>
              </a:extLst>
            </p:cNvPr>
            <p:cNvSpPr txBox="1">
              <a:spLocks noChangeArrowheads="1"/>
            </p:cNvSpPr>
            <p:nvPr/>
          </p:nvSpPr>
          <p:spPr bwMode="auto">
            <a:xfrm>
              <a:off x="3220" y="-532"/>
              <a:ext cx="83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dirty="0">
                  <a:latin typeface="Times New Roman" panose="02020603050405020304" pitchFamily="18" charset="0"/>
                </a:rPr>
                <a:t>Con </a:t>
              </a:r>
              <a:r>
                <a:rPr lang="en-US" altLang="en-US" dirty="0" err="1">
                  <a:latin typeface="Times New Roman" panose="02020603050405020304" pitchFamily="18" charset="0"/>
                </a:rPr>
                <a:t>trai</a:t>
              </a:r>
              <a:r>
                <a:rPr lang="en-US" altLang="en-US" dirty="0">
                  <a:latin typeface="Times New Roman" panose="02020603050405020304" pitchFamily="18" charset="0"/>
                </a:rPr>
                <a:t> … </a:t>
              </a:r>
            </a:p>
          </p:txBody>
        </p:sp>
      </p:grpSp>
      <p:sp>
        <p:nvSpPr>
          <p:cNvPr id="43" name="TextBox 42">
            <a:extLst>
              <a:ext uri="{FF2B5EF4-FFF2-40B4-BE49-F238E27FC236}">
                <a16:creationId xmlns:a16="http://schemas.microsoft.com/office/drawing/2014/main" id="{C87271CF-8563-4A49-B609-110F5E9AC867}"/>
              </a:ext>
            </a:extLst>
          </p:cNvPr>
          <p:cNvSpPr txBox="1"/>
          <p:nvPr/>
        </p:nvSpPr>
        <p:spPr>
          <a:xfrm>
            <a:off x="2647025" y="3231580"/>
            <a:ext cx="4400550" cy="1569660"/>
          </a:xfrm>
          <a:prstGeom prst="rect">
            <a:avLst/>
          </a:prstGeom>
          <a:noFill/>
        </p:spPr>
        <p:txBody>
          <a:bodyPr wrap="square">
            <a:spAutoFit/>
          </a:bodyPr>
          <a:lstStyle/>
          <a:p>
            <a:pPr algn="just"/>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Cha </a:t>
            </a:r>
            <a:r>
              <a:rPr lang="en-US" sz="2400" b="1" dirty="0" err="1">
                <a:latin typeface="#9Slide03 BoosterNextFYBlack" panose="02000A03000000020004" pitchFamily="2" charset="0"/>
                <a:cs typeface="Times New Roman" pitchFamily="18" charset="0"/>
              </a:rPr>
              <a:t>khuyên</a:t>
            </a:r>
            <a:r>
              <a:rPr lang="en-US" sz="2400" b="1" dirty="0">
                <a:latin typeface="#9Slide03 BoosterNextFYBlack" panose="02000A03000000020004" pitchFamily="2" charset="0"/>
                <a:cs typeface="Times New Roman" pitchFamily="18" charset="0"/>
              </a:rPr>
              <a:t> con: </a:t>
            </a:r>
            <a:r>
              <a:rPr lang="en-US" sz="2400" b="1" dirty="0" err="1">
                <a:latin typeface="#9Slide03 BoosterNextFYBlack" panose="02000A03000000020004" pitchFamily="2" charset="0"/>
                <a:cs typeface="Times New Roman" pitchFamily="18" charset="0"/>
              </a:rPr>
              <a:t>cần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phải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đến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rèn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xem</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nó</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cần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thiết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cho</a:t>
            </a:r>
            <a:r>
              <a:rPr lang="en-US" sz="2400" b="1" dirty="0">
                <a:latin typeface="#9Slide03 BoosterNextFYBlack" panose="02000A03000000020004" pitchFamily="2" charset="0"/>
                <a:cs typeface="Times New Roman" pitchFamily="18" charset="0"/>
              </a:rPr>
              <a:t> cuộc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hơn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là</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đồ</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đẹp</a:t>
            </a:r>
            <a:r>
              <a:rPr lang="en-US" sz="2400" b="1" dirty="0">
                <a:latin typeface="#9Slide03 BoosterNextFYBlack" panose="02000A03000000020004" pitchFamily="2" charset="0"/>
                <a:cs typeface="Times New Roman" pitchFamily="18" charset="0"/>
              </a:rPr>
              <a:t>.</a:t>
            </a:r>
            <a:endParaRPr lang="en-US" sz="2400" dirty="0">
              <a:latin typeface="#9Slide03 BoosterNextFYBlack" panose="02000A03000000020004" pitchFamily="2" charset="0"/>
            </a:endParaRPr>
          </a:p>
        </p:txBody>
      </p:sp>
      <p:grpSp>
        <p:nvGrpSpPr>
          <p:cNvPr id="48" name="组合 32">
            <a:extLst>
              <a:ext uri="{FF2B5EF4-FFF2-40B4-BE49-F238E27FC236}">
                <a16:creationId xmlns:a16="http://schemas.microsoft.com/office/drawing/2014/main" id="{B080E95D-6185-408A-88F4-213E18D0E89C}"/>
              </a:ext>
            </a:extLst>
          </p:cNvPr>
          <p:cNvGrpSpPr/>
          <p:nvPr/>
        </p:nvGrpSpPr>
        <p:grpSpPr>
          <a:xfrm>
            <a:off x="609600" y="2989684"/>
            <a:ext cx="2166424" cy="2166424"/>
            <a:chOff x="2035461" y="1842868"/>
            <a:chExt cx="2588456" cy="2588456"/>
          </a:xfrm>
        </p:grpSpPr>
        <p:sp>
          <p:nvSpPr>
            <p:cNvPr id="49" name="菱形 33">
              <a:extLst>
                <a:ext uri="{FF2B5EF4-FFF2-40B4-BE49-F238E27FC236}">
                  <a16:creationId xmlns:a16="http://schemas.microsoft.com/office/drawing/2014/main" id="{B1A123FE-C723-4E64-BBFF-59F032F4B562}"/>
                </a:ext>
              </a:extLst>
            </p:cNvPr>
            <p:cNvSpPr/>
            <p:nvPr/>
          </p:nvSpPr>
          <p:spPr>
            <a:xfrm>
              <a:off x="2035461" y="1842868"/>
              <a:ext cx="2588456" cy="258845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菱形 34">
              <a:extLst>
                <a:ext uri="{FF2B5EF4-FFF2-40B4-BE49-F238E27FC236}">
                  <a16:creationId xmlns:a16="http://schemas.microsoft.com/office/drawing/2014/main" id="{FB7C7C03-075E-4B58-8998-BC5D2A8E6D00}"/>
                </a:ext>
              </a:extLst>
            </p:cNvPr>
            <p:cNvSpPr/>
            <p:nvPr/>
          </p:nvSpPr>
          <p:spPr>
            <a:xfrm>
              <a:off x="2232409" y="2039816"/>
              <a:ext cx="2194560" cy="2194560"/>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42">
            <a:extLst>
              <a:ext uri="{FF2B5EF4-FFF2-40B4-BE49-F238E27FC236}">
                <a16:creationId xmlns:a16="http://schemas.microsoft.com/office/drawing/2014/main" id="{357870F4-7514-4AEE-AF46-1DD7E014F945}"/>
              </a:ext>
            </a:extLst>
          </p:cNvPr>
          <p:cNvSpPr txBox="1"/>
          <p:nvPr/>
        </p:nvSpPr>
        <p:spPr>
          <a:xfrm>
            <a:off x="1170988" y="3816355"/>
            <a:ext cx="968245" cy="400110"/>
          </a:xfrm>
          <a:prstGeom prst="rect">
            <a:avLst/>
          </a:prstGeom>
          <a:noFill/>
        </p:spPr>
        <p:txBody>
          <a:bodyPr wrap="square" rtlCol="0">
            <a:spAutoFit/>
          </a:bodyPr>
          <a:lstStyle/>
          <a:p>
            <a:pPr algn="dist"/>
            <a:r>
              <a:rPr lang="en-US" altLang="zh-CN" sz="2000" dirty="0" err="1">
                <a:solidFill>
                  <a:schemeClr val="tx1">
                    <a:lumMod val="75000"/>
                    <a:lumOff val="25000"/>
                  </a:schemeClr>
                </a:solidFill>
                <a:latin typeface="#9Slide03 BoosterNextFYBlack" panose="02000A03000000020004" pitchFamily="2" charset="0"/>
                <a:ea typeface="华文细黑" panose="02010600040101010101" pitchFamily="2" charset="-122"/>
              </a:rPr>
              <a:t>Trả</a:t>
            </a:r>
            <a:r>
              <a:rPr lang="en-US" altLang="zh-CN" sz="2000" dirty="0">
                <a:solidFill>
                  <a:schemeClr val="tx1">
                    <a:lumMod val="75000"/>
                    <a:lumOff val="25000"/>
                  </a:schemeClr>
                </a:solidFill>
                <a:latin typeface="#9Slide03 BoosterNextFYBlack" panose="02000A03000000020004" pitchFamily="2" charset="0"/>
                <a:ea typeface="华文细黑" panose="02010600040101010101" pitchFamily="2" charset="-122"/>
              </a:rPr>
              <a:t> </a:t>
            </a:r>
            <a:r>
              <a:rPr lang="en-US" altLang="zh-CN" sz="2000" dirty="0" err="1">
                <a:solidFill>
                  <a:schemeClr val="tx1">
                    <a:lumMod val="75000"/>
                    <a:lumOff val="25000"/>
                  </a:schemeClr>
                </a:solidFill>
                <a:latin typeface="#9Slide03 BoosterNextFYBlack" panose="02000A03000000020004" pitchFamily="2" charset="0"/>
                <a:ea typeface="华文细黑" panose="02010600040101010101" pitchFamily="2" charset="-122"/>
              </a:rPr>
              <a:t>lời</a:t>
            </a:r>
            <a:endParaRPr lang="zh-CN" altLang="en-US" sz="2000" dirty="0">
              <a:solidFill>
                <a:schemeClr val="tx1">
                  <a:lumMod val="75000"/>
                  <a:lumOff val="25000"/>
                </a:schemeClr>
              </a:solidFill>
              <a:latin typeface="#9Slide03 BoosterNextFYBlack" panose="02000A03000000020004" pitchFamily="2" charset="0"/>
              <a:ea typeface="华文细黑" panose="02010600040101010101" pitchFamily="2" charset="-122"/>
            </a:endParaRPr>
          </a:p>
        </p:txBody>
      </p:sp>
    </p:spTree>
    <p:extLst>
      <p:ext uri="{BB962C8B-B14F-4D97-AF65-F5344CB8AC3E}">
        <p14:creationId xmlns:p14="http://schemas.microsoft.com/office/powerpoint/2010/main" val="162274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par>
                                <p:cTn id="8" presetID="22" presetClass="entr" presetSubtype="8"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6">
            <a:extLst>
              <a:ext uri="{FF2B5EF4-FFF2-40B4-BE49-F238E27FC236}">
                <a16:creationId xmlns:a16="http://schemas.microsoft.com/office/drawing/2014/main" id="{07B24817-E6AE-46DC-9DCC-669CE5DB8C4D}"/>
              </a:ext>
            </a:extLst>
          </p:cNvPr>
          <p:cNvSpPr/>
          <p:nvPr/>
        </p:nvSpPr>
        <p:spPr>
          <a:xfrm>
            <a:off x="1218902" y="2935210"/>
            <a:ext cx="5917803" cy="3351289"/>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7" name="组合 26"/>
          <p:cNvGrpSpPr/>
          <p:nvPr/>
        </p:nvGrpSpPr>
        <p:grpSpPr>
          <a:xfrm>
            <a:off x="1278733" y="1153567"/>
            <a:ext cx="1416476" cy="1416476"/>
            <a:chOff x="1322364" y="4202810"/>
            <a:chExt cx="1416476" cy="1416476"/>
          </a:xfrm>
        </p:grpSpPr>
        <p:sp>
          <p:nvSpPr>
            <p:cNvPr id="16" name="椭圆 15"/>
            <p:cNvSpPr/>
            <p:nvPr/>
          </p:nvSpPr>
          <p:spPr>
            <a:xfrm>
              <a:off x="1322364" y="4202810"/>
              <a:ext cx="1416476" cy="1416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3"/>
            <a:stretch>
              <a:fillRect/>
            </a:stretch>
          </p:blipFill>
          <p:spPr>
            <a:xfrm>
              <a:off x="1622792" y="4393914"/>
              <a:ext cx="815620" cy="1034268"/>
            </a:xfrm>
            <a:prstGeom prst="rect">
              <a:avLst/>
            </a:prstGeom>
          </p:spPr>
        </p:pic>
      </p:grpSp>
      <p:sp>
        <p:nvSpPr>
          <p:cNvPr id="32" name="矩形 31"/>
          <p:cNvSpPr/>
          <p:nvPr/>
        </p:nvSpPr>
        <p:spPr>
          <a:xfrm>
            <a:off x="2954787" y="1343756"/>
            <a:ext cx="1003677" cy="383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3: </a:t>
            </a:r>
            <a:endParaRPr lang="zh-CN" altLang="en-US" sz="2400" dirty="0">
              <a:latin typeface="#9Slide03 BoosterNextFYBlack" panose="02000A03000000020004" pitchFamily="2" charset="0"/>
              <a:ea typeface="华文细黑" panose="02010600040101010101" pitchFamily="2" charset="-122"/>
            </a:endParaRPr>
          </a:p>
        </p:txBody>
      </p:sp>
      <p:sp>
        <p:nvSpPr>
          <p:cNvPr id="35" name="矩形 34"/>
          <p:cNvSpPr/>
          <p:nvPr/>
        </p:nvSpPr>
        <p:spPr>
          <a:xfrm>
            <a:off x="2819186" y="1785605"/>
            <a:ext cx="4317519" cy="830997"/>
          </a:xfrm>
          <a:prstGeom prst="rect">
            <a:avLst/>
          </a:prstGeom>
        </p:spPr>
        <p:txBody>
          <a:bodyPr wrap="square">
            <a:spAutoFit/>
          </a:bodyPr>
          <a:lstStyle/>
          <a:p>
            <a:pPr algn="just">
              <a:defRPr/>
            </a:pPr>
            <a:r>
              <a:rPr lang="en-US" sz="2400" b="1" dirty="0" err="1">
                <a:solidFill>
                  <a:schemeClr val="accent6">
                    <a:lumMod val="75000"/>
                  </a:schemeClr>
                </a:solidFill>
                <a:latin typeface="#9Slide03 BoosterNextFYBlack" panose="02000A03000000020004" pitchFamily="2" charset="0"/>
                <a:cs typeface="Times New Roman" pitchFamily="18" charset="0"/>
              </a:rPr>
              <a:t>Vì</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sao</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Ngựa</a:t>
            </a:r>
            <a:r>
              <a:rPr lang="en-US" sz="2400" b="1" dirty="0">
                <a:solidFill>
                  <a:schemeClr val="accent6">
                    <a:lumMod val="75000"/>
                  </a:schemeClr>
                </a:solidFill>
                <a:latin typeface="#9Slide03 BoosterNextFYBlack" panose="02000A03000000020004" pitchFamily="2" charset="0"/>
                <a:cs typeface="Times New Roman" pitchFamily="18" charset="0"/>
              </a:rPr>
              <a:t> Con </a:t>
            </a:r>
            <a:r>
              <a:rPr lang="en-US" sz="2400" b="1" dirty="0" err="1">
                <a:solidFill>
                  <a:schemeClr val="accent6">
                    <a:lumMod val="75000"/>
                  </a:schemeClr>
                </a:solidFill>
                <a:latin typeface="#9Slide03 BoosterNextFYBlack" panose="02000A03000000020004" pitchFamily="2" charset="0"/>
                <a:cs typeface="Times New Roman" pitchFamily="18" charset="0"/>
              </a:rPr>
              <a:t>không</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đạt</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kết</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quả</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trong</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hội</a:t>
            </a:r>
            <a:r>
              <a:rPr lang="en-US" sz="2400" b="1" dirty="0">
                <a:solidFill>
                  <a:schemeClr val="accent6">
                    <a:lumMod val="75000"/>
                  </a:schemeClr>
                </a:solidFill>
                <a:latin typeface="#9Slide03 BoosterNextFYBlack" panose="02000A03000000020004" pitchFamily="2" charset="0"/>
                <a:cs typeface="Times New Roman" pitchFamily="18" charset="0"/>
              </a:rPr>
              <a:t> </a:t>
            </a:r>
            <a:r>
              <a:rPr lang="en-US" sz="2400" b="1" dirty="0" err="1">
                <a:solidFill>
                  <a:schemeClr val="accent6">
                    <a:lumMod val="75000"/>
                  </a:schemeClr>
                </a:solidFill>
                <a:latin typeface="#9Slide03 BoosterNextFYBlack" panose="02000A03000000020004" pitchFamily="2" charset="0"/>
                <a:cs typeface="Times New Roman" pitchFamily="18" charset="0"/>
              </a:rPr>
              <a:t>thi</a:t>
            </a:r>
            <a:r>
              <a:rPr lang="en-US" sz="2400" b="1" dirty="0">
                <a:solidFill>
                  <a:schemeClr val="accent6">
                    <a:lumMod val="75000"/>
                  </a:schemeClr>
                </a:solidFill>
                <a:latin typeface="#9Slide03 BoosterNextFYBlack" panose="02000A03000000020004" pitchFamily="2" charset="0"/>
                <a:cs typeface="Times New Roman" pitchFamily="18" charset="0"/>
              </a:rPr>
              <a:t>?</a:t>
            </a:r>
          </a:p>
        </p:txBody>
      </p:sp>
      <p:pic>
        <p:nvPicPr>
          <p:cNvPr id="38" name="Picture 7">
            <a:extLst>
              <a:ext uri="{FF2B5EF4-FFF2-40B4-BE49-F238E27FC236}">
                <a16:creationId xmlns:a16="http://schemas.microsoft.com/office/drawing/2014/main" id="{BB37B8FD-B095-44C3-A0A9-9AA5F3EDC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726" y="1124087"/>
            <a:ext cx="4108174" cy="456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 name="TextBox 38">
            <a:extLst>
              <a:ext uri="{FF2B5EF4-FFF2-40B4-BE49-F238E27FC236}">
                <a16:creationId xmlns:a16="http://schemas.microsoft.com/office/drawing/2014/main" id="{F3B37958-C6E3-4959-BBD9-94621129CBD5}"/>
              </a:ext>
            </a:extLst>
          </p:cNvPr>
          <p:cNvSpPr txBox="1"/>
          <p:nvPr/>
        </p:nvSpPr>
        <p:spPr>
          <a:xfrm>
            <a:off x="1334711" y="3296422"/>
            <a:ext cx="5686184" cy="2677656"/>
          </a:xfrm>
          <a:prstGeom prst="rect">
            <a:avLst/>
          </a:prstGeom>
          <a:noFill/>
        </p:spPr>
        <p:txBody>
          <a:bodyPr wrap="square">
            <a:spAutoFit/>
          </a:bodyPr>
          <a:lstStyle/>
          <a:p>
            <a:pPr algn="just"/>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đạt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kết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quả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tốt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trong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hội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vì</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cậu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nghe</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khuyên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bảo</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Cha. </a:t>
            </a:r>
            <a:r>
              <a:rPr lang="en-US" sz="2400" b="1" dirty="0" err="1">
                <a:latin typeface="#9Slide03 BoosterNextFYBlack" panose="02000A03000000020004" pitchFamily="2" charset="0"/>
                <a:cs typeface="Times New Roman" pitchFamily="18" charset="0"/>
              </a:rPr>
              <a:t>Cậu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là</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mình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rất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chắc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chắn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nên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không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tới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rèn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Giữa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chừng</a:t>
            </a:r>
            <a:r>
              <a:rPr lang="en-US" sz="2400" b="1" dirty="0">
                <a:latin typeface="#9Slide03 BoosterNextFYBlack" panose="02000A03000000020004" pitchFamily="2" charset="0"/>
                <a:cs typeface="Times New Roman" pitchFamily="18" charset="0"/>
              </a:rPr>
              <a:t> cuộc </a:t>
            </a:r>
            <a:r>
              <a:rPr lang="en-US" sz="2400" b="1" dirty="0" err="1">
                <a:latin typeface="#9Slide03 BoosterNextFYBlack" panose="02000A03000000020004" pitchFamily="2" charset="0"/>
                <a:cs typeface="Times New Roman" pitchFamily="18" charset="0"/>
              </a:rPr>
              <a:t>đua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một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chiếc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móng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đã</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rơi</a:t>
            </a:r>
            <a:r>
              <a:rPr lang="en-US" sz="2400" b="1" dirty="0">
                <a:latin typeface="#9Slide03 BoosterNextFYBlack" panose="02000A03000000020004" pitchFamily="2" charset="0"/>
                <a:cs typeface="Times New Roman" pitchFamily="18" charset="0"/>
              </a:rPr>
              <a:t> ra </a:t>
            </a:r>
            <a:r>
              <a:rPr lang="en-US" sz="2400" b="1" dirty="0" err="1">
                <a:latin typeface="#9Slide03 BoosterNextFYBlack" panose="02000A03000000020004" pitchFamily="2" charset="0"/>
                <a:cs typeface="Times New Roman" pitchFamily="18" charset="0"/>
              </a:rPr>
              <a:t>làm</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cậu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phải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bỏ</a:t>
            </a:r>
            <a:r>
              <a:rPr lang="en-US" sz="2400" b="1" dirty="0">
                <a:latin typeface="#9Slide03 BoosterNextFYBlack" panose="02000A03000000020004" pitchFamily="2" charset="0"/>
                <a:cs typeface="Times New Roman" pitchFamily="18" charset="0"/>
              </a:rPr>
              <a:t> cuộc.</a:t>
            </a:r>
            <a:endParaRPr lang="en-US" sz="2400" dirty="0">
              <a:latin typeface="#9Slide03 BoosterNextFYBlack" panose="02000A03000000020004" pitchFamily="2" charset="0"/>
            </a:endParaRPr>
          </a:p>
        </p:txBody>
      </p:sp>
    </p:spTree>
    <p:extLst>
      <p:ext uri="{BB962C8B-B14F-4D97-AF65-F5344CB8AC3E}">
        <p14:creationId xmlns:p14="http://schemas.microsoft.com/office/powerpoint/2010/main" val="7308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6">
            <a:extLst>
              <a:ext uri="{FF2B5EF4-FFF2-40B4-BE49-F238E27FC236}">
                <a16:creationId xmlns:a16="http://schemas.microsoft.com/office/drawing/2014/main" id="{41C60CEA-F659-4B22-9AD0-435C0500D827}"/>
              </a:ext>
            </a:extLst>
          </p:cNvPr>
          <p:cNvSpPr/>
          <p:nvPr/>
        </p:nvSpPr>
        <p:spPr>
          <a:xfrm>
            <a:off x="755322" y="2984551"/>
            <a:ext cx="6329137" cy="1832733"/>
          </a:xfrm>
          <a:prstGeom prst="rect">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9Slide03 BoosterNextFYBlack" panose="02000A03000000020004" pitchFamily="2" charset="0"/>
              <a:ea typeface="华文细黑" panose="02010600040101010101" pitchFamily="2" charset="-122"/>
            </a:endParaRPr>
          </a:p>
        </p:txBody>
      </p:sp>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Tìm</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hiểu</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9" name="组合 8"/>
          <p:cNvGrpSpPr/>
          <p:nvPr/>
        </p:nvGrpSpPr>
        <p:grpSpPr>
          <a:xfrm>
            <a:off x="5660571" y="806642"/>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90783" y="1140508"/>
            <a:ext cx="1416476" cy="1416476"/>
            <a:chOff x="6419230" y="4202810"/>
            <a:chExt cx="1416476" cy="1416476"/>
          </a:xfrm>
        </p:grpSpPr>
        <p:sp>
          <p:nvSpPr>
            <p:cNvPr id="17" name="椭圆 16"/>
            <p:cNvSpPr/>
            <p:nvPr/>
          </p:nvSpPr>
          <p:spPr>
            <a:xfrm>
              <a:off x="6419230" y="4202810"/>
              <a:ext cx="1416476" cy="141647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3"/>
            <a:stretch>
              <a:fillRect/>
            </a:stretch>
          </p:blipFill>
          <p:spPr>
            <a:xfrm>
              <a:off x="6726970" y="4392999"/>
              <a:ext cx="800996" cy="1036098"/>
            </a:xfrm>
            <a:prstGeom prst="rect">
              <a:avLst/>
            </a:prstGeom>
          </p:spPr>
        </p:pic>
      </p:grpSp>
      <p:sp>
        <p:nvSpPr>
          <p:cNvPr id="33" name="矩形 32"/>
          <p:cNvSpPr/>
          <p:nvPr/>
        </p:nvSpPr>
        <p:spPr>
          <a:xfrm>
            <a:off x="2418074" y="1410427"/>
            <a:ext cx="1003677" cy="3832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Câu</a:t>
            </a:r>
            <a:r>
              <a:rPr lang="en-US" altLang="zh-CN" sz="2400" dirty="0">
                <a:latin typeface="#9Slide03 BoosterNextFYBlack" panose="02000A03000000020004" pitchFamily="2" charset="0"/>
                <a:ea typeface="华文细黑" panose="02010600040101010101" pitchFamily="2" charset="-122"/>
              </a:rPr>
              <a:t> 5:</a:t>
            </a:r>
            <a:endParaRPr lang="zh-CN" altLang="en-US" sz="2400" dirty="0">
              <a:latin typeface="#9Slide03 BoosterNextFYBlack" panose="02000A03000000020004" pitchFamily="2" charset="0"/>
              <a:ea typeface="华文细黑" panose="02010600040101010101" pitchFamily="2" charset="-122"/>
            </a:endParaRPr>
          </a:p>
        </p:txBody>
      </p:sp>
      <p:pic>
        <p:nvPicPr>
          <p:cNvPr id="38" name="Picture 2">
            <a:extLst>
              <a:ext uri="{FF2B5EF4-FFF2-40B4-BE49-F238E27FC236}">
                <a16:creationId xmlns:a16="http://schemas.microsoft.com/office/drawing/2014/main" id="{FC5A2005-4554-44FA-8632-179C14707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054" y="1140508"/>
            <a:ext cx="4253948" cy="48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3">
            <a:extLst>
              <a:ext uri="{FF2B5EF4-FFF2-40B4-BE49-F238E27FC236}">
                <a16:creationId xmlns:a16="http://schemas.microsoft.com/office/drawing/2014/main" id="{EC01268A-64C0-4A4E-8B88-C953D4C29B87}"/>
              </a:ext>
            </a:extLst>
          </p:cNvPr>
          <p:cNvSpPr/>
          <p:nvPr/>
        </p:nvSpPr>
        <p:spPr>
          <a:xfrm>
            <a:off x="2318397" y="1848746"/>
            <a:ext cx="4995671" cy="461665"/>
          </a:xfrm>
          <a:prstGeom prst="rect">
            <a:avLst/>
          </a:prstGeom>
        </p:spPr>
        <p:txBody>
          <a:bodyPr wrap="square">
            <a:spAutoFit/>
          </a:bodyPr>
          <a:lstStyle/>
          <a:p>
            <a:pPr algn="just">
              <a:defRPr/>
            </a:pPr>
            <a:r>
              <a:rPr lang="en-US" sz="2400" b="1" dirty="0" err="1">
                <a:solidFill>
                  <a:schemeClr val="accent2">
                    <a:lumMod val="50000"/>
                  </a:schemeClr>
                </a:solidFill>
                <a:latin typeface="#9Slide03 BoosterNextFYBlack" panose="02000A03000000020004" pitchFamily="2" charset="0"/>
                <a:cs typeface="Times New Roman" pitchFamily="18" charset="0"/>
              </a:rPr>
              <a:t>Ngựa</a:t>
            </a:r>
            <a:r>
              <a:rPr lang="en-US" sz="2400" b="1" dirty="0">
                <a:solidFill>
                  <a:schemeClr val="accent2">
                    <a:lumMod val="50000"/>
                  </a:schemeClr>
                </a:solidFill>
                <a:latin typeface="#9Slide03 BoosterNextFYBlack" panose="02000A03000000020004" pitchFamily="2" charset="0"/>
                <a:cs typeface="Times New Roman" pitchFamily="18" charset="0"/>
              </a:rPr>
              <a:t> Con </a:t>
            </a:r>
            <a:r>
              <a:rPr lang="en-US" sz="2400" b="1" dirty="0" err="1">
                <a:solidFill>
                  <a:schemeClr val="accent2">
                    <a:lumMod val="50000"/>
                  </a:schemeClr>
                </a:solidFill>
                <a:latin typeface="#9Slide03 BoosterNextFYBlack" panose="02000A03000000020004" pitchFamily="2" charset="0"/>
                <a:cs typeface="Times New Roman" pitchFamily="18" charset="0"/>
              </a:rPr>
              <a:t>rút</a:t>
            </a:r>
            <a:r>
              <a:rPr lang="en-US" sz="2400" b="1" dirty="0">
                <a:solidFill>
                  <a:schemeClr val="accent2">
                    <a:lumMod val="50000"/>
                  </a:schemeClr>
                </a:solidFill>
                <a:latin typeface="#9Slide03 BoosterNextFYBlack" panose="02000A03000000020004" pitchFamily="2" charset="0"/>
                <a:cs typeface="Times New Roman" pitchFamily="18" charset="0"/>
              </a:rPr>
              <a:t> ra </a:t>
            </a:r>
            <a:r>
              <a:rPr lang="en-US" sz="2400" b="1" dirty="0" err="1">
                <a:solidFill>
                  <a:schemeClr val="accent2">
                    <a:lumMod val="50000"/>
                  </a:schemeClr>
                </a:solidFill>
                <a:latin typeface="#9Slide03 BoosterNextFYBlack" panose="02000A03000000020004" pitchFamily="2" charset="0"/>
                <a:cs typeface="Times New Roman" pitchFamily="18" charset="0"/>
              </a:rPr>
              <a:t>được</a:t>
            </a:r>
            <a:r>
              <a:rPr lang="en-US" sz="2400" b="1" dirty="0">
                <a:solidFill>
                  <a:schemeClr val="accent2">
                    <a:lumMod val="50000"/>
                  </a:schemeClr>
                </a:solidFill>
                <a:latin typeface="#9Slide03 BoosterNextFYBlack" panose="02000A03000000020004" pitchFamily="2" charset="0"/>
                <a:cs typeface="Times New Roman" pitchFamily="18" charset="0"/>
              </a:rPr>
              <a:t> </a:t>
            </a:r>
            <a:r>
              <a:rPr lang="en-US" sz="2400" b="1" dirty="0" err="1">
                <a:solidFill>
                  <a:schemeClr val="accent2">
                    <a:lumMod val="50000"/>
                  </a:schemeClr>
                </a:solidFill>
                <a:latin typeface="#9Slide03 BoosterNextFYBlack" panose="02000A03000000020004" pitchFamily="2" charset="0"/>
                <a:cs typeface="Times New Roman" pitchFamily="18" charset="0"/>
              </a:rPr>
              <a:t>bài</a:t>
            </a:r>
            <a:r>
              <a:rPr lang="en-US" sz="2400" b="1" dirty="0">
                <a:solidFill>
                  <a:schemeClr val="accent2">
                    <a:lumMod val="50000"/>
                  </a:schemeClr>
                </a:solidFill>
                <a:latin typeface="#9Slide03 BoosterNextFYBlack" panose="02000A03000000020004" pitchFamily="2" charset="0"/>
                <a:cs typeface="Times New Roman" pitchFamily="18" charset="0"/>
              </a:rPr>
              <a:t> </a:t>
            </a:r>
            <a:r>
              <a:rPr lang="en-US" sz="2400" b="1" dirty="0" err="1">
                <a:solidFill>
                  <a:schemeClr val="accent2">
                    <a:lumMod val="50000"/>
                  </a:schemeClr>
                </a:solidFill>
                <a:latin typeface="#9Slide03 BoosterNextFYBlack" panose="02000A03000000020004" pitchFamily="2" charset="0"/>
                <a:cs typeface="Times New Roman" pitchFamily="18" charset="0"/>
              </a:rPr>
              <a:t>học</a:t>
            </a:r>
            <a:r>
              <a:rPr lang="en-US" sz="2400" b="1" dirty="0">
                <a:solidFill>
                  <a:schemeClr val="accent2">
                    <a:lumMod val="50000"/>
                  </a:schemeClr>
                </a:solidFill>
                <a:latin typeface="#9Slide03 BoosterNextFYBlack" panose="02000A03000000020004" pitchFamily="2" charset="0"/>
                <a:cs typeface="Times New Roman" pitchFamily="18" charset="0"/>
              </a:rPr>
              <a:t> </a:t>
            </a:r>
            <a:r>
              <a:rPr lang="en-US" sz="2400" b="1" dirty="0" err="1">
                <a:solidFill>
                  <a:schemeClr val="accent2">
                    <a:lumMod val="50000"/>
                  </a:schemeClr>
                </a:solidFill>
                <a:latin typeface="#9Slide03 BoosterNextFYBlack" panose="02000A03000000020004" pitchFamily="2" charset="0"/>
                <a:cs typeface="Times New Roman" pitchFamily="18" charset="0"/>
              </a:rPr>
              <a:t>gì</a:t>
            </a:r>
            <a:r>
              <a:rPr lang="en-US" sz="2400" b="1" dirty="0">
                <a:solidFill>
                  <a:schemeClr val="accent2">
                    <a:lumMod val="50000"/>
                  </a:schemeClr>
                </a:solidFill>
                <a:latin typeface="#9Slide03 BoosterNextFYBlack" panose="02000A03000000020004" pitchFamily="2" charset="0"/>
                <a:cs typeface="Times New Roman" pitchFamily="18" charset="0"/>
              </a:rPr>
              <a:t>?</a:t>
            </a:r>
          </a:p>
        </p:txBody>
      </p:sp>
      <p:sp>
        <p:nvSpPr>
          <p:cNvPr id="40" name="TextBox 39">
            <a:extLst>
              <a:ext uri="{FF2B5EF4-FFF2-40B4-BE49-F238E27FC236}">
                <a16:creationId xmlns:a16="http://schemas.microsoft.com/office/drawing/2014/main" id="{74418BEF-9C7C-4A1D-B375-33022D54849E}"/>
              </a:ext>
            </a:extLst>
          </p:cNvPr>
          <p:cNvSpPr txBox="1"/>
          <p:nvPr/>
        </p:nvSpPr>
        <p:spPr>
          <a:xfrm>
            <a:off x="755652" y="3185716"/>
            <a:ext cx="6135005" cy="1384995"/>
          </a:xfrm>
          <a:prstGeom prst="rect">
            <a:avLst/>
          </a:prstGeom>
          <a:noFill/>
        </p:spPr>
        <p:txBody>
          <a:bodyPr wrap="square">
            <a:spAutoFit/>
          </a:bodyPr>
          <a:lstStyle/>
          <a:p>
            <a:pPr algn="just"/>
            <a:r>
              <a:rPr lang="en-US" sz="2800" b="1" dirty="0" err="1">
                <a:solidFill>
                  <a:srgbClr val="C00000"/>
                </a:solidFill>
                <a:latin typeface="#9Slide03 BoosterNextFYBlack" panose="02000A03000000020004" pitchFamily="2" charset="0"/>
                <a:cs typeface="Times New Roman" pitchFamily="18" charset="0"/>
              </a:rPr>
              <a:t>Ngựa</a:t>
            </a:r>
            <a:r>
              <a:rPr lang="en-US" sz="2800" b="1" dirty="0">
                <a:solidFill>
                  <a:srgbClr val="C00000"/>
                </a:solidFill>
                <a:latin typeface="#9Slide03 BoosterNextFYBlack" panose="02000A03000000020004" pitchFamily="2" charset="0"/>
                <a:cs typeface="Times New Roman" pitchFamily="18" charset="0"/>
              </a:rPr>
              <a:t> Con </a:t>
            </a:r>
            <a:r>
              <a:rPr lang="en-US" sz="2800" b="1" dirty="0" err="1">
                <a:solidFill>
                  <a:srgbClr val="C00000"/>
                </a:solidFill>
                <a:latin typeface="#9Slide03 BoosterNextFYBlack" panose="02000A03000000020004" pitchFamily="2" charset="0"/>
                <a:cs typeface="Times New Roman" pitchFamily="18" charset="0"/>
              </a:rPr>
              <a:t>rút</a:t>
            </a:r>
            <a:r>
              <a:rPr lang="en-US" sz="2800" b="1" dirty="0">
                <a:solidFill>
                  <a:srgbClr val="C00000"/>
                </a:solidFill>
                <a:latin typeface="#9Slide03 BoosterNextFYBlack" panose="02000A03000000020004" pitchFamily="2" charset="0"/>
                <a:cs typeface="Times New Roman" pitchFamily="18" charset="0"/>
              </a:rPr>
              <a:t> ra </a:t>
            </a:r>
            <a:r>
              <a:rPr lang="en-US" sz="2800" b="1" dirty="0" err="1">
                <a:solidFill>
                  <a:srgbClr val="C00000"/>
                </a:solidFill>
                <a:latin typeface="#9Slide03 BoosterNextFYBlack" panose="02000A03000000020004" pitchFamily="2" charset="0"/>
                <a:cs typeface="Times New Roman" pitchFamily="18" charset="0"/>
              </a:rPr>
              <a:t>bài</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học</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rất</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quý</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giá</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đừng</a:t>
            </a:r>
            <a:r>
              <a:rPr lang="en-US" sz="2800" b="1" dirty="0">
                <a:solidFill>
                  <a:srgbClr val="C00000"/>
                </a:solidFill>
                <a:latin typeface="#9Slide03 BoosterNextFYBlack" panose="02000A03000000020004" pitchFamily="2" charset="0"/>
                <a:cs typeface="Times New Roman" pitchFamily="18" charset="0"/>
              </a:rPr>
              <a:t> bao </a:t>
            </a:r>
            <a:r>
              <a:rPr lang="en-US" sz="2800" b="1" dirty="0" err="1">
                <a:solidFill>
                  <a:srgbClr val="C00000"/>
                </a:solidFill>
                <a:latin typeface="#9Slide03 BoosterNextFYBlack" panose="02000A03000000020004" pitchFamily="2" charset="0"/>
                <a:cs typeface="Times New Roman" pitchFamily="18" charset="0"/>
              </a:rPr>
              <a:t>giờ</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chủ</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quan</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cho</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dù</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đó</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là</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việc</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nhỏ</a:t>
            </a:r>
            <a:r>
              <a:rPr lang="en-US" sz="2800" b="1" dirty="0">
                <a:solidFill>
                  <a:srgbClr val="C00000"/>
                </a:solidFill>
                <a:latin typeface="#9Slide03 BoosterNextFYBlack" panose="02000A03000000020004" pitchFamily="2" charset="0"/>
                <a:cs typeface="Times New Roman" pitchFamily="18" charset="0"/>
              </a:rPr>
              <a:t> </a:t>
            </a:r>
            <a:r>
              <a:rPr lang="en-US" sz="2800" b="1" dirty="0" err="1">
                <a:solidFill>
                  <a:srgbClr val="C00000"/>
                </a:solidFill>
                <a:latin typeface="#9Slide03 BoosterNextFYBlack" panose="02000A03000000020004" pitchFamily="2" charset="0"/>
                <a:cs typeface="Times New Roman" pitchFamily="18" charset="0"/>
              </a:rPr>
              <a:t>nhất</a:t>
            </a:r>
            <a:r>
              <a:rPr lang="en-US" sz="2800" b="1" dirty="0">
                <a:solidFill>
                  <a:srgbClr val="C00000"/>
                </a:solidFill>
                <a:latin typeface="#9Slide03 BoosterNextFYBlack" panose="02000A03000000020004" pitchFamily="2" charset="0"/>
                <a:cs typeface="Times New Roman" pitchFamily="18" charset="0"/>
              </a:rPr>
              <a:t>.</a:t>
            </a:r>
            <a:endParaRPr lang="en-US" sz="2800" dirty="0">
              <a:solidFill>
                <a:srgbClr val="C00000"/>
              </a:solidFill>
              <a:latin typeface="#9Slide03 BoosterNextFYBlack" panose="02000A03000000020004" pitchFamily="2" charset="0"/>
            </a:endParaRPr>
          </a:p>
        </p:txBody>
      </p:sp>
    </p:spTree>
    <p:extLst>
      <p:ext uri="{BB962C8B-B14F-4D97-AF65-F5344CB8AC3E}">
        <p14:creationId xmlns:p14="http://schemas.microsoft.com/office/powerpoint/2010/main" val="33166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42" name="Picture 8" descr="Cuộc chạy đua trong rừng (trang 80) - Tiếng Việt 3 tập 2">
            <a:extLst>
              <a:ext uri="{FF2B5EF4-FFF2-40B4-BE49-F238E27FC236}">
                <a16:creationId xmlns:a16="http://schemas.microsoft.com/office/drawing/2014/main" id="{28FE856A-7048-42B4-B55D-E99C0139C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448" y="1042662"/>
            <a:ext cx="7808233" cy="40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文本框 6">
            <a:extLst>
              <a:ext uri="{FF2B5EF4-FFF2-40B4-BE49-F238E27FC236}">
                <a16:creationId xmlns:a16="http://schemas.microsoft.com/office/drawing/2014/main" id="{BF501B3D-2D99-4C4D-BFC7-6FB5D885D031}"/>
              </a:ext>
            </a:extLst>
          </p:cNvPr>
          <p:cNvSpPr txBox="1"/>
          <p:nvPr/>
        </p:nvSpPr>
        <p:spPr>
          <a:xfrm>
            <a:off x="4977946" y="2163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Nội</a:t>
            </a:r>
            <a:r>
              <a:rPr kumimoji="0" lang="en-US" altLang="zh-CN"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 dung </a:t>
            </a:r>
            <a:r>
              <a:rPr kumimoji="0" lang="en-US" altLang="zh-CN" sz="2400" b="0" i="0" u="none" strike="noStrike" kern="1200" cap="none" spc="0" normalizeH="0" baseline="0" noProof="0" dirty="0" err="1">
                <a:ln>
                  <a:noFill/>
                </a:ln>
                <a:solidFill>
                  <a:schemeClr val="accent5">
                    <a:lumMod val="75000"/>
                  </a:schemeClr>
                </a:solidFill>
                <a:effectLst/>
                <a:uLnTx/>
                <a:uFillTx/>
                <a:latin typeface="Merriweather Black" panose="00000A00000000000000" pitchFamily="2" charset="0"/>
                <a:ea typeface="微软雅黑" panose="020B0503020204020204" pitchFamily="34" charset="-122"/>
              </a:rPr>
              <a:t>bài</a:t>
            </a:r>
            <a:endParaRPr kumimoji="0" lang="zh-CN" altLang="en-US" sz="2400" b="0" i="0" u="none" strike="noStrike" kern="1200" cap="none" spc="0" normalizeH="0" baseline="0" noProof="0" dirty="0">
              <a:ln>
                <a:noFill/>
              </a:ln>
              <a:solidFill>
                <a:schemeClr val="accent5">
                  <a:lumMod val="75000"/>
                </a:schemeClr>
              </a:solidFill>
              <a:effectLst/>
              <a:uLnTx/>
              <a:uFillTx/>
              <a:latin typeface="Merriweather Black" panose="00000A00000000000000" pitchFamily="2" charset="0"/>
              <a:ea typeface="微软雅黑" panose="020B0503020204020204" pitchFamily="34" charset="-122"/>
            </a:endParaRPr>
          </a:p>
        </p:txBody>
      </p:sp>
      <p:grpSp>
        <p:nvGrpSpPr>
          <p:cNvPr id="56" name="组合 8">
            <a:extLst>
              <a:ext uri="{FF2B5EF4-FFF2-40B4-BE49-F238E27FC236}">
                <a16:creationId xmlns:a16="http://schemas.microsoft.com/office/drawing/2014/main" id="{ADE203F3-E66C-4EB6-9127-6FA21B194DF9}"/>
              </a:ext>
            </a:extLst>
          </p:cNvPr>
          <p:cNvGrpSpPr/>
          <p:nvPr/>
        </p:nvGrpSpPr>
        <p:grpSpPr>
          <a:xfrm>
            <a:off x="5704114" y="702029"/>
            <a:ext cx="870857" cy="177249"/>
            <a:chOff x="-1625600" y="1148325"/>
            <a:chExt cx="1207014" cy="245669"/>
          </a:xfrm>
        </p:grpSpPr>
        <p:sp>
          <p:nvSpPr>
            <p:cNvPr id="57" name="椭圆 9">
              <a:extLst>
                <a:ext uri="{FF2B5EF4-FFF2-40B4-BE49-F238E27FC236}">
                  <a16:creationId xmlns:a16="http://schemas.microsoft.com/office/drawing/2014/main" id="{9A6A3069-2924-443F-8859-22E3232DD3AE}"/>
                </a:ext>
              </a:extLst>
            </p:cNvPr>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0">
              <a:extLst>
                <a:ext uri="{FF2B5EF4-FFF2-40B4-BE49-F238E27FC236}">
                  <a16:creationId xmlns:a16="http://schemas.microsoft.com/office/drawing/2014/main" id="{8774138D-AAE3-490C-8EEE-439B4EC63784}"/>
                </a:ext>
              </a:extLst>
            </p:cNvPr>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1">
              <a:extLst>
                <a:ext uri="{FF2B5EF4-FFF2-40B4-BE49-F238E27FC236}">
                  <a16:creationId xmlns:a16="http://schemas.microsoft.com/office/drawing/2014/main" id="{B614A0BF-E173-4387-8649-36535AA286AF}"/>
                </a:ext>
              </a:extLst>
            </p:cNvPr>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2">
              <a:extLst>
                <a:ext uri="{FF2B5EF4-FFF2-40B4-BE49-F238E27FC236}">
                  <a16:creationId xmlns:a16="http://schemas.microsoft.com/office/drawing/2014/main" id="{B406A505-C9E6-4B7D-A2A2-7B5B8EBB69A5}"/>
                </a:ext>
              </a:extLst>
            </p:cNvPr>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1" name="TextBox 60">
            <a:extLst>
              <a:ext uri="{FF2B5EF4-FFF2-40B4-BE49-F238E27FC236}">
                <a16:creationId xmlns:a16="http://schemas.microsoft.com/office/drawing/2014/main" id="{77F48875-B5A6-4878-B440-7CF25CE3B626}"/>
              </a:ext>
            </a:extLst>
          </p:cNvPr>
          <p:cNvSpPr txBox="1"/>
          <p:nvPr/>
        </p:nvSpPr>
        <p:spPr>
          <a:xfrm>
            <a:off x="963693" y="5210665"/>
            <a:ext cx="10264612" cy="1082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lang="en-US" sz="2800" b="1" kern="1200" dirty="0" err="1">
                <a:solidFill>
                  <a:schemeClr val="accent1">
                    <a:lumMod val="75000"/>
                  </a:schemeClr>
                </a:solidFill>
                <a:latin typeface="#9Slide03 BoosterNextFYBlack" panose="02000A03000000020004" pitchFamily="2" charset="0"/>
                <a:cs typeface="Times New Roman" pitchFamily="18" charset="0"/>
              </a:rPr>
              <a:t>Làm</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việc</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gì</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cũng</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phải</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cẩn</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thận</a:t>
            </a:r>
            <a:r>
              <a:rPr lang="en-US" sz="2800" b="1" kern="1200" dirty="0">
                <a:solidFill>
                  <a:schemeClr val="accent1">
                    <a:lumMod val="75000"/>
                  </a:schemeClr>
                </a:solidFill>
                <a:latin typeface="#9Slide03 BoosterNextFYBlack" panose="02000A03000000020004" pitchFamily="2" charset="0"/>
                <a:cs typeface="Times New Roman" pitchFamily="18" charset="0"/>
              </a:rPr>
              <a:t>, chu </a:t>
            </a:r>
            <a:r>
              <a:rPr lang="en-US" sz="2800" b="1" kern="1200" dirty="0" err="1">
                <a:solidFill>
                  <a:schemeClr val="accent1">
                    <a:lumMod val="75000"/>
                  </a:schemeClr>
                </a:solidFill>
                <a:latin typeface="#9Slide03 BoosterNextFYBlack" panose="02000A03000000020004" pitchFamily="2" charset="0"/>
                <a:cs typeface="Times New Roman" pitchFamily="18" charset="0"/>
              </a:rPr>
              <a:t>đáo</a:t>
            </a:r>
            <a:r>
              <a:rPr lang="en-US" sz="2800" b="1" kern="1200" dirty="0">
                <a:solidFill>
                  <a:schemeClr val="accent1">
                    <a:lumMod val="75000"/>
                  </a:schemeClr>
                </a:solidFill>
                <a:latin typeface="#9Slide03 BoosterNextFYBlack" panose="02000A03000000020004" pitchFamily="2" charset="0"/>
                <a:cs typeface="Times New Roman" pitchFamily="18" charset="0"/>
              </a:rPr>
              <a:t>. </a:t>
            </a:r>
          </a:p>
          <a:p>
            <a:pPr marL="0" marR="0" lvl="0" indent="0" algn="ctr" defTabSz="914400" rtl="0" eaLnBrk="1" fontAlgn="auto" latinLnBrk="0" hangingPunct="1">
              <a:lnSpc>
                <a:spcPct val="100000"/>
              </a:lnSpc>
              <a:spcBef>
                <a:spcPts val="0"/>
              </a:spcBef>
              <a:spcAft>
                <a:spcPts val="1000"/>
              </a:spcAft>
              <a:buClrTx/>
              <a:buSzTx/>
              <a:buFontTx/>
              <a:buNone/>
              <a:tabLst/>
              <a:defRPr/>
            </a:pPr>
            <a:r>
              <a:rPr lang="en-US" sz="2800" b="1" kern="1200" dirty="0" err="1">
                <a:solidFill>
                  <a:schemeClr val="accent1">
                    <a:lumMod val="75000"/>
                  </a:schemeClr>
                </a:solidFill>
                <a:latin typeface="#9Slide03 BoosterNextFYBlack" panose="02000A03000000020004" pitchFamily="2" charset="0"/>
                <a:cs typeface="Times New Roman" pitchFamily="18" charset="0"/>
              </a:rPr>
              <a:t>Nếu</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chủ</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quan</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coi</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thường</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những</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chuyện</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nhỏ</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thì</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sẽ</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thất</a:t>
            </a:r>
            <a:r>
              <a:rPr lang="en-US" sz="2800" b="1" kern="1200" dirty="0">
                <a:solidFill>
                  <a:schemeClr val="accent1">
                    <a:lumMod val="75000"/>
                  </a:schemeClr>
                </a:solidFill>
                <a:latin typeface="#9Slide03 BoosterNextFYBlack" panose="02000A03000000020004" pitchFamily="2" charset="0"/>
                <a:cs typeface="Times New Roman" pitchFamily="18" charset="0"/>
              </a:rPr>
              <a:t> </a:t>
            </a:r>
            <a:r>
              <a:rPr lang="en-US" sz="2800" b="1" kern="1200" dirty="0" err="1">
                <a:solidFill>
                  <a:schemeClr val="accent1">
                    <a:lumMod val="75000"/>
                  </a:schemeClr>
                </a:solidFill>
                <a:latin typeface="#9Slide03 BoosterNextFYBlack" panose="02000A03000000020004" pitchFamily="2" charset="0"/>
                <a:cs typeface="Times New Roman" pitchFamily="18" charset="0"/>
              </a:rPr>
              <a:t>bại</a:t>
            </a:r>
            <a:r>
              <a:rPr lang="en-US" sz="2800" b="1" kern="1200" dirty="0">
                <a:solidFill>
                  <a:schemeClr val="accent1">
                    <a:lumMod val="75000"/>
                  </a:schemeClr>
                </a:solidFill>
                <a:latin typeface="#9Slide03 BoosterNextFYBlack" panose="02000A03000000020004" pitchFamily="2" charset="0"/>
                <a:cs typeface="Times New Roman" pitchFamily="18" charset="0"/>
              </a:rPr>
              <a:t>. </a:t>
            </a:r>
            <a:endParaRPr kumimoji="0" lang="en-US" sz="2800" b="1" i="0" u="none" strike="noStrike" cap="none" normalizeH="0" baseline="0" dirty="0">
              <a:ln>
                <a:noFill/>
              </a:ln>
              <a:solidFill>
                <a:schemeClr val="accent1">
                  <a:lumMod val="75000"/>
                </a:schemeClr>
              </a:solidFill>
              <a:latin typeface="#9Slide03 BoosterNextFYBlack" panose="02000A03000000020004" pitchFamily="2"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490099" y="112943"/>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dirty="0">
                <a:ln w="28575">
                  <a:solidFill>
                    <a:schemeClr val="bg1"/>
                  </a:solidFill>
                </a:ln>
                <a:solidFill>
                  <a:schemeClr val="accent2"/>
                </a:solidFill>
                <a:latin typeface="Aharoni" panose="02010803020104030203" pitchFamily="2" charset="-79"/>
                <a:ea typeface="微软雅黑" panose="020B0503020204020204" pitchFamily="34" charset="-122"/>
                <a:cs typeface="Aharoni" panose="02010803020104030203" pitchFamily="2" charset="-79"/>
              </a:rPr>
              <a:t>04</a:t>
            </a:r>
            <a:endParaRPr lang="zh-CN" altLang="en-US" sz="11500" b="1" dirty="0">
              <a:ln w="28575">
                <a:solidFill>
                  <a:schemeClr val="bg1"/>
                </a:solidFill>
              </a:ln>
              <a:solidFill>
                <a:schemeClr val="accent2"/>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727065" y="2526387"/>
            <a:ext cx="4737870" cy="830997"/>
          </a:xfrm>
          <a:prstGeom prst="rect">
            <a:avLst/>
          </a:prstGeom>
          <a:noFill/>
        </p:spPr>
        <p:txBody>
          <a:bodyPr wrap="square" rtlCol="0">
            <a:spAutoFit/>
          </a:bodyPr>
          <a:lstStyle/>
          <a:p>
            <a:pPr algn="dist"/>
            <a:r>
              <a:rPr lang="en-US" altLang="zh-CN" sz="4800" dirty="0" err="1">
                <a:solidFill>
                  <a:schemeClr val="tx1">
                    <a:lumMod val="75000"/>
                    <a:lumOff val="25000"/>
                  </a:scheme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Luyện</a:t>
            </a:r>
            <a:r>
              <a:rPr lang="en-US" altLang="zh-CN" sz="4800" dirty="0">
                <a:solidFill>
                  <a:schemeClr val="tx1">
                    <a:lumMod val="75000"/>
                    <a:lumOff val="25000"/>
                  </a:scheme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 </a:t>
            </a:r>
            <a:r>
              <a:rPr lang="en-US" altLang="zh-CN" sz="4800" dirty="0" err="1">
                <a:solidFill>
                  <a:schemeClr val="tx1">
                    <a:lumMod val="75000"/>
                    <a:lumOff val="25000"/>
                  </a:scheme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đọc</a:t>
            </a:r>
            <a:r>
              <a:rPr lang="en-US" altLang="zh-CN" sz="4800" dirty="0">
                <a:solidFill>
                  <a:schemeClr val="tx1">
                    <a:lumMod val="75000"/>
                    <a:lumOff val="25000"/>
                  </a:scheme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 </a:t>
            </a:r>
            <a:r>
              <a:rPr lang="en-US" altLang="zh-CN" sz="4800" dirty="0" err="1">
                <a:solidFill>
                  <a:schemeClr val="tx1">
                    <a:lumMod val="75000"/>
                    <a:lumOff val="25000"/>
                  </a:schemeClr>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lại</a:t>
            </a:r>
            <a:endParaRPr lang="zh-CN" altLang="en-US" sz="4800" dirty="0">
              <a:solidFill>
                <a:schemeClr val="tx1">
                  <a:lumMod val="75000"/>
                  <a:lumOff val="25000"/>
                </a:schemeClr>
              </a:solidFill>
              <a:latin typeface="#9Slide04 Noto Serif Bold" panose="02020800060500020200" pitchFamily="18" charset="0"/>
              <a:ea typeface="微软雅黑" panose="020B0503020204020204" pitchFamily="34" charset="-122"/>
              <a:cs typeface="#9Slide04 Noto Serif Bold" panose="02020800060500020200"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170404"/>
            <a:ext cx="10880271" cy="3170099"/>
          </a:xfrm>
          <a:prstGeom prst="rect">
            <a:avLst/>
          </a:prstGeom>
          <a:noFill/>
        </p:spPr>
        <p:txBody>
          <a:bodyPr wrap="square">
            <a:spAutoFit/>
          </a:bodyPr>
          <a:lstStyle/>
          <a:p>
            <a:pPr algn="ctr"/>
            <a:r>
              <a:rPr lang="vi-VN" altLang="en-US" sz="2400" b="1" dirty="0">
                <a:solidFill>
                  <a:schemeClr val="accent1">
                    <a:lumMod val="75000"/>
                  </a:schemeClr>
                </a:solidFill>
                <a:latin typeface="OpenSans"/>
              </a:rPr>
              <a:t>Cuộc chạy đua ở trong rừng</a:t>
            </a:r>
          </a:p>
          <a:p>
            <a:pPr algn="just"/>
            <a:r>
              <a:rPr lang="vi-VN" altLang="en-US" sz="2200" dirty="0">
                <a:solidFill>
                  <a:srgbClr val="7030A0"/>
                </a:solidFill>
                <a:latin typeface="OpenSans"/>
              </a:rPr>
              <a:t>1.</a:t>
            </a:r>
            <a:r>
              <a:rPr lang="vi-VN" altLang="en-US" sz="2200" b="0" dirty="0">
                <a:solidFill>
                  <a:srgbClr val="7030A0"/>
                </a:solidFill>
                <a:latin typeface="OpenSans"/>
              </a:rPr>
              <a:t> Ngày mai, muông thú trong rừng mở cuộc thi chạy để chọn con vật chạy nhanh nhất.</a:t>
            </a:r>
          </a:p>
          <a:p>
            <a:pPr algn="just"/>
            <a:r>
              <a:rPr lang="vi-VN" altLang="en-US" sz="2200" b="0" dirty="0">
                <a:solidFill>
                  <a:srgbClr val="7030A0"/>
                </a:solidFill>
                <a:latin typeface="OpenSans"/>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nhà vô địch…</a:t>
            </a:r>
          </a:p>
          <a:p>
            <a:pPr algn="just"/>
            <a:r>
              <a:rPr lang="vi-VN" altLang="en-US" sz="2200" dirty="0">
                <a:solidFill>
                  <a:schemeClr val="accent6">
                    <a:lumMod val="75000"/>
                  </a:schemeClr>
                </a:solidFill>
                <a:latin typeface="OpenSans"/>
              </a:rPr>
              <a:t>2.</a:t>
            </a:r>
            <a:r>
              <a:rPr lang="vi-VN" altLang="en-US" sz="2200" b="0" dirty="0">
                <a:solidFill>
                  <a:schemeClr val="accent6">
                    <a:lumMod val="75000"/>
                  </a:schemeClr>
                </a:solidFill>
                <a:latin typeface="OpenSans"/>
              </a:rPr>
              <a:t> Ngựa Cha thấy thế bảo:</a:t>
            </a:r>
          </a:p>
          <a:p>
            <a:pPr algn="just"/>
            <a:r>
              <a:rPr lang="vi-VN" altLang="en-US" sz="2200" b="0" dirty="0">
                <a:solidFill>
                  <a:schemeClr val="accent6">
                    <a:lumMod val="75000"/>
                  </a:schemeClr>
                </a:solidFill>
                <a:latin typeface="OpenSans"/>
              </a:rPr>
              <a:t>- Con trai à, con phải đến bác thợ rèn để xem lại bộ móng.</a:t>
            </a:r>
          </a:p>
          <a:p>
            <a:pPr algn="just"/>
            <a:r>
              <a:rPr lang="vi-VN" altLang="en-US" sz="2200" b="0" dirty="0">
                <a:solidFill>
                  <a:schemeClr val="accent6">
                    <a:lumMod val="75000"/>
                  </a:schemeClr>
                </a:solidFill>
                <a:latin typeface="OpenSans"/>
              </a:rPr>
              <a:t>Ngựa Con không rời bóng mình dưới nước, ngúng nguẩy đáp:</a:t>
            </a:r>
          </a:p>
          <a:p>
            <a:pPr algn="just"/>
            <a:r>
              <a:rPr lang="vi-VN" altLang="en-US" sz="2200" b="0" dirty="0">
                <a:solidFill>
                  <a:schemeClr val="accent6">
                    <a:lumMod val="75000"/>
                  </a:schemeClr>
                </a:solidFill>
                <a:latin typeface="OpenSans"/>
              </a:rPr>
              <a:t>- Cha yên tâm đi, móng của con chắc chắn lắm. Con nhất định sẽ thắng mà !</a:t>
            </a:r>
          </a:p>
        </p:txBody>
      </p:sp>
      <p:sp>
        <p:nvSpPr>
          <p:cNvPr id="34" name="TextBox 33">
            <a:extLst>
              <a:ext uri="{FF2B5EF4-FFF2-40B4-BE49-F238E27FC236}">
                <a16:creationId xmlns:a16="http://schemas.microsoft.com/office/drawing/2014/main" id="{E07CA234-F27A-4E8A-9D55-55BC79EF364C}"/>
              </a:ext>
            </a:extLst>
          </p:cNvPr>
          <p:cNvSpPr txBox="1"/>
          <p:nvPr/>
        </p:nvSpPr>
        <p:spPr>
          <a:xfrm>
            <a:off x="597386" y="3209721"/>
            <a:ext cx="10767300" cy="3477875"/>
          </a:xfrm>
          <a:prstGeom prst="rect">
            <a:avLst/>
          </a:prstGeom>
          <a:noFill/>
        </p:spPr>
        <p:txBody>
          <a:bodyPr wrap="square">
            <a:spAutoFit/>
          </a:bodyPr>
          <a:lstStyle/>
          <a:p>
            <a:pPr algn="just"/>
            <a:r>
              <a:rPr lang="vi-VN" altLang="en-US" sz="2200" dirty="0">
                <a:solidFill>
                  <a:schemeClr val="accent2">
                    <a:lumMod val="50000"/>
                  </a:schemeClr>
                </a:solidFill>
                <a:latin typeface="OpenSans"/>
              </a:rPr>
              <a:t>3.</a:t>
            </a:r>
            <a:r>
              <a:rPr lang="vi-VN" altLang="en-US" sz="2200" b="0" dirty="0">
                <a:solidFill>
                  <a:schemeClr val="accent2">
                    <a:lumMod val="50000"/>
                  </a:schemeClr>
                </a:solidFill>
                <a:latin typeface="OpenSans"/>
              </a:rPr>
              <a:t> Cuộc thi đã đến. Sáng sớm, bãi cỏ đông nghẹt. Chị em nhà Hươu sốt ruột gặm lá. Thỏ Trắng, Thỏ Xám thận trọng ngắm nghía các đối thủ. Bác Quạ bay đi bay lại giữ trật tự. Ngựa Con ung dung bước vào vạch xuất phát.</a:t>
            </a:r>
          </a:p>
          <a:p>
            <a:pPr algn="just"/>
            <a:r>
              <a:rPr lang="vi-VN" altLang="en-US" sz="2200" dirty="0">
                <a:solidFill>
                  <a:schemeClr val="accent4">
                    <a:lumMod val="75000"/>
                  </a:schemeClr>
                </a:solidFill>
                <a:latin typeface="OpenSans"/>
              </a:rPr>
              <a:t>4.</a:t>
            </a:r>
            <a:r>
              <a:rPr lang="vi-VN" altLang="en-US" sz="2200" b="0" dirty="0">
                <a:solidFill>
                  <a:schemeClr val="accent4">
                    <a:lumMod val="75000"/>
                  </a:schemeClr>
                </a:solidFill>
                <a:latin typeface="OpenSans"/>
              </a:rPr>
              <a:t>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r>
              <a:rPr lang="vi-VN" altLang="en-US" sz="2200" b="0" dirty="0">
                <a:solidFill>
                  <a:schemeClr val="accent4">
                    <a:lumMod val="75000"/>
                  </a:schemeClr>
                </a:solidFill>
                <a:latin typeface="OpenSans"/>
              </a:rPr>
              <a:t>Ngựa Con đã rút ra được bài học quý giá: đừng bao giờ chủ quan, cho dù đó là việc nhỏ nhất.</a:t>
            </a:r>
          </a:p>
          <a:p>
            <a:pPr algn="r"/>
            <a:r>
              <a:rPr lang="vi-VN" altLang="en-US" b="0" i="1" dirty="0">
                <a:solidFill>
                  <a:srgbClr val="000000"/>
                </a:solidFill>
                <a:latin typeface="OpenSans"/>
              </a:rPr>
              <a:t>Theo</a:t>
            </a:r>
            <a:r>
              <a:rPr lang="vi-VN" altLang="en-US" b="0" dirty="0">
                <a:solidFill>
                  <a:srgbClr val="000000"/>
                </a:solidFill>
                <a:latin typeface="OpenSans"/>
              </a:rPr>
              <a:t> </a:t>
            </a:r>
            <a:r>
              <a:rPr lang="vi-VN" altLang="en-US" dirty="0">
                <a:solidFill>
                  <a:srgbClr val="000000"/>
                </a:solidFill>
                <a:latin typeface="OpenSans"/>
              </a:rPr>
              <a:t>XUÂN HOÀNG</a:t>
            </a:r>
            <a:endParaRPr lang="vi-VN" altLang="en-US" b="0" dirty="0">
              <a:solidFill>
                <a:srgbClr val="000000"/>
              </a:solidFill>
              <a:latin typeface="OpenSans"/>
            </a:endParaRPr>
          </a:p>
        </p:txBody>
      </p:sp>
    </p:spTree>
    <p:extLst>
      <p:ext uri="{BB962C8B-B14F-4D97-AF65-F5344CB8AC3E}">
        <p14:creationId xmlns:p14="http://schemas.microsoft.com/office/powerpoint/2010/main" val="2480519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a:ln w="28575">
                  <a:solidFill>
                    <a:schemeClr val="bg1"/>
                  </a:solidFill>
                </a:ln>
                <a:solidFill>
                  <a:schemeClr val="accent4"/>
                </a:solidFill>
                <a:latin typeface="Aharoni" panose="02010803020104030203" pitchFamily="2" charset="-79"/>
                <a:ea typeface="微软雅黑" panose="020B0503020204020204" pitchFamily="34" charset="-122"/>
                <a:cs typeface="Aharoni" panose="02010803020104030203" pitchFamily="2" charset="-79"/>
              </a:rPr>
              <a:t>04</a:t>
            </a:r>
            <a:endParaRPr lang="zh-CN" altLang="en-US" sz="11500" b="1" dirty="0">
              <a:ln w="28575">
                <a:solidFill>
                  <a:schemeClr val="bg1"/>
                </a:solidFill>
              </a:ln>
              <a:solidFill>
                <a:schemeClr val="accent4"/>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931046" y="2526695"/>
            <a:ext cx="4280697" cy="923330"/>
          </a:xfrm>
          <a:prstGeom prst="rect">
            <a:avLst/>
          </a:prstGeom>
          <a:noFill/>
        </p:spPr>
        <p:txBody>
          <a:bodyPr wrap="square" rtlCol="0">
            <a:spAutoFit/>
          </a:bodyPr>
          <a:lstStyle/>
          <a:p>
            <a:pPr algn="dist"/>
            <a:r>
              <a:rPr lang="en-US" altLang="zh-CN" sz="5400" dirty="0">
                <a:solidFill>
                  <a:schemeClr val="tx1">
                    <a:lumMod val="75000"/>
                    <a:lumOff val="25000"/>
                  </a:schemeClr>
                </a:solidFill>
                <a:latin typeface="#9Slide03 BoosterNextFYBlack" panose="02000A03000000020004" pitchFamily="2" charset="0"/>
                <a:ea typeface="微软雅黑" panose="020B0503020204020204" pitchFamily="34" charset="-122"/>
              </a:rPr>
              <a:t>KỂ CHUYỆN</a:t>
            </a:r>
            <a:endParaRPr lang="zh-CN" altLang="en-US" sz="54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5" name="Picture 7" descr="Picture2">
            <a:extLst>
              <a:ext uri="{FF2B5EF4-FFF2-40B4-BE49-F238E27FC236}">
                <a16:creationId xmlns:a16="http://schemas.microsoft.com/office/drawing/2014/main" id="{64E60B8F-1642-43BC-A72B-005BAECFA0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50134" y="462643"/>
            <a:ext cx="7218409" cy="6068786"/>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27" name="图片 19">
            <a:extLst>
              <a:ext uri="{FF2B5EF4-FFF2-40B4-BE49-F238E27FC236}">
                <a16:creationId xmlns:a16="http://schemas.microsoft.com/office/drawing/2014/main" id="{F0B81764-7B5E-43AD-AF37-5DF60B0EA15C}"/>
              </a:ext>
            </a:extLst>
          </p:cNvPr>
          <p:cNvPicPr>
            <a:picLocks noChangeAspect="1"/>
          </p:cNvPicPr>
          <p:nvPr/>
        </p:nvPicPr>
        <p:blipFill>
          <a:blip r:embed="rId5"/>
          <a:stretch>
            <a:fillRect/>
          </a:stretch>
        </p:blipFill>
        <p:spPr>
          <a:xfrm rot="20838535">
            <a:off x="555332" y="394352"/>
            <a:ext cx="991199" cy="1486839"/>
          </a:xfrm>
          <a:prstGeom prst="rect">
            <a:avLst/>
          </a:prstGeom>
        </p:spPr>
      </p:pic>
      <p:pic>
        <p:nvPicPr>
          <p:cNvPr id="28" name="图片 20">
            <a:extLst>
              <a:ext uri="{FF2B5EF4-FFF2-40B4-BE49-F238E27FC236}">
                <a16:creationId xmlns:a16="http://schemas.microsoft.com/office/drawing/2014/main" id="{0599D997-047B-4165-A887-4CF6437E66CD}"/>
              </a:ext>
            </a:extLst>
          </p:cNvPr>
          <p:cNvPicPr>
            <a:picLocks noChangeAspect="1"/>
          </p:cNvPicPr>
          <p:nvPr/>
        </p:nvPicPr>
        <p:blipFill>
          <a:blip r:embed="rId6"/>
          <a:stretch>
            <a:fillRect/>
          </a:stretch>
        </p:blipFill>
        <p:spPr>
          <a:xfrm>
            <a:off x="10664710" y="5084559"/>
            <a:ext cx="1270466" cy="1611047"/>
          </a:xfrm>
          <a:prstGeom prst="rect">
            <a:avLst/>
          </a:prstGeom>
        </p:spPr>
      </p:pic>
    </p:spTree>
    <p:extLst>
      <p:ext uri="{BB962C8B-B14F-4D97-AF65-F5344CB8AC3E}">
        <p14:creationId xmlns:p14="http://schemas.microsoft.com/office/powerpoint/2010/main" val="2576497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02093" y="1489711"/>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02592" y="3554078"/>
            <a:ext cx="2556721" cy="2556721"/>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427444" y="3552671"/>
            <a:ext cx="2556721" cy="2556721"/>
            <a:chOff x="1525378" y="1913206"/>
            <a:chExt cx="2216628" cy="2216628"/>
          </a:xfrm>
        </p:grpSpPr>
        <p:sp>
          <p:nvSpPr>
            <p:cNvPr id="48" name="矩形 47"/>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137057" y="3552671"/>
            <a:ext cx="2556721" cy="2556721"/>
            <a:chOff x="1525378" y="1913206"/>
            <a:chExt cx="2216628" cy="2216628"/>
          </a:xfrm>
        </p:grpSpPr>
        <p:sp>
          <p:nvSpPr>
            <p:cNvPr id="51" name="矩形 50"/>
            <p:cNvSpPr/>
            <p:nvPr/>
          </p:nvSpPr>
          <p:spPr>
            <a:xfrm>
              <a:off x="1525378" y="1913206"/>
              <a:ext cx="2216628" cy="2216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8870474" y="3542883"/>
            <a:ext cx="2556721" cy="2556721"/>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Group 41">
            <a:extLst>
              <a:ext uri="{FF2B5EF4-FFF2-40B4-BE49-F238E27FC236}">
                <a16:creationId xmlns:a16="http://schemas.microsoft.com/office/drawing/2014/main" id="{41211605-3672-45B5-A1DA-45DE62AEF3A0}"/>
              </a:ext>
            </a:extLst>
          </p:cNvPr>
          <p:cNvGrpSpPr>
            <a:grpSpLocks/>
          </p:cNvGrpSpPr>
          <p:nvPr/>
        </p:nvGrpSpPr>
        <p:grpSpPr bwMode="auto">
          <a:xfrm>
            <a:off x="947162" y="3873694"/>
            <a:ext cx="2062649" cy="1993693"/>
            <a:chOff x="225972" y="2185816"/>
            <a:chExt cx="3579712" cy="2129871"/>
          </a:xfrm>
        </p:grpSpPr>
        <p:pic>
          <p:nvPicPr>
            <p:cNvPr id="43" name="Picture 20" descr="Kể chuyện Cuộc chạy đua trong rừng trang 82 SGK Tiếng Việt 3 tập 2 | Tiếng  Việt 3">
              <a:extLst>
                <a:ext uri="{FF2B5EF4-FFF2-40B4-BE49-F238E27FC236}">
                  <a16:creationId xmlns:a16="http://schemas.microsoft.com/office/drawing/2014/main" id="{6CE482F8-E9D4-4F77-86D9-99F1BB02E2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 t="6267" r="48931" b="57687"/>
            <a:stretch/>
          </p:blipFill>
          <p:spPr bwMode="auto">
            <a:xfrm>
              <a:off x="225972" y="2185816"/>
              <a:ext cx="3579712" cy="21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1C4AD58D-91B7-4344-9BEB-0177DAF93912}"/>
                </a:ext>
              </a:extLst>
            </p:cNvPr>
            <p:cNvSpPr/>
            <p:nvPr/>
          </p:nvSpPr>
          <p:spPr bwMode="auto">
            <a:xfrm flipH="1">
              <a:off x="225972" y="2273589"/>
              <a:ext cx="609508" cy="31676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grpSp>
      <p:pic>
        <p:nvPicPr>
          <p:cNvPr id="46" name="Picture 20" descr="Kể chuyện Cuộc chạy đua trong rừng trang 82 SGK Tiếng Việt 3 tập 2 | Tiếng  Việt 3">
            <a:extLst>
              <a:ext uri="{FF2B5EF4-FFF2-40B4-BE49-F238E27FC236}">
                <a16:creationId xmlns:a16="http://schemas.microsoft.com/office/drawing/2014/main" id="{12EF6012-6F1E-41D3-A61D-1D109D570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3" t="994" r="3217" b="57391"/>
          <a:stretch/>
        </p:blipFill>
        <p:spPr bwMode="auto">
          <a:xfrm>
            <a:off x="3541274" y="3724810"/>
            <a:ext cx="2232341" cy="22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extLst>
              <a:ext uri="{FF2B5EF4-FFF2-40B4-BE49-F238E27FC236}">
                <a16:creationId xmlns:a16="http://schemas.microsoft.com/office/drawing/2014/main" id="{D98DBE6D-10AB-46EF-81A6-4CC0F31D865F}"/>
              </a:ext>
            </a:extLst>
          </p:cNvPr>
          <p:cNvSpPr/>
          <p:nvPr/>
        </p:nvSpPr>
        <p:spPr bwMode="auto">
          <a:xfrm>
            <a:off x="3554889" y="3858113"/>
            <a:ext cx="437722" cy="4562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p>
        </p:txBody>
      </p:sp>
      <p:pic>
        <p:nvPicPr>
          <p:cNvPr id="72" name="Picture 20" descr="Kể chuyện Cuộc chạy đua trong rừng trang 82 SGK Tiếng Việt 3 tập 2 | Tiếng  Việt 3">
            <a:extLst>
              <a:ext uri="{FF2B5EF4-FFF2-40B4-BE49-F238E27FC236}">
                <a16:creationId xmlns:a16="http://schemas.microsoft.com/office/drawing/2014/main" id="{6117F557-6780-4B82-9A19-3B6773FCB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4" r="56522"/>
          <a:stretch>
            <a:fillRect/>
          </a:stretch>
        </p:blipFill>
        <p:spPr bwMode="auto">
          <a:xfrm>
            <a:off x="6295701" y="3677203"/>
            <a:ext cx="2263237" cy="228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Oval 72">
            <a:extLst>
              <a:ext uri="{FF2B5EF4-FFF2-40B4-BE49-F238E27FC236}">
                <a16:creationId xmlns:a16="http://schemas.microsoft.com/office/drawing/2014/main" id="{DD2B82C6-7132-4895-8D77-19352C2593AA}"/>
              </a:ext>
            </a:extLst>
          </p:cNvPr>
          <p:cNvSpPr/>
          <p:nvPr/>
        </p:nvSpPr>
        <p:spPr bwMode="auto">
          <a:xfrm>
            <a:off x="7015924" y="3591508"/>
            <a:ext cx="571500" cy="46196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p>
        </p:txBody>
      </p:sp>
      <p:pic>
        <p:nvPicPr>
          <p:cNvPr id="74" name="Picture 20" descr="Kể chuyện Cuộc chạy đua trong rừng trang 82 SGK Tiếng Việt 3 tập 2 | Tiếng  Việt 3">
            <a:extLst>
              <a:ext uri="{FF2B5EF4-FFF2-40B4-BE49-F238E27FC236}">
                <a16:creationId xmlns:a16="http://schemas.microsoft.com/office/drawing/2014/main" id="{DEA4C683-F8C3-4AEB-AD5D-F460ED44F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585" t="44420"/>
          <a:stretch>
            <a:fillRect/>
          </a:stretch>
        </p:blipFill>
        <p:spPr bwMode="auto">
          <a:xfrm>
            <a:off x="9034379" y="3724810"/>
            <a:ext cx="2224686" cy="21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a:extLst>
              <a:ext uri="{FF2B5EF4-FFF2-40B4-BE49-F238E27FC236}">
                <a16:creationId xmlns:a16="http://schemas.microsoft.com/office/drawing/2014/main" id="{CED0DE41-5CF2-4889-B81B-78FBC222A281}"/>
              </a:ext>
            </a:extLst>
          </p:cNvPr>
          <p:cNvSpPr/>
          <p:nvPr/>
        </p:nvSpPr>
        <p:spPr bwMode="auto">
          <a:xfrm>
            <a:off x="8989881" y="3583411"/>
            <a:ext cx="500062" cy="5207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p>
        </p:txBody>
      </p:sp>
      <p:sp>
        <p:nvSpPr>
          <p:cNvPr id="76" name="TextBox 75">
            <a:extLst>
              <a:ext uri="{FF2B5EF4-FFF2-40B4-BE49-F238E27FC236}">
                <a16:creationId xmlns:a16="http://schemas.microsoft.com/office/drawing/2014/main" id="{71341C53-5682-43A4-9853-AE3C4A038998}"/>
              </a:ext>
            </a:extLst>
          </p:cNvPr>
          <p:cNvSpPr txBox="1"/>
          <p:nvPr/>
        </p:nvSpPr>
        <p:spPr>
          <a:xfrm>
            <a:off x="696316" y="515420"/>
            <a:ext cx="10840794" cy="830997"/>
          </a:xfrm>
          <a:prstGeom prst="rect">
            <a:avLst/>
          </a:prstGeom>
          <a:noFill/>
        </p:spPr>
        <p:txBody>
          <a:bodyPr wrap="square">
            <a:spAutoFit/>
          </a:bodyPr>
          <a:lstStyle/>
          <a:p>
            <a:pPr algn="ctr">
              <a:defRPr/>
            </a:pPr>
            <a:r>
              <a:rPr lang="en-US" sz="2400" b="1" dirty="0" err="1">
                <a:latin typeface="#9Slide03 BoosterNextFYBlack" panose="02000A03000000020004" pitchFamily="2" charset="0"/>
                <a:cs typeface="Times New Roman" pitchFamily="18" charset="0"/>
              </a:rPr>
              <a:t>Dựa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sau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toàn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câu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chuyện</a:t>
            </a:r>
            <a:r>
              <a:rPr lang="en-US" sz="2400" b="1" dirty="0">
                <a:latin typeface="#9Slide03 BoosterNextFYBlack" panose="02000A03000000020004" pitchFamily="2" charset="0"/>
                <a:cs typeface="Times New Roman" pitchFamily="18" charset="0"/>
              </a:rPr>
              <a:t> </a:t>
            </a:r>
          </a:p>
          <a:p>
            <a:pPr algn="ctr">
              <a:defRPr/>
            </a:pPr>
            <a:r>
              <a:rPr lang="en-US" sz="2400" b="1" i="1" dirty="0">
                <a:solidFill>
                  <a:srgbClr val="FF0000"/>
                </a:solidFill>
                <a:latin typeface="#9Slide03 BoosterNextFYBlack" panose="02000A03000000020004" pitchFamily="2" charset="0"/>
                <a:cs typeface="Times New Roman" pitchFamily="18" charset="0"/>
              </a:rPr>
              <a:t>Cuộc </a:t>
            </a:r>
            <a:r>
              <a:rPr lang="en-US" sz="2400" b="1" i="1" dirty="0" err="1">
                <a:solidFill>
                  <a:srgbClr val="FF0000"/>
                </a:solidFill>
                <a:latin typeface="#9Slide03 BoosterNextFYBlack" panose="02000A03000000020004" pitchFamily="2" charset="0"/>
                <a:cs typeface="Times New Roman" pitchFamily="18" charset="0"/>
              </a:rPr>
              <a:t>chạy</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đua</a:t>
            </a:r>
            <a:r>
              <a:rPr lang="en-US" sz="2400" b="1" i="1" dirty="0">
                <a:solidFill>
                  <a:srgbClr val="FF0000"/>
                </a:solidFill>
                <a:latin typeface="#9Slide03 BoosterNextFYBlack" panose="02000A03000000020004" pitchFamily="2" charset="0"/>
                <a:cs typeface="Times New Roman" pitchFamily="18" charset="0"/>
              </a:rPr>
              <a:t> ở </a:t>
            </a:r>
            <a:r>
              <a:rPr lang="en-US" sz="2400" b="1" i="1" dirty="0" err="1">
                <a:solidFill>
                  <a:srgbClr val="FF0000"/>
                </a:solidFill>
                <a:latin typeface="#9Slide03 BoosterNextFYBlack" panose="02000A03000000020004" pitchFamily="2" charset="0"/>
                <a:cs typeface="Times New Roman" pitchFamily="18" charset="0"/>
              </a:rPr>
              <a:t>trong</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rừng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bằng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a:t>
            </a:r>
            <a:endParaRPr lang="en-US" sz="2400" dirty="0">
              <a:latin typeface="#9Slide03 BoosterNextFYBlack" panose="02000A03000000020004" pitchFamily="2" charset="0"/>
              <a:cs typeface="Times New Roman" pitchFamily="18" charset="0"/>
            </a:endParaRPr>
          </a:p>
        </p:txBody>
      </p:sp>
      <p:sp>
        <p:nvSpPr>
          <p:cNvPr id="77" name="TextBox 76">
            <a:extLst>
              <a:ext uri="{FF2B5EF4-FFF2-40B4-BE49-F238E27FC236}">
                <a16:creationId xmlns:a16="http://schemas.microsoft.com/office/drawing/2014/main" id="{5AE4ECB1-D92E-4B02-BC21-E0324B89BE86}"/>
              </a:ext>
            </a:extLst>
          </p:cNvPr>
          <p:cNvSpPr txBox="1"/>
          <p:nvPr/>
        </p:nvSpPr>
        <p:spPr>
          <a:xfrm>
            <a:off x="1844939" y="1735669"/>
            <a:ext cx="8901524" cy="1569660"/>
          </a:xfrm>
          <a:prstGeom prst="rect">
            <a:avLst/>
          </a:prstGeom>
          <a:noFill/>
        </p:spPr>
        <p:txBody>
          <a:bodyPr wrap="square">
            <a:spAutoFit/>
          </a:bodyPr>
          <a:lstStyle/>
          <a:p>
            <a:pPr eaLnBrk="1" hangingPunct="1">
              <a:spcBef>
                <a:spcPct val="50000"/>
              </a:spcBef>
              <a:buFontTx/>
              <a:buNone/>
            </a:pPr>
            <a:r>
              <a:rPr lang="en-US" altLang="en-US" sz="2400" b="1" dirty="0">
                <a:solidFill>
                  <a:srgbClr val="D60093"/>
                </a:solidFill>
                <a:latin typeface="Times New Roman" panose="02020603050405020304" pitchFamily="18" charset="0"/>
                <a:cs typeface="Times New Roman" panose="02020603050405020304" pitchFamily="18" charset="0"/>
              </a:rPr>
              <a:t>M :  </a:t>
            </a:r>
            <a:r>
              <a:rPr lang="en-US" altLang="en-US" sz="2400" b="1" dirty="0" err="1">
                <a:solidFill>
                  <a:srgbClr val="D60093"/>
                </a:solidFill>
                <a:latin typeface="Times New Roman" panose="02020603050405020304" pitchFamily="18" charset="0"/>
                <a:cs typeface="Times New Roman" panose="02020603050405020304" pitchFamily="18" charset="0"/>
              </a:rPr>
              <a:t>Năm</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ấy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muông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thú</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trong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rừng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tổ</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chức</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một</a:t>
            </a:r>
            <a:r>
              <a:rPr lang="en-US" altLang="en-US" sz="2400" b="1" dirty="0">
                <a:solidFill>
                  <a:srgbClr val="D60093"/>
                </a:solidFill>
                <a:latin typeface="Times New Roman" panose="02020603050405020304" pitchFamily="18" charset="0"/>
                <a:cs typeface="Times New Roman" panose="02020603050405020304" pitchFamily="18" charset="0"/>
              </a:rPr>
              <a:t> cuộc </a:t>
            </a:r>
            <a:r>
              <a:rPr lang="en-US" altLang="en-US" sz="2400" b="1" dirty="0" err="1">
                <a:solidFill>
                  <a:srgbClr val="D60093"/>
                </a:solidFill>
                <a:latin typeface="Times New Roman" panose="02020603050405020304" pitchFamily="18" charset="0"/>
                <a:cs typeface="Times New Roman" panose="02020603050405020304" pitchFamily="18" charset="0"/>
              </a:rPr>
              <a:t>thi</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chạy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để</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chọn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vận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động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viên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nhanh</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nhất</a:t>
            </a:r>
            <a:r>
              <a:rPr lang="en-US" altLang="en-US" sz="2400" b="1" dirty="0">
                <a:solidFill>
                  <a:srgbClr val="D60093"/>
                </a:solidFill>
                <a:latin typeface="Times New Roman" panose="02020603050405020304" pitchFamily="18" charset="0"/>
                <a:cs typeface="Times New Roman" panose="02020603050405020304" pitchFamily="18" charset="0"/>
              </a:rPr>
              <a:t>. Nghe tin, </a:t>
            </a:r>
            <a:r>
              <a:rPr lang="en-US" altLang="en-US" sz="2400" b="1" i="1" dirty="0" err="1">
                <a:solidFill>
                  <a:srgbClr val="0000FF"/>
                </a:solidFill>
                <a:latin typeface="Times New Roman" panose="02020603050405020304" pitchFamily="18" charset="0"/>
                <a:cs typeface="Times New Roman" panose="02020603050405020304" pitchFamily="18" charset="0"/>
              </a:rPr>
              <a:t>tôi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mừng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lắm</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Trong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cả</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cánh</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rừng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này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còn</a:t>
            </a:r>
            <a:r>
              <a:rPr lang="en-US" altLang="en-US" sz="2400" b="1" dirty="0">
                <a:solidFill>
                  <a:srgbClr val="D60093"/>
                </a:solidFill>
                <a:latin typeface="Times New Roman" panose="02020603050405020304" pitchFamily="18" charset="0"/>
                <a:cs typeface="Times New Roman" panose="02020603050405020304" pitchFamily="18" charset="0"/>
              </a:rPr>
              <a:t> ai </a:t>
            </a:r>
            <a:r>
              <a:rPr lang="en-US" altLang="en-US" sz="2400" b="1" dirty="0" err="1">
                <a:solidFill>
                  <a:srgbClr val="D60093"/>
                </a:solidFill>
                <a:latin typeface="Times New Roman" panose="02020603050405020304" pitchFamily="18" charset="0"/>
                <a:cs typeface="Times New Roman" panose="02020603050405020304" pitchFamily="18" charset="0"/>
              </a:rPr>
              <a:t>chạy</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nhanh</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hơn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tôi</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nữa</a:t>
            </a:r>
            <a:r>
              <a:rPr lang="en-US" altLang="en-US" sz="2400" b="1" dirty="0">
                <a:solidFill>
                  <a:srgbClr val="D60093"/>
                </a:solidFill>
                <a:latin typeface="Times New Roman" panose="02020603050405020304" pitchFamily="18" charset="0"/>
                <a:cs typeface="Times New Roman" panose="02020603050405020304" pitchFamily="18" charset="0"/>
              </a:rPr>
              <a:t> ? </a:t>
            </a:r>
            <a:r>
              <a:rPr lang="en-US" altLang="en-US" sz="2400" b="1" dirty="0" err="1">
                <a:solidFill>
                  <a:srgbClr val="D60093"/>
                </a:solidFill>
                <a:latin typeface="Times New Roman" panose="02020603050405020304" pitchFamily="18" charset="0"/>
                <a:cs typeface="Times New Roman" panose="02020603050405020304" pitchFamily="18" charset="0"/>
              </a:rPr>
              <a:t>Chắc</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chắn</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vòng</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nguyệt</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quế</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thuộc</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về</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tôi</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D60093"/>
                </a:solidFill>
                <a:latin typeface="Times New Roman" panose="02020603050405020304" pitchFamily="18" charset="0"/>
                <a:cs typeface="Times New Roman" panose="02020603050405020304" pitchFamily="18" charset="0"/>
              </a:rPr>
              <a:t> </a:t>
            </a:r>
            <a:r>
              <a:rPr lang="en-US" altLang="en-US" sz="2400" b="1" dirty="0" err="1">
                <a:solidFill>
                  <a:srgbClr val="D60093"/>
                </a:solidFill>
                <a:latin typeface="Times New Roman" panose="02020603050405020304" pitchFamily="18" charset="0"/>
                <a:cs typeface="Times New Roman" panose="02020603050405020304" pitchFamily="18" charset="0"/>
              </a:rPr>
              <a:t>rồi</a:t>
            </a:r>
            <a:r>
              <a:rPr lang="en-US" altLang="en-US" sz="2400" b="1" dirty="0">
                <a:solidFill>
                  <a:srgbClr val="D60093"/>
                </a:solidFill>
                <a:latin typeface="Times New Roman" panose="02020603050405020304" pitchFamily="18" charset="0"/>
                <a:cs typeface="Times New Roman" panose="02020603050405020304" pitchFamily="18" charset="0"/>
              </a:rPr>
              <a:t> …</a:t>
            </a:r>
          </a:p>
        </p:txBody>
      </p:sp>
      <p:sp>
        <p:nvSpPr>
          <p:cNvPr id="78" name="椭圆 216">
            <a:extLst>
              <a:ext uri="{FF2B5EF4-FFF2-40B4-BE49-F238E27FC236}">
                <a16:creationId xmlns:a16="http://schemas.microsoft.com/office/drawing/2014/main" id="{85DBF706-B4B0-4F3D-A0D1-D3A690942913}"/>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79" name="TextBox 78">
            <a:extLst>
              <a:ext uri="{FF2B5EF4-FFF2-40B4-BE49-F238E27FC236}">
                <a16:creationId xmlns:a16="http://schemas.microsoft.com/office/drawing/2014/main" id="{B84A4F7E-26AD-401D-BE3E-B368FB4CE56D}"/>
              </a:ext>
            </a:extLst>
          </p:cNvPr>
          <p:cNvSpPr txBox="1"/>
          <p:nvPr/>
        </p:nvSpPr>
        <p:spPr>
          <a:xfrm>
            <a:off x="446116" y="523600"/>
            <a:ext cx="1443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rPr>
              <a:t>KỂ CHUYỆN</a:t>
            </a:r>
            <a:endParaRPr kumimoji="0" lang="zh-CN" altLang="en-US"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02093" y="1489711"/>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682248" y="2175947"/>
            <a:ext cx="2556721" cy="2556721"/>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407100" y="2174540"/>
            <a:ext cx="2556721" cy="2556721"/>
            <a:chOff x="1525378" y="1913206"/>
            <a:chExt cx="2216628" cy="2216628"/>
          </a:xfrm>
        </p:grpSpPr>
        <p:sp>
          <p:nvSpPr>
            <p:cNvPr id="48" name="矩形 47"/>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116713" y="2174540"/>
            <a:ext cx="2556721" cy="2556721"/>
            <a:chOff x="1525378" y="1913206"/>
            <a:chExt cx="2216628" cy="2216628"/>
          </a:xfrm>
        </p:grpSpPr>
        <p:sp>
          <p:nvSpPr>
            <p:cNvPr id="51" name="矩形 50"/>
            <p:cNvSpPr/>
            <p:nvPr/>
          </p:nvSpPr>
          <p:spPr>
            <a:xfrm>
              <a:off x="1525378" y="1913206"/>
              <a:ext cx="2216628" cy="2216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8850130" y="2164752"/>
            <a:ext cx="2556721" cy="2556721"/>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矩形 61"/>
          <p:cNvSpPr/>
          <p:nvPr/>
        </p:nvSpPr>
        <p:spPr>
          <a:xfrm>
            <a:off x="616660" y="4819668"/>
            <a:ext cx="2556720" cy="1058560"/>
          </a:xfrm>
          <a:prstGeom prst="rect">
            <a:avLst/>
          </a:prstGeom>
        </p:spPr>
        <p:txBody>
          <a:bodyPr wrap="square">
            <a:spAutoFit/>
          </a:bodyPr>
          <a:lstStyle/>
          <a:p>
            <a:pPr algn="ctr">
              <a:lnSpc>
                <a:spcPct val="120000"/>
              </a:lnSpc>
            </a:pPr>
            <a:r>
              <a:rPr lang="en-US" altLang="en-US" dirty="0" err="1">
                <a:solidFill>
                  <a:schemeClr val="bg2">
                    <a:lumMod val="25000"/>
                  </a:schemeClr>
                </a:solidFill>
                <a:latin typeface="#9Slide03 BoosterNextFYBlack" panose="02000A03000000020004" pitchFamily="2" charset="0"/>
              </a:rPr>
              <a:t>Ngựa</a:t>
            </a:r>
            <a:r>
              <a:rPr lang="en-US" altLang="en-US" dirty="0">
                <a:solidFill>
                  <a:schemeClr val="bg2">
                    <a:lumMod val="25000"/>
                  </a:schemeClr>
                </a:solidFill>
                <a:latin typeface="#9Slide03 BoosterNextFYBlack" panose="02000A03000000020004" pitchFamily="2" charset="0"/>
              </a:rPr>
              <a:t> Con </a:t>
            </a:r>
            <a:r>
              <a:rPr lang="en-US" altLang="en-US" dirty="0" err="1">
                <a:solidFill>
                  <a:schemeClr val="bg2">
                    <a:lumMod val="25000"/>
                  </a:schemeClr>
                </a:solidFill>
                <a:latin typeface="#9Slide03 BoosterNextFYBlack" panose="02000A03000000020004" pitchFamily="2" charset="0"/>
              </a:rPr>
              <a:t>mải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mê</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ngắm</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mình</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dưới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nước</a:t>
            </a:r>
            <a:r>
              <a:rPr lang="en-US" altLang="en-US" dirty="0">
                <a:solidFill>
                  <a:schemeClr val="bg2">
                    <a:lumMod val="25000"/>
                  </a:schemeClr>
                </a:solidFill>
                <a:latin typeface="#9Slide03 BoosterNextFYBlack" panose="02000A03000000020004" pitchFamily="2" charset="0"/>
              </a:rPr>
              <a:t>.</a:t>
            </a:r>
          </a:p>
          <a:p>
            <a:pPr algn="ctr">
              <a:lnSpc>
                <a:spcPct val="120000"/>
              </a:lnSpc>
            </a:pPr>
            <a:endParaRPr lang="zh-CN" altLang="en-US" dirty="0">
              <a:solidFill>
                <a:schemeClr val="bg2">
                  <a:lumMod val="25000"/>
                </a:schemeClr>
              </a:solidFill>
              <a:latin typeface="#9Slide03 BoosterNextFYBlack" panose="02000A03000000020004" pitchFamily="2" charset="0"/>
              <a:ea typeface="华文细黑" panose="02010600040101010101" pitchFamily="2" charset="-122"/>
            </a:endParaRPr>
          </a:p>
        </p:txBody>
      </p:sp>
      <p:sp>
        <p:nvSpPr>
          <p:cNvPr id="65" name="矩形 64"/>
          <p:cNvSpPr/>
          <p:nvPr/>
        </p:nvSpPr>
        <p:spPr>
          <a:xfrm>
            <a:off x="3412378" y="4882066"/>
            <a:ext cx="2329234" cy="1058560"/>
          </a:xfrm>
          <a:prstGeom prst="rect">
            <a:avLst/>
          </a:prstGeom>
        </p:spPr>
        <p:txBody>
          <a:bodyPr wrap="square">
            <a:spAutoFit/>
          </a:bodyPr>
          <a:lstStyle/>
          <a:p>
            <a:pPr algn="ctr">
              <a:lnSpc>
                <a:spcPct val="120000"/>
              </a:lnSpc>
            </a:pPr>
            <a:r>
              <a:rPr lang="en-US" altLang="en-US" dirty="0" err="1">
                <a:solidFill>
                  <a:schemeClr val="bg2">
                    <a:lumMod val="25000"/>
                  </a:schemeClr>
                </a:solidFill>
                <a:latin typeface="#9Slide03 BoosterNextFYBlack" panose="02000A03000000020004" pitchFamily="2" charset="0"/>
              </a:rPr>
              <a:t>Ngựa</a:t>
            </a:r>
            <a:r>
              <a:rPr lang="en-US" altLang="en-US" dirty="0">
                <a:solidFill>
                  <a:schemeClr val="bg2">
                    <a:lumMod val="25000"/>
                  </a:schemeClr>
                </a:solidFill>
                <a:latin typeface="#9Slide03 BoosterNextFYBlack" panose="02000A03000000020004" pitchFamily="2" charset="0"/>
              </a:rPr>
              <a:t> Cha </a:t>
            </a:r>
            <a:r>
              <a:rPr lang="en-US" altLang="en-US" dirty="0" err="1">
                <a:solidFill>
                  <a:schemeClr val="bg2">
                    <a:lumMod val="25000"/>
                  </a:schemeClr>
                </a:solidFill>
                <a:latin typeface="#9Slide03 BoosterNextFYBlack" panose="02000A03000000020004" pitchFamily="2" charset="0"/>
              </a:rPr>
              <a:t>khuyên</a:t>
            </a:r>
            <a:r>
              <a:rPr lang="en-US" altLang="en-US" dirty="0">
                <a:solidFill>
                  <a:schemeClr val="bg2">
                    <a:lumMod val="25000"/>
                  </a:schemeClr>
                </a:solidFill>
                <a:latin typeface="#9Slide03 BoosterNextFYBlack" panose="02000A03000000020004" pitchFamily="2" charset="0"/>
              </a:rPr>
              <a:t> con </a:t>
            </a:r>
            <a:r>
              <a:rPr lang="en-US" altLang="en-US" dirty="0" err="1">
                <a:solidFill>
                  <a:schemeClr val="bg2">
                    <a:lumMod val="25000"/>
                  </a:schemeClr>
                </a:solidFill>
                <a:latin typeface="#9Slide03 BoosterNextFYBlack" panose="02000A03000000020004" pitchFamily="2" charset="0"/>
              </a:rPr>
              <a:t>đến</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gặp</a:t>
            </a:r>
            <a:r>
              <a:rPr lang="en-US" altLang="en-US" dirty="0">
                <a:solidFill>
                  <a:schemeClr val="bg2">
                    <a:lumMod val="25000"/>
                  </a:schemeClr>
                </a:solidFill>
                <a:latin typeface="#9Slide03 BoosterNextFYBlack" panose="02000A03000000020004" pitchFamily="2" charset="0"/>
              </a:rPr>
              <a:t> </a:t>
            </a:r>
          </a:p>
          <a:p>
            <a:pPr algn="ctr">
              <a:lnSpc>
                <a:spcPct val="120000"/>
              </a:lnSpc>
            </a:pPr>
            <a:r>
              <a:rPr lang="en-US" altLang="en-US" dirty="0" err="1">
                <a:solidFill>
                  <a:schemeClr val="bg2">
                    <a:lumMod val="25000"/>
                  </a:schemeClr>
                </a:solidFill>
                <a:latin typeface="#9Slide03 BoosterNextFYBlack" panose="02000A03000000020004" pitchFamily="2" charset="0"/>
              </a:rPr>
              <a:t>bác</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thợ</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rèn</a:t>
            </a:r>
            <a:endParaRPr lang="zh-CN" altLang="en-US" dirty="0">
              <a:solidFill>
                <a:schemeClr val="bg2">
                  <a:lumMod val="25000"/>
                </a:schemeClr>
              </a:solidFill>
              <a:latin typeface="#9Slide03 BoosterNextFYBlack" panose="02000A03000000020004" pitchFamily="2" charset="0"/>
              <a:ea typeface="华文细黑" panose="02010600040101010101" pitchFamily="2" charset="-122"/>
            </a:endParaRPr>
          </a:p>
        </p:txBody>
      </p:sp>
      <p:sp>
        <p:nvSpPr>
          <p:cNvPr id="68" name="矩形 67"/>
          <p:cNvSpPr/>
          <p:nvPr/>
        </p:nvSpPr>
        <p:spPr>
          <a:xfrm>
            <a:off x="6242358" y="4927752"/>
            <a:ext cx="2329234" cy="646331"/>
          </a:xfrm>
          <a:prstGeom prst="rect">
            <a:avLst/>
          </a:prstGeom>
        </p:spPr>
        <p:txBody>
          <a:bodyPr wrap="square">
            <a:spAutoFit/>
          </a:bodyPr>
          <a:lstStyle/>
          <a:p>
            <a:pPr algn="ctr" eaLnBrk="1" hangingPunct="1">
              <a:spcBef>
                <a:spcPct val="50000"/>
              </a:spcBef>
              <a:buFontTx/>
              <a:buNone/>
            </a:pPr>
            <a:r>
              <a:rPr lang="en-US" altLang="en-US" dirty="0" err="1">
                <a:solidFill>
                  <a:schemeClr val="bg2">
                    <a:lumMod val="25000"/>
                  </a:schemeClr>
                </a:solidFill>
                <a:latin typeface="#9Slide03 BoosterNextFYBlack" panose="02000A03000000020004" pitchFamily="2" charset="0"/>
              </a:rPr>
              <a:t>Các</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đối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thủ</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đang</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chuẩn</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bị</a:t>
            </a:r>
            <a:r>
              <a:rPr lang="en-US" altLang="en-US" dirty="0">
                <a:solidFill>
                  <a:schemeClr val="bg2">
                    <a:lumMod val="25000"/>
                  </a:schemeClr>
                </a:solidFill>
                <a:latin typeface="#9Slide03 BoosterNextFYBlack" panose="02000A03000000020004" pitchFamily="2" charset="0"/>
              </a:rPr>
              <a:t> cuộc </a:t>
            </a:r>
            <a:r>
              <a:rPr lang="en-US" altLang="en-US" dirty="0" err="1">
                <a:solidFill>
                  <a:schemeClr val="bg2">
                    <a:lumMod val="25000"/>
                  </a:schemeClr>
                </a:solidFill>
                <a:latin typeface="#9Slide03 BoosterNextFYBlack" panose="02000A03000000020004" pitchFamily="2" charset="0"/>
              </a:rPr>
              <a:t>thi</a:t>
            </a:r>
            <a:r>
              <a:rPr lang="en-US" altLang="en-US" dirty="0">
                <a:solidFill>
                  <a:schemeClr val="bg2">
                    <a:lumMod val="25000"/>
                  </a:schemeClr>
                </a:solidFill>
                <a:latin typeface="#9Slide03 BoosterNextFYBlack" panose="02000A03000000020004" pitchFamily="2" charset="0"/>
              </a:rPr>
              <a:t>.</a:t>
            </a:r>
          </a:p>
        </p:txBody>
      </p:sp>
      <p:sp>
        <p:nvSpPr>
          <p:cNvPr id="71" name="矩形 70"/>
          <p:cNvSpPr/>
          <p:nvPr/>
        </p:nvSpPr>
        <p:spPr>
          <a:xfrm>
            <a:off x="9014035" y="4927752"/>
            <a:ext cx="2329234" cy="646331"/>
          </a:xfrm>
          <a:prstGeom prst="rect">
            <a:avLst/>
          </a:prstGeom>
        </p:spPr>
        <p:txBody>
          <a:bodyPr wrap="square">
            <a:spAutoFit/>
          </a:bodyPr>
          <a:lstStyle/>
          <a:p>
            <a:pPr algn="ctr" eaLnBrk="1" hangingPunct="1">
              <a:spcBef>
                <a:spcPct val="50000"/>
              </a:spcBef>
              <a:buFontTx/>
              <a:buNone/>
            </a:pPr>
            <a:r>
              <a:rPr lang="en-US" altLang="en-US" dirty="0" err="1">
                <a:solidFill>
                  <a:schemeClr val="bg2">
                    <a:lumMod val="25000"/>
                  </a:schemeClr>
                </a:solidFill>
                <a:latin typeface="#9Slide03 BoosterNextFYBlack" panose="02000A03000000020004" pitchFamily="2" charset="0"/>
              </a:rPr>
              <a:t>Ngựa</a:t>
            </a:r>
            <a:r>
              <a:rPr lang="en-US" altLang="en-US" dirty="0">
                <a:solidFill>
                  <a:schemeClr val="bg2">
                    <a:lumMod val="25000"/>
                  </a:schemeClr>
                </a:solidFill>
                <a:latin typeface="#9Slide03 BoosterNextFYBlack" panose="02000A03000000020004" pitchFamily="2" charset="0"/>
              </a:rPr>
              <a:t> Con </a:t>
            </a:r>
            <a:r>
              <a:rPr lang="en-US" altLang="en-US" dirty="0" err="1">
                <a:solidFill>
                  <a:schemeClr val="bg2">
                    <a:lumMod val="25000"/>
                  </a:schemeClr>
                </a:solidFill>
                <a:latin typeface="#9Slide03 BoosterNextFYBlack" panose="02000A03000000020004" pitchFamily="2" charset="0"/>
              </a:rPr>
              <a:t>phải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bỏ</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dở</a:t>
            </a:r>
            <a:r>
              <a:rPr lang="en-US" altLang="en-US" dirty="0">
                <a:solidFill>
                  <a:schemeClr val="bg2">
                    <a:lumMod val="25000"/>
                  </a:schemeClr>
                </a:solidFill>
                <a:latin typeface="#9Slide03 BoosterNextFYBlack" panose="02000A03000000020004" pitchFamily="2" charset="0"/>
              </a:rPr>
              <a:t> cuộc </a:t>
            </a:r>
            <a:r>
              <a:rPr lang="en-US" altLang="en-US" dirty="0" err="1">
                <a:solidFill>
                  <a:schemeClr val="bg2">
                    <a:lumMod val="25000"/>
                  </a:schemeClr>
                </a:solidFill>
                <a:latin typeface="#9Slide03 BoosterNextFYBlack" panose="02000A03000000020004" pitchFamily="2" charset="0"/>
              </a:rPr>
              <a:t>thi</a:t>
            </a:r>
            <a:r>
              <a:rPr lang="en-US" altLang="en-US" dirty="0">
                <a:solidFill>
                  <a:schemeClr val="bg2">
                    <a:lumMod val="25000"/>
                  </a:schemeClr>
                </a:solidFill>
                <a:latin typeface="#9Slide03 BoosterNextFYBlack" panose="02000A03000000020004" pitchFamily="2" charset="0"/>
              </a:rPr>
              <a:t>.</a:t>
            </a:r>
          </a:p>
        </p:txBody>
      </p:sp>
      <p:grpSp>
        <p:nvGrpSpPr>
          <p:cNvPr id="42" name="Group 41">
            <a:extLst>
              <a:ext uri="{FF2B5EF4-FFF2-40B4-BE49-F238E27FC236}">
                <a16:creationId xmlns:a16="http://schemas.microsoft.com/office/drawing/2014/main" id="{41211605-3672-45B5-A1DA-45DE62AEF3A0}"/>
              </a:ext>
            </a:extLst>
          </p:cNvPr>
          <p:cNvGrpSpPr>
            <a:grpSpLocks/>
          </p:cNvGrpSpPr>
          <p:nvPr/>
        </p:nvGrpSpPr>
        <p:grpSpPr bwMode="auto">
          <a:xfrm>
            <a:off x="926818" y="2495563"/>
            <a:ext cx="2062649" cy="1993693"/>
            <a:chOff x="225972" y="2185816"/>
            <a:chExt cx="3579712" cy="2129871"/>
          </a:xfrm>
        </p:grpSpPr>
        <p:pic>
          <p:nvPicPr>
            <p:cNvPr id="43" name="Picture 20" descr="Kể chuyện Cuộc chạy đua trong rừng trang 82 SGK Tiếng Việt 3 tập 2 | Tiếng  Việt 3">
              <a:extLst>
                <a:ext uri="{FF2B5EF4-FFF2-40B4-BE49-F238E27FC236}">
                  <a16:creationId xmlns:a16="http://schemas.microsoft.com/office/drawing/2014/main" id="{6CE482F8-E9D4-4F77-86D9-99F1BB02E2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 t="6267" r="48931" b="57687"/>
            <a:stretch/>
          </p:blipFill>
          <p:spPr bwMode="auto">
            <a:xfrm>
              <a:off x="225972" y="2185816"/>
              <a:ext cx="3579712" cy="21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1C4AD58D-91B7-4344-9BEB-0177DAF93912}"/>
                </a:ext>
              </a:extLst>
            </p:cNvPr>
            <p:cNvSpPr/>
            <p:nvPr/>
          </p:nvSpPr>
          <p:spPr bwMode="auto">
            <a:xfrm flipH="1">
              <a:off x="225972" y="2273589"/>
              <a:ext cx="609508" cy="31676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grpSp>
      <p:pic>
        <p:nvPicPr>
          <p:cNvPr id="46" name="Picture 20" descr="Kể chuyện Cuộc chạy đua trong rừng trang 82 SGK Tiếng Việt 3 tập 2 | Tiếng  Việt 3">
            <a:extLst>
              <a:ext uri="{FF2B5EF4-FFF2-40B4-BE49-F238E27FC236}">
                <a16:creationId xmlns:a16="http://schemas.microsoft.com/office/drawing/2014/main" id="{12EF6012-6F1E-41D3-A61D-1D109D570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3" t="994" r="3217" b="57391"/>
          <a:stretch/>
        </p:blipFill>
        <p:spPr bwMode="auto">
          <a:xfrm>
            <a:off x="3520930" y="2346679"/>
            <a:ext cx="2232341" cy="22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extLst>
              <a:ext uri="{FF2B5EF4-FFF2-40B4-BE49-F238E27FC236}">
                <a16:creationId xmlns:a16="http://schemas.microsoft.com/office/drawing/2014/main" id="{D98DBE6D-10AB-46EF-81A6-4CC0F31D865F}"/>
              </a:ext>
            </a:extLst>
          </p:cNvPr>
          <p:cNvSpPr/>
          <p:nvPr/>
        </p:nvSpPr>
        <p:spPr bwMode="auto">
          <a:xfrm>
            <a:off x="3534545" y="2479982"/>
            <a:ext cx="437722" cy="4562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p>
        </p:txBody>
      </p:sp>
      <p:pic>
        <p:nvPicPr>
          <p:cNvPr id="72" name="Picture 20" descr="Kể chuyện Cuộc chạy đua trong rừng trang 82 SGK Tiếng Việt 3 tập 2 | Tiếng  Việt 3">
            <a:extLst>
              <a:ext uri="{FF2B5EF4-FFF2-40B4-BE49-F238E27FC236}">
                <a16:creationId xmlns:a16="http://schemas.microsoft.com/office/drawing/2014/main" id="{6117F557-6780-4B82-9A19-3B6773FCB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4" r="56522"/>
          <a:stretch>
            <a:fillRect/>
          </a:stretch>
        </p:blipFill>
        <p:spPr bwMode="auto">
          <a:xfrm>
            <a:off x="6275357" y="2299072"/>
            <a:ext cx="2263237" cy="228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Oval 72">
            <a:extLst>
              <a:ext uri="{FF2B5EF4-FFF2-40B4-BE49-F238E27FC236}">
                <a16:creationId xmlns:a16="http://schemas.microsoft.com/office/drawing/2014/main" id="{DD2B82C6-7132-4895-8D77-19352C2593AA}"/>
              </a:ext>
            </a:extLst>
          </p:cNvPr>
          <p:cNvSpPr/>
          <p:nvPr/>
        </p:nvSpPr>
        <p:spPr bwMode="auto">
          <a:xfrm>
            <a:off x="6995580" y="2213377"/>
            <a:ext cx="571500" cy="46196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p>
        </p:txBody>
      </p:sp>
      <p:pic>
        <p:nvPicPr>
          <p:cNvPr id="74" name="Picture 20" descr="Kể chuyện Cuộc chạy đua trong rừng trang 82 SGK Tiếng Việt 3 tập 2 | Tiếng  Việt 3">
            <a:extLst>
              <a:ext uri="{FF2B5EF4-FFF2-40B4-BE49-F238E27FC236}">
                <a16:creationId xmlns:a16="http://schemas.microsoft.com/office/drawing/2014/main" id="{DEA4C683-F8C3-4AEB-AD5D-F460ED44F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585" t="44420"/>
          <a:stretch>
            <a:fillRect/>
          </a:stretch>
        </p:blipFill>
        <p:spPr bwMode="auto">
          <a:xfrm>
            <a:off x="9014035" y="2346679"/>
            <a:ext cx="2224686" cy="21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a:extLst>
              <a:ext uri="{FF2B5EF4-FFF2-40B4-BE49-F238E27FC236}">
                <a16:creationId xmlns:a16="http://schemas.microsoft.com/office/drawing/2014/main" id="{CED0DE41-5CF2-4889-B81B-78FBC222A281}"/>
              </a:ext>
            </a:extLst>
          </p:cNvPr>
          <p:cNvSpPr/>
          <p:nvPr/>
        </p:nvSpPr>
        <p:spPr bwMode="auto">
          <a:xfrm>
            <a:off x="8969537" y="2205280"/>
            <a:ext cx="500062" cy="5207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p>
        </p:txBody>
      </p:sp>
      <p:sp>
        <p:nvSpPr>
          <p:cNvPr id="76" name="TextBox 75">
            <a:extLst>
              <a:ext uri="{FF2B5EF4-FFF2-40B4-BE49-F238E27FC236}">
                <a16:creationId xmlns:a16="http://schemas.microsoft.com/office/drawing/2014/main" id="{71341C53-5682-43A4-9853-AE3C4A038998}"/>
              </a:ext>
            </a:extLst>
          </p:cNvPr>
          <p:cNvSpPr txBox="1"/>
          <p:nvPr/>
        </p:nvSpPr>
        <p:spPr>
          <a:xfrm>
            <a:off x="696316" y="515420"/>
            <a:ext cx="10840794" cy="830997"/>
          </a:xfrm>
          <a:prstGeom prst="rect">
            <a:avLst/>
          </a:prstGeom>
          <a:noFill/>
        </p:spPr>
        <p:txBody>
          <a:bodyPr wrap="square">
            <a:spAutoFit/>
          </a:bodyPr>
          <a:lstStyle/>
          <a:p>
            <a:pPr algn="ctr">
              <a:defRPr/>
            </a:pPr>
            <a:r>
              <a:rPr lang="en-US" sz="2400" b="1" dirty="0" err="1">
                <a:latin typeface="#9Slide03 BoosterNextFYBlack" panose="02000A03000000020004" pitchFamily="2" charset="0"/>
                <a:cs typeface="Times New Roman" pitchFamily="18" charset="0"/>
              </a:rPr>
              <a:t>Dựa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sau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toàn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câu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chuyện</a:t>
            </a:r>
            <a:r>
              <a:rPr lang="en-US" sz="2400" b="1" dirty="0">
                <a:latin typeface="#9Slide03 BoosterNextFYBlack" panose="02000A03000000020004" pitchFamily="2" charset="0"/>
                <a:cs typeface="Times New Roman" pitchFamily="18" charset="0"/>
              </a:rPr>
              <a:t> </a:t>
            </a:r>
          </a:p>
          <a:p>
            <a:pPr algn="ctr">
              <a:defRPr/>
            </a:pPr>
            <a:r>
              <a:rPr lang="en-US" sz="2400" b="1" i="1" dirty="0">
                <a:solidFill>
                  <a:srgbClr val="FF0000"/>
                </a:solidFill>
                <a:latin typeface="#9Slide03 BoosterNextFYBlack" panose="02000A03000000020004" pitchFamily="2" charset="0"/>
                <a:cs typeface="Times New Roman" pitchFamily="18" charset="0"/>
              </a:rPr>
              <a:t>Cuộc </a:t>
            </a:r>
            <a:r>
              <a:rPr lang="en-US" sz="2400" b="1" i="1" dirty="0" err="1">
                <a:solidFill>
                  <a:srgbClr val="FF0000"/>
                </a:solidFill>
                <a:latin typeface="#9Slide03 BoosterNextFYBlack" panose="02000A03000000020004" pitchFamily="2" charset="0"/>
                <a:cs typeface="Times New Roman" pitchFamily="18" charset="0"/>
              </a:rPr>
              <a:t>chạy</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đua</a:t>
            </a:r>
            <a:r>
              <a:rPr lang="en-US" sz="2400" b="1" i="1" dirty="0">
                <a:solidFill>
                  <a:srgbClr val="FF0000"/>
                </a:solidFill>
                <a:latin typeface="#9Slide03 BoosterNextFYBlack" panose="02000A03000000020004" pitchFamily="2" charset="0"/>
                <a:cs typeface="Times New Roman" pitchFamily="18" charset="0"/>
              </a:rPr>
              <a:t> ở </a:t>
            </a:r>
            <a:r>
              <a:rPr lang="en-US" sz="2400" b="1" i="1" dirty="0" err="1">
                <a:solidFill>
                  <a:srgbClr val="FF0000"/>
                </a:solidFill>
                <a:latin typeface="#9Slide03 BoosterNextFYBlack" panose="02000A03000000020004" pitchFamily="2" charset="0"/>
                <a:cs typeface="Times New Roman" pitchFamily="18" charset="0"/>
              </a:rPr>
              <a:t>trong</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rừng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bằng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a:t>
            </a:r>
            <a:endParaRPr lang="en-US" sz="2400" dirty="0">
              <a:latin typeface="#9Slide03 BoosterNextFYBlack" panose="02000A03000000020004" pitchFamily="2" charset="0"/>
              <a:cs typeface="Times New Roman" pitchFamily="18" charset="0"/>
            </a:endParaRPr>
          </a:p>
        </p:txBody>
      </p:sp>
      <p:sp>
        <p:nvSpPr>
          <p:cNvPr id="38" name="椭圆 216">
            <a:extLst>
              <a:ext uri="{FF2B5EF4-FFF2-40B4-BE49-F238E27FC236}">
                <a16:creationId xmlns:a16="http://schemas.microsoft.com/office/drawing/2014/main" id="{69D690D7-695D-4774-B714-AA0B3E8100D0}"/>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40" name="TextBox 39">
            <a:extLst>
              <a:ext uri="{FF2B5EF4-FFF2-40B4-BE49-F238E27FC236}">
                <a16:creationId xmlns:a16="http://schemas.microsoft.com/office/drawing/2014/main" id="{FCC947A0-8D82-4357-BD44-475796DA6BFF}"/>
              </a:ext>
            </a:extLst>
          </p:cNvPr>
          <p:cNvSpPr txBox="1"/>
          <p:nvPr/>
        </p:nvSpPr>
        <p:spPr>
          <a:xfrm>
            <a:off x="446116" y="523600"/>
            <a:ext cx="1443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rPr>
              <a:t>KỂ CHUYỆN</a:t>
            </a:r>
            <a:endParaRPr kumimoji="0" lang="zh-CN" altLang="en-US"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Tree>
    <p:extLst>
      <p:ext uri="{BB962C8B-B14F-4D97-AF65-F5344CB8AC3E}">
        <p14:creationId xmlns:p14="http://schemas.microsoft.com/office/powerpoint/2010/main" val="19140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left)">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68" grpId="0"/>
      <p:bldP spid="7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49" name="Picture 4">
            <a:extLst>
              <a:ext uri="{FF2B5EF4-FFF2-40B4-BE49-F238E27FC236}">
                <a16:creationId xmlns:a16="http://schemas.microsoft.com/office/drawing/2014/main" id="{C3C1C446-91AB-4E47-9F3D-7F6B87376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64" y="2075380"/>
            <a:ext cx="449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 name="Text Box 11">
            <a:extLst>
              <a:ext uri="{FF2B5EF4-FFF2-40B4-BE49-F238E27FC236}">
                <a16:creationId xmlns:a16="http://schemas.microsoft.com/office/drawing/2014/main" id="{3BACE92F-B793-421A-B539-A5D6D64F7E3F}"/>
              </a:ext>
            </a:extLst>
          </p:cNvPr>
          <p:cNvSpPr txBox="1">
            <a:spLocks noChangeArrowheads="1"/>
          </p:cNvSpPr>
          <p:nvPr/>
        </p:nvSpPr>
        <p:spPr bwMode="auto">
          <a:xfrm>
            <a:off x="1184674" y="2259746"/>
            <a:ext cx="482587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thích</a:t>
            </a:r>
            <a:r>
              <a:rPr lang="en-US" altLang="en-US" sz="2800" dirty="0">
                <a:solidFill>
                  <a:srgbClr val="0000FF"/>
                </a:solidFill>
                <a:latin typeface="Times New Roman" panose="02020603050405020304" pitchFamily="18" charset="0"/>
                <a:cs typeface="Times New Roman" panose="02020603050405020304" pitchFamily="18" charset="0"/>
              </a:rPr>
              <a:t> cuộc </a:t>
            </a:r>
            <a:r>
              <a:rPr lang="en-US" altLang="en-US" sz="2800" dirty="0" err="1">
                <a:solidFill>
                  <a:srgbClr val="0000FF"/>
                </a:solidFill>
                <a:latin typeface="Times New Roman" panose="02020603050405020304" pitchFamily="18" charset="0"/>
                <a:cs typeface="Times New Roman" panose="02020603050405020304" pitchFamily="18" charset="0"/>
              </a:rPr>
              <a:t>thi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sửa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soạn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biết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còn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mải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mê</a:t>
            </a:r>
            <a:r>
              <a:rPr lang="en-US" altLang="en-US" sz="2800" dirty="0">
                <a:solidFill>
                  <a:srgbClr val="0000FF"/>
                </a:solidFill>
                <a:latin typeface="Times New Roman" panose="02020603050405020304" pitchFamily="18" charset="0"/>
                <a:cs typeface="Times New Roman" panose="02020603050405020304" pitchFamily="18" charset="0"/>
              </a:rPr>
              <a:t> soi </a:t>
            </a:r>
            <a:r>
              <a:rPr lang="en-US" altLang="en-US" sz="2800" dirty="0" err="1">
                <a:solidFill>
                  <a:srgbClr val="0000FF"/>
                </a:solidFill>
                <a:latin typeface="Times New Roman" panose="02020603050405020304" pitchFamily="18" charset="0"/>
                <a:cs typeface="Times New Roman" panose="02020603050405020304" pitchFamily="18" charset="0"/>
              </a:rPr>
              <a:t>mình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dưới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suối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veo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diện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với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bộ</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đồ</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nâu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tuyệt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bờm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dài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được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chải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chuốt</a:t>
            </a:r>
            <a:r>
              <a:rPr lang="en-US" altLang="en-US" sz="2800" dirty="0">
                <a:solidFill>
                  <a:srgbClr val="0000FF"/>
                </a:solidFill>
                <a:latin typeface="Times New Roman" panose="02020603050405020304" pitchFamily="18" charset="0"/>
                <a:cs typeface="Times New Roman" panose="02020603050405020304" pitchFamily="18" charset="0"/>
              </a:rPr>
              <a:t> ra </a:t>
            </a:r>
            <a:r>
              <a:rPr lang="en-US" altLang="en-US" sz="2800" dirty="0" err="1">
                <a:solidFill>
                  <a:srgbClr val="0000FF"/>
                </a:solidFill>
                <a:latin typeface="Times New Roman" panose="02020603050405020304" pitchFamily="18" charset="0"/>
                <a:cs typeface="Times New Roman" panose="02020603050405020304" pitchFamily="18" charset="0"/>
              </a:rPr>
              <a:t>dáng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một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vô</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địch</a:t>
            </a:r>
            <a:r>
              <a:rPr lang="en-US" altLang="en-US" sz="2800" dirty="0">
                <a:solidFill>
                  <a:srgbClr val="0000FF"/>
                </a:solidFill>
                <a:latin typeface="Times New Roman" panose="02020603050405020304" pitchFamily="18" charset="0"/>
                <a:cs typeface="Times New Roman" panose="02020603050405020304" pitchFamily="18" charset="0"/>
              </a:rPr>
              <a:t>… </a:t>
            </a:r>
          </a:p>
        </p:txBody>
      </p:sp>
      <p:grpSp>
        <p:nvGrpSpPr>
          <p:cNvPr id="51" name="组合 8">
            <a:extLst>
              <a:ext uri="{FF2B5EF4-FFF2-40B4-BE49-F238E27FC236}">
                <a16:creationId xmlns:a16="http://schemas.microsoft.com/office/drawing/2014/main" id="{2E635D9B-5625-48B7-B0CA-CF78DD526106}"/>
              </a:ext>
            </a:extLst>
          </p:cNvPr>
          <p:cNvGrpSpPr/>
          <p:nvPr/>
        </p:nvGrpSpPr>
        <p:grpSpPr>
          <a:xfrm>
            <a:off x="5602093" y="1489711"/>
            <a:ext cx="870857" cy="177249"/>
            <a:chOff x="-1625600" y="1148325"/>
            <a:chExt cx="1207014" cy="245669"/>
          </a:xfrm>
        </p:grpSpPr>
        <p:sp>
          <p:nvSpPr>
            <p:cNvPr id="52" name="椭圆 9">
              <a:extLst>
                <a:ext uri="{FF2B5EF4-FFF2-40B4-BE49-F238E27FC236}">
                  <a16:creationId xmlns:a16="http://schemas.microsoft.com/office/drawing/2014/main" id="{C4B3C041-A085-48B0-A1B7-C1AE25879F9A}"/>
                </a:ext>
              </a:extLst>
            </p:cNvPr>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3" name="椭圆 10">
              <a:extLst>
                <a:ext uri="{FF2B5EF4-FFF2-40B4-BE49-F238E27FC236}">
                  <a16:creationId xmlns:a16="http://schemas.microsoft.com/office/drawing/2014/main" id="{A0EFA786-69D8-43C8-8381-84F4CB2AD5A4}"/>
                </a:ext>
              </a:extLst>
            </p:cNvPr>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4" name="椭圆 11">
              <a:extLst>
                <a:ext uri="{FF2B5EF4-FFF2-40B4-BE49-F238E27FC236}">
                  <a16:creationId xmlns:a16="http://schemas.microsoft.com/office/drawing/2014/main" id="{45615EF0-5FDF-4AB0-B470-75FC8046475B}"/>
                </a:ext>
              </a:extLst>
            </p:cNvPr>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5" name="椭圆 12">
              <a:extLst>
                <a:ext uri="{FF2B5EF4-FFF2-40B4-BE49-F238E27FC236}">
                  <a16:creationId xmlns:a16="http://schemas.microsoft.com/office/drawing/2014/main" id="{250A7617-D34A-44EB-B905-95133EC24012}"/>
                </a:ext>
              </a:extLst>
            </p:cNvPr>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6" name="TextBox 55">
            <a:extLst>
              <a:ext uri="{FF2B5EF4-FFF2-40B4-BE49-F238E27FC236}">
                <a16:creationId xmlns:a16="http://schemas.microsoft.com/office/drawing/2014/main" id="{B7659193-0153-41E2-AC19-A14084E5A1A7}"/>
              </a:ext>
            </a:extLst>
          </p:cNvPr>
          <p:cNvSpPr txBox="1"/>
          <p:nvPr/>
        </p:nvSpPr>
        <p:spPr>
          <a:xfrm>
            <a:off x="696316" y="515420"/>
            <a:ext cx="10840794" cy="830997"/>
          </a:xfrm>
          <a:prstGeom prst="rect">
            <a:avLst/>
          </a:prstGeom>
          <a:noFill/>
        </p:spPr>
        <p:txBody>
          <a:bodyPr wrap="square">
            <a:spAutoFit/>
          </a:bodyPr>
          <a:lstStyle/>
          <a:p>
            <a:pPr algn="ctr">
              <a:defRPr/>
            </a:pPr>
            <a:r>
              <a:rPr lang="en-US" sz="2400" b="1" dirty="0" err="1">
                <a:latin typeface="#9Slide03 BoosterNextFYBlack" panose="02000A03000000020004" pitchFamily="2" charset="0"/>
                <a:cs typeface="Times New Roman" pitchFamily="18" charset="0"/>
              </a:rPr>
              <a:t>Dựa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sau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toàn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câu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chuyện</a:t>
            </a:r>
            <a:r>
              <a:rPr lang="en-US" sz="2400" b="1" dirty="0">
                <a:latin typeface="#9Slide03 BoosterNextFYBlack" panose="02000A03000000020004" pitchFamily="2" charset="0"/>
                <a:cs typeface="Times New Roman" pitchFamily="18" charset="0"/>
              </a:rPr>
              <a:t> </a:t>
            </a:r>
          </a:p>
          <a:p>
            <a:pPr algn="ctr">
              <a:defRPr/>
            </a:pPr>
            <a:r>
              <a:rPr lang="en-US" sz="2400" b="1" i="1" dirty="0">
                <a:solidFill>
                  <a:srgbClr val="FF0000"/>
                </a:solidFill>
                <a:latin typeface="#9Slide03 BoosterNextFYBlack" panose="02000A03000000020004" pitchFamily="2" charset="0"/>
                <a:cs typeface="Times New Roman" pitchFamily="18" charset="0"/>
              </a:rPr>
              <a:t>Cuộc </a:t>
            </a:r>
            <a:r>
              <a:rPr lang="en-US" sz="2400" b="1" i="1" dirty="0" err="1">
                <a:solidFill>
                  <a:srgbClr val="FF0000"/>
                </a:solidFill>
                <a:latin typeface="#9Slide03 BoosterNextFYBlack" panose="02000A03000000020004" pitchFamily="2" charset="0"/>
                <a:cs typeface="Times New Roman" pitchFamily="18" charset="0"/>
              </a:rPr>
              <a:t>chạy</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đua</a:t>
            </a:r>
            <a:r>
              <a:rPr lang="en-US" sz="2400" b="1" i="1" dirty="0">
                <a:solidFill>
                  <a:srgbClr val="FF0000"/>
                </a:solidFill>
                <a:latin typeface="#9Slide03 BoosterNextFYBlack" panose="02000A03000000020004" pitchFamily="2" charset="0"/>
                <a:cs typeface="Times New Roman" pitchFamily="18" charset="0"/>
              </a:rPr>
              <a:t> ở </a:t>
            </a:r>
            <a:r>
              <a:rPr lang="en-US" sz="2400" b="1" i="1" dirty="0" err="1">
                <a:solidFill>
                  <a:srgbClr val="FF0000"/>
                </a:solidFill>
                <a:latin typeface="#9Slide03 BoosterNextFYBlack" panose="02000A03000000020004" pitchFamily="2" charset="0"/>
                <a:cs typeface="Times New Roman" pitchFamily="18" charset="0"/>
              </a:rPr>
              <a:t>trong</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rừng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bằng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a:t>
            </a:r>
            <a:endParaRPr lang="en-US" sz="2400" dirty="0">
              <a:latin typeface="#9Slide03 BoosterNextFYBlack" panose="02000A03000000020004" pitchFamily="2" charset="0"/>
              <a:cs typeface="Times New Roman" pitchFamily="18" charset="0"/>
            </a:endParaRPr>
          </a:p>
        </p:txBody>
      </p:sp>
      <p:sp>
        <p:nvSpPr>
          <p:cNvPr id="57" name="椭圆 216">
            <a:extLst>
              <a:ext uri="{FF2B5EF4-FFF2-40B4-BE49-F238E27FC236}">
                <a16:creationId xmlns:a16="http://schemas.microsoft.com/office/drawing/2014/main" id="{74D72AFA-7572-4401-9133-305916B63DD9}"/>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58" name="TextBox 57">
            <a:extLst>
              <a:ext uri="{FF2B5EF4-FFF2-40B4-BE49-F238E27FC236}">
                <a16:creationId xmlns:a16="http://schemas.microsoft.com/office/drawing/2014/main" id="{8EC39CAA-EAE5-43BA-A318-D810F4A18544}"/>
              </a:ext>
            </a:extLst>
          </p:cNvPr>
          <p:cNvSpPr txBox="1"/>
          <p:nvPr/>
        </p:nvSpPr>
        <p:spPr>
          <a:xfrm>
            <a:off x="446116" y="523600"/>
            <a:ext cx="1443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rPr>
              <a:t>KỂ CHUYỆN</a:t>
            </a:r>
            <a:endParaRPr kumimoji="0" lang="zh-CN" altLang="en-US"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51" name="组合 8">
            <a:extLst>
              <a:ext uri="{FF2B5EF4-FFF2-40B4-BE49-F238E27FC236}">
                <a16:creationId xmlns:a16="http://schemas.microsoft.com/office/drawing/2014/main" id="{2E635D9B-5625-48B7-B0CA-CF78DD526106}"/>
              </a:ext>
            </a:extLst>
          </p:cNvPr>
          <p:cNvGrpSpPr/>
          <p:nvPr/>
        </p:nvGrpSpPr>
        <p:grpSpPr>
          <a:xfrm>
            <a:off x="5602093" y="1489711"/>
            <a:ext cx="870857" cy="177249"/>
            <a:chOff x="-1625600" y="1148325"/>
            <a:chExt cx="1207014" cy="245669"/>
          </a:xfrm>
        </p:grpSpPr>
        <p:sp>
          <p:nvSpPr>
            <p:cNvPr id="52" name="椭圆 9">
              <a:extLst>
                <a:ext uri="{FF2B5EF4-FFF2-40B4-BE49-F238E27FC236}">
                  <a16:creationId xmlns:a16="http://schemas.microsoft.com/office/drawing/2014/main" id="{C4B3C041-A085-48B0-A1B7-C1AE25879F9A}"/>
                </a:ext>
              </a:extLst>
            </p:cNvPr>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3" name="椭圆 10">
              <a:extLst>
                <a:ext uri="{FF2B5EF4-FFF2-40B4-BE49-F238E27FC236}">
                  <a16:creationId xmlns:a16="http://schemas.microsoft.com/office/drawing/2014/main" id="{A0EFA786-69D8-43C8-8381-84F4CB2AD5A4}"/>
                </a:ext>
              </a:extLst>
            </p:cNvPr>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4" name="椭圆 11">
              <a:extLst>
                <a:ext uri="{FF2B5EF4-FFF2-40B4-BE49-F238E27FC236}">
                  <a16:creationId xmlns:a16="http://schemas.microsoft.com/office/drawing/2014/main" id="{45615EF0-5FDF-4AB0-B470-75FC8046475B}"/>
                </a:ext>
              </a:extLst>
            </p:cNvPr>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5" name="椭圆 12">
              <a:extLst>
                <a:ext uri="{FF2B5EF4-FFF2-40B4-BE49-F238E27FC236}">
                  <a16:creationId xmlns:a16="http://schemas.microsoft.com/office/drawing/2014/main" id="{250A7617-D34A-44EB-B905-95133EC24012}"/>
                </a:ext>
              </a:extLst>
            </p:cNvPr>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6" name="TextBox 55">
            <a:extLst>
              <a:ext uri="{FF2B5EF4-FFF2-40B4-BE49-F238E27FC236}">
                <a16:creationId xmlns:a16="http://schemas.microsoft.com/office/drawing/2014/main" id="{B7659193-0153-41E2-AC19-A14084E5A1A7}"/>
              </a:ext>
            </a:extLst>
          </p:cNvPr>
          <p:cNvSpPr txBox="1"/>
          <p:nvPr/>
        </p:nvSpPr>
        <p:spPr>
          <a:xfrm>
            <a:off x="696316" y="515420"/>
            <a:ext cx="10840794" cy="830997"/>
          </a:xfrm>
          <a:prstGeom prst="rect">
            <a:avLst/>
          </a:prstGeom>
          <a:noFill/>
        </p:spPr>
        <p:txBody>
          <a:bodyPr wrap="square">
            <a:spAutoFit/>
          </a:bodyPr>
          <a:lstStyle/>
          <a:p>
            <a:pPr algn="ctr">
              <a:defRPr/>
            </a:pPr>
            <a:r>
              <a:rPr lang="en-US" sz="2400" b="1" dirty="0" err="1">
                <a:latin typeface="#9Slide03 BoosterNextFYBlack" panose="02000A03000000020004" pitchFamily="2" charset="0"/>
                <a:cs typeface="Times New Roman" pitchFamily="18" charset="0"/>
              </a:rPr>
              <a:t>Dựa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sau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toàn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câu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chuyện</a:t>
            </a:r>
            <a:r>
              <a:rPr lang="en-US" sz="2400" b="1" dirty="0">
                <a:latin typeface="#9Slide03 BoosterNextFYBlack" panose="02000A03000000020004" pitchFamily="2" charset="0"/>
                <a:cs typeface="Times New Roman" pitchFamily="18" charset="0"/>
              </a:rPr>
              <a:t> </a:t>
            </a:r>
          </a:p>
          <a:p>
            <a:pPr algn="ctr">
              <a:defRPr/>
            </a:pPr>
            <a:r>
              <a:rPr lang="en-US" sz="2400" b="1" i="1" dirty="0">
                <a:solidFill>
                  <a:srgbClr val="FF0000"/>
                </a:solidFill>
                <a:latin typeface="#9Slide03 BoosterNextFYBlack" panose="02000A03000000020004" pitchFamily="2" charset="0"/>
                <a:cs typeface="Times New Roman" pitchFamily="18" charset="0"/>
              </a:rPr>
              <a:t>Cuộc </a:t>
            </a:r>
            <a:r>
              <a:rPr lang="en-US" sz="2400" b="1" i="1" dirty="0" err="1">
                <a:solidFill>
                  <a:srgbClr val="FF0000"/>
                </a:solidFill>
                <a:latin typeface="#9Slide03 BoosterNextFYBlack" panose="02000A03000000020004" pitchFamily="2" charset="0"/>
                <a:cs typeface="Times New Roman" pitchFamily="18" charset="0"/>
              </a:rPr>
              <a:t>chạy</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đua</a:t>
            </a:r>
            <a:r>
              <a:rPr lang="en-US" sz="2400" b="1" i="1" dirty="0">
                <a:solidFill>
                  <a:srgbClr val="FF0000"/>
                </a:solidFill>
                <a:latin typeface="#9Slide03 BoosterNextFYBlack" panose="02000A03000000020004" pitchFamily="2" charset="0"/>
                <a:cs typeface="Times New Roman" pitchFamily="18" charset="0"/>
              </a:rPr>
              <a:t> ở </a:t>
            </a:r>
            <a:r>
              <a:rPr lang="en-US" sz="2400" b="1" i="1" dirty="0" err="1">
                <a:solidFill>
                  <a:srgbClr val="FF0000"/>
                </a:solidFill>
                <a:latin typeface="#9Slide03 BoosterNextFYBlack" panose="02000A03000000020004" pitchFamily="2" charset="0"/>
                <a:cs typeface="Times New Roman" pitchFamily="18" charset="0"/>
              </a:rPr>
              <a:t>trong</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rừng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bằng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a:t>
            </a:r>
            <a:endParaRPr lang="en-US" sz="2400" dirty="0">
              <a:latin typeface="#9Slide03 BoosterNextFYBlack" panose="02000A03000000020004" pitchFamily="2" charset="0"/>
              <a:cs typeface="Times New Roman" pitchFamily="18" charset="0"/>
            </a:endParaRPr>
          </a:p>
        </p:txBody>
      </p:sp>
      <p:sp>
        <p:nvSpPr>
          <p:cNvPr id="57" name="椭圆 216">
            <a:extLst>
              <a:ext uri="{FF2B5EF4-FFF2-40B4-BE49-F238E27FC236}">
                <a16:creationId xmlns:a16="http://schemas.microsoft.com/office/drawing/2014/main" id="{74D72AFA-7572-4401-9133-305916B63DD9}"/>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58" name="TextBox 57">
            <a:extLst>
              <a:ext uri="{FF2B5EF4-FFF2-40B4-BE49-F238E27FC236}">
                <a16:creationId xmlns:a16="http://schemas.microsoft.com/office/drawing/2014/main" id="{8EC39CAA-EAE5-43BA-A318-D810F4A18544}"/>
              </a:ext>
            </a:extLst>
          </p:cNvPr>
          <p:cNvSpPr txBox="1"/>
          <p:nvPr/>
        </p:nvSpPr>
        <p:spPr>
          <a:xfrm>
            <a:off x="446116" y="523600"/>
            <a:ext cx="1443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rPr>
              <a:t>KỂ CHUYỆN</a:t>
            </a:r>
            <a:endParaRPr kumimoji="0" lang="zh-CN" altLang="en-US"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17" name="Text Box 9">
            <a:extLst>
              <a:ext uri="{FF2B5EF4-FFF2-40B4-BE49-F238E27FC236}">
                <a16:creationId xmlns:a16="http://schemas.microsoft.com/office/drawing/2014/main" id="{28C97CAA-DFAA-434C-8C70-8EC7BF6038C1}"/>
              </a:ext>
            </a:extLst>
          </p:cNvPr>
          <p:cNvSpPr txBox="1">
            <a:spLocks noChangeArrowheads="1"/>
          </p:cNvSpPr>
          <p:nvPr/>
        </p:nvSpPr>
        <p:spPr bwMode="auto">
          <a:xfrm>
            <a:off x="831036" y="2091088"/>
            <a:ext cx="555328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Cha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thấy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chỉ</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chăm</a:t>
            </a:r>
            <a:r>
              <a:rPr lang="en-US" altLang="en-US" sz="2800" dirty="0">
                <a:solidFill>
                  <a:srgbClr val="0000FF"/>
                </a:solidFill>
                <a:latin typeface="Times New Roman" panose="02020603050405020304" pitchFamily="18" charset="0"/>
                <a:cs typeface="Times New Roman" panose="02020603050405020304" pitchFamily="18" charset="0"/>
              </a:rPr>
              <a:t> lo </a:t>
            </a:r>
            <a:r>
              <a:rPr lang="en-US" altLang="en-US" sz="2800" dirty="0" err="1">
                <a:solidFill>
                  <a:srgbClr val="0000FF"/>
                </a:solidFill>
                <a:latin typeface="Times New Roman" panose="02020603050405020304" pitchFamily="18" charset="0"/>
                <a:cs typeface="Times New Roman" panose="02020603050405020304" pitchFamily="18" charset="0"/>
              </a:rPr>
              <a:t>chải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chuốt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liền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bảo</a:t>
            </a:r>
            <a:r>
              <a:rPr lang="en-US" altLang="en-US" sz="2800" dirty="0">
                <a:solidFill>
                  <a:srgbClr val="0000FF"/>
                </a:solidFill>
                <a:latin typeface="Times New Roman" panose="02020603050405020304" pitchFamily="18" charset="0"/>
                <a:cs typeface="Times New Roman" panose="02020603050405020304" pitchFamily="18" charset="0"/>
              </a:rPr>
              <a:t>:</a:t>
            </a:r>
          </a:p>
          <a:p>
            <a:pPr eaLnBrk="1" hangingPunct="1">
              <a:spcBef>
                <a:spcPts val="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Con </a:t>
            </a:r>
            <a:r>
              <a:rPr lang="en-US" altLang="en-US" sz="2800" dirty="0" err="1">
                <a:solidFill>
                  <a:srgbClr val="0000FF"/>
                </a:solidFill>
                <a:latin typeface="Times New Roman" panose="02020603050405020304" pitchFamily="18" charset="0"/>
                <a:cs typeface="Times New Roman" panose="02020603050405020304" pitchFamily="18" charset="0"/>
              </a:rPr>
              <a:t>trai</a:t>
            </a:r>
            <a:r>
              <a:rPr lang="en-US" altLang="en-US" sz="2800" dirty="0">
                <a:solidFill>
                  <a:srgbClr val="0000FF"/>
                </a:solidFill>
                <a:latin typeface="Times New Roman" panose="02020603050405020304" pitchFamily="18" charset="0"/>
                <a:cs typeface="Times New Roman" panose="02020603050405020304" pitchFamily="18" charset="0"/>
              </a:rPr>
              <a:t> à, con </a:t>
            </a:r>
            <a:r>
              <a:rPr lang="en-US" altLang="en-US" sz="2800" dirty="0" err="1">
                <a:solidFill>
                  <a:srgbClr val="0000FF"/>
                </a:solidFill>
                <a:latin typeface="Times New Roman" panose="02020603050405020304" pitchFamily="18" charset="0"/>
                <a:cs typeface="Times New Roman" panose="02020603050405020304" pitchFamily="18" charset="0"/>
              </a:rPr>
              <a:t>phải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đến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rèn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để</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xem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bộ</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cần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thiết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cho</a:t>
            </a:r>
            <a:r>
              <a:rPr lang="en-US" altLang="en-US" sz="2800" dirty="0">
                <a:solidFill>
                  <a:srgbClr val="0000FF"/>
                </a:solidFill>
                <a:latin typeface="Times New Roman" panose="02020603050405020304" pitchFamily="18" charset="0"/>
                <a:cs typeface="Times New Roman" panose="02020603050405020304" pitchFamily="18" charset="0"/>
              </a:rPr>
              <a:t> cuộc </a:t>
            </a:r>
            <a:r>
              <a:rPr lang="en-US" altLang="en-US" sz="2800" dirty="0" err="1">
                <a:solidFill>
                  <a:srgbClr val="0000FF"/>
                </a:solidFill>
                <a:latin typeface="Times New Roman" panose="02020603050405020304" pitchFamily="18" charset="0"/>
                <a:cs typeface="Times New Roman" panose="02020603050405020304" pitchFamily="18" charset="0"/>
              </a:rPr>
              <a:t>thi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bộ</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đồ</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p>
          <a:p>
            <a:pPr eaLnBrk="1" hangingPunct="1">
              <a:spcBef>
                <a:spcPts val="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tự</a:t>
            </a:r>
            <a:r>
              <a:rPr lang="en-US" altLang="en-US" sz="2800" dirty="0">
                <a:solidFill>
                  <a:srgbClr val="0000FF"/>
                </a:solidFill>
                <a:latin typeface="Times New Roman" panose="02020603050405020304" pitchFamily="18" charset="0"/>
                <a:cs typeface="Times New Roman" panose="02020603050405020304" pitchFamily="18" charset="0"/>
              </a:rPr>
              <a:t> tin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ngúng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ngẩy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lời</a:t>
            </a:r>
            <a:r>
              <a:rPr lang="en-US" altLang="en-US" sz="2800" dirty="0">
                <a:solidFill>
                  <a:srgbClr val="0000FF"/>
                </a:solidFill>
                <a:latin typeface="Times New Roman" panose="02020603050405020304" pitchFamily="18" charset="0"/>
                <a:cs typeface="Times New Roman" panose="02020603050405020304" pitchFamily="18" charset="0"/>
              </a:rPr>
              <a:t>: </a:t>
            </a:r>
          </a:p>
          <a:p>
            <a:pPr eaLnBrk="1" hangingPunct="1">
              <a:spcBef>
                <a:spcPts val="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Cha </a:t>
            </a:r>
            <a:r>
              <a:rPr lang="en-US" altLang="en-US" sz="2800" dirty="0" err="1">
                <a:solidFill>
                  <a:srgbClr val="0000FF"/>
                </a:solidFill>
                <a:latin typeface="Times New Roman" panose="02020603050405020304" pitchFamily="18" charset="0"/>
                <a:cs typeface="Times New Roman" panose="02020603050405020304" pitchFamily="18" charset="0"/>
              </a:rPr>
              <a:t>yên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Móng</a:t>
            </a:r>
            <a:r>
              <a:rPr lang="en-US" altLang="en-US" sz="2800" dirty="0">
                <a:solidFill>
                  <a:srgbClr val="0000FF"/>
                </a:solidFill>
                <a:latin typeface="Times New Roman" panose="02020603050405020304" pitchFamily="18" charset="0"/>
                <a:cs typeface="Times New Roman" panose="02020603050405020304" pitchFamily="18" charset="0"/>
              </a:rPr>
              <a:t> của con </a:t>
            </a:r>
            <a:r>
              <a:rPr lang="en-US" altLang="en-US" sz="2800" dirty="0" err="1">
                <a:solidFill>
                  <a:srgbClr val="0000FF"/>
                </a:solidFill>
                <a:latin typeface="Times New Roman" panose="02020603050405020304" pitchFamily="18" charset="0"/>
                <a:cs typeface="Times New Roman" panose="02020603050405020304" pitchFamily="18" charset="0"/>
              </a:rPr>
              <a:t>chắc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chắn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lắm</a:t>
            </a:r>
            <a:r>
              <a:rPr lang="en-US" altLang="en-US" sz="2800" dirty="0">
                <a:solidFill>
                  <a:srgbClr val="0000FF"/>
                </a:solidFill>
                <a:latin typeface="Times New Roman" panose="02020603050405020304" pitchFamily="18" charset="0"/>
                <a:cs typeface="Times New Roman" panose="02020603050405020304" pitchFamily="18" charset="0"/>
              </a:rPr>
              <a:t>. Con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định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sẽ</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thắng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mà</a:t>
            </a:r>
            <a:r>
              <a:rPr lang="en-US" altLang="en-US" sz="2800" dirty="0">
                <a:solidFill>
                  <a:srgbClr val="0000FF"/>
                </a:solidFill>
                <a:latin typeface="Times New Roman" panose="02020603050405020304" pitchFamily="18" charset="0"/>
                <a:cs typeface="Times New Roman" panose="02020603050405020304" pitchFamily="18" charset="0"/>
              </a:rPr>
              <a:t>. </a:t>
            </a:r>
          </a:p>
        </p:txBody>
      </p:sp>
      <p:pic>
        <p:nvPicPr>
          <p:cNvPr id="18" name="Picture 10">
            <a:extLst>
              <a:ext uri="{FF2B5EF4-FFF2-40B4-BE49-F238E27FC236}">
                <a16:creationId xmlns:a16="http://schemas.microsoft.com/office/drawing/2014/main" id="{9A7AC958-F438-4371-A6C4-DBBD06AF3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764" y="1628014"/>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11">
            <a:extLst>
              <a:ext uri="{FF2B5EF4-FFF2-40B4-BE49-F238E27FC236}">
                <a16:creationId xmlns:a16="http://schemas.microsoft.com/office/drawing/2014/main" id="{85E5CBFA-C418-442D-A55A-48D4C55B2B8F}"/>
              </a:ext>
            </a:extLst>
          </p:cNvPr>
          <p:cNvGrpSpPr>
            <a:grpSpLocks/>
          </p:cNvGrpSpPr>
          <p:nvPr/>
        </p:nvGrpSpPr>
        <p:grpSpPr bwMode="auto">
          <a:xfrm>
            <a:off x="7692356" y="1666960"/>
            <a:ext cx="1600200" cy="539750"/>
            <a:chOff x="3527" y="-57"/>
            <a:chExt cx="1008" cy="425"/>
          </a:xfrm>
        </p:grpSpPr>
        <p:sp>
          <p:nvSpPr>
            <p:cNvPr id="26" name="AutoShape 12">
              <a:extLst>
                <a:ext uri="{FF2B5EF4-FFF2-40B4-BE49-F238E27FC236}">
                  <a16:creationId xmlns:a16="http://schemas.microsoft.com/office/drawing/2014/main" id="{31D69914-F1CE-48ED-A18F-DE94FDDE85BB}"/>
                </a:ext>
              </a:extLst>
            </p:cNvPr>
            <p:cNvSpPr>
              <a:spLocks noChangeArrowheads="1"/>
            </p:cNvSpPr>
            <p:nvPr/>
          </p:nvSpPr>
          <p:spPr bwMode="auto">
            <a:xfrm>
              <a:off x="3527" y="-57"/>
              <a:ext cx="1008" cy="425"/>
            </a:xfrm>
            <a:prstGeom prst="cloudCallout">
              <a:avLst>
                <a:gd name="adj1" fmla="val 49801"/>
                <a:gd name="adj2" fmla="val 53528"/>
              </a:avLst>
            </a:prstGeom>
            <a:solidFill>
              <a:srgbClr val="BBE0E3"/>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1" i="0" u="sng"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7" name="Text Box 13">
              <a:extLst>
                <a:ext uri="{FF2B5EF4-FFF2-40B4-BE49-F238E27FC236}">
                  <a16:creationId xmlns:a16="http://schemas.microsoft.com/office/drawing/2014/main" id="{56005DB3-3455-4945-8162-DC9B347F5952}"/>
                </a:ext>
              </a:extLst>
            </p:cNvPr>
            <p:cNvSpPr txBox="1">
              <a:spLocks noChangeArrowheads="1"/>
            </p:cNvSpPr>
            <p:nvPr/>
          </p:nvSpPr>
          <p:spPr bwMode="auto">
            <a:xfrm>
              <a:off x="3600" y="1"/>
              <a:ext cx="8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Times New Roman" panose="02020603050405020304" pitchFamily="18" charset="0"/>
                </a:rPr>
                <a:t>Con trai … </a:t>
              </a:r>
            </a:p>
          </p:txBody>
        </p:sp>
      </p:grpSp>
      <p:grpSp>
        <p:nvGrpSpPr>
          <p:cNvPr id="28" name="Group 14">
            <a:extLst>
              <a:ext uri="{FF2B5EF4-FFF2-40B4-BE49-F238E27FC236}">
                <a16:creationId xmlns:a16="http://schemas.microsoft.com/office/drawing/2014/main" id="{C19E46B9-A23C-41F1-BFEF-79D6E40F462A}"/>
              </a:ext>
            </a:extLst>
          </p:cNvPr>
          <p:cNvGrpSpPr>
            <a:grpSpLocks/>
          </p:cNvGrpSpPr>
          <p:nvPr/>
        </p:nvGrpSpPr>
        <p:grpSpPr bwMode="auto">
          <a:xfrm>
            <a:off x="6701756" y="3267160"/>
            <a:ext cx="1600200" cy="717550"/>
            <a:chOff x="288" y="672"/>
            <a:chExt cx="1440" cy="908"/>
          </a:xfrm>
        </p:grpSpPr>
        <p:sp>
          <p:nvSpPr>
            <p:cNvPr id="29" name="AutoShape 15">
              <a:extLst>
                <a:ext uri="{FF2B5EF4-FFF2-40B4-BE49-F238E27FC236}">
                  <a16:creationId xmlns:a16="http://schemas.microsoft.com/office/drawing/2014/main" id="{873AC68C-BC29-4800-9620-336EF84B8FFD}"/>
                </a:ext>
              </a:extLst>
            </p:cNvPr>
            <p:cNvSpPr>
              <a:spLocks noChangeArrowheads="1"/>
            </p:cNvSpPr>
            <p:nvPr/>
          </p:nvSpPr>
          <p:spPr bwMode="auto">
            <a:xfrm>
              <a:off x="288" y="672"/>
              <a:ext cx="1440" cy="816"/>
            </a:xfrm>
            <a:prstGeom prst="cloudCallout">
              <a:avLst>
                <a:gd name="adj1" fmla="val 82639"/>
                <a:gd name="adj2" fmla="val 96079"/>
              </a:avLst>
            </a:prstGeom>
            <a:solidFill>
              <a:srgbClr val="FFCC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1" i="0" u="sng" strike="noStrike" kern="0" cap="none" spc="0" normalizeH="0" baseline="0" noProof="0">
                <a:ln>
                  <a:noFill/>
                </a:ln>
                <a:solidFill>
                  <a:srgbClr val="000000"/>
                </a:solidFill>
                <a:effectLst/>
                <a:uLnTx/>
                <a:uFillTx/>
                <a:latin typeface="Times New Roman" panose="02020603050405020304" pitchFamily="18" charset="0"/>
              </a:endParaRPr>
            </a:p>
          </p:txBody>
        </p:sp>
        <p:sp>
          <p:nvSpPr>
            <p:cNvPr id="30" name="Text Box 16">
              <a:extLst>
                <a:ext uri="{FF2B5EF4-FFF2-40B4-BE49-F238E27FC236}">
                  <a16:creationId xmlns:a16="http://schemas.microsoft.com/office/drawing/2014/main" id="{7BBE424D-FB99-4F9C-B5AC-640ED0C54A18}"/>
                </a:ext>
              </a:extLst>
            </p:cNvPr>
            <p:cNvSpPr txBox="1">
              <a:spLocks noChangeArrowheads="1"/>
            </p:cNvSpPr>
            <p:nvPr/>
          </p:nvSpPr>
          <p:spPr bwMode="auto">
            <a:xfrm>
              <a:off x="528" y="768"/>
              <a:ext cx="960" cy="81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rPr>
                <a:t>Cha </a:t>
              </a: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rPr>
                <a:t>yên</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rPr>
                <a:t>tâm</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rPr>
                <a:t>..</a:t>
              </a:r>
            </a:p>
          </p:txBody>
        </p:sp>
      </p:grpSp>
    </p:spTree>
    <p:extLst>
      <p:ext uri="{BB962C8B-B14F-4D97-AF65-F5344CB8AC3E}">
        <p14:creationId xmlns:p14="http://schemas.microsoft.com/office/powerpoint/2010/main" val="28172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51" name="组合 8">
            <a:extLst>
              <a:ext uri="{FF2B5EF4-FFF2-40B4-BE49-F238E27FC236}">
                <a16:creationId xmlns:a16="http://schemas.microsoft.com/office/drawing/2014/main" id="{2E635D9B-5625-48B7-B0CA-CF78DD526106}"/>
              </a:ext>
            </a:extLst>
          </p:cNvPr>
          <p:cNvGrpSpPr/>
          <p:nvPr/>
        </p:nvGrpSpPr>
        <p:grpSpPr>
          <a:xfrm>
            <a:off x="5602093" y="1489711"/>
            <a:ext cx="870857" cy="177249"/>
            <a:chOff x="-1625600" y="1148325"/>
            <a:chExt cx="1207014" cy="245669"/>
          </a:xfrm>
        </p:grpSpPr>
        <p:sp>
          <p:nvSpPr>
            <p:cNvPr id="52" name="椭圆 9">
              <a:extLst>
                <a:ext uri="{FF2B5EF4-FFF2-40B4-BE49-F238E27FC236}">
                  <a16:creationId xmlns:a16="http://schemas.microsoft.com/office/drawing/2014/main" id="{C4B3C041-A085-48B0-A1B7-C1AE25879F9A}"/>
                </a:ext>
              </a:extLst>
            </p:cNvPr>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3" name="椭圆 10">
              <a:extLst>
                <a:ext uri="{FF2B5EF4-FFF2-40B4-BE49-F238E27FC236}">
                  <a16:creationId xmlns:a16="http://schemas.microsoft.com/office/drawing/2014/main" id="{A0EFA786-69D8-43C8-8381-84F4CB2AD5A4}"/>
                </a:ext>
              </a:extLst>
            </p:cNvPr>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4" name="椭圆 11">
              <a:extLst>
                <a:ext uri="{FF2B5EF4-FFF2-40B4-BE49-F238E27FC236}">
                  <a16:creationId xmlns:a16="http://schemas.microsoft.com/office/drawing/2014/main" id="{45615EF0-5FDF-4AB0-B470-75FC8046475B}"/>
                </a:ext>
              </a:extLst>
            </p:cNvPr>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5" name="椭圆 12">
              <a:extLst>
                <a:ext uri="{FF2B5EF4-FFF2-40B4-BE49-F238E27FC236}">
                  <a16:creationId xmlns:a16="http://schemas.microsoft.com/office/drawing/2014/main" id="{250A7617-D34A-44EB-B905-95133EC24012}"/>
                </a:ext>
              </a:extLst>
            </p:cNvPr>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6" name="TextBox 55">
            <a:extLst>
              <a:ext uri="{FF2B5EF4-FFF2-40B4-BE49-F238E27FC236}">
                <a16:creationId xmlns:a16="http://schemas.microsoft.com/office/drawing/2014/main" id="{B7659193-0153-41E2-AC19-A14084E5A1A7}"/>
              </a:ext>
            </a:extLst>
          </p:cNvPr>
          <p:cNvSpPr txBox="1"/>
          <p:nvPr/>
        </p:nvSpPr>
        <p:spPr>
          <a:xfrm>
            <a:off x="696316" y="515420"/>
            <a:ext cx="10840794" cy="830997"/>
          </a:xfrm>
          <a:prstGeom prst="rect">
            <a:avLst/>
          </a:prstGeom>
          <a:noFill/>
        </p:spPr>
        <p:txBody>
          <a:bodyPr wrap="square">
            <a:spAutoFit/>
          </a:bodyPr>
          <a:lstStyle/>
          <a:p>
            <a:pPr algn="ctr">
              <a:defRPr/>
            </a:pPr>
            <a:r>
              <a:rPr lang="en-US" sz="2400" b="1" dirty="0" err="1">
                <a:latin typeface="#9Slide03 BoosterNextFYBlack" panose="02000A03000000020004" pitchFamily="2" charset="0"/>
                <a:cs typeface="Times New Roman" pitchFamily="18" charset="0"/>
              </a:rPr>
              <a:t>Dựa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sau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toàn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câu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chuyện</a:t>
            </a:r>
            <a:r>
              <a:rPr lang="en-US" sz="2400" b="1" dirty="0">
                <a:latin typeface="#9Slide03 BoosterNextFYBlack" panose="02000A03000000020004" pitchFamily="2" charset="0"/>
                <a:cs typeface="Times New Roman" pitchFamily="18" charset="0"/>
              </a:rPr>
              <a:t> </a:t>
            </a:r>
          </a:p>
          <a:p>
            <a:pPr algn="ctr">
              <a:defRPr/>
            </a:pPr>
            <a:r>
              <a:rPr lang="en-US" sz="2400" b="1" i="1" dirty="0">
                <a:solidFill>
                  <a:srgbClr val="FF0000"/>
                </a:solidFill>
                <a:latin typeface="#9Slide03 BoosterNextFYBlack" panose="02000A03000000020004" pitchFamily="2" charset="0"/>
                <a:cs typeface="Times New Roman" pitchFamily="18" charset="0"/>
              </a:rPr>
              <a:t>Cuộc </a:t>
            </a:r>
            <a:r>
              <a:rPr lang="en-US" sz="2400" b="1" i="1" dirty="0" err="1">
                <a:solidFill>
                  <a:srgbClr val="FF0000"/>
                </a:solidFill>
                <a:latin typeface="#9Slide03 BoosterNextFYBlack" panose="02000A03000000020004" pitchFamily="2" charset="0"/>
                <a:cs typeface="Times New Roman" pitchFamily="18" charset="0"/>
              </a:rPr>
              <a:t>chạy</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đua</a:t>
            </a:r>
            <a:r>
              <a:rPr lang="en-US" sz="2400" b="1" i="1" dirty="0">
                <a:solidFill>
                  <a:srgbClr val="FF0000"/>
                </a:solidFill>
                <a:latin typeface="#9Slide03 BoosterNextFYBlack" panose="02000A03000000020004" pitchFamily="2" charset="0"/>
                <a:cs typeface="Times New Roman" pitchFamily="18" charset="0"/>
              </a:rPr>
              <a:t> ở </a:t>
            </a:r>
            <a:r>
              <a:rPr lang="en-US" sz="2400" b="1" i="1" dirty="0" err="1">
                <a:solidFill>
                  <a:srgbClr val="FF0000"/>
                </a:solidFill>
                <a:latin typeface="#9Slide03 BoosterNextFYBlack" panose="02000A03000000020004" pitchFamily="2" charset="0"/>
                <a:cs typeface="Times New Roman" pitchFamily="18" charset="0"/>
              </a:rPr>
              <a:t>trong</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rừng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bằng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a:t>
            </a:r>
            <a:endParaRPr lang="en-US" sz="2400" dirty="0">
              <a:latin typeface="#9Slide03 BoosterNextFYBlack" panose="02000A03000000020004" pitchFamily="2" charset="0"/>
              <a:cs typeface="Times New Roman" pitchFamily="18" charset="0"/>
            </a:endParaRPr>
          </a:p>
        </p:txBody>
      </p:sp>
      <p:sp>
        <p:nvSpPr>
          <p:cNvPr id="57" name="椭圆 216">
            <a:extLst>
              <a:ext uri="{FF2B5EF4-FFF2-40B4-BE49-F238E27FC236}">
                <a16:creationId xmlns:a16="http://schemas.microsoft.com/office/drawing/2014/main" id="{74D72AFA-7572-4401-9133-305916B63DD9}"/>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58" name="TextBox 57">
            <a:extLst>
              <a:ext uri="{FF2B5EF4-FFF2-40B4-BE49-F238E27FC236}">
                <a16:creationId xmlns:a16="http://schemas.microsoft.com/office/drawing/2014/main" id="{8EC39CAA-EAE5-43BA-A318-D810F4A18544}"/>
              </a:ext>
            </a:extLst>
          </p:cNvPr>
          <p:cNvSpPr txBox="1"/>
          <p:nvPr/>
        </p:nvSpPr>
        <p:spPr>
          <a:xfrm>
            <a:off x="446116" y="523600"/>
            <a:ext cx="1443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rPr>
              <a:t>KỂ CHUYỆN</a:t>
            </a:r>
            <a:endParaRPr kumimoji="0" lang="zh-CN" altLang="en-US"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pic>
        <p:nvPicPr>
          <p:cNvPr id="23" name="Picture 6">
            <a:extLst>
              <a:ext uri="{FF2B5EF4-FFF2-40B4-BE49-F238E27FC236}">
                <a16:creationId xmlns:a16="http://schemas.microsoft.com/office/drawing/2014/main" id="{997DAC63-9F7E-4A59-8328-223CF32C5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902" y="2184100"/>
            <a:ext cx="480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4" name="Text Box 13">
            <a:extLst>
              <a:ext uri="{FF2B5EF4-FFF2-40B4-BE49-F238E27FC236}">
                <a16:creationId xmlns:a16="http://schemas.microsoft.com/office/drawing/2014/main" id="{812C8FD6-AAE7-4215-B0F8-3B9F07084A0E}"/>
              </a:ext>
            </a:extLst>
          </p:cNvPr>
          <p:cNvSpPr txBox="1">
            <a:spLocks noChangeArrowheads="1"/>
          </p:cNvSpPr>
          <p:nvPr/>
        </p:nvSpPr>
        <p:spPr bwMode="auto">
          <a:xfrm>
            <a:off x="1224933" y="2780637"/>
            <a:ext cx="492818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 Cuộc </a:t>
            </a:r>
            <a:r>
              <a:rPr lang="en-US" altLang="en-US" sz="2800" dirty="0" err="1">
                <a:solidFill>
                  <a:srgbClr val="0000FF"/>
                </a:solidFill>
                <a:latin typeface="Times New Roman" panose="02020603050405020304" pitchFamily="18" charset="0"/>
                <a:cs typeface="Times New Roman" panose="02020603050405020304" pitchFamily="18" charset="0"/>
              </a:rPr>
              <a:t>thi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cũng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đến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Mọi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người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tập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trung</a:t>
            </a:r>
            <a:r>
              <a:rPr lang="en-US" altLang="en-US" sz="2800" dirty="0">
                <a:solidFill>
                  <a:srgbClr val="0000FF"/>
                </a:solidFill>
                <a:latin typeface="Times New Roman" panose="02020603050405020304" pitchFamily="18" charset="0"/>
                <a:cs typeface="Times New Roman" panose="02020603050405020304" pitchFamily="18" charset="0"/>
              </a:rPr>
              <a:t> ở </a:t>
            </a:r>
            <a:r>
              <a:rPr lang="en-US" altLang="en-US" sz="2800" dirty="0" err="1">
                <a:solidFill>
                  <a:srgbClr val="0000FF"/>
                </a:solidFill>
                <a:latin typeface="Times New Roman" panose="02020603050405020304" pitchFamily="18" charset="0"/>
                <a:cs typeface="Times New Roman" panose="02020603050405020304" pitchFamily="18" charset="0"/>
              </a:rPr>
              <a:t>bãi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cỏ</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nghẹt</a:t>
            </a:r>
            <a:r>
              <a:rPr lang="en-US" altLang="en-US" sz="2800" dirty="0">
                <a:solidFill>
                  <a:srgbClr val="0000FF"/>
                </a:solidFill>
                <a:latin typeface="Times New Roman" panose="02020603050405020304" pitchFamily="18" charset="0"/>
                <a:cs typeface="Times New Roman" panose="02020603050405020304" pitchFamily="18" charset="0"/>
              </a:rPr>
              <a:t>. Cuộc </a:t>
            </a:r>
            <a:r>
              <a:rPr lang="en-US" altLang="en-US" sz="2800" dirty="0" err="1">
                <a:solidFill>
                  <a:srgbClr val="0000FF"/>
                </a:solidFill>
                <a:latin typeface="Times New Roman" panose="02020603050405020304" pitchFamily="18" charset="0"/>
                <a:cs typeface="Times New Roman" panose="02020603050405020304" pitchFamily="18" charset="0"/>
              </a:rPr>
              <a:t>thi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bắt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đầu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ung</a:t>
            </a:r>
            <a:r>
              <a:rPr lang="en-US" altLang="en-US" sz="2800" dirty="0">
                <a:solidFill>
                  <a:srgbClr val="0000FF"/>
                </a:solidFill>
                <a:latin typeface="Times New Roman" panose="02020603050405020304" pitchFamily="18" charset="0"/>
                <a:cs typeface="Times New Roman" panose="02020603050405020304" pitchFamily="18" charset="0"/>
              </a:rPr>
              <a:t> dung </a:t>
            </a:r>
            <a:r>
              <a:rPr lang="en-US" altLang="en-US" sz="2800" dirty="0" err="1">
                <a:solidFill>
                  <a:srgbClr val="0000FF"/>
                </a:solidFill>
                <a:latin typeface="Times New Roman" panose="02020603050405020304" pitchFamily="18" charset="0"/>
                <a:cs typeface="Times New Roman" panose="02020603050405020304" pitchFamily="18" charset="0"/>
              </a:rPr>
              <a:t>bước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vạch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xuất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phát</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07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
                                        </p:tgtEl>
                                        <p:attrNameLst>
                                          <p:attrName>style.visibility</p:attrName>
                                        </p:attrNameLst>
                                      </p:cBhvr>
                                      <p:to>
                                        <p:strVal val="visible"/>
                                      </p:to>
                                    </p:set>
                                    <p:anim calcmode="discrete" valueType="clr">
                                      <p:cBhvr override="childStyle">
                                        <p:cTn id="7"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
                                        </p:tgtEl>
                                        <p:attrNameLst>
                                          <p:attrName>fillcolor</p:attrName>
                                        </p:attrNameLst>
                                      </p:cBhvr>
                                      <p:tavLst>
                                        <p:tav tm="0">
                                          <p:val>
                                            <p:clrVal>
                                              <a:schemeClr val="accent2"/>
                                            </p:clrVal>
                                          </p:val>
                                        </p:tav>
                                        <p:tav tm="50000">
                                          <p:val>
                                            <p:clrVal>
                                              <a:schemeClr val="hlink"/>
                                            </p:clrVal>
                                          </p:val>
                                        </p:tav>
                                      </p:tavLst>
                                    </p:anim>
                                    <p:set>
                                      <p:cBhvr>
                                        <p:cTn id="9"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51" name="组合 8">
            <a:extLst>
              <a:ext uri="{FF2B5EF4-FFF2-40B4-BE49-F238E27FC236}">
                <a16:creationId xmlns:a16="http://schemas.microsoft.com/office/drawing/2014/main" id="{2E635D9B-5625-48B7-B0CA-CF78DD526106}"/>
              </a:ext>
            </a:extLst>
          </p:cNvPr>
          <p:cNvGrpSpPr/>
          <p:nvPr/>
        </p:nvGrpSpPr>
        <p:grpSpPr>
          <a:xfrm>
            <a:off x="5602093" y="1489711"/>
            <a:ext cx="870857" cy="177249"/>
            <a:chOff x="-1625600" y="1148325"/>
            <a:chExt cx="1207014" cy="245669"/>
          </a:xfrm>
        </p:grpSpPr>
        <p:sp>
          <p:nvSpPr>
            <p:cNvPr id="52" name="椭圆 9">
              <a:extLst>
                <a:ext uri="{FF2B5EF4-FFF2-40B4-BE49-F238E27FC236}">
                  <a16:creationId xmlns:a16="http://schemas.microsoft.com/office/drawing/2014/main" id="{C4B3C041-A085-48B0-A1B7-C1AE25879F9A}"/>
                </a:ext>
              </a:extLst>
            </p:cNvPr>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3" name="椭圆 10">
              <a:extLst>
                <a:ext uri="{FF2B5EF4-FFF2-40B4-BE49-F238E27FC236}">
                  <a16:creationId xmlns:a16="http://schemas.microsoft.com/office/drawing/2014/main" id="{A0EFA786-69D8-43C8-8381-84F4CB2AD5A4}"/>
                </a:ext>
              </a:extLst>
            </p:cNvPr>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4" name="椭圆 11">
              <a:extLst>
                <a:ext uri="{FF2B5EF4-FFF2-40B4-BE49-F238E27FC236}">
                  <a16:creationId xmlns:a16="http://schemas.microsoft.com/office/drawing/2014/main" id="{45615EF0-5FDF-4AB0-B470-75FC8046475B}"/>
                </a:ext>
              </a:extLst>
            </p:cNvPr>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5" name="椭圆 12">
              <a:extLst>
                <a:ext uri="{FF2B5EF4-FFF2-40B4-BE49-F238E27FC236}">
                  <a16:creationId xmlns:a16="http://schemas.microsoft.com/office/drawing/2014/main" id="{250A7617-D34A-44EB-B905-95133EC24012}"/>
                </a:ext>
              </a:extLst>
            </p:cNvPr>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6" name="TextBox 55">
            <a:extLst>
              <a:ext uri="{FF2B5EF4-FFF2-40B4-BE49-F238E27FC236}">
                <a16:creationId xmlns:a16="http://schemas.microsoft.com/office/drawing/2014/main" id="{B7659193-0153-41E2-AC19-A14084E5A1A7}"/>
              </a:ext>
            </a:extLst>
          </p:cNvPr>
          <p:cNvSpPr txBox="1"/>
          <p:nvPr/>
        </p:nvSpPr>
        <p:spPr>
          <a:xfrm>
            <a:off x="696316" y="515420"/>
            <a:ext cx="10840794" cy="830997"/>
          </a:xfrm>
          <a:prstGeom prst="rect">
            <a:avLst/>
          </a:prstGeom>
          <a:noFill/>
        </p:spPr>
        <p:txBody>
          <a:bodyPr wrap="square">
            <a:spAutoFit/>
          </a:bodyPr>
          <a:lstStyle/>
          <a:p>
            <a:pPr algn="ctr">
              <a:defRPr/>
            </a:pPr>
            <a:r>
              <a:rPr lang="en-US" sz="2400" b="1" dirty="0" err="1">
                <a:latin typeface="#9Slide03 BoosterNextFYBlack" panose="02000A03000000020004" pitchFamily="2" charset="0"/>
                <a:cs typeface="Times New Roman" pitchFamily="18" charset="0"/>
              </a:rPr>
              <a:t>Dựa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sau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toàn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câu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chuyện</a:t>
            </a:r>
            <a:r>
              <a:rPr lang="en-US" sz="2400" b="1" dirty="0">
                <a:latin typeface="#9Slide03 BoosterNextFYBlack" panose="02000A03000000020004" pitchFamily="2" charset="0"/>
                <a:cs typeface="Times New Roman" pitchFamily="18" charset="0"/>
              </a:rPr>
              <a:t> </a:t>
            </a:r>
          </a:p>
          <a:p>
            <a:pPr algn="ctr">
              <a:defRPr/>
            </a:pPr>
            <a:r>
              <a:rPr lang="en-US" sz="2400" b="1" i="1" dirty="0">
                <a:solidFill>
                  <a:srgbClr val="FF0000"/>
                </a:solidFill>
                <a:latin typeface="#9Slide03 BoosterNextFYBlack" panose="02000A03000000020004" pitchFamily="2" charset="0"/>
                <a:cs typeface="Times New Roman" pitchFamily="18" charset="0"/>
              </a:rPr>
              <a:t>Cuộc </a:t>
            </a:r>
            <a:r>
              <a:rPr lang="en-US" sz="2400" b="1" i="1" dirty="0" err="1">
                <a:solidFill>
                  <a:srgbClr val="FF0000"/>
                </a:solidFill>
                <a:latin typeface="#9Slide03 BoosterNextFYBlack" panose="02000A03000000020004" pitchFamily="2" charset="0"/>
                <a:cs typeface="Times New Roman" pitchFamily="18" charset="0"/>
              </a:rPr>
              <a:t>chạy</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đua</a:t>
            </a:r>
            <a:r>
              <a:rPr lang="en-US" sz="2400" b="1" i="1" dirty="0">
                <a:solidFill>
                  <a:srgbClr val="FF0000"/>
                </a:solidFill>
                <a:latin typeface="#9Slide03 BoosterNextFYBlack" panose="02000A03000000020004" pitchFamily="2" charset="0"/>
                <a:cs typeface="Times New Roman" pitchFamily="18" charset="0"/>
              </a:rPr>
              <a:t> ở </a:t>
            </a:r>
            <a:r>
              <a:rPr lang="en-US" sz="2400" b="1" i="1" dirty="0" err="1">
                <a:solidFill>
                  <a:srgbClr val="FF0000"/>
                </a:solidFill>
                <a:latin typeface="#9Slide03 BoosterNextFYBlack" panose="02000A03000000020004" pitchFamily="2" charset="0"/>
                <a:cs typeface="Times New Roman" pitchFamily="18" charset="0"/>
              </a:rPr>
              <a:t>trong</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rừng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bằng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a:t>
            </a:r>
            <a:endParaRPr lang="en-US" sz="2400" dirty="0">
              <a:latin typeface="#9Slide03 BoosterNextFYBlack" panose="02000A03000000020004" pitchFamily="2" charset="0"/>
              <a:cs typeface="Times New Roman" pitchFamily="18" charset="0"/>
            </a:endParaRPr>
          </a:p>
        </p:txBody>
      </p:sp>
      <p:sp>
        <p:nvSpPr>
          <p:cNvPr id="57" name="椭圆 216">
            <a:extLst>
              <a:ext uri="{FF2B5EF4-FFF2-40B4-BE49-F238E27FC236}">
                <a16:creationId xmlns:a16="http://schemas.microsoft.com/office/drawing/2014/main" id="{74D72AFA-7572-4401-9133-305916B63DD9}"/>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58" name="TextBox 57">
            <a:extLst>
              <a:ext uri="{FF2B5EF4-FFF2-40B4-BE49-F238E27FC236}">
                <a16:creationId xmlns:a16="http://schemas.microsoft.com/office/drawing/2014/main" id="{8EC39CAA-EAE5-43BA-A318-D810F4A18544}"/>
              </a:ext>
            </a:extLst>
          </p:cNvPr>
          <p:cNvSpPr txBox="1"/>
          <p:nvPr/>
        </p:nvSpPr>
        <p:spPr>
          <a:xfrm>
            <a:off x="446116" y="523600"/>
            <a:ext cx="1443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rPr>
              <a:t>KỂ CHUYỆN</a:t>
            </a:r>
            <a:endParaRPr kumimoji="0" lang="zh-CN" altLang="en-US"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pic>
        <p:nvPicPr>
          <p:cNvPr id="17" name="Picture 7">
            <a:extLst>
              <a:ext uri="{FF2B5EF4-FFF2-40B4-BE49-F238E27FC236}">
                <a16:creationId xmlns:a16="http://schemas.microsoft.com/office/drawing/2014/main" id="{848E01EF-F3F5-4FC5-91BE-84ED8A082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766" y="1879300"/>
            <a:ext cx="3124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 name="Text Box 10">
            <a:extLst>
              <a:ext uri="{FF2B5EF4-FFF2-40B4-BE49-F238E27FC236}">
                <a16:creationId xmlns:a16="http://schemas.microsoft.com/office/drawing/2014/main" id="{ECE8078A-A4AC-4646-9D9E-BA46650E51FF}"/>
              </a:ext>
            </a:extLst>
          </p:cNvPr>
          <p:cNvSpPr txBox="1">
            <a:spLocks noChangeArrowheads="1"/>
          </p:cNvSpPr>
          <p:nvPr/>
        </p:nvSpPr>
        <p:spPr bwMode="auto">
          <a:xfrm>
            <a:off x="656262" y="1810254"/>
            <a:ext cx="7362212"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Cuộc </a:t>
            </a:r>
            <a:r>
              <a:rPr lang="en-US" altLang="en-US" sz="2800" dirty="0" err="1">
                <a:solidFill>
                  <a:srgbClr val="0000FF"/>
                </a:solidFill>
                <a:latin typeface="Times New Roman" panose="02020603050405020304" pitchFamily="18" charset="0"/>
                <a:cs typeface="Times New Roman" panose="02020603050405020304" pitchFamily="18" charset="0"/>
              </a:rPr>
              <a:t>thi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bắt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đầu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môt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rồi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hai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luôn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luôn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dẫn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đầu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bằng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những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bước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sải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dài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khỏe</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khoắn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Bỗng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thấy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vương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vướng</a:t>
            </a:r>
            <a:r>
              <a:rPr lang="en-US" altLang="en-US" sz="2800" dirty="0">
                <a:solidFill>
                  <a:srgbClr val="0000FF"/>
                </a:solidFill>
                <a:latin typeface="Times New Roman" panose="02020603050405020304" pitchFamily="18" charset="0"/>
                <a:cs typeface="Times New Roman" panose="02020603050405020304" pitchFamily="18" charset="0"/>
              </a:rPr>
              <a:t> ở </a:t>
            </a:r>
            <a:r>
              <a:rPr lang="en-US" altLang="en-US" sz="2800" dirty="0" err="1">
                <a:solidFill>
                  <a:srgbClr val="0000FF"/>
                </a:solidFill>
                <a:latin typeface="Times New Roman" panose="02020603050405020304" pitchFamily="18" charset="0"/>
                <a:cs typeface="Times New Roman" panose="02020603050405020304" pitchFamily="18" charset="0"/>
              </a:rPr>
              <a:t>chân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giật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thoảng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thốt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một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trước</a:t>
            </a:r>
            <a:r>
              <a:rPr lang="en-US" altLang="en-US" sz="2800" dirty="0">
                <a:solidFill>
                  <a:srgbClr val="0000FF"/>
                </a:solidFill>
                <a:latin typeface="Times New Roman" panose="02020603050405020304" pitchFamily="18" charset="0"/>
                <a:cs typeface="Times New Roman" panose="02020603050405020304" pitchFamily="18" charset="0"/>
              </a:rPr>
              <a:t> của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lung lay </a:t>
            </a:r>
            <a:r>
              <a:rPr lang="en-US" altLang="en-US" sz="2800" dirty="0" err="1">
                <a:solidFill>
                  <a:srgbClr val="0000FF"/>
                </a:solidFill>
                <a:latin typeface="Times New Roman" panose="02020603050405020304" pitchFamily="18" charset="0"/>
                <a:cs typeface="Times New Roman" panose="02020603050405020304" pitchFamily="18" charset="0"/>
              </a:rPr>
              <a:t>rôi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dời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hẳn</a:t>
            </a:r>
            <a:r>
              <a:rPr lang="en-US" altLang="en-US" sz="2800" dirty="0">
                <a:solidFill>
                  <a:srgbClr val="0000FF"/>
                </a:solidFill>
                <a:latin typeface="Times New Roman" panose="02020603050405020304" pitchFamily="18" charset="0"/>
                <a:cs typeface="Times New Roman" panose="02020603050405020304" pitchFamily="18" charset="0"/>
              </a:rPr>
              <a:t> ra. Gai </a:t>
            </a:r>
            <a:r>
              <a:rPr lang="en-US" altLang="en-US" sz="2800" dirty="0" err="1">
                <a:solidFill>
                  <a:srgbClr val="0000FF"/>
                </a:solidFill>
                <a:latin typeface="Times New Roman" panose="02020603050405020304" pitchFamily="18" charset="0"/>
                <a:cs typeface="Times New Roman" panose="02020603050405020304" pitchFamily="18" charset="0"/>
              </a:rPr>
              <a:t>nhọn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đau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điếng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chạy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tập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tễnh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cuối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cùng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thì</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dừng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hẳn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Nhìn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bè</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lướt</a:t>
            </a:r>
            <a:r>
              <a:rPr lang="en-US" altLang="en-US" sz="2800" dirty="0">
                <a:solidFill>
                  <a:srgbClr val="0000FF"/>
                </a:solidFill>
                <a:latin typeface="Times New Roman" panose="02020603050405020304" pitchFamily="18" charset="0"/>
                <a:cs typeface="Times New Roman" panose="02020603050405020304" pitchFamily="18" charset="0"/>
              </a:rPr>
              <a:t> qua </a:t>
            </a:r>
            <a:r>
              <a:rPr lang="en-US" altLang="en-US" sz="2800" dirty="0" err="1">
                <a:solidFill>
                  <a:srgbClr val="0000FF"/>
                </a:solidFill>
                <a:latin typeface="Times New Roman" panose="02020603050405020304" pitchFamily="18" charset="0"/>
                <a:cs typeface="Times New Roman" panose="02020603050405020304" pitchFamily="18" charset="0"/>
              </a:rPr>
              <a:t>mặt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khóc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hận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vì</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nghe</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lời</a:t>
            </a:r>
            <a:r>
              <a:rPr lang="en-US" altLang="en-US" sz="2800" dirty="0">
                <a:solidFill>
                  <a:srgbClr val="0000FF"/>
                </a:solidFill>
                <a:latin typeface="Times New Roman" panose="02020603050405020304" pitchFamily="18" charset="0"/>
                <a:cs typeface="Times New Roman" panose="02020603050405020304" pitchFamily="18" charset="0"/>
              </a:rPr>
              <a:t> cha.</a:t>
            </a:r>
          </a:p>
          <a:p>
            <a:pPr algn="just" eaLnBrk="1" hangingPunct="1">
              <a:spcBef>
                <a:spcPct val="50000"/>
              </a:spcBef>
              <a:buFontTx/>
              <a:buNone/>
            </a:pP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Từ</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tôi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đã</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rút</a:t>
            </a:r>
            <a:r>
              <a:rPr lang="en-US" altLang="en-US" sz="2800" dirty="0">
                <a:solidFill>
                  <a:srgbClr val="0000FF"/>
                </a:solidFill>
                <a:latin typeface="Times New Roman" panose="02020603050405020304" pitchFamily="18" charset="0"/>
                <a:cs typeface="Times New Roman" panose="02020603050405020304" pitchFamily="18" charset="0"/>
              </a:rPr>
              <a:t> ra </a:t>
            </a:r>
            <a:r>
              <a:rPr lang="en-US" altLang="en-US" sz="2800" dirty="0" err="1">
                <a:solidFill>
                  <a:srgbClr val="0000FF"/>
                </a:solidFill>
                <a:latin typeface="Times New Roman" panose="02020603050405020304" pitchFamily="18" charset="0"/>
                <a:cs typeface="Times New Roman" panose="02020603050405020304" pitchFamily="18" charset="0"/>
              </a:rPr>
              <a:t>bài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học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đừng</a:t>
            </a:r>
            <a:r>
              <a:rPr lang="en-US" altLang="en-US" sz="2800" dirty="0">
                <a:solidFill>
                  <a:srgbClr val="0000FF"/>
                </a:solidFill>
                <a:latin typeface="Times New Roman" panose="02020603050405020304" pitchFamily="18" charset="0"/>
                <a:cs typeface="Times New Roman" panose="02020603050405020304" pitchFamily="18" charset="0"/>
              </a:rPr>
              <a:t> bao </a:t>
            </a:r>
            <a:r>
              <a:rPr lang="en-US" altLang="en-US" sz="2800" dirty="0" err="1">
                <a:solidFill>
                  <a:srgbClr val="0000FF"/>
                </a:solidFill>
                <a:latin typeface="Times New Roman" panose="02020603050405020304" pitchFamily="18" charset="0"/>
                <a:cs typeface="Times New Roman" panose="02020603050405020304" pitchFamily="18" charset="0"/>
              </a:rPr>
              <a:t>giờ</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chủ</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quan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dù</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đó</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một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việc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nhỏ</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076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5602093" y="1489711"/>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682248" y="2175947"/>
            <a:ext cx="2556721" cy="2556721"/>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407100" y="2174540"/>
            <a:ext cx="2556721" cy="2556721"/>
            <a:chOff x="1525378" y="1913206"/>
            <a:chExt cx="2216628" cy="2216628"/>
          </a:xfrm>
        </p:grpSpPr>
        <p:sp>
          <p:nvSpPr>
            <p:cNvPr id="48" name="矩形 47"/>
            <p:cNvSpPr/>
            <p:nvPr/>
          </p:nvSpPr>
          <p:spPr>
            <a:xfrm>
              <a:off x="1525378" y="1913206"/>
              <a:ext cx="2216628" cy="2216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116713" y="2174540"/>
            <a:ext cx="2556721" cy="2556721"/>
            <a:chOff x="1525378" y="1913206"/>
            <a:chExt cx="2216628" cy="2216628"/>
          </a:xfrm>
        </p:grpSpPr>
        <p:sp>
          <p:nvSpPr>
            <p:cNvPr id="51" name="矩形 50"/>
            <p:cNvSpPr/>
            <p:nvPr/>
          </p:nvSpPr>
          <p:spPr>
            <a:xfrm>
              <a:off x="1525378" y="1913206"/>
              <a:ext cx="2216628" cy="22166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8850130" y="2164752"/>
            <a:ext cx="2556721" cy="2556721"/>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矩形 61"/>
          <p:cNvSpPr/>
          <p:nvPr/>
        </p:nvSpPr>
        <p:spPr>
          <a:xfrm>
            <a:off x="616660" y="4819668"/>
            <a:ext cx="2556720" cy="1058560"/>
          </a:xfrm>
          <a:prstGeom prst="rect">
            <a:avLst/>
          </a:prstGeom>
        </p:spPr>
        <p:txBody>
          <a:bodyPr wrap="square">
            <a:spAutoFit/>
          </a:bodyPr>
          <a:lstStyle/>
          <a:p>
            <a:pPr algn="ctr">
              <a:lnSpc>
                <a:spcPct val="120000"/>
              </a:lnSpc>
            </a:pPr>
            <a:r>
              <a:rPr lang="en-US" altLang="en-US" dirty="0" err="1">
                <a:solidFill>
                  <a:schemeClr val="bg2">
                    <a:lumMod val="25000"/>
                  </a:schemeClr>
                </a:solidFill>
                <a:latin typeface="#9Slide03 BoosterNextFYBlack" panose="02000A03000000020004" pitchFamily="2" charset="0"/>
              </a:rPr>
              <a:t>Ngựa</a:t>
            </a:r>
            <a:r>
              <a:rPr lang="en-US" altLang="en-US" dirty="0">
                <a:solidFill>
                  <a:schemeClr val="bg2">
                    <a:lumMod val="25000"/>
                  </a:schemeClr>
                </a:solidFill>
                <a:latin typeface="#9Slide03 BoosterNextFYBlack" panose="02000A03000000020004" pitchFamily="2" charset="0"/>
              </a:rPr>
              <a:t> Con </a:t>
            </a:r>
            <a:r>
              <a:rPr lang="en-US" altLang="en-US" dirty="0" err="1">
                <a:solidFill>
                  <a:schemeClr val="bg2">
                    <a:lumMod val="25000"/>
                  </a:schemeClr>
                </a:solidFill>
                <a:latin typeface="#9Slide03 BoosterNextFYBlack" panose="02000A03000000020004" pitchFamily="2" charset="0"/>
              </a:rPr>
              <a:t>mải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mê</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ngắm</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mình</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dưới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nước</a:t>
            </a:r>
            <a:r>
              <a:rPr lang="en-US" altLang="en-US" dirty="0">
                <a:solidFill>
                  <a:schemeClr val="bg2">
                    <a:lumMod val="25000"/>
                  </a:schemeClr>
                </a:solidFill>
                <a:latin typeface="#9Slide03 BoosterNextFYBlack" panose="02000A03000000020004" pitchFamily="2" charset="0"/>
              </a:rPr>
              <a:t>.</a:t>
            </a:r>
          </a:p>
          <a:p>
            <a:pPr algn="ctr">
              <a:lnSpc>
                <a:spcPct val="120000"/>
              </a:lnSpc>
            </a:pPr>
            <a:endParaRPr lang="zh-CN" altLang="en-US" dirty="0">
              <a:solidFill>
                <a:schemeClr val="bg2">
                  <a:lumMod val="25000"/>
                </a:schemeClr>
              </a:solidFill>
              <a:latin typeface="#9Slide03 BoosterNextFYBlack" panose="02000A03000000020004" pitchFamily="2" charset="0"/>
              <a:ea typeface="华文细黑" panose="02010600040101010101" pitchFamily="2" charset="-122"/>
            </a:endParaRPr>
          </a:p>
        </p:txBody>
      </p:sp>
      <p:sp>
        <p:nvSpPr>
          <p:cNvPr id="65" name="矩形 64"/>
          <p:cNvSpPr/>
          <p:nvPr/>
        </p:nvSpPr>
        <p:spPr>
          <a:xfrm>
            <a:off x="3412378" y="4882066"/>
            <a:ext cx="2329234" cy="1058560"/>
          </a:xfrm>
          <a:prstGeom prst="rect">
            <a:avLst/>
          </a:prstGeom>
        </p:spPr>
        <p:txBody>
          <a:bodyPr wrap="square">
            <a:spAutoFit/>
          </a:bodyPr>
          <a:lstStyle/>
          <a:p>
            <a:pPr algn="ctr">
              <a:lnSpc>
                <a:spcPct val="120000"/>
              </a:lnSpc>
            </a:pPr>
            <a:r>
              <a:rPr lang="en-US" altLang="en-US" dirty="0" err="1">
                <a:solidFill>
                  <a:schemeClr val="bg2">
                    <a:lumMod val="25000"/>
                  </a:schemeClr>
                </a:solidFill>
                <a:latin typeface="#9Slide03 BoosterNextFYBlack" panose="02000A03000000020004" pitchFamily="2" charset="0"/>
              </a:rPr>
              <a:t>Ngựa</a:t>
            </a:r>
            <a:r>
              <a:rPr lang="en-US" altLang="en-US" dirty="0">
                <a:solidFill>
                  <a:schemeClr val="bg2">
                    <a:lumMod val="25000"/>
                  </a:schemeClr>
                </a:solidFill>
                <a:latin typeface="#9Slide03 BoosterNextFYBlack" panose="02000A03000000020004" pitchFamily="2" charset="0"/>
              </a:rPr>
              <a:t> Cha </a:t>
            </a:r>
            <a:r>
              <a:rPr lang="en-US" altLang="en-US" dirty="0" err="1">
                <a:solidFill>
                  <a:schemeClr val="bg2">
                    <a:lumMod val="25000"/>
                  </a:schemeClr>
                </a:solidFill>
                <a:latin typeface="#9Slide03 BoosterNextFYBlack" panose="02000A03000000020004" pitchFamily="2" charset="0"/>
              </a:rPr>
              <a:t>khuyên</a:t>
            </a:r>
            <a:r>
              <a:rPr lang="en-US" altLang="en-US" dirty="0">
                <a:solidFill>
                  <a:schemeClr val="bg2">
                    <a:lumMod val="25000"/>
                  </a:schemeClr>
                </a:solidFill>
                <a:latin typeface="#9Slide03 BoosterNextFYBlack" panose="02000A03000000020004" pitchFamily="2" charset="0"/>
              </a:rPr>
              <a:t> con </a:t>
            </a:r>
            <a:r>
              <a:rPr lang="en-US" altLang="en-US" dirty="0" err="1">
                <a:solidFill>
                  <a:schemeClr val="bg2">
                    <a:lumMod val="25000"/>
                  </a:schemeClr>
                </a:solidFill>
                <a:latin typeface="#9Slide03 BoosterNextFYBlack" panose="02000A03000000020004" pitchFamily="2" charset="0"/>
              </a:rPr>
              <a:t>đến</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gặp</a:t>
            </a:r>
            <a:r>
              <a:rPr lang="en-US" altLang="en-US" dirty="0">
                <a:solidFill>
                  <a:schemeClr val="bg2">
                    <a:lumMod val="25000"/>
                  </a:schemeClr>
                </a:solidFill>
                <a:latin typeface="#9Slide03 BoosterNextFYBlack" panose="02000A03000000020004" pitchFamily="2" charset="0"/>
              </a:rPr>
              <a:t> </a:t>
            </a:r>
          </a:p>
          <a:p>
            <a:pPr algn="ctr">
              <a:lnSpc>
                <a:spcPct val="120000"/>
              </a:lnSpc>
            </a:pPr>
            <a:r>
              <a:rPr lang="en-US" altLang="en-US" dirty="0" err="1">
                <a:solidFill>
                  <a:schemeClr val="bg2">
                    <a:lumMod val="25000"/>
                  </a:schemeClr>
                </a:solidFill>
                <a:latin typeface="#9Slide03 BoosterNextFYBlack" panose="02000A03000000020004" pitchFamily="2" charset="0"/>
              </a:rPr>
              <a:t>bác</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thợ</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rèn</a:t>
            </a:r>
            <a:endParaRPr lang="zh-CN" altLang="en-US" dirty="0">
              <a:solidFill>
                <a:schemeClr val="bg2">
                  <a:lumMod val="25000"/>
                </a:schemeClr>
              </a:solidFill>
              <a:latin typeface="#9Slide03 BoosterNextFYBlack" panose="02000A03000000020004" pitchFamily="2" charset="0"/>
              <a:ea typeface="华文细黑" panose="02010600040101010101" pitchFamily="2" charset="-122"/>
            </a:endParaRPr>
          </a:p>
        </p:txBody>
      </p:sp>
      <p:sp>
        <p:nvSpPr>
          <p:cNvPr id="68" name="矩形 67"/>
          <p:cNvSpPr/>
          <p:nvPr/>
        </p:nvSpPr>
        <p:spPr>
          <a:xfrm>
            <a:off x="6242358" y="4927752"/>
            <a:ext cx="2329234" cy="646331"/>
          </a:xfrm>
          <a:prstGeom prst="rect">
            <a:avLst/>
          </a:prstGeom>
        </p:spPr>
        <p:txBody>
          <a:bodyPr wrap="square">
            <a:spAutoFit/>
          </a:bodyPr>
          <a:lstStyle/>
          <a:p>
            <a:pPr algn="ctr" eaLnBrk="1" hangingPunct="1">
              <a:spcBef>
                <a:spcPct val="50000"/>
              </a:spcBef>
              <a:buFontTx/>
              <a:buNone/>
            </a:pPr>
            <a:r>
              <a:rPr lang="en-US" altLang="en-US" dirty="0" err="1">
                <a:solidFill>
                  <a:schemeClr val="bg2">
                    <a:lumMod val="25000"/>
                  </a:schemeClr>
                </a:solidFill>
                <a:latin typeface="#9Slide03 BoosterNextFYBlack" panose="02000A03000000020004" pitchFamily="2" charset="0"/>
              </a:rPr>
              <a:t>Các</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đối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thủ</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đang</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chuẩn</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bị</a:t>
            </a:r>
            <a:r>
              <a:rPr lang="en-US" altLang="en-US" dirty="0">
                <a:solidFill>
                  <a:schemeClr val="bg2">
                    <a:lumMod val="25000"/>
                  </a:schemeClr>
                </a:solidFill>
                <a:latin typeface="#9Slide03 BoosterNextFYBlack" panose="02000A03000000020004" pitchFamily="2" charset="0"/>
              </a:rPr>
              <a:t> cuộc </a:t>
            </a:r>
            <a:r>
              <a:rPr lang="en-US" altLang="en-US" dirty="0" err="1">
                <a:solidFill>
                  <a:schemeClr val="bg2">
                    <a:lumMod val="25000"/>
                  </a:schemeClr>
                </a:solidFill>
                <a:latin typeface="#9Slide03 BoosterNextFYBlack" panose="02000A03000000020004" pitchFamily="2" charset="0"/>
              </a:rPr>
              <a:t>thi</a:t>
            </a:r>
            <a:r>
              <a:rPr lang="en-US" altLang="en-US" dirty="0">
                <a:solidFill>
                  <a:schemeClr val="bg2">
                    <a:lumMod val="25000"/>
                  </a:schemeClr>
                </a:solidFill>
                <a:latin typeface="#9Slide03 BoosterNextFYBlack" panose="02000A03000000020004" pitchFamily="2" charset="0"/>
              </a:rPr>
              <a:t>.</a:t>
            </a:r>
          </a:p>
        </p:txBody>
      </p:sp>
      <p:sp>
        <p:nvSpPr>
          <p:cNvPr id="71" name="矩形 70"/>
          <p:cNvSpPr/>
          <p:nvPr/>
        </p:nvSpPr>
        <p:spPr>
          <a:xfrm>
            <a:off x="9014035" y="4927752"/>
            <a:ext cx="2329234" cy="646331"/>
          </a:xfrm>
          <a:prstGeom prst="rect">
            <a:avLst/>
          </a:prstGeom>
        </p:spPr>
        <p:txBody>
          <a:bodyPr wrap="square">
            <a:spAutoFit/>
          </a:bodyPr>
          <a:lstStyle/>
          <a:p>
            <a:pPr algn="ctr" eaLnBrk="1" hangingPunct="1">
              <a:spcBef>
                <a:spcPct val="50000"/>
              </a:spcBef>
              <a:buFontTx/>
              <a:buNone/>
            </a:pPr>
            <a:r>
              <a:rPr lang="en-US" altLang="en-US" dirty="0" err="1">
                <a:solidFill>
                  <a:schemeClr val="bg2">
                    <a:lumMod val="25000"/>
                  </a:schemeClr>
                </a:solidFill>
                <a:latin typeface="#9Slide03 BoosterNextFYBlack" panose="02000A03000000020004" pitchFamily="2" charset="0"/>
              </a:rPr>
              <a:t>Ngựa</a:t>
            </a:r>
            <a:r>
              <a:rPr lang="en-US" altLang="en-US" dirty="0">
                <a:solidFill>
                  <a:schemeClr val="bg2">
                    <a:lumMod val="25000"/>
                  </a:schemeClr>
                </a:solidFill>
                <a:latin typeface="#9Slide03 BoosterNextFYBlack" panose="02000A03000000020004" pitchFamily="2" charset="0"/>
              </a:rPr>
              <a:t> Con </a:t>
            </a:r>
            <a:r>
              <a:rPr lang="en-US" altLang="en-US" dirty="0" err="1">
                <a:solidFill>
                  <a:schemeClr val="bg2">
                    <a:lumMod val="25000"/>
                  </a:schemeClr>
                </a:solidFill>
                <a:latin typeface="#9Slide03 BoosterNextFYBlack" panose="02000A03000000020004" pitchFamily="2" charset="0"/>
              </a:rPr>
              <a:t>phải</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bỏ</a:t>
            </a:r>
            <a:r>
              <a:rPr lang="en-US" altLang="en-US" dirty="0">
                <a:solidFill>
                  <a:schemeClr val="bg2">
                    <a:lumMod val="25000"/>
                  </a:schemeClr>
                </a:solidFill>
                <a:latin typeface="#9Slide03 BoosterNextFYBlack" panose="02000A03000000020004" pitchFamily="2" charset="0"/>
              </a:rPr>
              <a:t> </a:t>
            </a:r>
            <a:r>
              <a:rPr lang="en-US" altLang="en-US" dirty="0" err="1">
                <a:solidFill>
                  <a:schemeClr val="bg2">
                    <a:lumMod val="25000"/>
                  </a:schemeClr>
                </a:solidFill>
                <a:latin typeface="#9Slide03 BoosterNextFYBlack" panose="02000A03000000020004" pitchFamily="2" charset="0"/>
              </a:rPr>
              <a:t>dở</a:t>
            </a:r>
            <a:r>
              <a:rPr lang="en-US" altLang="en-US" dirty="0">
                <a:solidFill>
                  <a:schemeClr val="bg2">
                    <a:lumMod val="25000"/>
                  </a:schemeClr>
                </a:solidFill>
                <a:latin typeface="#9Slide03 BoosterNextFYBlack" panose="02000A03000000020004" pitchFamily="2" charset="0"/>
              </a:rPr>
              <a:t> cuộc </a:t>
            </a:r>
            <a:r>
              <a:rPr lang="en-US" altLang="en-US" dirty="0" err="1">
                <a:solidFill>
                  <a:schemeClr val="bg2">
                    <a:lumMod val="25000"/>
                  </a:schemeClr>
                </a:solidFill>
                <a:latin typeface="#9Slide03 BoosterNextFYBlack" panose="02000A03000000020004" pitchFamily="2" charset="0"/>
              </a:rPr>
              <a:t>thi</a:t>
            </a:r>
            <a:r>
              <a:rPr lang="en-US" altLang="en-US" dirty="0">
                <a:solidFill>
                  <a:schemeClr val="bg2">
                    <a:lumMod val="25000"/>
                  </a:schemeClr>
                </a:solidFill>
                <a:latin typeface="#9Slide03 BoosterNextFYBlack" panose="02000A03000000020004" pitchFamily="2" charset="0"/>
              </a:rPr>
              <a:t>.</a:t>
            </a:r>
          </a:p>
        </p:txBody>
      </p:sp>
      <p:grpSp>
        <p:nvGrpSpPr>
          <p:cNvPr id="42" name="Group 41">
            <a:extLst>
              <a:ext uri="{FF2B5EF4-FFF2-40B4-BE49-F238E27FC236}">
                <a16:creationId xmlns:a16="http://schemas.microsoft.com/office/drawing/2014/main" id="{41211605-3672-45B5-A1DA-45DE62AEF3A0}"/>
              </a:ext>
            </a:extLst>
          </p:cNvPr>
          <p:cNvGrpSpPr>
            <a:grpSpLocks/>
          </p:cNvGrpSpPr>
          <p:nvPr/>
        </p:nvGrpSpPr>
        <p:grpSpPr bwMode="auto">
          <a:xfrm>
            <a:off x="926818" y="2495563"/>
            <a:ext cx="2062649" cy="1993693"/>
            <a:chOff x="225972" y="2185816"/>
            <a:chExt cx="3579712" cy="2129871"/>
          </a:xfrm>
        </p:grpSpPr>
        <p:pic>
          <p:nvPicPr>
            <p:cNvPr id="43" name="Picture 20" descr="Kể chuyện Cuộc chạy đua trong rừng trang 82 SGK Tiếng Việt 3 tập 2 | Tiếng  Việt 3">
              <a:extLst>
                <a:ext uri="{FF2B5EF4-FFF2-40B4-BE49-F238E27FC236}">
                  <a16:creationId xmlns:a16="http://schemas.microsoft.com/office/drawing/2014/main" id="{6CE482F8-E9D4-4F77-86D9-99F1BB02E2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8" t="6267" r="48931" b="57687"/>
            <a:stretch/>
          </p:blipFill>
          <p:spPr bwMode="auto">
            <a:xfrm>
              <a:off x="225972" y="2185816"/>
              <a:ext cx="3579712" cy="212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1C4AD58D-91B7-4344-9BEB-0177DAF93912}"/>
                </a:ext>
              </a:extLst>
            </p:cNvPr>
            <p:cNvSpPr/>
            <p:nvPr/>
          </p:nvSpPr>
          <p:spPr bwMode="auto">
            <a:xfrm flipH="1">
              <a:off x="225972" y="2273589"/>
              <a:ext cx="609508" cy="31676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p>
          </p:txBody>
        </p:sp>
      </p:grpSp>
      <p:pic>
        <p:nvPicPr>
          <p:cNvPr id="46" name="Picture 20" descr="Kể chuyện Cuộc chạy đua trong rừng trang 82 SGK Tiếng Việt 3 tập 2 | Tiếng  Việt 3">
            <a:extLst>
              <a:ext uri="{FF2B5EF4-FFF2-40B4-BE49-F238E27FC236}">
                <a16:creationId xmlns:a16="http://schemas.microsoft.com/office/drawing/2014/main" id="{12EF6012-6F1E-41D3-A61D-1D109D570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63" t="994" r="3217" b="57391"/>
          <a:stretch/>
        </p:blipFill>
        <p:spPr bwMode="auto">
          <a:xfrm>
            <a:off x="3520930" y="2346679"/>
            <a:ext cx="2232341" cy="221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59">
            <a:extLst>
              <a:ext uri="{FF2B5EF4-FFF2-40B4-BE49-F238E27FC236}">
                <a16:creationId xmlns:a16="http://schemas.microsoft.com/office/drawing/2014/main" id="{D98DBE6D-10AB-46EF-81A6-4CC0F31D865F}"/>
              </a:ext>
            </a:extLst>
          </p:cNvPr>
          <p:cNvSpPr/>
          <p:nvPr/>
        </p:nvSpPr>
        <p:spPr bwMode="auto">
          <a:xfrm>
            <a:off x="3534545" y="2479982"/>
            <a:ext cx="437722" cy="4562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p>
        </p:txBody>
      </p:sp>
      <p:pic>
        <p:nvPicPr>
          <p:cNvPr id="72" name="Picture 20" descr="Kể chuyện Cuộc chạy đua trong rừng trang 82 SGK Tiếng Việt 3 tập 2 | Tiếng  Việt 3">
            <a:extLst>
              <a:ext uri="{FF2B5EF4-FFF2-40B4-BE49-F238E27FC236}">
                <a16:creationId xmlns:a16="http://schemas.microsoft.com/office/drawing/2014/main" id="{6117F557-6780-4B82-9A19-3B6773FCB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4" r="56522"/>
          <a:stretch>
            <a:fillRect/>
          </a:stretch>
        </p:blipFill>
        <p:spPr bwMode="auto">
          <a:xfrm>
            <a:off x="6275357" y="2299072"/>
            <a:ext cx="2263237" cy="228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Oval 72">
            <a:extLst>
              <a:ext uri="{FF2B5EF4-FFF2-40B4-BE49-F238E27FC236}">
                <a16:creationId xmlns:a16="http://schemas.microsoft.com/office/drawing/2014/main" id="{DD2B82C6-7132-4895-8D77-19352C2593AA}"/>
              </a:ext>
            </a:extLst>
          </p:cNvPr>
          <p:cNvSpPr/>
          <p:nvPr/>
        </p:nvSpPr>
        <p:spPr bwMode="auto">
          <a:xfrm>
            <a:off x="6995580" y="2213377"/>
            <a:ext cx="571500" cy="461963"/>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p>
        </p:txBody>
      </p:sp>
      <p:pic>
        <p:nvPicPr>
          <p:cNvPr id="74" name="Picture 20" descr="Kể chuyện Cuộc chạy đua trong rừng trang 82 SGK Tiếng Việt 3 tập 2 | Tiếng  Việt 3">
            <a:extLst>
              <a:ext uri="{FF2B5EF4-FFF2-40B4-BE49-F238E27FC236}">
                <a16:creationId xmlns:a16="http://schemas.microsoft.com/office/drawing/2014/main" id="{DEA4C683-F8C3-4AEB-AD5D-F460ED44F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585" t="44420"/>
          <a:stretch>
            <a:fillRect/>
          </a:stretch>
        </p:blipFill>
        <p:spPr bwMode="auto">
          <a:xfrm>
            <a:off x="9014035" y="2346679"/>
            <a:ext cx="2224686" cy="21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Oval 74">
            <a:extLst>
              <a:ext uri="{FF2B5EF4-FFF2-40B4-BE49-F238E27FC236}">
                <a16:creationId xmlns:a16="http://schemas.microsoft.com/office/drawing/2014/main" id="{CED0DE41-5CF2-4889-B81B-78FBC222A281}"/>
              </a:ext>
            </a:extLst>
          </p:cNvPr>
          <p:cNvSpPr/>
          <p:nvPr/>
        </p:nvSpPr>
        <p:spPr bwMode="auto">
          <a:xfrm>
            <a:off x="8969537" y="2205280"/>
            <a:ext cx="500062" cy="52070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p>
        </p:txBody>
      </p:sp>
      <p:sp>
        <p:nvSpPr>
          <p:cNvPr id="76" name="TextBox 75">
            <a:extLst>
              <a:ext uri="{FF2B5EF4-FFF2-40B4-BE49-F238E27FC236}">
                <a16:creationId xmlns:a16="http://schemas.microsoft.com/office/drawing/2014/main" id="{71341C53-5682-43A4-9853-AE3C4A038998}"/>
              </a:ext>
            </a:extLst>
          </p:cNvPr>
          <p:cNvSpPr txBox="1"/>
          <p:nvPr/>
        </p:nvSpPr>
        <p:spPr>
          <a:xfrm>
            <a:off x="696316" y="515420"/>
            <a:ext cx="10840794" cy="830997"/>
          </a:xfrm>
          <a:prstGeom prst="rect">
            <a:avLst/>
          </a:prstGeom>
          <a:noFill/>
        </p:spPr>
        <p:txBody>
          <a:bodyPr wrap="square">
            <a:spAutoFit/>
          </a:bodyPr>
          <a:lstStyle/>
          <a:p>
            <a:pPr algn="ctr">
              <a:defRPr/>
            </a:pPr>
            <a:r>
              <a:rPr lang="en-US" sz="2400" b="1" dirty="0" err="1">
                <a:latin typeface="#9Slide03 BoosterNextFYBlack" panose="02000A03000000020004" pitchFamily="2" charset="0"/>
                <a:cs typeface="Times New Roman" pitchFamily="18" charset="0"/>
              </a:rPr>
              <a:t>Dựa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vào</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các</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tranh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sau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lại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toàn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bộ</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câu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chuyện</a:t>
            </a:r>
            <a:r>
              <a:rPr lang="en-US" sz="2400" b="1" dirty="0">
                <a:latin typeface="#9Slide03 BoosterNextFYBlack" panose="02000A03000000020004" pitchFamily="2" charset="0"/>
                <a:cs typeface="Times New Roman" pitchFamily="18" charset="0"/>
              </a:rPr>
              <a:t> </a:t>
            </a:r>
          </a:p>
          <a:p>
            <a:pPr algn="ctr">
              <a:defRPr/>
            </a:pPr>
            <a:r>
              <a:rPr lang="en-US" sz="2400" b="1" i="1" dirty="0">
                <a:solidFill>
                  <a:srgbClr val="FF0000"/>
                </a:solidFill>
                <a:latin typeface="#9Slide03 BoosterNextFYBlack" panose="02000A03000000020004" pitchFamily="2" charset="0"/>
                <a:cs typeface="Times New Roman" pitchFamily="18" charset="0"/>
              </a:rPr>
              <a:t>Cuộc </a:t>
            </a:r>
            <a:r>
              <a:rPr lang="en-US" sz="2400" b="1" i="1" dirty="0" err="1">
                <a:solidFill>
                  <a:srgbClr val="FF0000"/>
                </a:solidFill>
                <a:latin typeface="#9Slide03 BoosterNextFYBlack" panose="02000A03000000020004" pitchFamily="2" charset="0"/>
                <a:cs typeface="Times New Roman" pitchFamily="18" charset="0"/>
              </a:rPr>
              <a:t>chạy</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đua</a:t>
            </a:r>
            <a:r>
              <a:rPr lang="en-US" sz="2400" b="1" i="1" dirty="0">
                <a:solidFill>
                  <a:srgbClr val="FF0000"/>
                </a:solidFill>
                <a:latin typeface="#9Slide03 BoosterNextFYBlack" panose="02000A03000000020004" pitchFamily="2" charset="0"/>
                <a:cs typeface="Times New Roman" pitchFamily="18" charset="0"/>
              </a:rPr>
              <a:t> ở </a:t>
            </a:r>
            <a:r>
              <a:rPr lang="en-US" sz="2400" b="1" i="1" dirty="0" err="1">
                <a:solidFill>
                  <a:srgbClr val="FF0000"/>
                </a:solidFill>
                <a:latin typeface="#9Slide03 BoosterNextFYBlack" panose="02000A03000000020004" pitchFamily="2" charset="0"/>
                <a:cs typeface="Times New Roman" pitchFamily="18" charset="0"/>
              </a:rPr>
              <a:t>trong</a:t>
            </a:r>
            <a:r>
              <a:rPr lang="en-US" sz="2400" b="1" i="1" dirty="0">
                <a:solidFill>
                  <a:srgbClr val="FF0000"/>
                </a:solidFill>
                <a:latin typeface="#9Slide03 BoosterNextFYBlack" panose="02000A03000000020004" pitchFamily="2" charset="0"/>
                <a:cs typeface="Times New Roman" pitchFamily="18" charset="0"/>
              </a:rPr>
              <a:t> </a:t>
            </a:r>
            <a:r>
              <a:rPr lang="en-US" sz="2400" b="1" i="1" dirty="0" err="1">
                <a:solidFill>
                  <a:srgbClr val="FF0000"/>
                </a:solidFill>
                <a:latin typeface="#9Slide03 BoosterNextFYBlack" panose="02000A03000000020004" pitchFamily="2" charset="0"/>
                <a:cs typeface="Times New Roman" pitchFamily="18" charset="0"/>
              </a:rPr>
              <a:t>rừng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bằng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lời</a:t>
            </a:r>
            <a:r>
              <a:rPr lang="en-US" sz="2400" b="1" dirty="0">
                <a:latin typeface="#9Slide03 BoosterNextFYBlack" panose="02000A03000000020004" pitchFamily="2" charset="0"/>
                <a:cs typeface="Times New Roman" pitchFamily="18" charset="0"/>
              </a:rPr>
              <a:t> của </a:t>
            </a:r>
            <a:r>
              <a:rPr lang="en-US" sz="2400" b="1" dirty="0" err="1">
                <a:latin typeface="#9Slide03 BoosterNextFYBlack" panose="02000A03000000020004" pitchFamily="2" charset="0"/>
                <a:cs typeface="Times New Roman" pitchFamily="18" charset="0"/>
              </a:rPr>
              <a:t>Ngựa</a:t>
            </a:r>
            <a:r>
              <a:rPr lang="en-US" sz="2400" b="1" dirty="0">
                <a:latin typeface="#9Slide03 BoosterNextFYBlack" panose="02000A03000000020004" pitchFamily="2" charset="0"/>
                <a:cs typeface="Times New Roman" pitchFamily="18" charset="0"/>
              </a:rPr>
              <a:t> Con.</a:t>
            </a:r>
            <a:endParaRPr lang="en-US" sz="2400" dirty="0">
              <a:latin typeface="#9Slide03 BoosterNextFYBlack" panose="02000A03000000020004" pitchFamily="2" charset="0"/>
              <a:cs typeface="Times New Roman" pitchFamily="18" charset="0"/>
            </a:endParaRPr>
          </a:p>
        </p:txBody>
      </p:sp>
      <p:sp>
        <p:nvSpPr>
          <p:cNvPr id="38" name="椭圆 216">
            <a:extLst>
              <a:ext uri="{FF2B5EF4-FFF2-40B4-BE49-F238E27FC236}">
                <a16:creationId xmlns:a16="http://schemas.microsoft.com/office/drawing/2014/main" id="{69D690D7-695D-4774-B714-AA0B3E8100D0}"/>
              </a:ext>
            </a:extLst>
          </p:cNvPr>
          <p:cNvSpPr/>
          <p:nvPr/>
        </p:nvSpPr>
        <p:spPr>
          <a:xfrm>
            <a:off x="457255" y="263347"/>
            <a:ext cx="1443391" cy="1443391"/>
          </a:xfrm>
          <a:prstGeom prst="ellipse">
            <a:avLst/>
          </a:prstGeom>
          <a:solidFill>
            <a:srgbClr val="E85A31"/>
          </a:solidFill>
          <a:ln>
            <a:noFill/>
          </a:ln>
          <a:effectLst>
            <a:outerShdw blurRad="63500" sx="107000" sy="107000" algn="ctr" rotWithShape="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
        <p:nvSpPr>
          <p:cNvPr id="40" name="TextBox 39">
            <a:extLst>
              <a:ext uri="{FF2B5EF4-FFF2-40B4-BE49-F238E27FC236}">
                <a16:creationId xmlns:a16="http://schemas.microsoft.com/office/drawing/2014/main" id="{FCC947A0-8D82-4357-BD44-475796DA6BFF}"/>
              </a:ext>
            </a:extLst>
          </p:cNvPr>
          <p:cNvSpPr txBox="1"/>
          <p:nvPr/>
        </p:nvSpPr>
        <p:spPr>
          <a:xfrm>
            <a:off x="446116" y="523600"/>
            <a:ext cx="144339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rPr>
              <a:t>KỂ CHUYỆN</a:t>
            </a:r>
            <a:endParaRPr kumimoji="0" lang="zh-CN" altLang="en-US" sz="2400" b="0" i="0" u="none" strike="noStrike" kern="1200" cap="none" spc="0" normalizeH="0" baseline="0" noProof="0" dirty="0">
              <a:ln>
                <a:noFill/>
              </a:ln>
              <a:solidFill>
                <a:prstClr val="white"/>
              </a:solidFill>
              <a:effectLst/>
              <a:uLnTx/>
              <a:uFillTx/>
              <a:latin typeface="#9Slide03 BoosterNextFYBlack" panose="02000A03000000020004" pitchFamily="2" charset="0"/>
              <a:ea typeface="等线" panose="02010600030101010101" pitchFamily="2" charset="-122"/>
              <a:cs typeface="Aharoni" panose="02010803020104030203" pitchFamily="2" charset="-79"/>
            </a:endParaRPr>
          </a:p>
        </p:txBody>
      </p:sp>
    </p:spTree>
    <p:extLst>
      <p:ext uri="{BB962C8B-B14F-4D97-AF65-F5344CB8AC3E}">
        <p14:creationId xmlns:p14="http://schemas.microsoft.com/office/powerpoint/2010/main" val="1819444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076793" y="3654094"/>
            <a:ext cx="2069540" cy="2716271"/>
          </a:xfrm>
          <a:prstGeom prst="rect">
            <a:avLst/>
          </a:prstGeom>
        </p:spPr>
      </p:pic>
      <p:pic>
        <p:nvPicPr>
          <p:cNvPr id="4" name="图片 3"/>
          <p:cNvPicPr>
            <a:picLocks noChangeAspect="1"/>
          </p:cNvPicPr>
          <p:nvPr/>
        </p:nvPicPr>
        <p:blipFill>
          <a:blip r:embed="rId9"/>
          <a:stretch>
            <a:fillRect/>
          </a:stretch>
        </p:blipFill>
        <p:spPr>
          <a:xfrm>
            <a:off x="6945241" y="3492434"/>
            <a:ext cx="2357806" cy="3072700"/>
          </a:xfrm>
          <a:prstGeom prst="rect">
            <a:avLst/>
          </a:prstGeom>
        </p:spPr>
      </p:pic>
      <p:pic>
        <p:nvPicPr>
          <p:cNvPr id="9" name="图片 8"/>
          <p:cNvPicPr>
            <a:picLocks noChangeAspect="1"/>
          </p:cNvPicPr>
          <p:nvPr/>
        </p:nvPicPr>
        <p:blipFill>
          <a:blip r:embed="rId10"/>
          <a:stretch>
            <a:fillRect/>
          </a:stretch>
        </p:blipFill>
        <p:spPr>
          <a:xfrm>
            <a:off x="8999600" y="3495730"/>
            <a:ext cx="1864204" cy="2912898"/>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138779"/>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dirty="0">
                <a:ln w="28575">
                  <a:solidFill>
                    <a:schemeClr val="bg1"/>
                  </a:solidFill>
                </a:ln>
                <a:solidFill>
                  <a:schemeClr val="accent4"/>
                </a:solidFill>
                <a:latin typeface="Aharoni" panose="02010803020104030203" pitchFamily="2" charset="-79"/>
                <a:ea typeface="微软雅黑" panose="020B0503020204020204" pitchFamily="34" charset="-122"/>
                <a:cs typeface="Aharoni" panose="02010803020104030203" pitchFamily="2" charset="-79"/>
              </a:rPr>
              <a:t>05</a:t>
            </a:r>
            <a:endParaRPr lang="zh-CN" altLang="en-US" sz="11500" b="1" dirty="0">
              <a:ln w="28575">
                <a:solidFill>
                  <a:schemeClr val="bg1"/>
                </a:solidFill>
              </a:ln>
              <a:solidFill>
                <a:schemeClr val="accent4"/>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931046" y="2526695"/>
            <a:ext cx="4280697" cy="923330"/>
          </a:xfrm>
          <a:prstGeom prst="rect">
            <a:avLst/>
          </a:prstGeom>
          <a:noFill/>
        </p:spPr>
        <p:txBody>
          <a:bodyPr wrap="square" rtlCol="0">
            <a:spAutoFit/>
          </a:bodyPr>
          <a:lstStyle/>
          <a:p>
            <a:pPr algn="dist"/>
            <a:r>
              <a:rPr lang="en-US" altLang="zh-CN" sz="5400" dirty="0">
                <a:solidFill>
                  <a:schemeClr val="tx1">
                    <a:lumMod val="75000"/>
                    <a:lumOff val="25000"/>
                  </a:schemeClr>
                </a:solidFill>
                <a:latin typeface="#9Slide03 BoosterNextFYBlack" panose="02000A03000000020004" pitchFamily="2" charset="0"/>
                <a:ea typeface="微软雅黑" panose="020B0503020204020204" pitchFamily="34" charset="-122"/>
              </a:rPr>
              <a:t>CỦNG CỐ</a:t>
            </a:r>
            <a:endParaRPr lang="zh-CN" altLang="en-US" sz="54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spTree>
    <p:extLst>
      <p:ext uri="{BB962C8B-B14F-4D97-AF65-F5344CB8AC3E}">
        <p14:creationId xmlns:p14="http://schemas.microsoft.com/office/powerpoint/2010/main" val="1807016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12">
            <a:extLst>
              <a:ext uri="{FF2B5EF4-FFF2-40B4-BE49-F238E27FC236}">
                <a16:creationId xmlns:a16="http://schemas.microsoft.com/office/drawing/2014/main" id="{A182EBFD-6988-4568-9C57-C2D385065574}"/>
              </a:ext>
            </a:extLst>
          </p:cNvPr>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 name="矩形 14">
            <a:extLst>
              <a:ext uri="{FF2B5EF4-FFF2-40B4-BE49-F238E27FC236}">
                <a16:creationId xmlns:a16="http://schemas.microsoft.com/office/drawing/2014/main" id="{C486945D-535C-42BD-AD59-F6DAAE1E4413}"/>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3" name="图片 26">
            <a:extLst>
              <a:ext uri="{FF2B5EF4-FFF2-40B4-BE49-F238E27FC236}">
                <a16:creationId xmlns:a16="http://schemas.microsoft.com/office/drawing/2014/main" id="{B7B44B39-4C89-4E69-86EC-EFE81B557451}"/>
              </a:ext>
            </a:extLst>
          </p:cNvPr>
          <p:cNvPicPr>
            <a:picLocks noChangeAspect="1"/>
          </p:cNvPicPr>
          <p:nvPr/>
        </p:nvPicPr>
        <p:blipFill>
          <a:blip r:embed="rId3"/>
          <a:stretch>
            <a:fillRect/>
          </a:stretch>
        </p:blipFill>
        <p:spPr>
          <a:xfrm>
            <a:off x="10816405" y="5644221"/>
            <a:ext cx="570823" cy="746481"/>
          </a:xfrm>
          <a:prstGeom prst="rect">
            <a:avLst/>
          </a:prstGeom>
        </p:spPr>
      </p:pic>
      <p:pic>
        <p:nvPicPr>
          <p:cNvPr id="34" name="图形 1">
            <a:extLst>
              <a:ext uri="{FF2B5EF4-FFF2-40B4-BE49-F238E27FC236}">
                <a16:creationId xmlns:a16="http://schemas.microsoft.com/office/drawing/2014/main" id="{BD5A7E86-3485-4C25-BE20-2F35EDE3EFF0}"/>
              </a:ext>
            </a:extLst>
          </p:cNvPr>
          <p:cNvPicPr>
            <a:picLocks noChangeAspect="1"/>
          </p:cNvPicPr>
          <p:nvPr/>
        </p:nvPicPr>
        <p:blipFill>
          <a:blip r:embed="rId4"/>
          <a:stretch>
            <a:fillRect/>
          </a:stretch>
        </p:blipFill>
        <p:spPr>
          <a:xfrm>
            <a:off x="5076793" y="3654094"/>
            <a:ext cx="2069540" cy="2716271"/>
          </a:xfrm>
          <a:prstGeom prst="rect">
            <a:avLst/>
          </a:prstGeom>
        </p:spPr>
      </p:pic>
      <p:pic>
        <p:nvPicPr>
          <p:cNvPr id="35" name="图片 3">
            <a:extLst>
              <a:ext uri="{FF2B5EF4-FFF2-40B4-BE49-F238E27FC236}">
                <a16:creationId xmlns:a16="http://schemas.microsoft.com/office/drawing/2014/main" id="{85DA72BF-BBE9-489C-A4FB-D6E7E7DA28EB}"/>
              </a:ext>
            </a:extLst>
          </p:cNvPr>
          <p:cNvPicPr>
            <a:picLocks noChangeAspect="1"/>
          </p:cNvPicPr>
          <p:nvPr/>
        </p:nvPicPr>
        <p:blipFill>
          <a:blip r:embed="rId5"/>
          <a:stretch>
            <a:fillRect/>
          </a:stretch>
        </p:blipFill>
        <p:spPr>
          <a:xfrm>
            <a:off x="6945241" y="3492434"/>
            <a:ext cx="2357806" cy="3072700"/>
          </a:xfrm>
          <a:prstGeom prst="rect">
            <a:avLst/>
          </a:prstGeom>
        </p:spPr>
      </p:pic>
      <p:pic>
        <p:nvPicPr>
          <p:cNvPr id="36" name="图片 8">
            <a:extLst>
              <a:ext uri="{FF2B5EF4-FFF2-40B4-BE49-F238E27FC236}">
                <a16:creationId xmlns:a16="http://schemas.microsoft.com/office/drawing/2014/main" id="{6DAF96F0-8971-46AC-8F65-DECD47A13847}"/>
              </a:ext>
            </a:extLst>
          </p:cNvPr>
          <p:cNvPicPr>
            <a:picLocks noChangeAspect="1"/>
          </p:cNvPicPr>
          <p:nvPr/>
        </p:nvPicPr>
        <p:blipFill>
          <a:blip r:embed="rId6"/>
          <a:stretch>
            <a:fillRect/>
          </a:stretch>
        </p:blipFill>
        <p:spPr>
          <a:xfrm>
            <a:off x="8999600" y="3495730"/>
            <a:ext cx="1864204" cy="2912898"/>
          </a:xfrm>
          <a:prstGeom prst="rect">
            <a:avLst/>
          </a:prstGeom>
        </p:spPr>
      </p:pic>
      <p:pic>
        <p:nvPicPr>
          <p:cNvPr id="37" name="图片 10">
            <a:extLst>
              <a:ext uri="{FF2B5EF4-FFF2-40B4-BE49-F238E27FC236}">
                <a16:creationId xmlns:a16="http://schemas.microsoft.com/office/drawing/2014/main" id="{3DE679AC-FA64-4B57-8606-32673055206C}"/>
              </a:ext>
            </a:extLst>
          </p:cNvPr>
          <p:cNvPicPr>
            <a:picLocks noChangeAspect="1"/>
          </p:cNvPicPr>
          <p:nvPr/>
        </p:nvPicPr>
        <p:blipFill>
          <a:blip r:embed="rId7"/>
          <a:stretch>
            <a:fillRect/>
          </a:stretch>
        </p:blipFill>
        <p:spPr>
          <a:xfrm>
            <a:off x="1004162" y="3138779"/>
            <a:ext cx="4115497" cy="3190540"/>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29" name="Oval 28">
            <a:extLst>
              <a:ext uri="{FF2B5EF4-FFF2-40B4-BE49-F238E27FC236}">
                <a16:creationId xmlns:a16="http://schemas.microsoft.com/office/drawing/2014/main" id="{7F36DF47-A815-497C-BDAA-1DAC2400D28D}"/>
              </a:ext>
            </a:extLst>
          </p:cNvPr>
          <p:cNvSpPr/>
          <p:nvPr/>
        </p:nvSpPr>
        <p:spPr>
          <a:xfrm>
            <a:off x="1235771" y="1788690"/>
            <a:ext cx="748909" cy="656317"/>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3BF6121B-1026-49B4-9199-D7B072F7489C}"/>
              </a:ext>
            </a:extLst>
          </p:cNvPr>
          <p:cNvSpPr/>
          <p:nvPr/>
        </p:nvSpPr>
        <p:spPr>
          <a:xfrm>
            <a:off x="1389560" y="234945"/>
            <a:ext cx="10118816" cy="2958502"/>
          </a:xfrm>
          <a:prstGeom prst="rect">
            <a:avLst/>
          </a:prstGeom>
        </p:spPr>
        <p:txBody>
          <a:bodyPr wrap="square">
            <a:spAutoFit/>
          </a:bodyPr>
          <a:lstStyle/>
          <a:p>
            <a:pPr algn="just">
              <a:lnSpc>
                <a:spcPct val="150000"/>
              </a:lnSpc>
              <a:defRPr/>
            </a:pPr>
            <a:r>
              <a:rPr lang="en-US" sz="3200" b="1" dirty="0">
                <a:solidFill>
                  <a:srgbClr val="FF0000"/>
                </a:solidFill>
                <a:latin typeface="Times New Roman" pitchFamily="18" charset="0"/>
                <a:cs typeface="Times New Roman" pitchFamily="18" charset="0"/>
              </a:rPr>
              <a:t>1</a:t>
            </a:r>
            <a:r>
              <a:rPr lang="vi-VN" sz="3200" b="1" dirty="0">
                <a:solidFill>
                  <a:srgbClr val="FF0000"/>
                </a:solidFill>
                <a:latin typeface="Times New Roman" pitchFamily="18" charset="0"/>
                <a:cs typeface="Times New Roman" pitchFamily="18" charset="0"/>
              </a:rPr>
              <a:t>. Muông thú trong rừng mở cuộc thi chạy để làm gì ?</a:t>
            </a:r>
          </a:p>
          <a:p>
            <a:pPr algn="just">
              <a:lnSpc>
                <a:spcPct val="150000"/>
              </a:lnSpc>
              <a:defRPr/>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nâng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tinh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loài</a:t>
            </a:r>
            <a:r>
              <a:rPr lang="en-US" sz="3200" b="1" dirty="0">
                <a:latin typeface="Times New Roman" pitchFamily="18" charset="0"/>
                <a:cs typeface="Times New Roman" pitchFamily="18" charset="0"/>
              </a:rPr>
              <a:t>.</a:t>
            </a:r>
          </a:p>
          <a:p>
            <a:pPr marL="742950" indent="-742950" algn="just">
              <a:lnSpc>
                <a:spcPct val="150000"/>
              </a:lnSpc>
              <a:buFontTx/>
              <a:buAutoNum type="alphaLcPeriod" startAt="2"/>
              <a:defRPr/>
            </a:pP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ra con </a:t>
            </a:r>
            <a:r>
              <a:rPr lang="en-US" sz="3200" b="1" dirty="0" err="1">
                <a:latin typeface="Times New Roman" pitchFamily="18" charset="0"/>
                <a:cs typeface="Times New Roman" pitchFamily="18" charset="0"/>
              </a:rPr>
              <a:t>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chạy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a:t>
            </a:r>
          </a:p>
          <a:p>
            <a:pPr marL="742950" indent="-742950" algn="just">
              <a:lnSpc>
                <a:spcPct val="150000"/>
              </a:lnSpc>
              <a:buFontTx/>
              <a:buAutoNum type="alphaLcPeriod" startAt="2"/>
              <a:defRPr/>
            </a:pPr>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khỏe</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loài</a:t>
            </a:r>
            <a:r>
              <a:rPr lang="en-US" sz="3200" b="1"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 calcmode="lin" valueType="num">
                                      <p:cBhvr>
                                        <p:cTn id="14" dur="500" fill="hold"/>
                                        <p:tgtEl>
                                          <p:spTgt spid="3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 calcmode="lin" valueType="num">
                                      <p:cBhvr>
                                        <p:cTn id="21" dur="500" fill="hold"/>
                                        <p:tgtEl>
                                          <p:spTgt spid="3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xEl>
                                              <p:pRg st="3" end="3"/>
                                            </p:txEl>
                                          </p:spTgt>
                                        </p:tgtEl>
                                        <p:attrNameLst>
                                          <p:attrName>style.visibility</p:attrName>
                                        </p:attrNameLst>
                                      </p:cBhvr>
                                      <p:to>
                                        <p:strVal val="visible"/>
                                      </p:to>
                                    </p:set>
                                    <p:anim calcmode="lin" valueType="num">
                                      <p:cBhvr>
                                        <p:cTn id="28" dur="500" fill="hold"/>
                                        <p:tgtEl>
                                          <p:spTgt spid="3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12">
            <a:extLst>
              <a:ext uri="{FF2B5EF4-FFF2-40B4-BE49-F238E27FC236}">
                <a16:creationId xmlns:a16="http://schemas.microsoft.com/office/drawing/2014/main" id="{A182EBFD-6988-4568-9C57-C2D385065574}"/>
              </a:ext>
            </a:extLst>
          </p:cNvPr>
          <p:cNvSpPr/>
          <p:nvPr/>
        </p:nvSpPr>
        <p:spPr>
          <a:xfrm>
            <a:off x="210" y="9817"/>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2" name="矩形 14">
            <a:extLst>
              <a:ext uri="{FF2B5EF4-FFF2-40B4-BE49-F238E27FC236}">
                <a16:creationId xmlns:a16="http://schemas.microsoft.com/office/drawing/2014/main" id="{C486945D-535C-42BD-AD59-F6DAAE1E4413}"/>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3" name="图片 26">
            <a:extLst>
              <a:ext uri="{FF2B5EF4-FFF2-40B4-BE49-F238E27FC236}">
                <a16:creationId xmlns:a16="http://schemas.microsoft.com/office/drawing/2014/main" id="{B7B44B39-4C89-4E69-86EC-EFE81B557451}"/>
              </a:ext>
            </a:extLst>
          </p:cNvPr>
          <p:cNvPicPr>
            <a:picLocks noChangeAspect="1"/>
          </p:cNvPicPr>
          <p:nvPr/>
        </p:nvPicPr>
        <p:blipFill>
          <a:blip r:embed="rId3"/>
          <a:stretch>
            <a:fillRect/>
          </a:stretch>
        </p:blipFill>
        <p:spPr>
          <a:xfrm>
            <a:off x="10816405" y="5644221"/>
            <a:ext cx="570823" cy="746481"/>
          </a:xfrm>
          <a:prstGeom prst="rect">
            <a:avLst/>
          </a:prstGeom>
        </p:spPr>
      </p:pic>
      <p:pic>
        <p:nvPicPr>
          <p:cNvPr id="34" name="图形 1">
            <a:extLst>
              <a:ext uri="{FF2B5EF4-FFF2-40B4-BE49-F238E27FC236}">
                <a16:creationId xmlns:a16="http://schemas.microsoft.com/office/drawing/2014/main" id="{BD5A7E86-3485-4C25-BE20-2F35EDE3EFF0}"/>
              </a:ext>
            </a:extLst>
          </p:cNvPr>
          <p:cNvPicPr>
            <a:picLocks noChangeAspect="1"/>
          </p:cNvPicPr>
          <p:nvPr/>
        </p:nvPicPr>
        <p:blipFill>
          <a:blip r:embed="rId4"/>
          <a:stretch>
            <a:fillRect/>
          </a:stretch>
        </p:blipFill>
        <p:spPr>
          <a:xfrm>
            <a:off x="5076793" y="3654094"/>
            <a:ext cx="2069540" cy="2716271"/>
          </a:xfrm>
          <a:prstGeom prst="rect">
            <a:avLst/>
          </a:prstGeom>
        </p:spPr>
      </p:pic>
      <p:pic>
        <p:nvPicPr>
          <p:cNvPr id="35" name="图片 3">
            <a:extLst>
              <a:ext uri="{FF2B5EF4-FFF2-40B4-BE49-F238E27FC236}">
                <a16:creationId xmlns:a16="http://schemas.microsoft.com/office/drawing/2014/main" id="{85DA72BF-BBE9-489C-A4FB-D6E7E7DA28EB}"/>
              </a:ext>
            </a:extLst>
          </p:cNvPr>
          <p:cNvPicPr>
            <a:picLocks noChangeAspect="1"/>
          </p:cNvPicPr>
          <p:nvPr/>
        </p:nvPicPr>
        <p:blipFill>
          <a:blip r:embed="rId5"/>
          <a:stretch>
            <a:fillRect/>
          </a:stretch>
        </p:blipFill>
        <p:spPr>
          <a:xfrm>
            <a:off x="6945241" y="3492434"/>
            <a:ext cx="2357806" cy="3072700"/>
          </a:xfrm>
          <a:prstGeom prst="rect">
            <a:avLst/>
          </a:prstGeom>
        </p:spPr>
      </p:pic>
      <p:pic>
        <p:nvPicPr>
          <p:cNvPr id="36" name="图片 8">
            <a:extLst>
              <a:ext uri="{FF2B5EF4-FFF2-40B4-BE49-F238E27FC236}">
                <a16:creationId xmlns:a16="http://schemas.microsoft.com/office/drawing/2014/main" id="{6DAF96F0-8971-46AC-8F65-DECD47A13847}"/>
              </a:ext>
            </a:extLst>
          </p:cNvPr>
          <p:cNvPicPr>
            <a:picLocks noChangeAspect="1"/>
          </p:cNvPicPr>
          <p:nvPr/>
        </p:nvPicPr>
        <p:blipFill>
          <a:blip r:embed="rId6"/>
          <a:stretch>
            <a:fillRect/>
          </a:stretch>
        </p:blipFill>
        <p:spPr>
          <a:xfrm>
            <a:off x="8999600" y="3495730"/>
            <a:ext cx="1864204" cy="2912898"/>
          </a:xfrm>
          <a:prstGeom prst="rect">
            <a:avLst/>
          </a:prstGeom>
        </p:spPr>
      </p:pic>
      <p:pic>
        <p:nvPicPr>
          <p:cNvPr id="37" name="图片 10">
            <a:extLst>
              <a:ext uri="{FF2B5EF4-FFF2-40B4-BE49-F238E27FC236}">
                <a16:creationId xmlns:a16="http://schemas.microsoft.com/office/drawing/2014/main" id="{3DE679AC-FA64-4B57-8606-32673055206C}"/>
              </a:ext>
            </a:extLst>
          </p:cNvPr>
          <p:cNvPicPr>
            <a:picLocks noChangeAspect="1"/>
          </p:cNvPicPr>
          <p:nvPr/>
        </p:nvPicPr>
        <p:blipFill>
          <a:blip r:embed="rId7"/>
          <a:stretch>
            <a:fillRect/>
          </a:stretch>
        </p:blipFill>
        <p:spPr>
          <a:xfrm>
            <a:off x="912725" y="3484943"/>
            <a:ext cx="4115497" cy="3190540"/>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29" name="Oval 28">
            <a:extLst>
              <a:ext uri="{FF2B5EF4-FFF2-40B4-BE49-F238E27FC236}">
                <a16:creationId xmlns:a16="http://schemas.microsoft.com/office/drawing/2014/main" id="{7F36DF47-A815-497C-BDAA-1DAC2400D28D}"/>
              </a:ext>
            </a:extLst>
          </p:cNvPr>
          <p:cNvSpPr/>
          <p:nvPr/>
        </p:nvSpPr>
        <p:spPr>
          <a:xfrm>
            <a:off x="1025276" y="2597402"/>
            <a:ext cx="748909" cy="656317"/>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6ADB201D-D4DD-4532-8B66-678CBB58058B}"/>
              </a:ext>
            </a:extLst>
          </p:cNvPr>
          <p:cNvSpPr/>
          <p:nvPr/>
        </p:nvSpPr>
        <p:spPr>
          <a:xfrm>
            <a:off x="1238608" y="395431"/>
            <a:ext cx="9881209" cy="3293209"/>
          </a:xfrm>
          <a:prstGeom prst="rect">
            <a:avLst/>
          </a:prstGeom>
        </p:spPr>
        <p:txBody>
          <a:bodyPr wrap="square">
            <a:spAutoFit/>
          </a:bodyPr>
          <a:lstStyle/>
          <a:p>
            <a:pPr algn="just">
              <a:defRPr/>
            </a:pPr>
            <a:r>
              <a:rPr lang="en-US" sz="3200" b="1" dirty="0">
                <a:solidFill>
                  <a:srgbClr val="FF0000"/>
                </a:solidFill>
                <a:latin typeface="Times New Roman" pitchFamily="18" charset="0"/>
                <a:cs typeface="Times New Roman" pitchFamily="18" charset="0"/>
              </a:rPr>
              <a:t>2</a:t>
            </a:r>
            <a:r>
              <a:rPr lang="vi-VN" sz="3200" b="1" dirty="0">
                <a:solidFill>
                  <a:srgbClr val="FF0000"/>
                </a:solidFill>
                <a:latin typeface="Times New Roman" pitchFamily="18" charset="0"/>
                <a:cs typeface="Times New Roman" pitchFamily="18" charset="0"/>
              </a:rPr>
              <a:t>. Trước cuộc thi, Ngựa Con đã sửa soạn cho mình những gì?</a:t>
            </a:r>
          </a:p>
          <a:p>
            <a:pPr algn="just">
              <a:defRPr/>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chắc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chắn</a:t>
            </a:r>
            <a:r>
              <a:rPr lang="en-US" sz="3200" b="1" dirty="0">
                <a:latin typeface="Times New Roman" pitchFamily="18" charset="0"/>
                <a:cs typeface="Times New Roman" pitchFamily="18" charset="0"/>
              </a:rPr>
              <a:t>.</a:t>
            </a:r>
          </a:p>
          <a:p>
            <a:pPr algn="just">
              <a:lnSpc>
                <a:spcPct val="150000"/>
              </a:lnSpc>
              <a:defRPr/>
            </a:pP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bờm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xinh</a:t>
            </a:r>
            <a:r>
              <a:rPr lang="en-US" sz="3200" b="1" dirty="0">
                <a:latin typeface="Times New Roman" pitchFamily="18" charset="0"/>
                <a:cs typeface="Times New Roman" pitchFamily="18" charset="0"/>
              </a:rPr>
              <a:t>.</a:t>
            </a:r>
          </a:p>
          <a:p>
            <a:pPr algn="just">
              <a:defRPr/>
            </a:pP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bờm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chuốt</a:t>
            </a:r>
            <a:r>
              <a:rPr lang="en-US" sz="3200" b="1" dirty="0">
                <a:latin typeface="Times New Roman" pitchFamily="18" charset="0"/>
                <a:cs typeface="Times New Roman" pitchFamily="18" charset="0"/>
              </a:rPr>
              <a:t> ra </a:t>
            </a:r>
            <a:r>
              <a:rPr lang="en-US" sz="3200" b="1" dirty="0" err="1">
                <a:latin typeface="Times New Roman" pitchFamily="18" charset="0"/>
                <a:cs typeface="Times New Roman" pitchFamily="18" charset="0"/>
              </a:rPr>
              <a:t>dáng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địch</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15056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p:cTn id="28"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8100919" y="4192859"/>
            <a:ext cx="2546941" cy="1566754"/>
            <a:chOff x="5128673" y="2043064"/>
            <a:chExt cx="2546941" cy="1566754"/>
          </a:xfrm>
        </p:grpSpPr>
        <p:sp>
          <p:nvSpPr>
            <p:cNvPr id="30" name="文本框 29"/>
            <p:cNvSpPr txBox="1"/>
            <p:nvPr/>
          </p:nvSpPr>
          <p:spPr>
            <a:xfrm>
              <a:off x="5741522" y="2043064"/>
              <a:ext cx="1321244" cy="400110"/>
            </a:xfrm>
            <a:prstGeom prst="rect">
              <a:avLst/>
            </a:prstGeom>
            <a:noFill/>
          </p:spPr>
          <p:txBody>
            <a:bodyPr wrap="square" rtlCol="0">
              <a:spAutoFit/>
            </a:bodyPr>
            <a:lstStyle/>
            <a:p>
              <a:pPr algn="dist"/>
              <a:r>
                <a:rPr lang="zh-CN" altLang="en-US" sz="2000">
                  <a:solidFill>
                    <a:schemeClr val="bg1"/>
                  </a:solidFill>
                  <a:latin typeface="华文细黑" panose="02010600040101010101" pitchFamily="2" charset="-122"/>
                  <a:ea typeface="华文细黑" panose="02010600040101010101" pitchFamily="2" charset="-122"/>
                </a:rPr>
                <a:t>儿童教育</a:t>
              </a:r>
              <a:endParaRPr lang="zh-CN" altLang="en-US" sz="2000" dirty="0">
                <a:solidFill>
                  <a:schemeClr val="bg1"/>
                </a:solidFill>
                <a:latin typeface="华文细黑" panose="02010600040101010101" pitchFamily="2" charset="-122"/>
                <a:ea typeface="华文细黑" panose="02010600040101010101" pitchFamily="2" charset="-122"/>
              </a:endParaRPr>
            </a:p>
          </p:txBody>
        </p:sp>
        <p:cxnSp>
          <p:nvCxnSpPr>
            <p:cNvPr id="31" name="直接连接符 30"/>
            <p:cNvCxnSpPr/>
            <p:nvPr/>
          </p:nvCxnSpPr>
          <p:spPr>
            <a:xfrm>
              <a:off x="6171322" y="2571028"/>
              <a:ext cx="4616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128673" y="2631089"/>
              <a:ext cx="2546941" cy="978729"/>
            </a:xfrm>
            <a:prstGeom prst="rect">
              <a:avLst/>
            </a:prstGeom>
          </p:spPr>
          <p:txBody>
            <a:bodyPr wrap="square">
              <a:spAutoFit/>
            </a:bodyPr>
            <a:lstStyle/>
            <a:p>
              <a:pPr algn="ctr">
                <a:lnSpc>
                  <a:spcPct val="120000"/>
                </a:lnSpc>
              </a:pPr>
              <a:r>
                <a:rPr lang="en-US" altLang="zh-CN" sz="1200" dirty="0">
                  <a:solidFill>
                    <a:schemeClr val="bg1"/>
                  </a:solidFill>
                  <a:latin typeface="华文细黑" panose="02010600040101010101" pitchFamily="2" charset="-122"/>
                  <a:ea typeface="华文细黑" panose="02010600040101010101" pitchFamily="2" charset="-122"/>
                </a:rPr>
                <a:t>This PPT template for the rice husk designer pencil demo works, focusing on the production of high-end design</a:t>
              </a:r>
              <a:endParaRPr lang="zh-CN" altLang="en-US" sz="1200" dirty="0">
                <a:solidFill>
                  <a:schemeClr val="bg1"/>
                </a:solidFill>
                <a:latin typeface="华文细黑" panose="02010600040101010101" pitchFamily="2" charset="-122"/>
                <a:ea typeface="华文细黑" panose="02010600040101010101" pitchFamily="2" charset="-122"/>
              </a:endParaRPr>
            </a:p>
          </p:txBody>
        </p:sp>
      </p:grpSp>
      <p:pic>
        <p:nvPicPr>
          <p:cNvPr id="33" name="Picture 2" descr="TV3.2 - trang80.jpg">
            <a:extLst>
              <a:ext uri="{FF2B5EF4-FFF2-40B4-BE49-F238E27FC236}">
                <a16:creationId xmlns:a16="http://schemas.microsoft.com/office/drawing/2014/main" id="{6000131E-C768-45A2-B158-9D3CCF324378}"/>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135358" y="2296657"/>
            <a:ext cx="6127518" cy="419251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90C8738-D169-4233-9EFA-09F71CEB9512}"/>
              </a:ext>
            </a:extLst>
          </p:cNvPr>
          <p:cNvSpPr txBox="1"/>
          <p:nvPr/>
        </p:nvSpPr>
        <p:spPr>
          <a:xfrm>
            <a:off x="2333353" y="225650"/>
            <a:ext cx="7931874" cy="1862048"/>
          </a:xfrm>
          <a:prstGeom prst="rect">
            <a:avLst/>
          </a:prstGeom>
          <a:noFill/>
        </p:spPr>
        <p:txBody>
          <a:bodyPr wrap="square" rtlCol="0">
            <a:spAutoFit/>
          </a:bodyPr>
          <a:lstStyle/>
          <a:p>
            <a:pPr algn="ctr">
              <a:lnSpc>
                <a:spcPts val="4600"/>
              </a:lnSpc>
            </a:pPr>
            <a:r>
              <a:rPr lang="en-US" sz="2800" b="1" dirty="0" err="1">
                <a:latin typeface="HP001 4 hàng" panose="020B0603050302020204" pitchFamily="34" charset="0"/>
              </a:rPr>
              <a:t>Thứ</a:t>
            </a:r>
            <a:r>
              <a:rPr lang="en-US" sz="2800" b="1" dirty="0">
                <a:latin typeface="HP001 4 hàng" panose="020B0603050302020204" pitchFamily="34" charset="0"/>
              </a:rPr>
              <a:t>    </a:t>
            </a:r>
            <a:r>
              <a:rPr lang="en-US" sz="2800" b="1" dirty="0" err="1">
                <a:latin typeface="HP001 4 hàng" panose="020B0603050302020204" pitchFamily="34" charset="0"/>
              </a:rPr>
              <a:t>ngày</a:t>
            </a:r>
            <a:r>
              <a:rPr lang="en-US" sz="2800" b="1" dirty="0">
                <a:latin typeface="HP001 4 hàng" panose="020B0603050302020204" pitchFamily="34" charset="0"/>
              </a:rPr>
              <a:t>     </a:t>
            </a:r>
            <a:r>
              <a:rPr lang="en-US" sz="2800" b="1" dirty="0" err="1">
                <a:latin typeface="HP001 4 hàng" panose="020B0603050302020204" pitchFamily="34" charset="0"/>
              </a:rPr>
              <a:t>tháng</a:t>
            </a:r>
            <a:r>
              <a:rPr lang="en-US" sz="2800" b="1" dirty="0">
                <a:latin typeface="HP001 4 hàng" panose="020B0603050302020204" pitchFamily="34" charset="0"/>
              </a:rPr>
              <a:t>       </a:t>
            </a:r>
            <a:r>
              <a:rPr lang="en-US" sz="2800" b="1" dirty="0" err="1">
                <a:latin typeface="HP001 4 hàng" panose="020B0603050302020204" pitchFamily="34" charset="0"/>
              </a:rPr>
              <a:t>năm</a:t>
            </a:r>
            <a:r>
              <a:rPr lang="en-US" sz="2800" b="1" dirty="0">
                <a:latin typeface="HP001 4 hàng" panose="020B0603050302020204" pitchFamily="34" charset="0"/>
              </a:rPr>
              <a:t> 2022</a:t>
            </a:r>
          </a:p>
          <a:p>
            <a:pPr algn="ctr">
              <a:lnSpc>
                <a:spcPts val="4600"/>
              </a:lnSpc>
            </a:pPr>
            <a:r>
              <a:rPr lang="en-US" sz="2800" b="1" dirty="0" err="1">
                <a:latin typeface="HP001 4 hàng" panose="020B0603050302020204" pitchFamily="34" charset="0"/>
              </a:rPr>
              <a:t>Tập</a:t>
            </a:r>
            <a:r>
              <a:rPr lang="en-US" sz="2800" b="1" dirty="0">
                <a:latin typeface="HP001 4 hàng" panose="020B0603050302020204" pitchFamily="34" charset="0"/>
              </a:rPr>
              <a:t> </a:t>
            </a:r>
            <a:r>
              <a:rPr lang="en-US" sz="2800" b="1" dirty="0" err="1">
                <a:latin typeface="HP001 4 hàng" panose="020B0603050302020204" pitchFamily="34" charset="0"/>
              </a:rPr>
              <a:t>đọc</a:t>
            </a:r>
            <a:r>
              <a:rPr lang="en-US" sz="2800" b="1" dirty="0">
                <a:latin typeface="HP001 4 hàng" panose="020B0603050302020204" pitchFamily="34" charset="0"/>
              </a:rPr>
              <a:t> – </a:t>
            </a:r>
            <a:r>
              <a:rPr lang="en-US" sz="2800" b="1" dirty="0" err="1">
                <a:latin typeface="HP001 4 hàng" panose="020B0603050302020204" pitchFamily="34" charset="0"/>
              </a:rPr>
              <a:t>Kể</a:t>
            </a:r>
            <a:r>
              <a:rPr lang="en-US" sz="2800" b="1" dirty="0">
                <a:latin typeface="HP001 4 hàng" panose="020B0603050302020204" pitchFamily="34" charset="0"/>
              </a:rPr>
              <a:t> </a:t>
            </a:r>
            <a:r>
              <a:rPr lang="en-US" sz="2800" b="1" dirty="0" err="1">
                <a:latin typeface="HP001 4 hàng" panose="020B0603050302020204" pitchFamily="34" charset="0"/>
              </a:rPr>
              <a:t>chuyện</a:t>
            </a:r>
            <a:endParaRPr lang="en-US" sz="2800" b="1" dirty="0">
              <a:latin typeface="HP001 4 hàng" panose="020B0603050302020204" pitchFamily="34" charset="0"/>
            </a:endParaRPr>
          </a:p>
          <a:p>
            <a:pPr algn="ctr">
              <a:lnSpc>
                <a:spcPts val="4600"/>
              </a:lnSpc>
            </a:pPr>
            <a:r>
              <a:rPr lang="en-US" sz="2800" b="1" dirty="0">
                <a:solidFill>
                  <a:srgbClr val="FF0000"/>
                </a:solidFill>
                <a:latin typeface="HP001 4 hàng" panose="020B0603050302020204" pitchFamily="34" charset="0"/>
              </a:rPr>
              <a:t>Cuộc </a:t>
            </a:r>
            <a:r>
              <a:rPr lang="en-US" sz="2800" b="1" dirty="0" err="1">
                <a:solidFill>
                  <a:srgbClr val="FF0000"/>
                </a:solidFill>
                <a:latin typeface="HP001 4 hàng" panose="020B0603050302020204" pitchFamily="34" charset="0"/>
              </a:rPr>
              <a:t>chạy</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đua</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trong</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rừng</a:t>
            </a:r>
            <a:endParaRPr lang="en-US" sz="2800" b="1" dirty="0">
              <a:solidFill>
                <a:srgbClr val="FF0000"/>
              </a:solidFill>
              <a:latin typeface="HP001 4 hàng" panose="020B0603050302020204" pitchFamily="34" charset="0"/>
            </a:endParaRPr>
          </a:p>
        </p:txBody>
      </p:sp>
      <p:pic>
        <p:nvPicPr>
          <p:cNvPr id="34" name="图形 1">
            <a:extLst>
              <a:ext uri="{FF2B5EF4-FFF2-40B4-BE49-F238E27FC236}">
                <a16:creationId xmlns:a16="http://schemas.microsoft.com/office/drawing/2014/main" id="{0DCA3A1B-0514-4DB8-9BEF-21D140AC91A9}"/>
              </a:ext>
            </a:extLst>
          </p:cNvPr>
          <p:cNvPicPr>
            <a:picLocks noChangeAspect="1"/>
          </p:cNvPicPr>
          <p:nvPr/>
        </p:nvPicPr>
        <p:blipFill>
          <a:blip r:embed="rId4"/>
          <a:stretch>
            <a:fillRect/>
          </a:stretch>
        </p:blipFill>
        <p:spPr>
          <a:xfrm>
            <a:off x="455369" y="5229648"/>
            <a:ext cx="959636" cy="1259522"/>
          </a:xfrm>
          <a:prstGeom prst="rect">
            <a:avLst/>
          </a:prstGeom>
        </p:spPr>
      </p:pic>
      <p:pic>
        <p:nvPicPr>
          <p:cNvPr id="35" name="图片 3">
            <a:extLst>
              <a:ext uri="{FF2B5EF4-FFF2-40B4-BE49-F238E27FC236}">
                <a16:creationId xmlns:a16="http://schemas.microsoft.com/office/drawing/2014/main" id="{A14315A1-121C-45A2-9BF8-A92CFC7B9363}"/>
              </a:ext>
            </a:extLst>
          </p:cNvPr>
          <p:cNvPicPr>
            <a:picLocks noChangeAspect="1"/>
          </p:cNvPicPr>
          <p:nvPr/>
        </p:nvPicPr>
        <p:blipFill>
          <a:blip r:embed="rId5"/>
          <a:stretch>
            <a:fillRect/>
          </a:stretch>
        </p:blipFill>
        <p:spPr>
          <a:xfrm>
            <a:off x="1269919" y="5229648"/>
            <a:ext cx="1093303" cy="1424796"/>
          </a:xfrm>
          <a:prstGeom prst="rect">
            <a:avLst/>
          </a:prstGeom>
        </p:spPr>
      </p:pic>
      <p:pic>
        <p:nvPicPr>
          <p:cNvPr id="36" name="图片 8">
            <a:extLst>
              <a:ext uri="{FF2B5EF4-FFF2-40B4-BE49-F238E27FC236}">
                <a16:creationId xmlns:a16="http://schemas.microsoft.com/office/drawing/2014/main" id="{5AD3B545-ED91-4CB8-A131-924B9E612133}"/>
              </a:ext>
            </a:extLst>
          </p:cNvPr>
          <p:cNvPicPr>
            <a:picLocks noChangeAspect="1"/>
          </p:cNvPicPr>
          <p:nvPr/>
        </p:nvPicPr>
        <p:blipFill>
          <a:blip r:embed="rId6"/>
          <a:stretch>
            <a:fillRect/>
          </a:stretch>
        </p:blipFill>
        <p:spPr>
          <a:xfrm>
            <a:off x="2171093" y="5303747"/>
            <a:ext cx="864423" cy="1350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12">
            <a:extLst>
              <a:ext uri="{FF2B5EF4-FFF2-40B4-BE49-F238E27FC236}">
                <a16:creationId xmlns:a16="http://schemas.microsoft.com/office/drawing/2014/main" id="{A182EBFD-6988-4568-9C57-C2D385065574}"/>
              </a:ext>
            </a:extLst>
          </p:cNvPr>
          <p:cNvSpPr/>
          <p:nvPr/>
        </p:nvSpPr>
        <p:spPr>
          <a:xfrm>
            <a:off x="-10718"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2" name="矩形 14">
            <a:extLst>
              <a:ext uri="{FF2B5EF4-FFF2-40B4-BE49-F238E27FC236}">
                <a16:creationId xmlns:a16="http://schemas.microsoft.com/office/drawing/2014/main" id="{C486945D-535C-42BD-AD59-F6DAAE1E4413}"/>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3" name="图片 26">
            <a:extLst>
              <a:ext uri="{FF2B5EF4-FFF2-40B4-BE49-F238E27FC236}">
                <a16:creationId xmlns:a16="http://schemas.microsoft.com/office/drawing/2014/main" id="{B7B44B39-4C89-4E69-86EC-EFE81B557451}"/>
              </a:ext>
            </a:extLst>
          </p:cNvPr>
          <p:cNvPicPr>
            <a:picLocks noChangeAspect="1"/>
          </p:cNvPicPr>
          <p:nvPr/>
        </p:nvPicPr>
        <p:blipFill>
          <a:blip r:embed="rId3"/>
          <a:stretch>
            <a:fillRect/>
          </a:stretch>
        </p:blipFill>
        <p:spPr>
          <a:xfrm>
            <a:off x="10816405" y="5644221"/>
            <a:ext cx="570823" cy="746481"/>
          </a:xfrm>
          <a:prstGeom prst="rect">
            <a:avLst/>
          </a:prstGeom>
        </p:spPr>
      </p:pic>
      <p:pic>
        <p:nvPicPr>
          <p:cNvPr id="34" name="图形 1">
            <a:extLst>
              <a:ext uri="{FF2B5EF4-FFF2-40B4-BE49-F238E27FC236}">
                <a16:creationId xmlns:a16="http://schemas.microsoft.com/office/drawing/2014/main" id="{BD5A7E86-3485-4C25-BE20-2F35EDE3EFF0}"/>
              </a:ext>
            </a:extLst>
          </p:cNvPr>
          <p:cNvPicPr>
            <a:picLocks noChangeAspect="1"/>
          </p:cNvPicPr>
          <p:nvPr/>
        </p:nvPicPr>
        <p:blipFill>
          <a:blip r:embed="rId4"/>
          <a:stretch>
            <a:fillRect/>
          </a:stretch>
        </p:blipFill>
        <p:spPr>
          <a:xfrm>
            <a:off x="5076793" y="3654094"/>
            <a:ext cx="2069540" cy="2716271"/>
          </a:xfrm>
          <a:prstGeom prst="rect">
            <a:avLst/>
          </a:prstGeom>
        </p:spPr>
      </p:pic>
      <p:pic>
        <p:nvPicPr>
          <p:cNvPr id="35" name="图片 3">
            <a:extLst>
              <a:ext uri="{FF2B5EF4-FFF2-40B4-BE49-F238E27FC236}">
                <a16:creationId xmlns:a16="http://schemas.microsoft.com/office/drawing/2014/main" id="{85DA72BF-BBE9-489C-A4FB-D6E7E7DA28EB}"/>
              </a:ext>
            </a:extLst>
          </p:cNvPr>
          <p:cNvPicPr>
            <a:picLocks noChangeAspect="1"/>
          </p:cNvPicPr>
          <p:nvPr/>
        </p:nvPicPr>
        <p:blipFill>
          <a:blip r:embed="rId5"/>
          <a:stretch>
            <a:fillRect/>
          </a:stretch>
        </p:blipFill>
        <p:spPr>
          <a:xfrm>
            <a:off x="6945241" y="3492434"/>
            <a:ext cx="2357806" cy="3072700"/>
          </a:xfrm>
          <a:prstGeom prst="rect">
            <a:avLst/>
          </a:prstGeom>
        </p:spPr>
      </p:pic>
      <p:pic>
        <p:nvPicPr>
          <p:cNvPr id="36" name="图片 8">
            <a:extLst>
              <a:ext uri="{FF2B5EF4-FFF2-40B4-BE49-F238E27FC236}">
                <a16:creationId xmlns:a16="http://schemas.microsoft.com/office/drawing/2014/main" id="{6DAF96F0-8971-46AC-8F65-DECD47A13847}"/>
              </a:ext>
            </a:extLst>
          </p:cNvPr>
          <p:cNvPicPr>
            <a:picLocks noChangeAspect="1"/>
          </p:cNvPicPr>
          <p:nvPr/>
        </p:nvPicPr>
        <p:blipFill>
          <a:blip r:embed="rId6"/>
          <a:stretch>
            <a:fillRect/>
          </a:stretch>
        </p:blipFill>
        <p:spPr>
          <a:xfrm>
            <a:off x="8999600" y="3495730"/>
            <a:ext cx="1864204" cy="2912898"/>
          </a:xfrm>
          <a:prstGeom prst="rect">
            <a:avLst/>
          </a:prstGeom>
        </p:spPr>
      </p:pic>
      <p:pic>
        <p:nvPicPr>
          <p:cNvPr id="37" name="图片 10">
            <a:extLst>
              <a:ext uri="{FF2B5EF4-FFF2-40B4-BE49-F238E27FC236}">
                <a16:creationId xmlns:a16="http://schemas.microsoft.com/office/drawing/2014/main" id="{3DE679AC-FA64-4B57-8606-32673055206C}"/>
              </a:ext>
            </a:extLst>
          </p:cNvPr>
          <p:cNvPicPr>
            <a:picLocks noChangeAspect="1"/>
          </p:cNvPicPr>
          <p:nvPr/>
        </p:nvPicPr>
        <p:blipFill>
          <a:blip r:embed="rId7"/>
          <a:stretch>
            <a:fillRect/>
          </a:stretch>
        </p:blipFill>
        <p:spPr>
          <a:xfrm>
            <a:off x="912725" y="3484943"/>
            <a:ext cx="4115497" cy="3190540"/>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29" name="Oval 28">
            <a:extLst>
              <a:ext uri="{FF2B5EF4-FFF2-40B4-BE49-F238E27FC236}">
                <a16:creationId xmlns:a16="http://schemas.microsoft.com/office/drawing/2014/main" id="{7F36DF47-A815-497C-BDAA-1DAC2400D28D}"/>
              </a:ext>
            </a:extLst>
          </p:cNvPr>
          <p:cNvSpPr/>
          <p:nvPr/>
        </p:nvSpPr>
        <p:spPr>
          <a:xfrm>
            <a:off x="970598" y="1260145"/>
            <a:ext cx="748909" cy="656317"/>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2D81E104-7B2A-4FD2-A202-71EE04E31DE4}"/>
              </a:ext>
            </a:extLst>
          </p:cNvPr>
          <p:cNvSpPr/>
          <p:nvPr/>
        </p:nvSpPr>
        <p:spPr>
          <a:xfrm>
            <a:off x="1179479" y="277744"/>
            <a:ext cx="9922337" cy="3539430"/>
          </a:xfrm>
          <a:prstGeom prst="rect">
            <a:avLst/>
          </a:prstGeom>
        </p:spPr>
        <p:txBody>
          <a:bodyPr wrap="square">
            <a:spAutoFit/>
          </a:bodyPr>
          <a:lstStyle/>
          <a:p>
            <a:pPr algn="just">
              <a:defRPr/>
            </a:pPr>
            <a:r>
              <a:rPr lang="en-US" sz="3200" b="1" dirty="0">
                <a:solidFill>
                  <a:srgbClr val="FF0000"/>
                </a:solidFill>
                <a:latin typeface="Times New Roman" pitchFamily="18" charset="0"/>
                <a:cs typeface="Times New Roman" pitchFamily="18" charset="0"/>
              </a:rPr>
              <a:t>3. </a:t>
            </a:r>
            <a:r>
              <a:rPr lang="vi-VN" sz="3200" b="1" dirty="0">
                <a:solidFill>
                  <a:srgbClr val="FF0000"/>
                </a:solidFill>
                <a:latin typeface="Times New Roman" pitchFamily="18" charset="0"/>
                <a:cs typeface="Times New Roman" pitchFamily="18" charset="0"/>
              </a:rPr>
              <a:t>Ngựa</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Cha đã có lời khuyên gì dành cho đứa con </a:t>
            </a:r>
            <a:endParaRPr lang="en-US" sz="3200" b="1" dirty="0">
              <a:solidFill>
                <a:srgbClr val="FF0000"/>
              </a:solidFill>
              <a:latin typeface="Times New Roman" pitchFamily="18" charset="0"/>
              <a:cs typeface="Times New Roman" pitchFamily="18" charset="0"/>
            </a:endParaRPr>
          </a:p>
          <a:p>
            <a:pPr algn="just">
              <a:defRPr/>
            </a:pPr>
            <a:r>
              <a:rPr lang="vi-VN" sz="3200" b="1" dirty="0">
                <a:solidFill>
                  <a:srgbClr val="FF0000"/>
                </a:solidFill>
                <a:latin typeface="Times New Roman" pitchFamily="18" charset="0"/>
                <a:cs typeface="Times New Roman" pitchFamily="18" charset="0"/>
              </a:rPr>
              <a:t>của mình?</a:t>
            </a:r>
          </a:p>
          <a:p>
            <a:pPr algn="just">
              <a:defRPr/>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Ngựa</a:t>
            </a:r>
            <a:r>
              <a:rPr lang="en-US" sz="3200" b="1" dirty="0">
                <a:latin typeface="Times New Roman" pitchFamily="18" charset="0"/>
                <a:cs typeface="Times New Roman" pitchFamily="18" charset="0"/>
              </a:rPr>
              <a:t> cha </a:t>
            </a:r>
            <a:r>
              <a:rPr lang="en-US" sz="3200" b="1" dirty="0" err="1">
                <a:latin typeface="Times New Roman" pitchFamily="18" charset="0"/>
                <a:cs typeface="Times New Roman" pitchFamily="18" charset="0"/>
              </a:rPr>
              <a:t>khuyên</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nên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a:t>
            </a:r>
            <a:r>
              <a:rPr lang="en-US" sz="3200" b="1" dirty="0">
                <a:latin typeface="Times New Roman" pitchFamily="18" charset="0"/>
                <a:cs typeface="Times New Roman" pitchFamily="18" charset="0"/>
              </a:rPr>
              <a:t> sang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chiếc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chắc</a:t>
            </a:r>
            <a:r>
              <a:rPr lang="en-US" sz="3200" b="1" dirty="0">
                <a:latin typeface="Times New Roman" pitchFamily="18" charset="0"/>
                <a:cs typeface="Times New Roman" pitchFamily="18" charset="0"/>
              </a:rPr>
              <a:t>.</a:t>
            </a:r>
          </a:p>
          <a:p>
            <a:pPr algn="just">
              <a:defRPr/>
            </a:pP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Ngựa</a:t>
            </a:r>
            <a:r>
              <a:rPr lang="en-US" sz="3200" b="1" dirty="0">
                <a:latin typeface="Times New Roman" pitchFamily="18" charset="0"/>
                <a:cs typeface="Times New Roman" pitchFamily="18" charset="0"/>
              </a:rPr>
              <a:t> cha </a:t>
            </a:r>
            <a:r>
              <a:rPr lang="en-US" sz="3200" b="1" dirty="0" err="1">
                <a:latin typeface="Times New Roman" pitchFamily="18" charset="0"/>
                <a:cs typeface="Times New Roman" pitchFamily="18" charset="0"/>
              </a:rPr>
              <a:t>khuyên</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phải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tự</a:t>
            </a:r>
            <a:r>
              <a:rPr lang="en-US" sz="3200" b="1" dirty="0">
                <a:latin typeface="Times New Roman" pitchFamily="18" charset="0"/>
                <a:cs typeface="Times New Roman" pitchFamily="18" charset="0"/>
              </a:rPr>
              <a:t> tin.</a:t>
            </a:r>
          </a:p>
          <a:p>
            <a:pPr algn="just">
              <a:defRPr/>
            </a:pP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Ngựa</a:t>
            </a:r>
            <a:r>
              <a:rPr lang="en-US" sz="3200" b="1" dirty="0">
                <a:latin typeface="Times New Roman" pitchFamily="18" charset="0"/>
                <a:cs typeface="Times New Roman" pitchFamily="18" charset="0"/>
              </a:rPr>
              <a:t> cha </a:t>
            </a:r>
            <a:r>
              <a:rPr lang="en-US" sz="3200" b="1" dirty="0" err="1">
                <a:latin typeface="Times New Roman" pitchFamily="18" charset="0"/>
                <a:cs typeface="Times New Roman" pitchFamily="18" charset="0"/>
              </a:rPr>
              <a:t>khuyên</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sửa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của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chưa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77885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12">
            <a:extLst>
              <a:ext uri="{FF2B5EF4-FFF2-40B4-BE49-F238E27FC236}">
                <a16:creationId xmlns:a16="http://schemas.microsoft.com/office/drawing/2014/main" id="{A182EBFD-6988-4568-9C57-C2D385065574}"/>
              </a:ext>
            </a:extLst>
          </p:cNvPr>
          <p:cNvSpPr/>
          <p:nvPr/>
        </p:nvSpPr>
        <p:spPr>
          <a:xfrm>
            <a:off x="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2" name="矩形 14">
            <a:extLst>
              <a:ext uri="{FF2B5EF4-FFF2-40B4-BE49-F238E27FC236}">
                <a16:creationId xmlns:a16="http://schemas.microsoft.com/office/drawing/2014/main" id="{C486945D-535C-42BD-AD59-F6DAAE1E4413}"/>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3" name="图片 26">
            <a:extLst>
              <a:ext uri="{FF2B5EF4-FFF2-40B4-BE49-F238E27FC236}">
                <a16:creationId xmlns:a16="http://schemas.microsoft.com/office/drawing/2014/main" id="{B7B44B39-4C89-4E69-86EC-EFE81B557451}"/>
              </a:ext>
            </a:extLst>
          </p:cNvPr>
          <p:cNvPicPr>
            <a:picLocks noChangeAspect="1"/>
          </p:cNvPicPr>
          <p:nvPr/>
        </p:nvPicPr>
        <p:blipFill>
          <a:blip r:embed="rId3"/>
          <a:stretch>
            <a:fillRect/>
          </a:stretch>
        </p:blipFill>
        <p:spPr>
          <a:xfrm>
            <a:off x="10816405" y="5644221"/>
            <a:ext cx="570823" cy="746481"/>
          </a:xfrm>
          <a:prstGeom prst="rect">
            <a:avLst/>
          </a:prstGeom>
        </p:spPr>
      </p:pic>
      <p:pic>
        <p:nvPicPr>
          <p:cNvPr id="34" name="图形 1">
            <a:extLst>
              <a:ext uri="{FF2B5EF4-FFF2-40B4-BE49-F238E27FC236}">
                <a16:creationId xmlns:a16="http://schemas.microsoft.com/office/drawing/2014/main" id="{BD5A7E86-3485-4C25-BE20-2F35EDE3EFF0}"/>
              </a:ext>
            </a:extLst>
          </p:cNvPr>
          <p:cNvPicPr>
            <a:picLocks noChangeAspect="1"/>
          </p:cNvPicPr>
          <p:nvPr/>
        </p:nvPicPr>
        <p:blipFill>
          <a:blip r:embed="rId4"/>
          <a:stretch>
            <a:fillRect/>
          </a:stretch>
        </p:blipFill>
        <p:spPr>
          <a:xfrm>
            <a:off x="5076793" y="3654094"/>
            <a:ext cx="2069540" cy="2716271"/>
          </a:xfrm>
          <a:prstGeom prst="rect">
            <a:avLst/>
          </a:prstGeom>
        </p:spPr>
      </p:pic>
      <p:pic>
        <p:nvPicPr>
          <p:cNvPr id="35" name="图片 3">
            <a:extLst>
              <a:ext uri="{FF2B5EF4-FFF2-40B4-BE49-F238E27FC236}">
                <a16:creationId xmlns:a16="http://schemas.microsoft.com/office/drawing/2014/main" id="{85DA72BF-BBE9-489C-A4FB-D6E7E7DA28EB}"/>
              </a:ext>
            </a:extLst>
          </p:cNvPr>
          <p:cNvPicPr>
            <a:picLocks noChangeAspect="1"/>
          </p:cNvPicPr>
          <p:nvPr/>
        </p:nvPicPr>
        <p:blipFill>
          <a:blip r:embed="rId5"/>
          <a:stretch>
            <a:fillRect/>
          </a:stretch>
        </p:blipFill>
        <p:spPr>
          <a:xfrm>
            <a:off x="6945241" y="3492434"/>
            <a:ext cx="2357806" cy="3072700"/>
          </a:xfrm>
          <a:prstGeom prst="rect">
            <a:avLst/>
          </a:prstGeom>
        </p:spPr>
      </p:pic>
      <p:pic>
        <p:nvPicPr>
          <p:cNvPr id="36" name="图片 8">
            <a:extLst>
              <a:ext uri="{FF2B5EF4-FFF2-40B4-BE49-F238E27FC236}">
                <a16:creationId xmlns:a16="http://schemas.microsoft.com/office/drawing/2014/main" id="{6DAF96F0-8971-46AC-8F65-DECD47A13847}"/>
              </a:ext>
            </a:extLst>
          </p:cNvPr>
          <p:cNvPicPr>
            <a:picLocks noChangeAspect="1"/>
          </p:cNvPicPr>
          <p:nvPr/>
        </p:nvPicPr>
        <p:blipFill>
          <a:blip r:embed="rId6"/>
          <a:stretch>
            <a:fillRect/>
          </a:stretch>
        </p:blipFill>
        <p:spPr>
          <a:xfrm>
            <a:off x="8999600" y="3495730"/>
            <a:ext cx="1864204" cy="2912898"/>
          </a:xfrm>
          <a:prstGeom prst="rect">
            <a:avLst/>
          </a:prstGeom>
        </p:spPr>
      </p:pic>
      <p:pic>
        <p:nvPicPr>
          <p:cNvPr id="37" name="图片 10">
            <a:extLst>
              <a:ext uri="{FF2B5EF4-FFF2-40B4-BE49-F238E27FC236}">
                <a16:creationId xmlns:a16="http://schemas.microsoft.com/office/drawing/2014/main" id="{3DE679AC-FA64-4B57-8606-32673055206C}"/>
              </a:ext>
            </a:extLst>
          </p:cNvPr>
          <p:cNvPicPr>
            <a:picLocks noChangeAspect="1"/>
          </p:cNvPicPr>
          <p:nvPr/>
        </p:nvPicPr>
        <p:blipFill>
          <a:blip r:embed="rId7"/>
          <a:stretch>
            <a:fillRect/>
          </a:stretch>
        </p:blipFill>
        <p:spPr>
          <a:xfrm>
            <a:off x="883868" y="3311116"/>
            <a:ext cx="4115497" cy="3190540"/>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29" name="Oval 28">
            <a:extLst>
              <a:ext uri="{FF2B5EF4-FFF2-40B4-BE49-F238E27FC236}">
                <a16:creationId xmlns:a16="http://schemas.microsoft.com/office/drawing/2014/main" id="{7F36DF47-A815-497C-BDAA-1DAC2400D28D}"/>
              </a:ext>
            </a:extLst>
          </p:cNvPr>
          <p:cNvSpPr/>
          <p:nvPr/>
        </p:nvSpPr>
        <p:spPr>
          <a:xfrm>
            <a:off x="676785" y="1949272"/>
            <a:ext cx="748909" cy="656317"/>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4399FC90-6CF9-4CF8-8422-160DCE96A357}"/>
              </a:ext>
            </a:extLst>
          </p:cNvPr>
          <p:cNvSpPr/>
          <p:nvPr/>
        </p:nvSpPr>
        <p:spPr>
          <a:xfrm>
            <a:off x="912725" y="292866"/>
            <a:ext cx="10602490" cy="2958502"/>
          </a:xfrm>
          <a:prstGeom prst="rect">
            <a:avLst/>
          </a:prstGeom>
        </p:spPr>
        <p:txBody>
          <a:bodyPr wrap="square">
            <a:spAutoFit/>
          </a:bodyPr>
          <a:lstStyle/>
          <a:p>
            <a:pPr algn="just">
              <a:lnSpc>
                <a:spcPct val="150000"/>
              </a:lnSpc>
              <a:defRPr/>
            </a:pPr>
            <a:r>
              <a:rPr lang="en-US" sz="3200" b="1" dirty="0">
                <a:solidFill>
                  <a:srgbClr val="FF0000"/>
                </a:solidFill>
                <a:latin typeface="Times New Roman" pitchFamily="18" charset="0"/>
                <a:cs typeface="Times New Roman" pitchFamily="18" charset="0"/>
              </a:rPr>
              <a:t>4. </a:t>
            </a:r>
            <a:r>
              <a:rPr lang="vi-VN" sz="3200" b="1" dirty="0">
                <a:solidFill>
                  <a:srgbClr val="FF0000"/>
                </a:solidFill>
                <a:latin typeface="Times New Roman" pitchFamily="18" charset="0"/>
                <a:cs typeface="Times New Roman" pitchFamily="18" charset="0"/>
              </a:rPr>
              <a:t>Ngựa Con đã làm gì khi chiếc móng bị gãy?</a:t>
            </a:r>
          </a:p>
          <a:p>
            <a:pPr algn="just">
              <a:lnSpc>
                <a:spcPct val="150000"/>
              </a:lnSpc>
              <a:defRPr/>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Vẫn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chạy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đích</a:t>
            </a:r>
            <a:r>
              <a:rPr lang="en-US" sz="3200" b="1" dirty="0">
                <a:latin typeface="Times New Roman" pitchFamily="18" charset="0"/>
                <a:cs typeface="Times New Roman" pitchFamily="18" charset="0"/>
              </a:rPr>
              <a:t>.</a:t>
            </a:r>
          </a:p>
          <a:p>
            <a:pPr algn="just">
              <a:lnSpc>
                <a:spcPct val="150000"/>
              </a:lnSpc>
              <a:defRPr/>
            </a:pP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Dừng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hẳn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vì</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lời</a:t>
            </a:r>
            <a:r>
              <a:rPr lang="en-US" sz="3200" b="1" dirty="0">
                <a:latin typeface="Times New Roman" pitchFamily="18" charset="0"/>
                <a:cs typeface="Times New Roman" pitchFamily="18" charset="0"/>
              </a:rPr>
              <a:t> cha </a:t>
            </a:r>
            <a:r>
              <a:rPr lang="en-US" sz="3200" b="1" dirty="0" err="1">
                <a:latin typeface="Times New Roman" pitchFamily="18" charset="0"/>
                <a:cs typeface="Times New Roman" pitchFamily="18" charset="0"/>
              </a:rPr>
              <a:t>dặn</a:t>
            </a:r>
            <a:r>
              <a:rPr lang="en-US" sz="3200" b="1" dirty="0">
                <a:latin typeface="Times New Roman" pitchFamily="18" charset="0"/>
                <a:cs typeface="Times New Roman" pitchFamily="18" charset="0"/>
              </a:rPr>
              <a:t>.</a:t>
            </a:r>
          </a:p>
          <a:p>
            <a:pPr algn="just">
              <a:lnSpc>
                <a:spcPct val="150000"/>
              </a:lnSpc>
              <a:defRPr/>
            </a:pP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Ghen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vừa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chạy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vụt</a:t>
            </a:r>
            <a:r>
              <a:rPr lang="en-US" sz="3200" b="1" dirty="0">
                <a:latin typeface="Times New Roman" pitchFamily="18" charset="0"/>
                <a:cs typeface="Times New Roman" pitchFamily="18" charset="0"/>
              </a:rPr>
              <a:t> qua </a:t>
            </a:r>
            <a:r>
              <a:rPr lang="en-US" sz="3200" b="1" dirty="0" err="1">
                <a:latin typeface="Times New Roman" pitchFamily="18" charset="0"/>
                <a:cs typeface="Times New Roman" pitchFamily="18" charset="0"/>
              </a:rPr>
              <a:t>trước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43808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 calcmode="lin" valueType="num">
                                      <p:cBhvr>
                                        <p:cTn id="28"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 calcmode="lin" valueType="num">
                                      <p:cBhvr>
                                        <p:cTn id="35" dur="5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6">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12">
            <a:extLst>
              <a:ext uri="{FF2B5EF4-FFF2-40B4-BE49-F238E27FC236}">
                <a16:creationId xmlns:a16="http://schemas.microsoft.com/office/drawing/2014/main" id="{A182EBFD-6988-4568-9C57-C2D385065574}"/>
              </a:ext>
            </a:extLst>
          </p:cNvPr>
          <p:cNvSpPr/>
          <p:nvPr/>
        </p:nvSpPr>
        <p:spPr>
          <a:xfrm>
            <a:off x="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2" name="矩形 14">
            <a:extLst>
              <a:ext uri="{FF2B5EF4-FFF2-40B4-BE49-F238E27FC236}">
                <a16:creationId xmlns:a16="http://schemas.microsoft.com/office/drawing/2014/main" id="{C486945D-535C-42BD-AD59-F6DAAE1E4413}"/>
              </a:ext>
            </a:extLst>
          </p:cNvPr>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3" name="图片 26">
            <a:extLst>
              <a:ext uri="{FF2B5EF4-FFF2-40B4-BE49-F238E27FC236}">
                <a16:creationId xmlns:a16="http://schemas.microsoft.com/office/drawing/2014/main" id="{B7B44B39-4C89-4E69-86EC-EFE81B557451}"/>
              </a:ext>
            </a:extLst>
          </p:cNvPr>
          <p:cNvPicPr>
            <a:picLocks noChangeAspect="1"/>
          </p:cNvPicPr>
          <p:nvPr/>
        </p:nvPicPr>
        <p:blipFill>
          <a:blip r:embed="rId3"/>
          <a:stretch>
            <a:fillRect/>
          </a:stretch>
        </p:blipFill>
        <p:spPr>
          <a:xfrm>
            <a:off x="10816405" y="5644221"/>
            <a:ext cx="570823" cy="746481"/>
          </a:xfrm>
          <a:prstGeom prst="rect">
            <a:avLst/>
          </a:prstGeom>
        </p:spPr>
      </p:pic>
      <p:pic>
        <p:nvPicPr>
          <p:cNvPr id="34" name="图形 1">
            <a:extLst>
              <a:ext uri="{FF2B5EF4-FFF2-40B4-BE49-F238E27FC236}">
                <a16:creationId xmlns:a16="http://schemas.microsoft.com/office/drawing/2014/main" id="{BD5A7E86-3485-4C25-BE20-2F35EDE3EFF0}"/>
              </a:ext>
            </a:extLst>
          </p:cNvPr>
          <p:cNvPicPr>
            <a:picLocks noChangeAspect="1"/>
          </p:cNvPicPr>
          <p:nvPr/>
        </p:nvPicPr>
        <p:blipFill>
          <a:blip r:embed="rId4"/>
          <a:stretch>
            <a:fillRect/>
          </a:stretch>
        </p:blipFill>
        <p:spPr>
          <a:xfrm>
            <a:off x="5076793" y="3654094"/>
            <a:ext cx="2069540" cy="2716271"/>
          </a:xfrm>
          <a:prstGeom prst="rect">
            <a:avLst/>
          </a:prstGeom>
        </p:spPr>
      </p:pic>
      <p:pic>
        <p:nvPicPr>
          <p:cNvPr id="35" name="图片 3">
            <a:extLst>
              <a:ext uri="{FF2B5EF4-FFF2-40B4-BE49-F238E27FC236}">
                <a16:creationId xmlns:a16="http://schemas.microsoft.com/office/drawing/2014/main" id="{85DA72BF-BBE9-489C-A4FB-D6E7E7DA28EB}"/>
              </a:ext>
            </a:extLst>
          </p:cNvPr>
          <p:cNvPicPr>
            <a:picLocks noChangeAspect="1"/>
          </p:cNvPicPr>
          <p:nvPr/>
        </p:nvPicPr>
        <p:blipFill>
          <a:blip r:embed="rId5"/>
          <a:stretch>
            <a:fillRect/>
          </a:stretch>
        </p:blipFill>
        <p:spPr>
          <a:xfrm>
            <a:off x="6945241" y="3492434"/>
            <a:ext cx="2357806" cy="3072700"/>
          </a:xfrm>
          <a:prstGeom prst="rect">
            <a:avLst/>
          </a:prstGeom>
        </p:spPr>
      </p:pic>
      <p:pic>
        <p:nvPicPr>
          <p:cNvPr id="36" name="图片 8">
            <a:extLst>
              <a:ext uri="{FF2B5EF4-FFF2-40B4-BE49-F238E27FC236}">
                <a16:creationId xmlns:a16="http://schemas.microsoft.com/office/drawing/2014/main" id="{6DAF96F0-8971-46AC-8F65-DECD47A13847}"/>
              </a:ext>
            </a:extLst>
          </p:cNvPr>
          <p:cNvPicPr>
            <a:picLocks noChangeAspect="1"/>
          </p:cNvPicPr>
          <p:nvPr/>
        </p:nvPicPr>
        <p:blipFill>
          <a:blip r:embed="rId6"/>
          <a:stretch>
            <a:fillRect/>
          </a:stretch>
        </p:blipFill>
        <p:spPr>
          <a:xfrm>
            <a:off x="8999600" y="3495730"/>
            <a:ext cx="1864204" cy="2912898"/>
          </a:xfrm>
          <a:prstGeom prst="rect">
            <a:avLst/>
          </a:prstGeom>
        </p:spPr>
      </p:pic>
      <p:pic>
        <p:nvPicPr>
          <p:cNvPr id="37" name="图片 10">
            <a:extLst>
              <a:ext uri="{FF2B5EF4-FFF2-40B4-BE49-F238E27FC236}">
                <a16:creationId xmlns:a16="http://schemas.microsoft.com/office/drawing/2014/main" id="{3DE679AC-FA64-4B57-8606-32673055206C}"/>
              </a:ext>
            </a:extLst>
          </p:cNvPr>
          <p:cNvPicPr>
            <a:picLocks noChangeAspect="1"/>
          </p:cNvPicPr>
          <p:nvPr/>
        </p:nvPicPr>
        <p:blipFill>
          <a:blip r:embed="rId7"/>
          <a:stretch>
            <a:fillRect/>
          </a:stretch>
        </p:blipFill>
        <p:spPr>
          <a:xfrm>
            <a:off x="883868" y="3311116"/>
            <a:ext cx="4115497" cy="3190540"/>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29" name="Oval 28">
            <a:extLst>
              <a:ext uri="{FF2B5EF4-FFF2-40B4-BE49-F238E27FC236}">
                <a16:creationId xmlns:a16="http://schemas.microsoft.com/office/drawing/2014/main" id="{7F36DF47-A815-497C-BDAA-1DAC2400D28D}"/>
              </a:ext>
            </a:extLst>
          </p:cNvPr>
          <p:cNvSpPr/>
          <p:nvPr/>
        </p:nvSpPr>
        <p:spPr>
          <a:xfrm>
            <a:off x="901760" y="2706913"/>
            <a:ext cx="748909" cy="656317"/>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B473E000-6973-48D9-9391-C5952DF9513E}"/>
              </a:ext>
            </a:extLst>
          </p:cNvPr>
          <p:cNvSpPr/>
          <p:nvPr/>
        </p:nvSpPr>
        <p:spPr>
          <a:xfrm>
            <a:off x="1054915" y="334236"/>
            <a:ext cx="11025278" cy="2958502"/>
          </a:xfrm>
          <a:prstGeom prst="rect">
            <a:avLst/>
          </a:prstGeom>
        </p:spPr>
        <p:txBody>
          <a:bodyPr wrap="square">
            <a:spAutoFit/>
          </a:bodyPr>
          <a:lstStyle/>
          <a:p>
            <a:pPr algn="just">
              <a:lnSpc>
                <a:spcPct val="150000"/>
              </a:lnSpc>
              <a:defRPr/>
            </a:pPr>
            <a:r>
              <a:rPr lang="en-US" sz="3200" b="1" dirty="0">
                <a:solidFill>
                  <a:srgbClr val="FF0000"/>
                </a:solidFill>
                <a:latin typeface="Times New Roman" pitchFamily="18" charset="0"/>
                <a:cs typeface="Times New Roman" pitchFamily="18" charset="0"/>
              </a:rPr>
              <a:t>5</a:t>
            </a:r>
            <a:r>
              <a:rPr lang="vi-VN" sz="3200" b="1" dirty="0">
                <a:solidFill>
                  <a:srgbClr val="FF0000"/>
                </a:solidFill>
                <a:latin typeface="Times New Roman" pitchFamily="18" charset="0"/>
                <a:cs typeface="Times New Roman" pitchFamily="18" charset="0"/>
              </a:rPr>
              <a:t>. Ngựa Con đã rút ra bài học gì sau cuộc chạy đua ?</a:t>
            </a:r>
          </a:p>
          <a:p>
            <a:pPr algn="just">
              <a:lnSpc>
                <a:spcPct val="150000"/>
              </a:lnSpc>
              <a:defRPr/>
            </a:pPr>
            <a:r>
              <a:rPr lang="en-US" sz="3200" b="1" dirty="0">
                <a:latin typeface="Times New Roman" pitchFamily="18" charset="0"/>
                <a:cs typeface="Times New Roman" pitchFamily="18" charset="0"/>
              </a:rPr>
              <a:t>a.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coi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thủ</a:t>
            </a:r>
            <a:r>
              <a:rPr lang="en-US" sz="3200" b="1" dirty="0">
                <a:latin typeface="Times New Roman" pitchFamily="18" charset="0"/>
                <a:cs typeface="Times New Roman" pitchFamily="18" charset="0"/>
              </a:rPr>
              <a:t>.</a:t>
            </a:r>
          </a:p>
          <a:p>
            <a:pPr algn="just">
              <a:lnSpc>
                <a:spcPct val="150000"/>
              </a:lnSpc>
              <a:defRPr/>
            </a:pPr>
            <a:r>
              <a:rPr lang="en-US" sz="3200" b="1" dirty="0">
                <a:latin typeface="Times New Roman" pitchFamily="18" charset="0"/>
                <a:cs typeface="Times New Roman" pitchFamily="18" charset="0"/>
              </a:rPr>
              <a:t>b.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coi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trọng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đẹp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ngoài</a:t>
            </a:r>
            <a:r>
              <a:rPr lang="en-US" sz="3200" b="1" dirty="0">
                <a:latin typeface="Times New Roman" pitchFamily="18" charset="0"/>
                <a:cs typeface="Times New Roman" pitchFamily="18" charset="0"/>
              </a:rPr>
              <a:t>.</a:t>
            </a:r>
          </a:p>
          <a:p>
            <a:pPr algn="just">
              <a:lnSpc>
                <a:spcPct val="150000"/>
              </a:lnSpc>
              <a:defRPr/>
            </a:pPr>
            <a:r>
              <a:rPr lang="en-US" sz="3200" b="1" dirty="0">
                <a:latin typeface="Times New Roman" pitchFamily="18" charset="0"/>
                <a:cs typeface="Times New Roman" pitchFamily="18" charset="0"/>
              </a:rPr>
              <a:t>c.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25424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0718"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10" name="图片 9"/>
          <p:cNvPicPr>
            <a:picLocks noChangeAspect="1"/>
          </p:cNvPicPr>
          <p:nvPr/>
        </p:nvPicPr>
        <p:blipFill>
          <a:blip r:embed="rId9"/>
          <a:stretch>
            <a:fillRect/>
          </a:stretch>
        </p:blipFill>
        <p:spPr>
          <a:xfrm>
            <a:off x="10597715" y="369711"/>
            <a:ext cx="647842" cy="508125"/>
          </a:xfrm>
          <a:prstGeom prst="rect">
            <a:avLst/>
          </a:prstGeom>
        </p:spPr>
      </p:pic>
      <p:pic>
        <p:nvPicPr>
          <p:cNvPr id="50" name="图片 49"/>
          <p:cNvPicPr>
            <a:picLocks noChangeAspect="1"/>
          </p:cNvPicPr>
          <p:nvPr/>
        </p:nvPicPr>
        <p:blipFill>
          <a:blip r:embed="rId9"/>
          <a:stretch>
            <a:fillRect/>
          </a:stretch>
        </p:blipFill>
        <p:spPr>
          <a:xfrm>
            <a:off x="9704144" y="652931"/>
            <a:ext cx="647842" cy="508125"/>
          </a:xfrm>
          <a:prstGeom prst="rect">
            <a:avLst/>
          </a:prstGeom>
        </p:spPr>
      </p:pic>
      <p:sp>
        <p:nvSpPr>
          <p:cNvPr id="29" name="Freeform 5">
            <a:extLst>
              <a:ext uri="{FF2B5EF4-FFF2-40B4-BE49-F238E27FC236}">
                <a16:creationId xmlns:a16="http://schemas.microsoft.com/office/drawing/2014/main" id="{FDA11D0F-A600-41B9-8B8E-77D0BDE67E19}"/>
              </a:ext>
            </a:extLst>
          </p:cNvPr>
          <p:cNvSpPr/>
          <p:nvPr/>
        </p:nvSpPr>
        <p:spPr bwMode="auto">
          <a:xfrm>
            <a:off x="1562624" y="14203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defRPr/>
            </a:pPr>
            <a:endParaRPr lang="en-US" b="1" dirty="0">
              <a:ln>
                <a:solidFill>
                  <a:srgbClr val="FF0000"/>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图形 1"/>
          <p:cNvPicPr>
            <a:picLocks noChangeAspect="1"/>
          </p:cNvPicPr>
          <p:nvPr/>
        </p:nvPicPr>
        <p:blipFill>
          <a:blip r:embed="rId10"/>
          <a:stretch>
            <a:fillRect/>
          </a:stretch>
        </p:blipFill>
        <p:spPr>
          <a:xfrm>
            <a:off x="5295047" y="4012395"/>
            <a:ext cx="1851285" cy="2429811"/>
          </a:xfrm>
          <a:prstGeom prst="rect">
            <a:avLst/>
          </a:prstGeom>
        </p:spPr>
      </p:pic>
      <p:pic>
        <p:nvPicPr>
          <p:cNvPr id="4" name="图片 3"/>
          <p:cNvPicPr>
            <a:picLocks noChangeAspect="1"/>
          </p:cNvPicPr>
          <p:nvPr/>
        </p:nvPicPr>
        <p:blipFill>
          <a:blip r:embed="rId11"/>
          <a:stretch>
            <a:fillRect/>
          </a:stretch>
        </p:blipFill>
        <p:spPr>
          <a:xfrm>
            <a:off x="6949101" y="3852974"/>
            <a:ext cx="2109150" cy="2748651"/>
          </a:xfrm>
          <a:prstGeom prst="rect">
            <a:avLst/>
          </a:prstGeom>
        </p:spPr>
      </p:pic>
      <p:pic>
        <p:nvPicPr>
          <p:cNvPr id="9" name="图片 8"/>
          <p:cNvPicPr>
            <a:picLocks noChangeAspect="1"/>
          </p:cNvPicPr>
          <p:nvPr/>
        </p:nvPicPr>
        <p:blipFill>
          <a:blip r:embed="rId12"/>
          <a:stretch>
            <a:fillRect/>
          </a:stretch>
        </p:blipFill>
        <p:spPr>
          <a:xfrm>
            <a:off x="8764413" y="4047392"/>
            <a:ext cx="1667604" cy="2605702"/>
          </a:xfrm>
          <a:prstGeom prst="rect">
            <a:avLst/>
          </a:prstGeom>
        </p:spPr>
      </p:pic>
      <p:pic>
        <p:nvPicPr>
          <p:cNvPr id="11" name="图片 10"/>
          <p:cNvPicPr>
            <a:picLocks noChangeAspect="1"/>
          </p:cNvPicPr>
          <p:nvPr/>
        </p:nvPicPr>
        <p:blipFill>
          <a:blip r:embed="rId13"/>
          <a:stretch>
            <a:fillRect/>
          </a:stretch>
        </p:blipFill>
        <p:spPr>
          <a:xfrm>
            <a:off x="627023" y="3525430"/>
            <a:ext cx="4115497" cy="3190540"/>
          </a:xfrm>
          <a:prstGeom prst="rect">
            <a:avLst/>
          </a:prstGeom>
        </p:spPr>
      </p:pic>
      <p:sp>
        <p:nvSpPr>
          <p:cNvPr id="32" name="Rectangle 31">
            <a:extLst>
              <a:ext uri="{FF2B5EF4-FFF2-40B4-BE49-F238E27FC236}">
                <a16:creationId xmlns:a16="http://schemas.microsoft.com/office/drawing/2014/main" id="{6B3FFE71-5156-457B-A702-CC21D446ADBE}"/>
              </a:ext>
            </a:extLst>
          </p:cNvPr>
          <p:cNvSpPr/>
          <p:nvPr/>
        </p:nvSpPr>
        <p:spPr>
          <a:xfrm>
            <a:off x="3561196" y="1852470"/>
            <a:ext cx="6026540" cy="1815882"/>
          </a:xfrm>
          <a:prstGeom prst="rect">
            <a:avLst/>
          </a:prstGeom>
        </p:spPr>
        <p:txBody>
          <a:bodyPr wrap="square">
            <a:spAutoFit/>
          </a:bodyPr>
          <a:lstStyle/>
          <a:p>
            <a:pPr>
              <a:defRPr/>
            </a:pP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Đọc</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nhiều</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lần</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nội</a:t>
            </a:r>
            <a:r>
              <a:rPr lang="en-US" sz="2800" b="1" dirty="0">
                <a:ln>
                  <a:solidFill>
                    <a:srgbClr val="000099"/>
                  </a:solidFill>
                </a:ln>
                <a:solidFill>
                  <a:srgbClr val="000099"/>
                </a:solidFill>
                <a:latin typeface="Times New Roman" pitchFamily="18" charset="0"/>
                <a:cs typeface="Times New Roman" pitchFamily="18" charset="0"/>
              </a:rPr>
              <a:t> dung </a:t>
            </a:r>
            <a:r>
              <a:rPr lang="en-US" sz="2800" b="1" dirty="0" err="1">
                <a:ln>
                  <a:solidFill>
                    <a:srgbClr val="000099"/>
                  </a:solidFill>
                </a:ln>
                <a:solidFill>
                  <a:srgbClr val="000099"/>
                </a:solidFill>
                <a:latin typeface="Times New Roman" pitchFamily="18" charset="0"/>
                <a:cs typeface="Times New Roman" pitchFamily="18" charset="0"/>
              </a:rPr>
              <a:t>bài</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tập</a:t>
            </a:r>
            <a:r>
              <a:rPr lang="en-US" sz="2800" b="1" dirty="0">
                <a:ln>
                  <a:solidFill>
                    <a:srgbClr val="000099"/>
                  </a:solidFill>
                </a:ln>
                <a:solidFill>
                  <a:srgbClr val="000099"/>
                </a:solidFill>
                <a:latin typeface="Times New Roman" pitchFamily="18" charset="0"/>
                <a:cs typeface="Times New Roman" pitchFamily="18" charset="0"/>
              </a:rPr>
              <a:t> </a:t>
            </a:r>
            <a:r>
              <a:rPr lang="en-US" sz="2800" b="1" dirty="0" err="1">
                <a:ln>
                  <a:solidFill>
                    <a:srgbClr val="000099"/>
                  </a:solidFill>
                </a:ln>
                <a:solidFill>
                  <a:srgbClr val="000099"/>
                </a:solidFill>
                <a:latin typeface="Times New Roman" pitchFamily="18" charset="0"/>
                <a:cs typeface="Times New Roman" pitchFamily="18" charset="0"/>
              </a:rPr>
              <a:t>đọc</a:t>
            </a:r>
            <a:r>
              <a:rPr lang="en-US" sz="2800" b="1" dirty="0">
                <a:ln>
                  <a:solidFill>
                    <a:srgbClr val="000099"/>
                  </a:solidFill>
                </a:ln>
                <a:solidFill>
                  <a:srgbClr val="000099"/>
                </a:solidFill>
                <a:latin typeface="Times New Roman" pitchFamily="18" charset="0"/>
                <a:cs typeface="Times New Roman" pitchFamily="18" charset="0"/>
              </a:rPr>
              <a:t>.</a:t>
            </a:r>
          </a:p>
          <a:p>
            <a:pPr>
              <a:defRPr/>
            </a:pP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Trả</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lời</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lại</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các</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câu</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hỏi</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đã</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 </a:t>
            </a:r>
            <a:r>
              <a:rPr lang="en-US" sz="2800" b="1" dirty="0" err="1">
                <a:ln>
                  <a:solidFill>
                    <a:schemeClr val="accent6">
                      <a:lumMod val="50000"/>
                    </a:schemeClr>
                  </a:solidFill>
                </a:ln>
                <a:solidFill>
                  <a:schemeClr val="accent6">
                    <a:lumMod val="50000"/>
                  </a:schemeClr>
                </a:solidFill>
                <a:latin typeface="Times New Roman" pitchFamily="18" charset="0"/>
                <a:cs typeface="Times New Roman" pitchFamily="18" charset="0"/>
              </a:rPr>
              <a:t>học</a:t>
            </a:r>
            <a:r>
              <a:rPr lang="en-US" sz="2800" b="1" dirty="0">
                <a:ln>
                  <a:solidFill>
                    <a:schemeClr val="accent6">
                      <a:lumMod val="50000"/>
                    </a:schemeClr>
                  </a:solidFill>
                </a:ln>
                <a:solidFill>
                  <a:schemeClr val="accent6">
                    <a:lumMod val="50000"/>
                  </a:schemeClr>
                </a:solidFill>
                <a:latin typeface="Times New Roman" pitchFamily="18" charset="0"/>
                <a:cs typeface="Times New Roman" pitchFamily="18" charset="0"/>
              </a:rPr>
              <a:t>.</a:t>
            </a:r>
          </a:p>
          <a:p>
            <a:pPr>
              <a:defRPr/>
            </a:pP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Tập</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kể</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lại</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nội</a:t>
            </a:r>
            <a:r>
              <a:rPr lang="en-US" sz="2800" b="1" dirty="0">
                <a:ln>
                  <a:solidFill>
                    <a:srgbClr val="9900CC"/>
                  </a:solidFill>
                </a:ln>
                <a:solidFill>
                  <a:srgbClr val="9900CC"/>
                </a:solidFill>
                <a:latin typeface="Times New Roman" pitchFamily="18" charset="0"/>
                <a:cs typeface="Times New Roman" pitchFamily="18" charset="0"/>
              </a:rPr>
              <a:t> dung </a:t>
            </a:r>
            <a:r>
              <a:rPr lang="en-US" sz="2800" b="1" dirty="0" err="1">
                <a:ln>
                  <a:solidFill>
                    <a:srgbClr val="9900CC"/>
                  </a:solidFill>
                </a:ln>
                <a:solidFill>
                  <a:srgbClr val="9900CC"/>
                </a:solidFill>
                <a:latin typeface="Times New Roman" pitchFamily="18" charset="0"/>
                <a:cs typeface="Times New Roman" pitchFamily="18" charset="0"/>
              </a:rPr>
              <a:t>câu</a:t>
            </a:r>
            <a:r>
              <a:rPr lang="en-US" sz="2800" b="1" dirty="0">
                <a:ln>
                  <a:solidFill>
                    <a:srgbClr val="9900CC"/>
                  </a:solidFill>
                </a:ln>
                <a:solidFill>
                  <a:srgbClr val="9900CC"/>
                </a:solidFill>
                <a:latin typeface="Times New Roman" pitchFamily="18" charset="0"/>
                <a:cs typeface="Times New Roman" pitchFamily="18" charset="0"/>
              </a:rPr>
              <a:t> </a:t>
            </a:r>
            <a:r>
              <a:rPr lang="en-US" sz="2800" b="1" dirty="0" err="1">
                <a:ln>
                  <a:solidFill>
                    <a:srgbClr val="9900CC"/>
                  </a:solidFill>
                </a:ln>
                <a:solidFill>
                  <a:srgbClr val="9900CC"/>
                </a:solidFill>
                <a:latin typeface="Times New Roman" pitchFamily="18" charset="0"/>
                <a:cs typeface="Times New Roman" pitchFamily="18" charset="0"/>
              </a:rPr>
              <a:t>chuyện</a:t>
            </a:r>
            <a:r>
              <a:rPr lang="en-US" sz="2800" b="1" dirty="0">
                <a:ln>
                  <a:solidFill>
                    <a:srgbClr val="9900CC"/>
                  </a:solidFill>
                </a:ln>
                <a:solidFill>
                  <a:srgbClr val="9900CC"/>
                </a:solidFill>
                <a:latin typeface="Times New Roman" pitchFamily="18" charset="0"/>
                <a:cs typeface="Times New Roman" pitchFamily="18" charset="0"/>
              </a:rPr>
              <a:t>.</a:t>
            </a:r>
          </a:p>
          <a:p>
            <a:pPr>
              <a:defRPr/>
            </a:pPr>
            <a:r>
              <a:rPr lang="en-US" sz="2800" b="1" dirty="0">
                <a:ln>
                  <a:solidFill>
                    <a:srgbClr val="008000"/>
                  </a:solidFill>
                </a:ln>
                <a:solidFill>
                  <a:srgbClr val="008000"/>
                </a:solidFill>
                <a:latin typeface="Times New Roman" pitchFamily="18" charset="0"/>
                <a:cs typeface="Times New Roman" pitchFamily="18" charset="0"/>
              </a:rPr>
              <a:t>- </a:t>
            </a:r>
            <a:r>
              <a:rPr lang="en-US" sz="2800" b="1" dirty="0" err="1">
                <a:ln>
                  <a:solidFill>
                    <a:srgbClr val="008000"/>
                  </a:solidFill>
                </a:ln>
                <a:solidFill>
                  <a:srgbClr val="008000"/>
                </a:solidFill>
                <a:latin typeface="Times New Roman" pitchFamily="18" charset="0"/>
                <a:cs typeface="Times New Roman" pitchFamily="18" charset="0"/>
              </a:rPr>
              <a:t>Xem</a:t>
            </a:r>
            <a:r>
              <a:rPr lang="en-US" sz="2800" b="1" dirty="0">
                <a:ln>
                  <a:solidFill>
                    <a:srgbClr val="008000"/>
                  </a:solidFill>
                </a:ln>
                <a:solidFill>
                  <a:srgbClr val="008000"/>
                </a:solidFill>
                <a:latin typeface="Times New Roman" pitchFamily="18" charset="0"/>
                <a:cs typeface="Times New Roman" pitchFamily="18" charset="0"/>
              </a:rPr>
              <a:t> </a:t>
            </a:r>
            <a:r>
              <a:rPr lang="en-US" sz="2800" b="1" dirty="0" err="1">
                <a:ln>
                  <a:solidFill>
                    <a:srgbClr val="008000"/>
                  </a:solidFill>
                </a:ln>
                <a:solidFill>
                  <a:srgbClr val="008000"/>
                </a:solidFill>
                <a:latin typeface="Times New Roman" pitchFamily="18" charset="0"/>
                <a:cs typeface="Times New Roman" pitchFamily="18" charset="0"/>
              </a:rPr>
              <a:t>trước</a:t>
            </a:r>
            <a:r>
              <a:rPr lang="en-US" sz="2800" b="1" dirty="0">
                <a:ln>
                  <a:solidFill>
                    <a:srgbClr val="008000"/>
                  </a:solidFill>
                </a:ln>
                <a:solidFill>
                  <a:srgbClr val="008000"/>
                </a:solidFill>
                <a:latin typeface="Times New Roman" pitchFamily="18" charset="0"/>
                <a:cs typeface="Times New Roman" pitchFamily="18" charset="0"/>
              </a:rPr>
              <a:t> </a:t>
            </a:r>
            <a:r>
              <a:rPr lang="en-US" sz="2800" b="1" dirty="0" err="1">
                <a:ln>
                  <a:solidFill>
                    <a:srgbClr val="008000"/>
                  </a:solidFill>
                </a:ln>
                <a:solidFill>
                  <a:srgbClr val="008000"/>
                </a:solidFill>
                <a:latin typeface="Times New Roman" pitchFamily="18" charset="0"/>
                <a:cs typeface="Times New Roman" pitchFamily="18" charset="0"/>
              </a:rPr>
              <a:t>bài</a:t>
            </a:r>
            <a:r>
              <a:rPr lang="en-US" sz="2800" b="1" dirty="0">
                <a:ln>
                  <a:solidFill>
                    <a:srgbClr val="008000"/>
                  </a:solidFill>
                </a:ln>
                <a:solidFill>
                  <a:srgbClr val="008000"/>
                </a:solidFill>
                <a:latin typeface="Times New Roman" pitchFamily="18" charset="0"/>
                <a:cs typeface="Times New Roman" pitchFamily="18" charset="0"/>
              </a:rPr>
              <a:t>: </a:t>
            </a:r>
            <a:r>
              <a:rPr lang="en-US" sz="2800" b="1" dirty="0">
                <a:ln>
                  <a:solidFill>
                    <a:srgbClr val="FF0000"/>
                  </a:solidFill>
                </a:ln>
                <a:solidFill>
                  <a:srgbClr val="FF0000"/>
                </a:solidFill>
                <a:latin typeface="Times New Roman" pitchFamily="18" charset="0"/>
                <a:cs typeface="Times New Roman" pitchFamily="18" charset="0"/>
              </a:rPr>
              <a:t>“CÙNG VUI CHƠI”</a:t>
            </a:r>
          </a:p>
        </p:txBody>
      </p:sp>
      <p:sp>
        <p:nvSpPr>
          <p:cNvPr id="14" name="TextBox 13">
            <a:extLst>
              <a:ext uri="{FF2B5EF4-FFF2-40B4-BE49-F238E27FC236}">
                <a16:creationId xmlns:a16="http://schemas.microsoft.com/office/drawing/2014/main" id="{73CFD1C9-8F5D-413A-B5D6-D63DD36917BD}"/>
              </a:ext>
            </a:extLst>
          </p:cNvPr>
          <p:cNvSpPr txBox="1"/>
          <p:nvPr/>
        </p:nvSpPr>
        <p:spPr>
          <a:xfrm>
            <a:off x="5185954" y="1110343"/>
            <a:ext cx="2932612" cy="707886"/>
          </a:xfrm>
          <a:prstGeom prst="rect">
            <a:avLst/>
          </a:prstGeom>
          <a:noFill/>
        </p:spPr>
        <p:txBody>
          <a:bodyPr wrap="square" rtlCol="0">
            <a:spAutoFit/>
          </a:bodyPr>
          <a:lstStyle/>
          <a:p>
            <a:pPr algn="ctr"/>
            <a:r>
              <a:rPr lang="en-US" sz="4000" dirty="0">
                <a:solidFill>
                  <a:schemeClr val="accent4">
                    <a:lumMod val="75000"/>
                  </a:schemeClr>
                </a:solidFill>
                <a:latin typeface="Merriweather Black" panose="00000A00000000000000" pitchFamily="2" charset="0"/>
              </a:rPr>
              <a:t>DẶN DÒ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p:cTn id="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 calcmode="lin" valueType="num">
                                      <p:cBhvr>
                                        <p:cTn id="14" dur="500" fill="hold"/>
                                        <p:tgtEl>
                                          <p:spTgt spid="3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 calcmode="lin" valueType="num">
                                      <p:cBhvr>
                                        <p:cTn id="21" dur="500" fill="hold"/>
                                        <p:tgtEl>
                                          <p:spTgt spid="3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 calcmode="lin" valueType="num">
                                      <p:cBhvr>
                                        <p:cTn id="28" dur="500" fill="hold"/>
                                        <p:tgtEl>
                                          <p:spTgt spid="3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852417" y="4240467"/>
            <a:ext cx="1648545" cy="2163715"/>
          </a:xfrm>
          <a:prstGeom prst="rect">
            <a:avLst/>
          </a:prstGeom>
        </p:spPr>
      </p:pic>
      <p:pic>
        <p:nvPicPr>
          <p:cNvPr id="4" name="图片 3"/>
          <p:cNvPicPr>
            <a:picLocks noChangeAspect="1"/>
          </p:cNvPicPr>
          <p:nvPr/>
        </p:nvPicPr>
        <p:blipFill>
          <a:blip r:embed="rId9"/>
          <a:stretch>
            <a:fillRect/>
          </a:stretch>
        </p:blipFill>
        <p:spPr>
          <a:xfrm>
            <a:off x="7424875" y="4117496"/>
            <a:ext cx="1878171" cy="2447638"/>
          </a:xfrm>
          <a:prstGeom prst="rect">
            <a:avLst/>
          </a:prstGeom>
        </p:spPr>
      </p:pic>
      <p:pic>
        <p:nvPicPr>
          <p:cNvPr id="9" name="图片 8"/>
          <p:cNvPicPr>
            <a:picLocks noChangeAspect="1"/>
          </p:cNvPicPr>
          <p:nvPr/>
        </p:nvPicPr>
        <p:blipFill>
          <a:blip r:embed="rId10"/>
          <a:stretch>
            <a:fillRect/>
          </a:stretch>
        </p:blipFill>
        <p:spPr>
          <a:xfrm>
            <a:off x="9085027" y="4048073"/>
            <a:ext cx="1484979" cy="2320343"/>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236753"/>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2" name="文本框 31"/>
          <p:cNvSpPr txBox="1"/>
          <p:nvPr/>
        </p:nvSpPr>
        <p:spPr>
          <a:xfrm>
            <a:off x="5400227" y="906993"/>
            <a:ext cx="1526351"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n-US" altLang="zh-CN" sz="11500" b="1" dirty="0">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rPr>
              <a:t>02</a:t>
            </a:r>
            <a:endParaRPr lang="zh-CN" altLang="en-US" sz="11500" b="1" dirty="0">
              <a:ln w="28575">
                <a:solidFill>
                  <a:schemeClr val="bg1"/>
                </a:solidFill>
              </a:ln>
              <a:solidFill>
                <a:schemeClr val="accent1"/>
              </a:solidFill>
              <a:latin typeface="Aharoni" panose="02010803020104030203" pitchFamily="2" charset="-79"/>
              <a:ea typeface="微软雅黑" panose="020B0503020204020204" pitchFamily="34" charset="-122"/>
              <a:cs typeface="Aharoni" panose="02010803020104030203" pitchFamily="2" charset="-79"/>
            </a:endParaRPr>
          </a:p>
        </p:txBody>
      </p:sp>
      <p:sp>
        <p:nvSpPr>
          <p:cNvPr id="35" name="文本框 34"/>
          <p:cNvSpPr txBox="1"/>
          <p:nvPr/>
        </p:nvSpPr>
        <p:spPr>
          <a:xfrm>
            <a:off x="3496702" y="2536441"/>
            <a:ext cx="5198596" cy="707886"/>
          </a:xfrm>
          <a:prstGeom prst="rect">
            <a:avLst/>
          </a:prstGeom>
          <a:noFill/>
        </p:spPr>
        <p:txBody>
          <a:bodyPr wrap="square" rtlCol="0">
            <a:spAutoFit/>
          </a:bodyPr>
          <a:lstStyle/>
          <a:p>
            <a:pPr algn="dist"/>
            <a:r>
              <a:rPr lang="en-US" altLang="zh-CN" sz="4000" dirty="0">
                <a:solidFill>
                  <a:schemeClr val="tx1">
                    <a:lumMod val="75000"/>
                    <a:lumOff val="2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LUYỆN ĐỌC</a:t>
            </a:r>
            <a:endParaRPr lang="zh-CN" altLang="en-US" sz="4000" dirty="0">
              <a:solidFill>
                <a:schemeClr val="tx1">
                  <a:lumMod val="75000"/>
                  <a:lumOff val="25000"/>
                </a:schemeClr>
              </a:solidFill>
              <a:latin typeface="#9Slide03 Open Sans ExtraBold" panose="020B0906030804020204" pitchFamily="34" charset="0"/>
              <a:ea typeface="微软雅黑" panose="020B0503020204020204" pitchFamily="34" charset="-122"/>
              <a:cs typeface="#9Slide03 Open Sans ExtraBold" panose="020B0906030804020204" pitchFamily="34" charset="0"/>
            </a:endParaRPr>
          </a:p>
        </p:txBody>
      </p:sp>
    </p:spTree>
    <p:extLst>
      <p:ext uri="{BB962C8B-B14F-4D97-AF65-F5344CB8AC3E}">
        <p14:creationId xmlns:p14="http://schemas.microsoft.com/office/powerpoint/2010/main" val="1064669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2" name="TextBox 31">
            <a:extLst>
              <a:ext uri="{FF2B5EF4-FFF2-40B4-BE49-F238E27FC236}">
                <a16:creationId xmlns:a16="http://schemas.microsoft.com/office/drawing/2014/main" id="{88F9A4AE-0527-4C87-B88D-7418767C9EAA}"/>
              </a:ext>
            </a:extLst>
          </p:cNvPr>
          <p:cNvSpPr txBox="1"/>
          <p:nvPr/>
        </p:nvSpPr>
        <p:spPr>
          <a:xfrm>
            <a:off x="597386" y="170404"/>
            <a:ext cx="10880271" cy="3170099"/>
          </a:xfrm>
          <a:prstGeom prst="rect">
            <a:avLst/>
          </a:prstGeom>
          <a:noFill/>
        </p:spPr>
        <p:txBody>
          <a:bodyPr wrap="square">
            <a:spAutoFit/>
          </a:bodyPr>
          <a:lstStyle/>
          <a:p>
            <a:pPr algn="ctr"/>
            <a:r>
              <a:rPr lang="vi-VN" altLang="en-US" sz="2400" b="1" dirty="0">
                <a:solidFill>
                  <a:schemeClr val="accent1">
                    <a:lumMod val="75000"/>
                  </a:schemeClr>
                </a:solidFill>
                <a:latin typeface="OpenSans"/>
              </a:rPr>
              <a:t>Cuộc chạy đua ở trong rừng</a:t>
            </a:r>
          </a:p>
          <a:p>
            <a:pPr algn="just"/>
            <a:r>
              <a:rPr lang="vi-VN" altLang="en-US" sz="2200" dirty="0">
                <a:solidFill>
                  <a:srgbClr val="7030A0"/>
                </a:solidFill>
                <a:latin typeface="OpenSans"/>
              </a:rPr>
              <a:t>1.</a:t>
            </a:r>
            <a:r>
              <a:rPr lang="vi-VN" altLang="en-US" sz="2200" b="0" dirty="0">
                <a:solidFill>
                  <a:srgbClr val="7030A0"/>
                </a:solidFill>
                <a:latin typeface="OpenSans"/>
              </a:rPr>
              <a:t> Ngày mai, muông thú trong rừng mở cuộc thi chạy để chọn con vật chạy nhanh nhất.</a:t>
            </a:r>
          </a:p>
          <a:p>
            <a:pPr algn="just"/>
            <a:r>
              <a:rPr lang="vi-VN" altLang="en-US" sz="2200" b="0" dirty="0">
                <a:solidFill>
                  <a:srgbClr val="7030A0"/>
                </a:solidFill>
                <a:latin typeface="OpenSans"/>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nhà vô địch…</a:t>
            </a:r>
          </a:p>
          <a:p>
            <a:pPr algn="just"/>
            <a:r>
              <a:rPr lang="vi-VN" altLang="en-US" sz="2200" dirty="0">
                <a:solidFill>
                  <a:schemeClr val="accent6">
                    <a:lumMod val="75000"/>
                  </a:schemeClr>
                </a:solidFill>
                <a:latin typeface="OpenSans"/>
              </a:rPr>
              <a:t>2.</a:t>
            </a:r>
            <a:r>
              <a:rPr lang="vi-VN" altLang="en-US" sz="2200" b="0" dirty="0">
                <a:solidFill>
                  <a:schemeClr val="accent6">
                    <a:lumMod val="75000"/>
                  </a:schemeClr>
                </a:solidFill>
                <a:latin typeface="OpenSans"/>
              </a:rPr>
              <a:t> Ngựa Cha thấy thế bảo:</a:t>
            </a:r>
          </a:p>
          <a:p>
            <a:pPr algn="just"/>
            <a:r>
              <a:rPr lang="vi-VN" altLang="en-US" sz="2200" b="0" dirty="0">
                <a:solidFill>
                  <a:schemeClr val="accent6">
                    <a:lumMod val="75000"/>
                  </a:schemeClr>
                </a:solidFill>
                <a:latin typeface="OpenSans"/>
              </a:rPr>
              <a:t>- Con trai à, con phải đến bác thợ rèn để xem lại bộ móng.</a:t>
            </a:r>
          </a:p>
          <a:p>
            <a:pPr algn="just"/>
            <a:r>
              <a:rPr lang="vi-VN" altLang="en-US" sz="2200" b="0" dirty="0">
                <a:solidFill>
                  <a:schemeClr val="accent6">
                    <a:lumMod val="75000"/>
                  </a:schemeClr>
                </a:solidFill>
                <a:latin typeface="OpenSans"/>
              </a:rPr>
              <a:t>Ngựa Con không rời bóng mình dưới nước, ngúng nguẩy đáp:</a:t>
            </a:r>
          </a:p>
          <a:p>
            <a:pPr algn="just"/>
            <a:r>
              <a:rPr lang="vi-VN" altLang="en-US" sz="2200" b="0" dirty="0">
                <a:solidFill>
                  <a:schemeClr val="accent6">
                    <a:lumMod val="75000"/>
                  </a:schemeClr>
                </a:solidFill>
                <a:latin typeface="OpenSans"/>
              </a:rPr>
              <a:t>- Cha yên tâm đi, móng của con chắc chắn lắm. Con nhất định sẽ thắng mà !</a:t>
            </a:r>
          </a:p>
        </p:txBody>
      </p:sp>
      <p:sp>
        <p:nvSpPr>
          <p:cNvPr id="34" name="TextBox 33">
            <a:extLst>
              <a:ext uri="{FF2B5EF4-FFF2-40B4-BE49-F238E27FC236}">
                <a16:creationId xmlns:a16="http://schemas.microsoft.com/office/drawing/2014/main" id="{E07CA234-F27A-4E8A-9D55-55BC79EF364C}"/>
              </a:ext>
            </a:extLst>
          </p:cNvPr>
          <p:cNvSpPr txBox="1"/>
          <p:nvPr/>
        </p:nvSpPr>
        <p:spPr>
          <a:xfrm>
            <a:off x="597386" y="3209721"/>
            <a:ext cx="10767300" cy="3477875"/>
          </a:xfrm>
          <a:prstGeom prst="rect">
            <a:avLst/>
          </a:prstGeom>
          <a:noFill/>
        </p:spPr>
        <p:txBody>
          <a:bodyPr wrap="square">
            <a:spAutoFit/>
          </a:bodyPr>
          <a:lstStyle/>
          <a:p>
            <a:pPr algn="just"/>
            <a:r>
              <a:rPr lang="vi-VN" altLang="en-US" sz="2200" dirty="0">
                <a:solidFill>
                  <a:schemeClr val="accent2">
                    <a:lumMod val="50000"/>
                  </a:schemeClr>
                </a:solidFill>
                <a:latin typeface="OpenSans"/>
              </a:rPr>
              <a:t>3.</a:t>
            </a:r>
            <a:r>
              <a:rPr lang="vi-VN" altLang="en-US" sz="2200" b="0" dirty="0">
                <a:solidFill>
                  <a:schemeClr val="accent2">
                    <a:lumMod val="50000"/>
                  </a:schemeClr>
                </a:solidFill>
                <a:latin typeface="OpenSans"/>
              </a:rPr>
              <a:t> Cuộc thi đã đến. Sáng sớm, bãi cỏ đông nghẹt. Chị em nhà Hươu sốt ruột gặm lá. Thỏ Trắng, Thỏ Xám thận trọng ngắm nghía các đối thủ. Bác Quạ bay đi bay lại giữ trật tự. Ngựa Con ung dung bước vào vạch xuất phát.</a:t>
            </a:r>
          </a:p>
          <a:p>
            <a:pPr algn="just"/>
            <a:r>
              <a:rPr lang="vi-VN" altLang="en-US" sz="2200" dirty="0">
                <a:solidFill>
                  <a:schemeClr val="accent4">
                    <a:lumMod val="75000"/>
                  </a:schemeClr>
                </a:solidFill>
                <a:latin typeface="OpenSans"/>
              </a:rPr>
              <a:t>4.</a:t>
            </a:r>
            <a:r>
              <a:rPr lang="vi-VN" altLang="en-US" sz="2200" b="0" dirty="0">
                <a:solidFill>
                  <a:schemeClr val="accent4">
                    <a:lumMod val="75000"/>
                  </a:schemeClr>
                </a:solidFill>
                <a:latin typeface="OpenSans"/>
              </a:rPr>
              <a:t> Tiếng hô "Bắt đầu!" vang lên. Các vận động viên rần rần chuyển động. Vòng thứ nhất… Vòng thứ hai…Ngựa Con dẫn đầu bằng những bước sải dài khỏe khoắn. Bỗng chú có cảm giác vướng vướng ở chân và giật mình thảng thốt: một cái móng lung lay rồi rời hẳn ra. Gai nhọn đâm vào chân làm Ngựa Con đau điếng. Chú chạy tập tễnh và cuối cùng dừng hẳn lại. Nhìn bạn bè lướt qua mặt, Ngựa Con đỏ hoe mắt, ân hận vì không làm theo lời cha dặn. </a:t>
            </a:r>
          </a:p>
          <a:p>
            <a:pPr algn="just"/>
            <a:r>
              <a:rPr lang="vi-VN" altLang="en-US" sz="2200" b="0" dirty="0">
                <a:solidFill>
                  <a:schemeClr val="accent4">
                    <a:lumMod val="75000"/>
                  </a:schemeClr>
                </a:solidFill>
                <a:latin typeface="OpenSans"/>
              </a:rPr>
              <a:t>Ngựa Con đã rút ra được bài học quý giá: đừng bao giờ chủ quan, cho dù đó là việc nhỏ nhất.</a:t>
            </a:r>
          </a:p>
          <a:p>
            <a:pPr algn="r"/>
            <a:r>
              <a:rPr lang="vi-VN" altLang="en-US" b="0" i="1" dirty="0">
                <a:solidFill>
                  <a:srgbClr val="000000"/>
                </a:solidFill>
                <a:latin typeface="OpenSans"/>
              </a:rPr>
              <a:t>Theo</a:t>
            </a:r>
            <a:r>
              <a:rPr lang="vi-VN" altLang="en-US" b="0" dirty="0">
                <a:solidFill>
                  <a:srgbClr val="000000"/>
                </a:solidFill>
                <a:latin typeface="OpenSans"/>
              </a:rPr>
              <a:t> </a:t>
            </a:r>
            <a:r>
              <a:rPr lang="vi-VN" altLang="en-US" dirty="0">
                <a:solidFill>
                  <a:srgbClr val="000000"/>
                </a:solidFill>
                <a:latin typeface="OpenSans"/>
              </a:rPr>
              <a:t>XUÂN HOÀNG</a:t>
            </a:r>
            <a:endParaRPr lang="vi-VN" altLang="en-US" b="0" dirty="0">
              <a:solidFill>
                <a:srgbClr val="000000"/>
              </a:solidFill>
              <a:latin typeface="Open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10" name="图片 9"/>
          <p:cNvPicPr>
            <a:picLocks noChangeAspect="1"/>
          </p:cNvPicPr>
          <p:nvPr/>
        </p:nvPicPr>
        <p:blipFill>
          <a:blip r:embed="rId9"/>
          <a:stretch>
            <a:fillRect/>
          </a:stretch>
        </p:blipFill>
        <p:spPr>
          <a:xfrm>
            <a:off x="10597715" y="369711"/>
            <a:ext cx="647842" cy="508125"/>
          </a:xfrm>
          <a:prstGeom prst="rect">
            <a:avLst/>
          </a:prstGeom>
        </p:spPr>
      </p:pic>
      <p:pic>
        <p:nvPicPr>
          <p:cNvPr id="50" name="图片 49"/>
          <p:cNvPicPr>
            <a:picLocks noChangeAspect="1"/>
          </p:cNvPicPr>
          <p:nvPr/>
        </p:nvPicPr>
        <p:blipFill>
          <a:blip r:embed="rId9"/>
          <a:stretch>
            <a:fillRect/>
          </a:stretch>
        </p:blipFill>
        <p:spPr>
          <a:xfrm>
            <a:off x="9704144" y="652931"/>
            <a:ext cx="647842" cy="508125"/>
          </a:xfrm>
          <a:prstGeom prst="rect">
            <a:avLst/>
          </a:prstGeom>
        </p:spPr>
      </p:pic>
      <p:sp>
        <p:nvSpPr>
          <p:cNvPr id="18" name="Freeform 5"/>
          <p:cNvSpPr/>
          <p:nvPr/>
        </p:nvSpPr>
        <p:spPr bwMode="auto">
          <a:xfrm>
            <a:off x="3702668" y="462357"/>
            <a:ext cx="8351215"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 name="图片 10"/>
          <p:cNvPicPr>
            <a:picLocks noChangeAspect="1"/>
          </p:cNvPicPr>
          <p:nvPr/>
        </p:nvPicPr>
        <p:blipFill>
          <a:blip r:embed="rId10"/>
          <a:stretch>
            <a:fillRect/>
          </a:stretch>
        </p:blipFill>
        <p:spPr>
          <a:xfrm>
            <a:off x="668399" y="2026701"/>
            <a:ext cx="4885497" cy="3787483"/>
          </a:xfrm>
          <a:prstGeom prst="rect">
            <a:avLst/>
          </a:prstGeom>
        </p:spPr>
      </p:pic>
      <p:pic>
        <p:nvPicPr>
          <p:cNvPr id="2" name="图形 1"/>
          <p:cNvPicPr>
            <a:picLocks noChangeAspect="1"/>
          </p:cNvPicPr>
          <p:nvPr/>
        </p:nvPicPr>
        <p:blipFill>
          <a:blip r:embed="rId11"/>
          <a:stretch>
            <a:fillRect/>
          </a:stretch>
        </p:blipFill>
        <p:spPr>
          <a:xfrm>
            <a:off x="7869331" y="4998946"/>
            <a:ext cx="983276" cy="1290550"/>
          </a:xfrm>
          <a:prstGeom prst="rect">
            <a:avLst/>
          </a:prstGeom>
        </p:spPr>
      </p:pic>
      <p:pic>
        <p:nvPicPr>
          <p:cNvPr id="4" name="图片 3"/>
          <p:cNvPicPr>
            <a:picLocks noChangeAspect="1"/>
          </p:cNvPicPr>
          <p:nvPr/>
        </p:nvPicPr>
        <p:blipFill>
          <a:blip r:embed="rId12"/>
          <a:stretch>
            <a:fillRect/>
          </a:stretch>
        </p:blipFill>
        <p:spPr>
          <a:xfrm>
            <a:off x="9261619" y="5046777"/>
            <a:ext cx="1143987" cy="1490848"/>
          </a:xfrm>
          <a:prstGeom prst="rect">
            <a:avLst/>
          </a:prstGeom>
        </p:spPr>
      </p:pic>
      <p:pic>
        <p:nvPicPr>
          <p:cNvPr id="9" name="图片 8"/>
          <p:cNvPicPr>
            <a:picLocks noChangeAspect="1"/>
          </p:cNvPicPr>
          <p:nvPr/>
        </p:nvPicPr>
        <p:blipFill>
          <a:blip r:embed="rId13"/>
          <a:stretch>
            <a:fillRect/>
          </a:stretch>
        </p:blipFill>
        <p:spPr>
          <a:xfrm>
            <a:off x="10512893" y="5238957"/>
            <a:ext cx="817485" cy="1277355"/>
          </a:xfrm>
          <a:prstGeom prst="rect">
            <a:avLst/>
          </a:prstGeom>
        </p:spPr>
      </p:pic>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35" name="文本框 34"/>
          <p:cNvSpPr txBox="1"/>
          <p:nvPr/>
        </p:nvSpPr>
        <p:spPr>
          <a:xfrm>
            <a:off x="7075358" y="1400360"/>
            <a:ext cx="3059242" cy="70788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en-US" altLang="zh-CN" sz="4000" b="1" dirty="0" err="1">
                <a:ln w="28575">
                  <a:solidFill>
                    <a:prstClr val="white"/>
                  </a:solidFill>
                </a:ln>
                <a:solidFill>
                  <a:srgbClr val="E85A31"/>
                </a:solidFill>
                <a:latin typeface="#9Slide03 IcielPanton Black" panose="00000A00000000000000" pitchFamily="2" charset="0"/>
                <a:ea typeface="微软雅黑" panose="020B0503020204020204" pitchFamily="34" charset="-122"/>
                <a:cs typeface="#9Slide03 Arima Madurai Black" panose="00000A00000000000000" pitchFamily="2" charset="0"/>
              </a:rPr>
              <a:t>Đọc</a:t>
            </a:r>
            <a:r>
              <a:rPr lang="en-US" altLang="zh-CN" sz="4000" b="1" dirty="0">
                <a:ln w="28575">
                  <a:solidFill>
                    <a:prstClr val="white"/>
                  </a:solidFill>
                </a:ln>
                <a:solidFill>
                  <a:srgbClr val="E85A31"/>
                </a:solidFill>
                <a:latin typeface="#9Slide03 IcielPanton Black" panose="00000A00000000000000" pitchFamily="2" charset="0"/>
                <a:ea typeface="微软雅黑" panose="020B0503020204020204" pitchFamily="34" charset="-122"/>
                <a:cs typeface="#9Slide03 Arima Madurai Black" panose="00000A00000000000000" pitchFamily="2" charset="0"/>
              </a:rPr>
              <a:t> </a:t>
            </a:r>
            <a:r>
              <a:rPr lang="en-US" altLang="zh-CN" sz="4000" b="1" dirty="0" err="1">
                <a:ln w="28575">
                  <a:solidFill>
                    <a:prstClr val="white"/>
                  </a:solidFill>
                </a:ln>
                <a:solidFill>
                  <a:srgbClr val="E85A31"/>
                </a:solidFill>
                <a:latin typeface="#9Slide03 IcielPanton Black" panose="00000A00000000000000" pitchFamily="2" charset="0"/>
                <a:ea typeface="微软雅黑" panose="020B0503020204020204" pitchFamily="34" charset="-122"/>
                <a:cs typeface="#9Slide03 Arima Madurai Black" panose="00000A00000000000000" pitchFamily="2" charset="0"/>
              </a:rPr>
              <a:t>đúng</a:t>
            </a:r>
            <a:endParaRPr kumimoji="0" lang="zh-CN" altLang="en-US" sz="4000" b="1" i="0" u="none" strike="noStrike" kern="1200" cap="none" spc="0" normalizeH="0" baseline="0" noProof="0" dirty="0">
              <a:ln w="28575">
                <a:solidFill>
                  <a:prstClr val="white"/>
                </a:solidFill>
              </a:ln>
              <a:solidFill>
                <a:srgbClr val="E85A31"/>
              </a:solidFill>
              <a:effectLst/>
              <a:uLnTx/>
              <a:uFillTx/>
              <a:latin typeface="#9Slide03 IcielPanton Black" panose="00000A00000000000000" pitchFamily="2" charset="0"/>
              <a:ea typeface="微软雅黑" panose="020B0503020204020204" pitchFamily="34" charset="-122"/>
              <a:cs typeface="#9Slide03 Arima Madurai Black" panose="00000A00000000000000" pitchFamily="2" charset="0"/>
            </a:endParaRPr>
          </a:p>
        </p:txBody>
      </p:sp>
      <p:grpSp>
        <p:nvGrpSpPr>
          <p:cNvPr id="12" name="组合 11"/>
          <p:cNvGrpSpPr/>
          <p:nvPr/>
        </p:nvGrpSpPr>
        <p:grpSpPr>
          <a:xfrm>
            <a:off x="5204727" y="2852562"/>
            <a:ext cx="3026390" cy="541214"/>
            <a:chOff x="6037522" y="2729132"/>
            <a:chExt cx="3026390" cy="541214"/>
          </a:xfrm>
        </p:grpSpPr>
        <p:sp>
          <p:nvSpPr>
            <p:cNvPr id="19" name="矩形 18"/>
            <p:cNvSpPr/>
            <p:nvPr/>
          </p:nvSpPr>
          <p:spPr>
            <a:xfrm>
              <a:off x="6037522" y="2729132"/>
              <a:ext cx="436099" cy="436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9Slide03 BoosterNextFYBlack" panose="02000A03000000020004" pitchFamily="2" charset="0"/>
                  <a:ea typeface="华文细黑" panose="02010600040101010101" pitchFamily="2" charset="-122"/>
                </a:rPr>
                <a:t>01</a:t>
              </a:r>
              <a:endParaRPr lang="zh-CN" altLang="en-US" sz="1600" dirty="0">
                <a:latin typeface="#9Slide03 BoosterNextFYBlack" panose="02000A03000000020004" pitchFamily="2" charset="0"/>
                <a:ea typeface="华文细黑" panose="02010600040101010101" pitchFamily="2" charset="-122"/>
              </a:endParaRPr>
            </a:p>
          </p:txBody>
        </p:sp>
        <p:sp>
          <p:nvSpPr>
            <p:cNvPr id="28" name="文本框 27"/>
            <p:cNvSpPr txBox="1"/>
            <p:nvPr/>
          </p:nvSpPr>
          <p:spPr>
            <a:xfrm>
              <a:off x="6634350" y="2747126"/>
              <a:ext cx="2429562"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ngúng</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nguẩ</a:t>
              </a:r>
              <a:r>
                <a:rPr lang="en-US" altLang="zh-CN" sz="2400" dirty="0" err="1">
                  <a:solidFill>
                    <a:schemeClr val="tx1">
                      <a:lumMod val="75000"/>
                      <a:lumOff val="25000"/>
                    </a:schemeClr>
                  </a:solidFill>
                  <a:latin typeface="#9Slide03 BoosterNextFYBlack" panose="02000A03000000020004" pitchFamily="2" charset="0"/>
                  <a:ea typeface="微软雅黑" panose="020B0503020204020204" pitchFamily="34" charset="-122"/>
                </a:rPr>
                <a:t>y</a:t>
              </a:r>
              <a:endParaRPr lang="zh-CN" altLang="en-US" sz="24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grpSp>
        <p:nvGrpSpPr>
          <p:cNvPr id="32" name="组合 31"/>
          <p:cNvGrpSpPr/>
          <p:nvPr/>
        </p:nvGrpSpPr>
        <p:grpSpPr>
          <a:xfrm>
            <a:off x="8384272" y="2852562"/>
            <a:ext cx="2861285" cy="541214"/>
            <a:chOff x="6037522" y="2729132"/>
            <a:chExt cx="2861285" cy="541214"/>
          </a:xfrm>
        </p:grpSpPr>
        <p:sp>
          <p:nvSpPr>
            <p:cNvPr id="33" name="矩形 32"/>
            <p:cNvSpPr/>
            <p:nvPr/>
          </p:nvSpPr>
          <p:spPr>
            <a:xfrm>
              <a:off x="6037522" y="2729132"/>
              <a:ext cx="436099" cy="4360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9Slide03 BoosterNextFYBlack" panose="02000A03000000020004" pitchFamily="2" charset="0"/>
                  <a:ea typeface="华文细黑" panose="02010600040101010101" pitchFamily="2" charset="-122"/>
                </a:rPr>
                <a:t>02</a:t>
              </a:r>
              <a:endParaRPr lang="zh-CN" altLang="en-US" sz="1600" dirty="0">
                <a:latin typeface="#9Slide03 BoosterNextFYBlack" panose="02000A03000000020004" pitchFamily="2" charset="0"/>
                <a:ea typeface="华文细黑" panose="02010600040101010101" pitchFamily="2" charset="-122"/>
              </a:endParaRPr>
            </a:p>
          </p:txBody>
        </p:sp>
        <p:sp>
          <p:nvSpPr>
            <p:cNvPr id="36" name="文本框 35"/>
            <p:cNvSpPr txBox="1"/>
            <p:nvPr/>
          </p:nvSpPr>
          <p:spPr>
            <a:xfrm>
              <a:off x="6634350" y="2747126"/>
              <a:ext cx="2264457"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khỏe</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khoắn</a:t>
              </a:r>
              <a:endParaRPr lang="zh-CN" altLang="en-US" sz="28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grpSp>
        <p:nvGrpSpPr>
          <p:cNvPr id="37" name="组合 36"/>
          <p:cNvGrpSpPr/>
          <p:nvPr/>
        </p:nvGrpSpPr>
        <p:grpSpPr>
          <a:xfrm>
            <a:off x="5204727" y="3592037"/>
            <a:ext cx="2863317" cy="523220"/>
            <a:chOff x="6037522" y="2724283"/>
            <a:chExt cx="2863317" cy="523220"/>
          </a:xfrm>
        </p:grpSpPr>
        <p:sp>
          <p:nvSpPr>
            <p:cNvPr id="38" name="矩形 37"/>
            <p:cNvSpPr/>
            <p:nvPr/>
          </p:nvSpPr>
          <p:spPr>
            <a:xfrm>
              <a:off x="6037522" y="2729132"/>
              <a:ext cx="436099" cy="4360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9Slide03 BoosterNextFYBlack" panose="02000A03000000020004" pitchFamily="2" charset="0"/>
                  <a:ea typeface="华文细黑" panose="02010600040101010101" pitchFamily="2" charset="-122"/>
                </a:rPr>
                <a:t>03</a:t>
              </a:r>
              <a:endParaRPr lang="zh-CN" altLang="en-US" sz="1600" dirty="0">
                <a:latin typeface="#9Slide03 BoosterNextFYBlack" panose="02000A03000000020004" pitchFamily="2" charset="0"/>
                <a:ea typeface="华文细黑" panose="02010600040101010101" pitchFamily="2" charset="-122"/>
              </a:endParaRPr>
            </a:p>
          </p:txBody>
        </p:sp>
        <p:sp>
          <p:nvSpPr>
            <p:cNvPr id="39" name="文本框 38"/>
            <p:cNvSpPr txBox="1"/>
            <p:nvPr/>
          </p:nvSpPr>
          <p:spPr>
            <a:xfrm>
              <a:off x="6636382" y="2724283"/>
              <a:ext cx="2264457"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thảng</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thốt</a:t>
              </a:r>
              <a:endParaRPr lang="zh-CN" altLang="en-US" sz="28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grpSp>
        <p:nvGrpSpPr>
          <p:cNvPr id="40" name="组合 39"/>
          <p:cNvGrpSpPr/>
          <p:nvPr/>
        </p:nvGrpSpPr>
        <p:grpSpPr>
          <a:xfrm>
            <a:off x="8384272" y="3597447"/>
            <a:ext cx="2861285" cy="541214"/>
            <a:chOff x="6037522" y="2729132"/>
            <a:chExt cx="2861285" cy="541214"/>
          </a:xfrm>
        </p:grpSpPr>
        <p:sp>
          <p:nvSpPr>
            <p:cNvPr id="41" name="矩形 40"/>
            <p:cNvSpPr/>
            <p:nvPr/>
          </p:nvSpPr>
          <p:spPr>
            <a:xfrm>
              <a:off x="6037522" y="2729132"/>
              <a:ext cx="436099" cy="4360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9Slide03 BoosterNextFYBlack" panose="02000A03000000020004" pitchFamily="2" charset="0"/>
                  <a:ea typeface="华文细黑" panose="02010600040101010101" pitchFamily="2" charset="-122"/>
                </a:rPr>
                <a:t>04</a:t>
              </a:r>
              <a:endParaRPr lang="zh-CN" altLang="en-US" sz="1600" dirty="0">
                <a:latin typeface="#9Slide03 BoosterNextFYBlack" panose="02000A03000000020004" pitchFamily="2" charset="0"/>
                <a:ea typeface="华文细黑" panose="02010600040101010101" pitchFamily="2" charset="-122"/>
              </a:endParaRPr>
            </a:p>
          </p:txBody>
        </p:sp>
        <p:sp>
          <p:nvSpPr>
            <p:cNvPr id="42" name="文本框 41"/>
            <p:cNvSpPr txBox="1"/>
            <p:nvPr/>
          </p:nvSpPr>
          <p:spPr>
            <a:xfrm>
              <a:off x="6634350" y="2747126"/>
              <a:ext cx="2264457" cy="523220"/>
            </a:xfrm>
            <a:prstGeom prst="rect">
              <a:avLst/>
            </a:prstGeom>
            <a:noFill/>
          </p:spPr>
          <p:txBody>
            <a:bodyPr wrap="square" rtlCol="0">
              <a:spAutoFit/>
            </a:bodyPr>
            <a:lstStyle/>
            <a:p>
              <a:pPr algn="dist"/>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tập</a:t>
              </a:r>
              <a:r>
                <a:rPr lang="en-US" altLang="zh-CN" sz="2800" dirty="0">
                  <a:solidFill>
                    <a:schemeClr val="tx1">
                      <a:lumMod val="75000"/>
                      <a:lumOff val="25000"/>
                    </a:schemeClr>
                  </a:solidFill>
                  <a:latin typeface="#9Slide03 BoosterNextFYBlack" panose="02000A03000000020004" pitchFamily="2" charset="0"/>
                  <a:ea typeface="微软雅黑" panose="020B0503020204020204" pitchFamily="34" charset="-122"/>
                </a:rPr>
                <a:t> </a:t>
              </a:r>
              <a:r>
                <a:rPr lang="en-US" altLang="zh-CN" sz="2800" dirty="0" err="1">
                  <a:solidFill>
                    <a:schemeClr val="tx1">
                      <a:lumMod val="75000"/>
                      <a:lumOff val="25000"/>
                    </a:schemeClr>
                  </a:solidFill>
                  <a:latin typeface="#9Slide03 BoosterNextFYBlack" panose="02000A03000000020004" pitchFamily="2" charset="0"/>
                  <a:ea typeface="微软雅黑" panose="020B0503020204020204" pitchFamily="34" charset="-122"/>
                </a:rPr>
                <a:t>tễnh</a:t>
              </a:r>
              <a:endParaRPr lang="zh-CN" altLang="en-US" sz="2800" dirty="0">
                <a:solidFill>
                  <a:schemeClr val="tx1">
                    <a:lumMod val="75000"/>
                    <a:lumOff val="25000"/>
                  </a:schemeClr>
                </a:solidFill>
                <a:latin typeface="#9Slide03 BoosterNextFYBlack" panose="02000A03000000020004" pitchFamily="2"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0">
            <a:extLst>
              <a:ext uri="{FF2B5EF4-FFF2-40B4-BE49-F238E27FC236}">
                <a16:creationId xmlns:a16="http://schemas.microsoft.com/office/drawing/2014/main" id="{34F46AA4-7E7F-47BA-BBD0-DA3CBED2B727}"/>
              </a:ext>
            </a:extLst>
          </p:cNvPr>
          <p:cNvPicPr>
            <a:picLocks noChangeAspect="1"/>
          </p:cNvPicPr>
          <p:nvPr/>
        </p:nvPicPr>
        <p:blipFill>
          <a:blip r:embed="rId3"/>
          <a:stretch>
            <a:fillRect/>
          </a:stretch>
        </p:blipFill>
        <p:spPr>
          <a:xfrm>
            <a:off x="9447729" y="4832263"/>
            <a:ext cx="2010788" cy="1558864"/>
          </a:xfrm>
          <a:prstGeom prst="rect">
            <a:avLst/>
          </a:prstGeom>
        </p:spPr>
      </p:pic>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777255" y="455612"/>
            <a:ext cx="4616876" cy="436099"/>
            <a:chOff x="6709970" y="2035461"/>
            <a:chExt cx="4616876" cy="436099"/>
          </a:xfrm>
        </p:grpSpPr>
        <p:sp>
          <p:nvSpPr>
            <p:cNvPr id="18" name="矩形 17"/>
            <p:cNvSpPr/>
            <p:nvPr/>
          </p:nvSpPr>
          <p:spPr>
            <a:xfrm>
              <a:off x="6709970" y="2035461"/>
              <a:ext cx="436099" cy="436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华文细黑" panose="02010600040101010101" pitchFamily="2" charset="-122"/>
                  <a:ea typeface="华文细黑" panose="02010600040101010101" pitchFamily="2" charset="-122"/>
                </a:rPr>
                <a:t>01</a:t>
              </a:r>
              <a:endParaRPr lang="zh-CN" altLang="en-US" sz="1600" dirty="0">
                <a:latin typeface="华文细黑" panose="02010600040101010101" pitchFamily="2" charset="-122"/>
                <a:ea typeface="华文细黑" panose="02010600040101010101" pitchFamily="2" charset="-122"/>
              </a:endParaRPr>
            </a:p>
          </p:txBody>
        </p:sp>
        <p:sp>
          <p:nvSpPr>
            <p:cNvPr id="20" name="矩形 19"/>
            <p:cNvSpPr/>
            <p:nvPr/>
          </p:nvSpPr>
          <p:spPr>
            <a:xfrm>
              <a:off x="7146069" y="2096544"/>
              <a:ext cx="4180777" cy="313932"/>
            </a:xfrm>
            <a:prstGeom prst="rect">
              <a:avLst/>
            </a:prstGeom>
          </p:spPr>
          <p:txBody>
            <a:bodyPr wrap="square">
              <a:spAutoFit/>
            </a:bodyPr>
            <a:lstStyle/>
            <a:p>
              <a:pPr>
                <a:lnSpc>
                  <a:spcPct val="120000"/>
                </a:lnSpc>
              </a:pP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Luyện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đọc</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a:t>
              </a:r>
              <a:r>
                <a:rPr lang="en-US" altLang="zh-CN" sz="1200" dirty="0" err="1">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đoạn</a:t>
              </a:r>
              <a:r>
                <a:rPr lang="en-US" altLang="zh-CN"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rPr>
                <a:t> 1</a:t>
              </a:r>
              <a:endParaRPr lang="zh-CN" altLang="en-US" sz="1200" dirty="0">
                <a:solidFill>
                  <a:schemeClr val="tx1">
                    <a:lumMod val="75000"/>
                    <a:lumOff val="25000"/>
                  </a:schemeClr>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31" name="Rectangle 30">
            <a:extLst>
              <a:ext uri="{FF2B5EF4-FFF2-40B4-BE49-F238E27FC236}">
                <a16:creationId xmlns:a16="http://schemas.microsoft.com/office/drawing/2014/main" id="{D071C2F5-AD66-49C7-8FA5-3059C432D100}"/>
              </a:ext>
            </a:extLst>
          </p:cNvPr>
          <p:cNvSpPr/>
          <p:nvPr/>
        </p:nvSpPr>
        <p:spPr>
          <a:xfrm>
            <a:off x="1390423" y="830627"/>
            <a:ext cx="9411154" cy="4558043"/>
          </a:xfrm>
          <a:prstGeom prst="rect">
            <a:avLst/>
          </a:prstGeom>
        </p:spPr>
        <p:txBody>
          <a:bodyPr wrap="square">
            <a:spAutoFit/>
          </a:bodyPr>
          <a:lstStyle/>
          <a:p>
            <a:pPr algn="ctr">
              <a:lnSpc>
                <a:spcPts val="4400"/>
              </a:lnSpc>
              <a:defRPr/>
            </a:pP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Cuộc</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đua</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ở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3200" b="1" dirty="0" err="1">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rPr>
              <a:t>rừng</a:t>
            </a:r>
            <a:endParaRPr lang="en-US" sz="3200" b="1" dirty="0">
              <a:solidFill>
                <a:schemeClr val="accent1">
                  <a:lumMod val="75000"/>
                </a:schemeClr>
              </a:solidFill>
              <a:latin typeface="#9Slide03 Open Sans" panose="020B0606030504020204" pitchFamily="34" charset="0"/>
              <a:ea typeface="#9Slide03 Open Sans" panose="020B0606030504020204" pitchFamily="34" charset="0"/>
              <a:cs typeface="#9Slide03 Open Sans" panose="020B0606030504020204" pitchFamily="34" charset="0"/>
            </a:endParaRPr>
          </a:p>
          <a:p>
            <a:pPr algn="just">
              <a:lnSpc>
                <a:spcPts val="4400"/>
              </a:lnSpc>
              <a:defRPr/>
            </a:pP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1. 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Ngày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mai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muông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rừng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mở</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cuộc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để</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chọn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vật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chạy</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nhanh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nhất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Ngựa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Con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thích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lắm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tin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chắc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sẽ</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giành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nguyệt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quế</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sửa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không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biết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chán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mê</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soi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bóng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mình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dưới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dòng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suối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trong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veo</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Hình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ảnh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chú</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hiện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lên</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bộ</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đồ</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nâu</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tuyệt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đẹp</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với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cái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bờm</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dài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được</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chải</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chuốt</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ra</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dáng</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nhà</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vô</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 </a:t>
            </a:r>
            <a:r>
              <a:rPr lang="en-US" sz="2800" b="1" dirty="0" err="1">
                <a:latin typeface="#9Slide03 Open Sans" panose="020B0606030504020204" pitchFamily="34" charset="0"/>
                <a:ea typeface="#9Slide03 Open Sans" panose="020B0606030504020204" pitchFamily="34" charset="0"/>
                <a:cs typeface="#9Slide03 Open Sans" panose="020B0606030504020204" pitchFamily="34" charset="0"/>
              </a:rPr>
              <a:t>địch</a:t>
            </a:r>
            <a:r>
              <a:rPr lang="en-US" sz="2800" b="1" dirty="0">
                <a:latin typeface="#9Slide03 Open Sans" panose="020B0606030504020204" pitchFamily="34" charset="0"/>
                <a:ea typeface="#9Slide03 Open Sans" panose="020B0606030504020204" pitchFamily="34" charset="0"/>
                <a:cs typeface="#9Slide03 Open Sans" panose="020B0606030504020204" pitchFamily="34" charset="0"/>
              </a:rPr>
              <a:t>…</a:t>
            </a:r>
          </a:p>
        </p:txBody>
      </p:sp>
      <p:cxnSp>
        <p:nvCxnSpPr>
          <p:cNvPr id="33" name="Straight Connector 32">
            <a:extLst>
              <a:ext uri="{FF2B5EF4-FFF2-40B4-BE49-F238E27FC236}">
                <a16:creationId xmlns:a16="http://schemas.microsoft.com/office/drawing/2014/main" id="{400E2024-FEB2-40AC-8A7A-3E1244F2BF65}"/>
              </a:ext>
            </a:extLst>
          </p:cNvPr>
          <p:cNvCxnSpPr/>
          <p:nvPr/>
        </p:nvCxnSpPr>
        <p:spPr bwMode="auto">
          <a:xfrm flipH="1">
            <a:off x="3620635" y="1469330"/>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52E1E75-C119-4C2F-A192-F35577DC7BA7}"/>
              </a:ext>
            </a:extLst>
          </p:cNvPr>
          <p:cNvGrpSpPr>
            <a:grpSpLocks/>
          </p:cNvGrpSpPr>
          <p:nvPr/>
        </p:nvGrpSpPr>
        <p:grpSpPr bwMode="auto">
          <a:xfrm>
            <a:off x="7104064" y="2051943"/>
            <a:ext cx="254000" cy="452437"/>
            <a:chOff x="8077200" y="5931158"/>
            <a:chExt cx="228600" cy="317242"/>
          </a:xfrm>
        </p:grpSpPr>
        <p:cxnSp>
          <p:nvCxnSpPr>
            <p:cNvPr id="35" name="Straight Connector 34">
              <a:extLst>
                <a:ext uri="{FF2B5EF4-FFF2-40B4-BE49-F238E27FC236}">
                  <a16:creationId xmlns:a16="http://schemas.microsoft.com/office/drawing/2014/main" id="{41C604DD-9F43-424F-A8F0-056CA8D83584}"/>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2280CB-64A4-49AD-A88E-54FD58A5896D}"/>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66638676-6E5A-4560-A3CE-681DC3B02DB6}"/>
              </a:ext>
            </a:extLst>
          </p:cNvPr>
          <p:cNvCxnSpPr/>
          <p:nvPr/>
        </p:nvCxnSpPr>
        <p:spPr bwMode="auto">
          <a:xfrm flipH="1">
            <a:off x="5183331" y="3170237"/>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DF994BE-C21E-4822-9195-02819164E24C}"/>
              </a:ext>
            </a:extLst>
          </p:cNvPr>
          <p:cNvGrpSpPr>
            <a:grpSpLocks/>
          </p:cNvGrpSpPr>
          <p:nvPr/>
        </p:nvGrpSpPr>
        <p:grpSpPr bwMode="auto">
          <a:xfrm>
            <a:off x="9101591" y="2579235"/>
            <a:ext cx="254000" cy="452437"/>
            <a:chOff x="8077200" y="5931158"/>
            <a:chExt cx="228600" cy="317242"/>
          </a:xfrm>
        </p:grpSpPr>
        <p:cxnSp>
          <p:nvCxnSpPr>
            <p:cNvPr id="39" name="Straight Connector 38">
              <a:extLst>
                <a:ext uri="{FF2B5EF4-FFF2-40B4-BE49-F238E27FC236}">
                  <a16:creationId xmlns:a16="http://schemas.microsoft.com/office/drawing/2014/main" id="{4F7A3F66-A2BA-4791-9CAE-3BCBC3C669DC}"/>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727490-D81A-445D-A4C8-5EEDC12B8DF0}"/>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CA71F57-A72B-44FF-AF71-3230A7016124}"/>
              </a:ext>
            </a:extLst>
          </p:cNvPr>
          <p:cNvGrpSpPr>
            <a:grpSpLocks/>
          </p:cNvGrpSpPr>
          <p:nvPr/>
        </p:nvGrpSpPr>
        <p:grpSpPr bwMode="auto">
          <a:xfrm>
            <a:off x="4929331" y="3742183"/>
            <a:ext cx="254000" cy="452438"/>
            <a:chOff x="8077200" y="5931158"/>
            <a:chExt cx="228600" cy="317242"/>
          </a:xfrm>
        </p:grpSpPr>
        <p:cxnSp>
          <p:nvCxnSpPr>
            <p:cNvPr id="42" name="Straight Connector 41">
              <a:extLst>
                <a:ext uri="{FF2B5EF4-FFF2-40B4-BE49-F238E27FC236}">
                  <a16:creationId xmlns:a16="http://schemas.microsoft.com/office/drawing/2014/main" id="{54E9D796-BEB7-425E-8822-A33DA4FBC257}"/>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DCC4DA-CAD7-496D-B28F-37DEEC4BFADC}"/>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6B6A96E9-6FC6-4DC1-A83C-1284FE26AA68}"/>
              </a:ext>
            </a:extLst>
          </p:cNvPr>
          <p:cNvGrpSpPr>
            <a:grpSpLocks/>
          </p:cNvGrpSpPr>
          <p:nvPr/>
        </p:nvGrpSpPr>
        <p:grpSpPr bwMode="auto">
          <a:xfrm>
            <a:off x="3415621" y="4843463"/>
            <a:ext cx="254000" cy="452437"/>
            <a:chOff x="8077200" y="5931158"/>
            <a:chExt cx="228600" cy="317242"/>
          </a:xfrm>
        </p:grpSpPr>
        <p:cxnSp>
          <p:nvCxnSpPr>
            <p:cNvPr id="46" name="Straight Connector 45">
              <a:extLst>
                <a:ext uri="{FF2B5EF4-FFF2-40B4-BE49-F238E27FC236}">
                  <a16:creationId xmlns:a16="http://schemas.microsoft.com/office/drawing/2014/main" id="{71F8F772-99C7-4F2D-B5E8-A616825B2E5F}"/>
                </a:ext>
              </a:extLst>
            </p:cNvPr>
            <p:cNvCxnSpPr/>
            <p:nvPr/>
          </p:nvCxnSpPr>
          <p:spPr>
            <a:xfrm flipH="1">
              <a:off x="8077200" y="5931158"/>
              <a:ext cx="152876"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F9887C-CAE2-4492-861F-F6F81EA39E57}"/>
                </a:ext>
              </a:extLst>
            </p:cNvPr>
            <p:cNvCxnSpPr/>
            <p:nvPr/>
          </p:nvCxnSpPr>
          <p:spPr>
            <a:xfrm flipH="1">
              <a:off x="8152923" y="5931158"/>
              <a:ext cx="152877" cy="3172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C13B741E-8E09-462B-9A6B-048B942400CA}"/>
              </a:ext>
            </a:extLst>
          </p:cNvPr>
          <p:cNvCxnSpPr/>
          <p:nvPr/>
        </p:nvCxnSpPr>
        <p:spPr bwMode="auto">
          <a:xfrm flipH="1">
            <a:off x="3813033" y="4325938"/>
            <a:ext cx="127000" cy="517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 calcmode="lin" valueType="num">
                                      <p:cBhvr>
                                        <p:cTn id="14"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p:cTn id="63" dur="500" fill="hold"/>
                                        <p:tgtEl>
                                          <p:spTgt spid="48"/>
                                        </p:tgtEl>
                                        <p:attrNameLst>
                                          <p:attrName>ppt_w</p:attrName>
                                        </p:attrNameLst>
                                      </p:cBhvr>
                                      <p:tavLst>
                                        <p:tav tm="0">
                                          <p:val>
                                            <p:fltVal val="0"/>
                                          </p:val>
                                        </p:tav>
                                        <p:tav tm="100000">
                                          <p:val>
                                            <p:strVal val="#ppt_w"/>
                                          </p:val>
                                        </p:tav>
                                      </p:tavLst>
                                    </p:anim>
                                    <p:anim calcmode="lin" valueType="num">
                                      <p:cBhvr>
                                        <p:cTn id="64" dur="500" fill="hold"/>
                                        <p:tgtEl>
                                          <p:spTgt spid="48"/>
                                        </p:tgtEl>
                                        <p:attrNameLst>
                                          <p:attrName>ppt_h</p:attrName>
                                        </p:attrNameLst>
                                      </p:cBhvr>
                                      <p:tavLst>
                                        <p:tav tm="0">
                                          <p:val>
                                            <p:fltVal val="0"/>
                                          </p:val>
                                        </p:tav>
                                        <p:tav tm="100000">
                                          <p:val>
                                            <p:strVal val="#ppt_h"/>
                                          </p:val>
                                        </p:tav>
                                      </p:tavLst>
                                    </p:anim>
                                    <p:animEffect transition="in" filter="fade">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7" name="文本框 6"/>
          <p:cNvSpPr txBox="1"/>
          <p:nvPr/>
        </p:nvSpPr>
        <p:spPr>
          <a:xfrm>
            <a:off x="4977947" y="330690"/>
            <a:ext cx="2236107"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Giải</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nghĩa</a:t>
            </a:r>
            <a:r>
              <a:rPr kumimoji="0" lang="en-US" altLang="zh-CN"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 </a:t>
            </a:r>
            <a:r>
              <a:rPr kumimoji="0" lang="en-US" altLang="zh-CN" sz="2400" b="0" i="0" u="none" strike="noStrike" kern="1200" cap="none" spc="0" normalizeH="0" baseline="0" noProof="0" dirty="0" err="1">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rPr>
              <a:t>từ</a:t>
            </a:r>
            <a:endParaRPr kumimoji="0" lang="zh-CN" altLang="en-US" sz="2400" b="0" i="0" u="none" strike="noStrike" kern="1200" cap="none" spc="0" normalizeH="0" baseline="0" noProof="0" dirty="0">
              <a:ln>
                <a:noFill/>
              </a:ln>
              <a:solidFill>
                <a:schemeClr val="accent4">
                  <a:lumMod val="50000"/>
                </a:schemeClr>
              </a:solidFill>
              <a:effectLst/>
              <a:uLnTx/>
              <a:uFillTx/>
              <a:latin typeface="#9Slide03 IcielPanton Black" panose="00000A00000000000000" pitchFamily="2" charset="0"/>
              <a:ea typeface="微软雅黑" panose="020B0503020204020204" pitchFamily="34" charset="-122"/>
            </a:endParaRPr>
          </a:p>
        </p:txBody>
      </p:sp>
      <p:grpSp>
        <p:nvGrpSpPr>
          <p:cNvPr id="9" name="组合 8"/>
          <p:cNvGrpSpPr/>
          <p:nvPr/>
        </p:nvGrpSpPr>
        <p:grpSpPr>
          <a:xfrm>
            <a:off x="5749851" y="832195"/>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1893012" y="2377807"/>
            <a:ext cx="3840025" cy="3840025"/>
            <a:chOff x="1525378" y="1913206"/>
            <a:chExt cx="2216628" cy="2216628"/>
          </a:xfrm>
        </p:grpSpPr>
        <p:sp>
          <p:nvSpPr>
            <p:cNvPr id="18" name="矩形 17"/>
            <p:cNvSpPr/>
            <p:nvPr/>
          </p:nvSpPr>
          <p:spPr>
            <a:xfrm>
              <a:off x="1525378" y="1913206"/>
              <a:ext cx="2216628" cy="2216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6498125" y="2399174"/>
            <a:ext cx="3892962" cy="3892962"/>
            <a:chOff x="1525378" y="1913206"/>
            <a:chExt cx="2216628" cy="2216628"/>
          </a:xfrm>
        </p:grpSpPr>
        <p:sp>
          <p:nvSpPr>
            <p:cNvPr id="54" name="矩形 53"/>
            <p:cNvSpPr/>
            <p:nvPr/>
          </p:nvSpPr>
          <p:spPr>
            <a:xfrm>
              <a:off x="1525378" y="1913206"/>
              <a:ext cx="2216628" cy="22166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矩形 54"/>
            <p:cNvSpPr/>
            <p:nvPr/>
          </p:nvSpPr>
          <p:spPr>
            <a:xfrm>
              <a:off x="1803699" y="2191527"/>
              <a:ext cx="1659987" cy="165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3"/>
          <a:stretch>
            <a:fillRect/>
          </a:stretch>
        </p:blipFill>
        <p:spPr>
          <a:xfrm>
            <a:off x="10544242" y="5131901"/>
            <a:ext cx="1042276" cy="1321685"/>
          </a:xfrm>
          <a:prstGeom prst="rect">
            <a:avLst/>
          </a:prstGeom>
        </p:spPr>
      </p:pic>
      <p:pic>
        <p:nvPicPr>
          <p:cNvPr id="57" name="图片 56"/>
          <p:cNvPicPr>
            <a:picLocks noChangeAspect="1"/>
          </p:cNvPicPr>
          <p:nvPr/>
        </p:nvPicPr>
        <p:blipFill>
          <a:blip r:embed="rId4"/>
          <a:stretch>
            <a:fillRect/>
          </a:stretch>
        </p:blipFill>
        <p:spPr>
          <a:xfrm>
            <a:off x="230918" y="5183242"/>
            <a:ext cx="1284068" cy="1382879"/>
          </a:xfrm>
          <a:prstGeom prst="rect">
            <a:avLst/>
          </a:prstGeom>
        </p:spPr>
      </p:pic>
      <p:sp>
        <p:nvSpPr>
          <p:cNvPr id="59" name="文本框 58"/>
          <p:cNvSpPr txBox="1"/>
          <p:nvPr/>
        </p:nvSpPr>
        <p:spPr>
          <a:xfrm>
            <a:off x="2235197" y="4635247"/>
            <a:ext cx="1321244" cy="400110"/>
          </a:xfrm>
          <a:prstGeom prst="rect">
            <a:avLst/>
          </a:prstGeom>
          <a:noFill/>
        </p:spPr>
        <p:txBody>
          <a:bodyPr wrap="square" rtlCol="0">
            <a:spAutoFit/>
          </a:bodyPr>
          <a:lstStyle/>
          <a:p>
            <a:pPr algn="dist"/>
            <a:r>
              <a:rPr lang="zh-CN" altLang="en-US" sz="2000" dirty="0">
                <a:solidFill>
                  <a:schemeClr val="tx1">
                    <a:lumMod val="75000"/>
                    <a:lumOff val="25000"/>
                  </a:schemeClr>
                </a:solidFill>
                <a:latin typeface="华文细黑" panose="02010600040101010101" pitchFamily="2" charset="-122"/>
                <a:ea typeface="华文细黑" panose="02010600040101010101" pitchFamily="2" charset="-122"/>
              </a:rPr>
              <a:t>儿童教育</a:t>
            </a:r>
          </a:p>
        </p:txBody>
      </p:sp>
      <p:cxnSp>
        <p:nvCxnSpPr>
          <p:cNvPr id="61" name="直接连接符 60"/>
          <p:cNvCxnSpPr/>
          <p:nvPr/>
        </p:nvCxnSpPr>
        <p:spPr>
          <a:xfrm>
            <a:off x="2664997" y="5163211"/>
            <a:ext cx="46164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2" name="Picture 6" descr="425900[1]">
            <a:extLst>
              <a:ext uri="{FF2B5EF4-FFF2-40B4-BE49-F238E27FC236}">
                <a16:creationId xmlns:a16="http://schemas.microsoft.com/office/drawing/2014/main" id="{CEF89DEA-FF1A-4AB2-BF22-528210F5B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788" y="2875537"/>
            <a:ext cx="2915359" cy="299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 descr="imagesCAGCSRJ9">
            <a:extLst>
              <a:ext uri="{FF2B5EF4-FFF2-40B4-BE49-F238E27FC236}">
                <a16:creationId xmlns:a16="http://schemas.microsoft.com/office/drawing/2014/main" id="{C1872C51-1A77-4D26-BDB4-2DCD72083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386" y="2853612"/>
            <a:ext cx="2918006" cy="287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14">
            <a:extLst>
              <a:ext uri="{FF2B5EF4-FFF2-40B4-BE49-F238E27FC236}">
                <a16:creationId xmlns:a16="http://schemas.microsoft.com/office/drawing/2014/main" id="{1D969991-B718-4313-823C-D11C49B7FE16}"/>
              </a:ext>
            </a:extLst>
          </p:cNvPr>
          <p:cNvSpPr txBox="1">
            <a:spLocks noChangeArrowheads="1"/>
          </p:cNvSpPr>
          <p:nvPr/>
        </p:nvSpPr>
        <p:spPr bwMode="auto">
          <a:xfrm>
            <a:off x="4764456" y="6130061"/>
            <a:ext cx="289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00FF"/>
                </a:solidFill>
                <a:latin typeface="Times New Roman" panose="02020603050405020304" pitchFamily="18" charset="0"/>
                <a:cs typeface="Times New Roman" panose="02020603050405020304" pitchFamily="18" charset="0"/>
              </a:rPr>
              <a:t>Vòng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nguyệt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quế</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157BAC26-7502-4D3C-BF6C-E4D412AE1E1C}"/>
              </a:ext>
            </a:extLst>
          </p:cNvPr>
          <p:cNvSpPr txBox="1"/>
          <p:nvPr/>
        </p:nvSpPr>
        <p:spPr>
          <a:xfrm>
            <a:off x="2650173" y="1200854"/>
            <a:ext cx="8651230" cy="830997"/>
          </a:xfrm>
          <a:prstGeom prst="rect">
            <a:avLst/>
          </a:prstGeom>
          <a:noFill/>
        </p:spPr>
        <p:txBody>
          <a:bodyPr wrap="square">
            <a:spAutoFit/>
          </a:bodyPr>
          <a:lstStyle/>
          <a:p>
            <a:pPr>
              <a:defRPr/>
            </a:pPr>
            <a:r>
              <a:rPr lang="en-US" sz="2400" b="1" dirty="0" err="1">
                <a:latin typeface="#9Slide03 BoosterNextFYBlack" panose="02000A03000000020004" pitchFamily="2" charset="0"/>
                <a:cs typeface="Times New Roman" pitchFamily="18" charset="0"/>
              </a:rPr>
              <a:t>cây</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lá</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mềm</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có</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màu</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sáng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như</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dát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vàng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xưa</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kết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lá</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nguyệt</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quế</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thành</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vòng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để</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tặng</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người</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chiến</a:t>
            </a:r>
            <a:r>
              <a:rPr lang="en-US" sz="2400" b="1" dirty="0">
                <a:latin typeface="#9Slide03 BoosterNextFYBlack" panose="02000A03000000020004" pitchFamily="2" charset="0"/>
                <a:cs typeface="Times New Roman" pitchFamily="18" charset="0"/>
              </a:rPr>
              <a:t> </a:t>
            </a:r>
            <a:r>
              <a:rPr lang="en-US" sz="2400" b="1" dirty="0" err="1">
                <a:latin typeface="#9Slide03 BoosterNextFYBlack" panose="02000A03000000020004" pitchFamily="2" charset="0"/>
                <a:cs typeface="Times New Roman" pitchFamily="18" charset="0"/>
              </a:rPr>
              <a:t>thắng</a:t>
            </a:r>
            <a:r>
              <a:rPr lang="en-US" sz="2400" b="1" dirty="0">
                <a:latin typeface="#9Slide03 BoosterNextFYBlack" panose="02000A03000000020004" pitchFamily="2" charset="0"/>
                <a:cs typeface="Times New Roman" pitchFamily="18" charset="0"/>
              </a:rPr>
              <a:t>.</a:t>
            </a:r>
          </a:p>
        </p:txBody>
      </p:sp>
      <p:sp>
        <p:nvSpPr>
          <p:cNvPr id="72" name="矩形 46">
            <a:extLst>
              <a:ext uri="{FF2B5EF4-FFF2-40B4-BE49-F238E27FC236}">
                <a16:creationId xmlns:a16="http://schemas.microsoft.com/office/drawing/2014/main" id="{EB6C1989-C279-48AE-8B14-831A9F810CC6}"/>
              </a:ext>
            </a:extLst>
          </p:cNvPr>
          <p:cNvSpPr/>
          <p:nvPr/>
        </p:nvSpPr>
        <p:spPr>
          <a:xfrm>
            <a:off x="697486" y="1237805"/>
            <a:ext cx="1878771" cy="4523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err="1">
                <a:latin typeface="#9Slide03 BoosterNextFYBlack" panose="02000A03000000020004" pitchFamily="2" charset="0"/>
                <a:ea typeface="华文细黑" panose="02010600040101010101" pitchFamily="2" charset="-122"/>
              </a:rPr>
              <a:t>Nguyệt</a:t>
            </a:r>
            <a:r>
              <a:rPr lang="en-US" altLang="zh-CN" sz="2400" dirty="0">
                <a:latin typeface="#9Slide03 BoosterNextFYBlack" panose="02000A03000000020004" pitchFamily="2" charset="0"/>
                <a:ea typeface="华文细黑" panose="02010600040101010101" pitchFamily="2" charset="-122"/>
              </a:rPr>
              <a:t> </a:t>
            </a:r>
            <a:r>
              <a:rPr lang="en-US" altLang="zh-CN" sz="2400" dirty="0" err="1">
                <a:latin typeface="#9Slide03 BoosterNextFYBlack" panose="02000A03000000020004" pitchFamily="2" charset="0"/>
                <a:ea typeface="华文细黑" panose="02010600040101010101" pitchFamily="2" charset="-122"/>
              </a:rPr>
              <a:t>quế</a:t>
            </a:r>
            <a:r>
              <a:rPr lang="en-US" altLang="zh-CN" sz="2400" dirty="0">
                <a:latin typeface="#9Slide03 BoosterNextFYBlack" panose="02000A03000000020004" pitchFamily="2" charset="0"/>
                <a:ea typeface="华文细黑" panose="02010600040101010101" pitchFamily="2" charset="-122"/>
              </a:rPr>
              <a:t>:</a:t>
            </a:r>
            <a:endParaRPr lang="zh-CN" altLang="en-US" sz="2400" dirty="0">
              <a:latin typeface="#9Slide03 BoosterNextFYBlack" panose="02000A03000000020004" pitchFamily="2" charset="0"/>
              <a:ea typeface="华文细黑" panose="02010600040101010101" pitchFamily="2" charset="-122"/>
            </a:endParaRPr>
          </a:p>
        </p:txBody>
      </p:sp>
    </p:spTree>
  </p:cSld>
  <p:clrMapOvr>
    <a:masterClrMapping/>
  </p:clrMapOvr>
</p:sld>
</file>

<file path=ppt/theme/theme1.xml><?xml version="1.0" encoding="utf-8"?>
<a:theme xmlns:a="http://schemas.openxmlformats.org/drawingml/2006/main" name="更多模板亮亮图文旗舰店：https://liangliangtuwen.tmall.com">
  <a:themeElements>
    <a:clrScheme name="自定义 1">
      <a:dk1>
        <a:sysClr val="windowText" lastClr="000000"/>
      </a:dk1>
      <a:lt1>
        <a:sysClr val="window" lastClr="FFFFFF"/>
      </a:lt1>
      <a:dk2>
        <a:srgbClr val="44546A"/>
      </a:dk2>
      <a:lt2>
        <a:srgbClr val="E7E6E6"/>
      </a:lt2>
      <a:accent1>
        <a:srgbClr val="E85A31"/>
      </a:accent1>
      <a:accent2>
        <a:srgbClr val="FFA833"/>
      </a:accent2>
      <a:accent3>
        <a:srgbClr val="91C429"/>
      </a:accent3>
      <a:accent4>
        <a:srgbClr val="0DADD2"/>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1042</TotalTime>
  <Words>3103</Words>
  <Application>Microsoft Office PowerPoint</Application>
  <PresentationFormat>Màn hình rộng</PresentationFormat>
  <Paragraphs>267</Paragraphs>
  <Slides>43</Slides>
  <Notes>43</Notes>
  <HiddenSlides>0</HiddenSlides>
  <MMClips>0</MMClips>
  <ScaleCrop>false</ScaleCrop>
  <HeadingPairs>
    <vt:vector size="6" baseType="variant">
      <vt:variant>
        <vt:lpstr>Phông được Dùng</vt:lpstr>
      </vt:variant>
      <vt:variant>
        <vt:i4>17</vt:i4>
      </vt:variant>
      <vt:variant>
        <vt:lpstr>Chủ đề</vt:lpstr>
      </vt:variant>
      <vt:variant>
        <vt:i4>1</vt:i4>
      </vt:variant>
      <vt:variant>
        <vt:lpstr>Tiêu đề Bản chiếu</vt:lpstr>
      </vt:variant>
      <vt:variant>
        <vt:i4>43</vt:i4>
      </vt:variant>
    </vt:vector>
  </HeadingPairs>
  <TitlesOfParts>
    <vt:vector size="61" baseType="lpstr">
      <vt:lpstr>Times New Roman</vt:lpstr>
      <vt:lpstr>Calibri</vt:lpstr>
      <vt:lpstr>HP001 4 hàng</vt:lpstr>
      <vt:lpstr>Merriweather Black</vt:lpstr>
      <vt:lpstr>Calibri Light</vt:lpstr>
      <vt:lpstr>#9Slide03 Open Sans ExtraBold</vt:lpstr>
      <vt:lpstr>#9Slide05 FS Blonde Script</vt:lpstr>
      <vt:lpstr>STXihei</vt:lpstr>
      <vt:lpstr>OpenSans</vt:lpstr>
      <vt:lpstr>Arial</vt:lpstr>
      <vt:lpstr>#9Slide04 Chonburi</vt:lpstr>
      <vt:lpstr>#9Slide03 BoosterNextFYBlack</vt:lpstr>
      <vt:lpstr>#9Slide03 IcielPanton Black</vt:lpstr>
      <vt:lpstr>#9Slide03 Open Sans</vt:lpstr>
      <vt:lpstr>#9Slide03 Arima Madurai Black</vt:lpstr>
      <vt:lpstr>#9Slide04 Noto Serif Bold</vt:lpstr>
      <vt:lpstr>Aharoni</vt:lpstr>
      <vt:lpstr>更多模板亮亮图文旗舰店：https://liangliangtuwen.tmall.com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Hà Nguyễn Thị Thu</cp:lastModifiedBy>
  <cp:revision>8</cp:revision>
  <dcterms:created xsi:type="dcterms:W3CDTF">2017-11-29T05:45:14Z</dcterms:created>
  <dcterms:modified xsi:type="dcterms:W3CDTF">2022-03-29T13:17:28Z</dcterms:modified>
  <cp:category>更多资源关注@好教师</cp:category>
</cp:coreProperties>
</file>