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Lst>
  <p:notesMasterIdLst>
    <p:notesMasterId r:id="rId27"/>
  </p:notesMasterIdLst>
  <p:sldIdLst>
    <p:sldId id="294" r:id="rId6"/>
    <p:sldId id="332" r:id="rId7"/>
    <p:sldId id="399" r:id="rId8"/>
    <p:sldId id="304" r:id="rId9"/>
    <p:sldId id="302" r:id="rId10"/>
    <p:sldId id="293" r:id="rId11"/>
    <p:sldId id="385" r:id="rId12"/>
    <p:sldId id="305" r:id="rId13"/>
    <p:sldId id="386" r:id="rId14"/>
    <p:sldId id="393" r:id="rId15"/>
    <p:sldId id="395" r:id="rId16"/>
    <p:sldId id="394" r:id="rId17"/>
    <p:sldId id="262" r:id="rId18"/>
    <p:sldId id="388" r:id="rId19"/>
    <p:sldId id="390" r:id="rId20"/>
    <p:sldId id="387" r:id="rId21"/>
    <p:sldId id="286" r:id="rId22"/>
    <p:sldId id="291" r:id="rId23"/>
    <p:sldId id="391" r:id="rId24"/>
    <p:sldId id="341" r:id="rId25"/>
    <p:sldId id="392" r:id="rId26"/>
  </p:sldIdLst>
  <p:sldSz cx="12069763" cy="7132638"/>
  <p:notesSz cx="6858000" cy="9144000"/>
  <p:custDataLst>
    <p:tags r:id="rId28"/>
  </p:custDataLst>
  <p:defaultTextStyle>
    <a:defPPr>
      <a:defRPr lang="en-US"/>
    </a:defPPr>
    <a:lvl1pPr algn="l" rtl="0" eaLnBrk="0" fontAlgn="base" hangingPunct="0">
      <a:spcBef>
        <a:spcPct val="0"/>
      </a:spcBef>
      <a:spcAft>
        <a:spcPct val="0"/>
      </a:spcAft>
      <a:defRPr kern="1200">
        <a:solidFill>
          <a:schemeClr val="tx1"/>
        </a:solidFill>
        <a:latin typeface="Trebuchet MS" panose="020B0603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Trebuchet MS" panose="020B0603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Trebuchet MS" panose="020B0603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Trebuchet MS" panose="020B0603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Trebuchet MS" panose="020B0603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rebuchet MS" panose="020B0603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rebuchet MS" panose="020B0603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rebuchet MS" panose="020B0603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rebuchet MS" panose="020B0603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246">
          <p15:clr>
            <a:srgbClr val="A4A3A4"/>
          </p15:clr>
        </p15:guide>
        <p15:guide id="2" pos="381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06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7" d="100"/>
          <a:sy n="57" d="100"/>
        </p:scale>
        <p:origin x="1016" y="32"/>
      </p:cViewPr>
      <p:guideLst>
        <p:guide orient="horz" pos="2246"/>
        <p:guide pos="381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gs" Target="tags/tag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cs typeface="Arial" panose="020B0604020202020204" pitchFamily="34" charset="0"/>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cs typeface="Arial" panose="020B0604020202020204" pitchFamily="34" charset="0"/>
              </a:defRPr>
            </a:lvl1pPr>
          </a:lstStyle>
          <a:p>
            <a:pPr>
              <a:defRPr/>
            </a:pPr>
            <a:fld id="{F57BF51B-B59B-4C67-ABFA-4E6A1309ADA4}" type="datetimeFigureOut">
              <a:rPr lang="en-US"/>
              <a:t>3/29/2022</a:t>
            </a:fld>
            <a:endParaRPr lang="en-US"/>
          </a:p>
        </p:txBody>
      </p:sp>
      <p:sp>
        <p:nvSpPr>
          <p:cNvPr id="4" name="Slide Image Placeholder 3"/>
          <p:cNvSpPr>
            <a:spLocks noGrp="1" noRot="1" noChangeAspect="1"/>
          </p:cNvSpPr>
          <p:nvPr>
            <p:ph type="sldImg" idx="2"/>
          </p:nvPr>
        </p:nvSpPr>
        <p:spPr>
          <a:xfrm>
            <a:off x="817563" y="1143000"/>
            <a:ext cx="5222875"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cs typeface="Arial" panose="020B0604020202020204" pitchFamily="34"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lstStyle>
            <a:lvl1pPr algn="r">
              <a:defRPr sz="1200"/>
            </a:lvl1pPr>
          </a:lstStyle>
          <a:p>
            <a:fld id="{1345D4B9-E6AE-410F-BC4A-001C19AB594F}" type="slidenum">
              <a:rPr lang="en-US" altLang="en-US"/>
              <a:t>‹#›</a:t>
            </a:fld>
            <a:endParaRPr lang="en-US" altLang="en-US"/>
          </a:p>
        </p:txBody>
      </p:sp>
    </p:spTree>
    <p:extLst>
      <p:ext uri="{BB962C8B-B14F-4D97-AF65-F5344CB8AC3E}">
        <p14:creationId xmlns:p14="http://schemas.microsoft.com/office/powerpoint/2010/main" val="28904552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xfrm>
            <a:off x="817563" y="1143000"/>
            <a:ext cx="5222875"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fld id="{EA339A52-6C89-45A9-A85E-47154DE6C1A2}" type="slidenum">
              <a:rPr lang="en-US" altLang="en-US"/>
              <a:t>6</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FA36261-BF9B-417B-BCDC-BFF16F249FF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xfrm>
            <a:off x="817563" y="1143000"/>
            <a:ext cx="5222875"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fld id="{EA339A52-6C89-45A9-A85E-47154DE6C1A2}" type="slidenum">
              <a:rPr lang="en-US" altLang="en-US"/>
              <a:t>9</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xfrm>
            <a:off x="817563" y="1143000"/>
            <a:ext cx="5222875"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fld id="{EA339A52-6C89-45A9-A85E-47154DE6C1A2}" type="slidenum">
              <a:rPr lang="en-US" altLang="en-US"/>
              <a:t>10</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xfrm>
            <a:off x="817563" y="1143000"/>
            <a:ext cx="5222875"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fld id="{EA339A52-6C89-45A9-A85E-47154DE6C1A2}" type="slidenum">
              <a:rPr lang="en-US" altLang="en-US"/>
              <a:t>12</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FA36261-BF9B-417B-BCDC-BFF16F249FF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FA36261-BF9B-417B-BCDC-BFF16F249FF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45D4B9-E6AE-410F-BC4A-001C19AB594F}" type="slidenum">
              <a:rPr lang="en-US" altLang="en-US" smtClean="0"/>
              <a:t>20</a:t>
            </a:fld>
            <a:endParaRPr lang="en-US" altLang="en-US"/>
          </a:p>
        </p:txBody>
      </p:sp>
    </p:spTree>
    <p:extLst>
      <p:ext uri="{BB962C8B-B14F-4D97-AF65-F5344CB8AC3E}">
        <p14:creationId xmlns:p14="http://schemas.microsoft.com/office/powerpoint/2010/main" val="3227456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FA36261-BF9B-417B-BCDC-BFF16F249FF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t>21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08729" y="1167310"/>
            <a:ext cx="9052323" cy="2483215"/>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08729" y="3746304"/>
            <a:ext cx="9052323" cy="1722069"/>
          </a:xfrm>
        </p:spPr>
        <p:txBody>
          <a:bodyPr/>
          <a:lstStyle>
            <a:lvl1pPr marL="0" indent="0" algn="ctr">
              <a:buNone/>
              <a:defRPr sz="1800"/>
            </a:lvl1pPr>
            <a:lvl2pPr marL="342900" indent="0" algn="ctr">
              <a:buNone/>
              <a:defRPr sz="1500"/>
            </a:lvl2pPr>
            <a:lvl3pPr marL="685800" indent="0" algn="ctr">
              <a:buNone/>
              <a:defRPr sz="13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D37F59AA-CB75-433B-9A6D-4F9ABAE788E4}" type="datetimeFigureOut">
              <a:rPr lang="en-US"/>
              <a:t>3/29/2022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82A929B-A026-419C-8A77-4CFA46E1C1BD}" type="slidenum">
              <a:rPr lang="en-US" altLang="en-US"/>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AB58CD2-A5DB-4FEF-967B-218E551A6859}" type="datetimeFigureOut">
              <a:rPr lang="en-US"/>
              <a:t>3/29/2022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D1E43B4-6D62-4336-8491-59C16D80CFD8}" type="slidenum">
              <a:rPr lang="en-US" altLang="en-US"/>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37450" y="379770"/>
            <a:ext cx="2602543" cy="604458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29801" y="379770"/>
            <a:ext cx="7656756" cy="604458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3722E8F-0206-4AC0-89C2-0409675431D5}" type="datetimeFigureOut">
              <a:rPr lang="en-US"/>
              <a:t>3/29/2022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89E7310-3019-463B-928E-D203B60D8104}" type="slidenum">
              <a:rPr lang="en-US" altLang="en-US"/>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3511" y="285663"/>
            <a:ext cx="10862787" cy="6085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p:txBody>
          <a:bodyPr/>
          <a:lstStyle>
            <a:lvl1pPr>
              <a:defRPr/>
            </a:lvl1pPr>
          </a:lstStyle>
          <a:p>
            <a:fld id="{636087A8-3770-412A-AD02-B6AF83217FAF}" type="slidenum">
              <a:rPr lang="en-US" altLang="en-US"/>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08736" y="1167310"/>
            <a:ext cx="9052323" cy="2483215"/>
          </a:xfrm>
        </p:spPr>
        <p:txBody>
          <a:bodyPr anchor="b"/>
          <a:lstStyle>
            <a:lvl1pPr algn="ctr">
              <a:defRPr sz="5000"/>
            </a:lvl1pPr>
          </a:lstStyle>
          <a:p>
            <a:r>
              <a:rPr lang="en-US" noProof="1"/>
              <a:t>Click to edit Master title style</a:t>
            </a:r>
          </a:p>
        </p:txBody>
      </p:sp>
      <p:sp>
        <p:nvSpPr>
          <p:cNvPr id="3" name="Subtitle 2"/>
          <p:cNvSpPr>
            <a:spLocks noGrp="1"/>
          </p:cNvSpPr>
          <p:nvPr>
            <p:ph type="subTitle" idx="1"/>
          </p:nvPr>
        </p:nvSpPr>
        <p:spPr>
          <a:xfrm>
            <a:off x="1508736" y="3746306"/>
            <a:ext cx="9052323" cy="1722069"/>
          </a:xfrm>
        </p:spPr>
        <p:txBody>
          <a:bodyPr/>
          <a:lstStyle>
            <a:lvl1pPr marL="0" indent="0" algn="ctr">
              <a:buNone/>
              <a:defRPr sz="2000"/>
            </a:lvl1pPr>
            <a:lvl2pPr marL="383540" indent="0" algn="ctr">
              <a:buNone/>
              <a:defRPr sz="1700"/>
            </a:lvl2pPr>
            <a:lvl3pPr marL="767080" indent="0" algn="ctr">
              <a:buNone/>
              <a:defRPr sz="1500"/>
            </a:lvl3pPr>
            <a:lvl4pPr marL="1149985" indent="0" algn="ctr">
              <a:buNone/>
              <a:defRPr sz="1300"/>
            </a:lvl4pPr>
            <a:lvl5pPr marL="1533525" indent="0" algn="ctr">
              <a:buNone/>
              <a:defRPr sz="1300"/>
            </a:lvl5pPr>
            <a:lvl6pPr marL="1917065" indent="0" algn="ctr">
              <a:buNone/>
              <a:defRPr sz="1300"/>
            </a:lvl6pPr>
            <a:lvl7pPr marL="2300605" indent="0" algn="ctr">
              <a:buNone/>
              <a:defRPr sz="1300"/>
            </a:lvl7pPr>
            <a:lvl8pPr marL="2684145" indent="0" algn="ctr">
              <a:buNone/>
              <a:defRPr sz="1300"/>
            </a:lvl8pPr>
            <a:lvl9pPr marL="3067050" indent="0" algn="ctr">
              <a:buNone/>
              <a:defRPr sz="1300"/>
            </a:lvl9pPr>
          </a:lstStyle>
          <a:p>
            <a:r>
              <a:rPr lang="en-US" noProof="1"/>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4929234B-2158-415B-BAD3-B283D33AD6E2}" type="slidenum">
              <a:rPr lang="en-US" altLang="zh-CN"/>
              <a:t>‹#›</a:t>
            </a:fld>
            <a:endParaRPr lang="en-US" altLang="zh-C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8D16CCE0-9711-4FCB-90D4-FB4083F0A98D}" type="slidenum">
              <a:rPr lang="en-US" altLang="zh-CN"/>
              <a:t>‹#›</a:t>
            </a:fld>
            <a:endParaRPr lang="en-US" altLang="zh-C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3533" y="1778245"/>
            <a:ext cx="10410171" cy="2966979"/>
          </a:xfrm>
        </p:spPr>
        <p:txBody>
          <a:bodyPr anchor="b"/>
          <a:lstStyle>
            <a:lvl1pPr>
              <a:defRPr sz="5000"/>
            </a:lvl1pPr>
          </a:lstStyle>
          <a:p>
            <a:r>
              <a:rPr lang="en-US" noProof="1"/>
              <a:t>Click to edit Master title style</a:t>
            </a:r>
          </a:p>
        </p:txBody>
      </p:sp>
      <p:sp>
        <p:nvSpPr>
          <p:cNvPr id="3" name="Text Placeholder 2"/>
          <p:cNvSpPr>
            <a:spLocks noGrp="1"/>
          </p:cNvSpPr>
          <p:nvPr>
            <p:ph type="body" idx="1"/>
          </p:nvPr>
        </p:nvSpPr>
        <p:spPr>
          <a:xfrm>
            <a:off x="823533" y="4773274"/>
            <a:ext cx="10410171" cy="1560265"/>
          </a:xfrm>
        </p:spPr>
        <p:txBody>
          <a:bodyPr/>
          <a:lstStyle>
            <a:lvl1pPr marL="0" indent="0">
              <a:buNone/>
              <a:defRPr sz="2000">
                <a:solidFill>
                  <a:schemeClr val="tx1">
                    <a:tint val="75000"/>
                  </a:schemeClr>
                </a:solidFill>
              </a:defRPr>
            </a:lvl1pPr>
            <a:lvl2pPr marL="383540" indent="0">
              <a:buNone/>
              <a:defRPr sz="1700">
                <a:solidFill>
                  <a:schemeClr val="tx1">
                    <a:tint val="75000"/>
                  </a:schemeClr>
                </a:solidFill>
              </a:defRPr>
            </a:lvl2pPr>
            <a:lvl3pPr marL="767080" indent="0">
              <a:buNone/>
              <a:defRPr sz="1500">
                <a:solidFill>
                  <a:schemeClr val="tx1">
                    <a:tint val="75000"/>
                  </a:schemeClr>
                </a:solidFill>
              </a:defRPr>
            </a:lvl3pPr>
            <a:lvl4pPr marL="1149985" indent="0">
              <a:buNone/>
              <a:defRPr sz="1300">
                <a:solidFill>
                  <a:schemeClr val="tx1">
                    <a:tint val="75000"/>
                  </a:schemeClr>
                </a:solidFill>
              </a:defRPr>
            </a:lvl4pPr>
            <a:lvl5pPr marL="1533525" indent="0">
              <a:buNone/>
              <a:defRPr sz="1300">
                <a:solidFill>
                  <a:schemeClr val="tx1">
                    <a:tint val="75000"/>
                  </a:schemeClr>
                </a:solidFill>
              </a:defRPr>
            </a:lvl5pPr>
            <a:lvl6pPr marL="1917065" indent="0">
              <a:buNone/>
              <a:defRPr sz="1300">
                <a:solidFill>
                  <a:schemeClr val="tx1">
                    <a:tint val="75000"/>
                  </a:schemeClr>
                </a:solidFill>
              </a:defRPr>
            </a:lvl6pPr>
            <a:lvl7pPr marL="2300605" indent="0">
              <a:buNone/>
              <a:defRPr sz="1300">
                <a:solidFill>
                  <a:schemeClr val="tx1">
                    <a:tint val="75000"/>
                  </a:schemeClr>
                </a:solidFill>
              </a:defRPr>
            </a:lvl7pPr>
            <a:lvl8pPr marL="2684145" indent="0">
              <a:buNone/>
              <a:defRPr sz="1300">
                <a:solidFill>
                  <a:schemeClr val="tx1">
                    <a:tint val="75000"/>
                  </a:schemeClr>
                </a:solidFill>
              </a:defRPr>
            </a:lvl8pPr>
            <a:lvl9pPr marL="3067050" indent="0">
              <a:buNone/>
              <a:defRPr sz="1300">
                <a:solidFill>
                  <a:schemeClr val="tx1">
                    <a:tint val="75000"/>
                  </a:schemeClr>
                </a:solidFill>
              </a:defRPr>
            </a:lvl9pPr>
          </a:lstStyle>
          <a:p>
            <a:pPr lvl="0"/>
            <a:r>
              <a:rPr lang="en-US" noProof="1"/>
              <a:t>Edit Master text styles</a:t>
            </a:r>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9B69F9A2-A781-466F-A9C3-8A632FFDAC24}" type="slidenum">
              <a:rPr lang="en-US" altLang="zh-CN"/>
              <a:t>‹#›</a:t>
            </a:fld>
            <a:endParaRPr lang="en-US" altLang="zh-C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sz="half" idx="1"/>
          </p:nvPr>
        </p:nvSpPr>
        <p:spPr>
          <a:xfrm>
            <a:off x="829820" y="1898759"/>
            <a:ext cx="5129649" cy="4525593"/>
          </a:xfrm>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ontent Placeholder 3"/>
          <p:cNvSpPr>
            <a:spLocks noGrp="1"/>
          </p:cNvSpPr>
          <p:nvPr>
            <p:ph sz="half" idx="2"/>
          </p:nvPr>
        </p:nvSpPr>
        <p:spPr>
          <a:xfrm>
            <a:off x="6110336" y="1898759"/>
            <a:ext cx="5129649" cy="4525593"/>
          </a:xfrm>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Date Placeholder 3"/>
          <p:cNvSpPr>
            <a:spLocks noGrp="1"/>
          </p:cNvSpPr>
          <p:nvPr>
            <p:ph type="dt" sz="half" idx="10"/>
          </p:nvPr>
        </p:nvSpPr>
        <p:spPr/>
        <p:txBody>
          <a:bodyPr/>
          <a:lstStyle>
            <a:lvl1pPr>
              <a:defRPr/>
            </a:lvl1pPr>
          </a:lstStyle>
          <a:p>
            <a:endParaRPr lang="en-US" altLang="zh-CN"/>
          </a:p>
        </p:txBody>
      </p:sp>
      <p:sp>
        <p:nvSpPr>
          <p:cNvPr id="6" name="Footer Placeholder 4"/>
          <p:cNvSpPr>
            <a:spLocks noGrp="1"/>
          </p:cNvSpPr>
          <p:nvPr>
            <p:ph type="ftr" sz="quarter" idx="11"/>
          </p:nvPr>
        </p:nvSpPr>
        <p:spPr/>
        <p:txBody>
          <a:bodyPr/>
          <a:lstStyle>
            <a:lvl1pPr>
              <a:defRPr/>
            </a:lvl1pPr>
          </a:lstStyle>
          <a:p>
            <a:endParaRPr lang="en-US" altLang="zh-CN"/>
          </a:p>
        </p:txBody>
      </p:sp>
      <p:sp>
        <p:nvSpPr>
          <p:cNvPr id="7" name="Slide Number Placeholder 5"/>
          <p:cNvSpPr>
            <a:spLocks noGrp="1"/>
          </p:cNvSpPr>
          <p:nvPr>
            <p:ph type="sldNum" sz="quarter" idx="12"/>
          </p:nvPr>
        </p:nvSpPr>
        <p:spPr/>
        <p:txBody>
          <a:bodyPr/>
          <a:lstStyle>
            <a:lvl1pPr>
              <a:defRPr/>
            </a:lvl1pPr>
          </a:lstStyle>
          <a:p>
            <a:fld id="{8A90A689-C6F4-44EE-9A70-753D9CD82742}" type="slidenum">
              <a:rPr lang="en-US" altLang="zh-CN"/>
              <a:t>‹#›</a:t>
            </a:fld>
            <a:endParaRPr lang="en-US" altLang="zh-C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1398" y="379784"/>
            <a:ext cx="10410171" cy="1378647"/>
          </a:xfrm>
        </p:spPr>
        <p:txBody>
          <a:bodyPr/>
          <a:lstStyle/>
          <a:p>
            <a:r>
              <a:rPr lang="en-US" noProof="1"/>
              <a:t>Click to edit Master title style</a:t>
            </a:r>
          </a:p>
        </p:txBody>
      </p:sp>
      <p:sp>
        <p:nvSpPr>
          <p:cNvPr id="3" name="Text Placeholder 2"/>
          <p:cNvSpPr>
            <a:spLocks noGrp="1"/>
          </p:cNvSpPr>
          <p:nvPr>
            <p:ph type="body" idx="1"/>
          </p:nvPr>
        </p:nvSpPr>
        <p:spPr>
          <a:xfrm>
            <a:off x="831376" y="1748519"/>
            <a:ext cx="5106075" cy="856906"/>
          </a:xfrm>
        </p:spPr>
        <p:txBody>
          <a:bodyPr anchor="b"/>
          <a:lstStyle>
            <a:lvl1pPr marL="0" indent="0">
              <a:buNone/>
              <a:defRPr sz="2000" b="1"/>
            </a:lvl1pPr>
            <a:lvl2pPr marL="383540" indent="0">
              <a:buNone/>
              <a:defRPr sz="1700" b="1"/>
            </a:lvl2pPr>
            <a:lvl3pPr marL="767080" indent="0">
              <a:buNone/>
              <a:defRPr sz="1500" b="1"/>
            </a:lvl3pPr>
            <a:lvl4pPr marL="1149985" indent="0">
              <a:buNone/>
              <a:defRPr sz="1300" b="1"/>
            </a:lvl4pPr>
            <a:lvl5pPr marL="1533525" indent="0">
              <a:buNone/>
              <a:defRPr sz="1300" b="1"/>
            </a:lvl5pPr>
            <a:lvl6pPr marL="1917065" indent="0">
              <a:buNone/>
              <a:defRPr sz="1300" b="1"/>
            </a:lvl6pPr>
            <a:lvl7pPr marL="2300605" indent="0">
              <a:buNone/>
              <a:defRPr sz="1300" b="1"/>
            </a:lvl7pPr>
            <a:lvl8pPr marL="2684145" indent="0">
              <a:buNone/>
              <a:defRPr sz="1300" b="1"/>
            </a:lvl8pPr>
            <a:lvl9pPr marL="3067050" indent="0">
              <a:buNone/>
              <a:defRPr sz="1300" b="1"/>
            </a:lvl9pPr>
          </a:lstStyle>
          <a:p>
            <a:pPr lvl="0"/>
            <a:r>
              <a:rPr lang="en-US" noProof="1"/>
              <a:t>Edit Master text styles</a:t>
            </a:r>
          </a:p>
        </p:txBody>
      </p:sp>
      <p:sp>
        <p:nvSpPr>
          <p:cNvPr id="4" name="Content Placeholder 3"/>
          <p:cNvSpPr>
            <a:spLocks noGrp="1"/>
          </p:cNvSpPr>
          <p:nvPr>
            <p:ph sz="half" idx="2"/>
          </p:nvPr>
        </p:nvSpPr>
        <p:spPr>
          <a:xfrm>
            <a:off x="831376" y="2605412"/>
            <a:ext cx="5106075" cy="3832142"/>
          </a:xfrm>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Text Placeholder 4"/>
          <p:cNvSpPr>
            <a:spLocks noGrp="1"/>
          </p:cNvSpPr>
          <p:nvPr>
            <p:ph type="body" sz="quarter" idx="3"/>
          </p:nvPr>
        </p:nvSpPr>
        <p:spPr>
          <a:xfrm>
            <a:off x="6110350" y="1748519"/>
            <a:ext cx="5131220" cy="856906"/>
          </a:xfrm>
        </p:spPr>
        <p:txBody>
          <a:bodyPr anchor="b"/>
          <a:lstStyle>
            <a:lvl1pPr marL="0" indent="0">
              <a:buNone/>
              <a:defRPr sz="2000" b="1"/>
            </a:lvl1pPr>
            <a:lvl2pPr marL="383540" indent="0">
              <a:buNone/>
              <a:defRPr sz="1700" b="1"/>
            </a:lvl2pPr>
            <a:lvl3pPr marL="767080" indent="0">
              <a:buNone/>
              <a:defRPr sz="1500" b="1"/>
            </a:lvl3pPr>
            <a:lvl4pPr marL="1149985" indent="0">
              <a:buNone/>
              <a:defRPr sz="1300" b="1"/>
            </a:lvl4pPr>
            <a:lvl5pPr marL="1533525" indent="0">
              <a:buNone/>
              <a:defRPr sz="1300" b="1"/>
            </a:lvl5pPr>
            <a:lvl6pPr marL="1917065" indent="0">
              <a:buNone/>
              <a:defRPr sz="1300" b="1"/>
            </a:lvl6pPr>
            <a:lvl7pPr marL="2300605" indent="0">
              <a:buNone/>
              <a:defRPr sz="1300" b="1"/>
            </a:lvl7pPr>
            <a:lvl8pPr marL="2684145" indent="0">
              <a:buNone/>
              <a:defRPr sz="1300" b="1"/>
            </a:lvl8pPr>
            <a:lvl9pPr marL="3067050" indent="0">
              <a:buNone/>
              <a:defRPr sz="1300" b="1"/>
            </a:lvl9pPr>
          </a:lstStyle>
          <a:p>
            <a:pPr lvl="0"/>
            <a:r>
              <a:rPr lang="en-US" noProof="1"/>
              <a:t>Edit Master text styles</a:t>
            </a:r>
          </a:p>
        </p:txBody>
      </p:sp>
      <p:sp>
        <p:nvSpPr>
          <p:cNvPr id="6" name="Content Placeholder 5"/>
          <p:cNvSpPr>
            <a:spLocks noGrp="1"/>
          </p:cNvSpPr>
          <p:nvPr>
            <p:ph sz="quarter" idx="4"/>
          </p:nvPr>
        </p:nvSpPr>
        <p:spPr>
          <a:xfrm>
            <a:off x="6110350" y="2605412"/>
            <a:ext cx="5131220" cy="3832142"/>
          </a:xfrm>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Date Placeholder 3"/>
          <p:cNvSpPr>
            <a:spLocks noGrp="1"/>
          </p:cNvSpPr>
          <p:nvPr>
            <p:ph type="dt" sz="half" idx="10"/>
          </p:nvPr>
        </p:nvSpPr>
        <p:spPr/>
        <p:txBody>
          <a:bodyPr/>
          <a:lstStyle>
            <a:lvl1pPr>
              <a:defRPr/>
            </a:lvl1pPr>
          </a:lstStyle>
          <a:p>
            <a:endParaRPr lang="en-US" altLang="zh-CN"/>
          </a:p>
        </p:txBody>
      </p:sp>
      <p:sp>
        <p:nvSpPr>
          <p:cNvPr id="8" name="Footer Placeholder 4"/>
          <p:cNvSpPr>
            <a:spLocks noGrp="1"/>
          </p:cNvSpPr>
          <p:nvPr>
            <p:ph type="ftr" sz="quarter" idx="11"/>
          </p:nvPr>
        </p:nvSpPr>
        <p:spPr/>
        <p:txBody>
          <a:bodyPr/>
          <a:lstStyle>
            <a:lvl1pPr>
              <a:defRPr/>
            </a:lvl1pPr>
          </a:lstStyle>
          <a:p>
            <a:endParaRPr lang="en-US" altLang="zh-CN"/>
          </a:p>
        </p:txBody>
      </p:sp>
      <p:sp>
        <p:nvSpPr>
          <p:cNvPr id="9" name="Slide Number Placeholder 5"/>
          <p:cNvSpPr>
            <a:spLocks noGrp="1"/>
          </p:cNvSpPr>
          <p:nvPr>
            <p:ph type="sldNum" sz="quarter" idx="12"/>
          </p:nvPr>
        </p:nvSpPr>
        <p:spPr/>
        <p:txBody>
          <a:bodyPr/>
          <a:lstStyle>
            <a:lvl1pPr>
              <a:defRPr/>
            </a:lvl1pPr>
          </a:lstStyle>
          <a:p>
            <a:fld id="{FCE0BE9E-73C2-4696-B545-B5E5D1A8A09E}" type="slidenum">
              <a:rPr lang="en-US" altLang="zh-CN"/>
              <a:t>‹#›</a:t>
            </a:fld>
            <a:endParaRPr lang="en-US" altLang="zh-C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Date Placeholder 3"/>
          <p:cNvSpPr>
            <a:spLocks noGrp="1"/>
          </p:cNvSpPr>
          <p:nvPr>
            <p:ph type="dt" sz="half" idx="10"/>
          </p:nvPr>
        </p:nvSpPr>
        <p:spPr/>
        <p:txBody>
          <a:bodyPr/>
          <a:lstStyle>
            <a:lvl1pPr>
              <a:defRPr/>
            </a:lvl1pPr>
          </a:lstStyle>
          <a:p>
            <a:endParaRPr lang="en-US" altLang="zh-CN"/>
          </a:p>
        </p:txBody>
      </p:sp>
      <p:sp>
        <p:nvSpPr>
          <p:cNvPr id="4" name="Footer Placeholder 4"/>
          <p:cNvSpPr>
            <a:spLocks noGrp="1"/>
          </p:cNvSpPr>
          <p:nvPr>
            <p:ph type="ftr" sz="quarter" idx="11"/>
          </p:nvPr>
        </p:nvSpPr>
        <p:spPr/>
        <p:txBody>
          <a:bodyPr/>
          <a:lstStyle>
            <a:lvl1pPr>
              <a:defRPr/>
            </a:lvl1pPr>
          </a:lstStyle>
          <a:p>
            <a:endParaRPr lang="en-US" altLang="zh-CN"/>
          </a:p>
        </p:txBody>
      </p:sp>
      <p:sp>
        <p:nvSpPr>
          <p:cNvPr id="5" name="Slide Number Placeholder 5"/>
          <p:cNvSpPr>
            <a:spLocks noGrp="1"/>
          </p:cNvSpPr>
          <p:nvPr>
            <p:ph type="sldNum" sz="quarter" idx="12"/>
          </p:nvPr>
        </p:nvSpPr>
        <p:spPr/>
        <p:txBody>
          <a:bodyPr/>
          <a:lstStyle>
            <a:lvl1pPr>
              <a:defRPr/>
            </a:lvl1pPr>
          </a:lstStyle>
          <a:p>
            <a:fld id="{E4EA0A72-A4E8-4A1C-94D4-BB9490BFD569}" type="slidenum">
              <a:rPr lang="en-US" altLang="zh-CN"/>
              <a:t>‹#›</a:t>
            </a:fld>
            <a:endParaRPr lang="en-US" altLang="zh-C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endParaRPr lang="en-US" altLang="zh-CN"/>
          </a:p>
        </p:txBody>
      </p:sp>
      <p:sp>
        <p:nvSpPr>
          <p:cNvPr id="3" name="Footer Placeholder 4"/>
          <p:cNvSpPr>
            <a:spLocks noGrp="1"/>
          </p:cNvSpPr>
          <p:nvPr>
            <p:ph type="ftr" sz="quarter" idx="11"/>
          </p:nvPr>
        </p:nvSpPr>
        <p:spPr/>
        <p:txBody>
          <a:bodyPr/>
          <a:lstStyle>
            <a:lvl1pPr>
              <a:defRPr/>
            </a:lvl1pPr>
          </a:lstStyle>
          <a:p>
            <a:endParaRPr lang="en-US" altLang="zh-CN"/>
          </a:p>
        </p:txBody>
      </p:sp>
      <p:sp>
        <p:nvSpPr>
          <p:cNvPr id="4" name="Slide Number Placeholder 5"/>
          <p:cNvSpPr>
            <a:spLocks noGrp="1"/>
          </p:cNvSpPr>
          <p:nvPr>
            <p:ph type="sldNum" sz="quarter" idx="12"/>
          </p:nvPr>
        </p:nvSpPr>
        <p:spPr/>
        <p:txBody>
          <a:bodyPr/>
          <a:lstStyle>
            <a:lvl1pPr>
              <a:defRPr/>
            </a:lvl1pPr>
          </a:lstStyle>
          <a:p>
            <a:fld id="{9F80C6D8-8917-499C-A735-B645656E2674}" type="slidenum">
              <a:rPr lang="en-US" altLang="zh-CN"/>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53FBABE-21DD-4AD1-96ED-31FC45EC4E22}" type="datetimeFigureOut">
              <a:rPr lang="en-US"/>
              <a:t>3/29/2022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986A9E0-67A5-4A87-8AA3-2FED82461E93}" type="slidenum">
              <a:rPr lang="en-US" altLang="en-US"/>
              <a:t>‹#›</a:t>
            </a:fld>
            <a:endParaRPr lang="en-US"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1386" y="475510"/>
            <a:ext cx="3892812" cy="1664282"/>
          </a:xfrm>
        </p:spPr>
        <p:txBody>
          <a:bodyPr anchor="b"/>
          <a:lstStyle>
            <a:lvl1pPr>
              <a:defRPr sz="2700"/>
            </a:lvl1pPr>
          </a:lstStyle>
          <a:p>
            <a:r>
              <a:rPr lang="en-US" noProof="1"/>
              <a:t>Click to edit Master title style</a:t>
            </a:r>
          </a:p>
        </p:txBody>
      </p:sp>
      <p:sp>
        <p:nvSpPr>
          <p:cNvPr id="3" name="Content Placeholder 2"/>
          <p:cNvSpPr>
            <a:spLocks noGrp="1"/>
          </p:cNvSpPr>
          <p:nvPr>
            <p:ph idx="1"/>
          </p:nvPr>
        </p:nvSpPr>
        <p:spPr>
          <a:xfrm>
            <a:off x="5131243" y="1026970"/>
            <a:ext cx="6110319" cy="5068796"/>
          </a:xfrm>
        </p:spPr>
        <p:txBody>
          <a:bodyPr/>
          <a:lstStyle>
            <a:lvl1pPr>
              <a:defRPr sz="2700"/>
            </a:lvl1pPr>
            <a:lvl2pPr>
              <a:defRPr sz="23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Text Placeholder 3"/>
          <p:cNvSpPr>
            <a:spLocks noGrp="1"/>
          </p:cNvSpPr>
          <p:nvPr>
            <p:ph type="body" sz="half" idx="2"/>
          </p:nvPr>
        </p:nvSpPr>
        <p:spPr>
          <a:xfrm>
            <a:off x="831386" y="2139805"/>
            <a:ext cx="3892812" cy="3964229"/>
          </a:xfrm>
        </p:spPr>
        <p:txBody>
          <a:bodyPr/>
          <a:lstStyle>
            <a:lvl1pPr marL="0" indent="0">
              <a:buNone/>
              <a:defRPr sz="1300"/>
            </a:lvl1pPr>
            <a:lvl2pPr marL="383540" indent="0">
              <a:buNone/>
              <a:defRPr sz="1200"/>
            </a:lvl2pPr>
            <a:lvl3pPr marL="767080" indent="0">
              <a:buNone/>
              <a:defRPr sz="1000"/>
            </a:lvl3pPr>
            <a:lvl4pPr marL="1149985" indent="0">
              <a:buNone/>
              <a:defRPr sz="800"/>
            </a:lvl4pPr>
            <a:lvl5pPr marL="1533525" indent="0">
              <a:buNone/>
              <a:defRPr sz="800"/>
            </a:lvl5pPr>
            <a:lvl6pPr marL="1917065" indent="0">
              <a:buNone/>
              <a:defRPr sz="800"/>
            </a:lvl6pPr>
            <a:lvl7pPr marL="2300605" indent="0">
              <a:buNone/>
              <a:defRPr sz="800"/>
            </a:lvl7pPr>
            <a:lvl8pPr marL="2684145" indent="0">
              <a:buNone/>
              <a:defRPr sz="800"/>
            </a:lvl8pPr>
            <a:lvl9pPr marL="3067050" indent="0">
              <a:buNone/>
              <a:defRPr sz="800"/>
            </a:lvl9pPr>
          </a:lstStyle>
          <a:p>
            <a:pPr lvl="0"/>
            <a:r>
              <a:rPr lang="en-US" noProof="1"/>
              <a:t>Edit Master text styles</a:t>
            </a:r>
          </a:p>
        </p:txBody>
      </p:sp>
      <p:sp>
        <p:nvSpPr>
          <p:cNvPr id="5" name="Date Placeholder 3"/>
          <p:cNvSpPr>
            <a:spLocks noGrp="1"/>
          </p:cNvSpPr>
          <p:nvPr>
            <p:ph type="dt" sz="half" idx="10"/>
          </p:nvPr>
        </p:nvSpPr>
        <p:spPr/>
        <p:txBody>
          <a:bodyPr/>
          <a:lstStyle>
            <a:lvl1pPr>
              <a:defRPr/>
            </a:lvl1pPr>
          </a:lstStyle>
          <a:p>
            <a:endParaRPr lang="en-US" altLang="zh-CN"/>
          </a:p>
        </p:txBody>
      </p:sp>
      <p:sp>
        <p:nvSpPr>
          <p:cNvPr id="6" name="Footer Placeholder 4"/>
          <p:cNvSpPr>
            <a:spLocks noGrp="1"/>
          </p:cNvSpPr>
          <p:nvPr>
            <p:ph type="ftr" sz="quarter" idx="11"/>
          </p:nvPr>
        </p:nvSpPr>
        <p:spPr/>
        <p:txBody>
          <a:bodyPr/>
          <a:lstStyle>
            <a:lvl1pPr>
              <a:defRPr/>
            </a:lvl1pPr>
          </a:lstStyle>
          <a:p>
            <a:endParaRPr lang="en-US" altLang="zh-CN"/>
          </a:p>
        </p:txBody>
      </p:sp>
      <p:sp>
        <p:nvSpPr>
          <p:cNvPr id="7" name="Slide Number Placeholder 5"/>
          <p:cNvSpPr>
            <a:spLocks noGrp="1"/>
          </p:cNvSpPr>
          <p:nvPr>
            <p:ph type="sldNum" sz="quarter" idx="12"/>
          </p:nvPr>
        </p:nvSpPr>
        <p:spPr/>
        <p:txBody>
          <a:bodyPr/>
          <a:lstStyle>
            <a:lvl1pPr>
              <a:defRPr/>
            </a:lvl1pPr>
          </a:lstStyle>
          <a:p>
            <a:fld id="{7591D89A-57DD-437C-88EB-0B3E45907605}" type="slidenum">
              <a:rPr lang="en-US" altLang="zh-CN"/>
              <a:t>‹#›</a:t>
            </a:fld>
            <a:endParaRPr lang="en-US" altLang="zh-C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1386" y="475510"/>
            <a:ext cx="3892812" cy="1664282"/>
          </a:xfrm>
        </p:spPr>
        <p:txBody>
          <a:bodyPr anchor="b"/>
          <a:lstStyle>
            <a:lvl1pPr>
              <a:defRPr sz="2700"/>
            </a:lvl1pPr>
          </a:lstStyle>
          <a:p>
            <a:r>
              <a:rPr lang="en-US" noProof="1"/>
              <a:t>Click to edit Master title style</a:t>
            </a:r>
          </a:p>
        </p:txBody>
      </p:sp>
      <p:sp>
        <p:nvSpPr>
          <p:cNvPr id="3" name="Picture Placeholder 2"/>
          <p:cNvSpPr>
            <a:spLocks noGrp="1"/>
          </p:cNvSpPr>
          <p:nvPr>
            <p:ph type="pic" idx="1"/>
          </p:nvPr>
        </p:nvSpPr>
        <p:spPr>
          <a:xfrm>
            <a:off x="5131243" y="1026970"/>
            <a:ext cx="6110319" cy="5068796"/>
          </a:xfrm>
        </p:spPr>
        <p:txBody>
          <a:bodyPr rtlCol="0">
            <a:normAutofit/>
          </a:bodyPr>
          <a:lstStyle>
            <a:lvl1pPr marL="0" indent="0">
              <a:buNone/>
              <a:defRPr sz="2700"/>
            </a:lvl1pPr>
            <a:lvl2pPr marL="383540" indent="0">
              <a:buNone/>
              <a:defRPr sz="2300"/>
            </a:lvl2pPr>
            <a:lvl3pPr marL="767080" indent="0">
              <a:buNone/>
              <a:defRPr sz="2000"/>
            </a:lvl3pPr>
            <a:lvl4pPr marL="1149985" indent="0">
              <a:buNone/>
              <a:defRPr sz="1700"/>
            </a:lvl4pPr>
            <a:lvl5pPr marL="1533525" indent="0">
              <a:buNone/>
              <a:defRPr sz="1700"/>
            </a:lvl5pPr>
            <a:lvl6pPr marL="1917065" indent="0">
              <a:buNone/>
              <a:defRPr sz="1700"/>
            </a:lvl6pPr>
            <a:lvl7pPr marL="2300605" indent="0">
              <a:buNone/>
              <a:defRPr sz="1700"/>
            </a:lvl7pPr>
            <a:lvl8pPr marL="2684145" indent="0">
              <a:buNone/>
              <a:defRPr sz="1700"/>
            </a:lvl8pPr>
            <a:lvl9pPr marL="3067050" indent="0">
              <a:buNone/>
              <a:defRPr sz="1700"/>
            </a:lvl9pPr>
          </a:lstStyle>
          <a:p>
            <a:pPr lvl="0"/>
            <a:endParaRPr lang="en-US" noProof="0"/>
          </a:p>
        </p:txBody>
      </p:sp>
      <p:sp>
        <p:nvSpPr>
          <p:cNvPr id="4" name="Text Placeholder 3"/>
          <p:cNvSpPr>
            <a:spLocks noGrp="1"/>
          </p:cNvSpPr>
          <p:nvPr>
            <p:ph type="body" sz="half" idx="2"/>
          </p:nvPr>
        </p:nvSpPr>
        <p:spPr>
          <a:xfrm>
            <a:off x="831386" y="2139805"/>
            <a:ext cx="3892812" cy="3964229"/>
          </a:xfrm>
        </p:spPr>
        <p:txBody>
          <a:bodyPr/>
          <a:lstStyle>
            <a:lvl1pPr marL="0" indent="0">
              <a:buNone/>
              <a:defRPr sz="1300"/>
            </a:lvl1pPr>
            <a:lvl2pPr marL="383540" indent="0">
              <a:buNone/>
              <a:defRPr sz="1200"/>
            </a:lvl2pPr>
            <a:lvl3pPr marL="767080" indent="0">
              <a:buNone/>
              <a:defRPr sz="1000"/>
            </a:lvl3pPr>
            <a:lvl4pPr marL="1149985" indent="0">
              <a:buNone/>
              <a:defRPr sz="800"/>
            </a:lvl4pPr>
            <a:lvl5pPr marL="1533525" indent="0">
              <a:buNone/>
              <a:defRPr sz="800"/>
            </a:lvl5pPr>
            <a:lvl6pPr marL="1917065" indent="0">
              <a:buNone/>
              <a:defRPr sz="800"/>
            </a:lvl6pPr>
            <a:lvl7pPr marL="2300605" indent="0">
              <a:buNone/>
              <a:defRPr sz="800"/>
            </a:lvl7pPr>
            <a:lvl8pPr marL="2684145" indent="0">
              <a:buNone/>
              <a:defRPr sz="800"/>
            </a:lvl8pPr>
            <a:lvl9pPr marL="3067050" indent="0">
              <a:buNone/>
              <a:defRPr sz="800"/>
            </a:lvl9pPr>
          </a:lstStyle>
          <a:p>
            <a:pPr lvl="0"/>
            <a:r>
              <a:rPr lang="en-US" noProof="1"/>
              <a:t>Edit Master text styles</a:t>
            </a:r>
          </a:p>
        </p:txBody>
      </p:sp>
      <p:sp>
        <p:nvSpPr>
          <p:cNvPr id="5" name="Date Placeholder 3"/>
          <p:cNvSpPr>
            <a:spLocks noGrp="1"/>
          </p:cNvSpPr>
          <p:nvPr>
            <p:ph type="dt" sz="half" idx="10"/>
          </p:nvPr>
        </p:nvSpPr>
        <p:spPr/>
        <p:txBody>
          <a:bodyPr/>
          <a:lstStyle>
            <a:lvl1pPr>
              <a:defRPr/>
            </a:lvl1pPr>
          </a:lstStyle>
          <a:p>
            <a:endParaRPr lang="en-US" altLang="zh-CN"/>
          </a:p>
        </p:txBody>
      </p:sp>
      <p:sp>
        <p:nvSpPr>
          <p:cNvPr id="6" name="Footer Placeholder 4"/>
          <p:cNvSpPr>
            <a:spLocks noGrp="1"/>
          </p:cNvSpPr>
          <p:nvPr>
            <p:ph type="ftr" sz="quarter" idx="11"/>
          </p:nvPr>
        </p:nvSpPr>
        <p:spPr/>
        <p:txBody>
          <a:bodyPr/>
          <a:lstStyle>
            <a:lvl1pPr>
              <a:defRPr/>
            </a:lvl1pPr>
          </a:lstStyle>
          <a:p>
            <a:endParaRPr lang="en-US" altLang="zh-CN"/>
          </a:p>
        </p:txBody>
      </p:sp>
      <p:sp>
        <p:nvSpPr>
          <p:cNvPr id="7" name="Slide Number Placeholder 5"/>
          <p:cNvSpPr>
            <a:spLocks noGrp="1"/>
          </p:cNvSpPr>
          <p:nvPr>
            <p:ph type="sldNum" sz="quarter" idx="12"/>
          </p:nvPr>
        </p:nvSpPr>
        <p:spPr/>
        <p:txBody>
          <a:bodyPr/>
          <a:lstStyle>
            <a:lvl1pPr>
              <a:defRPr/>
            </a:lvl1pPr>
          </a:lstStyle>
          <a:p>
            <a:fld id="{D7B19088-D257-4729-972E-340D0A1A8EF4}" type="slidenum">
              <a:rPr lang="en-US" altLang="zh-CN"/>
              <a:t>‹#›</a:t>
            </a:fld>
            <a:endParaRPr lang="en-US" altLang="zh-C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Vertical Text Placeholder 2"/>
          <p:cNvSpPr>
            <a:spLocks noGrp="1"/>
          </p:cNvSpPr>
          <p:nvPr>
            <p:ph type="body" orient="vert" idx="1"/>
          </p:nvPr>
        </p:nvSpPr>
        <p:spPr/>
        <p:txBody>
          <a:bodyPr vert="eaVert"/>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06C0C735-D321-4EC7-AAD7-A17AC9DE4A61}" type="slidenum">
              <a:rPr lang="en-US" altLang="zh-CN"/>
              <a:t>‹#›</a:t>
            </a:fld>
            <a:endParaRPr lang="en-US" altLang="zh-CN"/>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37451" y="379770"/>
            <a:ext cx="2602543" cy="6044581"/>
          </a:xfrm>
        </p:spPr>
        <p:txBody>
          <a:bodyPr vert="eaVert"/>
          <a:lstStyle/>
          <a:p>
            <a:r>
              <a:rPr lang="en-US" noProof="1"/>
              <a:t>Click to edit Master title style</a:t>
            </a:r>
          </a:p>
        </p:txBody>
      </p:sp>
      <p:sp>
        <p:nvSpPr>
          <p:cNvPr id="3" name="Vertical Text Placeholder 2"/>
          <p:cNvSpPr>
            <a:spLocks noGrp="1"/>
          </p:cNvSpPr>
          <p:nvPr>
            <p:ph type="body" orient="vert" idx="1"/>
          </p:nvPr>
        </p:nvSpPr>
        <p:spPr>
          <a:xfrm>
            <a:off x="829802" y="379770"/>
            <a:ext cx="7656756" cy="6044581"/>
          </a:xfrm>
        </p:spPr>
        <p:txBody>
          <a:bodyPr vert="eaVert"/>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FAC2A30E-9317-4AA0-8447-47CCF6DADE5D}" type="slidenum">
              <a:rPr lang="en-US" altLang="zh-CN"/>
              <a:t>‹#›</a:t>
            </a:fld>
            <a:endParaRPr lang="en-US" altLang="zh-CN"/>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84658" y="107339"/>
            <a:ext cx="10881645" cy="1367089"/>
          </a:xfrm>
        </p:spPr>
        <p:txBody>
          <a:bodyPr/>
          <a:lstStyle/>
          <a:p>
            <a:r>
              <a:rPr lang="en-US" noProof="1"/>
              <a:t>Click to edit Master title style</a:t>
            </a:r>
          </a:p>
        </p:txBody>
      </p:sp>
      <p:sp>
        <p:nvSpPr>
          <p:cNvPr id="3" name="Content Placeholder 2"/>
          <p:cNvSpPr>
            <a:spLocks noGrp="1"/>
          </p:cNvSpPr>
          <p:nvPr>
            <p:ph sz="half" idx="1"/>
          </p:nvPr>
        </p:nvSpPr>
        <p:spPr>
          <a:xfrm>
            <a:off x="603497" y="1664315"/>
            <a:ext cx="5330812" cy="4634564"/>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Text Placeholder 3"/>
          <p:cNvSpPr>
            <a:spLocks noGrp="1"/>
          </p:cNvSpPr>
          <p:nvPr>
            <p:ph type="body" sz="half" idx="2"/>
          </p:nvPr>
        </p:nvSpPr>
        <p:spPr>
          <a:xfrm>
            <a:off x="6135464" y="1664315"/>
            <a:ext cx="5330812" cy="4634564"/>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Date Placeholder 4"/>
          <p:cNvSpPr>
            <a:spLocks noGrp="1"/>
          </p:cNvSpPr>
          <p:nvPr>
            <p:ph type="dt" sz="half" idx="10"/>
          </p:nvPr>
        </p:nvSpPr>
        <p:spPr>
          <a:xfrm>
            <a:off x="603489" y="6493675"/>
            <a:ext cx="2816278" cy="475509"/>
          </a:xfrm>
        </p:spPr>
        <p:txBody>
          <a:bodyPr/>
          <a:lstStyle>
            <a:lvl1pPr>
              <a:defRPr/>
            </a:lvl1pPr>
          </a:lstStyle>
          <a:p>
            <a:endParaRPr lang="en-US" altLang="zh-CN"/>
          </a:p>
        </p:txBody>
      </p:sp>
      <p:sp>
        <p:nvSpPr>
          <p:cNvPr id="6" name="Footer Placeholder 5"/>
          <p:cNvSpPr>
            <a:spLocks noGrp="1"/>
          </p:cNvSpPr>
          <p:nvPr>
            <p:ph type="ftr" sz="quarter" idx="11"/>
          </p:nvPr>
        </p:nvSpPr>
        <p:spPr>
          <a:xfrm>
            <a:off x="4123839" y="6498649"/>
            <a:ext cx="3822092" cy="475509"/>
          </a:xfrm>
        </p:spPr>
        <p:txBody>
          <a:bodyPr/>
          <a:lstStyle>
            <a:lvl1pPr>
              <a:defRPr/>
            </a:lvl1pPr>
          </a:lstStyle>
          <a:p>
            <a:endParaRPr lang="en-US" altLang="zh-CN"/>
          </a:p>
        </p:txBody>
      </p:sp>
      <p:sp>
        <p:nvSpPr>
          <p:cNvPr id="7" name="Slide Number Placeholder 6"/>
          <p:cNvSpPr>
            <a:spLocks noGrp="1"/>
          </p:cNvSpPr>
          <p:nvPr>
            <p:ph type="sldNum" sz="quarter" idx="12"/>
          </p:nvPr>
        </p:nvSpPr>
        <p:spPr>
          <a:xfrm>
            <a:off x="8649998" y="6493675"/>
            <a:ext cx="2816278" cy="475509"/>
          </a:xfrm>
        </p:spPr>
        <p:txBody>
          <a:bodyPr/>
          <a:lstStyle>
            <a:lvl1pPr>
              <a:defRPr/>
            </a:lvl1pPr>
          </a:lstStyle>
          <a:p>
            <a:fld id="{9EBF036D-AA59-47C9-B6DA-574D8F2F89D8}" type="slidenum">
              <a:rPr lang="en-US" altLang="zh-CN"/>
              <a:t>‹#›</a:t>
            </a:fld>
            <a:endParaRPr lang="en-US" altLang="zh-CN"/>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08728" y="1167309"/>
            <a:ext cx="9052323" cy="2483215"/>
          </a:xfrm>
        </p:spPr>
        <p:txBody>
          <a:bodyPr anchor="b"/>
          <a:lstStyle>
            <a:lvl1pPr algn="ctr">
              <a:defRPr sz="6000"/>
            </a:lvl1pPr>
          </a:lstStyle>
          <a:p>
            <a:r>
              <a:rPr lang="en-US" noProof="1"/>
              <a:t>Click to edit Master title style</a:t>
            </a:r>
          </a:p>
        </p:txBody>
      </p:sp>
      <p:sp>
        <p:nvSpPr>
          <p:cNvPr id="3" name="Subtitle 2"/>
          <p:cNvSpPr>
            <a:spLocks noGrp="1"/>
          </p:cNvSpPr>
          <p:nvPr>
            <p:ph type="subTitle" idx="1"/>
          </p:nvPr>
        </p:nvSpPr>
        <p:spPr>
          <a:xfrm>
            <a:off x="1508728" y="3746301"/>
            <a:ext cx="9052323" cy="1722069"/>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1"/>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4929234B-2158-415B-BAD3-B283D33AD6E2}" type="slidenum">
              <a:rPr lang="en-US" altLang="zh-CN"/>
              <a:t>‹#›</a:t>
            </a:fld>
            <a:endParaRPr lang="en-US" altLang="zh-CN"/>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8D16CCE0-9711-4FCB-90D4-FB4083F0A98D}" type="slidenum">
              <a:rPr lang="en-US" altLang="zh-CN"/>
              <a:t>‹#›</a:t>
            </a:fld>
            <a:endParaRPr lang="en-US" altLang="zh-CN"/>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3513" y="1778228"/>
            <a:ext cx="10410170" cy="2966979"/>
          </a:xfrm>
        </p:spPr>
        <p:txBody>
          <a:bodyPr anchor="b"/>
          <a:lstStyle>
            <a:lvl1pPr>
              <a:defRPr sz="6000"/>
            </a:lvl1pPr>
          </a:lstStyle>
          <a:p>
            <a:r>
              <a:rPr lang="en-US" noProof="1"/>
              <a:t>Click to edit Master title style</a:t>
            </a:r>
          </a:p>
        </p:txBody>
      </p:sp>
      <p:sp>
        <p:nvSpPr>
          <p:cNvPr id="3" name="Text Placeholder 2"/>
          <p:cNvSpPr>
            <a:spLocks noGrp="1"/>
          </p:cNvSpPr>
          <p:nvPr>
            <p:ph type="body" idx="1"/>
          </p:nvPr>
        </p:nvSpPr>
        <p:spPr>
          <a:xfrm>
            <a:off x="823513" y="4773259"/>
            <a:ext cx="10410170" cy="156026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1"/>
              <a:t>Edit Master text styles</a:t>
            </a:r>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9B69F9A2-A781-466F-A9C3-8A632FFDAC24}" type="slidenum">
              <a:rPr lang="en-US" altLang="zh-CN"/>
              <a:t>‹#›</a:t>
            </a:fld>
            <a:endParaRPr lang="en-US" altLang="zh-CN"/>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sz="half" idx="1"/>
          </p:nvPr>
        </p:nvSpPr>
        <p:spPr>
          <a:xfrm>
            <a:off x="829814" y="1898749"/>
            <a:ext cx="5129649" cy="4525593"/>
          </a:xfrm>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ontent Placeholder 3"/>
          <p:cNvSpPr>
            <a:spLocks noGrp="1"/>
          </p:cNvSpPr>
          <p:nvPr>
            <p:ph sz="half" idx="2"/>
          </p:nvPr>
        </p:nvSpPr>
        <p:spPr>
          <a:xfrm>
            <a:off x="6110333" y="1898749"/>
            <a:ext cx="5129649" cy="4525593"/>
          </a:xfrm>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Date Placeholder 3"/>
          <p:cNvSpPr>
            <a:spLocks noGrp="1"/>
          </p:cNvSpPr>
          <p:nvPr>
            <p:ph type="dt" sz="half" idx="10"/>
          </p:nvPr>
        </p:nvSpPr>
        <p:spPr/>
        <p:txBody>
          <a:bodyPr/>
          <a:lstStyle>
            <a:lvl1pPr>
              <a:defRPr/>
            </a:lvl1pPr>
          </a:lstStyle>
          <a:p>
            <a:endParaRPr lang="en-US" altLang="zh-CN"/>
          </a:p>
        </p:txBody>
      </p:sp>
      <p:sp>
        <p:nvSpPr>
          <p:cNvPr id="6" name="Footer Placeholder 4"/>
          <p:cNvSpPr>
            <a:spLocks noGrp="1"/>
          </p:cNvSpPr>
          <p:nvPr>
            <p:ph type="ftr" sz="quarter" idx="11"/>
          </p:nvPr>
        </p:nvSpPr>
        <p:spPr/>
        <p:txBody>
          <a:bodyPr/>
          <a:lstStyle>
            <a:lvl1pPr>
              <a:defRPr/>
            </a:lvl1pPr>
          </a:lstStyle>
          <a:p>
            <a:endParaRPr lang="en-US" altLang="zh-CN"/>
          </a:p>
        </p:txBody>
      </p:sp>
      <p:sp>
        <p:nvSpPr>
          <p:cNvPr id="7" name="Slide Number Placeholder 5"/>
          <p:cNvSpPr>
            <a:spLocks noGrp="1"/>
          </p:cNvSpPr>
          <p:nvPr>
            <p:ph type="sldNum" sz="quarter" idx="12"/>
          </p:nvPr>
        </p:nvSpPr>
        <p:spPr/>
        <p:txBody>
          <a:bodyPr/>
          <a:lstStyle>
            <a:lvl1pPr>
              <a:defRPr/>
            </a:lvl1pPr>
          </a:lstStyle>
          <a:p>
            <a:fld id="{8A90A689-C6F4-44EE-9A70-753D9CD82742}" type="slidenum">
              <a:rPr lang="en-US" altLang="zh-CN"/>
              <a:t>‹#›</a:t>
            </a:fld>
            <a:endParaRPr lang="en-US" altLang="zh-CN"/>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1376" y="379772"/>
            <a:ext cx="10410170" cy="1378647"/>
          </a:xfrm>
        </p:spPr>
        <p:txBody>
          <a:bodyPr/>
          <a:lstStyle/>
          <a:p>
            <a:r>
              <a:rPr lang="en-US" noProof="1"/>
              <a:t>Click to edit Master title style</a:t>
            </a:r>
          </a:p>
        </p:txBody>
      </p:sp>
      <p:sp>
        <p:nvSpPr>
          <p:cNvPr id="3" name="Text Placeholder 2"/>
          <p:cNvSpPr>
            <a:spLocks noGrp="1"/>
          </p:cNvSpPr>
          <p:nvPr>
            <p:ph type="body" idx="1"/>
          </p:nvPr>
        </p:nvSpPr>
        <p:spPr>
          <a:xfrm>
            <a:off x="831374" y="1748487"/>
            <a:ext cx="5106075" cy="85690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Edit Master text styles</a:t>
            </a:r>
          </a:p>
        </p:txBody>
      </p:sp>
      <p:sp>
        <p:nvSpPr>
          <p:cNvPr id="4" name="Content Placeholder 3"/>
          <p:cNvSpPr>
            <a:spLocks noGrp="1"/>
          </p:cNvSpPr>
          <p:nvPr>
            <p:ph sz="half" idx="2"/>
          </p:nvPr>
        </p:nvSpPr>
        <p:spPr>
          <a:xfrm>
            <a:off x="831374" y="2605410"/>
            <a:ext cx="5106075" cy="3832142"/>
          </a:xfrm>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Text Placeholder 4"/>
          <p:cNvSpPr>
            <a:spLocks noGrp="1"/>
          </p:cNvSpPr>
          <p:nvPr>
            <p:ph type="body" sz="quarter" idx="3"/>
          </p:nvPr>
        </p:nvSpPr>
        <p:spPr>
          <a:xfrm>
            <a:off x="6110333" y="1748487"/>
            <a:ext cx="5131222" cy="85690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Edit Master text styles</a:t>
            </a:r>
          </a:p>
        </p:txBody>
      </p:sp>
      <p:sp>
        <p:nvSpPr>
          <p:cNvPr id="6" name="Content Placeholder 5"/>
          <p:cNvSpPr>
            <a:spLocks noGrp="1"/>
          </p:cNvSpPr>
          <p:nvPr>
            <p:ph sz="quarter" idx="4"/>
          </p:nvPr>
        </p:nvSpPr>
        <p:spPr>
          <a:xfrm>
            <a:off x="6110333" y="2605410"/>
            <a:ext cx="5131222" cy="3832142"/>
          </a:xfrm>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Date Placeholder 3"/>
          <p:cNvSpPr>
            <a:spLocks noGrp="1"/>
          </p:cNvSpPr>
          <p:nvPr>
            <p:ph type="dt" sz="half" idx="10"/>
          </p:nvPr>
        </p:nvSpPr>
        <p:spPr/>
        <p:txBody>
          <a:bodyPr/>
          <a:lstStyle>
            <a:lvl1pPr>
              <a:defRPr/>
            </a:lvl1pPr>
          </a:lstStyle>
          <a:p>
            <a:endParaRPr lang="en-US" altLang="zh-CN"/>
          </a:p>
        </p:txBody>
      </p:sp>
      <p:sp>
        <p:nvSpPr>
          <p:cNvPr id="8" name="Footer Placeholder 4"/>
          <p:cNvSpPr>
            <a:spLocks noGrp="1"/>
          </p:cNvSpPr>
          <p:nvPr>
            <p:ph type="ftr" sz="quarter" idx="11"/>
          </p:nvPr>
        </p:nvSpPr>
        <p:spPr/>
        <p:txBody>
          <a:bodyPr/>
          <a:lstStyle>
            <a:lvl1pPr>
              <a:defRPr/>
            </a:lvl1pPr>
          </a:lstStyle>
          <a:p>
            <a:endParaRPr lang="en-US" altLang="zh-CN"/>
          </a:p>
        </p:txBody>
      </p:sp>
      <p:sp>
        <p:nvSpPr>
          <p:cNvPr id="9" name="Slide Number Placeholder 5"/>
          <p:cNvSpPr>
            <a:spLocks noGrp="1"/>
          </p:cNvSpPr>
          <p:nvPr>
            <p:ph type="sldNum" sz="quarter" idx="12"/>
          </p:nvPr>
        </p:nvSpPr>
        <p:spPr/>
        <p:txBody>
          <a:bodyPr/>
          <a:lstStyle>
            <a:lvl1pPr>
              <a:defRPr/>
            </a:lvl1pPr>
          </a:lstStyle>
          <a:p>
            <a:fld id="{FCE0BE9E-73C2-4696-B545-B5E5D1A8A09E}" type="slidenum">
              <a:rPr lang="en-US" altLang="zh-CN"/>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3530" y="1778232"/>
            <a:ext cx="10410171" cy="2966979"/>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23530" y="4773259"/>
            <a:ext cx="10410171" cy="1560264"/>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8EB758ED-F24B-41FA-96C3-2BA1F4F47274}" type="datetimeFigureOut">
              <a:rPr lang="en-US"/>
              <a:t>3/29/2022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727D4CD-9216-466F-882B-610E84DE5F6D}" type="slidenum">
              <a:rPr lang="en-US" altLang="en-US"/>
              <a:t>‹#›</a:t>
            </a:fld>
            <a:endParaRPr lang="en-US"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Date Placeholder 3"/>
          <p:cNvSpPr>
            <a:spLocks noGrp="1"/>
          </p:cNvSpPr>
          <p:nvPr>
            <p:ph type="dt" sz="half" idx="10"/>
          </p:nvPr>
        </p:nvSpPr>
        <p:spPr/>
        <p:txBody>
          <a:bodyPr/>
          <a:lstStyle>
            <a:lvl1pPr>
              <a:defRPr/>
            </a:lvl1pPr>
          </a:lstStyle>
          <a:p>
            <a:endParaRPr lang="en-US" altLang="zh-CN"/>
          </a:p>
        </p:txBody>
      </p:sp>
      <p:sp>
        <p:nvSpPr>
          <p:cNvPr id="4" name="Footer Placeholder 4"/>
          <p:cNvSpPr>
            <a:spLocks noGrp="1"/>
          </p:cNvSpPr>
          <p:nvPr>
            <p:ph type="ftr" sz="quarter" idx="11"/>
          </p:nvPr>
        </p:nvSpPr>
        <p:spPr/>
        <p:txBody>
          <a:bodyPr/>
          <a:lstStyle>
            <a:lvl1pPr>
              <a:defRPr/>
            </a:lvl1pPr>
          </a:lstStyle>
          <a:p>
            <a:endParaRPr lang="en-US" altLang="zh-CN"/>
          </a:p>
        </p:txBody>
      </p:sp>
      <p:sp>
        <p:nvSpPr>
          <p:cNvPr id="5" name="Slide Number Placeholder 5"/>
          <p:cNvSpPr>
            <a:spLocks noGrp="1"/>
          </p:cNvSpPr>
          <p:nvPr>
            <p:ph type="sldNum" sz="quarter" idx="12"/>
          </p:nvPr>
        </p:nvSpPr>
        <p:spPr/>
        <p:txBody>
          <a:bodyPr/>
          <a:lstStyle>
            <a:lvl1pPr>
              <a:defRPr/>
            </a:lvl1pPr>
          </a:lstStyle>
          <a:p>
            <a:fld id="{E4EA0A72-A4E8-4A1C-94D4-BB9490BFD569}" type="slidenum">
              <a:rPr lang="en-US" altLang="zh-CN"/>
              <a:t>‹#›</a:t>
            </a:fld>
            <a:endParaRPr lang="en-US" altLang="zh-CN"/>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endParaRPr lang="en-US" altLang="zh-CN"/>
          </a:p>
        </p:txBody>
      </p:sp>
      <p:sp>
        <p:nvSpPr>
          <p:cNvPr id="3" name="Footer Placeholder 4"/>
          <p:cNvSpPr>
            <a:spLocks noGrp="1"/>
          </p:cNvSpPr>
          <p:nvPr>
            <p:ph type="ftr" sz="quarter" idx="11"/>
          </p:nvPr>
        </p:nvSpPr>
        <p:spPr/>
        <p:txBody>
          <a:bodyPr/>
          <a:lstStyle>
            <a:lvl1pPr>
              <a:defRPr/>
            </a:lvl1pPr>
          </a:lstStyle>
          <a:p>
            <a:endParaRPr lang="en-US" altLang="zh-CN"/>
          </a:p>
        </p:txBody>
      </p:sp>
      <p:sp>
        <p:nvSpPr>
          <p:cNvPr id="4" name="Slide Number Placeholder 5"/>
          <p:cNvSpPr>
            <a:spLocks noGrp="1"/>
          </p:cNvSpPr>
          <p:nvPr>
            <p:ph type="sldNum" sz="quarter" idx="12"/>
          </p:nvPr>
        </p:nvSpPr>
        <p:spPr/>
        <p:txBody>
          <a:bodyPr/>
          <a:lstStyle>
            <a:lvl1pPr>
              <a:defRPr/>
            </a:lvl1pPr>
          </a:lstStyle>
          <a:p>
            <a:fld id="{9F80C6D8-8917-499C-A735-B645656E2674}" type="slidenum">
              <a:rPr lang="en-US" altLang="zh-CN"/>
              <a:t>‹#›</a:t>
            </a:fld>
            <a:endParaRPr lang="en-US" altLang="zh-CN"/>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1377" y="475509"/>
            <a:ext cx="3892812" cy="1664282"/>
          </a:xfrm>
        </p:spPr>
        <p:txBody>
          <a:bodyPr anchor="b"/>
          <a:lstStyle>
            <a:lvl1pPr>
              <a:defRPr sz="3200"/>
            </a:lvl1pPr>
          </a:lstStyle>
          <a:p>
            <a:r>
              <a:rPr lang="en-US" noProof="1"/>
              <a:t>Click to edit Master title style</a:t>
            </a:r>
          </a:p>
        </p:txBody>
      </p:sp>
      <p:sp>
        <p:nvSpPr>
          <p:cNvPr id="3" name="Content Placeholder 2"/>
          <p:cNvSpPr>
            <a:spLocks noGrp="1"/>
          </p:cNvSpPr>
          <p:nvPr>
            <p:ph idx="1"/>
          </p:nvPr>
        </p:nvSpPr>
        <p:spPr>
          <a:xfrm>
            <a:off x="5131241" y="1026970"/>
            <a:ext cx="6110317" cy="506879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Text Placeholder 3"/>
          <p:cNvSpPr>
            <a:spLocks noGrp="1"/>
          </p:cNvSpPr>
          <p:nvPr>
            <p:ph type="body" sz="half" idx="2"/>
          </p:nvPr>
        </p:nvSpPr>
        <p:spPr>
          <a:xfrm>
            <a:off x="831377" y="2139806"/>
            <a:ext cx="3892812" cy="396422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1"/>
              <a:t>Edit Master text styles</a:t>
            </a:r>
          </a:p>
        </p:txBody>
      </p:sp>
      <p:sp>
        <p:nvSpPr>
          <p:cNvPr id="5" name="Date Placeholder 3"/>
          <p:cNvSpPr>
            <a:spLocks noGrp="1"/>
          </p:cNvSpPr>
          <p:nvPr>
            <p:ph type="dt" sz="half" idx="10"/>
          </p:nvPr>
        </p:nvSpPr>
        <p:spPr/>
        <p:txBody>
          <a:bodyPr/>
          <a:lstStyle>
            <a:lvl1pPr>
              <a:defRPr/>
            </a:lvl1pPr>
          </a:lstStyle>
          <a:p>
            <a:endParaRPr lang="en-US" altLang="zh-CN"/>
          </a:p>
        </p:txBody>
      </p:sp>
      <p:sp>
        <p:nvSpPr>
          <p:cNvPr id="6" name="Footer Placeholder 4"/>
          <p:cNvSpPr>
            <a:spLocks noGrp="1"/>
          </p:cNvSpPr>
          <p:nvPr>
            <p:ph type="ftr" sz="quarter" idx="11"/>
          </p:nvPr>
        </p:nvSpPr>
        <p:spPr/>
        <p:txBody>
          <a:bodyPr/>
          <a:lstStyle>
            <a:lvl1pPr>
              <a:defRPr/>
            </a:lvl1pPr>
          </a:lstStyle>
          <a:p>
            <a:endParaRPr lang="en-US" altLang="zh-CN"/>
          </a:p>
        </p:txBody>
      </p:sp>
      <p:sp>
        <p:nvSpPr>
          <p:cNvPr id="7" name="Slide Number Placeholder 5"/>
          <p:cNvSpPr>
            <a:spLocks noGrp="1"/>
          </p:cNvSpPr>
          <p:nvPr>
            <p:ph type="sldNum" sz="quarter" idx="12"/>
          </p:nvPr>
        </p:nvSpPr>
        <p:spPr/>
        <p:txBody>
          <a:bodyPr/>
          <a:lstStyle>
            <a:lvl1pPr>
              <a:defRPr/>
            </a:lvl1pPr>
          </a:lstStyle>
          <a:p>
            <a:fld id="{7591D89A-57DD-437C-88EB-0B3E45907605}" type="slidenum">
              <a:rPr lang="en-US" altLang="zh-CN"/>
              <a:t>‹#›</a:t>
            </a:fld>
            <a:endParaRPr lang="en-US" altLang="zh-CN"/>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1377" y="475509"/>
            <a:ext cx="3892812" cy="1664282"/>
          </a:xfrm>
        </p:spPr>
        <p:txBody>
          <a:bodyPr anchor="b"/>
          <a:lstStyle>
            <a:lvl1pPr>
              <a:defRPr sz="3200"/>
            </a:lvl1pPr>
          </a:lstStyle>
          <a:p>
            <a:r>
              <a:rPr lang="en-US" noProof="1"/>
              <a:t>Click to edit Master title style</a:t>
            </a:r>
          </a:p>
        </p:txBody>
      </p:sp>
      <p:sp>
        <p:nvSpPr>
          <p:cNvPr id="3" name="Picture Placeholder 2"/>
          <p:cNvSpPr>
            <a:spLocks noGrp="1"/>
          </p:cNvSpPr>
          <p:nvPr>
            <p:ph type="pic" idx="1"/>
          </p:nvPr>
        </p:nvSpPr>
        <p:spPr>
          <a:xfrm>
            <a:off x="5131241" y="1026970"/>
            <a:ext cx="6110317" cy="5068796"/>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1377" y="2139806"/>
            <a:ext cx="3892812" cy="396422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1"/>
              <a:t>Edit Master text styles</a:t>
            </a:r>
          </a:p>
        </p:txBody>
      </p:sp>
      <p:sp>
        <p:nvSpPr>
          <p:cNvPr id="5" name="Date Placeholder 3"/>
          <p:cNvSpPr>
            <a:spLocks noGrp="1"/>
          </p:cNvSpPr>
          <p:nvPr>
            <p:ph type="dt" sz="half" idx="10"/>
          </p:nvPr>
        </p:nvSpPr>
        <p:spPr/>
        <p:txBody>
          <a:bodyPr/>
          <a:lstStyle>
            <a:lvl1pPr>
              <a:defRPr/>
            </a:lvl1pPr>
          </a:lstStyle>
          <a:p>
            <a:endParaRPr lang="en-US" altLang="zh-CN"/>
          </a:p>
        </p:txBody>
      </p:sp>
      <p:sp>
        <p:nvSpPr>
          <p:cNvPr id="6" name="Footer Placeholder 4"/>
          <p:cNvSpPr>
            <a:spLocks noGrp="1"/>
          </p:cNvSpPr>
          <p:nvPr>
            <p:ph type="ftr" sz="quarter" idx="11"/>
          </p:nvPr>
        </p:nvSpPr>
        <p:spPr/>
        <p:txBody>
          <a:bodyPr/>
          <a:lstStyle>
            <a:lvl1pPr>
              <a:defRPr/>
            </a:lvl1pPr>
          </a:lstStyle>
          <a:p>
            <a:endParaRPr lang="en-US" altLang="zh-CN"/>
          </a:p>
        </p:txBody>
      </p:sp>
      <p:sp>
        <p:nvSpPr>
          <p:cNvPr id="7" name="Slide Number Placeholder 5"/>
          <p:cNvSpPr>
            <a:spLocks noGrp="1"/>
          </p:cNvSpPr>
          <p:nvPr>
            <p:ph type="sldNum" sz="quarter" idx="12"/>
          </p:nvPr>
        </p:nvSpPr>
        <p:spPr/>
        <p:txBody>
          <a:bodyPr/>
          <a:lstStyle>
            <a:lvl1pPr>
              <a:defRPr/>
            </a:lvl1pPr>
          </a:lstStyle>
          <a:p>
            <a:fld id="{D7B19088-D257-4729-972E-340D0A1A8EF4}" type="slidenum">
              <a:rPr lang="en-US" altLang="zh-CN"/>
              <a:t>‹#›</a:t>
            </a:fld>
            <a:endParaRPr lang="en-US" altLang="zh-CN"/>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Vertical Text Placeholder 2"/>
          <p:cNvSpPr>
            <a:spLocks noGrp="1"/>
          </p:cNvSpPr>
          <p:nvPr>
            <p:ph type="body" orient="vert" idx="1"/>
          </p:nvPr>
        </p:nvSpPr>
        <p:spPr/>
        <p:txBody>
          <a:bodyPr vert="eaVert"/>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06C0C735-D321-4EC7-AAD7-A17AC9DE4A61}" type="slidenum">
              <a:rPr lang="en-US" altLang="zh-CN"/>
              <a:t>‹#›</a:t>
            </a:fld>
            <a:endParaRPr lang="en-US" altLang="zh-CN"/>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37425" y="379761"/>
            <a:ext cx="2602542" cy="6044581"/>
          </a:xfrm>
        </p:spPr>
        <p:txBody>
          <a:bodyPr vert="eaVert"/>
          <a:lstStyle/>
          <a:p>
            <a:r>
              <a:rPr lang="en-US" noProof="1"/>
              <a:t>Click to edit Master title style</a:t>
            </a:r>
          </a:p>
        </p:txBody>
      </p:sp>
      <p:sp>
        <p:nvSpPr>
          <p:cNvPr id="3" name="Vertical Text Placeholder 2"/>
          <p:cNvSpPr>
            <a:spLocks noGrp="1"/>
          </p:cNvSpPr>
          <p:nvPr>
            <p:ph type="body" orient="vert" idx="1"/>
          </p:nvPr>
        </p:nvSpPr>
        <p:spPr>
          <a:xfrm>
            <a:off x="829798" y="379761"/>
            <a:ext cx="7656756" cy="6044581"/>
          </a:xfrm>
        </p:spPr>
        <p:txBody>
          <a:bodyPr vert="eaVert"/>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FAC2A30E-9317-4AA0-8447-47CCF6DADE5D}" type="slidenum">
              <a:rPr lang="en-US" altLang="zh-CN"/>
              <a:t>‹#›</a:t>
            </a:fld>
            <a:endParaRPr lang="en-US" altLang="zh-CN"/>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84636" y="107339"/>
            <a:ext cx="10881645" cy="1367089"/>
          </a:xfrm>
        </p:spPr>
        <p:txBody>
          <a:bodyPr/>
          <a:lstStyle/>
          <a:p>
            <a:r>
              <a:rPr lang="en-US" noProof="1"/>
              <a:t>Click to edit Master title style</a:t>
            </a:r>
          </a:p>
        </p:txBody>
      </p:sp>
      <p:sp>
        <p:nvSpPr>
          <p:cNvPr id="3" name="Content Placeholder 2"/>
          <p:cNvSpPr>
            <a:spLocks noGrp="1"/>
          </p:cNvSpPr>
          <p:nvPr>
            <p:ph sz="half" idx="1"/>
          </p:nvPr>
        </p:nvSpPr>
        <p:spPr>
          <a:xfrm>
            <a:off x="603493" y="1664307"/>
            <a:ext cx="5330812" cy="4634564"/>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Text Placeholder 3"/>
          <p:cNvSpPr>
            <a:spLocks noGrp="1"/>
          </p:cNvSpPr>
          <p:nvPr>
            <p:ph type="body" sz="half" idx="2"/>
          </p:nvPr>
        </p:nvSpPr>
        <p:spPr>
          <a:xfrm>
            <a:off x="6135463" y="1664307"/>
            <a:ext cx="5330812" cy="4634564"/>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Date Placeholder 4"/>
          <p:cNvSpPr>
            <a:spLocks noGrp="1"/>
          </p:cNvSpPr>
          <p:nvPr>
            <p:ph type="dt" sz="half" idx="10"/>
          </p:nvPr>
        </p:nvSpPr>
        <p:spPr>
          <a:xfrm>
            <a:off x="603489" y="6493673"/>
            <a:ext cx="2816278" cy="475509"/>
          </a:xfrm>
        </p:spPr>
        <p:txBody>
          <a:bodyPr/>
          <a:lstStyle>
            <a:lvl1pPr>
              <a:defRPr/>
            </a:lvl1pPr>
          </a:lstStyle>
          <a:p>
            <a:endParaRPr lang="en-US" altLang="zh-CN"/>
          </a:p>
        </p:txBody>
      </p:sp>
      <p:sp>
        <p:nvSpPr>
          <p:cNvPr id="6" name="Footer Placeholder 5"/>
          <p:cNvSpPr>
            <a:spLocks noGrp="1"/>
          </p:cNvSpPr>
          <p:nvPr>
            <p:ph type="ftr" sz="quarter" idx="11"/>
          </p:nvPr>
        </p:nvSpPr>
        <p:spPr>
          <a:xfrm>
            <a:off x="4123856" y="6498640"/>
            <a:ext cx="3822091" cy="475509"/>
          </a:xfrm>
        </p:spPr>
        <p:txBody>
          <a:bodyPr/>
          <a:lstStyle>
            <a:lvl1pPr>
              <a:defRPr/>
            </a:lvl1pPr>
          </a:lstStyle>
          <a:p>
            <a:endParaRPr lang="en-US" altLang="zh-CN"/>
          </a:p>
        </p:txBody>
      </p:sp>
      <p:sp>
        <p:nvSpPr>
          <p:cNvPr id="7" name="Slide Number Placeholder 6"/>
          <p:cNvSpPr>
            <a:spLocks noGrp="1"/>
          </p:cNvSpPr>
          <p:nvPr>
            <p:ph type="sldNum" sz="quarter" idx="12"/>
          </p:nvPr>
        </p:nvSpPr>
        <p:spPr>
          <a:xfrm>
            <a:off x="8649996" y="6493673"/>
            <a:ext cx="2816278" cy="475509"/>
          </a:xfrm>
        </p:spPr>
        <p:txBody>
          <a:bodyPr/>
          <a:lstStyle>
            <a:lvl1pPr>
              <a:defRPr/>
            </a:lvl1pPr>
          </a:lstStyle>
          <a:p>
            <a:fld id="{9EBF036D-AA59-47C9-B6DA-574D8F2F89D8}" type="slidenum">
              <a:rPr lang="en-US" altLang="zh-CN"/>
              <a:t>‹#›</a:t>
            </a:fld>
            <a:endParaRPr lang="en-US" altLang="zh-CN"/>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08728" y="1167309"/>
            <a:ext cx="9052323" cy="2483215"/>
          </a:xfrm>
        </p:spPr>
        <p:txBody>
          <a:bodyPr anchor="b"/>
          <a:lstStyle>
            <a:lvl1pPr algn="ctr">
              <a:defRPr sz="6000"/>
            </a:lvl1pPr>
          </a:lstStyle>
          <a:p>
            <a:r>
              <a:rPr lang="en-US" noProof="1"/>
              <a:t>Click to edit Master title style</a:t>
            </a:r>
          </a:p>
        </p:txBody>
      </p:sp>
      <p:sp>
        <p:nvSpPr>
          <p:cNvPr id="3" name="Subtitle 2"/>
          <p:cNvSpPr>
            <a:spLocks noGrp="1"/>
          </p:cNvSpPr>
          <p:nvPr>
            <p:ph type="subTitle" idx="1"/>
          </p:nvPr>
        </p:nvSpPr>
        <p:spPr>
          <a:xfrm>
            <a:off x="1508728" y="3746297"/>
            <a:ext cx="9052323" cy="1722069"/>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1"/>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4929234B-2158-415B-BAD3-B283D33AD6E2}" type="slidenum">
              <a:rPr lang="en-US" altLang="zh-CN"/>
              <a:t>‹#›</a:t>
            </a:fld>
            <a:endParaRPr lang="en-US" altLang="zh-CN"/>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8D16CCE0-9711-4FCB-90D4-FB4083F0A98D}" type="slidenum">
              <a:rPr lang="en-US" altLang="zh-CN"/>
              <a:t>‹#›</a:t>
            </a:fld>
            <a:endParaRPr lang="en-US" altLang="zh-CN"/>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3513" y="1778224"/>
            <a:ext cx="10410170" cy="2966979"/>
          </a:xfrm>
        </p:spPr>
        <p:txBody>
          <a:bodyPr anchor="b"/>
          <a:lstStyle>
            <a:lvl1pPr>
              <a:defRPr sz="6000"/>
            </a:lvl1pPr>
          </a:lstStyle>
          <a:p>
            <a:r>
              <a:rPr lang="en-US" noProof="1"/>
              <a:t>Click to edit Master title style</a:t>
            </a:r>
          </a:p>
        </p:txBody>
      </p:sp>
      <p:sp>
        <p:nvSpPr>
          <p:cNvPr id="3" name="Text Placeholder 2"/>
          <p:cNvSpPr>
            <a:spLocks noGrp="1"/>
          </p:cNvSpPr>
          <p:nvPr>
            <p:ph type="body" idx="1"/>
          </p:nvPr>
        </p:nvSpPr>
        <p:spPr>
          <a:xfrm>
            <a:off x="823513" y="4773259"/>
            <a:ext cx="10410170" cy="156026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1"/>
              <a:t>Edit Master text styles</a:t>
            </a:r>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9B69F9A2-A781-466F-A9C3-8A632FFDAC24}" type="slidenum">
              <a:rPr lang="en-US" altLang="zh-CN"/>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29818" y="1898758"/>
            <a:ext cx="5129649" cy="452559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10335" y="1898758"/>
            <a:ext cx="5129649" cy="452559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DE1BDB3-59E7-4BA0-944D-5376585D5FEA}" type="datetimeFigureOut">
              <a:rPr lang="en-US"/>
              <a:t>3/29/2022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8E250B2A-5B24-42DF-935E-95433A42C8C3}" type="slidenum">
              <a:rPr lang="en-US" altLang="en-US"/>
              <a:t>‹#›</a:t>
            </a:fld>
            <a:endParaRPr lang="en-US"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sz="half" idx="1"/>
          </p:nvPr>
        </p:nvSpPr>
        <p:spPr>
          <a:xfrm>
            <a:off x="829809" y="1898745"/>
            <a:ext cx="5129649" cy="4525593"/>
          </a:xfrm>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ontent Placeholder 3"/>
          <p:cNvSpPr>
            <a:spLocks noGrp="1"/>
          </p:cNvSpPr>
          <p:nvPr>
            <p:ph sz="half" idx="2"/>
          </p:nvPr>
        </p:nvSpPr>
        <p:spPr>
          <a:xfrm>
            <a:off x="6110333" y="1898745"/>
            <a:ext cx="5129649" cy="4525593"/>
          </a:xfrm>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Date Placeholder 3"/>
          <p:cNvSpPr>
            <a:spLocks noGrp="1"/>
          </p:cNvSpPr>
          <p:nvPr>
            <p:ph type="dt" sz="half" idx="10"/>
          </p:nvPr>
        </p:nvSpPr>
        <p:spPr/>
        <p:txBody>
          <a:bodyPr/>
          <a:lstStyle>
            <a:lvl1pPr>
              <a:defRPr/>
            </a:lvl1pPr>
          </a:lstStyle>
          <a:p>
            <a:endParaRPr lang="en-US" altLang="zh-CN"/>
          </a:p>
        </p:txBody>
      </p:sp>
      <p:sp>
        <p:nvSpPr>
          <p:cNvPr id="6" name="Footer Placeholder 4"/>
          <p:cNvSpPr>
            <a:spLocks noGrp="1"/>
          </p:cNvSpPr>
          <p:nvPr>
            <p:ph type="ftr" sz="quarter" idx="11"/>
          </p:nvPr>
        </p:nvSpPr>
        <p:spPr/>
        <p:txBody>
          <a:bodyPr/>
          <a:lstStyle>
            <a:lvl1pPr>
              <a:defRPr/>
            </a:lvl1pPr>
          </a:lstStyle>
          <a:p>
            <a:endParaRPr lang="en-US" altLang="zh-CN"/>
          </a:p>
        </p:txBody>
      </p:sp>
      <p:sp>
        <p:nvSpPr>
          <p:cNvPr id="7" name="Slide Number Placeholder 5"/>
          <p:cNvSpPr>
            <a:spLocks noGrp="1"/>
          </p:cNvSpPr>
          <p:nvPr>
            <p:ph type="sldNum" sz="quarter" idx="12"/>
          </p:nvPr>
        </p:nvSpPr>
        <p:spPr/>
        <p:txBody>
          <a:bodyPr/>
          <a:lstStyle>
            <a:lvl1pPr>
              <a:defRPr/>
            </a:lvl1pPr>
          </a:lstStyle>
          <a:p>
            <a:fld id="{8A90A689-C6F4-44EE-9A70-753D9CD82742}" type="slidenum">
              <a:rPr lang="en-US" altLang="zh-CN"/>
              <a:t>‹#›</a:t>
            </a:fld>
            <a:endParaRPr lang="en-US" altLang="zh-CN"/>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1376" y="379768"/>
            <a:ext cx="10410170" cy="1378647"/>
          </a:xfrm>
        </p:spPr>
        <p:txBody>
          <a:bodyPr/>
          <a:lstStyle/>
          <a:p>
            <a:r>
              <a:rPr lang="en-US" noProof="1"/>
              <a:t>Click to edit Master title style</a:t>
            </a:r>
          </a:p>
        </p:txBody>
      </p:sp>
      <p:sp>
        <p:nvSpPr>
          <p:cNvPr id="3" name="Text Placeholder 2"/>
          <p:cNvSpPr>
            <a:spLocks noGrp="1"/>
          </p:cNvSpPr>
          <p:nvPr>
            <p:ph type="body" idx="1"/>
          </p:nvPr>
        </p:nvSpPr>
        <p:spPr>
          <a:xfrm>
            <a:off x="831374" y="1748487"/>
            <a:ext cx="5106075" cy="85690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Edit Master text styles</a:t>
            </a:r>
          </a:p>
        </p:txBody>
      </p:sp>
      <p:sp>
        <p:nvSpPr>
          <p:cNvPr id="4" name="Content Placeholder 3"/>
          <p:cNvSpPr>
            <a:spLocks noGrp="1"/>
          </p:cNvSpPr>
          <p:nvPr>
            <p:ph sz="half" idx="2"/>
          </p:nvPr>
        </p:nvSpPr>
        <p:spPr>
          <a:xfrm>
            <a:off x="831374" y="2605406"/>
            <a:ext cx="5106075" cy="3832142"/>
          </a:xfrm>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Text Placeholder 4"/>
          <p:cNvSpPr>
            <a:spLocks noGrp="1"/>
          </p:cNvSpPr>
          <p:nvPr>
            <p:ph type="body" sz="quarter" idx="3"/>
          </p:nvPr>
        </p:nvSpPr>
        <p:spPr>
          <a:xfrm>
            <a:off x="6110329" y="1748487"/>
            <a:ext cx="5131222" cy="85690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Edit Master text styles</a:t>
            </a:r>
          </a:p>
        </p:txBody>
      </p:sp>
      <p:sp>
        <p:nvSpPr>
          <p:cNvPr id="6" name="Content Placeholder 5"/>
          <p:cNvSpPr>
            <a:spLocks noGrp="1"/>
          </p:cNvSpPr>
          <p:nvPr>
            <p:ph sz="quarter" idx="4"/>
          </p:nvPr>
        </p:nvSpPr>
        <p:spPr>
          <a:xfrm>
            <a:off x="6110329" y="2605406"/>
            <a:ext cx="5131222" cy="3832142"/>
          </a:xfrm>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Date Placeholder 3"/>
          <p:cNvSpPr>
            <a:spLocks noGrp="1"/>
          </p:cNvSpPr>
          <p:nvPr>
            <p:ph type="dt" sz="half" idx="10"/>
          </p:nvPr>
        </p:nvSpPr>
        <p:spPr/>
        <p:txBody>
          <a:bodyPr/>
          <a:lstStyle>
            <a:lvl1pPr>
              <a:defRPr/>
            </a:lvl1pPr>
          </a:lstStyle>
          <a:p>
            <a:endParaRPr lang="en-US" altLang="zh-CN"/>
          </a:p>
        </p:txBody>
      </p:sp>
      <p:sp>
        <p:nvSpPr>
          <p:cNvPr id="8" name="Footer Placeholder 4"/>
          <p:cNvSpPr>
            <a:spLocks noGrp="1"/>
          </p:cNvSpPr>
          <p:nvPr>
            <p:ph type="ftr" sz="quarter" idx="11"/>
          </p:nvPr>
        </p:nvSpPr>
        <p:spPr/>
        <p:txBody>
          <a:bodyPr/>
          <a:lstStyle>
            <a:lvl1pPr>
              <a:defRPr/>
            </a:lvl1pPr>
          </a:lstStyle>
          <a:p>
            <a:endParaRPr lang="en-US" altLang="zh-CN"/>
          </a:p>
        </p:txBody>
      </p:sp>
      <p:sp>
        <p:nvSpPr>
          <p:cNvPr id="9" name="Slide Number Placeholder 5"/>
          <p:cNvSpPr>
            <a:spLocks noGrp="1"/>
          </p:cNvSpPr>
          <p:nvPr>
            <p:ph type="sldNum" sz="quarter" idx="12"/>
          </p:nvPr>
        </p:nvSpPr>
        <p:spPr/>
        <p:txBody>
          <a:bodyPr/>
          <a:lstStyle>
            <a:lvl1pPr>
              <a:defRPr/>
            </a:lvl1pPr>
          </a:lstStyle>
          <a:p>
            <a:fld id="{FCE0BE9E-73C2-4696-B545-B5E5D1A8A09E}" type="slidenum">
              <a:rPr lang="en-US" altLang="zh-CN"/>
              <a:t>‹#›</a:t>
            </a:fld>
            <a:endParaRPr lang="en-US" altLang="zh-CN"/>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Date Placeholder 3"/>
          <p:cNvSpPr>
            <a:spLocks noGrp="1"/>
          </p:cNvSpPr>
          <p:nvPr>
            <p:ph type="dt" sz="half" idx="10"/>
          </p:nvPr>
        </p:nvSpPr>
        <p:spPr/>
        <p:txBody>
          <a:bodyPr/>
          <a:lstStyle>
            <a:lvl1pPr>
              <a:defRPr/>
            </a:lvl1pPr>
          </a:lstStyle>
          <a:p>
            <a:endParaRPr lang="en-US" altLang="zh-CN"/>
          </a:p>
        </p:txBody>
      </p:sp>
      <p:sp>
        <p:nvSpPr>
          <p:cNvPr id="4" name="Footer Placeholder 4"/>
          <p:cNvSpPr>
            <a:spLocks noGrp="1"/>
          </p:cNvSpPr>
          <p:nvPr>
            <p:ph type="ftr" sz="quarter" idx="11"/>
          </p:nvPr>
        </p:nvSpPr>
        <p:spPr/>
        <p:txBody>
          <a:bodyPr/>
          <a:lstStyle>
            <a:lvl1pPr>
              <a:defRPr/>
            </a:lvl1pPr>
          </a:lstStyle>
          <a:p>
            <a:endParaRPr lang="en-US" altLang="zh-CN"/>
          </a:p>
        </p:txBody>
      </p:sp>
      <p:sp>
        <p:nvSpPr>
          <p:cNvPr id="5" name="Slide Number Placeholder 5"/>
          <p:cNvSpPr>
            <a:spLocks noGrp="1"/>
          </p:cNvSpPr>
          <p:nvPr>
            <p:ph type="sldNum" sz="quarter" idx="12"/>
          </p:nvPr>
        </p:nvSpPr>
        <p:spPr/>
        <p:txBody>
          <a:bodyPr/>
          <a:lstStyle>
            <a:lvl1pPr>
              <a:defRPr/>
            </a:lvl1pPr>
          </a:lstStyle>
          <a:p>
            <a:fld id="{E4EA0A72-A4E8-4A1C-94D4-BB9490BFD569}" type="slidenum">
              <a:rPr lang="en-US" altLang="zh-CN"/>
              <a:t>‹#›</a:t>
            </a:fld>
            <a:endParaRPr lang="en-US" altLang="zh-CN"/>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endParaRPr lang="en-US" altLang="zh-CN"/>
          </a:p>
        </p:txBody>
      </p:sp>
      <p:sp>
        <p:nvSpPr>
          <p:cNvPr id="3" name="Footer Placeholder 4"/>
          <p:cNvSpPr>
            <a:spLocks noGrp="1"/>
          </p:cNvSpPr>
          <p:nvPr>
            <p:ph type="ftr" sz="quarter" idx="11"/>
          </p:nvPr>
        </p:nvSpPr>
        <p:spPr/>
        <p:txBody>
          <a:bodyPr/>
          <a:lstStyle>
            <a:lvl1pPr>
              <a:defRPr/>
            </a:lvl1pPr>
          </a:lstStyle>
          <a:p>
            <a:endParaRPr lang="en-US" altLang="zh-CN"/>
          </a:p>
        </p:txBody>
      </p:sp>
      <p:sp>
        <p:nvSpPr>
          <p:cNvPr id="4" name="Slide Number Placeholder 5"/>
          <p:cNvSpPr>
            <a:spLocks noGrp="1"/>
          </p:cNvSpPr>
          <p:nvPr>
            <p:ph type="sldNum" sz="quarter" idx="12"/>
          </p:nvPr>
        </p:nvSpPr>
        <p:spPr/>
        <p:txBody>
          <a:bodyPr/>
          <a:lstStyle>
            <a:lvl1pPr>
              <a:defRPr/>
            </a:lvl1pPr>
          </a:lstStyle>
          <a:p>
            <a:fld id="{9F80C6D8-8917-499C-A735-B645656E2674}" type="slidenum">
              <a:rPr lang="en-US" altLang="zh-CN"/>
              <a:t>‹#›</a:t>
            </a:fld>
            <a:endParaRPr lang="en-US" altLang="zh-CN"/>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1377" y="475509"/>
            <a:ext cx="3892812" cy="1664282"/>
          </a:xfrm>
        </p:spPr>
        <p:txBody>
          <a:bodyPr anchor="b"/>
          <a:lstStyle>
            <a:lvl1pPr>
              <a:defRPr sz="3200"/>
            </a:lvl1pPr>
          </a:lstStyle>
          <a:p>
            <a:r>
              <a:rPr lang="en-US" noProof="1"/>
              <a:t>Click to edit Master title style</a:t>
            </a:r>
          </a:p>
        </p:txBody>
      </p:sp>
      <p:sp>
        <p:nvSpPr>
          <p:cNvPr id="3" name="Content Placeholder 2"/>
          <p:cNvSpPr>
            <a:spLocks noGrp="1"/>
          </p:cNvSpPr>
          <p:nvPr>
            <p:ph idx="1"/>
          </p:nvPr>
        </p:nvSpPr>
        <p:spPr>
          <a:xfrm>
            <a:off x="5131237" y="1026970"/>
            <a:ext cx="6110317" cy="506879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Text Placeholder 3"/>
          <p:cNvSpPr>
            <a:spLocks noGrp="1"/>
          </p:cNvSpPr>
          <p:nvPr>
            <p:ph type="body" sz="half" idx="2"/>
          </p:nvPr>
        </p:nvSpPr>
        <p:spPr>
          <a:xfrm>
            <a:off x="831377" y="2139802"/>
            <a:ext cx="3892812" cy="396422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1"/>
              <a:t>Edit Master text styles</a:t>
            </a:r>
          </a:p>
        </p:txBody>
      </p:sp>
      <p:sp>
        <p:nvSpPr>
          <p:cNvPr id="5" name="Date Placeholder 3"/>
          <p:cNvSpPr>
            <a:spLocks noGrp="1"/>
          </p:cNvSpPr>
          <p:nvPr>
            <p:ph type="dt" sz="half" idx="10"/>
          </p:nvPr>
        </p:nvSpPr>
        <p:spPr/>
        <p:txBody>
          <a:bodyPr/>
          <a:lstStyle>
            <a:lvl1pPr>
              <a:defRPr/>
            </a:lvl1pPr>
          </a:lstStyle>
          <a:p>
            <a:endParaRPr lang="en-US" altLang="zh-CN"/>
          </a:p>
        </p:txBody>
      </p:sp>
      <p:sp>
        <p:nvSpPr>
          <p:cNvPr id="6" name="Footer Placeholder 4"/>
          <p:cNvSpPr>
            <a:spLocks noGrp="1"/>
          </p:cNvSpPr>
          <p:nvPr>
            <p:ph type="ftr" sz="quarter" idx="11"/>
          </p:nvPr>
        </p:nvSpPr>
        <p:spPr/>
        <p:txBody>
          <a:bodyPr/>
          <a:lstStyle>
            <a:lvl1pPr>
              <a:defRPr/>
            </a:lvl1pPr>
          </a:lstStyle>
          <a:p>
            <a:endParaRPr lang="en-US" altLang="zh-CN"/>
          </a:p>
        </p:txBody>
      </p:sp>
      <p:sp>
        <p:nvSpPr>
          <p:cNvPr id="7" name="Slide Number Placeholder 5"/>
          <p:cNvSpPr>
            <a:spLocks noGrp="1"/>
          </p:cNvSpPr>
          <p:nvPr>
            <p:ph type="sldNum" sz="quarter" idx="12"/>
          </p:nvPr>
        </p:nvSpPr>
        <p:spPr/>
        <p:txBody>
          <a:bodyPr/>
          <a:lstStyle>
            <a:lvl1pPr>
              <a:defRPr/>
            </a:lvl1pPr>
          </a:lstStyle>
          <a:p>
            <a:fld id="{7591D89A-57DD-437C-88EB-0B3E45907605}" type="slidenum">
              <a:rPr lang="en-US" altLang="zh-CN"/>
              <a:t>‹#›</a:t>
            </a:fld>
            <a:endParaRPr lang="en-US" altLang="zh-CN"/>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1377" y="475509"/>
            <a:ext cx="3892812" cy="1664282"/>
          </a:xfrm>
        </p:spPr>
        <p:txBody>
          <a:bodyPr anchor="b"/>
          <a:lstStyle>
            <a:lvl1pPr>
              <a:defRPr sz="3200"/>
            </a:lvl1pPr>
          </a:lstStyle>
          <a:p>
            <a:r>
              <a:rPr lang="en-US" noProof="1"/>
              <a:t>Click to edit Master title style</a:t>
            </a:r>
          </a:p>
        </p:txBody>
      </p:sp>
      <p:sp>
        <p:nvSpPr>
          <p:cNvPr id="3" name="Picture Placeholder 2"/>
          <p:cNvSpPr>
            <a:spLocks noGrp="1"/>
          </p:cNvSpPr>
          <p:nvPr>
            <p:ph type="pic" idx="1"/>
          </p:nvPr>
        </p:nvSpPr>
        <p:spPr>
          <a:xfrm>
            <a:off x="5131237" y="1026970"/>
            <a:ext cx="6110317" cy="5068796"/>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1377" y="2139802"/>
            <a:ext cx="3892812" cy="396422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1"/>
              <a:t>Edit Master text styles</a:t>
            </a:r>
          </a:p>
        </p:txBody>
      </p:sp>
      <p:sp>
        <p:nvSpPr>
          <p:cNvPr id="5" name="Date Placeholder 3"/>
          <p:cNvSpPr>
            <a:spLocks noGrp="1"/>
          </p:cNvSpPr>
          <p:nvPr>
            <p:ph type="dt" sz="half" idx="10"/>
          </p:nvPr>
        </p:nvSpPr>
        <p:spPr/>
        <p:txBody>
          <a:bodyPr/>
          <a:lstStyle>
            <a:lvl1pPr>
              <a:defRPr/>
            </a:lvl1pPr>
          </a:lstStyle>
          <a:p>
            <a:endParaRPr lang="en-US" altLang="zh-CN"/>
          </a:p>
        </p:txBody>
      </p:sp>
      <p:sp>
        <p:nvSpPr>
          <p:cNvPr id="6" name="Footer Placeholder 4"/>
          <p:cNvSpPr>
            <a:spLocks noGrp="1"/>
          </p:cNvSpPr>
          <p:nvPr>
            <p:ph type="ftr" sz="quarter" idx="11"/>
          </p:nvPr>
        </p:nvSpPr>
        <p:spPr/>
        <p:txBody>
          <a:bodyPr/>
          <a:lstStyle>
            <a:lvl1pPr>
              <a:defRPr/>
            </a:lvl1pPr>
          </a:lstStyle>
          <a:p>
            <a:endParaRPr lang="en-US" altLang="zh-CN"/>
          </a:p>
        </p:txBody>
      </p:sp>
      <p:sp>
        <p:nvSpPr>
          <p:cNvPr id="7" name="Slide Number Placeholder 5"/>
          <p:cNvSpPr>
            <a:spLocks noGrp="1"/>
          </p:cNvSpPr>
          <p:nvPr>
            <p:ph type="sldNum" sz="quarter" idx="12"/>
          </p:nvPr>
        </p:nvSpPr>
        <p:spPr/>
        <p:txBody>
          <a:bodyPr/>
          <a:lstStyle>
            <a:lvl1pPr>
              <a:defRPr/>
            </a:lvl1pPr>
          </a:lstStyle>
          <a:p>
            <a:fld id="{D7B19088-D257-4729-972E-340D0A1A8EF4}" type="slidenum">
              <a:rPr lang="en-US" altLang="zh-CN"/>
              <a:t>‹#›</a:t>
            </a:fld>
            <a:endParaRPr lang="en-US" altLang="zh-CN"/>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Vertical Text Placeholder 2"/>
          <p:cNvSpPr>
            <a:spLocks noGrp="1"/>
          </p:cNvSpPr>
          <p:nvPr>
            <p:ph type="body" orient="vert" idx="1"/>
          </p:nvPr>
        </p:nvSpPr>
        <p:spPr/>
        <p:txBody>
          <a:bodyPr vert="eaVert"/>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06C0C735-D321-4EC7-AAD7-A17AC9DE4A61}" type="slidenum">
              <a:rPr lang="en-US" altLang="zh-CN"/>
              <a:t>‹#›</a:t>
            </a:fld>
            <a:endParaRPr lang="en-US" altLang="zh-CN"/>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37425" y="379757"/>
            <a:ext cx="2602542" cy="6044581"/>
          </a:xfrm>
        </p:spPr>
        <p:txBody>
          <a:bodyPr vert="eaVert"/>
          <a:lstStyle/>
          <a:p>
            <a:r>
              <a:rPr lang="en-US" noProof="1"/>
              <a:t>Click to edit Master title style</a:t>
            </a:r>
          </a:p>
        </p:txBody>
      </p:sp>
      <p:sp>
        <p:nvSpPr>
          <p:cNvPr id="3" name="Vertical Text Placeholder 2"/>
          <p:cNvSpPr>
            <a:spLocks noGrp="1"/>
          </p:cNvSpPr>
          <p:nvPr>
            <p:ph type="body" orient="vert" idx="1"/>
          </p:nvPr>
        </p:nvSpPr>
        <p:spPr>
          <a:xfrm>
            <a:off x="829798" y="379757"/>
            <a:ext cx="7656756" cy="6044581"/>
          </a:xfrm>
        </p:spPr>
        <p:txBody>
          <a:bodyPr vert="eaVert"/>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FAC2A30E-9317-4AA0-8447-47CCF6DADE5D}" type="slidenum">
              <a:rPr lang="en-US" altLang="zh-CN"/>
              <a:t>‹#›</a:t>
            </a:fld>
            <a:endParaRPr lang="en-US" altLang="zh-CN"/>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84636" y="107336"/>
            <a:ext cx="10881645" cy="1367089"/>
          </a:xfrm>
        </p:spPr>
        <p:txBody>
          <a:bodyPr/>
          <a:lstStyle/>
          <a:p>
            <a:r>
              <a:rPr lang="en-US" noProof="1"/>
              <a:t>Click to edit Master title style</a:t>
            </a:r>
          </a:p>
        </p:txBody>
      </p:sp>
      <p:sp>
        <p:nvSpPr>
          <p:cNvPr id="3" name="Content Placeholder 2"/>
          <p:cNvSpPr>
            <a:spLocks noGrp="1"/>
          </p:cNvSpPr>
          <p:nvPr>
            <p:ph sz="half" idx="1"/>
          </p:nvPr>
        </p:nvSpPr>
        <p:spPr>
          <a:xfrm>
            <a:off x="603493" y="1664298"/>
            <a:ext cx="5330812" cy="4634564"/>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Text Placeholder 3"/>
          <p:cNvSpPr>
            <a:spLocks noGrp="1"/>
          </p:cNvSpPr>
          <p:nvPr>
            <p:ph type="body" sz="half" idx="2"/>
          </p:nvPr>
        </p:nvSpPr>
        <p:spPr>
          <a:xfrm>
            <a:off x="6135463" y="1664298"/>
            <a:ext cx="5330812" cy="4634564"/>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Date Placeholder 4"/>
          <p:cNvSpPr>
            <a:spLocks noGrp="1"/>
          </p:cNvSpPr>
          <p:nvPr>
            <p:ph type="dt" sz="half" idx="10"/>
          </p:nvPr>
        </p:nvSpPr>
        <p:spPr>
          <a:xfrm>
            <a:off x="603489" y="6493673"/>
            <a:ext cx="2816278" cy="475509"/>
          </a:xfrm>
        </p:spPr>
        <p:txBody>
          <a:bodyPr/>
          <a:lstStyle>
            <a:lvl1pPr>
              <a:defRPr/>
            </a:lvl1pPr>
          </a:lstStyle>
          <a:p>
            <a:endParaRPr lang="en-US" altLang="zh-CN"/>
          </a:p>
        </p:txBody>
      </p:sp>
      <p:sp>
        <p:nvSpPr>
          <p:cNvPr id="6" name="Footer Placeholder 5"/>
          <p:cNvSpPr>
            <a:spLocks noGrp="1"/>
          </p:cNvSpPr>
          <p:nvPr>
            <p:ph type="ftr" sz="quarter" idx="11"/>
          </p:nvPr>
        </p:nvSpPr>
        <p:spPr>
          <a:xfrm>
            <a:off x="4123852" y="6498636"/>
            <a:ext cx="3822091" cy="475509"/>
          </a:xfrm>
        </p:spPr>
        <p:txBody>
          <a:bodyPr/>
          <a:lstStyle>
            <a:lvl1pPr>
              <a:defRPr/>
            </a:lvl1pPr>
          </a:lstStyle>
          <a:p>
            <a:endParaRPr lang="en-US" altLang="zh-CN"/>
          </a:p>
        </p:txBody>
      </p:sp>
      <p:sp>
        <p:nvSpPr>
          <p:cNvPr id="7" name="Slide Number Placeholder 6"/>
          <p:cNvSpPr>
            <a:spLocks noGrp="1"/>
          </p:cNvSpPr>
          <p:nvPr>
            <p:ph type="sldNum" sz="quarter" idx="12"/>
          </p:nvPr>
        </p:nvSpPr>
        <p:spPr>
          <a:xfrm>
            <a:off x="8649996" y="6493673"/>
            <a:ext cx="2816278" cy="475509"/>
          </a:xfrm>
        </p:spPr>
        <p:txBody>
          <a:bodyPr/>
          <a:lstStyle>
            <a:lvl1pPr>
              <a:defRPr/>
            </a:lvl1pPr>
          </a:lstStyle>
          <a:p>
            <a:fld id="{9EBF036D-AA59-47C9-B6DA-574D8F2F89D8}" type="slidenum">
              <a:rPr lang="en-US" altLang="zh-CN"/>
              <a:t>‹#›</a:t>
            </a:fld>
            <a:endParaRPr lang="en-US" altLang="zh-CN"/>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08728" y="1167309"/>
            <a:ext cx="9052323" cy="2483215"/>
          </a:xfrm>
        </p:spPr>
        <p:txBody>
          <a:bodyPr anchor="b"/>
          <a:lstStyle>
            <a:lvl1pPr algn="ctr">
              <a:defRPr sz="6000"/>
            </a:lvl1pPr>
          </a:lstStyle>
          <a:p>
            <a:r>
              <a:rPr lang="en-US" noProof="1"/>
              <a:t>Click to edit Master title style</a:t>
            </a:r>
          </a:p>
        </p:txBody>
      </p:sp>
      <p:sp>
        <p:nvSpPr>
          <p:cNvPr id="3" name="Subtitle 2"/>
          <p:cNvSpPr>
            <a:spLocks noGrp="1"/>
          </p:cNvSpPr>
          <p:nvPr>
            <p:ph type="subTitle" idx="1"/>
          </p:nvPr>
        </p:nvSpPr>
        <p:spPr>
          <a:xfrm>
            <a:off x="1508728" y="3746295"/>
            <a:ext cx="9052323" cy="1722069"/>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1"/>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4929234B-2158-415B-BAD3-B283D33AD6E2}" type="slidenum">
              <a:rPr lang="en-US" altLang="zh-CN"/>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1393" y="379778"/>
            <a:ext cx="10410171" cy="1378647"/>
          </a:xfrm>
        </p:spPr>
        <p:txBody>
          <a:bodyPr/>
          <a:lstStyle/>
          <a:p>
            <a:r>
              <a:rPr lang="en-US"/>
              <a:t>Click to edit Master title style</a:t>
            </a:r>
          </a:p>
        </p:txBody>
      </p:sp>
      <p:sp>
        <p:nvSpPr>
          <p:cNvPr id="3" name="Text Placeholder 2"/>
          <p:cNvSpPr>
            <a:spLocks noGrp="1"/>
          </p:cNvSpPr>
          <p:nvPr>
            <p:ph type="body" idx="1"/>
          </p:nvPr>
        </p:nvSpPr>
        <p:spPr>
          <a:xfrm>
            <a:off x="831375" y="1748488"/>
            <a:ext cx="5106075" cy="856907"/>
          </a:xfrm>
        </p:spPr>
        <p:txBody>
          <a:bodyPr anchor="b"/>
          <a:lstStyle>
            <a:lvl1pPr marL="0" indent="0">
              <a:buNone/>
              <a:defRPr sz="1800" b="1"/>
            </a:lvl1pPr>
            <a:lvl2pPr marL="342900" indent="0">
              <a:buNone/>
              <a:defRPr sz="1500" b="1"/>
            </a:lvl2pPr>
            <a:lvl3pPr marL="685800" indent="0">
              <a:buNone/>
              <a:defRPr sz="13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1375" y="2605412"/>
            <a:ext cx="5106075" cy="38321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10325" y="1748488"/>
            <a:ext cx="5131221" cy="856907"/>
          </a:xfrm>
        </p:spPr>
        <p:txBody>
          <a:bodyPr anchor="b"/>
          <a:lstStyle>
            <a:lvl1pPr marL="0" indent="0">
              <a:buNone/>
              <a:defRPr sz="1800" b="1"/>
            </a:lvl1pPr>
            <a:lvl2pPr marL="342900" indent="0">
              <a:buNone/>
              <a:defRPr sz="1500" b="1"/>
            </a:lvl2pPr>
            <a:lvl3pPr marL="685800" indent="0">
              <a:buNone/>
              <a:defRPr sz="13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10325" y="2605412"/>
            <a:ext cx="5131221" cy="38321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5F1730E-9258-467B-AD56-54660EFD6EAE}" type="datetimeFigureOut">
              <a:rPr lang="en-US"/>
              <a:t>3/29/2022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0B43E4BD-F932-44E3-8459-499FD31C6186}" type="slidenum">
              <a:rPr lang="en-US" altLang="en-US"/>
              <a:t>‹#›</a:t>
            </a:fld>
            <a:endParaRPr lang="en-US"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8D16CCE0-9711-4FCB-90D4-FB4083F0A98D}" type="slidenum">
              <a:rPr lang="en-US" altLang="zh-CN"/>
              <a:t>‹#›</a:t>
            </a:fld>
            <a:endParaRPr lang="en-US" altLang="zh-CN"/>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3513" y="1778220"/>
            <a:ext cx="10410170" cy="2966979"/>
          </a:xfrm>
        </p:spPr>
        <p:txBody>
          <a:bodyPr anchor="b"/>
          <a:lstStyle>
            <a:lvl1pPr>
              <a:defRPr sz="6000"/>
            </a:lvl1pPr>
          </a:lstStyle>
          <a:p>
            <a:r>
              <a:rPr lang="en-US" noProof="1"/>
              <a:t>Click to edit Master title style</a:t>
            </a:r>
          </a:p>
        </p:txBody>
      </p:sp>
      <p:sp>
        <p:nvSpPr>
          <p:cNvPr id="3" name="Text Placeholder 2"/>
          <p:cNvSpPr>
            <a:spLocks noGrp="1"/>
          </p:cNvSpPr>
          <p:nvPr>
            <p:ph type="body" idx="1"/>
          </p:nvPr>
        </p:nvSpPr>
        <p:spPr>
          <a:xfrm>
            <a:off x="823513" y="4773259"/>
            <a:ext cx="10410170" cy="156026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1"/>
              <a:t>Edit Master text styles</a:t>
            </a:r>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9B69F9A2-A781-466F-A9C3-8A632FFDAC24}" type="slidenum">
              <a:rPr lang="en-US" altLang="zh-CN"/>
              <a:t>‹#›</a:t>
            </a:fld>
            <a:endParaRPr lang="en-US" altLang="zh-CN"/>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sz="half" idx="1"/>
          </p:nvPr>
        </p:nvSpPr>
        <p:spPr>
          <a:xfrm>
            <a:off x="829804" y="1898740"/>
            <a:ext cx="5129649" cy="4525593"/>
          </a:xfrm>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ontent Placeholder 3"/>
          <p:cNvSpPr>
            <a:spLocks noGrp="1"/>
          </p:cNvSpPr>
          <p:nvPr>
            <p:ph sz="half" idx="2"/>
          </p:nvPr>
        </p:nvSpPr>
        <p:spPr>
          <a:xfrm>
            <a:off x="6110328" y="1898740"/>
            <a:ext cx="5129649" cy="4525593"/>
          </a:xfrm>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Date Placeholder 3"/>
          <p:cNvSpPr>
            <a:spLocks noGrp="1"/>
          </p:cNvSpPr>
          <p:nvPr>
            <p:ph type="dt" sz="half" idx="10"/>
          </p:nvPr>
        </p:nvSpPr>
        <p:spPr/>
        <p:txBody>
          <a:bodyPr/>
          <a:lstStyle>
            <a:lvl1pPr>
              <a:defRPr/>
            </a:lvl1pPr>
          </a:lstStyle>
          <a:p>
            <a:endParaRPr lang="en-US" altLang="zh-CN"/>
          </a:p>
        </p:txBody>
      </p:sp>
      <p:sp>
        <p:nvSpPr>
          <p:cNvPr id="6" name="Footer Placeholder 4"/>
          <p:cNvSpPr>
            <a:spLocks noGrp="1"/>
          </p:cNvSpPr>
          <p:nvPr>
            <p:ph type="ftr" sz="quarter" idx="11"/>
          </p:nvPr>
        </p:nvSpPr>
        <p:spPr/>
        <p:txBody>
          <a:bodyPr/>
          <a:lstStyle>
            <a:lvl1pPr>
              <a:defRPr/>
            </a:lvl1pPr>
          </a:lstStyle>
          <a:p>
            <a:endParaRPr lang="en-US" altLang="zh-CN"/>
          </a:p>
        </p:txBody>
      </p:sp>
      <p:sp>
        <p:nvSpPr>
          <p:cNvPr id="7" name="Slide Number Placeholder 5"/>
          <p:cNvSpPr>
            <a:spLocks noGrp="1"/>
          </p:cNvSpPr>
          <p:nvPr>
            <p:ph type="sldNum" sz="quarter" idx="12"/>
          </p:nvPr>
        </p:nvSpPr>
        <p:spPr/>
        <p:txBody>
          <a:bodyPr/>
          <a:lstStyle>
            <a:lvl1pPr>
              <a:defRPr/>
            </a:lvl1pPr>
          </a:lstStyle>
          <a:p>
            <a:fld id="{8A90A689-C6F4-44EE-9A70-753D9CD82742}" type="slidenum">
              <a:rPr lang="en-US" altLang="zh-CN"/>
              <a:t>‹#›</a:t>
            </a:fld>
            <a:endParaRPr lang="en-US" altLang="zh-CN"/>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1376" y="379763"/>
            <a:ext cx="10410170" cy="1378647"/>
          </a:xfrm>
        </p:spPr>
        <p:txBody>
          <a:bodyPr/>
          <a:lstStyle/>
          <a:p>
            <a:r>
              <a:rPr lang="en-US" noProof="1"/>
              <a:t>Click to edit Master title style</a:t>
            </a:r>
          </a:p>
        </p:txBody>
      </p:sp>
      <p:sp>
        <p:nvSpPr>
          <p:cNvPr id="3" name="Text Placeholder 2"/>
          <p:cNvSpPr>
            <a:spLocks noGrp="1"/>
          </p:cNvSpPr>
          <p:nvPr>
            <p:ph type="body" idx="1"/>
          </p:nvPr>
        </p:nvSpPr>
        <p:spPr>
          <a:xfrm>
            <a:off x="831374" y="1748487"/>
            <a:ext cx="5106075" cy="85690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Edit Master text styles</a:t>
            </a:r>
          </a:p>
        </p:txBody>
      </p:sp>
      <p:sp>
        <p:nvSpPr>
          <p:cNvPr id="4" name="Content Placeholder 3"/>
          <p:cNvSpPr>
            <a:spLocks noGrp="1"/>
          </p:cNvSpPr>
          <p:nvPr>
            <p:ph sz="half" idx="2"/>
          </p:nvPr>
        </p:nvSpPr>
        <p:spPr>
          <a:xfrm>
            <a:off x="831374" y="2605401"/>
            <a:ext cx="5106075" cy="3832142"/>
          </a:xfrm>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Text Placeholder 4"/>
          <p:cNvSpPr>
            <a:spLocks noGrp="1"/>
          </p:cNvSpPr>
          <p:nvPr>
            <p:ph type="body" sz="quarter" idx="3"/>
          </p:nvPr>
        </p:nvSpPr>
        <p:spPr>
          <a:xfrm>
            <a:off x="6110324" y="1748487"/>
            <a:ext cx="5131222" cy="85690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Edit Master text styles</a:t>
            </a:r>
          </a:p>
        </p:txBody>
      </p:sp>
      <p:sp>
        <p:nvSpPr>
          <p:cNvPr id="6" name="Content Placeholder 5"/>
          <p:cNvSpPr>
            <a:spLocks noGrp="1"/>
          </p:cNvSpPr>
          <p:nvPr>
            <p:ph sz="quarter" idx="4"/>
          </p:nvPr>
        </p:nvSpPr>
        <p:spPr>
          <a:xfrm>
            <a:off x="6110324" y="2605401"/>
            <a:ext cx="5131222" cy="3832142"/>
          </a:xfrm>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Date Placeholder 3"/>
          <p:cNvSpPr>
            <a:spLocks noGrp="1"/>
          </p:cNvSpPr>
          <p:nvPr>
            <p:ph type="dt" sz="half" idx="10"/>
          </p:nvPr>
        </p:nvSpPr>
        <p:spPr/>
        <p:txBody>
          <a:bodyPr/>
          <a:lstStyle>
            <a:lvl1pPr>
              <a:defRPr/>
            </a:lvl1pPr>
          </a:lstStyle>
          <a:p>
            <a:endParaRPr lang="en-US" altLang="zh-CN"/>
          </a:p>
        </p:txBody>
      </p:sp>
      <p:sp>
        <p:nvSpPr>
          <p:cNvPr id="8" name="Footer Placeholder 4"/>
          <p:cNvSpPr>
            <a:spLocks noGrp="1"/>
          </p:cNvSpPr>
          <p:nvPr>
            <p:ph type="ftr" sz="quarter" idx="11"/>
          </p:nvPr>
        </p:nvSpPr>
        <p:spPr/>
        <p:txBody>
          <a:bodyPr/>
          <a:lstStyle>
            <a:lvl1pPr>
              <a:defRPr/>
            </a:lvl1pPr>
          </a:lstStyle>
          <a:p>
            <a:endParaRPr lang="en-US" altLang="zh-CN"/>
          </a:p>
        </p:txBody>
      </p:sp>
      <p:sp>
        <p:nvSpPr>
          <p:cNvPr id="9" name="Slide Number Placeholder 5"/>
          <p:cNvSpPr>
            <a:spLocks noGrp="1"/>
          </p:cNvSpPr>
          <p:nvPr>
            <p:ph type="sldNum" sz="quarter" idx="12"/>
          </p:nvPr>
        </p:nvSpPr>
        <p:spPr/>
        <p:txBody>
          <a:bodyPr/>
          <a:lstStyle>
            <a:lvl1pPr>
              <a:defRPr/>
            </a:lvl1pPr>
          </a:lstStyle>
          <a:p>
            <a:fld id="{FCE0BE9E-73C2-4696-B545-B5E5D1A8A09E}" type="slidenum">
              <a:rPr lang="en-US" altLang="zh-CN"/>
              <a:t>‹#›</a:t>
            </a:fld>
            <a:endParaRPr lang="en-US" altLang="zh-CN"/>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Date Placeholder 3"/>
          <p:cNvSpPr>
            <a:spLocks noGrp="1"/>
          </p:cNvSpPr>
          <p:nvPr>
            <p:ph type="dt" sz="half" idx="10"/>
          </p:nvPr>
        </p:nvSpPr>
        <p:spPr/>
        <p:txBody>
          <a:bodyPr/>
          <a:lstStyle>
            <a:lvl1pPr>
              <a:defRPr/>
            </a:lvl1pPr>
          </a:lstStyle>
          <a:p>
            <a:endParaRPr lang="en-US" altLang="zh-CN"/>
          </a:p>
        </p:txBody>
      </p:sp>
      <p:sp>
        <p:nvSpPr>
          <p:cNvPr id="4" name="Footer Placeholder 4"/>
          <p:cNvSpPr>
            <a:spLocks noGrp="1"/>
          </p:cNvSpPr>
          <p:nvPr>
            <p:ph type="ftr" sz="quarter" idx="11"/>
          </p:nvPr>
        </p:nvSpPr>
        <p:spPr/>
        <p:txBody>
          <a:bodyPr/>
          <a:lstStyle>
            <a:lvl1pPr>
              <a:defRPr/>
            </a:lvl1pPr>
          </a:lstStyle>
          <a:p>
            <a:endParaRPr lang="en-US" altLang="zh-CN"/>
          </a:p>
        </p:txBody>
      </p:sp>
      <p:sp>
        <p:nvSpPr>
          <p:cNvPr id="5" name="Slide Number Placeholder 5"/>
          <p:cNvSpPr>
            <a:spLocks noGrp="1"/>
          </p:cNvSpPr>
          <p:nvPr>
            <p:ph type="sldNum" sz="quarter" idx="12"/>
          </p:nvPr>
        </p:nvSpPr>
        <p:spPr/>
        <p:txBody>
          <a:bodyPr/>
          <a:lstStyle>
            <a:lvl1pPr>
              <a:defRPr/>
            </a:lvl1pPr>
          </a:lstStyle>
          <a:p>
            <a:fld id="{E4EA0A72-A4E8-4A1C-94D4-BB9490BFD569}" type="slidenum">
              <a:rPr lang="en-US" altLang="zh-CN"/>
              <a:t>‹#›</a:t>
            </a:fld>
            <a:endParaRPr lang="en-US" altLang="zh-CN"/>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endParaRPr lang="en-US" altLang="zh-CN"/>
          </a:p>
        </p:txBody>
      </p:sp>
      <p:sp>
        <p:nvSpPr>
          <p:cNvPr id="3" name="Footer Placeholder 4"/>
          <p:cNvSpPr>
            <a:spLocks noGrp="1"/>
          </p:cNvSpPr>
          <p:nvPr>
            <p:ph type="ftr" sz="quarter" idx="11"/>
          </p:nvPr>
        </p:nvSpPr>
        <p:spPr/>
        <p:txBody>
          <a:bodyPr/>
          <a:lstStyle>
            <a:lvl1pPr>
              <a:defRPr/>
            </a:lvl1pPr>
          </a:lstStyle>
          <a:p>
            <a:endParaRPr lang="en-US" altLang="zh-CN"/>
          </a:p>
        </p:txBody>
      </p:sp>
      <p:sp>
        <p:nvSpPr>
          <p:cNvPr id="4" name="Slide Number Placeholder 5"/>
          <p:cNvSpPr>
            <a:spLocks noGrp="1"/>
          </p:cNvSpPr>
          <p:nvPr>
            <p:ph type="sldNum" sz="quarter" idx="12"/>
          </p:nvPr>
        </p:nvSpPr>
        <p:spPr/>
        <p:txBody>
          <a:bodyPr/>
          <a:lstStyle>
            <a:lvl1pPr>
              <a:defRPr/>
            </a:lvl1pPr>
          </a:lstStyle>
          <a:p>
            <a:fld id="{9F80C6D8-8917-499C-A735-B645656E2674}" type="slidenum">
              <a:rPr lang="en-US" altLang="zh-CN"/>
              <a:t>‹#›</a:t>
            </a:fld>
            <a:endParaRPr lang="en-US" altLang="zh-CN"/>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1377" y="475509"/>
            <a:ext cx="3892812" cy="1664282"/>
          </a:xfrm>
        </p:spPr>
        <p:txBody>
          <a:bodyPr anchor="b"/>
          <a:lstStyle>
            <a:lvl1pPr>
              <a:defRPr sz="3200"/>
            </a:lvl1pPr>
          </a:lstStyle>
          <a:p>
            <a:r>
              <a:rPr lang="en-US" noProof="1"/>
              <a:t>Click to edit Master title style</a:t>
            </a:r>
          </a:p>
        </p:txBody>
      </p:sp>
      <p:sp>
        <p:nvSpPr>
          <p:cNvPr id="3" name="Content Placeholder 2"/>
          <p:cNvSpPr>
            <a:spLocks noGrp="1"/>
          </p:cNvSpPr>
          <p:nvPr>
            <p:ph idx="1"/>
          </p:nvPr>
        </p:nvSpPr>
        <p:spPr>
          <a:xfrm>
            <a:off x="5131232" y="1026970"/>
            <a:ext cx="6110317" cy="506879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Text Placeholder 3"/>
          <p:cNvSpPr>
            <a:spLocks noGrp="1"/>
          </p:cNvSpPr>
          <p:nvPr>
            <p:ph type="body" sz="half" idx="2"/>
          </p:nvPr>
        </p:nvSpPr>
        <p:spPr>
          <a:xfrm>
            <a:off x="831377" y="2139797"/>
            <a:ext cx="3892812" cy="396422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1"/>
              <a:t>Edit Master text styles</a:t>
            </a:r>
          </a:p>
        </p:txBody>
      </p:sp>
      <p:sp>
        <p:nvSpPr>
          <p:cNvPr id="5" name="Date Placeholder 3"/>
          <p:cNvSpPr>
            <a:spLocks noGrp="1"/>
          </p:cNvSpPr>
          <p:nvPr>
            <p:ph type="dt" sz="half" idx="10"/>
          </p:nvPr>
        </p:nvSpPr>
        <p:spPr/>
        <p:txBody>
          <a:bodyPr/>
          <a:lstStyle>
            <a:lvl1pPr>
              <a:defRPr/>
            </a:lvl1pPr>
          </a:lstStyle>
          <a:p>
            <a:endParaRPr lang="en-US" altLang="zh-CN"/>
          </a:p>
        </p:txBody>
      </p:sp>
      <p:sp>
        <p:nvSpPr>
          <p:cNvPr id="6" name="Footer Placeholder 4"/>
          <p:cNvSpPr>
            <a:spLocks noGrp="1"/>
          </p:cNvSpPr>
          <p:nvPr>
            <p:ph type="ftr" sz="quarter" idx="11"/>
          </p:nvPr>
        </p:nvSpPr>
        <p:spPr/>
        <p:txBody>
          <a:bodyPr/>
          <a:lstStyle>
            <a:lvl1pPr>
              <a:defRPr/>
            </a:lvl1pPr>
          </a:lstStyle>
          <a:p>
            <a:endParaRPr lang="en-US" altLang="zh-CN"/>
          </a:p>
        </p:txBody>
      </p:sp>
      <p:sp>
        <p:nvSpPr>
          <p:cNvPr id="7" name="Slide Number Placeholder 5"/>
          <p:cNvSpPr>
            <a:spLocks noGrp="1"/>
          </p:cNvSpPr>
          <p:nvPr>
            <p:ph type="sldNum" sz="quarter" idx="12"/>
          </p:nvPr>
        </p:nvSpPr>
        <p:spPr/>
        <p:txBody>
          <a:bodyPr/>
          <a:lstStyle>
            <a:lvl1pPr>
              <a:defRPr/>
            </a:lvl1pPr>
          </a:lstStyle>
          <a:p>
            <a:fld id="{7591D89A-57DD-437C-88EB-0B3E45907605}" type="slidenum">
              <a:rPr lang="en-US" altLang="zh-CN"/>
              <a:t>‹#›</a:t>
            </a:fld>
            <a:endParaRPr lang="en-US" altLang="zh-CN"/>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1377" y="475509"/>
            <a:ext cx="3892812" cy="1664282"/>
          </a:xfrm>
        </p:spPr>
        <p:txBody>
          <a:bodyPr anchor="b"/>
          <a:lstStyle>
            <a:lvl1pPr>
              <a:defRPr sz="3200"/>
            </a:lvl1pPr>
          </a:lstStyle>
          <a:p>
            <a:r>
              <a:rPr lang="en-US" noProof="1"/>
              <a:t>Click to edit Master title style</a:t>
            </a:r>
          </a:p>
        </p:txBody>
      </p:sp>
      <p:sp>
        <p:nvSpPr>
          <p:cNvPr id="3" name="Picture Placeholder 2"/>
          <p:cNvSpPr>
            <a:spLocks noGrp="1"/>
          </p:cNvSpPr>
          <p:nvPr>
            <p:ph type="pic" idx="1"/>
          </p:nvPr>
        </p:nvSpPr>
        <p:spPr>
          <a:xfrm>
            <a:off x="5131232" y="1026970"/>
            <a:ext cx="6110317" cy="5068796"/>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1377" y="2139797"/>
            <a:ext cx="3892812" cy="396422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1"/>
              <a:t>Edit Master text styles</a:t>
            </a:r>
          </a:p>
        </p:txBody>
      </p:sp>
      <p:sp>
        <p:nvSpPr>
          <p:cNvPr id="5" name="Date Placeholder 3"/>
          <p:cNvSpPr>
            <a:spLocks noGrp="1"/>
          </p:cNvSpPr>
          <p:nvPr>
            <p:ph type="dt" sz="half" idx="10"/>
          </p:nvPr>
        </p:nvSpPr>
        <p:spPr/>
        <p:txBody>
          <a:bodyPr/>
          <a:lstStyle>
            <a:lvl1pPr>
              <a:defRPr/>
            </a:lvl1pPr>
          </a:lstStyle>
          <a:p>
            <a:endParaRPr lang="en-US" altLang="zh-CN"/>
          </a:p>
        </p:txBody>
      </p:sp>
      <p:sp>
        <p:nvSpPr>
          <p:cNvPr id="6" name="Footer Placeholder 4"/>
          <p:cNvSpPr>
            <a:spLocks noGrp="1"/>
          </p:cNvSpPr>
          <p:nvPr>
            <p:ph type="ftr" sz="quarter" idx="11"/>
          </p:nvPr>
        </p:nvSpPr>
        <p:spPr/>
        <p:txBody>
          <a:bodyPr/>
          <a:lstStyle>
            <a:lvl1pPr>
              <a:defRPr/>
            </a:lvl1pPr>
          </a:lstStyle>
          <a:p>
            <a:endParaRPr lang="en-US" altLang="zh-CN"/>
          </a:p>
        </p:txBody>
      </p:sp>
      <p:sp>
        <p:nvSpPr>
          <p:cNvPr id="7" name="Slide Number Placeholder 5"/>
          <p:cNvSpPr>
            <a:spLocks noGrp="1"/>
          </p:cNvSpPr>
          <p:nvPr>
            <p:ph type="sldNum" sz="quarter" idx="12"/>
          </p:nvPr>
        </p:nvSpPr>
        <p:spPr/>
        <p:txBody>
          <a:bodyPr/>
          <a:lstStyle>
            <a:lvl1pPr>
              <a:defRPr/>
            </a:lvl1pPr>
          </a:lstStyle>
          <a:p>
            <a:fld id="{D7B19088-D257-4729-972E-340D0A1A8EF4}" type="slidenum">
              <a:rPr lang="en-US" altLang="zh-CN"/>
              <a:t>‹#›</a:t>
            </a:fld>
            <a:endParaRPr lang="en-US" altLang="zh-CN"/>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Vertical Text Placeholder 2"/>
          <p:cNvSpPr>
            <a:spLocks noGrp="1"/>
          </p:cNvSpPr>
          <p:nvPr>
            <p:ph type="body" orient="vert" idx="1"/>
          </p:nvPr>
        </p:nvSpPr>
        <p:spPr/>
        <p:txBody>
          <a:bodyPr vert="eaVert"/>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06C0C735-D321-4EC7-AAD7-A17AC9DE4A61}" type="slidenum">
              <a:rPr lang="en-US" altLang="zh-CN"/>
              <a:t>‹#›</a:t>
            </a:fld>
            <a:endParaRPr lang="en-US" altLang="zh-CN"/>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37425" y="379752"/>
            <a:ext cx="2602542" cy="6044581"/>
          </a:xfrm>
        </p:spPr>
        <p:txBody>
          <a:bodyPr vert="eaVert"/>
          <a:lstStyle/>
          <a:p>
            <a:r>
              <a:rPr lang="en-US" noProof="1"/>
              <a:t>Click to edit Master title style</a:t>
            </a:r>
          </a:p>
        </p:txBody>
      </p:sp>
      <p:sp>
        <p:nvSpPr>
          <p:cNvPr id="3" name="Vertical Text Placeholder 2"/>
          <p:cNvSpPr>
            <a:spLocks noGrp="1"/>
          </p:cNvSpPr>
          <p:nvPr>
            <p:ph type="body" orient="vert" idx="1"/>
          </p:nvPr>
        </p:nvSpPr>
        <p:spPr>
          <a:xfrm>
            <a:off x="829798" y="379752"/>
            <a:ext cx="7656756" cy="6044581"/>
          </a:xfrm>
        </p:spPr>
        <p:txBody>
          <a:bodyPr vert="eaVert"/>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FAC2A30E-9317-4AA0-8447-47CCF6DADE5D}" type="slidenum">
              <a:rPr lang="en-US" altLang="zh-CN"/>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2B42E08-47AA-4A37-9E99-9DB65D1BC2A3}" type="datetimeFigureOut">
              <a:rPr lang="en-US"/>
              <a:t>3/29/2022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644B51B3-E74B-4186-B47D-0DF08122EB88}" type="slidenum">
              <a:rPr lang="en-US" altLang="en-US"/>
              <a:t>‹#›</a:t>
            </a:fld>
            <a:endParaRPr lang="en-US"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84636" y="107331"/>
            <a:ext cx="10881645" cy="1367089"/>
          </a:xfrm>
        </p:spPr>
        <p:txBody>
          <a:bodyPr/>
          <a:lstStyle/>
          <a:p>
            <a:r>
              <a:rPr lang="en-US" noProof="1"/>
              <a:t>Click to edit Master title style</a:t>
            </a:r>
          </a:p>
        </p:txBody>
      </p:sp>
      <p:sp>
        <p:nvSpPr>
          <p:cNvPr id="3" name="Content Placeholder 2"/>
          <p:cNvSpPr>
            <a:spLocks noGrp="1"/>
          </p:cNvSpPr>
          <p:nvPr>
            <p:ph sz="half" idx="1"/>
          </p:nvPr>
        </p:nvSpPr>
        <p:spPr>
          <a:xfrm>
            <a:off x="603493" y="1664293"/>
            <a:ext cx="5330812" cy="4634564"/>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Text Placeholder 3"/>
          <p:cNvSpPr>
            <a:spLocks noGrp="1"/>
          </p:cNvSpPr>
          <p:nvPr>
            <p:ph type="body" sz="half" idx="2"/>
          </p:nvPr>
        </p:nvSpPr>
        <p:spPr>
          <a:xfrm>
            <a:off x="6135463" y="1664293"/>
            <a:ext cx="5330812" cy="4634564"/>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Date Placeholder 4"/>
          <p:cNvSpPr>
            <a:spLocks noGrp="1"/>
          </p:cNvSpPr>
          <p:nvPr>
            <p:ph type="dt" sz="half" idx="10"/>
          </p:nvPr>
        </p:nvSpPr>
        <p:spPr>
          <a:xfrm>
            <a:off x="603489" y="6493673"/>
            <a:ext cx="2816278" cy="475509"/>
          </a:xfrm>
        </p:spPr>
        <p:txBody>
          <a:bodyPr/>
          <a:lstStyle>
            <a:lvl1pPr>
              <a:defRPr/>
            </a:lvl1pPr>
          </a:lstStyle>
          <a:p>
            <a:endParaRPr lang="en-US" altLang="zh-CN"/>
          </a:p>
        </p:txBody>
      </p:sp>
      <p:sp>
        <p:nvSpPr>
          <p:cNvPr id="6" name="Footer Placeholder 5"/>
          <p:cNvSpPr>
            <a:spLocks noGrp="1"/>
          </p:cNvSpPr>
          <p:nvPr>
            <p:ph type="ftr" sz="quarter" idx="11"/>
          </p:nvPr>
        </p:nvSpPr>
        <p:spPr>
          <a:xfrm>
            <a:off x="4123847" y="6498631"/>
            <a:ext cx="3822091" cy="475509"/>
          </a:xfrm>
        </p:spPr>
        <p:txBody>
          <a:bodyPr/>
          <a:lstStyle>
            <a:lvl1pPr>
              <a:defRPr/>
            </a:lvl1pPr>
          </a:lstStyle>
          <a:p>
            <a:endParaRPr lang="en-US" altLang="zh-CN"/>
          </a:p>
        </p:txBody>
      </p:sp>
      <p:sp>
        <p:nvSpPr>
          <p:cNvPr id="7" name="Slide Number Placeholder 6"/>
          <p:cNvSpPr>
            <a:spLocks noGrp="1"/>
          </p:cNvSpPr>
          <p:nvPr>
            <p:ph type="sldNum" sz="quarter" idx="12"/>
          </p:nvPr>
        </p:nvSpPr>
        <p:spPr>
          <a:xfrm>
            <a:off x="8649996" y="6493673"/>
            <a:ext cx="2816278" cy="475509"/>
          </a:xfrm>
        </p:spPr>
        <p:txBody>
          <a:bodyPr/>
          <a:lstStyle>
            <a:lvl1pPr>
              <a:defRPr/>
            </a:lvl1pPr>
          </a:lstStyle>
          <a:p>
            <a:fld id="{9EBF036D-AA59-47C9-B6DA-574D8F2F89D8}" type="slidenum">
              <a:rPr lang="en-US" altLang="zh-CN"/>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3604305-7FF8-421F-B78D-D5B2D6A056D1}" type="datetimeFigureOut">
              <a:rPr lang="en-US"/>
              <a:t>3/29/2022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4CC504ED-887D-48F5-85C3-40CC11F0710E}" type="slidenum">
              <a:rPr lang="en-US" altLang="en-US"/>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1379" y="475509"/>
            <a:ext cx="3892812" cy="1664282"/>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31221" y="1026970"/>
            <a:ext cx="6110318" cy="5068796"/>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1379" y="2139809"/>
            <a:ext cx="3892812" cy="3964228"/>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B3308AB0-DD01-4985-91DC-E2BD4B2FA55B}" type="datetimeFigureOut">
              <a:rPr lang="en-US"/>
              <a:t>3/29/2022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84279262-8077-450E-AF26-57F3C5B42624}" type="slidenum">
              <a:rPr lang="en-US" altLang="en-US"/>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1379" y="475509"/>
            <a:ext cx="3892812" cy="1664282"/>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31221" y="1026970"/>
            <a:ext cx="6110318" cy="5068796"/>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831379" y="2139809"/>
            <a:ext cx="3892812" cy="3964228"/>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49F0F596-054D-4D1D-95E4-5618AC9BA66A}" type="datetimeFigureOut">
              <a:rPr lang="en-US"/>
              <a:t>3/29/2022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E913BBA8-4B25-40F7-8984-757F94D5B5E5}" type="slidenum">
              <a:rPr lang="en-US" altLang="en-US"/>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29802" y="379774"/>
            <a:ext cx="10410171" cy="1378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8" rIns="91435" bIns="45718" numCol="1" anchor="ctr" anchorCtr="0" compatLnSpc="1"/>
          <a:lstStyle/>
          <a:p>
            <a:pPr lvl="0"/>
            <a:r>
              <a:rPr lang="en-US" altLang="en-US"/>
              <a:t>Click to edit Master title style</a:t>
            </a:r>
          </a:p>
        </p:txBody>
      </p:sp>
      <p:sp>
        <p:nvSpPr>
          <p:cNvPr id="1027" name="Text Placeholder 2"/>
          <p:cNvSpPr>
            <a:spLocks noGrp="1"/>
          </p:cNvSpPr>
          <p:nvPr>
            <p:ph type="body" idx="1"/>
          </p:nvPr>
        </p:nvSpPr>
        <p:spPr bwMode="auto">
          <a:xfrm>
            <a:off x="829802" y="1898758"/>
            <a:ext cx="10410171" cy="4525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8" rIns="91435" bIns="45718" numCol="1" anchor="t" anchorCtr="0" compatLnSpc="1"/>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29805" y="6610927"/>
            <a:ext cx="2715697" cy="379747"/>
          </a:xfrm>
          <a:prstGeom prst="rect">
            <a:avLst/>
          </a:prstGeom>
        </p:spPr>
        <p:txBody>
          <a:bodyPr vert="horz" lIns="91435" tIns="45718" rIns="91435" bIns="45718" rtlCol="0" anchor="ctr"/>
          <a:lstStyle>
            <a:lvl1pPr algn="l">
              <a:defRPr sz="900">
                <a:solidFill>
                  <a:schemeClr val="tx1">
                    <a:tint val="75000"/>
                  </a:schemeClr>
                </a:solidFill>
                <a:cs typeface="Arial" panose="020B0604020202020204" pitchFamily="34" charset="0"/>
              </a:defRPr>
            </a:lvl1pPr>
          </a:lstStyle>
          <a:p>
            <a:pPr>
              <a:defRPr/>
            </a:pPr>
            <a:fld id="{F8925A1D-E832-4A72-8B81-6E929BFA7E87}" type="datetimeFigureOut">
              <a:rPr lang="en-US"/>
              <a:t>3/29/2022</a:t>
            </a:fld>
            <a:endParaRPr lang="en-US"/>
          </a:p>
        </p:txBody>
      </p:sp>
      <p:sp>
        <p:nvSpPr>
          <p:cNvPr id="5" name="Footer Placeholder 4"/>
          <p:cNvSpPr>
            <a:spLocks noGrp="1"/>
          </p:cNvSpPr>
          <p:nvPr>
            <p:ph type="ftr" sz="quarter" idx="3"/>
          </p:nvPr>
        </p:nvSpPr>
        <p:spPr>
          <a:xfrm>
            <a:off x="3998132" y="6610927"/>
            <a:ext cx="4073545" cy="379747"/>
          </a:xfrm>
          <a:prstGeom prst="rect">
            <a:avLst/>
          </a:prstGeom>
        </p:spPr>
        <p:txBody>
          <a:bodyPr vert="horz" lIns="91435" tIns="45718" rIns="91435" bIns="45718" rtlCol="0" anchor="ctr"/>
          <a:lstStyle>
            <a:lvl1pPr algn="ctr">
              <a:defRPr sz="900">
                <a:solidFill>
                  <a:schemeClr val="tx1">
                    <a:tint val="75000"/>
                  </a:schemeClr>
                </a:solidFill>
                <a:cs typeface="Arial" panose="020B0604020202020204" pitchFamily="34" charset="0"/>
              </a:defRPr>
            </a:lvl1pPr>
          </a:lstStyle>
          <a:p>
            <a:pPr>
              <a:defRPr/>
            </a:pPr>
            <a:endParaRPr lang="en-US"/>
          </a:p>
        </p:txBody>
      </p:sp>
      <p:sp>
        <p:nvSpPr>
          <p:cNvPr id="6" name="Slide Number Placeholder 5"/>
          <p:cNvSpPr>
            <a:spLocks noGrp="1"/>
          </p:cNvSpPr>
          <p:nvPr>
            <p:ph type="sldNum" sz="quarter" idx="4"/>
          </p:nvPr>
        </p:nvSpPr>
        <p:spPr>
          <a:xfrm>
            <a:off x="8524275" y="6610927"/>
            <a:ext cx="2715697" cy="379747"/>
          </a:xfrm>
          <a:prstGeom prst="rect">
            <a:avLst/>
          </a:prstGeom>
        </p:spPr>
        <p:txBody>
          <a:bodyPr vert="horz" wrap="square" lIns="91435" tIns="45718" rIns="91435" bIns="45718" numCol="1" anchor="ctr" anchorCtr="0" compatLnSpc="1"/>
          <a:lstStyle>
            <a:lvl1pPr algn="r">
              <a:defRPr sz="900">
                <a:solidFill>
                  <a:srgbClr val="898989"/>
                </a:solidFill>
              </a:defRPr>
            </a:lvl1pPr>
          </a:lstStyle>
          <a:p>
            <a:fld id="{6FD86BA5-33C6-4991-A141-E92E2958546E}" type="slidenum">
              <a:rPr lang="en-US" altLang="en-US"/>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9pPr>
    </p:bodyStyle>
    <p:otherStyle>
      <a:defPPr>
        <a:defRPr lang="en-US"/>
      </a:defPPr>
      <a:lvl1pPr marL="0" algn="l" defTabSz="685800" rtl="0" eaLnBrk="1" latinLnBrk="0" hangingPunct="1">
        <a:defRPr sz="1300" kern="1200">
          <a:solidFill>
            <a:schemeClr val="tx1"/>
          </a:solidFill>
          <a:latin typeface="+mn-lt"/>
          <a:ea typeface="+mn-ea"/>
          <a:cs typeface="+mn-cs"/>
        </a:defRPr>
      </a:lvl1pPr>
      <a:lvl2pPr marL="342900" algn="l" defTabSz="685800" rtl="0" eaLnBrk="1" latinLnBrk="0" hangingPunct="1">
        <a:defRPr sz="1300" kern="1200">
          <a:solidFill>
            <a:schemeClr val="tx1"/>
          </a:solidFill>
          <a:latin typeface="+mn-lt"/>
          <a:ea typeface="+mn-ea"/>
          <a:cs typeface="+mn-cs"/>
        </a:defRPr>
      </a:lvl2pPr>
      <a:lvl3pPr marL="685800" algn="l" defTabSz="685800" rtl="0" eaLnBrk="1" latinLnBrk="0" hangingPunct="1">
        <a:defRPr sz="1300" kern="1200">
          <a:solidFill>
            <a:schemeClr val="tx1"/>
          </a:solidFill>
          <a:latin typeface="+mn-lt"/>
          <a:ea typeface="+mn-ea"/>
          <a:cs typeface="+mn-cs"/>
        </a:defRPr>
      </a:lvl3pPr>
      <a:lvl4pPr marL="1028700" algn="l" defTabSz="685800" rtl="0" eaLnBrk="1" latinLnBrk="0" hangingPunct="1">
        <a:defRPr sz="1300" kern="1200">
          <a:solidFill>
            <a:schemeClr val="tx1"/>
          </a:solidFill>
          <a:latin typeface="+mn-lt"/>
          <a:ea typeface="+mn-ea"/>
          <a:cs typeface="+mn-cs"/>
        </a:defRPr>
      </a:lvl4pPr>
      <a:lvl5pPr marL="1371600" algn="l" defTabSz="685800" rtl="0" eaLnBrk="1" latinLnBrk="0" hangingPunct="1">
        <a:defRPr sz="1300" kern="1200">
          <a:solidFill>
            <a:schemeClr val="tx1"/>
          </a:solidFill>
          <a:latin typeface="+mn-lt"/>
          <a:ea typeface="+mn-ea"/>
          <a:cs typeface="+mn-cs"/>
        </a:defRPr>
      </a:lvl5pPr>
      <a:lvl6pPr marL="1714500" algn="l" defTabSz="685800" rtl="0" eaLnBrk="1" latinLnBrk="0" hangingPunct="1">
        <a:defRPr sz="1300" kern="1200">
          <a:solidFill>
            <a:schemeClr val="tx1"/>
          </a:solidFill>
          <a:latin typeface="+mn-lt"/>
          <a:ea typeface="+mn-ea"/>
          <a:cs typeface="+mn-cs"/>
        </a:defRPr>
      </a:lvl6pPr>
      <a:lvl7pPr marL="2057400" algn="l" defTabSz="685800" rtl="0" eaLnBrk="1" latinLnBrk="0" hangingPunct="1">
        <a:defRPr sz="1300" kern="1200">
          <a:solidFill>
            <a:schemeClr val="tx1"/>
          </a:solidFill>
          <a:latin typeface="+mn-lt"/>
          <a:ea typeface="+mn-ea"/>
          <a:cs typeface="+mn-cs"/>
        </a:defRPr>
      </a:lvl7pPr>
      <a:lvl8pPr marL="2400300" algn="l" defTabSz="685800" rtl="0" eaLnBrk="1" latinLnBrk="0" hangingPunct="1">
        <a:defRPr sz="1300" kern="1200">
          <a:solidFill>
            <a:schemeClr val="tx1"/>
          </a:solidFill>
          <a:latin typeface="+mn-lt"/>
          <a:ea typeface="+mn-ea"/>
          <a:cs typeface="+mn-cs"/>
        </a:defRPr>
      </a:lvl8pPr>
      <a:lvl9pPr marL="2743200" algn="l" defTabSz="685800" rtl="0" eaLnBrk="1" latinLnBrk="0" hangingPunct="1">
        <a:defRPr sz="1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noChangeArrowheads="1"/>
          </p:cNvSpPr>
          <p:nvPr>
            <p:ph type="title" idx="4294967295"/>
          </p:nvPr>
        </p:nvSpPr>
        <p:spPr bwMode="auto">
          <a:xfrm>
            <a:off x="829802" y="379782"/>
            <a:ext cx="10410171" cy="1378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682" tIns="38341" rIns="76682" bIns="38341" numCol="1" anchor="ctr" anchorCtr="0" compatLnSpc="1"/>
          <a:lstStyle/>
          <a:p>
            <a:pPr lvl="0"/>
            <a:r>
              <a:rPr lang="en-US" altLang="en-US"/>
              <a:t>Click to edit Master title style</a:t>
            </a:r>
          </a:p>
        </p:txBody>
      </p:sp>
      <p:sp>
        <p:nvSpPr>
          <p:cNvPr id="1027" name="Text Placeholder 2"/>
          <p:cNvSpPr>
            <a:spLocks noGrp="1" noChangeArrowheads="1"/>
          </p:cNvSpPr>
          <p:nvPr>
            <p:ph type="body" idx="9"/>
          </p:nvPr>
        </p:nvSpPr>
        <p:spPr bwMode="auto">
          <a:xfrm>
            <a:off x="829802" y="1898759"/>
            <a:ext cx="10410171" cy="4525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682" tIns="38341" rIns="76682" bIns="38341" numCol="1" anchor="t" anchorCtr="0" compatLnSpc="1"/>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29807" y="6610899"/>
            <a:ext cx="2715697" cy="379748"/>
          </a:xfrm>
          <a:prstGeom prst="rect">
            <a:avLst/>
          </a:prstGeom>
        </p:spPr>
        <p:txBody>
          <a:bodyPr vert="horz" wrap="square" lIns="76682" tIns="38341" rIns="76682" bIns="38341" numCol="1" anchor="ctr" anchorCtr="0" compatLnSpc="1"/>
          <a:lstStyle>
            <a:lvl1pPr>
              <a:defRPr sz="1000">
                <a:solidFill>
                  <a:srgbClr val="898989"/>
                </a:solidFill>
              </a:defRPr>
            </a:lvl1pPr>
          </a:lstStyle>
          <a:p>
            <a:pPr defTabSz="767080" eaLnBrk="1" hangingPunct="1"/>
            <a:endParaRPr lang="en-US" altLang="zh-CN">
              <a:latin typeface="Times New Roman" panose="02020603050405020304"/>
              <a:cs typeface="+mn-cs"/>
            </a:endParaRPr>
          </a:p>
        </p:txBody>
      </p:sp>
      <p:sp>
        <p:nvSpPr>
          <p:cNvPr id="5" name="Footer Placeholder 4"/>
          <p:cNvSpPr>
            <a:spLocks noGrp="1"/>
          </p:cNvSpPr>
          <p:nvPr>
            <p:ph type="ftr" sz="quarter" idx="3"/>
          </p:nvPr>
        </p:nvSpPr>
        <p:spPr>
          <a:xfrm>
            <a:off x="3998132" y="6610899"/>
            <a:ext cx="4073545" cy="379748"/>
          </a:xfrm>
          <a:prstGeom prst="rect">
            <a:avLst/>
          </a:prstGeom>
        </p:spPr>
        <p:txBody>
          <a:bodyPr vert="horz" wrap="square" lIns="76682" tIns="38341" rIns="76682" bIns="38341" numCol="1" anchor="ctr" anchorCtr="0" compatLnSpc="1"/>
          <a:lstStyle>
            <a:lvl1pPr algn="ctr">
              <a:defRPr sz="1000">
                <a:solidFill>
                  <a:srgbClr val="898989"/>
                </a:solidFill>
              </a:defRPr>
            </a:lvl1pPr>
          </a:lstStyle>
          <a:p>
            <a:pPr defTabSz="767080" eaLnBrk="1" hangingPunct="1"/>
            <a:endParaRPr lang="en-US" altLang="zh-CN">
              <a:latin typeface="Times New Roman" panose="02020603050405020304"/>
              <a:cs typeface="+mn-cs"/>
            </a:endParaRPr>
          </a:p>
        </p:txBody>
      </p:sp>
      <p:sp>
        <p:nvSpPr>
          <p:cNvPr id="6" name="Slide Number Placeholder 5"/>
          <p:cNvSpPr>
            <a:spLocks noGrp="1"/>
          </p:cNvSpPr>
          <p:nvPr>
            <p:ph type="sldNum" sz="quarter" idx="4"/>
          </p:nvPr>
        </p:nvSpPr>
        <p:spPr>
          <a:xfrm>
            <a:off x="8524275" y="6610899"/>
            <a:ext cx="2715697" cy="379748"/>
          </a:xfrm>
          <a:prstGeom prst="rect">
            <a:avLst/>
          </a:prstGeom>
        </p:spPr>
        <p:txBody>
          <a:bodyPr vert="horz" wrap="square" lIns="76682" tIns="38341" rIns="76682" bIns="38341" numCol="1" anchor="ctr" anchorCtr="0" compatLnSpc="1"/>
          <a:lstStyle>
            <a:lvl1pPr algn="r">
              <a:defRPr sz="1000">
                <a:solidFill>
                  <a:srgbClr val="898989"/>
                </a:solidFill>
              </a:defRPr>
            </a:lvl1pPr>
          </a:lstStyle>
          <a:p>
            <a:pPr defTabSz="767080" eaLnBrk="1" hangingPunct="1"/>
            <a:fld id="{B5896CA0-C9E1-4D90-9DE5-CBB7CB43137F}" type="slidenum">
              <a:rPr lang="en-US" altLang="zh-CN" smtClean="0">
                <a:latin typeface="Times New Roman" panose="02020603050405020304"/>
                <a:cs typeface="+mn-cs"/>
              </a:rPr>
              <a:t>‹#›</a:t>
            </a:fld>
            <a:endParaRPr lang="en-US" altLang="zh-CN">
              <a:latin typeface="Times New Roman" panose="02020603050405020304"/>
              <a:cs typeface="+mn-cs"/>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rtl="0" eaLnBrk="0" fontAlgn="base" hangingPunct="0">
        <a:lnSpc>
          <a:spcPct val="90000"/>
        </a:lnSpc>
        <a:spcBef>
          <a:spcPct val="0"/>
        </a:spcBef>
        <a:spcAft>
          <a:spcPct val="0"/>
        </a:spcAft>
        <a:defRPr sz="3700" kern="1200">
          <a:solidFill>
            <a:schemeClr val="tx1"/>
          </a:solidFill>
          <a:latin typeface="+mj-lt"/>
          <a:ea typeface="+mj-ea"/>
          <a:cs typeface="+mj-cs"/>
        </a:defRPr>
      </a:lvl1pPr>
      <a:lvl2pPr algn="l" rtl="0" eaLnBrk="0" fontAlgn="base" hangingPunct="0">
        <a:lnSpc>
          <a:spcPct val="90000"/>
        </a:lnSpc>
        <a:spcBef>
          <a:spcPct val="0"/>
        </a:spcBef>
        <a:spcAft>
          <a:spcPct val="0"/>
        </a:spcAft>
        <a:defRPr sz="3700">
          <a:solidFill>
            <a:schemeClr val="tx1"/>
          </a:solidFill>
          <a:latin typeface="Arial" panose="020B0604020202020204" pitchFamily="34" charset="0"/>
        </a:defRPr>
      </a:lvl2pPr>
      <a:lvl3pPr algn="l" rtl="0" eaLnBrk="0" fontAlgn="base" hangingPunct="0">
        <a:lnSpc>
          <a:spcPct val="90000"/>
        </a:lnSpc>
        <a:spcBef>
          <a:spcPct val="0"/>
        </a:spcBef>
        <a:spcAft>
          <a:spcPct val="0"/>
        </a:spcAft>
        <a:defRPr sz="3700">
          <a:solidFill>
            <a:schemeClr val="tx1"/>
          </a:solidFill>
          <a:latin typeface="Arial" panose="020B0604020202020204" pitchFamily="34" charset="0"/>
        </a:defRPr>
      </a:lvl3pPr>
      <a:lvl4pPr algn="l" rtl="0" eaLnBrk="0" fontAlgn="base" hangingPunct="0">
        <a:lnSpc>
          <a:spcPct val="90000"/>
        </a:lnSpc>
        <a:spcBef>
          <a:spcPct val="0"/>
        </a:spcBef>
        <a:spcAft>
          <a:spcPct val="0"/>
        </a:spcAft>
        <a:defRPr sz="3700">
          <a:solidFill>
            <a:schemeClr val="tx1"/>
          </a:solidFill>
          <a:latin typeface="Arial" panose="020B0604020202020204" pitchFamily="34" charset="0"/>
        </a:defRPr>
      </a:lvl4pPr>
      <a:lvl5pPr algn="l" rtl="0" eaLnBrk="0" fontAlgn="base" hangingPunct="0">
        <a:lnSpc>
          <a:spcPct val="90000"/>
        </a:lnSpc>
        <a:spcBef>
          <a:spcPct val="0"/>
        </a:spcBef>
        <a:spcAft>
          <a:spcPct val="0"/>
        </a:spcAft>
        <a:defRPr sz="3700">
          <a:solidFill>
            <a:schemeClr val="tx1"/>
          </a:solidFill>
          <a:latin typeface="Arial" panose="020B0604020202020204" pitchFamily="34" charset="0"/>
        </a:defRPr>
      </a:lvl5pPr>
      <a:lvl6pPr marL="383540" algn="l" rtl="0" fontAlgn="base">
        <a:lnSpc>
          <a:spcPct val="90000"/>
        </a:lnSpc>
        <a:spcBef>
          <a:spcPct val="0"/>
        </a:spcBef>
        <a:spcAft>
          <a:spcPct val="0"/>
        </a:spcAft>
        <a:defRPr sz="3700">
          <a:solidFill>
            <a:schemeClr val="tx1"/>
          </a:solidFill>
          <a:latin typeface="Arial" panose="020B0604020202020204" pitchFamily="34" charset="0"/>
        </a:defRPr>
      </a:lvl6pPr>
      <a:lvl7pPr marL="767080" algn="l" rtl="0" fontAlgn="base">
        <a:lnSpc>
          <a:spcPct val="90000"/>
        </a:lnSpc>
        <a:spcBef>
          <a:spcPct val="0"/>
        </a:spcBef>
        <a:spcAft>
          <a:spcPct val="0"/>
        </a:spcAft>
        <a:defRPr sz="3700">
          <a:solidFill>
            <a:schemeClr val="tx1"/>
          </a:solidFill>
          <a:latin typeface="Arial" panose="020B0604020202020204" pitchFamily="34" charset="0"/>
        </a:defRPr>
      </a:lvl7pPr>
      <a:lvl8pPr marL="1149985" algn="l" rtl="0" fontAlgn="base">
        <a:lnSpc>
          <a:spcPct val="90000"/>
        </a:lnSpc>
        <a:spcBef>
          <a:spcPct val="0"/>
        </a:spcBef>
        <a:spcAft>
          <a:spcPct val="0"/>
        </a:spcAft>
        <a:defRPr sz="3700">
          <a:solidFill>
            <a:schemeClr val="tx1"/>
          </a:solidFill>
          <a:latin typeface="Arial" panose="020B0604020202020204" pitchFamily="34" charset="0"/>
        </a:defRPr>
      </a:lvl8pPr>
      <a:lvl9pPr marL="1533525" algn="l" rtl="0" fontAlgn="base">
        <a:lnSpc>
          <a:spcPct val="90000"/>
        </a:lnSpc>
        <a:spcBef>
          <a:spcPct val="0"/>
        </a:spcBef>
        <a:spcAft>
          <a:spcPct val="0"/>
        </a:spcAft>
        <a:defRPr sz="3700">
          <a:solidFill>
            <a:schemeClr val="tx1"/>
          </a:solidFill>
          <a:latin typeface="Arial" panose="020B0604020202020204" pitchFamily="34" charset="0"/>
        </a:defRPr>
      </a:lvl9pPr>
    </p:titleStyle>
    <p:bodyStyle>
      <a:lvl1pPr marL="191770" indent="-191770" algn="l" rtl="0" eaLnBrk="0" fontAlgn="base" hangingPunct="0">
        <a:lnSpc>
          <a:spcPct val="90000"/>
        </a:lnSpc>
        <a:spcBef>
          <a:spcPts val="840"/>
        </a:spcBef>
        <a:spcAft>
          <a:spcPct val="0"/>
        </a:spcAft>
        <a:buFont typeface="Arial" panose="020B0604020202020204" pitchFamily="34" charset="0"/>
        <a:buChar char="•"/>
        <a:defRPr sz="2300" kern="1200">
          <a:solidFill>
            <a:schemeClr val="tx1"/>
          </a:solidFill>
          <a:latin typeface="+mn-lt"/>
          <a:ea typeface="+mn-ea"/>
          <a:cs typeface="+mn-cs"/>
        </a:defRPr>
      </a:lvl1pPr>
      <a:lvl2pPr marL="575310" indent="-191770" algn="l" rtl="0" eaLnBrk="0" fontAlgn="base" hangingPunct="0">
        <a:lnSpc>
          <a:spcPct val="90000"/>
        </a:lnSpc>
        <a:spcBef>
          <a:spcPts val="420"/>
        </a:spcBef>
        <a:spcAft>
          <a:spcPct val="0"/>
        </a:spcAft>
        <a:buFont typeface="Arial" panose="020B0604020202020204" pitchFamily="34" charset="0"/>
        <a:buChar char="•"/>
        <a:defRPr sz="2000" kern="1200">
          <a:solidFill>
            <a:schemeClr val="tx1"/>
          </a:solidFill>
          <a:latin typeface="+mn-lt"/>
          <a:ea typeface="+mn-ea"/>
          <a:cs typeface="+mn-cs"/>
        </a:defRPr>
      </a:lvl2pPr>
      <a:lvl3pPr marL="958215" indent="-191770" algn="l" rtl="0" eaLnBrk="0" fontAlgn="base" hangingPunct="0">
        <a:lnSpc>
          <a:spcPct val="90000"/>
        </a:lnSpc>
        <a:spcBef>
          <a:spcPts val="420"/>
        </a:spcBef>
        <a:spcAft>
          <a:spcPct val="0"/>
        </a:spcAft>
        <a:buFont typeface="Arial" panose="020B0604020202020204" pitchFamily="34" charset="0"/>
        <a:buChar char="•"/>
        <a:defRPr sz="1700" kern="1200">
          <a:solidFill>
            <a:schemeClr val="tx1"/>
          </a:solidFill>
          <a:latin typeface="+mn-lt"/>
          <a:ea typeface="+mn-ea"/>
          <a:cs typeface="+mn-cs"/>
        </a:defRPr>
      </a:lvl3pPr>
      <a:lvl4pPr marL="1341755" indent="-191770" algn="l" rtl="0" eaLnBrk="0" fontAlgn="base" hangingPunct="0">
        <a:lnSpc>
          <a:spcPct val="90000"/>
        </a:lnSpc>
        <a:spcBef>
          <a:spcPts val="420"/>
        </a:spcBef>
        <a:spcAft>
          <a:spcPct val="0"/>
        </a:spcAft>
        <a:buFont typeface="Arial" panose="020B0604020202020204" pitchFamily="34" charset="0"/>
        <a:buChar char="•"/>
        <a:defRPr sz="1700" kern="1200">
          <a:solidFill>
            <a:schemeClr val="tx1"/>
          </a:solidFill>
          <a:latin typeface="+mn-lt"/>
          <a:ea typeface="+mn-ea"/>
          <a:cs typeface="+mn-cs"/>
        </a:defRPr>
      </a:lvl4pPr>
      <a:lvl5pPr marL="1725295" indent="-191770" algn="l" rtl="0" eaLnBrk="0" fontAlgn="base" hangingPunct="0">
        <a:lnSpc>
          <a:spcPct val="90000"/>
        </a:lnSpc>
        <a:spcBef>
          <a:spcPts val="420"/>
        </a:spcBef>
        <a:spcAft>
          <a:spcPct val="0"/>
        </a:spcAft>
        <a:buFont typeface="Arial" panose="020B0604020202020204" pitchFamily="34" charset="0"/>
        <a:buChar char="•"/>
        <a:defRPr sz="1700" kern="1200">
          <a:solidFill>
            <a:schemeClr val="tx1"/>
          </a:solidFill>
          <a:latin typeface="+mn-lt"/>
          <a:ea typeface="+mn-ea"/>
          <a:cs typeface="+mn-cs"/>
        </a:defRPr>
      </a:lvl5pPr>
      <a:lvl6pPr marL="2108835" indent="-191770" algn="l" defTabSz="767080"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6pPr>
      <a:lvl7pPr marL="2492375" indent="-191770" algn="l" defTabSz="767080"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7pPr>
      <a:lvl8pPr marL="2875280" indent="-191770" algn="l" defTabSz="767080"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8pPr>
      <a:lvl9pPr marL="3258820" indent="-191770" algn="l" defTabSz="767080"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7080" rtl="0" eaLnBrk="1" latinLnBrk="0" hangingPunct="1">
        <a:defRPr sz="1500" kern="1200">
          <a:solidFill>
            <a:schemeClr val="tx1"/>
          </a:solidFill>
          <a:latin typeface="+mn-lt"/>
          <a:ea typeface="+mn-ea"/>
          <a:cs typeface="+mn-cs"/>
        </a:defRPr>
      </a:lvl1pPr>
      <a:lvl2pPr marL="383540" algn="l" defTabSz="767080" rtl="0" eaLnBrk="1" latinLnBrk="0" hangingPunct="1">
        <a:defRPr sz="1500" kern="1200">
          <a:solidFill>
            <a:schemeClr val="tx1"/>
          </a:solidFill>
          <a:latin typeface="+mn-lt"/>
          <a:ea typeface="+mn-ea"/>
          <a:cs typeface="+mn-cs"/>
        </a:defRPr>
      </a:lvl2pPr>
      <a:lvl3pPr marL="767080" algn="l" defTabSz="767080" rtl="0" eaLnBrk="1" latinLnBrk="0" hangingPunct="1">
        <a:defRPr sz="1500" kern="1200">
          <a:solidFill>
            <a:schemeClr val="tx1"/>
          </a:solidFill>
          <a:latin typeface="+mn-lt"/>
          <a:ea typeface="+mn-ea"/>
          <a:cs typeface="+mn-cs"/>
        </a:defRPr>
      </a:lvl3pPr>
      <a:lvl4pPr marL="1149985" algn="l" defTabSz="767080" rtl="0" eaLnBrk="1" latinLnBrk="0" hangingPunct="1">
        <a:defRPr sz="1500" kern="1200">
          <a:solidFill>
            <a:schemeClr val="tx1"/>
          </a:solidFill>
          <a:latin typeface="+mn-lt"/>
          <a:ea typeface="+mn-ea"/>
          <a:cs typeface="+mn-cs"/>
        </a:defRPr>
      </a:lvl4pPr>
      <a:lvl5pPr marL="1533525" algn="l" defTabSz="767080" rtl="0" eaLnBrk="1" latinLnBrk="0" hangingPunct="1">
        <a:defRPr sz="1500" kern="1200">
          <a:solidFill>
            <a:schemeClr val="tx1"/>
          </a:solidFill>
          <a:latin typeface="+mn-lt"/>
          <a:ea typeface="+mn-ea"/>
          <a:cs typeface="+mn-cs"/>
        </a:defRPr>
      </a:lvl5pPr>
      <a:lvl6pPr marL="1917065" algn="l" defTabSz="767080" rtl="0" eaLnBrk="1" latinLnBrk="0" hangingPunct="1">
        <a:defRPr sz="1500" kern="1200">
          <a:solidFill>
            <a:schemeClr val="tx1"/>
          </a:solidFill>
          <a:latin typeface="+mn-lt"/>
          <a:ea typeface="+mn-ea"/>
          <a:cs typeface="+mn-cs"/>
        </a:defRPr>
      </a:lvl6pPr>
      <a:lvl7pPr marL="2300605" algn="l" defTabSz="767080" rtl="0" eaLnBrk="1" latinLnBrk="0" hangingPunct="1">
        <a:defRPr sz="1500" kern="1200">
          <a:solidFill>
            <a:schemeClr val="tx1"/>
          </a:solidFill>
          <a:latin typeface="+mn-lt"/>
          <a:ea typeface="+mn-ea"/>
          <a:cs typeface="+mn-cs"/>
        </a:defRPr>
      </a:lvl7pPr>
      <a:lvl8pPr marL="2684145" algn="l" defTabSz="767080" rtl="0" eaLnBrk="1" latinLnBrk="0" hangingPunct="1">
        <a:defRPr sz="1500" kern="1200">
          <a:solidFill>
            <a:schemeClr val="tx1"/>
          </a:solidFill>
          <a:latin typeface="+mn-lt"/>
          <a:ea typeface="+mn-ea"/>
          <a:cs typeface="+mn-cs"/>
        </a:defRPr>
      </a:lvl8pPr>
      <a:lvl9pPr marL="3067050" algn="l" defTabSz="767080" rtl="0" eaLnBrk="1" latinLnBrk="0" hangingPunct="1">
        <a:defRPr sz="15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noChangeArrowheads="1"/>
          </p:cNvSpPr>
          <p:nvPr>
            <p:ph type="title" idx="4294967295"/>
          </p:nvPr>
        </p:nvSpPr>
        <p:spPr bwMode="auto">
          <a:xfrm>
            <a:off x="829812" y="379770"/>
            <a:ext cx="10410170" cy="1378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en-US"/>
              <a:t>Click to edit Master title style</a:t>
            </a:r>
          </a:p>
        </p:txBody>
      </p:sp>
      <p:sp>
        <p:nvSpPr>
          <p:cNvPr id="1027" name="Text Placeholder 2"/>
          <p:cNvSpPr>
            <a:spLocks noGrp="1" noChangeArrowheads="1"/>
          </p:cNvSpPr>
          <p:nvPr>
            <p:ph type="body" idx="9"/>
          </p:nvPr>
        </p:nvSpPr>
        <p:spPr bwMode="auto">
          <a:xfrm>
            <a:off x="829812" y="1898749"/>
            <a:ext cx="10410170" cy="4525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29814" y="6610922"/>
            <a:ext cx="2715696" cy="379747"/>
          </a:xfrm>
          <a:prstGeom prst="rect">
            <a:avLst/>
          </a:prstGeom>
        </p:spPr>
        <p:txBody>
          <a:bodyPr vert="horz" wrap="square" lIns="91440" tIns="45720" rIns="91440" bIns="45720" numCol="1" anchor="ctr" anchorCtr="0" compatLnSpc="1"/>
          <a:lstStyle>
            <a:lvl1pPr>
              <a:defRPr sz="1200">
                <a:solidFill>
                  <a:srgbClr val="898989"/>
                </a:solidFill>
              </a:defRPr>
            </a:lvl1pPr>
          </a:lstStyle>
          <a:p>
            <a:pPr eaLnBrk="1" hangingPunct="1">
              <a:buFont typeface="Arial" panose="020B0604020202020204" pitchFamily="34" charset="0"/>
              <a:buNone/>
            </a:pPr>
            <a:endParaRPr lang="en-US" altLang="zh-CN">
              <a:latin typeface="Times New Roman" panose="02020603050405020304"/>
              <a:cs typeface="+mn-cs"/>
            </a:endParaRPr>
          </a:p>
        </p:txBody>
      </p:sp>
      <p:sp>
        <p:nvSpPr>
          <p:cNvPr id="5" name="Footer Placeholder 4"/>
          <p:cNvSpPr>
            <a:spLocks noGrp="1"/>
          </p:cNvSpPr>
          <p:nvPr>
            <p:ph type="ftr" sz="quarter" idx="3"/>
          </p:nvPr>
        </p:nvSpPr>
        <p:spPr>
          <a:xfrm>
            <a:off x="3998129" y="6610922"/>
            <a:ext cx="4073545" cy="379747"/>
          </a:xfrm>
          <a:prstGeom prst="rect">
            <a:avLst/>
          </a:prstGeom>
        </p:spPr>
        <p:txBody>
          <a:bodyPr vert="horz" wrap="square" lIns="91440" tIns="45720" rIns="91440" bIns="45720" numCol="1" anchor="ctr" anchorCtr="0" compatLnSpc="1"/>
          <a:lstStyle>
            <a:lvl1pPr algn="ctr">
              <a:defRPr sz="1200">
                <a:solidFill>
                  <a:srgbClr val="898989"/>
                </a:solidFill>
              </a:defRPr>
            </a:lvl1pPr>
          </a:lstStyle>
          <a:p>
            <a:pPr eaLnBrk="1" hangingPunct="1">
              <a:buFont typeface="Arial" panose="020B0604020202020204" pitchFamily="34" charset="0"/>
              <a:buNone/>
            </a:pPr>
            <a:endParaRPr lang="en-US" altLang="zh-CN">
              <a:latin typeface="Times New Roman" panose="02020603050405020304"/>
              <a:cs typeface="+mn-cs"/>
            </a:endParaRPr>
          </a:p>
        </p:txBody>
      </p:sp>
      <p:sp>
        <p:nvSpPr>
          <p:cNvPr id="6" name="Slide Number Placeholder 5"/>
          <p:cNvSpPr>
            <a:spLocks noGrp="1"/>
          </p:cNvSpPr>
          <p:nvPr>
            <p:ph type="sldNum" sz="quarter" idx="4"/>
          </p:nvPr>
        </p:nvSpPr>
        <p:spPr>
          <a:xfrm>
            <a:off x="8524285" y="6610922"/>
            <a:ext cx="2715696" cy="379747"/>
          </a:xfrm>
          <a:prstGeom prst="rect">
            <a:avLst/>
          </a:prstGeom>
        </p:spPr>
        <p:txBody>
          <a:bodyPr vert="horz" wrap="square" lIns="91440" tIns="45720" rIns="91440" bIns="45720" numCol="1" anchor="ctr" anchorCtr="0" compatLnSpc="1"/>
          <a:lstStyle>
            <a:lvl1pPr algn="r">
              <a:defRPr sz="1200">
                <a:solidFill>
                  <a:srgbClr val="898989"/>
                </a:solidFill>
              </a:defRPr>
            </a:lvl1pPr>
          </a:lstStyle>
          <a:p>
            <a:pPr eaLnBrk="1" hangingPunct="1">
              <a:buFont typeface="Arial" panose="020B0604020202020204" pitchFamily="34" charset="0"/>
              <a:buNone/>
            </a:pPr>
            <a:fld id="{B5896CA0-C9E1-4D90-9DE5-CBB7CB43137F}" type="slidenum">
              <a:rPr lang="en-US" altLang="zh-CN" smtClean="0">
                <a:latin typeface="Times New Roman" panose="02020603050405020304"/>
                <a:cs typeface="+mn-cs"/>
              </a:rPr>
              <a:t>‹#›</a:t>
            </a:fld>
            <a:endParaRPr lang="en-US" altLang="zh-CN">
              <a:latin typeface="Times New Roman" panose="02020603050405020304"/>
              <a:cs typeface="+mn-cs"/>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defRPr>
      </a:lvl5pPr>
      <a:lvl6pPr marL="457200" algn="l" rtl="0" fontAlgn="base">
        <a:lnSpc>
          <a:spcPct val="90000"/>
        </a:lnSpc>
        <a:spcBef>
          <a:spcPct val="0"/>
        </a:spcBef>
        <a:spcAft>
          <a:spcPct val="0"/>
        </a:spcAft>
        <a:defRPr sz="4400">
          <a:solidFill>
            <a:schemeClr val="tx1"/>
          </a:solidFill>
          <a:latin typeface="Arial" panose="020B0604020202020204" pitchFamily="34" charset="0"/>
        </a:defRPr>
      </a:lvl6pPr>
      <a:lvl7pPr marL="914400" algn="l" rtl="0" fontAlgn="base">
        <a:lnSpc>
          <a:spcPct val="90000"/>
        </a:lnSpc>
        <a:spcBef>
          <a:spcPct val="0"/>
        </a:spcBef>
        <a:spcAft>
          <a:spcPct val="0"/>
        </a:spcAft>
        <a:defRPr sz="4400">
          <a:solidFill>
            <a:schemeClr val="tx1"/>
          </a:solidFill>
          <a:latin typeface="Arial" panose="020B0604020202020204" pitchFamily="34" charset="0"/>
        </a:defRPr>
      </a:lvl7pPr>
      <a:lvl8pPr marL="1371600" algn="l" rtl="0" fontAlgn="base">
        <a:lnSpc>
          <a:spcPct val="90000"/>
        </a:lnSpc>
        <a:spcBef>
          <a:spcPct val="0"/>
        </a:spcBef>
        <a:spcAft>
          <a:spcPct val="0"/>
        </a:spcAft>
        <a:defRPr sz="4400">
          <a:solidFill>
            <a:schemeClr val="tx1"/>
          </a:solidFill>
          <a:latin typeface="Arial" panose="020B0604020202020204" pitchFamily="34" charset="0"/>
        </a:defRPr>
      </a:lvl8pPr>
      <a:lvl9pPr marL="1828800" algn="l" rtl="0" fontAlgn="base">
        <a:lnSpc>
          <a:spcPct val="90000"/>
        </a:lnSpc>
        <a:spcBef>
          <a:spcPct val="0"/>
        </a:spcBef>
        <a:spcAft>
          <a:spcPct val="0"/>
        </a:spcAft>
        <a:defRPr sz="4400">
          <a:solidFill>
            <a:schemeClr val="tx1"/>
          </a:solidFill>
          <a:latin typeface="Arial" panose="020B060402020202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noChangeArrowheads="1"/>
          </p:cNvSpPr>
          <p:nvPr>
            <p:ph type="title" idx="4294967295"/>
          </p:nvPr>
        </p:nvSpPr>
        <p:spPr bwMode="auto">
          <a:xfrm>
            <a:off x="829808" y="379766"/>
            <a:ext cx="10410170" cy="1378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en-US"/>
              <a:t>Click to edit Master title style</a:t>
            </a:r>
          </a:p>
        </p:txBody>
      </p:sp>
      <p:sp>
        <p:nvSpPr>
          <p:cNvPr id="1027" name="Text Placeholder 2"/>
          <p:cNvSpPr>
            <a:spLocks noGrp="1" noChangeArrowheads="1"/>
          </p:cNvSpPr>
          <p:nvPr>
            <p:ph type="body" idx="9"/>
          </p:nvPr>
        </p:nvSpPr>
        <p:spPr bwMode="auto">
          <a:xfrm>
            <a:off x="829808" y="1898745"/>
            <a:ext cx="10410170" cy="4525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29810" y="6610918"/>
            <a:ext cx="2715696" cy="379747"/>
          </a:xfrm>
          <a:prstGeom prst="rect">
            <a:avLst/>
          </a:prstGeom>
        </p:spPr>
        <p:txBody>
          <a:bodyPr vert="horz" wrap="square" lIns="91440" tIns="45720" rIns="91440" bIns="45720" numCol="1" anchor="ctr" anchorCtr="0" compatLnSpc="1"/>
          <a:lstStyle>
            <a:lvl1pPr>
              <a:defRPr sz="1200">
                <a:solidFill>
                  <a:srgbClr val="898989"/>
                </a:solidFill>
              </a:defRPr>
            </a:lvl1pPr>
          </a:lstStyle>
          <a:p>
            <a:pPr eaLnBrk="1" hangingPunct="1">
              <a:buFont typeface="Arial" panose="020B0604020202020204" pitchFamily="34" charset="0"/>
              <a:buNone/>
            </a:pPr>
            <a:endParaRPr lang="en-US" altLang="zh-CN">
              <a:latin typeface="Times New Roman" panose="02020603050405020304"/>
              <a:cs typeface="+mn-cs"/>
            </a:endParaRPr>
          </a:p>
        </p:txBody>
      </p:sp>
      <p:sp>
        <p:nvSpPr>
          <p:cNvPr id="5" name="Footer Placeholder 4"/>
          <p:cNvSpPr>
            <a:spLocks noGrp="1"/>
          </p:cNvSpPr>
          <p:nvPr>
            <p:ph type="ftr" sz="quarter" idx="3"/>
          </p:nvPr>
        </p:nvSpPr>
        <p:spPr>
          <a:xfrm>
            <a:off x="3998125" y="6610918"/>
            <a:ext cx="4073545" cy="379747"/>
          </a:xfrm>
          <a:prstGeom prst="rect">
            <a:avLst/>
          </a:prstGeom>
        </p:spPr>
        <p:txBody>
          <a:bodyPr vert="horz" wrap="square" lIns="91440" tIns="45720" rIns="91440" bIns="45720" numCol="1" anchor="ctr" anchorCtr="0" compatLnSpc="1"/>
          <a:lstStyle>
            <a:lvl1pPr algn="ctr">
              <a:defRPr sz="1200">
                <a:solidFill>
                  <a:srgbClr val="898989"/>
                </a:solidFill>
              </a:defRPr>
            </a:lvl1pPr>
          </a:lstStyle>
          <a:p>
            <a:pPr eaLnBrk="1" hangingPunct="1">
              <a:buFont typeface="Arial" panose="020B0604020202020204" pitchFamily="34" charset="0"/>
              <a:buNone/>
            </a:pPr>
            <a:endParaRPr lang="en-US" altLang="zh-CN">
              <a:latin typeface="Times New Roman" panose="02020603050405020304"/>
              <a:cs typeface="+mn-cs"/>
            </a:endParaRPr>
          </a:p>
        </p:txBody>
      </p:sp>
      <p:sp>
        <p:nvSpPr>
          <p:cNvPr id="6" name="Slide Number Placeholder 5"/>
          <p:cNvSpPr>
            <a:spLocks noGrp="1"/>
          </p:cNvSpPr>
          <p:nvPr>
            <p:ph type="sldNum" sz="quarter" idx="4"/>
          </p:nvPr>
        </p:nvSpPr>
        <p:spPr>
          <a:xfrm>
            <a:off x="8524281" y="6610918"/>
            <a:ext cx="2715696" cy="379747"/>
          </a:xfrm>
          <a:prstGeom prst="rect">
            <a:avLst/>
          </a:prstGeom>
        </p:spPr>
        <p:txBody>
          <a:bodyPr vert="horz" wrap="square" lIns="91440" tIns="45720" rIns="91440" bIns="45720" numCol="1" anchor="ctr" anchorCtr="0" compatLnSpc="1"/>
          <a:lstStyle>
            <a:lvl1pPr algn="r">
              <a:defRPr sz="1200">
                <a:solidFill>
                  <a:srgbClr val="898989"/>
                </a:solidFill>
              </a:defRPr>
            </a:lvl1pPr>
          </a:lstStyle>
          <a:p>
            <a:pPr eaLnBrk="1" hangingPunct="1">
              <a:buFont typeface="Arial" panose="020B0604020202020204" pitchFamily="34" charset="0"/>
              <a:buNone/>
            </a:pPr>
            <a:fld id="{B5896CA0-C9E1-4D90-9DE5-CBB7CB43137F}" type="slidenum">
              <a:rPr lang="en-US" altLang="zh-CN" smtClean="0">
                <a:latin typeface="Times New Roman" panose="02020603050405020304"/>
                <a:cs typeface="+mn-cs"/>
              </a:rPr>
              <a:t>‹#›</a:t>
            </a:fld>
            <a:endParaRPr lang="en-US" altLang="zh-CN">
              <a:latin typeface="Times New Roman" panose="02020603050405020304"/>
              <a:cs typeface="+mn-cs"/>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defRPr>
      </a:lvl5pPr>
      <a:lvl6pPr marL="457200" algn="l" rtl="0" fontAlgn="base">
        <a:lnSpc>
          <a:spcPct val="90000"/>
        </a:lnSpc>
        <a:spcBef>
          <a:spcPct val="0"/>
        </a:spcBef>
        <a:spcAft>
          <a:spcPct val="0"/>
        </a:spcAft>
        <a:defRPr sz="4400">
          <a:solidFill>
            <a:schemeClr val="tx1"/>
          </a:solidFill>
          <a:latin typeface="Arial" panose="020B0604020202020204" pitchFamily="34" charset="0"/>
        </a:defRPr>
      </a:lvl6pPr>
      <a:lvl7pPr marL="914400" algn="l" rtl="0" fontAlgn="base">
        <a:lnSpc>
          <a:spcPct val="90000"/>
        </a:lnSpc>
        <a:spcBef>
          <a:spcPct val="0"/>
        </a:spcBef>
        <a:spcAft>
          <a:spcPct val="0"/>
        </a:spcAft>
        <a:defRPr sz="4400">
          <a:solidFill>
            <a:schemeClr val="tx1"/>
          </a:solidFill>
          <a:latin typeface="Arial" panose="020B0604020202020204" pitchFamily="34" charset="0"/>
        </a:defRPr>
      </a:lvl7pPr>
      <a:lvl8pPr marL="1371600" algn="l" rtl="0" fontAlgn="base">
        <a:lnSpc>
          <a:spcPct val="90000"/>
        </a:lnSpc>
        <a:spcBef>
          <a:spcPct val="0"/>
        </a:spcBef>
        <a:spcAft>
          <a:spcPct val="0"/>
        </a:spcAft>
        <a:defRPr sz="4400">
          <a:solidFill>
            <a:schemeClr val="tx1"/>
          </a:solidFill>
          <a:latin typeface="Arial" panose="020B0604020202020204" pitchFamily="34" charset="0"/>
        </a:defRPr>
      </a:lvl8pPr>
      <a:lvl9pPr marL="1828800" algn="l" rtl="0" fontAlgn="base">
        <a:lnSpc>
          <a:spcPct val="90000"/>
        </a:lnSpc>
        <a:spcBef>
          <a:spcPct val="0"/>
        </a:spcBef>
        <a:spcAft>
          <a:spcPct val="0"/>
        </a:spcAft>
        <a:defRPr sz="4400">
          <a:solidFill>
            <a:schemeClr val="tx1"/>
          </a:solidFill>
          <a:latin typeface="Arial" panose="020B060402020202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noChangeArrowheads="1"/>
          </p:cNvSpPr>
          <p:nvPr>
            <p:ph type="title" idx="4294967295"/>
          </p:nvPr>
        </p:nvSpPr>
        <p:spPr bwMode="auto">
          <a:xfrm>
            <a:off x="829803" y="379761"/>
            <a:ext cx="10410170" cy="1378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en-US"/>
              <a:t>Click to edit Master title style</a:t>
            </a:r>
          </a:p>
        </p:txBody>
      </p:sp>
      <p:sp>
        <p:nvSpPr>
          <p:cNvPr id="1027" name="Text Placeholder 2"/>
          <p:cNvSpPr>
            <a:spLocks noGrp="1" noChangeArrowheads="1"/>
          </p:cNvSpPr>
          <p:nvPr>
            <p:ph type="body" idx="9"/>
          </p:nvPr>
        </p:nvSpPr>
        <p:spPr bwMode="auto">
          <a:xfrm>
            <a:off x="829803" y="1898740"/>
            <a:ext cx="10410170" cy="4525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29805" y="6610913"/>
            <a:ext cx="2715696" cy="379747"/>
          </a:xfrm>
          <a:prstGeom prst="rect">
            <a:avLst/>
          </a:prstGeom>
        </p:spPr>
        <p:txBody>
          <a:bodyPr vert="horz" wrap="square" lIns="91440" tIns="45720" rIns="91440" bIns="45720" numCol="1" anchor="ctr" anchorCtr="0" compatLnSpc="1"/>
          <a:lstStyle>
            <a:lvl1pPr>
              <a:defRPr sz="1200">
                <a:solidFill>
                  <a:srgbClr val="898989"/>
                </a:solidFill>
              </a:defRPr>
            </a:lvl1pPr>
          </a:lstStyle>
          <a:p>
            <a:pPr eaLnBrk="1" hangingPunct="1">
              <a:buFont typeface="Arial" panose="020B0604020202020204" pitchFamily="34" charset="0"/>
              <a:buNone/>
            </a:pPr>
            <a:endParaRPr lang="en-US" altLang="zh-CN">
              <a:latin typeface="Times New Roman" panose="02020603050405020304"/>
              <a:cs typeface="+mn-cs"/>
            </a:endParaRPr>
          </a:p>
        </p:txBody>
      </p:sp>
      <p:sp>
        <p:nvSpPr>
          <p:cNvPr id="5" name="Footer Placeholder 4"/>
          <p:cNvSpPr>
            <a:spLocks noGrp="1"/>
          </p:cNvSpPr>
          <p:nvPr>
            <p:ph type="ftr" sz="quarter" idx="3"/>
          </p:nvPr>
        </p:nvSpPr>
        <p:spPr>
          <a:xfrm>
            <a:off x="3998120" y="6610913"/>
            <a:ext cx="4073545" cy="379747"/>
          </a:xfrm>
          <a:prstGeom prst="rect">
            <a:avLst/>
          </a:prstGeom>
        </p:spPr>
        <p:txBody>
          <a:bodyPr vert="horz" wrap="square" lIns="91440" tIns="45720" rIns="91440" bIns="45720" numCol="1" anchor="ctr" anchorCtr="0" compatLnSpc="1"/>
          <a:lstStyle>
            <a:lvl1pPr algn="ctr">
              <a:defRPr sz="1200">
                <a:solidFill>
                  <a:srgbClr val="898989"/>
                </a:solidFill>
              </a:defRPr>
            </a:lvl1pPr>
          </a:lstStyle>
          <a:p>
            <a:pPr eaLnBrk="1" hangingPunct="1">
              <a:buFont typeface="Arial" panose="020B0604020202020204" pitchFamily="34" charset="0"/>
              <a:buNone/>
            </a:pPr>
            <a:endParaRPr lang="en-US" altLang="zh-CN">
              <a:latin typeface="Times New Roman" panose="02020603050405020304"/>
              <a:cs typeface="+mn-cs"/>
            </a:endParaRPr>
          </a:p>
        </p:txBody>
      </p:sp>
      <p:sp>
        <p:nvSpPr>
          <p:cNvPr id="6" name="Slide Number Placeholder 5"/>
          <p:cNvSpPr>
            <a:spLocks noGrp="1"/>
          </p:cNvSpPr>
          <p:nvPr>
            <p:ph type="sldNum" sz="quarter" idx="4"/>
          </p:nvPr>
        </p:nvSpPr>
        <p:spPr>
          <a:xfrm>
            <a:off x="8524276" y="6610913"/>
            <a:ext cx="2715696" cy="379747"/>
          </a:xfrm>
          <a:prstGeom prst="rect">
            <a:avLst/>
          </a:prstGeom>
        </p:spPr>
        <p:txBody>
          <a:bodyPr vert="horz" wrap="square" lIns="91440" tIns="45720" rIns="91440" bIns="45720" numCol="1" anchor="ctr" anchorCtr="0" compatLnSpc="1"/>
          <a:lstStyle>
            <a:lvl1pPr algn="r">
              <a:defRPr sz="1200">
                <a:solidFill>
                  <a:srgbClr val="898989"/>
                </a:solidFill>
              </a:defRPr>
            </a:lvl1pPr>
          </a:lstStyle>
          <a:p>
            <a:pPr eaLnBrk="1" hangingPunct="1">
              <a:buFont typeface="Arial" panose="020B0604020202020204" pitchFamily="34" charset="0"/>
              <a:buNone/>
            </a:pPr>
            <a:fld id="{B5896CA0-C9E1-4D90-9DE5-CBB7CB43137F}" type="slidenum">
              <a:rPr lang="en-US" altLang="zh-CN" smtClean="0">
                <a:latin typeface="Times New Roman" panose="02020603050405020304"/>
                <a:cs typeface="+mn-cs"/>
              </a:rPr>
              <a:t>‹#›</a:t>
            </a:fld>
            <a:endParaRPr lang="en-US" altLang="zh-CN">
              <a:latin typeface="Times New Roman" panose="02020603050405020304"/>
              <a:cs typeface="+mn-cs"/>
            </a:endParaRP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defRPr>
      </a:lvl5pPr>
      <a:lvl6pPr marL="457200" algn="l" rtl="0" fontAlgn="base">
        <a:lnSpc>
          <a:spcPct val="90000"/>
        </a:lnSpc>
        <a:spcBef>
          <a:spcPct val="0"/>
        </a:spcBef>
        <a:spcAft>
          <a:spcPct val="0"/>
        </a:spcAft>
        <a:defRPr sz="4400">
          <a:solidFill>
            <a:schemeClr val="tx1"/>
          </a:solidFill>
          <a:latin typeface="Arial" panose="020B0604020202020204" pitchFamily="34" charset="0"/>
        </a:defRPr>
      </a:lvl6pPr>
      <a:lvl7pPr marL="914400" algn="l" rtl="0" fontAlgn="base">
        <a:lnSpc>
          <a:spcPct val="90000"/>
        </a:lnSpc>
        <a:spcBef>
          <a:spcPct val="0"/>
        </a:spcBef>
        <a:spcAft>
          <a:spcPct val="0"/>
        </a:spcAft>
        <a:defRPr sz="4400">
          <a:solidFill>
            <a:schemeClr val="tx1"/>
          </a:solidFill>
          <a:latin typeface="Arial" panose="020B0604020202020204" pitchFamily="34" charset="0"/>
        </a:defRPr>
      </a:lvl7pPr>
      <a:lvl8pPr marL="1371600" algn="l" rtl="0" fontAlgn="base">
        <a:lnSpc>
          <a:spcPct val="90000"/>
        </a:lnSpc>
        <a:spcBef>
          <a:spcPct val="0"/>
        </a:spcBef>
        <a:spcAft>
          <a:spcPct val="0"/>
        </a:spcAft>
        <a:defRPr sz="4400">
          <a:solidFill>
            <a:schemeClr val="tx1"/>
          </a:solidFill>
          <a:latin typeface="Arial" panose="020B0604020202020204" pitchFamily="34" charset="0"/>
        </a:defRPr>
      </a:lvl8pPr>
      <a:lvl9pPr marL="1828800" algn="l" rtl="0" fontAlgn="base">
        <a:lnSpc>
          <a:spcPct val="90000"/>
        </a:lnSpc>
        <a:spcBef>
          <a:spcPct val="0"/>
        </a:spcBef>
        <a:spcAft>
          <a:spcPct val="0"/>
        </a:spcAft>
        <a:defRPr sz="4400">
          <a:solidFill>
            <a:schemeClr val="tx1"/>
          </a:solidFill>
          <a:latin typeface="Arial" panose="020B060402020202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5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50.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slideLayout" Target="../slideLayouts/slideLayout12.xml"/><Relationship Id="rId7" Type="http://schemas.openxmlformats.org/officeDocument/2006/relationships/image" Target="../media/image21.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3.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20.png"/><Relationship Id="rId5" Type="http://schemas.openxmlformats.org/officeDocument/2006/relationships/image" Target="../media/image14.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 Id="rId5" Type="http://schemas.openxmlformats.org/officeDocument/2006/relationships/image" Target="../media/image29.jpeg"/><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slideLayout" Target="../slideLayouts/slideLayout12.xml"/><Relationship Id="rId7" Type="http://schemas.openxmlformats.org/officeDocument/2006/relationships/image" Target="../media/image30.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20.png"/><Relationship Id="rId5" Type="http://schemas.openxmlformats.org/officeDocument/2006/relationships/image" Target="../media/image14.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slideLayout" Target="../slideLayouts/slideLayout2.xml"/><Relationship Id="rId7" Type="http://schemas.openxmlformats.org/officeDocument/2006/relationships/image" Target="../media/image14.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13.png"/><Relationship Id="rId11" Type="http://schemas.openxmlformats.org/officeDocument/2006/relationships/image" Target="../media/image32.png"/><Relationship Id="rId5" Type="http://schemas.openxmlformats.org/officeDocument/2006/relationships/image" Target="../media/image12.png"/><Relationship Id="rId10" Type="http://schemas.openxmlformats.org/officeDocument/2006/relationships/image" Target="../media/image21.png"/><Relationship Id="rId4" Type="http://schemas.openxmlformats.org/officeDocument/2006/relationships/notesSlide" Target="../notesSlides/notesSlide9.xml"/><Relationship Id="rId9"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0.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4F47E226-5F85-49ED-A1EC-105CD1719C92}"/>
              </a:ext>
            </a:extLst>
          </p:cNvPr>
          <p:cNvSpPr>
            <a:spLocks noGrp="1"/>
          </p:cNvSpPr>
          <p:nvPr>
            <p:ph type="title"/>
          </p:nvPr>
        </p:nvSpPr>
        <p:spPr/>
        <p:txBody>
          <a:body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4099" name="Rectangle 3">
            <a:extLst>
              <a:ext uri="{FF2B5EF4-FFF2-40B4-BE49-F238E27FC236}">
                <a16:creationId xmlns:a16="http://schemas.microsoft.com/office/drawing/2014/main" id="{AE239566-4FC2-438D-93F0-D518CF4E132C}"/>
              </a:ext>
            </a:extLst>
          </p:cNvPr>
          <p:cNvSpPr>
            <a:spLocks noGrp="1"/>
          </p:cNvSpPr>
          <p:nvPr>
            <p:ph type="body" idx="1"/>
          </p:nvPr>
        </p:nvSpPr>
        <p:spPr/>
        <p:txBody>
          <a:bodyPr/>
          <a:lstStyle/>
          <a:p>
            <a:pPr eaLnBrk="1" hangingPunct="1"/>
            <a:endParaRPr lang="en-US" altLang="en-US">
              <a:latin typeface="Times New Roman" panose="02020603050405020304" pitchFamily="18" charset="0"/>
              <a:cs typeface="Times New Roman" panose="02020603050405020304" pitchFamily="18" charset="0"/>
            </a:endParaRPr>
          </a:p>
        </p:txBody>
      </p:sp>
      <p:pic>
        <p:nvPicPr>
          <p:cNvPr id="4100" name="Picture 4" descr="B8">
            <a:extLst>
              <a:ext uri="{FF2B5EF4-FFF2-40B4-BE49-F238E27FC236}">
                <a16:creationId xmlns:a16="http://schemas.microsoft.com/office/drawing/2014/main" id="{07DA7353-F2AB-40DA-9967-7881B6CE99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71699"/>
            <a:ext cx="12069763" cy="678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6">
            <a:extLst>
              <a:ext uri="{FF2B5EF4-FFF2-40B4-BE49-F238E27FC236}">
                <a16:creationId xmlns:a16="http://schemas.microsoft.com/office/drawing/2014/main" id="{3EB811B8-C124-484A-A536-936410B31AD1}"/>
              </a:ext>
            </a:extLst>
          </p:cNvPr>
          <p:cNvSpPr>
            <a:spLocks noChangeArrowheads="1"/>
          </p:cNvSpPr>
          <p:nvPr/>
        </p:nvSpPr>
        <p:spPr bwMode="auto">
          <a:xfrm>
            <a:off x="1730837" y="890437"/>
            <a:ext cx="8147090" cy="452616"/>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376" b="1">
                <a:solidFill>
                  <a:schemeClr val="accent6">
                    <a:lumMod val="50000"/>
                  </a:schemeClr>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376" b="1">
                <a:solidFill>
                  <a:schemeClr val="accent6">
                    <a:lumMod val="50000"/>
                  </a:schemeClr>
                </a:solidFill>
                <a:latin typeface="Times New Roman" panose="02020603050405020304" pitchFamily="18" charset="0"/>
                <a:cs typeface="Times New Roman" panose="02020603050405020304" pitchFamily="18" charset="0"/>
              </a:rPr>
              <a:t>TRƯỜNG TIỂU HỌC ĐÔ THỊ VIỆT HƯNG</a:t>
            </a:r>
          </a:p>
        </p:txBody>
      </p:sp>
      <p:pic>
        <p:nvPicPr>
          <p:cNvPr id="4102" name="Picture 7" descr="BAR_EL~1">
            <a:extLst>
              <a:ext uri="{FF2B5EF4-FFF2-40B4-BE49-F238E27FC236}">
                <a16:creationId xmlns:a16="http://schemas.microsoft.com/office/drawing/2014/main" id="{8C086D73-B4EF-44E9-A0FC-883D63C897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970868" y="1550502"/>
            <a:ext cx="3847237" cy="56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4" descr="1018265obiutmb6vk">
            <a:extLst>
              <a:ext uri="{FF2B5EF4-FFF2-40B4-BE49-F238E27FC236}">
                <a16:creationId xmlns:a16="http://schemas.microsoft.com/office/drawing/2014/main" id="{B2F68373-D81F-461A-88D5-0EAFAC225461}"/>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528052" y="3736050"/>
            <a:ext cx="754360" cy="2822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5" descr="1018265obiutmb6vk">
            <a:extLst>
              <a:ext uri="{FF2B5EF4-FFF2-40B4-BE49-F238E27FC236}">
                <a16:creationId xmlns:a16="http://schemas.microsoft.com/office/drawing/2014/main" id="{037B4059-B874-4017-817B-E69EC293D825}"/>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1462620" y="5160953"/>
            <a:ext cx="754360" cy="211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16" descr="Bauernbar">
            <a:extLst>
              <a:ext uri="{FF2B5EF4-FFF2-40B4-BE49-F238E27FC236}">
                <a16:creationId xmlns:a16="http://schemas.microsoft.com/office/drawing/2014/main" id="{F18FEFC8-4AC2-4DAA-B3C7-AAFADA2C7A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7714" y="3717191"/>
            <a:ext cx="4450725" cy="1223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CA22DED4-6249-4018-BE6A-ADA86A7E2709}"/>
              </a:ext>
            </a:extLst>
          </p:cNvPr>
          <p:cNvSpPr/>
          <p:nvPr/>
        </p:nvSpPr>
        <p:spPr>
          <a:xfrm>
            <a:off x="2075538" y="3380454"/>
            <a:ext cx="7637897" cy="2894857"/>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346" b="1"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346" b="1">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346" b="1"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4107" name="Hình ảnh 3">
            <a:extLst>
              <a:ext uri="{FF2B5EF4-FFF2-40B4-BE49-F238E27FC236}">
                <a16:creationId xmlns:a16="http://schemas.microsoft.com/office/drawing/2014/main" id="{DDE11D58-5329-4353-91A9-3FE62668142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94052" y="691369"/>
            <a:ext cx="1297080" cy="1330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Hình chữ nhật 1">
            <a:extLst>
              <a:ext uri="{FF2B5EF4-FFF2-40B4-BE49-F238E27FC236}">
                <a16:creationId xmlns:a16="http://schemas.microsoft.com/office/drawing/2014/main" id="{655B792F-3EC4-4316-859C-4350E0C6D2CD}"/>
              </a:ext>
            </a:extLst>
          </p:cNvPr>
          <p:cNvSpPr/>
          <p:nvPr/>
        </p:nvSpPr>
        <p:spPr>
          <a:xfrm>
            <a:off x="3086122" y="5074516"/>
            <a:ext cx="5897519" cy="1096940"/>
          </a:xfrm>
          <a:prstGeom prst="rect">
            <a:avLst/>
          </a:prstGeom>
          <a:noFill/>
        </p:spPr>
        <p:txBody>
          <a:bodyPr wrap="none" lIns="90523" tIns="45262" rIns="90523" bIns="45262">
            <a:spAutoFit/>
          </a:bodyPr>
          <a:lstStyle/>
          <a:p>
            <a:pPr algn="ctr">
              <a:defRPr/>
            </a:pPr>
            <a:r>
              <a:rPr lang="en-US" sz="6534"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rPr>
              <a:t>MÔN: TẬP ĐỌC</a:t>
            </a:r>
            <a:endParaRPr lang="vi-VN" sz="6534"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17441" y="-15766"/>
            <a:ext cx="5934300" cy="888278"/>
          </a:xfrm>
        </p:spPr>
        <p:txBody>
          <a:bodyPr/>
          <a:lstStyle/>
          <a:p>
            <a:pPr algn="ctr">
              <a:defRPr/>
            </a:pPr>
            <a:r>
              <a:rPr lang="en-US" sz="4800" b="1" dirty="0" err="1">
                <a:solidFill>
                  <a:srgbClr val="FF0000"/>
                </a:solidFill>
                <a:latin typeface="Times New Roman" panose="02020603050405020304" pitchFamily="18" charset="0"/>
                <a:cs typeface="Times New Roman" panose="02020603050405020304" pitchFamily="18" charset="0"/>
              </a:rPr>
              <a:t>Cùng</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vui</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chơi</a:t>
            </a:r>
            <a:endParaRPr lang="en-US" sz="4800" b="1" dirty="0">
              <a:solidFill>
                <a:srgbClr val="FF0000"/>
              </a:solidFill>
              <a:latin typeface="Times New Roman" panose="02020603050405020304" pitchFamily="18" charset="0"/>
              <a:cs typeface="Times New Roman" panose="02020603050405020304" pitchFamily="18" charset="0"/>
            </a:endParaRPr>
          </a:p>
        </p:txBody>
      </p:sp>
      <p:sp>
        <p:nvSpPr>
          <p:cNvPr id="8195" name="TextBox 3"/>
          <p:cNvSpPr txBox="1">
            <a:spLocks noChangeArrowheads="1"/>
          </p:cNvSpPr>
          <p:nvPr/>
        </p:nvSpPr>
        <p:spPr bwMode="auto">
          <a:xfrm>
            <a:off x="905249" y="987342"/>
            <a:ext cx="4827905" cy="36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endParaRPr lang="en-US" altLang="en-US"/>
          </a:p>
        </p:txBody>
      </p:sp>
      <p:sp>
        <p:nvSpPr>
          <p:cNvPr id="8196" name="TextBox 5"/>
          <p:cNvSpPr txBox="1">
            <a:spLocks noChangeArrowheads="1"/>
          </p:cNvSpPr>
          <p:nvPr/>
        </p:nvSpPr>
        <p:spPr bwMode="auto">
          <a:xfrm>
            <a:off x="1" y="750165"/>
            <a:ext cx="6380646" cy="563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r>
              <a:rPr lang="en-US" altLang="en-US" sz="4000" b="1" dirty="0" err="1">
                <a:latin typeface="Times New Roman" panose="02020603050405020304" pitchFamily="18" charset="0"/>
                <a:cs typeface="Times New Roman" panose="02020603050405020304" pitchFamily="18" charset="0"/>
              </a:rPr>
              <a:t>Ngày</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đẹp</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lắm</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bạn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ơi</a:t>
            </a:r>
            <a:endParaRPr lang="en-US" altLang="en-US" sz="4000" b="1" dirty="0">
              <a:latin typeface="Times New Roman" panose="02020603050405020304" pitchFamily="18" charset="0"/>
              <a:cs typeface="Times New Roman" panose="02020603050405020304" pitchFamily="18" charset="0"/>
            </a:endParaRPr>
          </a:p>
          <a:p>
            <a:r>
              <a:rPr lang="en-US" altLang="en-US" sz="4000" b="1" dirty="0" err="1">
                <a:latin typeface="Times New Roman" panose="02020603050405020304" pitchFamily="18" charset="0"/>
                <a:cs typeface="Times New Roman" panose="02020603050405020304" pitchFamily="18" charset="0"/>
              </a:rPr>
              <a:t>Nắng</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vàng</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trải</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khắp</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nơi</a:t>
            </a:r>
            <a:endParaRPr lang="en-US" altLang="en-US" sz="4000" b="1" dirty="0">
              <a:latin typeface="Times New Roman" panose="02020603050405020304" pitchFamily="18" charset="0"/>
              <a:cs typeface="Times New Roman" panose="02020603050405020304" pitchFamily="18" charset="0"/>
            </a:endParaRPr>
          </a:p>
          <a:p>
            <a:r>
              <a:rPr lang="en-US" altLang="en-US" sz="4000" b="1" dirty="0" err="1">
                <a:latin typeface="Times New Roman" panose="02020603050405020304" pitchFamily="18" charset="0"/>
                <a:cs typeface="Times New Roman" panose="02020603050405020304" pitchFamily="18" charset="0"/>
              </a:rPr>
              <a:t>Chim</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ca</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trong</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bóng</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lá</a:t>
            </a:r>
            <a:endParaRPr lang="en-US" altLang="en-US" sz="4000" b="1" dirty="0">
              <a:latin typeface="Times New Roman" panose="02020603050405020304" pitchFamily="18" charset="0"/>
              <a:cs typeface="Times New Roman" panose="02020603050405020304" pitchFamily="18" charset="0"/>
            </a:endParaRPr>
          </a:p>
          <a:p>
            <a:r>
              <a:rPr lang="en-US" altLang="en-US" sz="4000" b="1" dirty="0">
                <a:latin typeface="Times New Roman" panose="02020603050405020304" pitchFamily="18" charset="0"/>
                <a:cs typeface="Times New Roman" panose="02020603050405020304" pitchFamily="18" charset="0"/>
              </a:rPr>
              <a:t>Ra </a:t>
            </a:r>
            <a:r>
              <a:rPr lang="en-US" altLang="en-US" sz="4000" b="1" dirty="0" err="1">
                <a:latin typeface="Times New Roman" panose="02020603050405020304" pitchFamily="18" charset="0"/>
                <a:cs typeface="Times New Roman" panose="02020603050405020304" pitchFamily="18" charset="0"/>
              </a:rPr>
              <a:t>sân</a:t>
            </a:r>
            <a:r>
              <a:rPr lang="en-US" altLang="en-US" sz="4000" b="1" dirty="0">
                <a:latin typeface="Times New Roman" panose="02020603050405020304" pitchFamily="18" charset="0"/>
                <a:cs typeface="Times New Roman" panose="02020603050405020304" pitchFamily="18" charset="0"/>
              </a:rPr>
              <a:t> ta </a:t>
            </a:r>
            <a:r>
              <a:rPr lang="en-US" altLang="en-US" sz="4000" b="1" dirty="0" err="1">
                <a:latin typeface="Times New Roman" panose="02020603050405020304" pitchFamily="18" charset="0"/>
                <a:cs typeface="Times New Roman" panose="02020603050405020304" pitchFamily="18" charset="0"/>
              </a:rPr>
              <a:t>cùng</a:t>
            </a:r>
            <a:r>
              <a:rPr lang="en-US" altLang="en-US" sz="4000" b="1" dirty="0">
                <a:latin typeface="Times New Roman" panose="02020603050405020304" pitchFamily="18" charset="0"/>
                <a:cs typeface="Times New Roman" panose="02020603050405020304" pitchFamily="18" charset="0"/>
              </a:rPr>
              <a:t> </a:t>
            </a:r>
            <a:r>
              <a:rPr lang="vi-VN" altLang="en-US" sz="4000" b="1" dirty="0">
                <a:latin typeface="Times New Roman" panose="02020603050405020304" pitchFamily="18" charset="0"/>
                <a:cs typeface="Times New Roman" panose="02020603050405020304" pitchFamily="18" charset="0"/>
              </a:rPr>
              <a:t>chơi.</a:t>
            </a:r>
            <a:endParaRPr lang="en-US" altLang="en-US" sz="4000" b="1" dirty="0">
              <a:latin typeface="Times New Roman" panose="02020603050405020304" pitchFamily="18" charset="0"/>
              <a:cs typeface="Times New Roman" panose="02020603050405020304" pitchFamily="18" charset="0"/>
            </a:endParaRPr>
          </a:p>
          <a:p>
            <a:endParaRPr lang="en-US" altLang="en-US" sz="4000" b="1" dirty="0">
              <a:latin typeface="Times New Roman" panose="02020603050405020304" pitchFamily="18" charset="0"/>
              <a:cs typeface="Times New Roman" panose="02020603050405020304" pitchFamily="18" charset="0"/>
            </a:endParaRPr>
          </a:p>
          <a:p>
            <a:r>
              <a:rPr lang="en-US" altLang="en-US" sz="4000" b="1" dirty="0" err="1">
                <a:latin typeface="Times New Roman" panose="02020603050405020304" pitchFamily="18" charset="0"/>
                <a:cs typeface="Times New Roman" panose="02020603050405020304" pitchFamily="18" charset="0"/>
              </a:rPr>
              <a:t>Quả</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cầu</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giấy</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xanh</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xanh</a:t>
            </a:r>
            <a:endParaRPr lang="en-US" altLang="en-US" sz="4000" b="1" dirty="0">
              <a:latin typeface="Times New Roman" panose="02020603050405020304" pitchFamily="18" charset="0"/>
              <a:cs typeface="Times New Roman" panose="02020603050405020304" pitchFamily="18" charset="0"/>
            </a:endParaRPr>
          </a:p>
          <a:p>
            <a:r>
              <a:rPr lang="en-US" altLang="en-US" sz="4000" b="1" dirty="0">
                <a:latin typeface="Times New Roman" panose="02020603050405020304" pitchFamily="18" charset="0"/>
                <a:cs typeface="Times New Roman" panose="02020603050405020304" pitchFamily="18" charset="0"/>
              </a:rPr>
              <a:t>Qua </a:t>
            </a:r>
            <a:r>
              <a:rPr lang="en-US" altLang="en-US" sz="4000" b="1" dirty="0" err="1">
                <a:latin typeface="Times New Roman" panose="02020603050405020304" pitchFamily="18" charset="0"/>
                <a:cs typeface="Times New Roman" panose="02020603050405020304" pitchFamily="18" charset="0"/>
              </a:rPr>
              <a:t>chân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tôi</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chân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anh</a:t>
            </a:r>
            <a:endParaRPr lang="en-US" altLang="en-US" sz="4000" b="1" dirty="0">
              <a:latin typeface="Times New Roman" panose="02020603050405020304" pitchFamily="18" charset="0"/>
              <a:cs typeface="Times New Roman" panose="02020603050405020304" pitchFamily="18" charset="0"/>
            </a:endParaRPr>
          </a:p>
          <a:p>
            <a:r>
              <a:rPr lang="en-US" altLang="en-US" sz="4000" b="1" dirty="0">
                <a:latin typeface="Times New Roman" panose="02020603050405020304" pitchFamily="18" charset="0"/>
                <a:cs typeface="Times New Roman" panose="02020603050405020304" pitchFamily="18" charset="0"/>
              </a:rPr>
              <a:t>Bay </a:t>
            </a:r>
            <a:r>
              <a:rPr lang="en-US" altLang="en-US" sz="4000" b="1" dirty="0" err="1">
                <a:latin typeface="Times New Roman" panose="02020603050405020304" pitchFamily="18" charset="0"/>
                <a:cs typeface="Times New Roman" panose="02020603050405020304" pitchFamily="18" charset="0"/>
              </a:rPr>
              <a:t>lên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rồi</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lộn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xuống</a:t>
            </a:r>
            <a:endParaRPr lang="en-US" altLang="en-US" sz="4000" b="1" dirty="0">
              <a:latin typeface="Times New Roman" panose="02020603050405020304" pitchFamily="18" charset="0"/>
              <a:cs typeface="Times New Roman" panose="02020603050405020304" pitchFamily="18" charset="0"/>
            </a:endParaRPr>
          </a:p>
          <a:p>
            <a:r>
              <a:rPr lang="en-US" altLang="en-US" sz="4000" b="1" dirty="0" err="1">
                <a:latin typeface="Times New Roman" panose="02020603050405020304" pitchFamily="18" charset="0"/>
                <a:cs typeface="Times New Roman" panose="02020603050405020304" pitchFamily="18" charset="0"/>
              </a:rPr>
              <a:t>Đi</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từng</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vòng</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quanh</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quanh</a:t>
            </a:r>
            <a:r>
              <a:rPr lang="en-US" altLang="en-US" sz="4000" b="1" dirty="0">
                <a:latin typeface="Times New Roman" panose="02020603050405020304" pitchFamily="18" charset="0"/>
                <a:cs typeface="Times New Roman" panose="02020603050405020304" pitchFamily="18" charset="0"/>
              </a:rPr>
              <a:t>.</a:t>
            </a:r>
          </a:p>
        </p:txBody>
      </p:sp>
      <p:sp>
        <p:nvSpPr>
          <p:cNvPr id="8197" name="TextBox 6"/>
          <p:cNvSpPr txBox="1">
            <a:spLocks noChangeArrowheads="1"/>
          </p:cNvSpPr>
          <p:nvPr/>
        </p:nvSpPr>
        <p:spPr bwMode="auto">
          <a:xfrm>
            <a:off x="6212581" y="760387"/>
            <a:ext cx="5911512" cy="563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r>
              <a:rPr lang="en-US" altLang="en-US" sz="4000" b="1" dirty="0" err="1">
                <a:latin typeface="Times New Roman" panose="02020603050405020304" pitchFamily="18" charset="0"/>
                <a:cs typeface="Times New Roman" panose="02020603050405020304" pitchFamily="18" charset="0"/>
              </a:rPr>
              <a:t>Anh</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nhìn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cho</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tinh</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mắt</a:t>
            </a:r>
            <a:endParaRPr lang="en-US" altLang="en-US" sz="4000" b="1" dirty="0">
              <a:latin typeface="Times New Roman" panose="02020603050405020304" pitchFamily="18" charset="0"/>
              <a:cs typeface="Times New Roman" panose="02020603050405020304" pitchFamily="18" charset="0"/>
            </a:endParaRPr>
          </a:p>
          <a:p>
            <a:r>
              <a:rPr lang="en-US" altLang="en-US" sz="4000" b="1" dirty="0" err="1">
                <a:latin typeface="Times New Roman" panose="02020603050405020304" pitchFamily="18" charset="0"/>
                <a:cs typeface="Times New Roman" panose="02020603050405020304" pitchFamily="18" charset="0"/>
              </a:rPr>
              <a:t>Tôi</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đá</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thật</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dẻo</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chân</a:t>
            </a:r>
            <a:endParaRPr lang="en-US" altLang="en-US" sz="4000" b="1" dirty="0">
              <a:latin typeface="Times New Roman" panose="02020603050405020304" pitchFamily="18" charset="0"/>
              <a:cs typeface="Times New Roman" panose="02020603050405020304" pitchFamily="18" charset="0"/>
            </a:endParaRPr>
          </a:p>
          <a:p>
            <a:r>
              <a:rPr lang="en-US" altLang="en-US" sz="4000" b="1" dirty="0">
                <a:latin typeface="Times New Roman" panose="02020603050405020304" pitchFamily="18" charset="0"/>
                <a:cs typeface="Times New Roman" panose="02020603050405020304" pitchFamily="18" charset="0"/>
              </a:rPr>
              <a:t>Cho </a:t>
            </a:r>
            <a:r>
              <a:rPr lang="en-US" altLang="en-US" sz="4000" b="1" dirty="0" err="1">
                <a:latin typeface="Times New Roman" panose="02020603050405020304" pitchFamily="18" charset="0"/>
                <a:cs typeface="Times New Roman" panose="02020603050405020304" pitchFamily="18" charset="0"/>
              </a:rPr>
              <a:t>cầu</a:t>
            </a:r>
            <a:r>
              <a:rPr lang="en-US" altLang="en-US" sz="4000" b="1" dirty="0">
                <a:latin typeface="Times New Roman" panose="02020603050405020304" pitchFamily="18" charset="0"/>
                <a:cs typeface="Times New Roman" panose="02020603050405020304" pitchFamily="18" charset="0"/>
              </a:rPr>
              <a:t> bay </a:t>
            </a:r>
            <a:r>
              <a:rPr lang="en-US" altLang="en-US" sz="4000" b="1" dirty="0" err="1">
                <a:latin typeface="Times New Roman" panose="02020603050405020304" pitchFamily="18" charset="0"/>
                <a:cs typeface="Times New Roman" panose="02020603050405020304" pitchFamily="18" charset="0"/>
              </a:rPr>
              <a:t>trên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sân</a:t>
            </a:r>
            <a:endParaRPr lang="en-US" altLang="en-US" sz="4000" b="1" dirty="0">
              <a:latin typeface="Times New Roman" panose="02020603050405020304" pitchFamily="18" charset="0"/>
              <a:cs typeface="Times New Roman" panose="02020603050405020304" pitchFamily="18" charset="0"/>
            </a:endParaRPr>
          </a:p>
          <a:p>
            <a:r>
              <a:rPr lang="en-US" altLang="en-US" sz="4000" b="1" dirty="0" err="1">
                <a:latin typeface="Times New Roman" panose="02020603050405020304" pitchFamily="18" charset="0"/>
                <a:cs typeface="Times New Roman" panose="02020603050405020304" pitchFamily="18" charset="0"/>
              </a:rPr>
              <a:t>Đừng</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để</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rơi</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xuống</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đất</a:t>
            </a:r>
            <a:r>
              <a:rPr lang="en-US" altLang="en-US" sz="4000" b="1" dirty="0">
                <a:latin typeface="Times New Roman" panose="02020603050405020304" pitchFamily="18" charset="0"/>
                <a:cs typeface="Times New Roman" panose="02020603050405020304" pitchFamily="18" charset="0"/>
              </a:rPr>
              <a:t>.</a:t>
            </a:r>
          </a:p>
          <a:p>
            <a:endParaRPr lang="en-US" altLang="en-US" sz="4000" b="1" dirty="0">
              <a:latin typeface="Times New Roman" panose="02020603050405020304" pitchFamily="18" charset="0"/>
              <a:cs typeface="Times New Roman" panose="02020603050405020304" pitchFamily="18" charset="0"/>
            </a:endParaRPr>
          </a:p>
          <a:p>
            <a:r>
              <a:rPr lang="en-US" altLang="en-US" sz="4000" b="1" dirty="0" err="1">
                <a:latin typeface="Times New Roman" panose="02020603050405020304" pitchFamily="18" charset="0"/>
                <a:cs typeface="Times New Roman" panose="02020603050405020304" pitchFamily="18" charset="0"/>
              </a:rPr>
              <a:t>Trong</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nắng</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vàng</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tươi</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mát</a:t>
            </a:r>
            <a:endParaRPr lang="en-US" altLang="en-US" sz="4000" b="1" dirty="0">
              <a:solidFill>
                <a:srgbClr val="FF0000"/>
              </a:solidFill>
              <a:latin typeface="Times New Roman" panose="02020603050405020304" pitchFamily="18" charset="0"/>
              <a:cs typeface="Times New Roman" panose="02020603050405020304" pitchFamily="18" charset="0"/>
            </a:endParaRPr>
          </a:p>
          <a:p>
            <a:r>
              <a:rPr lang="en-US" altLang="en-US" sz="4000" b="1" dirty="0" err="1">
                <a:latin typeface="Times New Roman" panose="02020603050405020304" pitchFamily="18" charset="0"/>
                <a:cs typeface="Times New Roman" panose="02020603050405020304" pitchFamily="18" charset="0"/>
              </a:rPr>
              <a:t>Cùng</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chơi</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cho</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khỏe</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người</a:t>
            </a:r>
            <a:endParaRPr lang="en-US" altLang="en-US" sz="4000" b="1" dirty="0">
              <a:solidFill>
                <a:srgbClr val="FF0000"/>
              </a:solidFill>
              <a:latin typeface="Times New Roman" panose="02020603050405020304" pitchFamily="18" charset="0"/>
              <a:cs typeface="Times New Roman" panose="02020603050405020304" pitchFamily="18" charset="0"/>
            </a:endParaRPr>
          </a:p>
          <a:p>
            <a:r>
              <a:rPr lang="en-US" altLang="en-US" sz="4000" b="1" dirty="0" err="1">
                <a:latin typeface="Times New Roman" panose="02020603050405020304" pitchFamily="18" charset="0"/>
                <a:cs typeface="Times New Roman" panose="02020603050405020304" pitchFamily="18" charset="0"/>
              </a:rPr>
              <a:t>Tiếng</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cười</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xen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tiếng</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hát</a:t>
            </a:r>
            <a:endParaRPr lang="en-US" altLang="en-US" sz="4000" b="1" dirty="0">
              <a:latin typeface="Times New Roman" panose="02020603050405020304" pitchFamily="18" charset="0"/>
              <a:cs typeface="Times New Roman" panose="02020603050405020304" pitchFamily="18" charset="0"/>
            </a:endParaRPr>
          </a:p>
          <a:p>
            <a:r>
              <a:rPr lang="en-US" altLang="en-US" sz="4000" b="1" dirty="0" err="1">
                <a:latin typeface="Times New Roman" panose="02020603050405020304" pitchFamily="18" charset="0"/>
                <a:cs typeface="Times New Roman" panose="02020603050405020304" pitchFamily="18" charset="0"/>
              </a:rPr>
              <a:t>Chơi</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vui</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học</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càng</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vui</a:t>
            </a:r>
            <a:r>
              <a:rPr lang="en-US" altLang="en-US" sz="4000" b="1" dirty="0">
                <a:latin typeface="Times New Roman" panose="02020603050405020304" pitchFamily="18" charset="0"/>
                <a:cs typeface="Times New Roman" panose="02020603050405020304" pitchFamily="18" charset="0"/>
              </a:rPr>
              <a:t>.</a:t>
            </a:r>
            <a:endParaRPr lang="en-US" altLang="en-US" sz="4000" b="1"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7834579" y="6435992"/>
            <a:ext cx="3191637" cy="523220"/>
          </a:xfrm>
          <a:prstGeom prst="rect">
            <a:avLst/>
          </a:prstGeom>
          <a:noFill/>
        </p:spPr>
        <p:txBody>
          <a:bodyPr wrap="square" rtlCol="0">
            <a:spAutoFit/>
          </a:bodyPr>
          <a:lstStyle/>
          <a:p>
            <a:r>
              <a:rPr lang="en-US" sz="2800" b="1" i="1" dirty="0" err="1">
                <a:latin typeface="+mn-lt"/>
              </a:rPr>
              <a:t>Tập</a:t>
            </a:r>
            <a:r>
              <a:rPr lang="en-US" sz="2800" b="1" i="1" dirty="0">
                <a:latin typeface="+mn-lt"/>
              </a:rPr>
              <a:t> </a:t>
            </a:r>
            <a:r>
              <a:rPr lang="en-US" sz="2800" b="1" i="1" dirty="0" err="1">
                <a:latin typeface="+mn-lt"/>
              </a:rPr>
              <a:t>đọc</a:t>
            </a:r>
            <a:r>
              <a:rPr lang="en-US" sz="2800" b="1" i="1" dirty="0">
                <a:latin typeface="+mn-lt"/>
              </a:rPr>
              <a:t> 3, 1980</a:t>
            </a:r>
          </a:p>
        </p:txBody>
      </p:sp>
    </p:spTree>
    <p:extLst>
      <p:ext uri="{BB962C8B-B14F-4D97-AF65-F5344CB8AC3E}">
        <p14:creationId xmlns:p14="http://schemas.microsoft.com/office/powerpoint/2010/main" val="228355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nodePh="1">
                                  <p:stCondLst>
                                    <p:cond delay="0"/>
                                  </p:stCondLst>
                                  <p:endCondLst>
                                    <p:cond evt="begin" delay="0">
                                      <p:tn val="9"/>
                                    </p:cond>
                                  </p:endCondLst>
                                  <p:childTnLst>
                                    <p:set>
                                      <p:cBhvr>
                                        <p:cTn id="10" dur="1" fill="hold">
                                          <p:stCondLst>
                                            <p:cond delay="0"/>
                                          </p:stCondLst>
                                        </p:cTn>
                                        <p:tgtEl>
                                          <p:spTgt spid="8195"/>
                                        </p:tgtEl>
                                        <p:attrNameLst>
                                          <p:attrName>style.visibility</p:attrName>
                                        </p:attrNameLst>
                                      </p:cBhvr>
                                      <p:to>
                                        <p:strVal val="visible"/>
                                      </p:to>
                                    </p:set>
                                    <p:anim calcmode="lin" valueType="num">
                                      <p:cBhvr additive="base">
                                        <p:cTn id="11" dur="500" fill="hold"/>
                                        <p:tgtEl>
                                          <p:spTgt spid="8195"/>
                                        </p:tgtEl>
                                        <p:attrNameLst>
                                          <p:attrName>ppt_x</p:attrName>
                                        </p:attrNameLst>
                                      </p:cBhvr>
                                      <p:tavLst>
                                        <p:tav tm="0">
                                          <p:val>
                                            <p:strVal val="#ppt_x"/>
                                          </p:val>
                                        </p:tav>
                                        <p:tav tm="100000">
                                          <p:val>
                                            <p:strVal val="#ppt_x"/>
                                          </p:val>
                                        </p:tav>
                                      </p:tavLst>
                                    </p:anim>
                                    <p:anim calcmode="lin" valueType="num">
                                      <p:cBhvr additive="base">
                                        <p:cTn id="12" dur="500" fill="hold"/>
                                        <p:tgtEl>
                                          <p:spTgt spid="819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196"/>
                                        </p:tgtEl>
                                        <p:attrNameLst>
                                          <p:attrName>style.visibility</p:attrName>
                                        </p:attrNameLst>
                                      </p:cBhvr>
                                      <p:to>
                                        <p:strVal val="visible"/>
                                      </p:to>
                                    </p:set>
                                    <p:anim calcmode="lin" valueType="num">
                                      <p:cBhvr additive="base">
                                        <p:cTn id="15" dur="500" fill="hold"/>
                                        <p:tgtEl>
                                          <p:spTgt spid="8196"/>
                                        </p:tgtEl>
                                        <p:attrNameLst>
                                          <p:attrName>ppt_x</p:attrName>
                                        </p:attrNameLst>
                                      </p:cBhvr>
                                      <p:tavLst>
                                        <p:tav tm="0">
                                          <p:val>
                                            <p:strVal val="#ppt_x"/>
                                          </p:val>
                                        </p:tav>
                                        <p:tav tm="100000">
                                          <p:val>
                                            <p:strVal val="#ppt_x"/>
                                          </p:val>
                                        </p:tav>
                                      </p:tavLst>
                                    </p:anim>
                                    <p:anim calcmode="lin" valueType="num">
                                      <p:cBhvr additive="base">
                                        <p:cTn id="16" dur="500" fill="hold"/>
                                        <p:tgtEl>
                                          <p:spTgt spid="819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197"/>
                                        </p:tgtEl>
                                        <p:attrNameLst>
                                          <p:attrName>style.visibility</p:attrName>
                                        </p:attrNameLst>
                                      </p:cBhvr>
                                      <p:to>
                                        <p:strVal val="visible"/>
                                      </p:to>
                                    </p:set>
                                    <p:anim calcmode="lin" valueType="num">
                                      <p:cBhvr additive="base">
                                        <p:cTn id="19" dur="500" fill="hold"/>
                                        <p:tgtEl>
                                          <p:spTgt spid="8197"/>
                                        </p:tgtEl>
                                        <p:attrNameLst>
                                          <p:attrName>ppt_x</p:attrName>
                                        </p:attrNameLst>
                                      </p:cBhvr>
                                      <p:tavLst>
                                        <p:tav tm="0">
                                          <p:val>
                                            <p:strVal val="#ppt_x"/>
                                          </p:val>
                                        </p:tav>
                                        <p:tav tm="100000">
                                          <p:val>
                                            <p:strVal val="#ppt_x"/>
                                          </p:val>
                                        </p:tav>
                                      </p:tavLst>
                                    </p:anim>
                                    <p:anim calcmode="lin" valueType="num">
                                      <p:cBhvr additive="base">
                                        <p:cTn id="20" dur="500" fill="hold"/>
                                        <p:tgtEl>
                                          <p:spTgt spid="819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195" grpId="0"/>
      <p:bldP spid="8196" grpId="0"/>
      <p:bldP spid="8197"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hought Bubble: Cloud 3"/>
          <p:cNvSpPr/>
          <p:nvPr/>
        </p:nvSpPr>
        <p:spPr>
          <a:xfrm>
            <a:off x="548407" y="248730"/>
            <a:ext cx="9601273" cy="5146390"/>
          </a:xfrm>
          <a:prstGeom prst="cloudCallout">
            <a:avLst>
              <a:gd name="adj1" fmla="val 63480"/>
              <a:gd name="adj2" fmla="val 37427"/>
            </a:avLst>
          </a:prstGeom>
        </p:spPr>
        <p:style>
          <a:lnRef idx="1">
            <a:schemeClr val="accent6"/>
          </a:lnRef>
          <a:fillRef idx="2">
            <a:schemeClr val="accent6"/>
          </a:fillRef>
          <a:effectRef idx="1">
            <a:schemeClr val="accent6"/>
          </a:effectRef>
          <a:fontRef idx="minor">
            <a:schemeClr val="dk1"/>
          </a:fontRef>
        </p:style>
        <p:txBody>
          <a:bodyPr anchor="ctr">
            <a:scene3d>
              <a:camera prst="orthographicFront"/>
              <a:lightRig rig="soft" dir="t">
                <a:rot lat="0" lon="0" rev="15600000"/>
              </a:lightRig>
            </a:scene3d>
            <a:sp3d extrusionH="57150" prstMaterial="softEdge">
              <a:bevelT w="25400" h="38100"/>
            </a:sp3d>
          </a:bodyPr>
          <a:lstStyle/>
          <a:p>
            <a:pPr eaLnBrk="1" fontAlgn="auto" hangingPunct="1">
              <a:spcBef>
                <a:spcPts val="0"/>
              </a:spcBef>
              <a:spcAft>
                <a:spcPts val="0"/>
              </a:spcAft>
              <a:defRPr/>
            </a:pPr>
            <a:r>
              <a:rPr lang="en-US" sz="7200" b="1" u="sng" dirty="0" err="1">
                <a:solidFill>
                  <a:srgbClr val="FF0000"/>
                </a:solidFill>
                <a:effectLst>
                  <a:outerShdw blurRad="38100" dist="38100" dir="2700000" algn="tl">
                    <a:srgbClr val="000000"/>
                  </a:outerShdw>
                </a:effectLst>
                <a:latin typeface="HP001 4 hàng" panose="020B0603050302020204" pitchFamily="34" charset="0"/>
                <a:sym typeface="+mn-ea"/>
              </a:rPr>
              <a:t>Hoạt</a:t>
            </a:r>
            <a:r>
              <a:rPr lang="en-US" sz="7200" b="1" u="sng" dirty="0">
                <a:solidFill>
                  <a:srgbClr val="FF0000"/>
                </a:solidFill>
                <a:effectLst>
                  <a:outerShdw blurRad="38100" dist="38100" dir="2700000" algn="tl">
                    <a:srgbClr val="000000"/>
                  </a:outerShdw>
                </a:effectLst>
                <a:latin typeface="HP001 4 hàng" panose="020B0603050302020204" pitchFamily="34" charset="0"/>
                <a:sym typeface="+mn-ea"/>
              </a:rPr>
              <a:t> </a:t>
            </a:r>
            <a:r>
              <a:rPr lang="en-US" sz="7200" b="1" u="sng" dirty="0" err="1">
                <a:solidFill>
                  <a:srgbClr val="FF0000"/>
                </a:solidFill>
                <a:effectLst>
                  <a:outerShdw blurRad="38100" dist="38100" dir="2700000" algn="tl">
                    <a:srgbClr val="000000"/>
                  </a:outerShdw>
                </a:effectLst>
                <a:latin typeface="HP001 4 hàng" panose="020B0603050302020204" pitchFamily="34" charset="0"/>
                <a:sym typeface="+mn-ea"/>
              </a:rPr>
              <a:t>động</a:t>
            </a:r>
            <a:r>
              <a:rPr lang="en-US" sz="7200" b="1" u="sng" dirty="0">
                <a:solidFill>
                  <a:srgbClr val="FF0000"/>
                </a:solidFill>
                <a:effectLst>
                  <a:outerShdw blurRad="38100" dist="38100" dir="2700000" algn="tl">
                    <a:srgbClr val="000000"/>
                  </a:outerShdw>
                </a:effectLst>
                <a:latin typeface="HP001 4 hàng" panose="020B0603050302020204" pitchFamily="34" charset="0"/>
                <a:sym typeface="+mn-ea"/>
              </a:rPr>
              <a:t> 2: </a:t>
            </a:r>
            <a:endParaRPr lang="en-US" sz="7200" b="1" u="sng" dirty="0">
              <a:solidFill>
                <a:srgbClr val="ED7D31"/>
              </a:solidFill>
              <a:effectLst>
                <a:outerShdw blurRad="38100" dist="38100" dir="2700000" algn="tl">
                  <a:srgbClr val="000000"/>
                </a:outerShdw>
              </a:effectLst>
              <a:sym typeface="+mn-ea"/>
            </a:endParaRPr>
          </a:p>
          <a:p>
            <a:pPr eaLnBrk="1" fontAlgn="auto" hangingPunct="1">
              <a:spcBef>
                <a:spcPts val="0"/>
              </a:spcBef>
              <a:spcAft>
                <a:spcPts val="0"/>
              </a:spcAft>
              <a:defRPr/>
            </a:pPr>
            <a:r>
              <a:rPr lang="en-US" sz="7200" b="1" dirty="0" err="1">
                <a:solidFill>
                  <a:srgbClr val="ED7D31"/>
                </a:solidFill>
                <a:effectLst>
                  <a:outerShdw blurRad="38100" dist="38100" dir="2700000" algn="tl">
                    <a:srgbClr val="000000"/>
                  </a:outerShdw>
                </a:effectLst>
                <a:latin typeface="HP001 4 hàng" panose="020B0603050302020204" pitchFamily="34" charset="0"/>
                <a:sym typeface="+mn-ea"/>
              </a:rPr>
              <a:t>Tìm</a:t>
            </a:r>
            <a:r>
              <a:rPr lang="en-US" sz="7200" b="1" dirty="0">
                <a:solidFill>
                  <a:srgbClr val="ED7D31"/>
                </a:solidFill>
                <a:effectLst>
                  <a:outerShdw blurRad="38100" dist="38100" dir="2700000" algn="tl">
                    <a:srgbClr val="000000"/>
                  </a:outerShdw>
                </a:effectLst>
                <a:latin typeface="HP001 4 hàng" panose="020B0603050302020204" pitchFamily="34" charset="0"/>
                <a:sym typeface="+mn-ea"/>
              </a:rPr>
              <a:t> </a:t>
            </a:r>
            <a:r>
              <a:rPr lang="en-US" sz="7200" b="1" dirty="0" err="1">
                <a:solidFill>
                  <a:srgbClr val="ED7D31"/>
                </a:solidFill>
                <a:effectLst>
                  <a:outerShdw blurRad="38100" dist="38100" dir="2700000" algn="tl">
                    <a:srgbClr val="000000"/>
                  </a:outerShdw>
                </a:effectLst>
                <a:latin typeface="HP001 4 hàng" panose="020B0603050302020204" pitchFamily="34" charset="0"/>
                <a:sym typeface="+mn-ea"/>
              </a:rPr>
              <a:t>hiểu</a:t>
            </a:r>
            <a:r>
              <a:rPr lang="en-US" sz="7200" b="1" dirty="0">
                <a:solidFill>
                  <a:srgbClr val="ED7D31"/>
                </a:solidFill>
                <a:effectLst>
                  <a:outerShdw blurRad="38100" dist="38100" dir="2700000" algn="tl">
                    <a:srgbClr val="000000"/>
                  </a:outerShdw>
                </a:effectLst>
                <a:latin typeface="HP001 4 hàng" panose="020B0603050302020204" pitchFamily="34" charset="0"/>
                <a:sym typeface="+mn-ea"/>
              </a:rPr>
              <a:t> bài</a:t>
            </a:r>
          </a:p>
        </p:txBody>
      </p:sp>
    </p:spTree>
    <p:extLst>
      <p:ext uri="{BB962C8B-B14F-4D97-AF65-F5344CB8AC3E}">
        <p14:creationId xmlns:p14="http://schemas.microsoft.com/office/powerpoint/2010/main" val="1429538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16859" y="79276"/>
            <a:ext cx="5934300" cy="888278"/>
          </a:xfrm>
        </p:spPr>
        <p:txBody>
          <a:bodyPr/>
          <a:lstStyle/>
          <a:p>
            <a:pPr algn="ctr">
              <a:defRPr/>
            </a:pPr>
            <a:r>
              <a:rPr lang="en-US" sz="6000" b="1" dirty="0" err="1">
                <a:solidFill>
                  <a:srgbClr val="FF0000"/>
                </a:solidFill>
                <a:latin typeface="Times New Roman" panose="02020603050405020304" pitchFamily="18" charset="0"/>
                <a:cs typeface="Times New Roman" panose="02020603050405020304" pitchFamily="18" charset="0"/>
              </a:rPr>
              <a:t>Cùng</a:t>
            </a:r>
            <a:r>
              <a:rPr lang="en-US" sz="6000" b="1" dirty="0">
                <a:solidFill>
                  <a:srgbClr val="FF0000"/>
                </a:solidFill>
                <a:latin typeface="Times New Roman" panose="02020603050405020304" pitchFamily="18" charset="0"/>
                <a:cs typeface="Times New Roman" panose="02020603050405020304" pitchFamily="18" charset="0"/>
              </a:rPr>
              <a:t> </a:t>
            </a:r>
            <a:r>
              <a:rPr lang="en-US" sz="6000" b="1" dirty="0" err="1">
                <a:solidFill>
                  <a:srgbClr val="FF0000"/>
                </a:solidFill>
                <a:latin typeface="Times New Roman" panose="02020603050405020304" pitchFamily="18" charset="0"/>
                <a:cs typeface="Times New Roman" panose="02020603050405020304" pitchFamily="18" charset="0"/>
              </a:rPr>
              <a:t>vui</a:t>
            </a:r>
            <a:r>
              <a:rPr lang="en-US" sz="6000" b="1" dirty="0">
                <a:solidFill>
                  <a:srgbClr val="FF0000"/>
                </a:solidFill>
                <a:latin typeface="Times New Roman" panose="02020603050405020304" pitchFamily="18" charset="0"/>
                <a:cs typeface="Times New Roman" panose="02020603050405020304" pitchFamily="18" charset="0"/>
              </a:rPr>
              <a:t> </a:t>
            </a:r>
            <a:r>
              <a:rPr lang="en-US" sz="6000" b="1" dirty="0" err="1">
                <a:solidFill>
                  <a:srgbClr val="FF0000"/>
                </a:solidFill>
                <a:latin typeface="Times New Roman" panose="02020603050405020304" pitchFamily="18" charset="0"/>
                <a:cs typeface="Times New Roman" panose="02020603050405020304" pitchFamily="18" charset="0"/>
              </a:rPr>
              <a:t>chơi</a:t>
            </a:r>
            <a:endParaRPr lang="en-US" sz="6000" b="1" dirty="0">
              <a:solidFill>
                <a:srgbClr val="FF0000"/>
              </a:solidFill>
              <a:latin typeface="Times New Roman" panose="02020603050405020304" pitchFamily="18" charset="0"/>
              <a:cs typeface="Times New Roman" panose="02020603050405020304" pitchFamily="18" charset="0"/>
            </a:endParaRPr>
          </a:p>
        </p:txBody>
      </p:sp>
      <p:sp>
        <p:nvSpPr>
          <p:cNvPr id="8195" name="TextBox 3"/>
          <p:cNvSpPr txBox="1">
            <a:spLocks noChangeArrowheads="1"/>
          </p:cNvSpPr>
          <p:nvPr/>
        </p:nvSpPr>
        <p:spPr bwMode="auto">
          <a:xfrm>
            <a:off x="905249" y="987342"/>
            <a:ext cx="4827905" cy="36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endParaRPr lang="en-US" altLang="en-US"/>
          </a:p>
        </p:txBody>
      </p:sp>
      <p:sp>
        <p:nvSpPr>
          <p:cNvPr id="8196" name="TextBox 5"/>
          <p:cNvSpPr txBox="1">
            <a:spLocks noChangeArrowheads="1"/>
          </p:cNvSpPr>
          <p:nvPr/>
        </p:nvSpPr>
        <p:spPr bwMode="auto">
          <a:xfrm>
            <a:off x="33747" y="768547"/>
            <a:ext cx="6122891" cy="563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r>
              <a:rPr lang="en-US" altLang="en-US" sz="4000" b="1" err="1">
                <a:latin typeface="Times New Roman" panose="02020603050405020304" pitchFamily="18" charset="0"/>
                <a:cs typeface="Times New Roman" panose="02020603050405020304" pitchFamily="18" charset="0"/>
              </a:rPr>
              <a:t>Ngày</a:t>
            </a:r>
            <a:r>
              <a:rPr lang="en-US" altLang="en-US" sz="4000" b="1">
                <a:latin typeface="Times New Roman" panose="02020603050405020304" pitchFamily="18" charset="0"/>
                <a:cs typeface="Times New Roman" panose="02020603050405020304" pitchFamily="18" charset="0"/>
              </a:rPr>
              <a:t> đẹp lắm bạn </a:t>
            </a:r>
            <a:r>
              <a:rPr lang="en-US" altLang="en-US" sz="4000" b="1" dirty="0" err="1">
                <a:latin typeface="Times New Roman" panose="02020603050405020304" pitchFamily="18" charset="0"/>
                <a:cs typeface="Times New Roman" panose="02020603050405020304" pitchFamily="18" charset="0"/>
              </a:rPr>
              <a:t>ơi</a:t>
            </a:r>
            <a:endParaRPr lang="en-US" altLang="en-US" sz="4000" b="1" dirty="0">
              <a:latin typeface="Times New Roman" panose="02020603050405020304" pitchFamily="18" charset="0"/>
              <a:cs typeface="Times New Roman" panose="02020603050405020304" pitchFamily="18" charset="0"/>
            </a:endParaRPr>
          </a:p>
          <a:p>
            <a:r>
              <a:rPr lang="en-US" altLang="en-US" sz="4000" b="1">
                <a:latin typeface="Times New Roman" panose="02020603050405020304" pitchFamily="18" charset="0"/>
                <a:cs typeface="Times New Roman" panose="02020603050405020304" pitchFamily="18" charset="0"/>
              </a:rPr>
              <a:t>Nắng vàng </a:t>
            </a:r>
            <a:r>
              <a:rPr lang="en-US" altLang="en-US" sz="4000" b="1" dirty="0" err="1">
                <a:latin typeface="Times New Roman" panose="02020603050405020304" pitchFamily="18" charset="0"/>
                <a:cs typeface="Times New Roman" panose="02020603050405020304" pitchFamily="18" charset="0"/>
              </a:rPr>
              <a:t>trải</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khắp</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nơi</a:t>
            </a:r>
            <a:endParaRPr lang="en-US" altLang="en-US" sz="4000" b="1" dirty="0">
              <a:latin typeface="Times New Roman" panose="02020603050405020304" pitchFamily="18" charset="0"/>
              <a:cs typeface="Times New Roman" panose="02020603050405020304" pitchFamily="18" charset="0"/>
            </a:endParaRPr>
          </a:p>
          <a:p>
            <a:r>
              <a:rPr lang="en-US" altLang="en-US" sz="4000" b="1" dirty="0" err="1">
                <a:latin typeface="Times New Roman" panose="02020603050405020304" pitchFamily="18" charset="0"/>
                <a:cs typeface="Times New Roman" panose="02020603050405020304" pitchFamily="18" charset="0"/>
              </a:rPr>
              <a:t>Chim</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ca</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trong</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bóng</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lá</a:t>
            </a:r>
            <a:endParaRPr lang="en-US" altLang="en-US" sz="4000" b="1" dirty="0">
              <a:latin typeface="Times New Roman" panose="02020603050405020304" pitchFamily="18" charset="0"/>
              <a:cs typeface="Times New Roman" panose="02020603050405020304" pitchFamily="18" charset="0"/>
            </a:endParaRPr>
          </a:p>
          <a:p>
            <a:r>
              <a:rPr lang="en-US" altLang="en-US" sz="4000" b="1" dirty="0">
                <a:latin typeface="Times New Roman" panose="02020603050405020304" pitchFamily="18" charset="0"/>
                <a:cs typeface="Times New Roman" panose="02020603050405020304" pitchFamily="18" charset="0"/>
              </a:rPr>
              <a:t>Ra </a:t>
            </a:r>
            <a:r>
              <a:rPr lang="en-US" altLang="en-US" sz="4000" b="1" dirty="0" err="1">
                <a:latin typeface="Times New Roman" panose="02020603050405020304" pitchFamily="18" charset="0"/>
                <a:cs typeface="Times New Roman" panose="02020603050405020304" pitchFamily="18" charset="0"/>
              </a:rPr>
              <a:t>sân</a:t>
            </a:r>
            <a:r>
              <a:rPr lang="en-US" altLang="en-US" sz="4000" b="1" dirty="0">
                <a:latin typeface="Times New Roman" panose="02020603050405020304" pitchFamily="18" charset="0"/>
                <a:cs typeface="Times New Roman" panose="02020603050405020304" pitchFamily="18" charset="0"/>
              </a:rPr>
              <a:t> ta </a:t>
            </a:r>
            <a:r>
              <a:rPr lang="en-US" altLang="en-US" sz="4000" b="1" dirty="0" err="1">
                <a:latin typeface="Times New Roman" panose="02020603050405020304" pitchFamily="18" charset="0"/>
                <a:cs typeface="Times New Roman" panose="02020603050405020304" pitchFamily="18" charset="0"/>
              </a:rPr>
              <a:t>cùng</a:t>
            </a:r>
            <a:r>
              <a:rPr lang="en-US" altLang="en-US" sz="4000" b="1" dirty="0">
                <a:latin typeface="Times New Roman" panose="02020603050405020304" pitchFamily="18" charset="0"/>
                <a:cs typeface="Times New Roman" panose="02020603050405020304" pitchFamily="18" charset="0"/>
              </a:rPr>
              <a:t> </a:t>
            </a:r>
            <a:r>
              <a:rPr lang="vi-VN" altLang="en-US" sz="4000" b="1" dirty="0">
                <a:latin typeface="Times New Roman" panose="02020603050405020304" pitchFamily="18" charset="0"/>
                <a:cs typeface="Times New Roman" panose="02020603050405020304" pitchFamily="18" charset="0"/>
              </a:rPr>
              <a:t>chơi.</a:t>
            </a:r>
            <a:endParaRPr lang="en-US" altLang="en-US" sz="4000" b="1" dirty="0">
              <a:latin typeface="Times New Roman" panose="02020603050405020304" pitchFamily="18" charset="0"/>
              <a:cs typeface="Times New Roman" panose="02020603050405020304" pitchFamily="18" charset="0"/>
            </a:endParaRPr>
          </a:p>
          <a:p>
            <a:endParaRPr lang="en-US" altLang="en-US" sz="4000" b="1" dirty="0">
              <a:latin typeface="Times New Roman" panose="02020603050405020304" pitchFamily="18" charset="0"/>
              <a:cs typeface="Times New Roman" panose="02020603050405020304" pitchFamily="18" charset="0"/>
            </a:endParaRPr>
          </a:p>
          <a:p>
            <a:r>
              <a:rPr lang="en-US" altLang="en-US" sz="4000" b="1" dirty="0" err="1">
                <a:latin typeface="Times New Roman" panose="02020603050405020304" pitchFamily="18" charset="0"/>
                <a:cs typeface="Times New Roman" panose="02020603050405020304" pitchFamily="18" charset="0"/>
              </a:rPr>
              <a:t>Quả</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cầu</a:t>
            </a:r>
            <a:r>
              <a:rPr lang="en-US" altLang="en-US" sz="4000" b="1" dirty="0">
                <a:latin typeface="Times New Roman" panose="02020603050405020304" pitchFamily="18" charset="0"/>
                <a:cs typeface="Times New Roman" panose="02020603050405020304" pitchFamily="18" charset="0"/>
              </a:rPr>
              <a:t> </a:t>
            </a:r>
            <a:r>
              <a:rPr lang="en-US" altLang="en-US" sz="4000" b="1" err="1">
                <a:latin typeface="Times New Roman" panose="02020603050405020304" pitchFamily="18" charset="0"/>
                <a:cs typeface="Times New Roman" panose="02020603050405020304" pitchFamily="18" charset="0"/>
              </a:rPr>
              <a:t>giấy</a:t>
            </a:r>
            <a:r>
              <a:rPr lang="en-US" altLang="en-US" sz="4000" b="1">
                <a:latin typeface="Times New Roman" panose="02020603050405020304" pitchFamily="18" charset="0"/>
                <a:cs typeface="Times New Roman" panose="02020603050405020304" pitchFamily="18" charset="0"/>
              </a:rPr>
              <a:t> xanh xanh</a:t>
            </a:r>
            <a:endParaRPr lang="en-US" altLang="en-US" sz="4000" b="1" dirty="0">
              <a:latin typeface="Times New Roman" panose="02020603050405020304" pitchFamily="18" charset="0"/>
              <a:cs typeface="Times New Roman" panose="02020603050405020304" pitchFamily="18" charset="0"/>
            </a:endParaRPr>
          </a:p>
          <a:p>
            <a:r>
              <a:rPr lang="en-US" altLang="en-US" sz="4000" b="1" dirty="0">
                <a:latin typeface="Times New Roman" panose="02020603050405020304" pitchFamily="18" charset="0"/>
                <a:cs typeface="Times New Roman" panose="02020603050405020304" pitchFamily="18" charset="0"/>
              </a:rPr>
              <a:t>Qua </a:t>
            </a:r>
            <a:r>
              <a:rPr lang="en-US" altLang="en-US" sz="4000" b="1" dirty="0" err="1">
                <a:latin typeface="Times New Roman" panose="02020603050405020304" pitchFamily="18" charset="0"/>
                <a:cs typeface="Times New Roman" panose="02020603050405020304" pitchFamily="18" charset="0"/>
              </a:rPr>
              <a:t>chân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tôi</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chân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anh</a:t>
            </a:r>
            <a:endParaRPr lang="en-US" altLang="en-US" sz="4000" b="1" dirty="0">
              <a:latin typeface="Times New Roman" panose="02020603050405020304" pitchFamily="18" charset="0"/>
              <a:cs typeface="Times New Roman" panose="02020603050405020304" pitchFamily="18" charset="0"/>
            </a:endParaRPr>
          </a:p>
          <a:p>
            <a:r>
              <a:rPr lang="en-US" altLang="en-US" sz="4000" b="1" dirty="0">
                <a:latin typeface="Times New Roman" panose="02020603050405020304" pitchFamily="18" charset="0"/>
                <a:cs typeface="Times New Roman" panose="02020603050405020304" pitchFamily="18" charset="0"/>
              </a:rPr>
              <a:t>Bay </a:t>
            </a:r>
            <a:r>
              <a:rPr lang="en-US" altLang="en-US" sz="4000" b="1" dirty="0" err="1">
                <a:latin typeface="Times New Roman" panose="02020603050405020304" pitchFamily="18" charset="0"/>
                <a:cs typeface="Times New Roman" panose="02020603050405020304" pitchFamily="18" charset="0"/>
              </a:rPr>
              <a:t>lên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rồi</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lộn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xuống</a:t>
            </a:r>
            <a:endParaRPr lang="en-US" altLang="en-US" sz="4000" b="1" dirty="0">
              <a:latin typeface="Times New Roman" panose="02020603050405020304" pitchFamily="18" charset="0"/>
              <a:cs typeface="Times New Roman" panose="02020603050405020304" pitchFamily="18" charset="0"/>
            </a:endParaRPr>
          </a:p>
          <a:p>
            <a:r>
              <a:rPr lang="en-US" altLang="en-US" sz="4000" b="1" dirty="0" err="1">
                <a:latin typeface="Times New Roman" panose="02020603050405020304" pitchFamily="18" charset="0"/>
                <a:cs typeface="Times New Roman" panose="02020603050405020304" pitchFamily="18" charset="0"/>
              </a:rPr>
              <a:t>Đi</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từng</a:t>
            </a:r>
            <a:r>
              <a:rPr lang="en-US" altLang="en-US" sz="4000" b="1" dirty="0">
                <a:latin typeface="Times New Roman" panose="02020603050405020304" pitchFamily="18" charset="0"/>
                <a:cs typeface="Times New Roman" panose="02020603050405020304" pitchFamily="18" charset="0"/>
              </a:rPr>
              <a:t> </a:t>
            </a:r>
            <a:r>
              <a:rPr lang="en-US" altLang="en-US" sz="4000" b="1" err="1">
                <a:latin typeface="Times New Roman" panose="02020603050405020304" pitchFamily="18" charset="0"/>
                <a:cs typeface="Times New Roman" panose="02020603050405020304" pitchFamily="18" charset="0"/>
              </a:rPr>
              <a:t>vòng</a:t>
            </a:r>
            <a:r>
              <a:rPr lang="en-US" altLang="en-US" sz="4000" b="1">
                <a:latin typeface="Times New Roman" panose="02020603050405020304" pitchFamily="18" charset="0"/>
                <a:cs typeface="Times New Roman" panose="02020603050405020304" pitchFamily="18" charset="0"/>
              </a:rPr>
              <a:t> quanh quanh</a:t>
            </a:r>
            <a:endParaRPr lang="en-US" altLang="en-US" sz="4000" b="1" dirty="0">
              <a:latin typeface="Times New Roman" panose="02020603050405020304" pitchFamily="18" charset="0"/>
              <a:cs typeface="Times New Roman" panose="02020603050405020304" pitchFamily="18" charset="0"/>
            </a:endParaRPr>
          </a:p>
        </p:txBody>
      </p:sp>
      <p:sp>
        <p:nvSpPr>
          <p:cNvPr id="8197" name="TextBox 6"/>
          <p:cNvSpPr txBox="1">
            <a:spLocks noChangeArrowheads="1"/>
          </p:cNvSpPr>
          <p:nvPr/>
        </p:nvSpPr>
        <p:spPr bwMode="auto">
          <a:xfrm>
            <a:off x="6256417" y="746919"/>
            <a:ext cx="6135445" cy="563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r>
              <a:rPr lang="en-US" altLang="en-US" sz="4000" b="1" dirty="0" err="1">
                <a:latin typeface="Times New Roman" panose="02020603050405020304" pitchFamily="18" charset="0"/>
                <a:cs typeface="Times New Roman" panose="02020603050405020304" pitchFamily="18" charset="0"/>
              </a:rPr>
              <a:t>Anh</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nhìn</a:t>
            </a:r>
            <a:r>
              <a:rPr lang="en-US" altLang="en-US" sz="4000" b="1" dirty="0">
                <a:latin typeface="Times New Roman" panose="02020603050405020304" pitchFamily="18" charset="0"/>
                <a:cs typeface="Times New Roman" panose="02020603050405020304" pitchFamily="18" charset="0"/>
              </a:rPr>
              <a:t> </a:t>
            </a:r>
            <a:r>
              <a:rPr lang="en-US" altLang="en-US" sz="4000" b="1" err="1">
                <a:latin typeface="Times New Roman" panose="02020603050405020304" pitchFamily="18" charset="0"/>
                <a:cs typeface="Times New Roman" panose="02020603050405020304" pitchFamily="18" charset="0"/>
              </a:rPr>
              <a:t>cho</a:t>
            </a:r>
            <a:r>
              <a:rPr lang="en-US" altLang="en-US" sz="4000" b="1">
                <a:latin typeface="Times New Roman" panose="02020603050405020304" pitchFamily="18" charset="0"/>
                <a:cs typeface="Times New Roman" panose="02020603050405020304" pitchFamily="18" charset="0"/>
              </a:rPr>
              <a:t> tinh mắt</a:t>
            </a:r>
            <a:endParaRPr lang="en-US" altLang="en-US" sz="4000" b="1" dirty="0">
              <a:latin typeface="Times New Roman" panose="02020603050405020304" pitchFamily="18" charset="0"/>
              <a:cs typeface="Times New Roman" panose="02020603050405020304" pitchFamily="18" charset="0"/>
            </a:endParaRPr>
          </a:p>
          <a:p>
            <a:r>
              <a:rPr lang="en-US" altLang="en-US" sz="4000" b="1" dirty="0" err="1">
                <a:latin typeface="Times New Roman" panose="02020603050405020304" pitchFamily="18" charset="0"/>
                <a:cs typeface="Times New Roman" panose="02020603050405020304" pitchFamily="18" charset="0"/>
              </a:rPr>
              <a:t>Tôi</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đá</a:t>
            </a:r>
            <a:r>
              <a:rPr lang="en-US" altLang="en-US" sz="4000" b="1" dirty="0">
                <a:latin typeface="Times New Roman" panose="02020603050405020304" pitchFamily="18" charset="0"/>
                <a:cs typeface="Times New Roman" panose="02020603050405020304" pitchFamily="18" charset="0"/>
              </a:rPr>
              <a:t> </a:t>
            </a:r>
            <a:r>
              <a:rPr lang="en-US" altLang="en-US" sz="4000" b="1" err="1">
                <a:latin typeface="Times New Roman" panose="02020603050405020304" pitchFamily="18" charset="0"/>
                <a:cs typeface="Times New Roman" panose="02020603050405020304" pitchFamily="18" charset="0"/>
              </a:rPr>
              <a:t>thật</a:t>
            </a:r>
            <a:r>
              <a:rPr lang="en-US" altLang="en-US" sz="4000" b="1">
                <a:latin typeface="Times New Roman" panose="02020603050405020304" pitchFamily="18" charset="0"/>
                <a:cs typeface="Times New Roman" panose="02020603050405020304" pitchFamily="18" charset="0"/>
              </a:rPr>
              <a:t> dẻo chân</a:t>
            </a:r>
            <a:endParaRPr lang="en-US" altLang="en-US" sz="4000" b="1" dirty="0">
              <a:latin typeface="Times New Roman" panose="02020603050405020304" pitchFamily="18" charset="0"/>
              <a:cs typeface="Times New Roman" panose="02020603050405020304" pitchFamily="18" charset="0"/>
            </a:endParaRPr>
          </a:p>
          <a:p>
            <a:r>
              <a:rPr lang="en-US" altLang="en-US" sz="4000" b="1" dirty="0">
                <a:latin typeface="Times New Roman" panose="02020603050405020304" pitchFamily="18" charset="0"/>
                <a:cs typeface="Times New Roman" panose="02020603050405020304" pitchFamily="18" charset="0"/>
              </a:rPr>
              <a:t>Cho </a:t>
            </a:r>
            <a:r>
              <a:rPr lang="en-US" altLang="en-US" sz="4000" b="1" dirty="0" err="1">
                <a:latin typeface="Times New Roman" panose="02020603050405020304" pitchFamily="18" charset="0"/>
                <a:cs typeface="Times New Roman" panose="02020603050405020304" pitchFamily="18" charset="0"/>
              </a:rPr>
              <a:t>cầu</a:t>
            </a:r>
            <a:r>
              <a:rPr lang="en-US" altLang="en-US" sz="4000" b="1" dirty="0">
                <a:latin typeface="Times New Roman" panose="02020603050405020304" pitchFamily="18" charset="0"/>
                <a:cs typeface="Times New Roman" panose="02020603050405020304" pitchFamily="18" charset="0"/>
              </a:rPr>
              <a:t> bay </a:t>
            </a:r>
            <a:r>
              <a:rPr lang="en-US" altLang="en-US" sz="4000" b="1" dirty="0" err="1">
                <a:latin typeface="Times New Roman" panose="02020603050405020304" pitchFamily="18" charset="0"/>
                <a:cs typeface="Times New Roman" panose="02020603050405020304" pitchFamily="18" charset="0"/>
              </a:rPr>
              <a:t>trên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sân</a:t>
            </a:r>
            <a:endParaRPr lang="en-US" altLang="en-US" sz="4000" b="1" dirty="0">
              <a:latin typeface="Times New Roman" panose="02020603050405020304" pitchFamily="18" charset="0"/>
              <a:cs typeface="Times New Roman" panose="02020603050405020304" pitchFamily="18" charset="0"/>
            </a:endParaRPr>
          </a:p>
          <a:p>
            <a:r>
              <a:rPr lang="en-US" altLang="en-US" sz="4000" b="1" dirty="0" err="1">
                <a:latin typeface="Times New Roman" panose="02020603050405020304" pitchFamily="18" charset="0"/>
                <a:cs typeface="Times New Roman" panose="02020603050405020304" pitchFamily="18" charset="0"/>
              </a:rPr>
              <a:t>Đừng</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để</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rơi</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xuống</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đất</a:t>
            </a:r>
            <a:r>
              <a:rPr lang="en-US" altLang="en-US" sz="4000" b="1" dirty="0">
                <a:latin typeface="Times New Roman" panose="02020603050405020304" pitchFamily="18" charset="0"/>
                <a:cs typeface="Times New Roman" panose="02020603050405020304" pitchFamily="18" charset="0"/>
              </a:rPr>
              <a:t>.</a:t>
            </a:r>
          </a:p>
          <a:p>
            <a:endParaRPr lang="en-US" altLang="en-US" sz="4000" b="1" dirty="0">
              <a:latin typeface="Times New Roman" panose="02020603050405020304" pitchFamily="18" charset="0"/>
              <a:cs typeface="Times New Roman" panose="02020603050405020304" pitchFamily="18" charset="0"/>
            </a:endParaRPr>
          </a:p>
          <a:p>
            <a:r>
              <a:rPr lang="en-US" altLang="en-US" sz="4000" b="1" dirty="0" err="1">
                <a:latin typeface="Times New Roman" panose="02020603050405020304" pitchFamily="18" charset="0"/>
                <a:cs typeface="Times New Roman" panose="02020603050405020304" pitchFamily="18" charset="0"/>
              </a:rPr>
              <a:t>Trong</a:t>
            </a:r>
            <a:r>
              <a:rPr lang="en-US" altLang="en-US" sz="4000" b="1" dirty="0">
                <a:latin typeface="Times New Roman" panose="02020603050405020304" pitchFamily="18" charset="0"/>
                <a:cs typeface="Times New Roman" panose="02020603050405020304" pitchFamily="18" charset="0"/>
              </a:rPr>
              <a:t> </a:t>
            </a:r>
            <a:r>
              <a:rPr lang="en-US" altLang="en-US" sz="4000" b="1" err="1">
                <a:latin typeface="Times New Roman" panose="02020603050405020304" pitchFamily="18" charset="0"/>
                <a:cs typeface="Times New Roman" panose="02020603050405020304" pitchFamily="18" charset="0"/>
              </a:rPr>
              <a:t>nắng</a:t>
            </a:r>
            <a:r>
              <a:rPr lang="en-US" altLang="en-US" sz="4000" b="1">
                <a:latin typeface="Times New Roman" panose="02020603050405020304" pitchFamily="18" charset="0"/>
                <a:cs typeface="Times New Roman" panose="02020603050405020304" pitchFamily="18" charset="0"/>
              </a:rPr>
              <a:t> vàng tươi mát</a:t>
            </a:r>
            <a:endParaRPr lang="en-US" altLang="en-US" sz="4000" b="1" dirty="0">
              <a:solidFill>
                <a:srgbClr val="FF0000"/>
              </a:solidFill>
              <a:latin typeface="Times New Roman" panose="02020603050405020304" pitchFamily="18" charset="0"/>
              <a:cs typeface="Times New Roman" panose="02020603050405020304" pitchFamily="18" charset="0"/>
            </a:endParaRPr>
          </a:p>
          <a:p>
            <a:r>
              <a:rPr lang="en-US" altLang="en-US" sz="4000" b="1" dirty="0" err="1">
                <a:latin typeface="Times New Roman" panose="02020603050405020304" pitchFamily="18" charset="0"/>
                <a:cs typeface="Times New Roman" panose="02020603050405020304" pitchFamily="18" charset="0"/>
              </a:rPr>
              <a:t>Cùng</a:t>
            </a:r>
            <a:r>
              <a:rPr lang="en-US" altLang="en-US" sz="4000" b="1" dirty="0">
                <a:latin typeface="Times New Roman" panose="02020603050405020304" pitchFamily="18" charset="0"/>
                <a:cs typeface="Times New Roman" panose="02020603050405020304" pitchFamily="18" charset="0"/>
              </a:rPr>
              <a:t> </a:t>
            </a:r>
            <a:r>
              <a:rPr lang="en-US" altLang="en-US" sz="4000" b="1" err="1">
                <a:latin typeface="Times New Roman" panose="02020603050405020304" pitchFamily="18" charset="0"/>
                <a:cs typeface="Times New Roman" panose="02020603050405020304" pitchFamily="18" charset="0"/>
              </a:rPr>
              <a:t>chơi</a:t>
            </a:r>
            <a:r>
              <a:rPr lang="en-US" altLang="en-US" sz="4000" b="1">
                <a:latin typeface="Times New Roman" panose="02020603050405020304" pitchFamily="18" charset="0"/>
                <a:cs typeface="Times New Roman" panose="02020603050405020304" pitchFamily="18" charset="0"/>
              </a:rPr>
              <a:t> cho khỏe người</a:t>
            </a:r>
            <a:endParaRPr lang="en-US" altLang="en-US" sz="4000" b="1" dirty="0">
              <a:solidFill>
                <a:srgbClr val="FF0000"/>
              </a:solidFill>
              <a:latin typeface="Times New Roman" panose="02020603050405020304" pitchFamily="18" charset="0"/>
              <a:cs typeface="Times New Roman" panose="02020603050405020304" pitchFamily="18" charset="0"/>
            </a:endParaRPr>
          </a:p>
          <a:p>
            <a:r>
              <a:rPr lang="en-US" altLang="en-US" sz="4000" b="1" dirty="0" err="1">
                <a:latin typeface="Times New Roman" panose="02020603050405020304" pitchFamily="18" charset="0"/>
                <a:cs typeface="Times New Roman" panose="02020603050405020304" pitchFamily="18" charset="0"/>
              </a:rPr>
              <a:t>Tiếng</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cười</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xen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tiếng</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hát</a:t>
            </a:r>
            <a:endParaRPr lang="en-US" altLang="en-US" sz="4000" b="1" dirty="0">
              <a:latin typeface="Times New Roman" panose="02020603050405020304" pitchFamily="18" charset="0"/>
              <a:cs typeface="Times New Roman" panose="02020603050405020304" pitchFamily="18" charset="0"/>
            </a:endParaRPr>
          </a:p>
          <a:p>
            <a:r>
              <a:rPr lang="en-US" altLang="en-US" sz="4000" b="1" err="1">
                <a:latin typeface="Times New Roman" panose="02020603050405020304" pitchFamily="18" charset="0"/>
                <a:cs typeface="Times New Roman" panose="02020603050405020304" pitchFamily="18" charset="0"/>
              </a:rPr>
              <a:t>Chơi</a:t>
            </a:r>
            <a:r>
              <a:rPr lang="en-US" altLang="en-US" sz="4000" b="1">
                <a:latin typeface="Times New Roman" panose="02020603050405020304" pitchFamily="18" charset="0"/>
                <a:cs typeface="Times New Roman" panose="02020603050405020304" pitchFamily="18" charset="0"/>
              </a:rPr>
              <a:t> vui học càng vui</a:t>
            </a:r>
            <a:endParaRPr lang="en-US" altLang="en-US" sz="4000" b="1"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8026113" y="6404520"/>
            <a:ext cx="3191637" cy="523220"/>
          </a:xfrm>
          <a:prstGeom prst="rect">
            <a:avLst/>
          </a:prstGeom>
          <a:noFill/>
        </p:spPr>
        <p:txBody>
          <a:bodyPr wrap="square" rtlCol="0">
            <a:spAutoFit/>
          </a:bodyPr>
          <a:lstStyle/>
          <a:p>
            <a:r>
              <a:rPr lang="en-US" sz="2800" b="1" i="1" dirty="0" err="1">
                <a:latin typeface="+mn-lt"/>
              </a:rPr>
              <a:t>Tập</a:t>
            </a:r>
            <a:r>
              <a:rPr lang="en-US" sz="2800" b="1" i="1" dirty="0">
                <a:latin typeface="+mn-lt"/>
              </a:rPr>
              <a:t> </a:t>
            </a:r>
            <a:r>
              <a:rPr lang="en-US" sz="2800" b="1" i="1" dirty="0" err="1">
                <a:latin typeface="+mn-lt"/>
              </a:rPr>
              <a:t>đọc</a:t>
            </a:r>
            <a:r>
              <a:rPr lang="en-US" sz="2800" b="1" i="1" dirty="0">
                <a:latin typeface="+mn-lt"/>
              </a:rPr>
              <a:t> 3, 1980</a:t>
            </a:r>
          </a:p>
        </p:txBody>
      </p:sp>
    </p:spTree>
    <p:extLst>
      <p:ext uri="{BB962C8B-B14F-4D97-AF65-F5344CB8AC3E}">
        <p14:creationId xmlns:p14="http://schemas.microsoft.com/office/powerpoint/2010/main" val="342984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nodePh="1">
                                  <p:stCondLst>
                                    <p:cond delay="0"/>
                                  </p:stCondLst>
                                  <p:endCondLst>
                                    <p:cond evt="begin" delay="0">
                                      <p:tn val="9"/>
                                    </p:cond>
                                  </p:endCondLst>
                                  <p:childTnLst>
                                    <p:set>
                                      <p:cBhvr>
                                        <p:cTn id="10" dur="1" fill="hold">
                                          <p:stCondLst>
                                            <p:cond delay="0"/>
                                          </p:stCondLst>
                                        </p:cTn>
                                        <p:tgtEl>
                                          <p:spTgt spid="8195"/>
                                        </p:tgtEl>
                                        <p:attrNameLst>
                                          <p:attrName>style.visibility</p:attrName>
                                        </p:attrNameLst>
                                      </p:cBhvr>
                                      <p:to>
                                        <p:strVal val="visible"/>
                                      </p:to>
                                    </p:set>
                                    <p:anim calcmode="lin" valueType="num">
                                      <p:cBhvr additive="base">
                                        <p:cTn id="11" dur="500" fill="hold"/>
                                        <p:tgtEl>
                                          <p:spTgt spid="8195"/>
                                        </p:tgtEl>
                                        <p:attrNameLst>
                                          <p:attrName>ppt_x</p:attrName>
                                        </p:attrNameLst>
                                      </p:cBhvr>
                                      <p:tavLst>
                                        <p:tav tm="0">
                                          <p:val>
                                            <p:strVal val="#ppt_x"/>
                                          </p:val>
                                        </p:tav>
                                        <p:tav tm="100000">
                                          <p:val>
                                            <p:strVal val="#ppt_x"/>
                                          </p:val>
                                        </p:tav>
                                      </p:tavLst>
                                    </p:anim>
                                    <p:anim calcmode="lin" valueType="num">
                                      <p:cBhvr additive="base">
                                        <p:cTn id="12" dur="500" fill="hold"/>
                                        <p:tgtEl>
                                          <p:spTgt spid="819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196"/>
                                        </p:tgtEl>
                                        <p:attrNameLst>
                                          <p:attrName>style.visibility</p:attrName>
                                        </p:attrNameLst>
                                      </p:cBhvr>
                                      <p:to>
                                        <p:strVal val="visible"/>
                                      </p:to>
                                    </p:set>
                                    <p:anim calcmode="lin" valueType="num">
                                      <p:cBhvr additive="base">
                                        <p:cTn id="15" dur="500" fill="hold"/>
                                        <p:tgtEl>
                                          <p:spTgt spid="8196"/>
                                        </p:tgtEl>
                                        <p:attrNameLst>
                                          <p:attrName>ppt_x</p:attrName>
                                        </p:attrNameLst>
                                      </p:cBhvr>
                                      <p:tavLst>
                                        <p:tav tm="0">
                                          <p:val>
                                            <p:strVal val="#ppt_x"/>
                                          </p:val>
                                        </p:tav>
                                        <p:tav tm="100000">
                                          <p:val>
                                            <p:strVal val="#ppt_x"/>
                                          </p:val>
                                        </p:tav>
                                      </p:tavLst>
                                    </p:anim>
                                    <p:anim calcmode="lin" valueType="num">
                                      <p:cBhvr additive="base">
                                        <p:cTn id="16" dur="500" fill="hold"/>
                                        <p:tgtEl>
                                          <p:spTgt spid="819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197"/>
                                        </p:tgtEl>
                                        <p:attrNameLst>
                                          <p:attrName>style.visibility</p:attrName>
                                        </p:attrNameLst>
                                      </p:cBhvr>
                                      <p:to>
                                        <p:strVal val="visible"/>
                                      </p:to>
                                    </p:set>
                                    <p:anim calcmode="lin" valueType="num">
                                      <p:cBhvr additive="base">
                                        <p:cTn id="19" dur="500" fill="hold"/>
                                        <p:tgtEl>
                                          <p:spTgt spid="8197"/>
                                        </p:tgtEl>
                                        <p:attrNameLst>
                                          <p:attrName>ppt_x</p:attrName>
                                        </p:attrNameLst>
                                      </p:cBhvr>
                                      <p:tavLst>
                                        <p:tav tm="0">
                                          <p:val>
                                            <p:strVal val="#ppt_x"/>
                                          </p:val>
                                        </p:tav>
                                        <p:tav tm="100000">
                                          <p:val>
                                            <p:strVal val="#ppt_x"/>
                                          </p:val>
                                        </p:tav>
                                      </p:tavLst>
                                    </p:anim>
                                    <p:anim calcmode="lin" valueType="num">
                                      <p:cBhvr additive="base">
                                        <p:cTn id="20" dur="500" fill="hold"/>
                                        <p:tgtEl>
                                          <p:spTgt spid="819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195" grpId="0"/>
      <p:bldP spid="8196" grpId="0"/>
      <p:bldP spid="8197"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02344" y="137319"/>
            <a:ext cx="11265112" cy="707882"/>
          </a:xfrm>
          <a:prstGeom prst="rect">
            <a:avLst/>
          </a:prstGeom>
        </p:spPr>
        <p:style>
          <a:lnRef idx="1">
            <a:schemeClr val="accent2"/>
          </a:lnRef>
          <a:fillRef idx="2">
            <a:schemeClr val="accent2"/>
          </a:fillRef>
          <a:effectRef idx="1">
            <a:schemeClr val="accent2"/>
          </a:effectRef>
          <a:fontRef idx="minor">
            <a:schemeClr val="dk1"/>
          </a:fontRef>
        </p:style>
        <p:txBody>
          <a:bodyPr lIns="91435" tIns="45718" rIns="91435" bIns="45718">
            <a:spAutoFit/>
          </a:bodyPr>
          <a:lstStyle/>
          <a:p>
            <a:pPr eaLnBrk="1" fontAlgn="auto" hangingPunct="1">
              <a:spcBef>
                <a:spcPts val="0"/>
              </a:spcBef>
              <a:spcAft>
                <a:spcPts val="0"/>
              </a:spcAft>
              <a:defRPr/>
            </a:pPr>
            <a:r>
              <a:rPr lang="en-US" sz="4000" b="1" u="sng" dirty="0" err="1">
                <a:latin typeface="Times New Roman" panose="02020603050405020304" pitchFamily="18" charset="0"/>
                <a:cs typeface="Times New Roman" panose="02020603050405020304" pitchFamily="18" charset="0"/>
              </a:rPr>
              <a:t>Câu</a:t>
            </a:r>
            <a:r>
              <a:rPr lang="en-US" sz="4000" b="1" u="sng" dirty="0">
                <a:latin typeface="Times New Roman" panose="02020603050405020304" pitchFamily="18" charset="0"/>
                <a:cs typeface="Times New Roman" panose="02020603050405020304" pitchFamily="18" charset="0"/>
              </a:rPr>
              <a:t> 1:</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Bài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thơ</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tả</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hoạt</a:t>
            </a:r>
            <a:r>
              <a:rPr lang="en-US" sz="4000" b="1" dirty="0">
                <a:latin typeface="Times New Roman" panose="02020603050405020304" pitchFamily="18" charset="0"/>
                <a:cs typeface="Times New Roman" panose="02020603050405020304" pitchFamily="18" charset="0"/>
              </a:rPr>
              <a:t> động </a:t>
            </a:r>
            <a:r>
              <a:rPr lang="en-US" sz="4000" b="1" dirty="0" err="1">
                <a:latin typeface="Times New Roman" panose="02020603050405020304" pitchFamily="18" charset="0"/>
                <a:cs typeface="Times New Roman" panose="02020603050405020304" pitchFamily="18" charset="0"/>
              </a:rPr>
              <a:t>gì</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của</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học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sinh</a:t>
            </a:r>
            <a:r>
              <a:rPr lang="en-US" sz="4000" b="1" dirty="0">
                <a:latin typeface="Times New Roman" panose="02020603050405020304" pitchFamily="18" charset="0"/>
                <a:cs typeface="Times New Roman" panose="02020603050405020304" pitchFamily="18" charset="0"/>
              </a:rPr>
              <a:t>?</a:t>
            </a:r>
          </a:p>
        </p:txBody>
      </p:sp>
      <p:sp>
        <p:nvSpPr>
          <p:cNvPr id="8" name="TextBox 7"/>
          <p:cNvSpPr txBox="1"/>
          <p:nvPr/>
        </p:nvSpPr>
        <p:spPr>
          <a:xfrm>
            <a:off x="402345" y="5928519"/>
            <a:ext cx="11667418" cy="646327"/>
          </a:xfrm>
          <a:prstGeom prst="rect">
            <a:avLst/>
          </a:prstGeom>
        </p:spPr>
        <p:style>
          <a:lnRef idx="1">
            <a:schemeClr val="accent6"/>
          </a:lnRef>
          <a:fillRef idx="2">
            <a:schemeClr val="accent6"/>
          </a:fillRef>
          <a:effectRef idx="1">
            <a:schemeClr val="accent6"/>
          </a:effectRef>
          <a:fontRef idx="minor">
            <a:schemeClr val="dk1"/>
          </a:fontRef>
        </p:style>
        <p:txBody>
          <a:bodyPr wrap="square" lIns="91435" tIns="45718" rIns="91435" bIns="45718">
            <a:spAutoFit/>
          </a:bodyPr>
          <a:lstStyle/>
          <a:p>
            <a:pPr eaLnBrk="1" fontAlgn="auto" hangingPunct="1">
              <a:spcBef>
                <a:spcPts val="0"/>
              </a:spcBef>
              <a:spcAft>
                <a:spcPts val="0"/>
              </a:spcAft>
              <a:defRPr/>
            </a:pPr>
            <a:r>
              <a:rPr lang="en-US" sz="3600" b="1" dirty="0" err="1">
                <a:solidFill>
                  <a:srgbClr val="FF0000"/>
                </a:solidFill>
                <a:latin typeface="Times New Roman" panose="02020603050405020304" pitchFamily="18" charset="0"/>
                <a:cs typeface="Times New Roman" panose="02020603050405020304" pitchFamily="18" charset="0"/>
              </a:rPr>
              <a:t>Bài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thơ</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tả</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cảnh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chơi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đá</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cầu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học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sinh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trong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giờ</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ra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chơi</a:t>
            </a:r>
            <a:r>
              <a:rPr lang="en-US" sz="3600" b="1" dirty="0">
                <a:solidFill>
                  <a:srgbClr val="FF0000"/>
                </a:solidFill>
                <a:latin typeface="Times New Roman" panose="02020603050405020304" pitchFamily="18" charset="0"/>
                <a:cs typeface="Times New Roman" panose="02020603050405020304" pitchFamily="18" charset="0"/>
              </a:rPr>
              <a:t>.</a:t>
            </a:r>
          </a:p>
        </p:txBody>
      </p:sp>
      <p:pic>
        <p:nvPicPr>
          <p:cNvPr id="14341" name="Picture 8" descr="P12104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454" y="1051719"/>
            <a:ext cx="10994568" cy="4724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A_库_图片 961"/>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365919" y="388788"/>
            <a:ext cx="8610600" cy="7003311"/>
          </a:xfrm>
          <a:prstGeom prst="rect">
            <a:avLst/>
          </a:prstGeom>
        </p:spPr>
      </p:pic>
      <p:pic>
        <p:nvPicPr>
          <p:cNvPr id="2" name="图片 1" descr="卡通人物&#10;&#10;中度可信度描述已自动生成"/>
          <p:cNvPicPr>
            <a:picLocks noChangeAspect="1"/>
          </p:cNvPicPr>
          <p:nvPr>
            <p:custDataLst>
              <p:tags r:id="rId2"/>
            </p:custDataLst>
          </p:nvPr>
        </p:nvPicPr>
        <p:blipFill>
          <a:blip r:embed="rId6" cstate="email"/>
          <a:stretch>
            <a:fillRect/>
          </a:stretch>
        </p:blipFill>
        <p:spPr>
          <a:xfrm rot="840000">
            <a:off x="5545659" y="910253"/>
            <a:ext cx="961155" cy="961155"/>
          </a:xfrm>
          <a:prstGeom prst="rect">
            <a:avLst/>
          </a:prstGeom>
        </p:spPr>
      </p:pic>
      <p:pic>
        <p:nvPicPr>
          <p:cNvPr id="4" name="图片 3" descr="微信截图_20211013135334"/>
          <p:cNvPicPr>
            <a:picLocks noChangeAspect="1"/>
          </p:cNvPicPr>
          <p:nvPr/>
        </p:nvPicPr>
        <p:blipFill>
          <a:blip r:embed="rId7"/>
          <a:stretch>
            <a:fillRect/>
          </a:stretch>
        </p:blipFill>
        <p:spPr>
          <a:xfrm>
            <a:off x="9159081" y="4480719"/>
            <a:ext cx="3774440" cy="3032760"/>
          </a:xfrm>
          <a:prstGeom prst="rect">
            <a:avLst/>
          </a:prstGeom>
        </p:spPr>
      </p:pic>
      <p:sp>
        <p:nvSpPr>
          <p:cNvPr id="12" name="TextBox 8"/>
          <p:cNvSpPr txBox="1">
            <a:spLocks noChangeArrowheads="1"/>
          </p:cNvSpPr>
          <p:nvPr/>
        </p:nvSpPr>
        <p:spPr bwMode="auto">
          <a:xfrm>
            <a:off x="1138527" y="1280319"/>
            <a:ext cx="4555477" cy="76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r>
              <a:rPr lang="en-US" altLang="en-US" sz="4400" b="1" u="sng" dirty="0" err="1">
                <a:latin typeface="Times New Roman" panose="02020603050405020304" pitchFamily="18" charset="0"/>
                <a:cs typeface="Times New Roman" panose="02020603050405020304" pitchFamily="18" charset="0"/>
              </a:rPr>
              <a:t>Quả</a:t>
            </a:r>
            <a:r>
              <a:rPr lang="en-US" altLang="en-US" sz="4400" b="1" u="sng" dirty="0">
                <a:latin typeface="Times New Roman" panose="02020603050405020304" pitchFamily="18" charset="0"/>
                <a:cs typeface="Times New Roman" panose="02020603050405020304" pitchFamily="18" charset="0"/>
              </a:rPr>
              <a:t> </a:t>
            </a:r>
            <a:r>
              <a:rPr lang="en-US" altLang="en-US" sz="4400" b="1" u="sng" dirty="0" err="1">
                <a:latin typeface="Times New Roman" panose="02020603050405020304" pitchFamily="18" charset="0"/>
                <a:cs typeface="Times New Roman" panose="02020603050405020304" pitchFamily="18" charset="0"/>
              </a:rPr>
              <a:t>cầu</a:t>
            </a:r>
            <a:r>
              <a:rPr lang="en-US" altLang="en-US" sz="4400" b="1" u="sng" dirty="0">
                <a:latin typeface="Times New Roman" panose="02020603050405020304" pitchFamily="18" charset="0"/>
                <a:cs typeface="Times New Roman" panose="02020603050405020304" pitchFamily="18" charset="0"/>
              </a:rPr>
              <a:t> </a:t>
            </a:r>
            <a:r>
              <a:rPr lang="en-US" altLang="en-US" sz="4400" b="1" u="sng" dirty="0" err="1">
                <a:latin typeface="Times New Roman" panose="02020603050405020304" pitchFamily="18" charset="0"/>
                <a:cs typeface="Times New Roman" panose="02020603050405020304" pitchFamily="18" charset="0"/>
              </a:rPr>
              <a:t>giấy</a:t>
            </a:r>
            <a:r>
              <a:rPr lang="en-US" altLang="en-US" sz="4400" b="1" u="sng" dirty="0">
                <a:latin typeface="Times New Roman" panose="02020603050405020304" pitchFamily="18" charset="0"/>
                <a:cs typeface="Times New Roman" panose="02020603050405020304" pitchFamily="18" charset="0"/>
              </a:rPr>
              <a:t>:</a:t>
            </a:r>
            <a:endParaRPr lang="en-US" altLang="en-US" sz="4400" dirty="0">
              <a:latin typeface="Times New Roman" panose="02020603050405020304" pitchFamily="18" charset="0"/>
              <a:cs typeface="Times New Roman" panose="02020603050405020304" pitchFamily="18" charset="0"/>
            </a:endParaRPr>
          </a:p>
        </p:txBody>
      </p:sp>
      <p:pic>
        <p:nvPicPr>
          <p:cNvPr id="5" name="Content Placeholder 4"/>
          <p:cNvPicPr>
            <a:picLocks noGrp="1" noChangeAspect="1"/>
          </p:cNvPicPr>
          <p:nvPr>
            <p:ph/>
          </p:nvPr>
        </p:nvPicPr>
        <p:blipFill>
          <a:blip r:embed="rId8">
            <a:extLst>
              <a:ext uri="{28A0092B-C50C-407E-A947-70E740481C1C}">
                <a14:useLocalDpi xmlns:a14="http://schemas.microsoft.com/office/drawing/2010/main" val="0"/>
              </a:ext>
            </a:extLst>
          </a:blip>
          <a:stretch>
            <a:fillRect/>
          </a:stretch>
        </p:blipFill>
        <p:spPr>
          <a:xfrm>
            <a:off x="7406481" y="432375"/>
            <a:ext cx="4349115" cy="4497070"/>
          </a:xfrm>
          <a:prstGeom prst="rect">
            <a:avLst/>
          </a:prstGeom>
          <a:ln w="190500" cap="sq">
            <a:solidFill>
              <a:schemeClr val="accent1"/>
            </a:solidFill>
            <a:prstDash val="solid"/>
            <a:miter lim="800000"/>
            <a:headEnd/>
            <a:tailEnd/>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29" name="TextBox 8"/>
          <p:cNvSpPr txBox="1">
            <a:spLocks noChangeArrowheads="1"/>
          </p:cNvSpPr>
          <p:nvPr/>
        </p:nvSpPr>
        <p:spPr bwMode="auto">
          <a:xfrm>
            <a:off x="853237" y="2194719"/>
            <a:ext cx="6535508" cy="3170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r>
              <a:rPr lang="en-US" altLang="en-US" sz="4000" b="1" dirty="0" err="1">
                <a:latin typeface="Times New Roman" panose="02020603050405020304" pitchFamily="18" charset="0"/>
                <a:cs typeface="Times New Roman" panose="02020603050405020304" pitchFamily="18" charset="0"/>
              </a:rPr>
              <a:t>Đồ</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chơi</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gồm</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một</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đế</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nhỏ</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hình</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tròn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trên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mặt</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cắm</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lông</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chim</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hoặc</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một</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túm</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giấy</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mỏng</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dùng</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để</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đá</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chuyền</a:t>
            </a:r>
            <a:r>
              <a:rPr lang="en-US" altLang="en-US" sz="4000" b="1" dirty="0">
                <a:latin typeface="Times New Roman" panose="02020603050405020304" pitchFamily="18" charset="0"/>
                <a:cs typeface="Times New Roman" panose="02020603050405020304" pitchFamily="18" charset="0"/>
              </a:rPr>
              <a:t> qua </a:t>
            </a:r>
            <a:r>
              <a:rPr lang="en-US" altLang="en-US" sz="4000" b="1" dirty="0" err="1">
                <a:latin typeface="Times New Roman" panose="02020603050405020304" pitchFamily="18" charset="0"/>
                <a:cs typeface="Times New Roman" panose="02020603050405020304" pitchFamily="18" charset="0"/>
              </a:rPr>
              <a:t>chuyền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lại</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cho</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nhau</a:t>
            </a:r>
            <a:endParaRPr lang="en-US" altLang="en-US" sz="40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down)">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29"/>
                                        </p:tgtEl>
                                        <p:attrNameLst>
                                          <p:attrName>style.visibility</p:attrName>
                                        </p:attrNameLst>
                                      </p:cBhvr>
                                      <p:to>
                                        <p:strVal val="visible"/>
                                      </p:to>
                                    </p:set>
                                    <p:animEffect transition="in" filter="wipe(down)">
                                      <p:cBhvr>
                                        <p:cTn id="17" dur="500"/>
                                        <p:tgtEl>
                                          <p:spTgt spid="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3108823" y="-929623"/>
            <a:ext cx="15625531" cy="6007063"/>
            <a:chOff x="-2833" y="4575"/>
            <a:chExt cx="24857" cy="9556"/>
          </a:xfrm>
        </p:grpSpPr>
        <p:pic>
          <p:nvPicPr>
            <p:cNvPr id="8" name="Google Shape;7152;p41"/>
            <p:cNvPicPr preferRelativeResize="0"/>
            <p:nvPr/>
          </p:nvPicPr>
          <p:blipFill>
            <a:blip r:embed="rId4">
              <a:alphaModFix amt="35000"/>
              <a:grayscl/>
            </a:blip>
            <a:stretch>
              <a:fillRect/>
            </a:stretch>
          </p:blipFill>
          <p:spPr>
            <a:xfrm flipH="1" flipV="1">
              <a:off x="-2833" y="4575"/>
              <a:ext cx="14120" cy="7469"/>
            </a:xfrm>
            <a:prstGeom prst="rect">
              <a:avLst/>
            </a:prstGeom>
            <a:noFill/>
            <a:ln>
              <a:noFill/>
            </a:ln>
          </p:spPr>
        </p:pic>
        <p:pic>
          <p:nvPicPr>
            <p:cNvPr id="12" name="Google Shape;9712;p77"/>
            <p:cNvPicPr preferRelativeResize="0"/>
            <p:nvPr/>
          </p:nvPicPr>
          <p:blipFill>
            <a:blip r:embed="rId5">
              <a:alphaModFix amt="58999"/>
            </a:blip>
            <a:stretch>
              <a:fillRect/>
            </a:stretch>
          </p:blipFill>
          <p:spPr>
            <a:xfrm>
              <a:off x="9048" y="4575"/>
              <a:ext cx="12976" cy="9556"/>
            </a:xfrm>
            <a:prstGeom prst="rect">
              <a:avLst/>
            </a:prstGeom>
            <a:noFill/>
            <a:ln>
              <a:noFill/>
            </a:ln>
          </p:spPr>
        </p:pic>
      </p:grpSp>
      <p:grpSp>
        <p:nvGrpSpPr>
          <p:cNvPr id="30" name="组合 29"/>
          <p:cNvGrpSpPr/>
          <p:nvPr/>
        </p:nvGrpSpPr>
        <p:grpSpPr>
          <a:xfrm>
            <a:off x="635" y="-826135"/>
            <a:ext cx="10069195" cy="952500"/>
            <a:chOff x="4950" y="1368"/>
            <a:chExt cx="11069" cy="1805"/>
          </a:xfrm>
        </p:grpSpPr>
        <p:grpSp>
          <p:nvGrpSpPr>
            <p:cNvPr id="7256" name="Google Shape;7256;p43"/>
            <p:cNvGrpSpPr/>
            <p:nvPr/>
          </p:nvGrpSpPr>
          <p:grpSpPr>
            <a:xfrm>
              <a:off x="5757" y="2689"/>
              <a:ext cx="7502" cy="484"/>
              <a:chOff x="3962000" y="4022389"/>
              <a:chExt cx="2324125" cy="207111"/>
            </a:xfrm>
          </p:grpSpPr>
          <p:sp>
            <p:nvSpPr>
              <p:cNvPr id="7257" name="Google Shape;7257;p43"/>
              <p:cNvSpPr/>
              <p:nvPr/>
            </p:nvSpPr>
            <p:spPr>
              <a:xfrm>
                <a:off x="3962000" y="4060525"/>
                <a:ext cx="1117875" cy="168975"/>
              </a:xfrm>
              <a:custGeom>
                <a:avLst/>
                <a:gdLst/>
                <a:ahLst/>
                <a:cxnLst/>
                <a:rect l="l" t="t" r="r" b="b"/>
                <a:pathLst>
                  <a:path w="44715" h="6759" extrusionOk="0">
                    <a:moveTo>
                      <a:pt x="9249" y="189"/>
                    </a:moveTo>
                    <a:lnTo>
                      <a:pt x="9605" y="168"/>
                    </a:lnTo>
                    <a:cubicBezTo>
                      <a:pt x="9730" y="377"/>
                      <a:pt x="10023" y="377"/>
                      <a:pt x="10128" y="168"/>
                    </a:cubicBezTo>
                    <a:lnTo>
                      <a:pt x="11048" y="168"/>
                    </a:lnTo>
                    <a:cubicBezTo>
                      <a:pt x="11174" y="377"/>
                      <a:pt x="11404" y="356"/>
                      <a:pt x="11572" y="440"/>
                    </a:cubicBezTo>
                    <a:cubicBezTo>
                      <a:pt x="11969" y="607"/>
                      <a:pt x="12199" y="440"/>
                      <a:pt x="12262" y="42"/>
                    </a:cubicBezTo>
                    <a:lnTo>
                      <a:pt x="12618" y="42"/>
                    </a:lnTo>
                    <a:cubicBezTo>
                      <a:pt x="13078" y="838"/>
                      <a:pt x="13517" y="838"/>
                      <a:pt x="14041" y="42"/>
                    </a:cubicBezTo>
                    <a:cubicBezTo>
                      <a:pt x="14229" y="1"/>
                      <a:pt x="14396" y="1"/>
                      <a:pt x="14564" y="63"/>
                    </a:cubicBezTo>
                    <a:cubicBezTo>
                      <a:pt x="14606" y="210"/>
                      <a:pt x="14731" y="314"/>
                      <a:pt x="14878" y="335"/>
                    </a:cubicBezTo>
                    <a:cubicBezTo>
                      <a:pt x="15422" y="461"/>
                      <a:pt x="16007" y="398"/>
                      <a:pt x="16510" y="168"/>
                    </a:cubicBezTo>
                    <a:cubicBezTo>
                      <a:pt x="16865" y="147"/>
                      <a:pt x="17221" y="168"/>
                      <a:pt x="17577" y="231"/>
                    </a:cubicBezTo>
                    <a:cubicBezTo>
                      <a:pt x="17807" y="607"/>
                      <a:pt x="18372" y="628"/>
                      <a:pt x="18455" y="1193"/>
                    </a:cubicBezTo>
                    <a:cubicBezTo>
                      <a:pt x="18623" y="900"/>
                      <a:pt x="18790" y="628"/>
                      <a:pt x="18979" y="356"/>
                    </a:cubicBezTo>
                    <a:cubicBezTo>
                      <a:pt x="19292" y="294"/>
                      <a:pt x="19606" y="314"/>
                      <a:pt x="19920" y="419"/>
                    </a:cubicBezTo>
                    <a:cubicBezTo>
                      <a:pt x="20108" y="566"/>
                      <a:pt x="20339" y="712"/>
                      <a:pt x="20569" y="817"/>
                    </a:cubicBezTo>
                    <a:cubicBezTo>
                      <a:pt x="20924" y="900"/>
                      <a:pt x="21301" y="963"/>
                      <a:pt x="21301" y="398"/>
                    </a:cubicBezTo>
                    <a:cubicBezTo>
                      <a:pt x="21887" y="294"/>
                      <a:pt x="22494" y="294"/>
                      <a:pt x="23059" y="398"/>
                    </a:cubicBezTo>
                    <a:cubicBezTo>
                      <a:pt x="23059" y="858"/>
                      <a:pt x="23414" y="1130"/>
                      <a:pt x="23561" y="1507"/>
                    </a:cubicBezTo>
                    <a:cubicBezTo>
                      <a:pt x="23833" y="1361"/>
                      <a:pt x="23833" y="1130"/>
                      <a:pt x="23896" y="963"/>
                    </a:cubicBezTo>
                    <a:cubicBezTo>
                      <a:pt x="23937" y="754"/>
                      <a:pt x="23958" y="566"/>
                      <a:pt x="23958" y="356"/>
                    </a:cubicBezTo>
                    <a:cubicBezTo>
                      <a:pt x="24314" y="294"/>
                      <a:pt x="24670" y="314"/>
                      <a:pt x="25005" y="398"/>
                    </a:cubicBezTo>
                    <a:cubicBezTo>
                      <a:pt x="25025" y="545"/>
                      <a:pt x="25005" y="796"/>
                      <a:pt x="25214" y="796"/>
                    </a:cubicBezTo>
                    <a:cubicBezTo>
                      <a:pt x="25549" y="796"/>
                      <a:pt x="25946" y="796"/>
                      <a:pt x="26072" y="335"/>
                    </a:cubicBezTo>
                    <a:lnTo>
                      <a:pt x="28206" y="356"/>
                    </a:lnTo>
                    <a:cubicBezTo>
                      <a:pt x="28248" y="628"/>
                      <a:pt x="28436" y="670"/>
                      <a:pt x="28666" y="670"/>
                    </a:cubicBezTo>
                    <a:cubicBezTo>
                      <a:pt x="29336" y="712"/>
                      <a:pt x="30005" y="607"/>
                      <a:pt x="30696" y="733"/>
                    </a:cubicBezTo>
                    <a:cubicBezTo>
                      <a:pt x="30947" y="796"/>
                      <a:pt x="31031" y="566"/>
                      <a:pt x="31051" y="335"/>
                    </a:cubicBezTo>
                    <a:cubicBezTo>
                      <a:pt x="31282" y="294"/>
                      <a:pt x="31533" y="314"/>
                      <a:pt x="31742" y="419"/>
                    </a:cubicBezTo>
                    <a:cubicBezTo>
                      <a:pt x="31805" y="586"/>
                      <a:pt x="31972" y="691"/>
                      <a:pt x="32139" y="670"/>
                    </a:cubicBezTo>
                    <a:lnTo>
                      <a:pt x="32997" y="670"/>
                    </a:lnTo>
                    <a:cubicBezTo>
                      <a:pt x="32997" y="900"/>
                      <a:pt x="32997" y="1151"/>
                      <a:pt x="33311" y="1193"/>
                    </a:cubicBezTo>
                    <a:cubicBezTo>
                      <a:pt x="33520" y="1235"/>
                      <a:pt x="33709" y="1130"/>
                      <a:pt x="33813" y="942"/>
                    </a:cubicBezTo>
                    <a:cubicBezTo>
                      <a:pt x="33855" y="817"/>
                      <a:pt x="33876" y="670"/>
                      <a:pt x="33876" y="545"/>
                    </a:cubicBezTo>
                    <a:cubicBezTo>
                      <a:pt x="34169" y="503"/>
                      <a:pt x="34483" y="524"/>
                      <a:pt x="34755" y="607"/>
                    </a:cubicBezTo>
                    <a:cubicBezTo>
                      <a:pt x="34755" y="712"/>
                      <a:pt x="34839" y="817"/>
                      <a:pt x="34943" y="858"/>
                    </a:cubicBezTo>
                    <a:cubicBezTo>
                      <a:pt x="34880" y="1193"/>
                      <a:pt x="35173" y="1507"/>
                      <a:pt x="35006" y="1863"/>
                    </a:cubicBezTo>
                    <a:cubicBezTo>
                      <a:pt x="34943" y="2009"/>
                      <a:pt x="35069" y="2156"/>
                      <a:pt x="35215" y="2198"/>
                    </a:cubicBezTo>
                    <a:cubicBezTo>
                      <a:pt x="35383" y="2239"/>
                      <a:pt x="35571" y="2198"/>
                      <a:pt x="35676" y="2051"/>
                    </a:cubicBezTo>
                    <a:cubicBezTo>
                      <a:pt x="35822" y="1947"/>
                      <a:pt x="35759" y="1821"/>
                      <a:pt x="35676" y="1674"/>
                    </a:cubicBezTo>
                    <a:cubicBezTo>
                      <a:pt x="35424" y="1256"/>
                      <a:pt x="35550" y="984"/>
                      <a:pt x="36010" y="858"/>
                    </a:cubicBezTo>
                    <a:cubicBezTo>
                      <a:pt x="36261" y="879"/>
                      <a:pt x="36533" y="775"/>
                      <a:pt x="36722" y="1026"/>
                    </a:cubicBezTo>
                    <a:cubicBezTo>
                      <a:pt x="36408" y="1172"/>
                      <a:pt x="36345" y="1444"/>
                      <a:pt x="36366" y="1737"/>
                    </a:cubicBezTo>
                    <a:lnTo>
                      <a:pt x="36303" y="1779"/>
                    </a:lnTo>
                    <a:lnTo>
                      <a:pt x="36324" y="1821"/>
                    </a:lnTo>
                    <a:lnTo>
                      <a:pt x="36366" y="1737"/>
                    </a:lnTo>
                    <a:cubicBezTo>
                      <a:pt x="36638" y="1695"/>
                      <a:pt x="36889" y="2051"/>
                      <a:pt x="37182" y="1800"/>
                    </a:cubicBezTo>
                    <a:cubicBezTo>
                      <a:pt x="37119" y="1528"/>
                      <a:pt x="36826" y="1340"/>
                      <a:pt x="36910" y="1026"/>
                    </a:cubicBezTo>
                    <a:cubicBezTo>
                      <a:pt x="37224" y="1005"/>
                      <a:pt x="37517" y="879"/>
                      <a:pt x="37789" y="691"/>
                    </a:cubicBezTo>
                    <a:lnTo>
                      <a:pt x="38145" y="691"/>
                    </a:lnTo>
                    <a:lnTo>
                      <a:pt x="38312" y="858"/>
                    </a:lnTo>
                    <a:cubicBezTo>
                      <a:pt x="38626" y="1172"/>
                      <a:pt x="38689" y="1633"/>
                      <a:pt x="38919" y="2030"/>
                    </a:cubicBezTo>
                    <a:cubicBezTo>
                      <a:pt x="38856" y="1444"/>
                      <a:pt x="39421" y="1277"/>
                      <a:pt x="39567" y="858"/>
                    </a:cubicBezTo>
                    <a:lnTo>
                      <a:pt x="39923" y="858"/>
                    </a:lnTo>
                    <a:cubicBezTo>
                      <a:pt x="39965" y="1382"/>
                      <a:pt x="40676" y="1298"/>
                      <a:pt x="40739" y="1821"/>
                    </a:cubicBezTo>
                    <a:cubicBezTo>
                      <a:pt x="40781" y="1821"/>
                      <a:pt x="40844" y="1821"/>
                      <a:pt x="40886" y="1821"/>
                    </a:cubicBezTo>
                    <a:cubicBezTo>
                      <a:pt x="41534" y="1800"/>
                      <a:pt x="42141" y="1528"/>
                      <a:pt x="42580" y="1026"/>
                    </a:cubicBezTo>
                    <a:lnTo>
                      <a:pt x="42580" y="1026"/>
                    </a:lnTo>
                    <a:cubicBezTo>
                      <a:pt x="42873" y="1068"/>
                      <a:pt x="43145" y="1110"/>
                      <a:pt x="43438" y="1151"/>
                    </a:cubicBezTo>
                    <a:cubicBezTo>
                      <a:pt x="43522" y="1151"/>
                      <a:pt x="43606" y="1172"/>
                      <a:pt x="43606" y="1277"/>
                    </a:cubicBezTo>
                    <a:cubicBezTo>
                      <a:pt x="43606" y="1361"/>
                      <a:pt x="43564" y="1444"/>
                      <a:pt x="43501" y="1486"/>
                    </a:cubicBezTo>
                    <a:cubicBezTo>
                      <a:pt x="43417" y="1549"/>
                      <a:pt x="43292" y="1591"/>
                      <a:pt x="43187" y="1612"/>
                    </a:cubicBezTo>
                    <a:cubicBezTo>
                      <a:pt x="42706" y="1716"/>
                      <a:pt x="42476" y="1947"/>
                      <a:pt x="42706" y="2470"/>
                    </a:cubicBezTo>
                    <a:cubicBezTo>
                      <a:pt x="42748" y="2574"/>
                      <a:pt x="42580" y="2721"/>
                      <a:pt x="42727" y="2888"/>
                    </a:cubicBezTo>
                    <a:cubicBezTo>
                      <a:pt x="42978" y="2867"/>
                      <a:pt x="43145" y="2532"/>
                      <a:pt x="43459" y="2637"/>
                    </a:cubicBezTo>
                    <a:cubicBezTo>
                      <a:pt x="43501" y="3014"/>
                      <a:pt x="43836" y="3035"/>
                      <a:pt x="44087" y="3181"/>
                    </a:cubicBezTo>
                    <a:cubicBezTo>
                      <a:pt x="44317" y="3327"/>
                      <a:pt x="44715" y="3474"/>
                      <a:pt x="44610" y="3976"/>
                    </a:cubicBezTo>
                    <a:cubicBezTo>
                      <a:pt x="44422" y="4687"/>
                      <a:pt x="44338" y="4813"/>
                      <a:pt x="43606" y="4750"/>
                    </a:cubicBezTo>
                    <a:cubicBezTo>
                      <a:pt x="43229" y="4708"/>
                      <a:pt x="42852" y="4646"/>
                      <a:pt x="42497" y="4520"/>
                    </a:cubicBezTo>
                    <a:cubicBezTo>
                      <a:pt x="41848" y="4311"/>
                      <a:pt x="41158" y="4436"/>
                      <a:pt x="40614" y="4813"/>
                    </a:cubicBezTo>
                    <a:cubicBezTo>
                      <a:pt x="40132" y="5232"/>
                      <a:pt x="40090" y="5232"/>
                      <a:pt x="39693" y="4667"/>
                    </a:cubicBezTo>
                    <a:cubicBezTo>
                      <a:pt x="39609" y="4520"/>
                      <a:pt x="39526" y="4248"/>
                      <a:pt x="39358" y="4311"/>
                    </a:cubicBezTo>
                    <a:cubicBezTo>
                      <a:pt x="38730" y="4604"/>
                      <a:pt x="38437" y="4206"/>
                      <a:pt x="38186" y="3683"/>
                    </a:cubicBezTo>
                    <a:cubicBezTo>
                      <a:pt x="37747" y="4018"/>
                      <a:pt x="37391" y="4415"/>
                      <a:pt x="36826" y="4102"/>
                    </a:cubicBezTo>
                    <a:cubicBezTo>
                      <a:pt x="36826" y="4708"/>
                      <a:pt x="36826" y="4708"/>
                      <a:pt x="36387" y="5294"/>
                    </a:cubicBezTo>
                    <a:cubicBezTo>
                      <a:pt x="36324" y="5378"/>
                      <a:pt x="36261" y="5483"/>
                      <a:pt x="36199" y="5587"/>
                    </a:cubicBezTo>
                    <a:cubicBezTo>
                      <a:pt x="35843" y="6048"/>
                      <a:pt x="35822" y="6027"/>
                      <a:pt x="35383" y="5692"/>
                    </a:cubicBezTo>
                    <a:cubicBezTo>
                      <a:pt x="35215" y="5566"/>
                      <a:pt x="35173" y="5399"/>
                      <a:pt x="35069" y="5273"/>
                    </a:cubicBezTo>
                    <a:cubicBezTo>
                      <a:pt x="34818" y="5001"/>
                      <a:pt x="34336" y="5106"/>
                      <a:pt x="34253" y="5483"/>
                    </a:cubicBezTo>
                    <a:cubicBezTo>
                      <a:pt x="34044" y="6089"/>
                      <a:pt x="33813" y="6131"/>
                      <a:pt x="33248" y="5817"/>
                    </a:cubicBezTo>
                    <a:cubicBezTo>
                      <a:pt x="32914" y="5629"/>
                      <a:pt x="32851" y="5252"/>
                      <a:pt x="32558" y="5043"/>
                    </a:cubicBezTo>
                    <a:cubicBezTo>
                      <a:pt x="32453" y="4960"/>
                      <a:pt x="32391" y="4771"/>
                      <a:pt x="32202" y="4897"/>
                    </a:cubicBezTo>
                    <a:cubicBezTo>
                      <a:pt x="32098" y="4980"/>
                      <a:pt x="32160" y="5106"/>
                      <a:pt x="32202" y="5232"/>
                    </a:cubicBezTo>
                    <a:cubicBezTo>
                      <a:pt x="32411" y="5817"/>
                      <a:pt x="32391" y="5817"/>
                      <a:pt x="31847" y="6068"/>
                    </a:cubicBezTo>
                    <a:cubicBezTo>
                      <a:pt x="31637" y="6173"/>
                      <a:pt x="31428" y="6278"/>
                      <a:pt x="31240" y="6424"/>
                    </a:cubicBezTo>
                    <a:cubicBezTo>
                      <a:pt x="31031" y="6550"/>
                      <a:pt x="30717" y="6633"/>
                      <a:pt x="30570" y="6487"/>
                    </a:cubicBezTo>
                    <a:cubicBezTo>
                      <a:pt x="30131" y="6110"/>
                      <a:pt x="29901" y="6424"/>
                      <a:pt x="29650" y="6696"/>
                    </a:cubicBezTo>
                    <a:cubicBezTo>
                      <a:pt x="28875" y="6759"/>
                      <a:pt x="28101" y="6717"/>
                      <a:pt x="27327" y="6612"/>
                    </a:cubicBezTo>
                    <a:cubicBezTo>
                      <a:pt x="27285" y="6550"/>
                      <a:pt x="27243" y="6445"/>
                      <a:pt x="27181" y="6424"/>
                    </a:cubicBezTo>
                    <a:cubicBezTo>
                      <a:pt x="27034" y="6403"/>
                      <a:pt x="26992" y="6529"/>
                      <a:pt x="26971" y="6633"/>
                    </a:cubicBezTo>
                    <a:cubicBezTo>
                      <a:pt x="26804" y="6696"/>
                      <a:pt x="26616" y="6675"/>
                      <a:pt x="26448" y="6592"/>
                    </a:cubicBezTo>
                    <a:cubicBezTo>
                      <a:pt x="26302" y="5964"/>
                      <a:pt x="26218" y="5880"/>
                      <a:pt x="25758" y="6110"/>
                    </a:cubicBezTo>
                    <a:cubicBezTo>
                      <a:pt x="25507" y="6236"/>
                      <a:pt x="25297" y="6424"/>
                      <a:pt x="25025" y="6320"/>
                    </a:cubicBezTo>
                    <a:cubicBezTo>
                      <a:pt x="24481" y="6131"/>
                      <a:pt x="23833" y="6257"/>
                      <a:pt x="23372" y="5817"/>
                    </a:cubicBezTo>
                    <a:cubicBezTo>
                      <a:pt x="23268" y="5692"/>
                      <a:pt x="23100" y="5671"/>
                      <a:pt x="22954" y="5713"/>
                    </a:cubicBezTo>
                    <a:cubicBezTo>
                      <a:pt x="22536" y="5943"/>
                      <a:pt x="22410" y="5692"/>
                      <a:pt x="22284" y="5336"/>
                    </a:cubicBezTo>
                    <a:cubicBezTo>
                      <a:pt x="22222" y="5169"/>
                      <a:pt x="22264" y="4897"/>
                      <a:pt x="21887" y="4855"/>
                    </a:cubicBezTo>
                    <a:cubicBezTo>
                      <a:pt x="21971" y="5629"/>
                      <a:pt x="21510" y="5985"/>
                      <a:pt x="20883" y="6257"/>
                    </a:cubicBezTo>
                    <a:cubicBezTo>
                      <a:pt x="20820" y="6278"/>
                      <a:pt x="20799" y="6403"/>
                      <a:pt x="20757" y="6487"/>
                    </a:cubicBezTo>
                    <a:lnTo>
                      <a:pt x="20422" y="6487"/>
                    </a:lnTo>
                    <a:cubicBezTo>
                      <a:pt x="20150" y="6110"/>
                      <a:pt x="20108" y="6110"/>
                      <a:pt x="19899" y="6508"/>
                    </a:cubicBezTo>
                    <a:cubicBezTo>
                      <a:pt x="19418" y="6571"/>
                      <a:pt x="18937" y="6571"/>
                      <a:pt x="18476" y="6508"/>
                    </a:cubicBezTo>
                    <a:cubicBezTo>
                      <a:pt x="18455" y="6445"/>
                      <a:pt x="18435" y="6340"/>
                      <a:pt x="18414" y="6340"/>
                    </a:cubicBezTo>
                    <a:cubicBezTo>
                      <a:pt x="17598" y="6215"/>
                      <a:pt x="16823" y="5880"/>
                      <a:pt x="16154" y="5399"/>
                    </a:cubicBezTo>
                    <a:cubicBezTo>
                      <a:pt x="15986" y="5273"/>
                      <a:pt x="15735" y="5315"/>
                      <a:pt x="15589" y="5462"/>
                    </a:cubicBezTo>
                    <a:cubicBezTo>
                      <a:pt x="15422" y="5629"/>
                      <a:pt x="15275" y="5796"/>
                      <a:pt x="15108" y="5985"/>
                    </a:cubicBezTo>
                    <a:cubicBezTo>
                      <a:pt x="14940" y="6027"/>
                      <a:pt x="14752" y="6027"/>
                      <a:pt x="14564" y="5985"/>
                    </a:cubicBezTo>
                    <a:cubicBezTo>
                      <a:pt x="14208" y="5566"/>
                      <a:pt x="14041" y="5566"/>
                      <a:pt x="13685" y="5985"/>
                    </a:cubicBezTo>
                    <a:cubicBezTo>
                      <a:pt x="13497" y="6027"/>
                      <a:pt x="13329" y="6006"/>
                      <a:pt x="13162" y="5922"/>
                    </a:cubicBezTo>
                    <a:cubicBezTo>
                      <a:pt x="13036" y="5608"/>
                      <a:pt x="12848" y="5608"/>
                      <a:pt x="12639" y="5838"/>
                    </a:cubicBezTo>
                    <a:lnTo>
                      <a:pt x="11551" y="5817"/>
                    </a:lnTo>
                    <a:cubicBezTo>
                      <a:pt x="11446" y="5629"/>
                      <a:pt x="11153" y="5629"/>
                      <a:pt x="11028" y="5817"/>
                    </a:cubicBezTo>
                    <a:cubicBezTo>
                      <a:pt x="10797" y="5859"/>
                      <a:pt x="10546" y="5859"/>
                      <a:pt x="10316" y="5817"/>
                    </a:cubicBezTo>
                    <a:cubicBezTo>
                      <a:pt x="10002" y="5399"/>
                      <a:pt x="9835" y="5378"/>
                      <a:pt x="9437" y="5755"/>
                    </a:cubicBezTo>
                    <a:cubicBezTo>
                      <a:pt x="8663" y="5922"/>
                      <a:pt x="7889" y="5817"/>
                      <a:pt x="7115" y="5817"/>
                    </a:cubicBezTo>
                    <a:cubicBezTo>
                      <a:pt x="6906" y="5608"/>
                      <a:pt x="6717" y="5608"/>
                      <a:pt x="6592" y="5901"/>
                    </a:cubicBezTo>
                    <a:cubicBezTo>
                      <a:pt x="6362" y="6006"/>
                      <a:pt x="6131" y="6027"/>
                      <a:pt x="5880" y="6006"/>
                    </a:cubicBezTo>
                    <a:cubicBezTo>
                      <a:pt x="5462" y="5587"/>
                      <a:pt x="4771" y="5524"/>
                      <a:pt x="4269" y="5880"/>
                    </a:cubicBezTo>
                    <a:cubicBezTo>
                      <a:pt x="3516" y="5796"/>
                      <a:pt x="2805" y="5504"/>
                      <a:pt x="2072" y="5315"/>
                    </a:cubicBezTo>
                    <a:cubicBezTo>
                      <a:pt x="1110" y="5085"/>
                      <a:pt x="670" y="4290"/>
                      <a:pt x="377" y="3432"/>
                    </a:cubicBezTo>
                    <a:cubicBezTo>
                      <a:pt x="210" y="2909"/>
                      <a:pt x="1" y="2407"/>
                      <a:pt x="210" y="1821"/>
                    </a:cubicBezTo>
                    <a:cubicBezTo>
                      <a:pt x="482" y="1026"/>
                      <a:pt x="984" y="586"/>
                      <a:pt x="1800" y="524"/>
                    </a:cubicBezTo>
                    <a:cubicBezTo>
                      <a:pt x="2219" y="503"/>
                      <a:pt x="2637" y="524"/>
                      <a:pt x="3035" y="503"/>
                    </a:cubicBezTo>
                    <a:cubicBezTo>
                      <a:pt x="3453" y="1319"/>
                      <a:pt x="4144" y="545"/>
                      <a:pt x="4667" y="796"/>
                    </a:cubicBezTo>
                    <a:cubicBezTo>
                      <a:pt x="4834" y="879"/>
                      <a:pt x="5022" y="817"/>
                      <a:pt x="5106" y="649"/>
                    </a:cubicBezTo>
                    <a:cubicBezTo>
                      <a:pt x="5127" y="566"/>
                      <a:pt x="5169" y="482"/>
                      <a:pt x="5190" y="398"/>
                    </a:cubicBezTo>
                    <a:cubicBezTo>
                      <a:pt x="5357" y="356"/>
                      <a:pt x="5525" y="356"/>
                      <a:pt x="5713" y="398"/>
                    </a:cubicBezTo>
                    <a:cubicBezTo>
                      <a:pt x="5713" y="628"/>
                      <a:pt x="5943" y="775"/>
                      <a:pt x="6152" y="691"/>
                    </a:cubicBezTo>
                    <a:cubicBezTo>
                      <a:pt x="6550" y="566"/>
                      <a:pt x="6947" y="503"/>
                      <a:pt x="7366" y="524"/>
                    </a:cubicBezTo>
                    <a:cubicBezTo>
                      <a:pt x="7533" y="524"/>
                      <a:pt x="7617" y="398"/>
                      <a:pt x="7659" y="252"/>
                    </a:cubicBezTo>
                    <a:cubicBezTo>
                      <a:pt x="7952" y="189"/>
                      <a:pt x="8245" y="168"/>
                      <a:pt x="8538" y="231"/>
                    </a:cubicBezTo>
                    <a:cubicBezTo>
                      <a:pt x="8852" y="628"/>
                      <a:pt x="8956" y="628"/>
                      <a:pt x="9249" y="189"/>
                    </a:cubicBezTo>
                    <a:close/>
                    <a:moveTo>
                      <a:pt x="40216" y="3181"/>
                    </a:moveTo>
                    <a:cubicBezTo>
                      <a:pt x="40237" y="3014"/>
                      <a:pt x="40132" y="2930"/>
                      <a:pt x="39986" y="2867"/>
                    </a:cubicBezTo>
                    <a:cubicBezTo>
                      <a:pt x="39860" y="2783"/>
                      <a:pt x="39672" y="2846"/>
                      <a:pt x="39630" y="2993"/>
                    </a:cubicBezTo>
                    <a:cubicBezTo>
                      <a:pt x="39567" y="3139"/>
                      <a:pt x="39672" y="3307"/>
                      <a:pt x="39818" y="3327"/>
                    </a:cubicBezTo>
                    <a:cubicBezTo>
                      <a:pt x="39965" y="3348"/>
                      <a:pt x="40111" y="3348"/>
                      <a:pt x="40216" y="3181"/>
                    </a:cubicBezTo>
                    <a:close/>
                    <a:moveTo>
                      <a:pt x="30654" y="1089"/>
                    </a:moveTo>
                    <a:cubicBezTo>
                      <a:pt x="30633" y="1151"/>
                      <a:pt x="30591" y="1214"/>
                      <a:pt x="30612" y="1235"/>
                    </a:cubicBezTo>
                    <a:cubicBezTo>
                      <a:pt x="30612" y="1277"/>
                      <a:pt x="30696" y="1298"/>
                      <a:pt x="30738" y="1319"/>
                    </a:cubicBezTo>
                    <a:cubicBezTo>
                      <a:pt x="30759" y="1256"/>
                      <a:pt x="30821" y="1193"/>
                      <a:pt x="30800" y="1172"/>
                    </a:cubicBezTo>
                    <a:cubicBezTo>
                      <a:pt x="30779" y="1130"/>
                      <a:pt x="30717" y="1130"/>
                      <a:pt x="30654" y="1110"/>
                    </a:cubicBezTo>
                    <a:close/>
                    <a:moveTo>
                      <a:pt x="31888" y="1444"/>
                    </a:moveTo>
                    <a:cubicBezTo>
                      <a:pt x="31867" y="1382"/>
                      <a:pt x="31847" y="1319"/>
                      <a:pt x="31826" y="1298"/>
                    </a:cubicBezTo>
                    <a:cubicBezTo>
                      <a:pt x="31784" y="1277"/>
                      <a:pt x="31721" y="1319"/>
                      <a:pt x="31679" y="1340"/>
                    </a:cubicBezTo>
                    <a:cubicBezTo>
                      <a:pt x="31700" y="1402"/>
                      <a:pt x="31700" y="1465"/>
                      <a:pt x="31742" y="1486"/>
                    </a:cubicBezTo>
                    <a:cubicBezTo>
                      <a:pt x="31784" y="1507"/>
                      <a:pt x="31826" y="1465"/>
                      <a:pt x="31888" y="1444"/>
                    </a:cubicBezTo>
                    <a:close/>
                    <a:moveTo>
                      <a:pt x="43417" y="3286"/>
                    </a:moveTo>
                    <a:cubicBezTo>
                      <a:pt x="43355" y="3265"/>
                      <a:pt x="43313" y="3223"/>
                      <a:pt x="43271" y="3223"/>
                    </a:cubicBezTo>
                    <a:cubicBezTo>
                      <a:pt x="43229" y="3244"/>
                      <a:pt x="43229" y="3327"/>
                      <a:pt x="43208" y="3369"/>
                    </a:cubicBezTo>
                    <a:cubicBezTo>
                      <a:pt x="43250" y="3390"/>
                      <a:pt x="43313" y="3453"/>
                      <a:pt x="43334" y="3432"/>
                    </a:cubicBezTo>
                    <a:cubicBezTo>
                      <a:pt x="43375" y="3411"/>
                      <a:pt x="43396" y="3348"/>
                      <a:pt x="43417" y="3307"/>
                    </a:cubicBezTo>
                    <a:close/>
                    <a:moveTo>
                      <a:pt x="35989" y="5001"/>
                    </a:moveTo>
                    <a:cubicBezTo>
                      <a:pt x="35969" y="5064"/>
                      <a:pt x="35948" y="5106"/>
                      <a:pt x="35927" y="5148"/>
                    </a:cubicBezTo>
                    <a:cubicBezTo>
                      <a:pt x="35969" y="5169"/>
                      <a:pt x="36031" y="5232"/>
                      <a:pt x="36052" y="5211"/>
                    </a:cubicBezTo>
                    <a:cubicBezTo>
                      <a:pt x="36094" y="5190"/>
                      <a:pt x="36115" y="5127"/>
                      <a:pt x="36136" y="5064"/>
                    </a:cubicBezTo>
                    <a:close/>
                  </a:path>
                </a:pathLst>
              </a:custGeom>
              <a:solidFill>
                <a:srgbClr val="FF7884">
                  <a:alpha val="33480"/>
                </a:srgbClr>
              </a:solid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585"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58" name="Google Shape;7258;p43"/>
              <p:cNvSpPr/>
              <p:nvPr/>
            </p:nvSpPr>
            <p:spPr>
              <a:xfrm>
                <a:off x="4728399" y="4022389"/>
                <a:ext cx="1172275" cy="158000"/>
              </a:xfrm>
              <a:custGeom>
                <a:avLst/>
                <a:gdLst/>
                <a:ahLst/>
                <a:cxnLst/>
                <a:rect l="l" t="t" r="r" b="b"/>
                <a:pathLst>
                  <a:path w="46891" h="6320" extrusionOk="0">
                    <a:moveTo>
                      <a:pt x="14019" y="1716"/>
                    </a:moveTo>
                    <a:cubicBezTo>
                      <a:pt x="13538" y="1862"/>
                      <a:pt x="13350" y="2197"/>
                      <a:pt x="13099" y="2239"/>
                    </a:cubicBezTo>
                    <a:cubicBezTo>
                      <a:pt x="12952" y="2072"/>
                      <a:pt x="13141" y="1925"/>
                      <a:pt x="13078" y="1800"/>
                    </a:cubicBezTo>
                    <a:cubicBezTo>
                      <a:pt x="12869" y="1277"/>
                      <a:pt x="13078" y="1067"/>
                      <a:pt x="13559" y="963"/>
                    </a:cubicBezTo>
                    <a:cubicBezTo>
                      <a:pt x="13685" y="942"/>
                      <a:pt x="13789" y="900"/>
                      <a:pt x="13894" y="837"/>
                    </a:cubicBezTo>
                    <a:cubicBezTo>
                      <a:pt x="13957" y="774"/>
                      <a:pt x="13978" y="691"/>
                      <a:pt x="13978" y="628"/>
                    </a:cubicBezTo>
                    <a:cubicBezTo>
                      <a:pt x="13978" y="523"/>
                      <a:pt x="13915" y="502"/>
                      <a:pt x="13810" y="481"/>
                    </a:cubicBezTo>
                    <a:cubicBezTo>
                      <a:pt x="13517" y="460"/>
                      <a:pt x="13245" y="419"/>
                      <a:pt x="12973" y="377"/>
                    </a:cubicBezTo>
                    <a:cubicBezTo>
                      <a:pt x="12994" y="188"/>
                      <a:pt x="13057" y="21"/>
                      <a:pt x="13287" y="105"/>
                    </a:cubicBezTo>
                    <a:cubicBezTo>
                      <a:pt x="13601" y="209"/>
                      <a:pt x="13894" y="293"/>
                      <a:pt x="14187" y="63"/>
                    </a:cubicBezTo>
                    <a:cubicBezTo>
                      <a:pt x="15317" y="0"/>
                      <a:pt x="16447" y="21"/>
                      <a:pt x="17597" y="126"/>
                    </a:cubicBezTo>
                    <a:cubicBezTo>
                      <a:pt x="17869" y="460"/>
                      <a:pt x="18016" y="460"/>
                      <a:pt x="18288" y="126"/>
                    </a:cubicBezTo>
                    <a:cubicBezTo>
                      <a:pt x="18539" y="42"/>
                      <a:pt x="18811" y="42"/>
                      <a:pt x="19041" y="168"/>
                    </a:cubicBezTo>
                    <a:cubicBezTo>
                      <a:pt x="19083" y="188"/>
                      <a:pt x="19104" y="188"/>
                      <a:pt x="19146" y="209"/>
                    </a:cubicBezTo>
                    <a:lnTo>
                      <a:pt x="20087" y="230"/>
                    </a:lnTo>
                    <a:cubicBezTo>
                      <a:pt x="20548" y="523"/>
                      <a:pt x="21008" y="732"/>
                      <a:pt x="21468" y="230"/>
                    </a:cubicBezTo>
                    <a:cubicBezTo>
                      <a:pt x="22012" y="168"/>
                      <a:pt x="22556" y="188"/>
                      <a:pt x="23079" y="293"/>
                    </a:cubicBezTo>
                    <a:cubicBezTo>
                      <a:pt x="23100" y="398"/>
                      <a:pt x="23142" y="502"/>
                      <a:pt x="23268" y="502"/>
                    </a:cubicBezTo>
                    <a:cubicBezTo>
                      <a:pt x="23393" y="481"/>
                      <a:pt x="23414" y="377"/>
                      <a:pt x="23435" y="272"/>
                    </a:cubicBezTo>
                    <a:cubicBezTo>
                      <a:pt x="23665" y="209"/>
                      <a:pt x="23916" y="188"/>
                      <a:pt x="24147" y="230"/>
                    </a:cubicBezTo>
                    <a:cubicBezTo>
                      <a:pt x="24272" y="398"/>
                      <a:pt x="24377" y="398"/>
                      <a:pt x="24502" y="230"/>
                    </a:cubicBezTo>
                    <a:cubicBezTo>
                      <a:pt x="24795" y="188"/>
                      <a:pt x="25088" y="188"/>
                      <a:pt x="25381" y="272"/>
                    </a:cubicBezTo>
                    <a:cubicBezTo>
                      <a:pt x="25758" y="670"/>
                      <a:pt x="25946" y="670"/>
                      <a:pt x="26281" y="251"/>
                    </a:cubicBezTo>
                    <a:cubicBezTo>
                      <a:pt x="26804" y="188"/>
                      <a:pt x="27348" y="188"/>
                      <a:pt x="27871" y="272"/>
                    </a:cubicBezTo>
                    <a:cubicBezTo>
                      <a:pt x="27871" y="523"/>
                      <a:pt x="28080" y="732"/>
                      <a:pt x="28331" y="732"/>
                    </a:cubicBezTo>
                    <a:cubicBezTo>
                      <a:pt x="28666" y="753"/>
                      <a:pt x="28980" y="816"/>
                      <a:pt x="29273" y="921"/>
                    </a:cubicBezTo>
                    <a:cubicBezTo>
                      <a:pt x="29817" y="1088"/>
                      <a:pt x="30382" y="900"/>
                      <a:pt x="30717" y="440"/>
                    </a:cubicBezTo>
                    <a:cubicBezTo>
                      <a:pt x="30947" y="377"/>
                      <a:pt x="31198" y="398"/>
                      <a:pt x="31428" y="481"/>
                    </a:cubicBezTo>
                    <a:cubicBezTo>
                      <a:pt x="31574" y="837"/>
                      <a:pt x="31763" y="858"/>
                      <a:pt x="31951" y="502"/>
                    </a:cubicBezTo>
                    <a:cubicBezTo>
                      <a:pt x="32537" y="356"/>
                      <a:pt x="33144" y="356"/>
                      <a:pt x="33730" y="523"/>
                    </a:cubicBezTo>
                    <a:cubicBezTo>
                      <a:pt x="33960" y="858"/>
                      <a:pt x="34190" y="816"/>
                      <a:pt x="34441" y="544"/>
                    </a:cubicBezTo>
                    <a:lnTo>
                      <a:pt x="35508" y="586"/>
                    </a:lnTo>
                    <a:cubicBezTo>
                      <a:pt x="35675" y="795"/>
                      <a:pt x="35759" y="712"/>
                      <a:pt x="35843" y="502"/>
                    </a:cubicBezTo>
                    <a:lnTo>
                      <a:pt x="38333" y="649"/>
                    </a:lnTo>
                    <a:cubicBezTo>
                      <a:pt x="38375" y="858"/>
                      <a:pt x="38479" y="1088"/>
                      <a:pt x="38709" y="1025"/>
                    </a:cubicBezTo>
                    <a:cubicBezTo>
                      <a:pt x="39191" y="921"/>
                      <a:pt x="39651" y="1088"/>
                      <a:pt x="40090" y="1151"/>
                    </a:cubicBezTo>
                    <a:cubicBezTo>
                      <a:pt x="40467" y="1235"/>
                      <a:pt x="40844" y="1151"/>
                      <a:pt x="41157" y="921"/>
                    </a:cubicBezTo>
                    <a:cubicBezTo>
                      <a:pt x="41576" y="900"/>
                      <a:pt x="41994" y="921"/>
                      <a:pt x="42413" y="1025"/>
                    </a:cubicBezTo>
                    <a:cubicBezTo>
                      <a:pt x="42476" y="1235"/>
                      <a:pt x="42580" y="1339"/>
                      <a:pt x="42748" y="1109"/>
                    </a:cubicBezTo>
                    <a:cubicBezTo>
                      <a:pt x="43166" y="1067"/>
                      <a:pt x="43585" y="1088"/>
                      <a:pt x="44003" y="1172"/>
                    </a:cubicBezTo>
                    <a:cubicBezTo>
                      <a:pt x="44066" y="1402"/>
                      <a:pt x="44170" y="1528"/>
                      <a:pt x="44359" y="1256"/>
                    </a:cubicBezTo>
                    <a:lnTo>
                      <a:pt x="45405" y="1318"/>
                    </a:lnTo>
                    <a:cubicBezTo>
                      <a:pt x="45426" y="1423"/>
                      <a:pt x="45468" y="1569"/>
                      <a:pt x="45593" y="1590"/>
                    </a:cubicBezTo>
                    <a:cubicBezTo>
                      <a:pt x="46137" y="1695"/>
                      <a:pt x="46409" y="2113"/>
                      <a:pt x="46744" y="2469"/>
                    </a:cubicBezTo>
                    <a:cubicBezTo>
                      <a:pt x="46890" y="2616"/>
                      <a:pt x="46890" y="2699"/>
                      <a:pt x="46807" y="2909"/>
                    </a:cubicBezTo>
                    <a:cubicBezTo>
                      <a:pt x="46660" y="3369"/>
                      <a:pt x="46263" y="3704"/>
                      <a:pt x="46137" y="4164"/>
                    </a:cubicBezTo>
                    <a:cubicBezTo>
                      <a:pt x="46074" y="4394"/>
                      <a:pt x="46116" y="4666"/>
                      <a:pt x="45823" y="4750"/>
                    </a:cubicBezTo>
                    <a:cubicBezTo>
                      <a:pt x="45551" y="4813"/>
                      <a:pt x="45426" y="4541"/>
                      <a:pt x="45258" y="4394"/>
                    </a:cubicBezTo>
                    <a:cubicBezTo>
                      <a:pt x="45175" y="4310"/>
                      <a:pt x="45133" y="4206"/>
                      <a:pt x="45049" y="4143"/>
                    </a:cubicBezTo>
                    <a:cubicBezTo>
                      <a:pt x="44840" y="3892"/>
                      <a:pt x="44610" y="3892"/>
                      <a:pt x="44547" y="4227"/>
                    </a:cubicBezTo>
                    <a:cubicBezTo>
                      <a:pt x="44484" y="4603"/>
                      <a:pt x="44296" y="4520"/>
                      <a:pt x="44003" y="4541"/>
                    </a:cubicBezTo>
                    <a:cubicBezTo>
                      <a:pt x="43313" y="4582"/>
                      <a:pt x="42622" y="4771"/>
                      <a:pt x="41911" y="4541"/>
                    </a:cubicBezTo>
                    <a:cubicBezTo>
                      <a:pt x="41785" y="4499"/>
                      <a:pt x="41680" y="4582"/>
                      <a:pt x="41597" y="4645"/>
                    </a:cubicBezTo>
                    <a:cubicBezTo>
                      <a:pt x="41325" y="4834"/>
                      <a:pt x="41011" y="4917"/>
                      <a:pt x="40697" y="4875"/>
                    </a:cubicBezTo>
                    <a:cubicBezTo>
                      <a:pt x="40488" y="4854"/>
                      <a:pt x="40446" y="5022"/>
                      <a:pt x="40425" y="5168"/>
                    </a:cubicBezTo>
                    <a:cubicBezTo>
                      <a:pt x="37831" y="5252"/>
                      <a:pt x="35236" y="5168"/>
                      <a:pt x="32662" y="4896"/>
                    </a:cubicBezTo>
                    <a:cubicBezTo>
                      <a:pt x="31951" y="4813"/>
                      <a:pt x="31240" y="4813"/>
                      <a:pt x="30528" y="4896"/>
                    </a:cubicBezTo>
                    <a:cubicBezTo>
                      <a:pt x="29712" y="5022"/>
                      <a:pt x="28875" y="5022"/>
                      <a:pt x="28059" y="4896"/>
                    </a:cubicBezTo>
                    <a:cubicBezTo>
                      <a:pt x="27473" y="4792"/>
                      <a:pt x="26888" y="4813"/>
                      <a:pt x="26302" y="4938"/>
                    </a:cubicBezTo>
                    <a:cubicBezTo>
                      <a:pt x="25130" y="5273"/>
                      <a:pt x="23895" y="5106"/>
                      <a:pt x="22703" y="5168"/>
                    </a:cubicBezTo>
                    <a:cubicBezTo>
                      <a:pt x="21343" y="5252"/>
                      <a:pt x="20004" y="5357"/>
                      <a:pt x="18644" y="5440"/>
                    </a:cubicBezTo>
                    <a:cubicBezTo>
                      <a:pt x="18413" y="5461"/>
                      <a:pt x="18183" y="5482"/>
                      <a:pt x="17953" y="5482"/>
                    </a:cubicBezTo>
                    <a:cubicBezTo>
                      <a:pt x="16405" y="5378"/>
                      <a:pt x="14898" y="5670"/>
                      <a:pt x="13371" y="5775"/>
                    </a:cubicBezTo>
                    <a:cubicBezTo>
                      <a:pt x="13141" y="5796"/>
                      <a:pt x="12911" y="5838"/>
                      <a:pt x="12659" y="5838"/>
                    </a:cubicBezTo>
                    <a:cubicBezTo>
                      <a:pt x="11090" y="5838"/>
                      <a:pt x="9563" y="5838"/>
                      <a:pt x="7993" y="5963"/>
                    </a:cubicBezTo>
                    <a:cubicBezTo>
                      <a:pt x="6236" y="6110"/>
                      <a:pt x="4478" y="6026"/>
                      <a:pt x="2700" y="6047"/>
                    </a:cubicBezTo>
                    <a:cubicBezTo>
                      <a:pt x="2051" y="6026"/>
                      <a:pt x="1403" y="6110"/>
                      <a:pt x="775" y="6256"/>
                    </a:cubicBezTo>
                    <a:cubicBezTo>
                      <a:pt x="503" y="6319"/>
                      <a:pt x="189" y="6235"/>
                      <a:pt x="1" y="6026"/>
                    </a:cubicBezTo>
                    <a:cubicBezTo>
                      <a:pt x="252" y="5754"/>
                      <a:pt x="482" y="5440"/>
                      <a:pt x="921" y="5838"/>
                    </a:cubicBezTo>
                    <a:cubicBezTo>
                      <a:pt x="1068" y="5963"/>
                      <a:pt x="1382" y="5901"/>
                      <a:pt x="1591" y="5754"/>
                    </a:cubicBezTo>
                    <a:cubicBezTo>
                      <a:pt x="1800" y="5629"/>
                      <a:pt x="1988" y="5503"/>
                      <a:pt x="2198" y="5398"/>
                    </a:cubicBezTo>
                    <a:cubicBezTo>
                      <a:pt x="2742" y="5126"/>
                      <a:pt x="2763" y="5147"/>
                      <a:pt x="2553" y="4562"/>
                    </a:cubicBezTo>
                    <a:cubicBezTo>
                      <a:pt x="2511" y="4457"/>
                      <a:pt x="2449" y="4331"/>
                      <a:pt x="2553" y="4248"/>
                    </a:cubicBezTo>
                    <a:cubicBezTo>
                      <a:pt x="2742" y="4101"/>
                      <a:pt x="2804" y="4290"/>
                      <a:pt x="2909" y="4373"/>
                    </a:cubicBezTo>
                    <a:cubicBezTo>
                      <a:pt x="3202" y="4582"/>
                      <a:pt x="3265" y="4959"/>
                      <a:pt x="3600" y="5168"/>
                    </a:cubicBezTo>
                    <a:cubicBezTo>
                      <a:pt x="4164" y="5482"/>
                      <a:pt x="4374" y="5419"/>
                      <a:pt x="4604" y="4813"/>
                    </a:cubicBezTo>
                    <a:cubicBezTo>
                      <a:pt x="4708" y="4436"/>
                      <a:pt x="5169" y="4331"/>
                      <a:pt x="5420" y="4603"/>
                    </a:cubicBezTo>
                    <a:cubicBezTo>
                      <a:pt x="5524" y="4729"/>
                      <a:pt x="5566" y="4917"/>
                      <a:pt x="5734" y="5022"/>
                    </a:cubicBezTo>
                    <a:cubicBezTo>
                      <a:pt x="6173" y="5378"/>
                      <a:pt x="6194" y="5378"/>
                      <a:pt x="6550" y="4917"/>
                    </a:cubicBezTo>
                    <a:cubicBezTo>
                      <a:pt x="6613" y="4813"/>
                      <a:pt x="6675" y="4708"/>
                      <a:pt x="6738" y="4624"/>
                    </a:cubicBezTo>
                    <a:cubicBezTo>
                      <a:pt x="7177" y="4038"/>
                      <a:pt x="7177" y="4038"/>
                      <a:pt x="7177" y="3432"/>
                    </a:cubicBezTo>
                    <a:cubicBezTo>
                      <a:pt x="7721" y="3745"/>
                      <a:pt x="8098" y="3369"/>
                      <a:pt x="8537" y="3034"/>
                    </a:cubicBezTo>
                    <a:cubicBezTo>
                      <a:pt x="8789" y="3557"/>
                      <a:pt x="9082" y="3934"/>
                      <a:pt x="9709" y="3662"/>
                    </a:cubicBezTo>
                    <a:cubicBezTo>
                      <a:pt x="9877" y="3578"/>
                      <a:pt x="9960" y="3850"/>
                      <a:pt x="10044" y="3997"/>
                    </a:cubicBezTo>
                    <a:cubicBezTo>
                      <a:pt x="10442" y="4562"/>
                      <a:pt x="10483" y="4562"/>
                      <a:pt x="10965" y="4143"/>
                    </a:cubicBezTo>
                    <a:cubicBezTo>
                      <a:pt x="11509" y="3766"/>
                      <a:pt x="12220" y="3641"/>
                      <a:pt x="12869" y="3850"/>
                    </a:cubicBezTo>
                    <a:cubicBezTo>
                      <a:pt x="13224" y="3976"/>
                      <a:pt x="13601" y="4059"/>
                      <a:pt x="13978" y="4080"/>
                    </a:cubicBezTo>
                    <a:cubicBezTo>
                      <a:pt x="14710" y="4164"/>
                      <a:pt x="14794" y="4017"/>
                      <a:pt x="14982" y="3306"/>
                    </a:cubicBezTo>
                    <a:cubicBezTo>
                      <a:pt x="15087" y="2804"/>
                      <a:pt x="14731" y="2699"/>
                      <a:pt x="14459" y="2511"/>
                    </a:cubicBezTo>
                    <a:cubicBezTo>
                      <a:pt x="14166" y="2344"/>
                      <a:pt x="13873" y="2365"/>
                      <a:pt x="13999" y="1737"/>
                    </a:cubicBezTo>
                    <a:cubicBezTo>
                      <a:pt x="13978" y="1465"/>
                      <a:pt x="13873" y="1569"/>
                      <a:pt x="13852" y="1800"/>
                    </a:cubicBezTo>
                    <a:cubicBezTo>
                      <a:pt x="13852" y="1862"/>
                      <a:pt x="13747" y="1988"/>
                      <a:pt x="13936" y="1988"/>
                    </a:cubicBezTo>
                    <a:cubicBezTo>
                      <a:pt x="14103" y="1967"/>
                      <a:pt x="14291" y="1988"/>
                      <a:pt x="14333" y="1737"/>
                    </a:cubicBezTo>
                    <a:cubicBezTo>
                      <a:pt x="14354" y="1611"/>
                      <a:pt x="14312" y="1507"/>
                      <a:pt x="14019" y="1716"/>
                    </a:cubicBezTo>
                    <a:close/>
                    <a:moveTo>
                      <a:pt x="16509" y="1318"/>
                    </a:moveTo>
                    <a:cubicBezTo>
                      <a:pt x="16488" y="984"/>
                      <a:pt x="16363" y="732"/>
                      <a:pt x="16091" y="753"/>
                    </a:cubicBezTo>
                    <a:cubicBezTo>
                      <a:pt x="15735" y="795"/>
                      <a:pt x="15547" y="1172"/>
                      <a:pt x="15359" y="1423"/>
                    </a:cubicBezTo>
                    <a:cubicBezTo>
                      <a:pt x="15254" y="1590"/>
                      <a:pt x="15400" y="1988"/>
                      <a:pt x="15568" y="2218"/>
                    </a:cubicBezTo>
                    <a:cubicBezTo>
                      <a:pt x="15631" y="2260"/>
                      <a:pt x="15714" y="2260"/>
                      <a:pt x="15798" y="2239"/>
                    </a:cubicBezTo>
                    <a:cubicBezTo>
                      <a:pt x="16007" y="1883"/>
                      <a:pt x="16468" y="1716"/>
                      <a:pt x="16509" y="1318"/>
                    </a:cubicBezTo>
                    <a:close/>
                    <a:moveTo>
                      <a:pt x="43898" y="2176"/>
                    </a:moveTo>
                    <a:cubicBezTo>
                      <a:pt x="43857" y="2197"/>
                      <a:pt x="43773" y="2218"/>
                      <a:pt x="43752" y="2239"/>
                    </a:cubicBezTo>
                    <a:cubicBezTo>
                      <a:pt x="43689" y="2532"/>
                      <a:pt x="43752" y="2825"/>
                      <a:pt x="43919" y="3076"/>
                    </a:cubicBezTo>
                    <a:cubicBezTo>
                      <a:pt x="44045" y="3327"/>
                      <a:pt x="44338" y="3432"/>
                      <a:pt x="44610" y="3327"/>
                    </a:cubicBezTo>
                    <a:cubicBezTo>
                      <a:pt x="44777" y="3264"/>
                      <a:pt x="45049" y="3222"/>
                      <a:pt x="44986" y="2950"/>
                    </a:cubicBezTo>
                    <a:cubicBezTo>
                      <a:pt x="44945" y="2720"/>
                      <a:pt x="44840" y="2469"/>
                      <a:pt x="44505" y="2616"/>
                    </a:cubicBezTo>
                    <a:cubicBezTo>
                      <a:pt x="44170" y="2762"/>
                      <a:pt x="44108" y="2595"/>
                      <a:pt x="44108" y="2302"/>
                    </a:cubicBezTo>
                    <a:cubicBezTo>
                      <a:pt x="44108" y="2197"/>
                      <a:pt x="44003" y="2155"/>
                      <a:pt x="43898" y="2176"/>
                    </a:cubicBezTo>
                    <a:close/>
                    <a:moveTo>
                      <a:pt x="41911" y="2783"/>
                    </a:moveTo>
                    <a:cubicBezTo>
                      <a:pt x="41932" y="2741"/>
                      <a:pt x="41994" y="2678"/>
                      <a:pt x="41973" y="2637"/>
                    </a:cubicBezTo>
                    <a:cubicBezTo>
                      <a:pt x="41953" y="2616"/>
                      <a:pt x="41890" y="2595"/>
                      <a:pt x="41827" y="2574"/>
                    </a:cubicBezTo>
                    <a:cubicBezTo>
                      <a:pt x="41806" y="2616"/>
                      <a:pt x="41764" y="2678"/>
                      <a:pt x="41785" y="2720"/>
                    </a:cubicBezTo>
                    <a:cubicBezTo>
                      <a:pt x="41785" y="2762"/>
                      <a:pt x="41869" y="2762"/>
                      <a:pt x="41911" y="2783"/>
                    </a:cubicBezTo>
                    <a:close/>
                    <a:moveTo>
                      <a:pt x="9312" y="4854"/>
                    </a:moveTo>
                    <a:cubicBezTo>
                      <a:pt x="9354" y="4875"/>
                      <a:pt x="9416" y="4917"/>
                      <a:pt x="9458" y="4917"/>
                    </a:cubicBezTo>
                    <a:cubicBezTo>
                      <a:pt x="9479" y="4896"/>
                      <a:pt x="9500" y="4813"/>
                      <a:pt x="9521" y="4771"/>
                    </a:cubicBezTo>
                    <a:cubicBezTo>
                      <a:pt x="9458" y="4750"/>
                      <a:pt x="9416" y="4708"/>
                      <a:pt x="9374" y="4708"/>
                    </a:cubicBezTo>
                    <a:cubicBezTo>
                      <a:pt x="9333" y="4729"/>
                      <a:pt x="9333" y="4792"/>
                      <a:pt x="9312" y="4854"/>
                    </a:cubicBezTo>
                    <a:close/>
                    <a:moveTo>
                      <a:pt x="16070" y="3327"/>
                    </a:moveTo>
                    <a:lnTo>
                      <a:pt x="15924" y="3264"/>
                    </a:lnTo>
                    <a:cubicBezTo>
                      <a:pt x="15903" y="3327"/>
                      <a:pt x="15861" y="3369"/>
                      <a:pt x="15882" y="3411"/>
                    </a:cubicBezTo>
                    <a:cubicBezTo>
                      <a:pt x="15882" y="3453"/>
                      <a:pt x="15965" y="3453"/>
                      <a:pt x="16007" y="3473"/>
                    </a:cubicBezTo>
                    <a:close/>
                    <a:moveTo>
                      <a:pt x="42685" y="3327"/>
                    </a:moveTo>
                    <a:cubicBezTo>
                      <a:pt x="42643" y="3306"/>
                      <a:pt x="42580" y="3264"/>
                      <a:pt x="42538" y="3285"/>
                    </a:cubicBezTo>
                    <a:cubicBezTo>
                      <a:pt x="42517" y="3285"/>
                      <a:pt x="42497" y="3369"/>
                      <a:pt x="42476" y="3411"/>
                    </a:cubicBezTo>
                    <a:cubicBezTo>
                      <a:pt x="42538" y="3432"/>
                      <a:pt x="42580" y="3494"/>
                      <a:pt x="42622" y="3473"/>
                    </a:cubicBezTo>
                    <a:cubicBezTo>
                      <a:pt x="42664" y="3473"/>
                      <a:pt x="42685" y="3390"/>
                      <a:pt x="42706" y="3327"/>
                    </a:cubicBezTo>
                    <a:close/>
                  </a:path>
                </a:pathLst>
              </a:custGeom>
              <a:solidFill>
                <a:srgbClr val="FF7884">
                  <a:alpha val="33480"/>
                </a:srgbClr>
              </a:solid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585"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59" name="Google Shape;7259;p43"/>
              <p:cNvSpPr/>
              <p:nvPr/>
            </p:nvSpPr>
            <p:spPr>
              <a:xfrm>
                <a:off x="5713850" y="4108125"/>
                <a:ext cx="572275" cy="107250"/>
              </a:xfrm>
              <a:custGeom>
                <a:avLst/>
                <a:gdLst/>
                <a:ahLst/>
                <a:cxnLst/>
                <a:rect l="l" t="t" r="r" b="b"/>
                <a:pathLst>
                  <a:path w="22891" h="4290" extrusionOk="0">
                    <a:moveTo>
                      <a:pt x="0" y="3913"/>
                    </a:moveTo>
                    <a:cubicBezTo>
                      <a:pt x="21" y="3746"/>
                      <a:pt x="63" y="3600"/>
                      <a:pt x="272" y="3620"/>
                    </a:cubicBezTo>
                    <a:cubicBezTo>
                      <a:pt x="586" y="3662"/>
                      <a:pt x="921" y="3579"/>
                      <a:pt x="1172" y="3390"/>
                    </a:cubicBezTo>
                    <a:cubicBezTo>
                      <a:pt x="1276" y="3328"/>
                      <a:pt x="1381" y="3244"/>
                      <a:pt x="1486" y="3286"/>
                    </a:cubicBezTo>
                    <a:cubicBezTo>
                      <a:pt x="2197" y="3495"/>
                      <a:pt x="2887" y="3328"/>
                      <a:pt x="3578" y="3286"/>
                    </a:cubicBezTo>
                    <a:cubicBezTo>
                      <a:pt x="3871" y="3244"/>
                      <a:pt x="4059" y="3348"/>
                      <a:pt x="4122" y="2972"/>
                    </a:cubicBezTo>
                    <a:cubicBezTo>
                      <a:pt x="4185" y="2637"/>
                      <a:pt x="4415" y="2637"/>
                      <a:pt x="4624" y="2867"/>
                    </a:cubicBezTo>
                    <a:cubicBezTo>
                      <a:pt x="4708" y="2951"/>
                      <a:pt x="4771" y="3076"/>
                      <a:pt x="4854" y="3139"/>
                    </a:cubicBezTo>
                    <a:cubicBezTo>
                      <a:pt x="5001" y="3286"/>
                      <a:pt x="5147" y="3558"/>
                      <a:pt x="5419" y="3474"/>
                    </a:cubicBezTo>
                    <a:cubicBezTo>
                      <a:pt x="5691" y="3411"/>
                      <a:pt x="5649" y="3139"/>
                      <a:pt x="5712" y="2909"/>
                    </a:cubicBezTo>
                    <a:cubicBezTo>
                      <a:pt x="5838" y="2449"/>
                      <a:pt x="6235" y="2114"/>
                      <a:pt x="6403" y="1633"/>
                    </a:cubicBezTo>
                    <a:cubicBezTo>
                      <a:pt x="6465" y="1444"/>
                      <a:pt x="6465" y="1361"/>
                      <a:pt x="6340" y="1214"/>
                    </a:cubicBezTo>
                    <a:cubicBezTo>
                      <a:pt x="5984" y="838"/>
                      <a:pt x="5712" y="419"/>
                      <a:pt x="5168" y="335"/>
                    </a:cubicBezTo>
                    <a:cubicBezTo>
                      <a:pt x="5043" y="315"/>
                      <a:pt x="5022" y="168"/>
                      <a:pt x="5001" y="43"/>
                    </a:cubicBezTo>
                    <a:cubicBezTo>
                      <a:pt x="6800" y="1"/>
                      <a:pt x="8579" y="231"/>
                      <a:pt x="10378" y="315"/>
                    </a:cubicBezTo>
                    <a:cubicBezTo>
                      <a:pt x="10880" y="335"/>
                      <a:pt x="11382" y="335"/>
                      <a:pt x="11864" y="377"/>
                    </a:cubicBezTo>
                    <a:cubicBezTo>
                      <a:pt x="14584" y="545"/>
                      <a:pt x="17283" y="649"/>
                      <a:pt x="19940" y="1235"/>
                    </a:cubicBezTo>
                    <a:cubicBezTo>
                      <a:pt x="20463" y="1340"/>
                      <a:pt x="20986" y="1361"/>
                      <a:pt x="21509" y="1423"/>
                    </a:cubicBezTo>
                    <a:cubicBezTo>
                      <a:pt x="21656" y="1444"/>
                      <a:pt x="21802" y="1486"/>
                      <a:pt x="21928" y="1528"/>
                    </a:cubicBezTo>
                    <a:cubicBezTo>
                      <a:pt x="22346" y="1675"/>
                      <a:pt x="22890" y="2239"/>
                      <a:pt x="22870" y="2491"/>
                    </a:cubicBezTo>
                    <a:cubicBezTo>
                      <a:pt x="22870" y="2825"/>
                      <a:pt x="22200" y="3600"/>
                      <a:pt x="21865" y="3746"/>
                    </a:cubicBezTo>
                    <a:cubicBezTo>
                      <a:pt x="21321" y="3976"/>
                      <a:pt x="20735" y="3851"/>
                      <a:pt x="20212" y="3767"/>
                    </a:cubicBezTo>
                    <a:cubicBezTo>
                      <a:pt x="18664" y="3537"/>
                      <a:pt x="17116" y="3600"/>
                      <a:pt x="15567" y="3369"/>
                    </a:cubicBezTo>
                    <a:cubicBezTo>
                      <a:pt x="15274" y="3369"/>
                      <a:pt x="14981" y="3390"/>
                      <a:pt x="14688" y="3453"/>
                    </a:cubicBezTo>
                    <a:cubicBezTo>
                      <a:pt x="13035" y="3453"/>
                      <a:pt x="11445" y="3976"/>
                      <a:pt x="9771" y="3892"/>
                    </a:cubicBezTo>
                    <a:cubicBezTo>
                      <a:pt x="9123" y="3913"/>
                      <a:pt x="8474" y="3872"/>
                      <a:pt x="7846" y="3746"/>
                    </a:cubicBezTo>
                    <a:cubicBezTo>
                      <a:pt x="7574" y="3704"/>
                      <a:pt x="7302" y="3725"/>
                      <a:pt x="7051" y="3809"/>
                    </a:cubicBezTo>
                    <a:cubicBezTo>
                      <a:pt x="5398" y="4290"/>
                      <a:pt x="3724" y="4018"/>
                      <a:pt x="2051" y="3976"/>
                    </a:cubicBezTo>
                    <a:cubicBezTo>
                      <a:pt x="1360" y="3997"/>
                      <a:pt x="690" y="3976"/>
                      <a:pt x="0" y="3913"/>
                    </a:cubicBezTo>
                    <a:close/>
                  </a:path>
                </a:pathLst>
              </a:custGeom>
              <a:solidFill>
                <a:srgbClr val="FF7884">
                  <a:alpha val="33480"/>
                </a:srgbClr>
              </a:solid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585"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60" name="Google Shape;7260;p43"/>
              <p:cNvSpPr/>
              <p:nvPr/>
            </p:nvSpPr>
            <p:spPr>
              <a:xfrm>
                <a:off x="4481425" y="4181875"/>
                <a:ext cx="142325" cy="46600"/>
              </a:xfrm>
              <a:custGeom>
                <a:avLst/>
                <a:gdLst/>
                <a:ahLst/>
                <a:cxnLst/>
                <a:rect l="l" t="t" r="r" b="b"/>
                <a:pathLst>
                  <a:path w="5693" h="1864" extrusionOk="0">
                    <a:moveTo>
                      <a:pt x="1" y="1633"/>
                    </a:moveTo>
                    <a:cubicBezTo>
                      <a:pt x="43" y="1549"/>
                      <a:pt x="64" y="1424"/>
                      <a:pt x="106" y="1403"/>
                    </a:cubicBezTo>
                    <a:cubicBezTo>
                      <a:pt x="733" y="1131"/>
                      <a:pt x="1215" y="775"/>
                      <a:pt x="1131" y="1"/>
                    </a:cubicBezTo>
                    <a:cubicBezTo>
                      <a:pt x="1487" y="43"/>
                      <a:pt x="1466" y="315"/>
                      <a:pt x="1507" y="482"/>
                    </a:cubicBezTo>
                    <a:cubicBezTo>
                      <a:pt x="1633" y="838"/>
                      <a:pt x="1779" y="1089"/>
                      <a:pt x="2198" y="859"/>
                    </a:cubicBezTo>
                    <a:cubicBezTo>
                      <a:pt x="2344" y="817"/>
                      <a:pt x="2512" y="838"/>
                      <a:pt x="2616" y="963"/>
                    </a:cubicBezTo>
                    <a:cubicBezTo>
                      <a:pt x="3077" y="1403"/>
                      <a:pt x="3725" y="1277"/>
                      <a:pt x="4248" y="1466"/>
                    </a:cubicBezTo>
                    <a:cubicBezTo>
                      <a:pt x="4541" y="1570"/>
                      <a:pt x="4751" y="1382"/>
                      <a:pt x="4981" y="1256"/>
                    </a:cubicBezTo>
                    <a:cubicBezTo>
                      <a:pt x="5441" y="1026"/>
                      <a:pt x="5546" y="1110"/>
                      <a:pt x="5692" y="1738"/>
                    </a:cubicBezTo>
                    <a:cubicBezTo>
                      <a:pt x="5462" y="1842"/>
                      <a:pt x="5232" y="1863"/>
                      <a:pt x="5002" y="1821"/>
                    </a:cubicBezTo>
                    <a:cubicBezTo>
                      <a:pt x="3328" y="1549"/>
                      <a:pt x="1654" y="1738"/>
                      <a:pt x="1" y="1633"/>
                    </a:cubicBezTo>
                    <a:close/>
                  </a:path>
                </a:pathLst>
              </a:custGeom>
              <a:solidFill>
                <a:srgbClr val="FF7884">
                  <a:alpha val="33480"/>
                </a:srgbClr>
              </a:solid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585"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61" name="Google Shape;7261;p43"/>
              <p:cNvSpPr/>
              <p:nvPr/>
            </p:nvSpPr>
            <p:spPr>
              <a:xfrm>
                <a:off x="4339675" y="4191825"/>
                <a:ext cx="84250" cy="31400"/>
              </a:xfrm>
              <a:custGeom>
                <a:avLst/>
                <a:gdLst/>
                <a:ahLst/>
                <a:cxnLst/>
                <a:rect l="l" t="t" r="r" b="b"/>
                <a:pathLst>
                  <a:path w="3370" h="1256" extrusionOk="0">
                    <a:moveTo>
                      <a:pt x="1" y="712"/>
                    </a:moveTo>
                    <a:cubicBezTo>
                      <a:pt x="168" y="544"/>
                      <a:pt x="315" y="356"/>
                      <a:pt x="482" y="189"/>
                    </a:cubicBezTo>
                    <a:cubicBezTo>
                      <a:pt x="628" y="21"/>
                      <a:pt x="879" y="0"/>
                      <a:pt x="1047" y="126"/>
                    </a:cubicBezTo>
                    <a:cubicBezTo>
                      <a:pt x="1716" y="607"/>
                      <a:pt x="2491" y="921"/>
                      <a:pt x="3307" y="1068"/>
                    </a:cubicBezTo>
                    <a:cubicBezTo>
                      <a:pt x="3328" y="1068"/>
                      <a:pt x="3348" y="1172"/>
                      <a:pt x="3369" y="1235"/>
                    </a:cubicBezTo>
                    <a:cubicBezTo>
                      <a:pt x="2888" y="1256"/>
                      <a:pt x="2428" y="1193"/>
                      <a:pt x="1988" y="1026"/>
                    </a:cubicBezTo>
                    <a:cubicBezTo>
                      <a:pt x="1340" y="837"/>
                      <a:pt x="670" y="712"/>
                      <a:pt x="1" y="712"/>
                    </a:cubicBezTo>
                    <a:close/>
                  </a:path>
                </a:pathLst>
              </a:custGeom>
              <a:solidFill>
                <a:srgbClr val="FF7884">
                  <a:alpha val="33480"/>
                </a:srgbClr>
              </a:solid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585"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62" name="Google Shape;7262;p43"/>
              <p:cNvSpPr/>
              <p:nvPr/>
            </p:nvSpPr>
            <p:spPr>
              <a:xfrm>
                <a:off x="5399450" y="4080400"/>
                <a:ext cx="70650" cy="23575"/>
              </a:xfrm>
              <a:custGeom>
                <a:avLst/>
                <a:gdLst/>
                <a:ahLst/>
                <a:cxnLst/>
                <a:rect l="l" t="t" r="r" b="b"/>
                <a:pathLst>
                  <a:path w="2826" h="943" extrusionOk="0">
                    <a:moveTo>
                      <a:pt x="2826" y="315"/>
                    </a:moveTo>
                    <a:cubicBezTo>
                      <a:pt x="2491" y="754"/>
                      <a:pt x="1926" y="942"/>
                      <a:pt x="1403" y="775"/>
                    </a:cubicBezTo>
                    <a:cubicBezTo>
                      <a:pt x="1089" y="670"/>
                      <a:pt x="775" y="607"/>
                      <a:pt x="461" y="587"/>
                    </a:cubicBezTo>
                    <a:cubicBezTo>
                      <a:pt x="210" y="587"/>
                      <a:pt x="1" y="377"/>
                      <a:pt x="1" y="126"/>
                    </a:cubicBezTo>
                    <a:cubicBezTo>
                      <a:pt x="942" y="1"/>
                      <a:pt x="1884" y="294"/>
                      <a:pt x="2826" y="315"/>
                    </a:cubicBezTo>
                    <a:close/>
                  </a:path>
                </a:pathLst>
              </a:custGeom>
              <a:solidFill>
                <a:srgbClr val="FF7884">
                  <a:alpha val="33480"/>
                </a:srgbClr>
              </a:solid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585"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63" name="Google Shape;7263;p43"/>
              <p:cNvSpPr/>
              <p:nvPr/>
            </p:nvSpPr>
            <p:spPr>
              <a:xfrm>
                <a:off x="5661000" y="4092950"/>
                <a:ext cx="70650" cy="14675"/>
              </a:xfrm>
              <a:custGeom>
                <a:avLst/>
                <a:gdLst/>
                <a:ahLst/>
                <a:cxnLst/>
                <a:rect l="l" t="t" r="r" b="b"/>
                <a:pathLst>
                  <a:path w="2826" h="587" extrusionOk="0">
                    <a:moveTo>
                      <a:pt x="2825" y="294"/>
                    </a:moveTo>
                    <a:cubicBezTo>
                      <a:pt x="2512" y="503"/>
                      <a:pt x="2135" y="587"/>
                      <a:pt x="1758" y="503"/>
                    </a:cubicBezTo>
                    <a:cubicBezTo>
                      <a:pt x="1319" y="440"/>
                      <a:pt x="859" y="273"/>
                      <a:pt x="377" y="398"/>
                    </a:cubicBezTo>
                    <a:cubicBezTo>
                      <a:pt x="147" y="440"/>
                      <a:pt x="43" y="210"/>
                      <a:pt x="1" y="1"/>
                    </a:cubicBezTo>
                    <a:cubicBezTo>
                      <a:pt x="942" y="85"/>
                      <a:pt x="1905" y="43"/>
                      <a:pt x="2825" y="294"/>
                    </a:cubicBezTo>
                    <a:close/>
                  </a:path>
                </a:pathLst>
              </a:custGeom>
              <a:solidFill>
                <a:srgbClr val="FF7884">
                  <a:alpha val="33480"/>
                </a:srgbClr>
              </a:solid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585"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64" name="Google Shape;7264;p43"/>
              <p:cNvSpPr/>
              <p:nvPr/>
            </p:nvSpPr>
            <p:spPr>
              <a:xfrm>
                <a:off x="4834525" y="4073075"/>
                <a:ext cx="28275" cy="43450"/>
              </a:xfrm>
              <a:custGeom>
                <a:avLst/>
                <a:gdLst/>
                <a:ahLst/>
                <a:cxnLst/>
                <a:rect l="l" t="t" r="r" b="b"/>
                <a:pathLst>
                  <a:path w="1131" h="1738" extrusionOk="0">
                    <a:moveTo>
                      <a:pt x="1130" y="356"/>
                    </a:moveTo>
                    <a:cubicBezTo>
                      <a:pt x="649" y="482"/>
                      <a:pt x="523" y="754"/>
                      <a:pt x="796" y="1172"/>
                    </a:cubicBezTo>
                    <a:cubicBezTo>
                      <a:pt x="879" y="1319"/>
                      <a:pt x="942" y="1445"/>
                      <a:pt x="796" y="1549"/>
                    </a:cubicBezTo>
                    <a:cubicBezTo>
                      <a:pt x="670" y="1696"/>
                      <a:pt x="503" y="1737"/>
                      <a:pt x="335" y="1696"/>
                    </a:cubicBezTo>
                    <a:cubicBezTo>
                      <a:pt x="189" y="1654"/>
                      <a:pt x="63" y="1507"/>
                      <a:pt x="126" y="1361"/>
                    </a:cubicBezTo>
                    <a:cubicBezTo>
                      <a:pt x="293" y="1005"/>
                      <a:pt x="0" y="691"/>
                      <a:pt x="63" y="356"/>
                    </a:cubicBezTo>
                    <a:cubicBezTo>
                      <a:pt x="231" y="356"/>
                      <a:pt x="377" y="294"/>
                      <a:pt x="419" y="105"/>
                    </a:cubicBezTo>
                    <a:cubicBezTo>
                      <a:pt x="649" y="1"/>
                      <a:pt x="879" y="126"/>
                      <a:pt x="1109" y="147"/>
                    </a:cubicBezTo>
                    <a:cubicBezTo>
                      <a:pt x="1130" y="210"/>
                      <a:pt x="1130" y="294"/>
                      <a:pt x="1130" y="356"/>
                    </a:cubicBezTo>
                    <a:close/>
                  </a:path>
                </a:pathLst>
              </a:custGeom>
              <a:solidFill>
                <a:srgbClr val="FF7884">
                  <a:alpha val="33480"/>
                </a:srgbClr>
              </a:solid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585"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65" name="Google Shape;7265;p43"/>
              <p:cNvSpPr/>
              <p:nvPr/>
            </p:nvSpPr>
            <p:spPr>
              <a:xfrm>
                <a:off x="4920300" y="4077275"/>
                <a:ext cx="30900" cy="34025"/>
              </a:xfrm>
              <a:custGeom>
                <a:avLst/>
                <a:gdLst/>
                <a:ahLst/>
                <a:cxnLst/>
                <a:rect l="l" t="t" r="r" b="b"/>
                <a:pathLst>
                  <a:path w="1236" h="1361" extrusionOk="0">
                    <a:moveTo>
                      <a:pt x="880" y="0"/>
                    </a:moveTo>
                    <a:cubicBezTo>
                      <a:pt x="942" y="126"/>
                      <a:pt x="1089" y="209"/>
                      <a:pt x="1235" y="188"/>
                    </a:cubicBezTo>
                    <a:cubicBezTo>
                      <a:pt x="1089" y="607"/>
                      <a:pt x="524" y="774"/>
                      <a:pt x="608" y="1360"/>
                    </a:cubicBezTo>
                    <a:cubicBezTo>
                      <a:pt x="378" y="963"/>
                      <a:pt x="315" y="523"/>
                      <a:pt x="1" y="188"/>
                    </a:cubicBezTo>
                    <a:lnTo>
                      <a:pt x="168" y="42"/>
                    </a:lnTo>
                    <a:close/>
                  </a:path>
                </a:pathLst>
              </a:custGeom>
              <a:solidFill>
                <a:srgbClr val="FF7884">
                  <a:alpha val="33480"/>
                </a:srgbClr>
              </a:solid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585"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66" name="Google Shape;7266;p43"/>
              <p:cNvSpPr/>
              <p:nvPr/>
            </p:nvSpPr>
            <p:spPr>
              <a:xfrm>
                <a:off x="4068725" y="4198100"/>
                <a:ext cx="40300" cy="14150"/>
              </a:xfrm>
              <a:custGeom>
                <a:avLst/>
                <a:gdLst/>
                <a:ahLst/>
                <a:cxnLst/>
                <a:rect l="l" t="t" r="r" b="b"/>
                <a:pathLst>
                  <a:path w="1612" h="566" extrusionOk="0">
                    <a:moveTo>
                      <a:pt x="0" y="356"/>
                    </a:moveTo>
                    <a:cubicBezTo>
                      <a:pt x="502" y="1"/>
                      <a:pt x="1172" y="63"/>
                      <a:pt x="1611" y="482"/>
                    </a:cubicBezTo>
                    <a:cubicBezTo>
                      <a:pt x="1067" y="565"/>
                      <a:pt x="523" y="524"/>
                      <a:pt x="0" y="356"/>
                    </a:cubicBezTo>
                    <a:close/>
                  </a:path>
                </a:pathLst>
              </a:custGeom>
              <a:solidFill>
                <a:srgbClr val="FF7884">
                  <a:alpha val="33480"/>
                </a:srgbClr>
              </a:solid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585"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67" name="Google Shape;7267;p43"/>
              <p:cNvSpPr/>
              <p:nvPr/>
            </p:nvSpPr>
            <p:spPr>
              <a:xfrm>
                <a:off x="4304100" y="4198625"/>
                <a:ext cx="22000" cy="16750"/>
              </a:xfrm>
              <a:custGeom>
                <a:avLst/>
                <a:gdLst/>
                <a:ahLst/>
                <a:cxnLst/>
                <a:rect l="l" t="t" r="r" b="b"/>
                <a:pathLst>
                  <a:path w="880" h="670" extrusionOk="0">
                    <a:moveTo>
                      <a:pt x="1" y="440"/>
                    </a:moveTo>
                    <a:cubicBezTo>
                      <a:pt x="357" y="21"/>
                      <a:pt x="524" y="0"/>
                      <a:pt x="880" y="440"/>
                    </a:cubicBezTo>
                    <a:cubicBezTo>
                      <a:pt x="587" y="670"/>
                      <a:pt x="294" y="503"/>
                      <a:pt x="1" y="440"/>
                    </a:cubicBezTo>
                    <a:close/>
                  </a:path>
                </a:pathLst>
              </a:custGeom>
              <a:solidFill>
                <a:srgbClr val="FF7884">
                  <a:alpha val="33480"/>
                </a:srgbClr>
              </a:solid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585"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68" name="Google Shape;7268;p43"/>
              <p:cNvSpPr/>
              <p:nvPr/>
            </p:nvSpPr>
            <p:spPr>
              <a:xfrm>
                <a:off x="4197925" y="4194450"/>
                <a:ext cx="22000" cy="12050"/>
              </a:xfrm>
              <a:custGeom>
                <a:avLst/>
                <a:gdLst/>
                <a:ahLst/>
                <a:cxnLst/>
                <a:rect l="l" t="t" r="r" b="b"/>
                <a:pathLst>
                  <a:path w="880" h="482" extrusionOk="0">
                    <a:moveTo>
                      <a:pt x="0" y="377"/>
                    </a:moveTo>
                    <a:cubicBezTo>
                      <a:pt x="398" y="0"/>
                      <a:pt x="565" y="21"/>
                      <a:pt x="879" y="439"/>
                    </a:cubicBezTo>
                    <a:cubicBezTo>
                      <a:pt x="586" y="481"/>
                      <a:pt x="272" y="460"/>
                      <a:pt x="0" y="377"/>
                    </a:cubicBezTo>
                    <a:close/>
                  </a:path>
                </a:pathLst>
              </a:custGeom>
              <a:solidFill>
                <a:srgbClr val="FF7884">
                  <a:alpha val="33480"/>
                </a:srgbClr>
              </a:solid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585"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69" name="Google Shape;7269;p43"/>
              <p:cNvSpPr/>
              <p:nvPr/>
            </p:nvSpPr>
            <p:spPr>
              <a:xfrm>
                <a:off x="4126775" y="4200200"/>
                <a:ext cx="13100" cy="10475"/>
              </a:xfrm>
              <a:custGeom>
                <a:avLst/>
                <a:gdLst/>
                <a:ahLst/>
                <a:cxnLst/>
                <a:rect l="l" t="t" r="r" b="b"/>
                <a:pathLst>
                  <a:path w="524" h="419" extrusionOk="0">
                    <a:moveTo>
                      <a:pt x="1" y="314"/>
                    </a:moveTo>
                    <a:cubicBezTo>
                      <a:pt x="126" y="0"/>
                      <a:pt x="315" y="0"/>
                      <a:pt x="524" y="209"/>
                    </a:cubicBezTo>
                    <a:cubicBezTo>
                      <a:pt x="398" y="377"/>
                      <a:pt x="168" y="419"/>
                      <a:pt x="1" y="314"/>
                    </a:cubicBezTo>
                    <a:close/>
                  </a:path>
                </a:pathLst>
              </a:custGeom>
              <a:solidFill>
                <a:srgbClr val="FF7884">
                  <a:alpha val="33480"/>
                </a:srgbClr>
              </a:solid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585"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70" name="Google Shape;7270;p43"/>
              <p:cNvSpPr/>
              <p:nvPr/>
            </p:nvSpPr>
            <p:spPr>
              <a:xfrm>
                <a:off x="4277425" y="4200200"/>
                <a:ext cx="13100" cy="9950"/>
              </a:xfrm>
              <a:custGeom>
                <a:avLst/>
                <a:gdLst/>
                <a:ahLst/>
                <a:cxnLst/>
                <a:rect l="l" t="t" r="r" b="b"/>
                <a:pathLst>
                  <a:path w="524" h="398" extrusionOk="0">
                    <a:moveTo>
                      <a:pt x="1" y="251"/>
                    </a:moveTo>
                    <a:cubicBezTo>
                      <a:pt x="231" y="0"/>
                      <a:pt x="398" y="0"/>
                      <a:pt x="524" y="335"/>
                    </a:cubicBezTo>
                    <a:cubicBezTo>
                      <a:pt x="356" y="398"/>
                      <a:pt x="147" y="377"/>
                      <a:pt x="1" y="251"/>
                    </a:cubicBezTo>
                    <a:close/>
                  </a:path>
                </a:pathLst>
              </a:custGeom>
              <a:solidFill>
                <a:srgbClr val="FF7884">
                  <a:alpha val="33480"/>
                </a:srgbClr>
              </a:solid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585"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71" name="Google Shape;7271;p43"/>
              <p:cNvSpPr/>
              <p:nvPr/>
            </p:nvSpPr>
            <p:spPr>
              <a:xfrm>
                <a:off x="4459475" y="4212750"/>
                <a:ext cx="13100" cy="11000"/>
              </a:xfrm>
              <a:custGeom>
                <a:avLst/>
                <a:gdLst/>
                <a:ahLst/>
                <a:cxnLst/>
                <a:rect l="l" t="t" r="r" b="b"/>
                <a:pathLst>
                  <a:path w="524" h="440" extrusionOk="0">
                    <a:moveTo>
                      <a:pt x="0" y="398"/>
                    </a:moveTo>
                    <a:cubicBezTo>
                      <a:pt x="209" y="0"/>
                      <a:pt x="272" y="0"/>
                      <a:pt x="523" y="377"/>
                    </a:cubicBezTo>
                    <a:cubicBezTo>
                      <a:pt x="335" y="440"/>
                      <a:pt x="168" y="440"/>
                      <a:pt x="0" y="398"/>
                    </a:cubicBezTo>
                    <a:close/>
                  </a:path>
                </a:pathLst>
              </a:custGeom>
              <a:solidFill>
                <a:srgbClr val="FF7884">
                  <a:alpha val="33480"/>
                </a:srgbClr>
              </a:solid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585"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72" name="Google Shape;7272;p43"/>
              <p:cNvSpPr/>
              <p:nvPr/>
            </p:nvSpPr>
            <p:spPr>
              <a:xfrm>
                <a:off x="5762475" y="4100800"/>
                <a:ext cx="8925" cy="9450"/>
              </a:xfrm>
              <a:custGeom>
                <a:avLst/>
                <a:gdLst/>
                <a:ahLst/>
                <a:cxnLst/>
                <a:rect l="l" t="t" r="r" b="b"/>
                <a:pathLst>
                  <a:path w="357" h="378" extrusionOk="0">
                    <a:moveTo>
                      <a:pt x="357" y="168"/>
                    </a:moveTo>
                    <a:cubicBezTo>
                      <a:pt x="189" y="377"/>
                      <a:pt x="85" y="273"/>
                      <a:pt x="1" y="63"/>
                    </a:cubicBezTo>
                    <a:cubicBezTo>
                      <a:pt x="126" y="1"/>
                      <a:pt x="294" y="43"/>
                      <a:pt x="357" y="168"/>
                    </a:cubicBezTo>
                    <a:close/>
                  </a:path>
                </a:pathLst>
              </a:custGeom>
              <a:solidFill>
                <a:srgbClr val="FF7884">
                  <a:alpha val="33480"/>
                </a:srgbClr>
              </a:solid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585"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73" name="Google Shape;7273;p43"/>
              <p:cNvSpPr/>
              <p:nvPr/>
            </p:nvSpPr>
            <p:spPr>
              <a:xfrm>
                <a:off x="5802775" y="4104475"/>
                <a:ext cx="8900" cy="10475"/>
              </a:xfrm>
              <a:custGeom>
                <a:avLst/>
                <a:gdLst/>
                <a:ahLst/>
                <a:cxnLst/>
                <a:rect l="l" t="t" r="r" b="b"/>
                <a:pathLst>
                  <a:path w="356" h="419" extrusionOk="0">
                    <a:moveTo>
                      <a:pt x="356" y="147"/>
                    </a:moveTo>
                    <a:cubicBezTo>
                      <a:pt x="167" y="419"/>
                      <a:pt x="63" y="293"/>
                      <a:pt x="0" y="42"/>
                    </a:cubicBezTo>
                    <a:cubicBezTo>
                      <a:pt x="126" y="0"/>
                      <a:pt x="272" y="42"/>
                      <a:pt x="356" y="147"/>
                    </a:cubicBezTo>
                    <a:close/>
                  </a:path>
                </a:pathLst>
              </a:custGeom>
              <a:solidFill>
                <a:srgbClr val="FF7884">
                  <a:alpha val="33480"/>
                </a:srgbClr>
              </a:solid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585"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74" name="Google Shape;7274;p43"/>
              <p:cNvSpPr/>
              <p:nvPr/>
            </p:nvSpPr>
            <p:spPr>
              <a:xfrm>
                <a:off x="4636800" y="4220600"/>
                <a:ext cx="8900" cy="6825"/>
              </a:xfrm>
              <a:custGeom>
                <a:avLst/>
                <a:gdLst/>
                <a:ahLst/>
                <a:cxnLst/>
                <a:rect l="l" t="t" r="r" b="b"/>
                <a:pathLst>
                  <a:path w="356" h="273" extrusionOk="0">
                    <a:moveTo>
                      <a:pt x="0" y="230"/>
                    </a:moveTo>
                    <a:cubicBezTo>
                      <a:pt x="21" y="126"/>
                      <a:pt x="63" y="0"/>
                      <a:pt x="189" y="21"/>
                    </a:cubicBezTo>
                    <a:cubicBezTo>
                      <a:pt x="251" y="21"/>
                      <a:pt x="293" y="147"/>
                      <a:pt x="356" y="209"/>
                    </a:cubicBezTo>
                    <a:cubicBezTo>
                      <a:pt x="230" y="272"/>
                      <a:pt x="105" y="272"/>
                      <a:pt x="0" y="230"/>
                    </a:cubicBezTo>
                    <a:close/>
                  </a:path>
                </a:pathLst>
              </a:custGeom>
              <a:solidFill>
                <a:srgbClr val="FF7884">
                  <a:alpha val="33480"/>
                </a:srgbClr>
              </a:solid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585"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75" name="Google Shape;7275;p43"/>
              <p:cNvSpPr/>
              <p:nvPr/>
            </p:nvSpPr>
            <p:spPr>
              <a:xfrm>
                <a:off x="4237675" y="4200725"/>
                <a:ext cx="13100" cy="5775"/>
              </a:xfrm>
              <a:custGeom>
                <a:avLst/>
                <a:gdLst/>
                <a:ahLst/>
                <a:cxnLst/>
                <a:rect l="l" t="t" r="r" b="b"/>
                <a:pathLst>
                  <a:path w="524" h="231" extrusionOk="0">
                    <a:moveTo>
                      <a:pt x="1" y="188"/>
                    </a:moveTo>
                    <a:cubicBezTo>
                      <a:pt x="126" y="0"/>
                      <a:pt x="398" y="0"/>
                      <a:pt x="524" y="188"/>
                    </a:cubicBezTo>
                    <a:cubicBezTo>
                      <a:pt x="356" y="230"/>
                      <a:pt x="168" y="230"/>
                      <a:pt x="1" y="188"/>
                    </a:cubicBezTo>
                    <a:close/>
                  </a:path>
                </a:pathLst>
              </a:custGeom>
              <a:solidFill>
                <a:srgbClr val="FF7884">
                  <a:alpha val="33480"/>
                </a:srgbClr>
              </a:solid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585"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76" name="Google Shape;7276;p43"/>
              <p:cNvSpPr/>
              <p:nvPr/>
            </p:nvSpPr>
            <p:spPr>
              <a:xfrm>
                <a:off x="4960075" y="4079350"/>
                <a:ext cx="66975" cy="27225"/>
              </a:xfrm>
              <a:custGeom>
                <a:avLst/>
                <a:gdLst/>
                <a:ahLst/>
                <a:cxnLst/>
                <a:rect l="l" t="t" r="r" b="b"/>
                <a:pathLst>
                  <a:path w="2679" h="1089" extrusionOk="0">
                    <a:moveTo>
                      <a:pt x="0" y="105"/>
                    </a:moveTo>
                    <a:cubicBezTo>
                      <a:pt x="147" y="85"/>
                      <a:pt x="314" y="1"/>
                      <a:pt x="439" y="43"/>
                    </a:cubicBezTo>
                    <a:cubicBezTo>
                      <a:pt x="1172" y="273"/>
                      <a:pt x="1946" y="85"/>
                      <a:pt x="2678" y="294"/>
                    </a:cubicBezTo>
                    <a:cubicBezTo>
                      <a:pt x="2239" y="775"/>
                      <a:pt x="1632" y="1068"/>
                      <a:pt x="983" y="1089"/>
                    </a:cubicBezTo>
                    <a:cubicBezTo>
                      <a:pt x="921" y="1089"/>
                      <a:pt x="879" y="1089"/>
                      <a:pt x="816" y="1089"/>
                    </a:cubicBezTo>
                    <a:cubicBezTo>
                      <a:pt x="774" y="566"/>
                      <a:pt x="42" y="629"/>
                      <a:pt x="0" y="105"/>
                    </a:cubicBezTo>
                    <a:close/>
                  </a:path>
                </a:pathLst>
              </a:custGeom>
              <a:solidFill>
                <a:srgbClr val="FF7884">
                  <a:alpha val="33480"/>
                </a:srgbClr>
              </a:solid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585"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77" name="Google Shape;7277;p43"/>
              <p:cNvSpPr/>
              <p:nvPr/>
            </p:nvSpPr>
            <p:spPr>
              <a:xfrm>
                <a:off x="4871150" y="4086675"/>
                <a:ext cx="20425" cy="25150"/>
              </a:xfrm>
              <a:custGeom>
                <a:avLst/>
                <a:gdLst/>
                <a:ahLst/>
                <a:cxnLst/>
                <a:rect l="l" t="t" r="r" b="b"/>
                <a:pathLst>
                  <a:path w="817" h="1006" extrusionOk="0">
                    <a:moveTo>
                      <a:pt x="377" y="1"/>
                    </a:moveTo>
                    <a:lnTo>
                      <a:pt x="544" y="1"/>
                    </a:lnTo>
                    <a:cubicBezTo>
                      <a:pt x="460" y="315"/>
                      <a:pt x="753" y="482"/>
                      <a:pt x="816" y="754"/>
                    </a:cubicBezTo>
                    <a:cubicBezTo>
                      <a:pt x="523" y="1005"/>
                      <a:pt x="272" y="670"/>
                      <a:pt x="0" y="712"/>
                    </a:cubicBezTo>
                    <a:cubicBezTo>
                      <a:pt x="0" y="398"/>
                      <a:pt x="42" y="126"/>
                      <a:pt x="377" y="1"/>
                    </a:cubicBezTo>
                    <a:close/>
                  </a:path>
                </a:pathLst>
              </a:custGeom>
              <a:solidFill>
                <a:srgbClr val="FF7884">
                  <a:alpha val="33480"/>
                </a:srgbClr>
              </a:solid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585"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78" name="Google Shape;7278;p43"/>
              <p:cNvSpPr/>
              <p:nvPr/>
            </p:nvSpPr>
            <p:spPr>
              <a:xfrm>
                <a:off x="4951175" y="4130100"/>
                <a:ext cx="16750" cy="14150"/>
              </a:xfrm>
              <a:custGeom>
                <a:avLst/>
                <a:gdLst/>
                <a:ahLst/>
                <a:cxnLst/>
                <a:rect l="l" t="t" r="r" b="b"/>
                <a:pathLst>
                  <a:path w="670" h="566" extrusionOk="0">
                    <a:moveTo>
                      <a:pt x="649" y="398"/>
                    </a:moveTo>
                    <a:cubicBezTo>
                      <a:pt x="544" y="565"/>
                      <a:pt x="398" y="565"/>
                      <a:pt x="251" y="544"/>
                    </a:cubicBezTo>
                    <a:cubicBezTo>
                      <a:pt x="105" y="524"/>
                      <a:pt x="0" y="356"/>
                      <a:pt x="63" y="210"/>
                    </a:cubicBezTo>
                    <a:cubicBezTo>
                      <a:pt x="105" y="63"/>
                      <a:pt x="293" y="0"/>
                      <a:pt x="419" y="84"/>
                    </a:cubicBezTo>
                    <a:cubicBezTo>
                      <a:pt x="565" y="147"/>
                      <a:pt x="670" y="231"/>
                      <a:pt x="649" y="398"/>
                    </a:cubicBezTo>
                    <a:close/>
                  </a:path>
                </a:pathLst>
              </a:custGeom>
              <a:solidFill>
                <a:srgbClr val="FF7884">
                  <a:alpha val="33480"/>
                </a:srgbClr>
              </a:solid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585"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79" name="Google Shape;7279;p43"/>
              <p:cNvSpPr/>
              <p:nvPr/>
            </p:nvSpPr>
            <p:spPr>
              <a:xfrm>
                <a:off x="5042200" y="4141075"/>
                <a:ext cx="5250" cy="5775"/>
              </a:xfrm>
              <a:custGeom>
                <a:avLst/>
                <a:gdLst/>
                <a:ahLst/>
                <a:cxnLst/>
                <a:rect l="l" t="t" r="r" b="b"/>
                <a:pathLst>
                  <a:path w="210" h="231" extrusionOk="0">
                    <a:moveTo>
                      <a:pt x="209" y="85"/>
                    </a:moveTo>
                    <a:cubicBezTo>
                      <a:pt x="188" y="126"/>
                      <a:pt x="167" y="210"/>
                      <a:pt x="126" y="210"/>
                    </a:cubicBezTo>
                    <a:cubicBezTo>
                      <a:pt x="105" y="231"/>
                      <a:pt x="42" y="189"/>
                      <a:pt x="0" y="168"/>
                    </a:cubicBezTo>
                    <a:cubicBezTo>
                      <a:pt x="21" y="105"/>
                      <a:pt x="21" y="22"/>
                      <a:pt x="63" y="22"/>
                    </a:cubicBezTo>
                    <a:cubicBezTo>
                      <a:pt x="105" y="1"/>
                      <a:pt x="147" y="43"/>
                      <a:pt x="209" y="85"/>
                    </a:cubicBezTo>
                    <a:close/>
                  </a:path>
                </a:pathLst>
              </a:custGeom>
              <a:solidFill>
                <a:srgbClr val="FF7884">
                  <a:alpha val="33480"/>
                </a:srgbClr>
              </a:solid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585"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80" name="Google Shape;7280;p43"/>
              <p:cNvSpPr/>
              <p:nvPr/>
            </p:nvSpPr>
            <p:spPr>
              <a:xfrm>
                <a:off x="4860150" y="4186075"/>
                <a:ext cx="5250" cy="5250"/>
              </a:xfrm>
              <a:custGeom>
                <a:avLst/>
                <a:gdLst/>
                <a:ahLst/>
                <a:cxnLst/>
                <a:rect l="l" t="t" r="r" b="b"/>
                <a:pathLst>
                  <a:path w="210" h="210" extrusionOk="0">
                    <a:moveTo>
                      <a:pt x="63" y="0"/>
                    </a:moveTo>
                    <a:lnTo>
                      <a:pt x="210" y="63"/>
                    </a:lnTo>
                    <a:cubicBezTo>
                      <a:pt x="189" y="105"/>
                      <a:pt x="168" y="189"/>
                      <a:pt x="126" y="189"/>
                    </a:cubicBezTo>
                    <a:cubicBezTo>
                      <a:pt x="105" y="210"/>
                      <a:pt x="43" y="168"/>
                      <a:pt x="1" y="147"/>
                    </a:cubicBezTo>
                    <a:cubicBezTo>
                      <a:pt x="22" y="84"/>
                      <a:pt x="22" y="42"/>
                      <a:pt x="63" y="0"/>
                    </a:cubicBezTo>
                    <a:close/>
                  </a:path>
                </a:pathLst>
              </a:custGeom>
              <a:solidFill>
                <a:srgbClr val="FF7884">
                  <a:alpha val="33480"/>
                </a:srgbClr>
              </a:solid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585"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81" name="Google Shape;7281;p43"/>
              <p:cNvSpPr/>
              <p:nvPr/>
            </p:nvSpPr>
            <p:spPr>
              <a:xfrm>
                <a:off x="4869575" y="4104475"/>
                <a:ext cx="2100" cy="1575"/>
              </a:xfrm>
              <a:custGeom>
                <a:avLst/>
                <a:gdLst/>
                <a:ahLst/>
                <a:cxnLst/>
                <a:rect l="l" t="t" r="r" b="b"/>
                <a:pathLst>
                  <a:path w="84" h="63" extrusionOk="0">
                    <a:moveTo>
                      <a:pt x="84" y="0"/>
                    </a:moveTo>
                    <a:lnTo>
                      <a:pt x="42" y="63"/>
                    </a:lnTo>
                    <a:lnTo>
                      <a:pt x="0" y="21"/>
                    </a:lnTo>
                    <a:close/>
                  </a:path>
                </a:pathLst>
              </a:custGeom>
              <a:solidFill>
                <a:srgbClr val="FF7884">
                  <a:alpha val="33480"/>
                </a:srgbClr>
              </a:solid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585"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82" name="Google Shape;7282;p43"/>
              <p:cNvSpPr/>
              <p:nvPr/>
            </p:nvSpPr>
            <p:spPr>
              <a:xfrm>
                <a:off x="5084025" y="4095575"/>
                <a:ext cx="31425" cy="38725"/>
              </a:xfrm>
              <a:custGeom>
                <a:avLst/>
                <a:gdLst/>
                <a:ahLst/>
                <a:cxnLst/>
                <a:rect l="l" t="t" r="r" b="b"/>
                <a:pathLst>
                  <a:path w="1257" h="1549" extrusionOk="0">
                    <a:moveTo>
                      <a:pt x="1256" y="586"/>
                    </a:moveTo>
                    <a:cubicBezTo>
                      <a:pt x="1215" y="984"/>
                      <a:pt x="733" y="1151"/>
                      <a:pt x="545" y="1528"/>
                    </a:cubicBezTo>
                    <a:cubicBezTo>
                      <a:pt x="461" y="1549"/>
                      <a:pt x="378" y="1528"/>
                      <a:pt x="315" y="1486"/>
                    </a:cubicBezTo>
                    <a:cubicBezTo>
                      <a:pt x="147" y="1256"/>
                      <a:pt x="1" y="858"/>
                      <a:pt x="106" y="712"/>
                    </a:cubicBezTo>
                    <a:cubicBezTo>
                      <a:pt x="294" y="440"/>
                      <a:pt x="482" y="84"/>
                      <a:pt x="838" y="42"/>
                    </a:cubicBezTo>
                    <a:cubicBezTo>
                      <a:pt x="1110" y="0"/>
                      <a:pt x="1235" y="252"/>
                      <a:pt x="1256" y="586"/>
                    </a:cubicBezTo>
                    <a:close/>
                  </a:path>
                </a:pathLst>
              </a:custGeom>
              <a:solidFill>
                <a:srgbClr val="FF7884">
                  <a:alpha val="33480"/>
                </a:srgbClr>
              </a:solid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585"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83" name="Google Shape;7283;p43"/>
              <p:cNvSpPr/>
              <p:nvPr/>
            </p:nvSpPr>
            <p:spPr>
              <a:xfrm>
                <a:off x="5794925" y="4131675"/>
                <a:ext cx="34025" cy="31400"/>
              </a:xfrm>
              <a:custGeom>
                <a:avLst/>
                <a:gdLst/>
                <a:ahLst/>
                <a:cxnLst/>
                <a:rect l="l" t="t" r="r" b="b"/>
                <a:pathLst>
                  <a:path w="1361" h="1256" extrusionOk="0">
                    <a:moveTo>
                      <a:pt x="209" y="0"/>
                    </a:moveTo>
                    <a:cubicBezTo>
                      <a:pt x="314" y="0"/>
                      <a:pt x="419" y="21"/>
                      <a:pt x="419" y="126"/>
                    </a:cubicBezTo>
                    <a:cubicBezTo>
                      <a:pt x="419" y="419"/>
                      <a:pt x="502" y="565"/>
                      <a:pt x="816" y="419"/>
                    </a:cubicBezTo>
                    <a:cubicBezTo>
                      <a:pt x="1151" y="272"/>
                      <a:pt x="1256" y="544"/>
                      <a:pt x="1297" y="774"/>
                    </a:cubicBezTo>
                    <a:cubicBezTo>
                      <a:pt x="1360" y="1046"/>
                      <a:pt x="1088" y="1088"/>
                      <a:pt x="921" y="1151"/>
                    </a:cubicBezTo>
                    <a:cubicBezTo>
                      <a:pt x="649" y="1256"/>
                      <a:pt x="356" y="1130"/>
                      <a:pt x="230" y="900"/>
                    </a:cubicBezTo>
                    <a:cubicBezTo>
                      <a:pt x="63" y="649"/>
                      <a:pt x="0" y="356"/>
                      <a:pt x="63" y="63"/>
                    </a:cubicBezTo>
                    <a:cubicBezTo>
                      <a:pt x="84" y="42"/>
                      <a:pt x="168" y="21"/>
                      <a:pt x="209" y="0"/>
                    </a:cubicBezTo>
                    <a:close/>
                  </a:path>
                </a:pathLst>
              </a:custGeom>
              <a:solidFill>
                <a:srgbClr val="FF7884">
                  <a:alpha val="33480"/>
                </a:srgbClr>
              </a:solid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585"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84" name="Google Shape;7284;p43"/>
              <p:cNvSpPr/>
              <p:nvPr/>
            </p:nvSpPr>
            <p:spPr>
              <a:xfrm>
                <a:off x="5046900" y="4113350"/>
                <a:ext cx="15200" cy="13625"/>
              </a:xfrm>
              <a:custGeom>
                <a:avLst/>
                <a:gdLst/>
                <a:ahLst/>
                <a:cxnLst/>
                <a:rect l="l" t="t" r="r" b="b"/>
                <a:pathLst>
                  <a:path w="608" h="545" extrusionOk="0">
                    <a:moveTo>
                      <a:pt x="398" y="22"/>
                    </a:moveTo>
                    <a:cubicBezTo>
                      <a:pt x="523" y="43"/>
                      <a:pt x="607" y="168"/>
                      <a:pt x="565" y="294"/>
                    </a:cubicBezTo>
                    <a:cubicBezTo>
                      <a:pt x="544" y="524"/>
                      <a:pt x="335" y="524"/>
                      <a:pt x="168" y="524"/>
                    </a:cubicBezTo>
                    <a:cubicBezTo>
                      <a:pt x="0" y="545"/>
                      <a:pt x="84" y="398"/>
                      <a:pt x="84" y="357"/>
                    </a:cubicBezTo>
                    <a:cubicBezTo>
                      <a:pt x="105" y="106"/>
                      <a:pt x="210" y="1"/>
                      <a:pt x="398" y="22"/>
                    </a:cubicBezTo>
                    <a:close/>
                  </a:path>
                </a:pathLst>
              </a:custGeom>
              <a:solidFill>
                <a:srgbClr val="FF7884">
                  <a:alpha val="33480"/>
                </a:srgbClr>
              </a:solid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585"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85" name="Google Shape;7285;p43"/>
              <p:cNvSpPr/>
              <p:nvPr/>
            </p:nvSpPr>
            <p:spPr>
              <a:xfrm>
                <a:off x="5746800" y="4141600"/>
                <a:ext cx="5775" cy="5250"/>
              </a:xfrm>
              <a:custGeom>
                <a:avLst/>
                <a:gdLst/>
                <a:ahLst/>
                <a:cxnLst/>
                <a:rect l="l" t="t" r="r" b="b"/>
                <a:pathLst>
                  <a:path w="231" h="210" extrusionOk="0">
                    <a:moveTo>
                      <a:pt x="147" y="210"/>
                    </a:moveTo>
                    <a:cubicBezTo>
                      <a:pt x="105" y="189"/>
                      <a:pt x="21" y="189"/>
                      <a:pt x="21" y="147"/>
                    </a:cubicBezTo>
                    <a:cubicBezTo>
                      <a:pt x="0" y="105"/>
                      <a:pt x="42" y="43"/>
                      <a:pt x="63" y="1"/>
                    </a:cubicBezTo>
                    <a:cubicBezTo>
                      <a:pt x="126" y="22"/>
                      <a:pt x="189" y="43"/>
                      <a:pt x="209" y="64"/>
                    </a:cubicBezTo>
                    <a:cubicBezTo>
                      <a:pt x="230" y="105"/>
                      <a:pt x="168" y="168"/>
                      <a:pt x="147" y="210"/>
                    </a:cubicBezTo>
                    <a:close/>
                  </a:path>
                </a:pathLst>
              </a:custGeom>
              <a:solidFill>
                <a:srgbClr val="FF7884">
                  <a:alpha val="33480"/>
                </a:srgbClr>
              </a:solid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585"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86" name="Google Shape;7286;p43"/>
              <p:cNvSpPr/>
              <p:nvPr/>
            </p:nvSpPr>
            <p:spPr>
              <a:xfrm>
                <a:off x="4935475" y="4194950"/>
                <a:ext cx="5250" cy="5275"/>
              </a:xfrm>
              <a:custGeom>
                <a:avLst/>
                <a:gdLst/>
                <a:ahLst/>
                <a:cxnLst/>
                <a:rect l="l" t="t" r="r" b="b"/>
                <a:pathLst>
                  <a:path w="210" h="211" extrusionOk="0">
                    <a:moveTo>
                      <a:pt x="1" y="147"/>
                    </a:moveTo>
                    <a:cubicBezTo>
                      <a:pt x="22" y="85"/>
                      <a:pt x="22" y="22"/>
                      <a:pt x="63" y="1"/>
                    </a:cubicBezTo>
                    <a:cubicBezTo>
                      <a:pt x="105" y="1"/>
                      <a:pt x="168" y="43"/>
                      <a:pt x="210" y="64"/>
                    </a:cubicBezTo>
                    <a:cubicBezTo>
                      <a:pt x="189" y="106"/>
                      <a:pt x="168" y="189"/>
                      <a:pt x="147" y="210"/>
                    </a:cubicBezTo>
                    <a:cubicBezTo>
                      <a:pt x="105" y="210"/>
                      <a:pt x="43" y="168"/>
                      <a:pt x="1" y="147"/>
                    </a:cubicBezTo>
                    <a:close/>
                  </a:path>
                </a:pathLst>
              </a:custGeom>
              <a:solidFill>
                <a:srgbClr val="FF7884">
                  <a:alpha val="33480"/>
                </a:srgbClr>
              </a:solid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585"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87" name="Google Shape;7287;p43"/>
              <p:cNvSpPr/>
              <p:nvPr/>
            </p:nvSpPr>
            <p:spPr>
              <a:xfrm>
                <a:off x="5099200" y="4158875"/>
                <a:ext cx="5775" cy="5250"/>
              </a:xfrm>
              <a:custGeom>
                <a:avLst/>
                <a:gdLst/>
                <a:ahLst/>
                <a:cxnLst/>
                <a:rect l="l" t="t" r="r" b="b"/>
                <a:pathLst>
                  <a:path w="231" h="210" extrusionOk="0">
                    <a:moveTo>
                      <a:pt x="231" y="63"/>
                    </a:moveTo>
                    <a:lnTo>
                      <a:pt x="168" y="209"/>
                    </a:lnTo>
                    <a:cubicBezTo>
                      <a:pt x="105" y="189"/>
                      <a:pt x="43" y="168"/>
                      <a:pt x="22" y="147"/>
                    </a:cubicBezTo>
                    <a:cubicBezTo>
                      <a:pt x="1" y="105"/>
                      <a:pt x="64" y="42"/>
                      <a:pt x="84" y="0"/>
                    </a:cubicBezTo>
                    <a:close/>
                  </a:path>
                </a:pathLst>
              </a:custGeom>
              <a:solidFill>
                <a:srgbClr val="FF7884">
                  <a:alpha val="33480"/>
                </a:srgbClr>
              </a:solid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585"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88" name="Google Shape;7288;p43"/>
              <p:cNvSpPr/>
              <p:nvPr/>
            </p:nvSpPr>
            <p:spPr>
              <a:xfrm>
                <a:off x="5764575" y="4158875"/>
                <a:ext cx="5775" cy="5250"/>
              </a:xfrm>
              <a:custGeom>
                <a:avLst/>
                <a:gdLst/>
                <a:ahLst/>
                <a:cxnLst/>
                <a:rect l="l" t="t" r="r" b="b"/>
                <a:pathLst>
                  <a:path w="231" h="210" extrusionOk="0">
                    <a:moveTo>
                      <a:pt x="231" y="63"/>
                    </a:moveTo>
                    <a:cubicBezTo>
                      <a:pt x="210" y="105"/>
                      <a:pt x="189" y="189"/>
                      <a:pt x="147" y="209"/>
                    </a:cubicBezTo>
                    <a:cubicBezTo>
                      <a:pt x="126" y="209"/>
                      <a:pt x="63" y="168"/>
                      <a:pt x="1" y="147"/>
                    </a:cubicBezTo>
                    <a:cubicBezTo>
                      <a:pt x="22" y="105"/>
                      <a:pt x="42" y="21"/>
                      <a:pt x="84" y="0"/>
                    </a:cubicBezTo>
                    <a:cubicBezTo>
                      <a:pt x="105" y="0"/>
                      <a:pt x="168" y="63"/>
                      <a:pt x="231" y="63"/>
                    </a:cubicBezTo>
                    <a:close/>
                  </a:path>
                </a:pathLst>
              </a:custGeom>
              <a:solidFill>
                <a:srgbClr val="FF7884">
                  <a:alpha val="33480"/>
                </a:srgbClr>
              </a:solid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585"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grpSp>
        <p:grpSp>
          <p:nvGrpSpPr>
            <p:cNvPr id="28" name="组合 27"/>
            <p:cNvGrpSpPr/>
            <p:nvPr/>
          </p:nvGrpSpPr>
          <p:grpSpPr>
            <a:xfrm>
              <a:off x="4950" y="1368"/>
              <a:ext cx="11069" cy="1536"/>
              <a:chOff x="4980" y="1368"/>
              <a:chExt cx="11069" cy="1536"/>
            </a:xfrm>
          </p:grpSpPr>
          <p:pic>
            <p:nvPicPr>
              <p:cNvPr id="20" name="图片 19" descr="卡通人物&#10;&#10;中度可信度描述已自动生成"/>
              <p:cNvPicPr>
                <a:picLocks noChangeAspect="1"/>
              </p:cNvPicPr>
              <p:nvPr>
                <p:custDataLst>
                  <p:tags r:id="rId1"/>
                </p:custDataLst>
              </p:nvPr>
            </p:nvPicPr>
            <p:blipFill>
              <a:blip r:embed="rId6" cstate="email"/>
              <a:stretch>
                <a:fillRect/>
              </a:stretch>
            </p:blipFill>
            <p:spPr>
              <a:xfrm rot="840000">
                <a:off x="4980" y="1375"/>
                <a:ext cx="1529" cy="1529"/>
              </a:xfrm>
              <a:prstGeom prst="rect">
                <a:avLst/>
              </a:prstGeom>
            </p:spPr>
          </p:pic>
          <p:pic>
            <p:nvPicPr>
              <p:cNvPr id="24" name="图片 23" descr="卡通人物&#10;&#10;中度可信度描述已自动生成"/>
              <p:cNvPicPr>
                <a:picLocks noChangeAspect="1"/>
              </p:cNvPicPr>
              <p:nvPr>
                <p:custDataLst>
                  <p:tags r:id="rId2"/>
                </p:custDataLst>
              </p:nvPr>
            </p:nvPicPr>
            <p:blipFill>
              <a:blip r:embed="rId6" cstate="email"/>
              <a:stretch>
                <a:fillRect/>
              </a:stretch>
            </p:blipFill>
            <p:spPr>
              <a:xfrm rot="20760000" flipH="1">
                <a:off x="14520" y="1368"/>
                <a:ext cx="1529" cy="1529"/>
              </a:xfrm>
              <a:prstGeom prst="rect">
                <a:avLst/>
              </a:prstGeom>
            </p:spPr>
          </p:pic>
        </p:grpSp>
      </p:grpSp>
      <p:pic>
        <p:nvPicPr>
          <p:cNvPr id="38" name="图片 37" descr="D:\PPT\包图网\素材\微信截图_20211013140909.png微信截图_20211013140909"/>
          <p:cNvPicPr>
            <a:picLocks noChangeAspect="1"/>
          </p:cNvPicPr>
          <p:nvPr/>
        </p:nvPicPr>
        <p:blipFill>
          <a:blip r:embed="rId7"/>
          <a:srcRect/>
          <a:stretch>
            <a:fillRect/>
          </a:stretch>
        </p:blipFill>
        <p:spPr>
          <a:xfrm>
            <a:off x="9768205" y="5034915"/>
            <a:ext cx="2877185" cy="2738120"/>
          </a:xfrm>
          <a:prstGeom prst="rect">
            <a:avLst/>
          </a:prstGeom>
        </p:spPr>
      </p:pic>
      <p:sp>
        <p:nvSpPr>
          <p:cNvPr id="2" name="TextBox 14"/>
          <p:cNvSpPr txBox="1"/>
          <p:nvPr/>
        </p:nvSpPr>
        <p:spPr>
          <a:xfrm>
            <a:off x="452604" y="322497"/>
            <a:ext cx="11390539" cy="130937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en-US" altLang="en-US" sz="3960" b="1" u="sng" dirty="0">
                <a:solidFill>
                  <a:srgbClr val="FF0000"/>
                </a:solidFill>
                <a:latin typeface="Times New Roman" panose="02020603050405020304" pitchFamily="18" charset="0"/>
                <a:cs typeface="Times New Roman" panose="02020603050405020304" pitchFamily="18" charset="0"/>
              </a:rPr>
              <a:t>Câu 2:</a:t>
            </a:r>
            <a:r>
              <a:rPr lang="en-US" altLang="en-US" sz="3960" b="1" dirty="0">
                <a:solidFill>
                  <a:srgbClr val="FF0000"/>
                </a:solidFill>
                <a:latin typeface="Times New Roman" panose="02020603050405020304" pitchFamily="18" charset="0"/>
                <a:cs typeface="Times New Roman" panose="02020603050405020304" pitchFamily="18" charset="0"/>
              </a:rPr>
              <a:t> Các bạn học sinh chơi vui v</a:t>
            </a:r>
            <a:r>
              <a:rPr lang="en-US" altLang="en-US" sz="3960" b="1" dirty="0">
                <a:solidFill>
                  <a:srgbClr val="FF0000"/>
                </a:solidFill>
                <a:latin typeface="Times New Roman" panose="02020603050405020304" pitchFamily="18" charset="0"/>
                <a:ea typeface="Times New Roman" panose="02020603050405020304" pitchFamily="18" charset="0"/>
              </a:rPr>
              <a:t>à</a:t>
            </a:r>
            <a:r>
              <a:rPr lang="en-US" altLang="en-US" sz="3960" b="1" dirty="0">
                <a:solidFill>
                  <a:srgbClr val="FF0000"/>
                </a:solidFill>
                <a:latin typeface="Times New Roman" panose="02020603050405020304" pitchFamily="18" charset="0"/>
                <a:cs typeface="Times New Roman" panose="02020603050405020304" pitchFamily="18" charset="0"/>
              </a:rPr>
              <a:t> khéo léo như thế n</a:t>
            </a:r>
            <a:r>
              <a:rPr lang="en-US" altLang="en-US" sz="3960" b="1" dirty="0">
                <a:solidFill>
                  <a:srgbClr val="FF0000"/>
                </a:solidFill>
                <a:latin typeface="Times New Roman" panose="02020603050405020304" pitchFamily="18" charset="0"/>
                <a:ea typeface="Times New Roman" panose="02020603050405020304" pitchFamily="18" charset="0"/>
              </a:rPr>
              <a:t>à</a:t>
            </a:r>
            <a:r>
              <a:rPr lang="en-US" altLang="en-US" sz="3960" b="1" dirty="0">
                <a:solidFill>
                  <a:srgbClr val="FF0000"/>
                </a:solidFill>
                <a:latin typeface="Times New Roman" panose="02020603050405020304" pitchFamily="18" charset="0"/>
                <a:cs typeface="Times New Roman" panose="02020603050405020304" pitchFamily="18" charset="0"/>
              </a:rPr>
              <a:t>o?</a:t>
            </a:r>
            <a:endParaRPr lang="en-US" altLang="en-US" sz="3960" b="1" dirty="0">
              <a:solidFill>
                <a:srgbClr val="FF0000"/>
              </a:solidFill>
              <a:latin typeface="Arial" panose="020B0604020202020204" pitchFamily="34" charset="0"/>
            </a:endParaRPr>
          </a:p>
        </p:txBody>
      </p:sp>
      <p:sp>
        <p:nvSpPr>
          <p:cNvPr id="3" name="Rectangle 15"/>
          <p:cNvSpPr/>
          <p:nvPr/>
        </p:nvSpPr>
        <p:spPr>
          <a:xfrm>
            <a:off x="560069" y="1691710"/>
            <a:ext cx="11283073" cy="640945"/>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eaLnBrk="1" hangingPunct="1">
              <a:lnSpc>
                <a:spcPct val="100000"/>
              </a:lnSpc>
              <a:spcBef>
                <a:spcPct val="0"/>
              </a:spcBef>
              <a:buFontTx/>
              <a:buNone/>
            </a:pPr>
            <a:r>
              <a:rPr lang="en-US" sz="3565" b="1" dirty="0">
                <a:solidFill>
                  <a:srgbClr val="002060"/>
                </a:solidFill>
                <a:latin typeface="Times New Roman" panose="02020603050405020304" pitchFamily="18" charset="0"/>
                <a:cs typeface="Times New Roman" panose="02020603050405020304" pitchFamily="18" charset="0"/>
              </a:rPr>
              <a:t>A. Các bạn học sinh vừa chơi đá cầu vừa cười, vừa hát.</a:t>
            </a:r>
            <a:endParaRPr lang="en-US" sz="3565" b="1" dirty="0">
              <a:solidFill>
                <a:srgbClr val="002060"/>
              </a:solidFill>
              <a:latin typeface="Times New Roman" panose="02020603050405020304" pitchFamily="18" charset="0"/>
              <a:ea typeface="Times New Roman" panose="02020603050405020304" pitchFamily="18" charset="0"/>
            </a:endParaRPr>
          </a:p>
        </p:txBody>
      </p:sp>
      <p:sp>
        <p:nvSpPr>
          <p:cNvPr id="6" name="Text Box 5"/>
          <p:cNvSpPr txBox="1"/>
          <p:nvPr/>
        </p:nvSpPr>
        <p:spPr>
          <a:xfrm>
            <a:off x="605531" y="2843788"/>
            <a:ext cx="9980617" cy="646331"/>
          </a:xfrm>
          <a:prstGeom prst="rect">
            <a:avLst/>
          </a:prstGeom>
          <a:noFill/>
        </p:spPr>
        <p:txBody>
          <a:bodyPr wrap="none" rtlCol="0">
            <a:spAutoFit/>
          </a:bodyPr>
          <a:lstStyle/>
          <a:p>
            <a:pPr algn="l"/>
            <a:r>
              <a:rPr lang="en-US" sz="3200" b="1" dirty="0">
                <a:solidFill>
                  <a:srgbClr val="002060"/>
                </a:solidFill>
                <a:latin typeface="Times New Roman" panose="02020603050405020304" pitchFamily="18" charset="0"/>
                <a:cs typeface="Times New Roman" panose="02020603050405020304" pitchFamily="18" charset="0"/>
              </a:rPr>
              <a:t>B.  </a:t>
            </a:r>
            <a:r>
              <a:rPr lang="en-US" sz="3600" b="1" dirty="0" err="1">
                <a:solidFill>
                  <a:srgbClr val="002060"/>
                </a:solidFill>
                <a:latin typeface="Times New Roman" panose="02020603050405020304" pitchFamily="18" charset="0"/>
                <a:cs typeface="Times New Roman" panose="02020603050405020304" pitchFamily="18" charset="0"/>
              </a:rPr>
              <a:t>Các</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bạn</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học</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sinh</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vừa</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chơi</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đá</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cầu</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rất</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tinh</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mắt</a:t>
            </a:r>
            <a:r>
              <a:rPr lang="en-US" sz="3600" b="1" dirty="0">
                <a:solidFill>
                  <a:srgbClr val="002060"/>
                </a:solidFill>
                <a:latin typeface="Times New Roman" panose="02020603050405020304" pitchFamily="18" charset="0"/>
                <a:cs typeface="Times New Roman" panose="02020603050405020304" pitchFamily="18" charset="0"/>
              </a:rPr>
              <a:t>.</a:t>
            </a:r>
          </a:p>
        </p:txBody>
      </p:sp>
      <p:sp>
        <p:nvSpPr>
          <p:cNvPr id="10" name="Rectangle 3"/>
          <p:cNvSpPr/>
          <p:nvPr/>
        </p:nvSpPr>
        <p:spPr>
          <a:xfrm>
            <a:off x="616108" y="3792832"/>
            <a:ext cx="10669200" cy="173799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eaLnBrk="1" hangingPunct="1">
              <a:lnSpc>
                <a:spcPct val="100000"/>
              </a:lnSpc>
              <a:spcBef>
                <a:spcPct val="0"/>
              </a:spcBef>
              <a:buFontTx/>
              <a:buNone/>
            </a:pPr>
            <a:r>
              <a:rPr lang="en-US" sz="3565" b="1" dirty="0">
                <a:solidFill>
                  <a:srgbClr val="002060"/>
                </a:solidFill>
                <a:latin typeface="Times New Roman" panose="02020603050405020304" pitchFamily="18" charset="0"/>
                <a:cs typeface="Times New Roman" panose="02020603050405020304" pitchFamily="18" charset="0"/>
                <a:sym typeface="+mn-ea"/>
              </a:rPr>
              <a:t>C. Các bạn học sinh vừa chơi đá cầu vừa cười, vừa hát. Các bạn nhìn phải tinh mắt, đá thật dẻo chân để cầu bay trên sân và không rơi xuống đất.</a:t>
            </a:r>
            <a:endParaRPr lang="en-US" altLang="en-US" sz="3565"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
        <p:nvSpPr>
          <p:cNvPr id="4" name="Oval 3"/>
          <p:cNvSpPr/>
          <p:nvPr/>
        </p:nvSpPr>
        <p:spPr>
          <a:xfrm>
            <a:off x="560070" y="3841717"/>
            <a:ext cx="677739" cy="639002"/>
          </a:xfrm>
          <a:prstGeom prst="ellipse">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10" grpId="0"/>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9" name="组合 38"/>
          <p:cNvGrpSpPr/>
          <p:nvPr/>
        </p:nvGrpSpPr>
        <p:grpSpPr>
          <a:xfrm>
            <a:off x="-406190" y="459228"/>
            <a:ext cx="12106433" cy="973491"/>
            <a:chOff x="353" y="1131"/>
            <a:chExt cx="12638" cy="1042"/>
          </a:xfrm>
        </p:grpSpPr>
        <p:sp>
          <p:nvSpPr>
            <p:cNvPr id="7252" name="Google Shape;7252;p43"/>
            <p:cNvSpPr txBox="1"/>
            <p:nvPr/>
          </p:nvSpPr>
          <p:spPr>
            <a:xfrm>
              <a:off x="353" y="1131"/>
              <a:ext cx="12638" cy="919"/>
            </a:xfrm>
            <a:prstGeom prst="rect">
              <a:avLst/>
            </a:prstGeom>
            <a:noFill/>
            <a:ln>
              <a:noFill/>
            </a:ln>
          </p:spPr>
          <p:txBody>
            <a:bodyPr wrap="square" lIns="90505" tIns="90505" rIns="90505" bIns="9050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2000"/>
                <a:buFont typeface="Caveat Brush"/>
                <a:buNone/>
                <a:defRPr sz="2500" b="1" i="0" u="none" strike="noStrike" cap="none">
                  <a:solidFill>
                    <a:schemeClr val="accent3"/>
                  </a:solidFill>
                  <a:latin typeface="Caveat Brush"/>
                  <a:ea typeface="Caveat Brush"/>
                  <a:cs typeface="Caveat Brush"/>
                  <a:sym typeface="Caveat Brush"/>
                </a:defRPr>
              </a:lvl1pPr>
              <a:lvl2pPr marR="0" lvl="1" algn="ctr" rtl="0">
                <a:lnSpc>
                  <a:spcPct val="100000"/>
                </a:lnSpc>
                <a:spcBef>
                  <a:spcPts val="0"/>
                </a:spcBef>
                <a:spcAft>
                  <a:spcPts val="0"/>
                </a:spcAft>
                <a:buClr>
                  <a:schemeClr val="accent3"/>
                </a:buClr>
                <a:buSzPts val="2000"/>
                <a:buFont typeface="Caveat Brush"/>
                <a:buNone/>
                <a:defRPr sz="2000" b="0" i="0" u="none" strike="noStrike" cap="none">
                  <a:solidFill>
                    <a:schemeClr val="accent3"/>
                  </a:solidFill>
                  <a:latin typeface="Caveat Brush"/>
                  <a:ea typeface="Caveat Brush"/>
                  <a:cs typeface="Caveat Brush"/>
                  <a:sym typeface="Caveat Brush"/>
                </a:defRPr>
              </a:lvl2pPr>
              <a:lvl3pPr marR="0" lvl="2" algn="ctr" rtl="0">
                <a:lnSpc>
                  <a:spcPct val="100000"/>
                </a:lnSpc>
                <a:spcBef>
                  <a:spcPts val="0"/>
                </a:spcBef>
                <a:spcAft>
                  <a:spcPts val="0"/>
                </a:spcAft>
                <a:buClr>
                  <a:schemeClr val="accent3"/>
                </a:buClr>
                <a:buSzPts val="2000"/>
                <a:buFont typeface="Caveat Brush"/>
                <a:buNone/>
                <a:defRPr sz="2000" b="0" i="0" u="none" strike="noStrike" cap="none">
                  <a:solidFill>
                    <a:schemeClr val="accent3"/>
                  </a:solidFill>
                  <a:latin typeface="Caveat Brush"/>
                  <a:ea typeface="Caveat Brush"/>
                  <a:cs typeface="Caveat Brush"/>
                  <a:sym typeface="Caveat Brush"/>
                </a:defRPr>
              </a:lvl3pPr>
              <a:lvl4pPr marR="0" lvl="3" algn="ctr" rtl="0">
                <a:lnSpc>
                  <a:spcPct val="100000"/>
                </a:lnSpc>
                <a:spcBef>
                  <a:spcPts val="0"/>
                </a:spcBef>
                <a:spcAft>
                  <a:spcPts val="0"/>
                </a:spcAft>
                <a:buClr>
                  <a:schemeClr val="accent3"/>
                </a:buClr>
                <a:buSzPts val="2000"/>
                <a:buFont typeface="Caveat Brush"/>
                <a:buNone/>
                <a:defRPr sz="2000" b="0" i="0" u="none" strike="noStrike" cap="none">
                  <a:solidFill>
                    <a:schemeClr val="accent3"/>
                  </a:solidFill>
                  <a:latin typeface="Caveat Brush"/>
                  <a:ea typeface="Caveat Brush"/>
                  <a:cs typeface="Caveat Brush"/>
                  <a:sym typeface="Caveat Brush"/>
                </a:defRPr>
              </a:lvl4pPr>
              <a:lvl5pPr marR="0" lvl="4" algn="ctr" rtl="0">
                <a:lnSpc>
                  <a:spcPct val="100000"/>
                </a:lnSpc>
                <a:spcBef>
                  <a:spcPts val="0"/>
                </a:spcBef>
                <a:spcAft>
                  <a:spcPts val="0"/>
                </a:spcAft>
                <a:buClr>
                  <a:schemeClr val="accent3"/>
                </a:buClr>
                <a:buSzPts val="2000"/>
                <a:buFont typeface="Caveat Brush"/>
                <a:buNone/>
                <a:defRPr sz="2000" b="0" i="0" u="none" strike="noStrike" cap="none">
                  <a:solidFill>
                    <a:schemeClr val="accent3"/>
                  </a:solidFill>
                  <a:latin typeface="Caveat Brush"/>
                  <a:ea typeface="Caveat Brush"/>
                  <a:cs typeface="Caveat Brush"/>
                  <a:sym typeface="Caveat Brush"/>
                </a:defRPr>
              </a:lvl5pPr>
              <a:lvl6pPr marR="0" lvl="5" algn="ctr" rtl="0">
                <a:lnSpc>
                  <a:spcPct val="100000"/>
                </a:lnSpc>
                <a:spcBef>
                  <a:spcPts val="0"/>
                </a:spcBef>
                <a:spcAft>
                  <a:spcPts val="0"/>
                </a:spcAft>
                <a:buClr>
                  <a:schemeClr val="accent3"/>
                </a:buClr>
                <a:buSzPts val="2000"/>
                <a:buFont typeface="Caveat Brush"/>
                <a:buNone/>
                <a:defRPr sz="2000" b="0" i="0" u="none" strike="noStrike" cap="none">
                  <a:solidFill>
                    <a:schemeClr val="accent3"/>
                  </a:solidFill>
                  <a:latin typeface="Caveat Brush"/>
                  <a:ea typeface="Caveat Brush"/>
                  <a:cs typeface="Caveat Brush"/>
                  <a:sym typeface="Caveat Brush"/>
                </a:defRPr>
              </a:lvl6pPr>
              <a:lvl7pPr marR="0" lvl="6" algn="ctr" rtl="0">
                <a:lnSpc>
                  <a:spcPct val="100000"/>
                </a:lnSpc>
                <a:spcBef>
                  <a:spcPts val="0"/>
                </a:spcBef>
                <a:spcAft>
                  <a:spcPts val="0"/>
                </a:spcAft>
                <a:buClr>
                  <a:schemeClr val="accent3"/>
                </a:buClr>
                <a:buSzPts val="2000"/>
                <a:buFont typeface="Caveat Brush"/>
                <a:buNone/>
                <a:defRPr sz="2000" b="0" i="0" u="none" strike="noStrike" cap="none">
                  <a:solidFill>
                    <a:schemeClr val="accent3"/>
                  </a:solidFill>
                  <a:latin typeface="Caveat Brush"/>
                  <a:ea typeface="Caveat Brush"/>
                  <a:cs typeface="Caveat Brush"/>
                  <a:sym typeface="Caveat Brush"/>
                </a:defRPr>
              </a:lvl7pPr>
              <a:lvl8pPr marR="0" lvl="7" algn="ctr" rtl="0">
                <a:lnSpc>
                  <a:spcPct val="100000"/>
                </a:lnSpc>
                <a:spcBef>
                  <a:spcPts val="0"/>
                </a:spcBef>
                <a:spcAft>
                  <a:spcPts val="0"/>
                </a:spcAft>
                <a:buClr>
                  <a:schemeClr val="accent3"/>
                </a:buClr>
                <a:buSzPts val="2000"/>
                <a:buFont typeface="Caveat Brush"/>
                <a:buNone/>
                <a:defRPr sz="2000" b="0" i="0" u="none" strike="noStrike" cap="none">
                  <a:solidFill>
                    <a:schemeClr val="accent3"/>
                  </a:solidFill>
                  <a:latin typeface="Caveat Brush"/>
                  <a:ea typeface="Caveat Brush"/>
                  <a:cs typeface="Caveat Brush"/>
                  <a:sym typeface="Caveat Brush"/>
                </a:defRPr>
              </a:lvl8pPr>
              <a:lvl9pPr marR="0" lvl="8" algn="ctr" rtl="0">
                <a:lnSpc>
                  <a:spcPct val="100000"/>
                </a:lnSpc>
                <a:spcBef>
                  <a:spcPts val="0"/>
                </a:spcBef>
                <a:spcAft>
                  <a:spcPts val="0"/>
                </a:spcAft>
                <a:buClr>
                  <a:schemeClr val="accent3"/>
                </a:buClr>
                <a:buSzPts val="2000"/>
                <a:buFont typeface="Caveat Brush"/>
                <a:buNone/>
                <a:defRPr sz="2000" b="0" i="0" u="none" strike="noStrike" cap="none">
                  <a:solidFill>
                    <a:schemeClr val="accent3"/>
                  </a:solidFill>
                  <a:latin typeface="Caveat Brush"/>
                  <a:ea typeface="Caveat Brush"/>
                  <a:cs typeface="Caveat Brush"/>
                  <a:sym typeface="Caveat Brush"/>
                </a:defRPr>
              </a:lvl9pPr>
            </a:lstStyle>
            <a:p>
              <a:pPr marL="0" marR="0" lvl="0" indent="0" algn="ctr" defTabSz="914400" rtl="0" eaLnBrk="1" fontAlgn="auto" latinLnBrk="0" hangingPunct="1">
                <a:lnSpc>
                  <a:spcPct val="100000"/>
                </a:lnSpc>
                <a:spcBef>
                  <a:spcPts val="0"/>
                </a:spcBef>
                <a:spcAft>
                  <a:spcPts val="0"/>
                </a:spcAft>
                <a:buClr>
                  <a:srgbClr val="A5A5A5"/>
                </a:buClr>
                <a:buSzPts val="2000"/>
                <a:buFont typeface="Caveat Brush"/>
                <a:buNone/>
                <a:defRPr/>
              </a:pPr>
              <a:r>
                <a:rPr kumimoji="0" lang="en-US" altLang="zh-CN" sz="4355" b="1" i="0" u="sng" strike="noStrike" kern="1200" cap="none" spc="0" normalizeH="0" baseline="0" noProof="0" dirty="0" err="1">
                  <a:ln>
                    <a:noFill/>
                  </a:ln>
                  <a:solidFill>
                    <a:srgbClr val="FF0000"/>
                  </a:solidFill>
                  <a:effectLst/>
                  <a:uLnTx/>
                  <a:uFillTx/>
                  <a:latin typeface="Times New Roman" pitchFamily="18" charset="0"/>
                  <a:ea typeface="字魂179号-正酷波波体" charset="-122"/>
                  <a:cs typeface="Times New Roman" pitchFamily="18" charset="0"/>
                  <a:sym typeface="Caveat Brush"/>
                </a:rPr>
                <a:t>Câu</a:t>
              </a:r>
              <a:r>
                <a:rPr kumimoji="0" lang="en-US" altLang="zh-CN" sz="4355" b="1" i="0" u="sng" strike="noStrike" kern="1200" cap="none" spc="0" normalizeH="0" baseline="0" noProof="0" dirty="0">
                  <a:ln>
                    <a:noFill/>
                  </a:ln>
                  <a:solidFill>
                    <a:srgbClr val="FF0000"/>
                  </a:solidFill>
                  <a:effectLst/>
                  <a:uLnTx/>
                  <a:uFillTx/>
                  <a:latin typeface="Times New Roman" pitchFamily="18" charset="0"/>
                  <a:ea typeface="字魂179号-正酷波波体" charset="-122"/>
                  <a:cs typeface="Times New Roman" pitchFamily="18" charset="0"/>
                  <a:sym typeface="Caveat Brush"/>
                </a:rPr>
                <a:t> 3:</a:t>
              </a:r>
              <a:r>
                <a:rPr kumimoji="0" lang="en-US" altLang="zh-CN" sz="4355" b="1" i="0" u="none" strike="noStrike" kern="1200" cap="none" spc="0" normalizeH="0" baseline="0" noProof="0" dirty="0">
                  <a:ln>
                    <a:noFill/>
                  </a:ln>
                  <a:solidFill>
                    <a:srgbClr val="FF0000"/>
                  </a:solidFill>
                  <a:effectLst/>
                  <a:uLnTx/>
                  <a:uFillTx/>
                  <a:latin typeface="Times New Roman" pitchFamily="18" charset="0"/>
                  <a:ea typeface="字魂179号-正酷波波体" charset="-122"/>
                  <a:cs typeface="Times New Roman" pitchFamily="18" charset="0"/>
                  <a:sym typeface="Caveat Brush"/>
                </a:rPr>
                <a:t> Vì sao nói “Chơi vui học </a:t>
              </a:r>
              <a:r>
                <a:rPr kumimoji="0" lang="en-US" altLang="zh-CN" sz="4355" b="1" i="0" u="none" strike="noStrike" kern="1200" cap="none" spc="0" normalizeH="0" baseline="0" noProof="0" dirty="0" err="1">
                  <a:ln>
                    <a:noFill/>
                  </a:ln>
                  <a:solidFill>
                    <a:srgbClr val="FF0000"/>
                  </a:solidFill>
                  <a:effectLst/>
                  <a:uLnTx/>
                  <a:uFillTx/>
                  <a:latin typeface="Times New Roman" pitchFamily="18" charset="0"/>
                  <a:ea typeface="字魂179号-正酷波波体" charset="-122"/>
                  <a:cs typeface="Times New Roman" pitchFamily="18" charset="0"/>
                  <a:sym typeface="Caveat Brush"/>
                </a:rPr>
                <a:t>càng</a:t>
              </a:r>
              <a:r>
                <a:rPr kumimoji="0" lang="en-US" altLang="zh-CN" sz="4355" b="1" i="0" u="none" strike="noStrike" kern="1200" cap="none" spc="0" normalizeH="0" baseline="0" noProof="0" dirty="0">
                  <a:ln>
                    <a:noFill/>
                  </a:ln>
                  <a:solidFill>
                    <a:srgbClr val="FF0000"/>
                  </a:solidFill>
                  <a:effectLst/>
                  <a:uLnTx/>
                  <a:uFillTx/>
                  <a:latin typeface="Times New Roman" pitchFamily="18" charset="0"/>
                  <a:ea typeface="字魂179号-正酷波波体" charset="-122"/>
                  <a:cs typeface="Times New Roman" pitchFamily="18" charset="0"/>
                  <a:sym typeface="Caveat Brush"/>
                </a:rPr>
                <a:t> </a:t>
              </a:r>
              <a:r>
                <a:rPr kumimoji="0" lang="en-US" altLang="zh-CN" sz="4355" b="1" i="0" u="none" strike="noStrike" kern="1200" cap="none" spc="0" normalizeH="0" baseline="0" noProof="0" dirty="0" err="1">
                  <a:ln>
                    <a:noFill/>
                  </a:ln>
                  <a:solidFill>
                    <a:srgbClr val="FF0000"/>
                  </a:solidFill>
                  <a:effectLst/>
                  <a:uLnTx/>
                  <a:uFillTx/>
                  <a:latin typeface="Times New Roman" pitchFamily="18" charset="0"/>
                  <a:ea typeface="字魂179号-正酷波波体" charset="-122"/>
                  <a:cs typeface="Times New Roman" pitchFamily="18" charset="0"/>
                  <a:sym typeface="Caveat Brush"/>
                </a:rPr>
                <a:t>vui</a:t>
              </a:r>
              <a:r>
                <a:rPr kumimoji="0" lang="en-US" altLang="zh-CN" sz="4355" b="1" i="0" u="none" strike="noStrike" kern="1200" cap="none" spc="0" normalizeH="0" baseline="0" noProof="0" dirty="0">
                  <a:ln>
                    <a:noFill/>
                  </a:ln>
                  <a:solidFill>
                    <a:srgbClr val="FF0000"/>
                  </a:solidFill>
                  <a:effectLst/>
                  <a:uLnTx/>
                  <a:uFillTx/>
                  <a:latin typeface="Times New Roman" pitchFamily="18" charset="0"/>
                  <a:ea typeface="字魂179号-正酷波波体" charset="-122"/>
                  <a:cs typeface="Times New Roman" pitchFamily="18" charset="0"/>
                  <a:sym typeface="Caveat Brush"/>
                </a:rPr>
                <a:t>?”</a:t>
              </a:r>
            </a:p>
          </p:txBody>
        </p:sp>
        <p:grpSp>
          <p:nvGrpSpPr>
            <p:cNvPr id="7256" name="Google Shape;7256;p43"/>
            <p:cNvGrpSpPr/>
            <p:nvPr/>
          </p:nvGrpSpPr>
          <p:grpSpPr>
            <a:xfrm>
              <a:off x="4675" y="1898"/>
              <a:ext cx="5049" cy="275"/>
              <a:chOff x="3962000" y="4060525"/>
              <a:chExt cx="2324125" cy="174750"/>
            </a:xfrm>
          </p:grpSpPr>
          <p:sp>
            <p:nvSpPr>
              <p:cNvPr id="7257" name="Google Shape;7257;p43"/>
              <p:cNvSpPr/>
              <p:nvPr/>
            </p:nvSpPr>
            <p:spPr>
              <a:xfrm>
                <a:off x="3962000" y="4060525"/>
                <a:ext cx="1117875" cy="168975"/>
              </a:xfrm>
              <a:custGeom>
                <a:avLst/>
                <a:gdLst/>
                <a:ahLst/>
                <a:cxnLst/>
                <a:rect l="l" t="t" r="r" b="b"/>
                <a:pathLst>
                  <a:path w="44715" h="6759" extrusionOk="0">
                    <a:moveTo>
                      <a:pt x="9249" y="189"/>
                    </a:moveTo>
                    <a:lnTo>
                      <a:pt x="9605" y="168"/>
                    </a:lnTo>
                    <a:cubicBezTo>
                      <a:pt x="9730" y="377"/>
                      <a:pt x="10023" y="377"/>
                      <a:pt x="10128" y="168"/>
                    </a:cubicBezTo>
                    <a:lnTo>
                      <a:pt x="11048" y="168"/>
                    </a:lnTo>
                    <a:cubicBezTo>
                      <a:pt x="11174" y="377"/>
                      <a:pt x="11404" y="356"/>
                      <a:pt x="11572" y="440"/>
                    </a:cubicBezTo>
                    <a:cubicBezTo>
                      <a:pt x="11969" y="607"/>
                      <a:pt x="12199" y="440"/>
                      <a:pt x="12262" y="42"/>
                    </a:cubicBezTo>
                    <a:lnTo>
                      <a:pt x="12618" y="42"/>
                    </a:lnTo>
                    <a:cubicBezTo>
                      <a:pt x="13078" y="838"/>
                      <a:pt x="13517" y="838"/>
                      <a:pt x="14041" y="42"/>
                    </a:cubicBezTo>
                    <a:cubicBezTo>
                      <a:pt x="14229" y="1"/>
                      <a:pt x="14396" y="1"/>
                      <a:pt x="14564" y="63"/>
                    </a:cubicBezTo>
                    <a:cubicBezTo>
                      <a:pt x="14606" y="210"/>
                      <a:pt x="14731" y="314"/>
                      <a:pt x="14878" y="335"/>
                    </a:cubicBezTo>
                    <a:cubicBezTo>
                      <a:pt x="15422" y="461"/>
                      <a:pt x="16007" y="398"/>
                      <a:pt x="16510" y="168"/>
                    </a:cubicBezTo>
                    <a:cubicBezTo>
                      <a:pt x="16865" y="147"/>
                      <a:pt x="17221" y="168"/>
                      <a:pt x="17577" y="231"/>
                    </a:cubicBezTo>
                    <a:cubicBezTo>
                      <a:pt x="17807" y="607"/>
                      <a:pt x="18372" y="628"/>
                      <a:pt x="18455" y="1193"/>
                    </a:cubicBezTo>
                    <a:cubicBezTo>
                      <a:pt x="18623" y="900"/>
                      <a:pt x="18790" y="628"/>
                      <a:pt x="18979" y="356"/>
                    </a:cubicBezTo>
                    <a:cubicBezTo>
                      <a:pt x="19292" y="294"/>
                      <a:pt x="19606" y="314"/>
                      <a:pt x="19920" y="419"/>
                    </a:cubicBezTo>
                    <a:cubicBezTo>
                      <a:pt x="20108" y="566"/>
                      <a:pt x="20339" y="712"/>
                      <a:pt x="20569" y="817"/>
                    </a:cubicBezTo>
                    <a:cubicBezTo>
                      <a:pt x="20924" y="900"/>
                      <a:pt x="21301" y="963"/>
                      <a:pt x="21301" y="398"/>
                    </a:cubicBezTo>
                    <a:cubicBezTo>
                      <a:pt x="21887" y="294"/>
                      <a:pt x="22494" y="294"/>
                      <a:pt x="23059" y="398"/>
                    </a:cubicBezTo>
                    <a:cubicBezTo>
                      <a:pt x="23059" y="858"/>
                      <a:pt x="23414" y="1130"/>
                      <a:pt x="23561" y="1507"/>
                    </a:cubicBezTo>
                    <a:cubicBezTo>
                      <a:pt x="23833" y="1361"/>
                      <a:pt x="23833" y="1130"/>
                      <a:pt x="23896" y="963"/>
                    </a:cubicBezTo>
                    <a:cubicBezTo>
                      <a:pt x="23937" y="754"/>
                      <a:pt x="23958" y="566"/>
                      <a:pt x="23958" y="356"/>
                    </a:cubicBezTo>
                    <a:cubicBezTo>
                      <a:pt x="24314" y="294"/>
                      <a:pt x="24670" y="314"/>
                      <a:pt x="25005" y="398"/>
                    </a:cubicBezTo>
                    <a:cubicBezTo>
                      <a:pt x="25025" y="545"/>
                      <a:pt x="25005" y="796"/>
                      <a:pt x="25214" y="796"/>
                    </a:cubicBezTo>
                    <a:cubicBezTo>
                      <a:pt x="25549" y="796"/>
                      <a:pt x="25946" y="796"/>
                      <a:pt x="26072" y="335"/>
                    </a:cubicBezTo>
                    <a:lnTo>
                      <a:pt x="28206" y="356"/>
                    </a:lnTo>
                    <a:cubicBezTo>
                      <a:pt x="28248" y="628"/>
                      <a:pt x="28436" y="670"/>
                      <a:pt x="28666" y="670"/>
                    </a:cubicBezTo>
                    <a:cubicBezTo>
                      <a:pt x="29336" y="712"/>
                      <a:pt x="30005" y="607"/>
                      <a:pt x="30696" y="733"/>
                    </a:cubicBezTo>
                    <a:cubicBezTo>
                      <a:pt x="30947" y="796"/>
                      <a:pt x="31031" y="566"/>
                      <a:pt x="31051" y="335"/>
                    </a:cubicBezTo>
                    <a:cubicBezTo>
                      <a:pt x="31282" y="294"/>
                      <a:pt x="31533" y="314"/>
                      <a:pt x="31742" y="419"/>
                    </a:cubicBezTo>
                    <a:cubicBezTo>
                      <a:pt x="31805" y="586"/>
                      <a:pt x="31972" y="691"/>
                      <a:pt x="32139" y="670"/>
                    </a:cubicBezTo>
                    <a:lnTo>
                      <a:pt x="32997" y="670"/>
                    </a:lnTo>
                    <a:cubicBezTo>
                      <a:pt x="32997" y="900"/>
                      <a:pt x="32997" y="1151"/>
                      <a:pt x="33311" y="1193"/>
                    </a:cubicBezTo>
                    <a:cubicBezTo>
                      <a:pt x="33520" y="1235"/>
                      <a:pt x="33709" y="1130"/>
                      <a:pt x="33813" y="942"/>
                    </a:cubicBezTo>
                    <a:cubicBezTo>
                      <a:pt x="33855" y="817"/>
                      <a:pt x="33876" y="670"/>
                      <a:pt x="33876" y="545"/>
                    </a:cubicBezTo>
                    <a:cubicBezTo>
                      <a:pt x="34169" y="503"/>
                      <a:pt x="34483" y="524"/>
                      <a:pt x="34755" y="607"/>
                    </a:cubicBezTo>
                    <a:cubicBezTo>
                      <a:pt x="34755" y="712"/>
                      <a:pt x="34839" y="817"/>
                      <a:pt x="34943" y="858"/>
                    </a:cubicBezTo>
                    <a:cubicBezTo>
                      <a:pt x="34880" y="1193"/>
                      <a:pt x="35173" y="1507"/>
                      <a:pt x="35006" y="1863"/>
                    </a:cubicBezTo>
                    <a:cubicBezTo>
                      <a:pt x="34943" y="2009"/>
                      <a:pt x="35069" y="2156"/>
                      <a:pt x="35215" y="2198"/>
                    </a:cubicBezTo>
                    <a:cubicBezTo>
                      <a:pt x="35383" y="2239"/>
                      <a:pt x="35571" y="2198"/>
                      <a:pt x="35676" y="2051"/>
                    </a:cubicBezTo>
                    <a:cubicBezTo>
                      <a:pt x="35822" y="1947"/>
                      <a:pt x="35759" y="1821"/>
                      <a:pt x="35676" y="1674"/>
                    </a:cubicBezTo>
                    <a:cubicBezTo>
                      <a:pt x="35424" y="1256"/>
                      <a:pt x="35550" y="984"/>
                      <a:pt x="36010" y="858"/>
                    </a:cubicBezTo>
                    <a:cubicBezTo>
                      <a:pt x="36261" y="879"/>
                      <a:pt x="36533" y="775"/>
                      <a:pt x="36722" y="1026"/>
                    </a:cubicBezTo>
                    <a:cubicBezTo>
                      <a:pt x="36408" y="1172"/>
                      <a:pt x="36345" y="1444"/>
                      <a:pt x="36366" y="1737"/>
                    </a:cubicBezTo>
                    <a:lnTo>
                      <a:pt x="36303" y="1779"/>
                    </a:lnTo>
                    <a:lnTo>
                      <a:pt x="36324" y="1821"/>
                    </a:lnTo>
                    <a:lnTo>
                      <a:pt x="36366" y="1737"/>
                    </a:lnTo>
                    <a:cubicBezTo>
                      <a:pt x="36638" y="1695"/>
                      <a:pt x="36889" y="2051"/>
                      <a:pt x="37182" y="1800"/>
                    </a:cubicBezTo>
                    <a:cubicBezTo>
                      <a:pt x="37119" y="1528"/>
                      <a:pt x="36826" y="1340"/>
                      <a:pt x="36910" y="1026"/>
                    </a:cubicBezTo>
                    <a:cubicBezTo>
                      <a:pt x="37224" y="1005"/>
                      <a:pt x="37517" y="879"/>
                      <a:pt x="37789" y="691"/>
                    </a:cubicBezTo>
                    <a:lnTo>
                      <a:pt x="38145" y="691"/>
                    </a:lnTo>
                    <a:lnTo>
                      <a:pt x="38312" y="858"/>
                    </a:lnTo>
                    <a:cubicBezTo>
                      <a:pt x="38626" y="1172"/>
                      <a:pt x="38689" y="1633"/>
                      <a:pt x="38919" y="2030"/>
                    </a:cubicBezTo>
                    <a:cubicBezTo>
                      <a:pt x="38856" y="1444"/>
                      <a:pt x="39421" y="1277"/>
                      <a:pt x="39567" y="858"/>
                    </a:cubicBezTo>
                    <a:lnTo>
                      <a:pt x="39923" y="858"/>
                    </a:lnTo>
                    <a:cubicBezTo>
                      <a:pt x="39965" y="1382"/>
                      <a:pt x="40676" y="1298"/>
                      <a:pt x="40739" y="1821"/>
                    </a:cubicBezTo>
                    <a:cubicBezTo>
                      <a:pt x="40781" y="1821"/>
                      <a:pt x="40844" y="1821"/>
                      <a:pt x="40886" y="1821"/>
                    </a:cubicBezTo>
                    <a:cubicBezTo>
                      <a:pt x="41534" y="1800"/>
                      <a:pt x="42141" y="1528"/>
                      <a:pt x="42580" y="1026"/>
                    </a:cubicBezTo>
                    <a:lnTo>
                      <a:pt x="42580" y="1026"/>
                    </a:lnTo>
                    <a:cubicBezTo>
                      <a:pt x="42873" y="1068"/>
                      <a:pt x="43145" y="1110"/>
                      <a:pt x="43438" y="1151"/>
                    </a:cubicBezTo>
                    <a:cubicBezTo>
                      <a:pt x="43522" y="1151"/>
                      <a:pt x="43606" y="1172"/>
                      <a:pt x="43606" y="1277"/>
                    </a:cubicBezTo>
                    <a:cubicBezTo>
                      <a:pt x="43606" y="1361"/>
                      <a:pt x="43564" y="1444"/>
                      <a:pt x="43501" y="1486"/>
                    </a:cubicBezTo>
                    <a:cubicBezTo>
                      <a:pt x="43417" y="1549"/>
                      <a:pt x="43292" y="1591"/>
                      <a:pt x="43187" y="1612"/>
                    </a:cubicBezTo>
                    <a:cubicBezTo>
                      <a:pt x="42706" y="1716"/>
                      <a:pt x="42476" y="1947"/>
                      <a:pt x="42706" y="2470"/>
                    </a:cubicBezTo>
                    <a:cubicBezTo>
                      <a:pt x="42748" y="2574"/>
                      <a:pt x="42580" y="2721"/>
                      <a:pt x="42727" y="2888"/>
                    </a:cubicBezTo>
                    <a:cubicBezTo>
                      <a:pt x="42978" y="2867"/>
                      <a:pt x="43145" y="2532"/>
                      <a:pt x="43459" y="2637"/>
                    </a:cubicBezTo>
                    <a:cubicBezTo>
                      <a:pt x="43501" y="3014"/>
                      <a:pt x="43836" y="3035"/>
                      <a:pt x="44087" y="3181"/>
                    </a:cubicBezTo>
                    <a:cubicBezTo>
                      <a:pt x="44317" y="3327"/>
                      <a:pt x="44715" y="3474"/>
                      <a:pt x="44610" y="3976"/>
                    </a:cubicBezTo>
                    <a:cubicBezTo>
                      <a:pt x="44422" y="4687"/>
                      <a:pt x="44338" y="4813"/>
                      <a:pt x="43606" y="4750"/>
                    </a:cubicBezTo>
                    <a:cubicBezTo>
                      <a:pt x="43229" y="4708"/>
                      <a:pt x="42852" y="4646"/>
                      <a:pt x="42497" y="4520"/>
                    </a:cubicBezTo>
                    <a:cubicBezTo>
                      <a:pt x="41848" y="4311"/>
                      <a:pt x="41158" y="4436"/>
                      <a:pt x="40614" y="4813"/>
                    </a:cubicBezTo>
                    <a:cubicBezTo>
                      <a:pt x="40132" y="5232"/>
                      <a:pt x="40090" y="5232"/>
                      <a:pt x="39693" y="4667"/>
                    </a:cubicBezTo>
                    <a:cubicBezTo>
                      <a:pt x="39609" y="4520"/>
                      <a:pt x="39526" y="4248"/>
                      <a:pt x="39358" y="4311"/>
                    </a:cubicBezTo>
                    <a:cubicBezTo>
                      <a:pt x="38730" y="4604"/>
                      <a:pt x="38437" y="4206"/>
                      <a:pt x="38186" y="3683"/>
                    </a:cubicBezTo>
                    <a:cubicBezTo>
                      <a:pt x="37747" y="4018"/>
                      <a:pt x="37391" y="4415"/>
                      <a:pt x="36826" y="4102"/>
                    </a:cubicBezTo>
                    <a:cubicBezTo>
                      <a:pt x="36826" y="4708"/>
                      <a:pt x="36826" y="4708"/>
                      <a:pt x="36387" y="5294"/>
                    </a:cubicBezTo>
                    <a:cubicBezTo>
                      <a:pt x="36324" y="5378"/>
                      <a:pt x="36261" y="5483"/>
                      <a:pt x="36199" y="5587"/>
                    </a:cubicBezTo>
                    <a:cubicBezTo>
                      <a:pt x="35843" y="6048"/>
                      <a:pt x="35822" y="6027"/>
                      <a:pt x="35383" y="5692"/>
                    </a:cubicBezTo>
                    <a:cubicBezTo>
                      <a:pt x="35215" y="5566"/>
                      <a:pt x="35173" y="5399"/>
                      <a:pt x="35069" y="5273"/>
                    </a:cubicBezTo>
                    <a:cubicBezTo>
                      <a:pt x="34818" y="5001"/>
                      <a:pt x="34336" y="5106"/>
                      <a:pt x="34253" y="5483"/>
                    </a:cubicBezTo>
                    <a:cubicBezTo>
                      <a:pt x="34044" y="6089"/>
                      <a:pt x="33813" y="6131"/>
                      <a:pt x="33248" y="5817"/>
                    </a:cubicBezTo>
                    <a:cubicBezTo>
                      <a:pt x="32914" y="5629"/>
                      <a:pt x="32851" y="5252"/>
                      <a:pt x="32558" y="5043"/>
                    </a:cubicBezTo>
                    <a:cubicBezTo>
                      <a:pt x="32453" y="4960"/>
                      <a:pt x="32391" y="4771"/>
                      <a:pt x="32202" y="4897"/>
                    </a:cubicBezTo>
                    <a:cubicBezTo>
                      <a:pt x="32098" y="4980"/>
                      <a:pt x="32160" y="5106"/>
                      <a:pt x="32202" y="5232"/>
                    </a:cubicBezTo>
                    <a:cubicBezTo>
                      <a:pt x="32411" y="5817"/>
                      <a:pt x="32391" y="5817"/>
                      <a:pt x="31847" y="6068"/>
                    </a:cubicBezTo>
                    <a:cubicBezTo>
                      <a:pt x="31637" y="6173"/>
                      <a:pt x="31428" y="6278"/>
                      <a:pt x="31240" y="6424"/>
                    </a:cubicBezTo>
                    <a:cubicBezTo>
                      <a:pt x="31031" y="6550"/>
                      <a:pt x="30717" y="6633"/>
                      <a:pt x="30570" y="6487"/>
                    </a:cubicBezTo>
                    <a:cubicBezTo>
                      <a:pt x="30131" y="6110"/>
                      <a:pt x="29901" y="6424"/>
                      <a:pt x="29650" y="6696"/>
                    </a:cubicBezTo>
                    <a:cubicBezTo>
                      <a:pt x="28875" y="6759"/>
                      <a:pt x="28101" y="6717"/>
                      <a:pt x="27327" y="6612"/>
                    </a:cubicBezTo>
                    <a:cubicBezTo>
                      <a:pt x="27285" y="6550"/>
                      <a:pt x="27243" y="6445"/>
                      <a:pt x="27181" y="6424"/>
                    </a:cubicBezTo>
                    <a:cubicBezTo>
                      <a:pt x="27034" y="6403"/>
                      <a:pt x="26992" y="6529"/>
                      <a:pt x="26971" y="6633"/>
                    </a:cubicBezTo>
                    <a:cubicBezTo>
                      <a:pt x="26804" y="6696"/>
                      <a:pt x="26616" y="6675"/>
                      <a:pt x="26448" y="6592"/>
                    </a:cubicBezTo>
                    <a:cubicBezTo>
                      <a:pt x="26302" y="5964"/>
                      <a:pt x="26218" y="5880"/>
                      <a:pt x="25758" y="6110"/>
                    </a:cubicBezTo>
                    <a:cubicBezTo>
                      <a:pt x="25507" y="6236"/>
                      <a:pt x="25297" y="6424"/>
                      <a:pt x="25025" y="6320"/>
                    </a:cubicBezTo>
                    <a:cubicBezTo>
                      <a:pt x="24481" y="6131"/>
                      <a:pt x="23833" y="6257"/>
                      <a:pt x="23372" y="5817"/>
                    </a:cubicBezTo>
                    <a:cubicBezTo>
                      <a:pt x="23268" y="5692"/>
                      <a:pt x="23100" y="5671"/>
                      <a:pt x="22954" y="5713"/>
                    </a:cubicBezTo>
                    <a:cubicBezTo>
                      <a:pt x="22536" y="5943"/>
                      <a:pt x="22410" y="5692"/>
                      <a:pt x="22284" y="5336"/>
                    </a:cubicBezTo>
                    <a:cubicBezTo>
                      <a:pt x="22222" y="5169"/>
                      <a:pt x="22264" y="4897"/>
                      <a:pt x="21887" y="4855"/>
                    </a:cubicBezTo>
                    <a:cubicBezTo>
                      <a:pt x="21971" y="5629"/>
                      <a:pt x="21510" y="5985"/>
                      <a:pt x="20883" y="6257"/>
                    </a:cubicBezTo>
                    <a:cubicBezTo>
                      <a:pt x="20820" y="6278"/>
                      <a:pt x="20799" y="6403"/>
                      <a:pt x="20757" y="6487"/>
                    </a:cubicBezTo>
                    <a:lnTo>
                      <a:pt x="20422" y="6487"/>
                    </a:lnTo>
                    <a:cubicBezTo>
                      <a:pt x="20150" y="6110"/>
                      <a:pt x="20108" y="6110"/>
                      <a:pt x="19899" y="6508"/>
                    </a:cubicBezTo>
                    <a:cubicBezTo>
                      <a:pt x="19418" y="6571"/>
                      <a:pt x="18937" y="6571"/>
                      <a:pt x="18476" y="6508"/>
                    </a:cubicBezTo>
                    <a:cubicBezTo>
                      <a:pt x="18455" y="6445"/>
                      <a:pt x="18435" y="6340"/>
                      <a:pt x="18414" y="6340"/>
                    </a:cubicBezTo>
                    <a:cubicBezTo>
                      <a:pt x="17598" y="6215"/>
                      <a:pt x="16823" y="5880"/>
                      <a:pt x="16154" y="5399"/>
                    </a:cubicBezTo>
                    <a:cubicBezTo>
                      <a:pt x="15986" y="5273"/>
                      <a:pt x="15735" y="5315"/>
                      <a:pt x="15589" y="5462"/>
                    </a:cubicBezTo>
                    <a:cubicBezTo>
                      <a:pt x="15422" y="5629"/>
                      <a:pt x="15275" y="5796"/>
                      <a:pt x="15108" y="5985"/>
                    </a:cubicBezTo>
                    <a:cubicBezTo>
                      <a:pt x="14940" y="6027"/>
                      <a:pt x="14752" y="6027"/>
                      <a:pt x="14564" y="5985"/>
                    </a:cubicBezTo>
                    <a:cubicBezTo>
                      <a:pt x="14208" y="5566"/>
                      <a:pt x="14041" y="5566"/>
                      <a:pt x="13685" y="5985"/>
                    </a:cubicBezTo>
                    <a:cubicBezTo>
                      <a:pt x="13497" y="6027"/>
                      <a:pt x="13329" y="6006"/>
                      <a:pt x="13162" y="5922"/>
                    </a:cubicBezTo>
                    <a:cubicBezTo>
                      <a:pt x="13036" y="5608"/>
                      <a:pt x="12848" y="5608"/>
                      <a:pt x="12639" y="5838"/>
                    </a:cubicBezTo>
                    <a:lnTo>
                      <a:pt x="11551" y="5817"/>
                    </a:lnTo>
                    <a:cubicBezTo>
                      <a:pt x="11446" y="5629"/>
                      <a:pt x="11153" y="5629"/>
                      <a:pt x="11028" y="5817"/>
                    </a:cubicBezTo>
                    <a:cubicBezTo>
                      <a:pt x="10797" y="5859"/>
                      <a:pt x="10546" y="5859"/>
                      <a:pt x="10316" y="5817"/>
                    </a:cubicBezTo>
                    <a:cubicBezTo>
                      <a:pt x="10002" y="5399"/>
                      <a:pt x="9835" y="5378"/>
                      <a:pt x="9437" y="5755"/>
                    </a:cubicBezTo>
                    <a:cubicBezTo>
                      <a:pt x="8663" y="5922"/>
                      <a:pt x="7889" y="5817"/>
                      <a:pt x="7115" y="5817"/>
                    </a:cubicBezTo>
                    <a:cubicBezTo>
                      <a:pt x="6906" y="5608"/>
                      <a:pt x="6717" y="5608"/>
                      <a:pt x="6592" y="5901"/>
                    </a:cubicBezTo>
                    <a:cubicBezTo>
                      <a:pt x="6362" y="6006"/>
                      <a:pt x="6131" y="6027"/>
                      <a:pt x="5880" y="6006"/>
                    </a:cubicBezTo>
                    <a:cubicBezTo>
                      <a:pt x="5462" y="5587"/>
                      <a:pt x="4771" y="5524"/>
                      <a:pt x="4269" y="5880"/>
                    </a:cubicBezTo>
                    <a:cubicBezTo>
                      <a:pt x="3516" y="5796"/>
                      <a:pt x="2805" y="5504"/>
                      <a:pt x="2072" y="5315"/>
                    </a:cubicBezTo>
                    <a:cubicBezTo>
                      <a:pt x="1110" y="5085"/>
                      <a:pt x="670" y="4290"/>
                      <a:pt x="377" y="3432"/>
                    </a:cubicBezTo>
                    <a:cubicBezTo>
                      <a:pt x="210" y="2909"/>
                      <a:pt x="1" y="2407"/>
                      <a:pt x="210" y="1821"/>
                    </a:cubicBezTo>
                    <a:cubicBezTo>
                      <a:pt x="482" y="1026"/>
                      <a:pt x="984" y="586"/>
                      <a:pt x="1800" y="524"/>
                    </a:cubicBezTo>
                    <a:cubicBezTo>
                      <a:pt x="2219" y="503"/>
                      <a:pt x="2637" y="524"/>
                      <a:pt x="3035" y="503"/>
                    </a:cubicBezTo>
                    <a:cubicBezTo>
                      <a:pt x="3453" y="1319"/>
                      <a:pt x="4144" y="545"/>
                      <a:pt x="4667" y="796"/>
                    </a:cubicBezTo>
                    <a:cubicBezTo>
                      <a:pt x="4834" y="879"/>
                      <a:pt x="5022" y="817"/>
                      <a:pt x="5106" y="649"/>
                    </a:cubicBezTo>
                    <a:cubicBezTo>
                      <a:pt x="5127" y="566"/>
                      <a:pt x="5169" y="482"/>
                      <a:pt x="5190" y="398"/>
                    </a:cubicBezTo>
                    <a:cubicBezTo>
                      <a:pt x="5357" y="356"/>
                      <a:pt x="5525" y="356"/>
                      <a:pt x="5713" y="398"/>
                    </a:cubicBezTo>
                    <a:cubicBezTo>
                      <a:pt x="5713" y="628"/>
                      <a:pt x="5943" y="775"/>
                      <a:pt x="6152" y="691"/>
                    </a:cubicBezTo>
                    <a:cubicBezTo>
                      <a:pt x="6550" y="566"/>
                      <a:pt x="6947" y="503"/>
                      <a:pt x="7366" y="524"/>
                    </a:cubicBezTo>
                    <a:cubicBezTo>
                      <a:pt x="7533" y="524"/>
                      <a:pt x="7617" y="398"/>
                      <a:pt x="7659" y="252"/>
                    </a:cubicBezTo>
                    <a:cubicBezTo>
                      <a:pt x="7952" y="189"/>
                      <a:pt x="8245" y="168"/>
                      <a:pt x="8538" y="231"/>
                    </a:cubicBezTo>
                    <a:cubicBezTo>
                      <a:pt x="8852" y="628"/>
                      <a:pt x="8956" y="628"/>
                      <a:pt x="9249" y="189"/>
                    </a:cubicBezTo>
                    <a:close/>
                    <a:moveTo>
                      <a:pt x="40216" y="3181"/>
                    </a:moveTo>
                    <a:cubicBezTo>
                      <a:pt x="40237" y="3014"/>
                      <a:pt x="40132" y="2930"/>
                      <a:pt x="39986" y="2867"/>
                    </a:cubicBezTo>
                    <a:cubicBezTo>
                      <a:pt x="39860" y="2783"/>
                      <a:pt x="39672" y="2846"/>
                      <a:pt x="39630" y="2993"/>
                    </a:cubicBezTo>
                    <a:cubicBezTo>
                      <a:pt x="39567" y="3139"/>
                      <a:pt x="39672" y="3307"/>
                      <a:pt x="39818" y="3327"/>
                    </a:cubicBezTo>
                    <a:cubicBezTo>
                      <a:pt x="39965" y="3348"/>
                      <a:pt x="40111" y="3348"/>
                      <a:pt x="40216" y="3181"/>
                    </a:cubicBezTo>
                    <a:close/>
                    <a:moveTo>
                      <a:pt x="30654" y="1089"/>
                    </a:moveTo>
                    <a:cubicBezTo>
                      <a:pt x="30633" y="1151"/>
                      <a:pt x="30591" y="1214"/>
                      <a:pt x="30612" y="1235"/>
                    </a:cubicBezTo>
                    <a:cubicBezTo>
                      <a:pt x="30612" y="1277"/>
                      <a:pt x="30696" y="1298"/>
                      <a:pt x="30738" y="1319"/>
                    </a:cubicBezTo>
                    <a:cubicBezTo>
                      <a:pt x="30759" y="1256"/>
                      <a:pt x="30821" y="1193"/>
                      <a:pt x="30800" y="1172"/>
                    </a:cubicBezTo>
                    <a:cubicBezTo>
                      <a:pt x="30779" y="1130"/>
                      <a:pt x="30717" y="1130"/>
                      <a:pt x="30654" y="1110"/>
                    </a:cubicBezTo>
                    <a:close/>
                    <a:moveTo>
                      <a:pt x="31888" y="1444"/>
                    </a:moveTo>
                    <a:cubicBezTo>
                      <a:pt x="31867" y="1382"/>
                      <a:pt x="31847" y="1319"/>
                      <a:pt x="31826" y="1298"/>
                    </a:cubicBezTo>
                    <a:cubicBezTo>
                      <a:pt x="31784" y="1277"/>
                      <a:pt x="31721" y="1319"/>
                      <a:pt x="31679" y="1340"/>
                    </a:cubicBezTo>
                    <a:cubicBezTo>
                      <a:pt x="31700" y="1402"/>
                      <a:pt x="31700" y="1465"/>
                      <a:pt x="31742" y="1486"/>
                    </a:cubicBezTo>
                    <a:cubicBezTo>
                      <a:pt x="31784" y="1507"/>
                      <a:pt x="31826" y="1465"/>
                      <a:pt x="31888" y="1444"/>
                    </a:cubicBezTo>
                    <a:close/>
                    <a:moveTo>
                      <a:pt x="43417" y="3286"/>
                    </a:moveTo>
                    <a:cubicBezTo>
                      <a:pt x="43355" y="3265"/>
                      <a:pt x="43313" y="3223"/>
                      <a:pt x="43271" y="3223"/>
                    </a:cubicBezTo>
                    <a:cubicBezTo>
                      <a:pt x="43229" y="3244"/>
                      <a:pt x="43229" y="3327"/>
                      <a:pt x="43208" y="3369"/>
                    </a:cubicBezTo>
                    <a:cubicBezTo>
                      <a:pt x="43250" y="3390"/>
                      <a:pt x="43313" y="3453"/>
                      <a:pt x="43334" y="3432"/>
                    </a:cubicBezTo>
                    <a:cubicBezTo>
                      <a:pt x="43375" y="3411"/>
                      <a:pt x="43396" y="3348"/>
                      <a:pt x="43417" y="3307"/>
                    </a:cubicBezTo>
                    <a:close/>
                    <a:moveTo>
                      <a:pt x="35989" y="5001"/>
                    </a:moveTo>
                    <a:cubicBezTo>
                      <a:pt x="35969" y="5064"/>
                      <a:pt x="35948" y="5106"/>
                      <a:pt x="35927" y="5148"/>
                    </a:cubicBezTo>
                    <a:cubicBezTo>
                      <a:pt x="35969" y="5169"/>
                      <a:pt x="36031" y="5232"/>
                      <a:pt x="36052" y="5211"/>
                    </a:cubicBezTo>
                    <a:cubicBezTo>
                      <a:pt x="36094" y="5190"/>
                      <a:pt x="36115" y="5127"/>
                      <a:pt x="36136" y="5064"/>
                    </a:cubicBezTo>
                    <a:close/>
                  </a:path>
                </a:pathLst>
              </a:custGeom>
              <a:solidFill>
                <a:srgbClr val="FF7884">
                  <a:alpha val="33480"/>
                </a:srgbClr>
              </a:solid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585"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58" name="Google Shape;7258;p43"/>
              <p:cNvSpPr/>
              <p:nvPr/>
            </p:nvSpPr>
            <p:spPr>
              <a:xfrm>
                <a:off x="4702700" y="4077275"/>
                <a:ext cx="1172275" cy="158000"/>
              </a:xfrm>
              <a:custGeom>
                <a:avLst/>
                <a:gdLst/>
                <a:ahLst/>
                <a:cxnLst/>
                <a:rect l="l" t="t" r="r" b="b"/>
                <a:pathLst>
                  <a:path w="46891" h="6320" extrusionOk="0">
                    <a:moveTo>
                      <a:pt x="14019" y="1716"/>
                    </a:moveTo>
                    <a:cubicBezTo>
                      <a:pt x="13538" y="1862"/>
                      <a:pt x="13350" y="2197"/>
                      <a:pt x="13099" y="2239"/>
                    </a:cubicBezTo>
                    <a:cubicBezTo>
                      <a:pt x="12952" y="2072"/>
                      <a:pt x="13141" y="1925"/>
                      <a:pt x="13078" y="1800"/>
                    </a:cubicBezTo>
                    <a:cubicBezTo>
                      <a:pt x="12869" y="1277"/>
                      <a:pt x="13078" y="1067"/>
                      <a:pt x="13559" y="963"/>
                    </a:cubicBezTo>
                    <a:cubicBezTo>
                      <a:pt x="13685" y="942"/>
                      <a:pt x="13789" y="900"/>
                      <a:pt x="13894" y="837"/>
                    </a:cubicBezTo>
                    <a:cubicBezTo>
                      <a:pt x="13957" y="774"/>
                      <a:pt x="13978" y="691"/>
                      <a:pt x="13978" y="628"/>
                    </a:cubicBezTo>
                    <a:cubicBezTo>
                      <a:pt x="13978" y="523"/>
                      <a:pt x="13915" y="502"/>
                      <a:pt x="13810" y="481"/>
                    </a:cubicBezTo>
                    <a:cubicBezTo>
                      <a:pt x="13517" y="460"/>
                      <a:pt x="13245" y="419"/>
                      <a:pt x="12973" y="377"/>
                    </a:cubicBezTo>
                    <a:cubicBezTo>
                      <a:pt x="12994" y="188"/>
                      <a:pt x="13057" y="21"/>
                      <a:pt x="13287" y="105"/>
                    </a:cubicBezTo>
                    <a:cubicBezTo>
                      <a:pt x="13601" y="209"/>
                      <a:pt x="13894" y="293"/>
                      <a:pt x="14187" y="63"/>
                    </a:cubicBezTo>
                    <a:cubicBezTo>
                      <a:pt x="15317" y="0"/>
                      <a:pt x="16447" y="21"/>
                      <a:pt x="17597" y="126"/>
                    </a:cubicBezTo>
                    <a:cubicBezTo>
                      <a:pt x="17869" y="460"/>
                      <a:pt x="18016" y="460"/>
                      <a:pt x="18288" y="126"/>
                    </a:cubicBezTo>
                    <a:cubicBezTo>
                      <a:pt x="18539" y="42"/>
                      <a:pt x="18811" y="42"/>
                      <a:pt x="19041" y="168"/>
                    </a:cubicBezTo>
                    <a:cubicBezTo>
                      <a:pt x="19083" y="188"/>
                      <a:pt x="19104" y="188"/>
                      <a:pt x="19146" y="209"/>
                    </a:cubicBezTo>
                    <a:lnTo>
                      <a:pt x="20087" y="230"/>
                    </a:lnTo>
                    <a:cubicBezTo>
                      <a:pt x="20548" y="523"/>
                      <a:pt x="21008" y="732"/>
                      <a:pt x="21468" y="230"/>
                    </a:cubicBezTo>
                    <a:cubicBezTo>
                      <a:pt x="22012" y="168"/>
                      <a:pt x="22556" y="188"/>
                      <a:pt x="23079" y="293"/>
                    </a:cubicBezTo>
                    <a:cubicBezTo>
                      <a:pt x="23100" y="398"/>
                      <a:pt x="23142" y="502"/>
                      <a:pt x="23268" y="502"/>
                    </a:cubicBezTo>
                    <a:cubicBezTo>
                      <a:pt x="23393" y="481"/>
                      <a:pt x="23414" y="377"/>
                      <a:pt x="23435" y="272"/>
                    </a:cubicBezTo>
                    <a:cubicBezTo>
                      <a:pt x="23665" y="209"/>
                      <a:pt x="23916" y="188"/>
                      <a:pt x="24147" y="230"/>
                    </a:cubicBezTo>
                    <a:cubicBezTo>
                      <a:pt x="24272" y="398"/>
                      <a:pt x="24377" y="398"/>
                      <a:pt x="24502" y="230"/>
                    </a:cubicBezTo>
                    <a:cubicBezTo>
                      <a:pt x="24795" y="188"/>
                      <a:pt x="25088" y="188"/>
                      <a:pt x="25381" y="272"/>
                    </a:cubicBezTo>
                    <a:cubicBezTo>
                      <a:pt x="25758" y="670"/>
                      <a:pt x="25946" y="670"/>
                      <a:pt x="26281" y="251"/>
                    </a:cubicBezTo>
                    <a:cubicBezTo>
                      <a:pt x="26804" y="188"/>
                      <a:pt x="27348" y="188"/>
                      <a:pt x="27871" y="272"/>
                    </a:cubicBezTo>
                    <a:cubicBezTo>
                      <a:pt x="27871" y="523"/>
                      <a:pt x="28080" y="732"/>
                      <a:pt x="28331" y="732"/>
                    </a:cubicBezTo>
                    <a:cubicBezTo>
                      <a:pt x="28666" y="753"/>
                      <a:pt x="28980" y="816"/>
                      <a:pt x="29273" y="921"/>
                    </a:cubicBezTo>
                    <a:cubicBezTo>
                      <a:pt x="29817" y="1088"/>
                      <a:pt x="30382" y="900"/>
                      <a:pt x="30717" y="440"/>
                    </a:cubicBezTo>
                    <a:cubicBezTo>
                      <a:pt x="30947" y="377"/>
                      <a:pt x="31198" y="398"/>
                      <a:pt x="31428" y="481"/>
                    </a:cubicBezTo>
                    <a:cubicBezTo>
                      <a:pt x="31574" y="837"/>
                      <a:pt x="31763" y="858"/>
                      <a:pt x="31951" y="502"/>
                    </a:cubicBezTo>
                    <a:cubicBezTo>
                      <a:pt x="32537" y="356"/>
                      <a:pt x="33144" y="356"/>
                      <a:pt x="33730" y="523"/>
                    </a:cubicBezTo>
                    <a:cubicBezTo>
                      <a:pt x="33960" y="858"/>
                      <a:pt x="34190" y="816"/>
                      <a:pt x="34441" y="544"/>
                    </a:cubicBezTo>
                    <a:lnTo>
                      <a:pt x="35508" y="586"/>
                    </a:lnTo>
                    <a:cubicBezTo>
                      <a:pt x="35675" y="795"/>
                      <a:pt x="35759" y="712"/>
                      <a:pt x="35843" y="502"/>
                    </a:cubicBezTo>
                    <a:lnTo>
                      <a:pt x="38333" y="649"/>
                    </a:lnTo>
                    <a:cubicBezTo>
                      <a:pt x="38375" y="858"/>
                      <a:pt x="38479" y="1088"/>
                      <a:pt x="38709" y="1025"/>
                    </a:cubicBezTo>
                    <a:cubicBezTo>
                      <a:pt x="39191" y="921"/>
                      <a:pt x="39651" y="1088"/>
                      <a:pt x="40090" y="1151"/>
                    </a:cubicBezTo>
                    <a:cubicBezTo>
                      <a:pt x="40467" y="1235"/>
                      <a:pt x="40844" y="1151"/>
                      <a:pt x="41157" y="921"/>
                    </a:cubicBezTo>
                    <a:cubicBezTo>
                      <a:pt x="41576" y="900"/>
                      <a:pt x="41994" y="921"/>
                      <a:pt x="42413" y="1025"/>
                    </a:cubicBezTo>
                    <a:cubicBezTo>
                      <a:pt x="42476" y="1235"/>
                      <a:pt x="42580" y="1339"/>
                      <a:pt x="42748" y="1109"/>
                    </a:cubicBezTo>
                    <a:cubicBezTo>
                      <a:pt x="43166" y="1067"/>
                      <a:pt x="43585" y="1088"/>
                      <a:pt x="44003" y="1172"/>
                    </a:cubicBezTo>
                    <a:cubicBezTo>
                      <a:pt x="44066" y="1402"/>
                      <a:pt x="44170" y="1528"/>
                      <a:pt x="44359" y="1256"/>
                    </a:cubicBezTo>
                    <a:lnTo>
                      <a:pt x="45405" y="1318"/>
                    </a:lnTo>
                    <a:cubicBezTo>
                      <a:pt x="45426" y="1423"/>
                      <a:pt x="45468" y="1569"/>
                      <a:pt x="45593" y="1590"/>
                    </a:cubicBezTo>
                    <a:cubicBezTo>
                      <a:pt x="46137" y="1695"/>
                      <a:pt x="46409" y="2113"/>
                      <a:pt x="46744" y="2469"/>
                    </a:cubicBezTo>
                    <a:cubicBezTo>
                      <a:pt x="46890" y="2616"/>
                      <a:pt x="46890" y="2699"/>
                      <a:pt x="46807" y="2909"/>
                    </a:cubicBezTo>
                    <a:cubicBezTo>
                      <a:pt x="46660" y="3369"/>
                      <a:pt x="46263" y="3704"/>
                      <a:pt x="46137" y="4164"/>
                    </a:cubicBezTo>
                    <a:cubicBezTo>
                      <a:pt x="46074" y="4394"/>
                      <a:pt x="46116" y="4666"/>
                      <a:pt x="45823" y="4750"/>
                    </a:cubicBezTo>
                    <a:cubicBezTo>
                      <a:pt x="45551" y="4813"/>
                      <a:pt x="45426" y="4541"/>
                      <a:pt x="45258" y="4394"/>
                    </a:cubicBezTo>
                    <a:cubicBezTo>
                      <a:pt x="45175" y="4310"/>
                      <a:pt x="45133" y="4206"/>
                      <a:pt x="45049" y="4143"/>
                    </a:cubicBezTo>
                    <a:cubicBezTo>
                      <a:pt x="44840" y="3892"/>
                      <a:pt x="44610" y="3892"/>
                      <a:pt x="44547" y="4227"/>
                    </a:cubicBezTo>
                    <a:cubicBezTo>
                      <a:pt x="44484" y="4603"/>
                      <a:pt x="44296" y="4520"/>
                      <a:pt x="44003" y="4541"/>
                    </a:cubicBezTo>
                    <a:cubicBezTo>
                      <a:pt x="43313" y="4582"/>
                      <a:pt x="42622" y="4771"/>
                      <a:pt x="41911" y="4541"/>
                    </a:cubicBezTo>
                    <a:cubicBezTo>
                      <a:pt x="41785" y="4499"/>
                      <a:pt x="41680" y="4582"/>
                      <a:pt x="41597" y="4645"/>
                    </a:cubicBezTo>
                    <a:cubicBezTo>
                      <a:pt x="41325" y="4834"/>
                      <a:pt x="41011" y="4917"/>
                      <a:pt x="40697" y="4875"/>
                    </a:cubicBezTo>
                    <a:cubicBezTo>
                      <a:pt x="40488" y="4854"/>
                      <a:pt x="40446" y="5022"/>
                      <a:pt x="40425" y="5168"/>
                    </a:cubicBezTo>
                    <a:cubicBezTo>
                      <a:pt x="37831" y="5252"/>
                      <a:pt x="35236" y="5168"/>
                      <a:pt x="32662" y="4896"/>
                    </a:cubicBezTo>
                    <a:cubicBezTo>
                      <a:pt x="31951" y="4813"/>
                      <a:pt x="31240" y="4813"/>
                      <a:pt x="30528" y="4896"/>
                    </a:cubicBezTo>
                    <a:cubicBezTo>
                      <a:pt x="29712" y="5022"/>
                      <a:pt x="28875" y="5022"/>
                      <a:pt x="28059" y="4896"/>
                    </a:cubicBezTo>
                    <a:cubicBezTo>
                      <a:pt x="27473" y="4792"/>
                      <a:pt x="26888" y="4813"/>
                      <a:pt x="26302" y="4938"/>
                    </a:cubicBezTo>
                    <a:cubicBezTo>
                      <a:pt x="25130" y="5273"/>
                      <a:pt x="23895" y="5106"/>
                      <a:pt x="22703" y="5168"/>
                    </a:cubicBezTo>
                    <a:cubicBezTo>
                      <a:pt x="21343" y="5252"/>
                      <a:pt x="20004" y="5357"/>
                      <a:pt x="18644" y="5440"/>
                    </a:cubicBezTo>
                    <a:cubicBezTo>
                      <a:pt x="18413" y="5461"/>
                      <a:pt x="18183" y="5482"/>
                      <a:pt x="17953" y="5482"/>
                    </a:cubicBezTo>
                    <a:cubicBezTo>
                      <a:pt x="16405" y="5378"/>
                      <a:pt x="14898" y="5670"/>
                      <a:pt x="13371" y="5775"/>
                    </a:cubicBezTo>
                    <a:cubicBezTo>
                      <a:pt x="13141" y="5796"/>
                      <a:pt x="12911" y="5838"/>
                      <a:pt x="12659" y="5838"/>
                    </a:cubicBezTo>
                    <a:cubicBezTo>
                      <a:pt x="11090" y="5838"/>
                      <a:pt x="9563" y="5838"/>
                      <a:pt x="7993" y="5963"/>
                    </a:cubicBezTo>
                    <a:cubicBezTo>
                      <a:pt x="6236" y="6110"/>
                      <a:pt x="4478" y="6026"/>
                      <a:pt x="2700" y="6047"/>
                    </a:cubicBezTo>
                    <a:cubicBezTo>
                      <a:pt x="2051" y="6026"/>
                      <a:pt x="1403" y="6110"/>
                      <a:pt x="775" y="6256"/>
                    </a:cubicBezTo>
                    <a:cubicBezTo>
                      <a:pt x="503" y="6319"/>
                      <a:pt x="189" y="6235"/>
                      <a:pt x="1" y="6026"/>
                    </a:cubicBezTo>
                    <a:cubicBezTo>
                      <a:pt x="252" y="5754"/>
                      <a:pt x="482" y="5440"/>
                      <a:pt x="921" y="5838"/>
                    </a:cubicBezTo>
                    <a:cubicBezTo>
                      <a:pt x="1068" y="5963"/>
                      <a:pt x="1382" y="5901"/>
                      <a:pt x="1591" y="5754"/>
                    </a:cubicBezTo>
                    <a:cubicBezTo>
                      <a:pt x="1800" y="5629"/>
                      <a:pt x="1988" y="5503"/>
                      <a:pt x="2198" y="5398"/>
                    </a:cubicBezTo>
                    <a:cubicBezTo>
                      <a:pt x="2742" y="5126"/>
                      <a:pt x="2763" y="5147"/>
                      <a:pt x="2553" y="4562"/>
                    </a:cubicBezTo>
                    <a:cubicBezTo>
                      <a:pt x="2511" y="4457"/>
                      <a:pt x="2449" y="4331"/>
                      <a:pt x="2553" y="4248"/>
                    </a:cubicBezTo>
                    <a:cubicBezTo>
                      <a:pt x="2742" y="4101"/>
                      <a:pt x="2804" y="4290"/>
                      <a:pt x="2909" y="4373"/>
                    </a:cubicBezTo>
                    <a:cubicBezTo>
                      <a:pt x="3202" y="4582"/>
                      <a:pt x="3265" y="4959"/>
                      <a:pt x="3600" y="5168"/>
                    </a:cubicBezTo>
                    <a:cubicBezTo>
                      <a:pt x="4164" y="5482"/>
                      <a:pt x="4374" y="5419"/>
                      <a:pt x="4604" y="4813"/>
                    </a:cubicBezTo>
                    <a:cubicBezTo>
                      <a:pt x="4708" y="4436"/>
                      <a:pt x="5169" y="4331"/>
                      <a:pt x="5420" y="4603"/>
                    </a:cubicBezTo>
                    <a:cubicBezTo>
                      <a:pt x="5524" y="4729"/>
                      <a:pt x="5566" y="4917"/>
                      <a:pt x="5734" y="5022"/>
                    </a:cubicBezTo>
                    <a:cubicBezTo>
                      <a:pt x="6173" y="5378"/>
                      <a:pt x="6194" y="5378"/>
                      <a:pt x="6550" y="4917"/>
                    </a:cubicBezTo>
                    <a:cubicBezTo>
                      <a:pt x="6613" y="4813"/>
                      <a:pt x="6675" y="4708"/>
                      <a:pt x="6738" y="4624"/>
                    </a:cubicBezTo>
                    <a:cubicBezTo>
                      <a:pt x="7177" y="4038"/>
                      <a:pt x="7177" y="4038"/>
                      <a:pt x="7177" y="3432"/>
                    </a:cubicBezTo>
                    <a:cubicBezTo>
                      <a:pt x="7721" y="3745"/>
                      <a:pt x="8098" y="3369"/>
                      <a:pt x="8537" y="3034"/>
                    </a:cubicBezTo>
                    <a:cubicBezTo>
                      <a:pt x="8789" y="3557"/>
                      <a:pt x="9082" y="3934"/>
                      <a:pt x="9709" y="3662"/>
                    </a:cubicBezTo>
                    <a:cubicBezTo>
                      <a:pt x="9877" y="3578"/>
                      <a:pt x="9960" y="3850"/>
                      <a:pt x="10044" y="3997"/>
                    </a:cubicBezTo>
                    <a:cubicBezTo>
                      <a:pt x="10442" y="4562"/>
                      <a:pt x="10483" y="4562"/>
                      <a:pt x="10965" y="4143"/>
                    </a:cubicBezTo>
                    <a:cubicBezTo>
                      <a:pt x="11509" y="3766"/>
                      <a:pt x="12220" y="3641"/>
                      <a:pt x="12869" y="3850"/>
                    </a:cubicBezTo>
                    <a:cubicBezTo>
                      <a:pt x="13224" y="3976"/>
                      <a:pt x="13601" y="4059"/>
                      <a:pt x="13978" y="4080"/>
                    </a:cubicBezTo>
                    <a:cubicBezTo>
                      <a:pt x="14710" y="4164"/>
                      <a:pt x="14794" y="4017"/>
                      <a:pt x="14982" y="3306"/>
                    </a:cubicBezTo>
                    <a:cubicBezTo>
                      <a:pt x="15087" y="2804"/>
                      <a:pt x="14731" y="2699"/>
                      <a:pt x="14459" y="2511"/>
                    </a:cubicBezTo>
                    <a:cubicBezTo>
                      <a:pt x="14166" y="2344"/>
                      <a:pt x="13873" y="2365"/>
                      <a:pt x="13999" y="1737"/>
                    </a:cubicBezTo>
                    <a:cubicBezTo>
                      <a:pt x="13978" y="1465"/>
                      <a:pt x="13873" y="1569"/>
                      <a:pt x="13852" y="1800"/>
                    </a:cubicBezTo>
                    <a:cubicBezTo>
                      <a:pt x="13852" y="1862"/>
                      <a:pt x="13747" y="1988"/>
                      <a:pt x="13936" y="1988"/>
                    </a:cubicBezTo>
                    <a:cubicBezTo>
                      <a:pt x="14103" y="1967"/>
                      <a:pt x="14291" y="1988"/>
                      <a:pt x="14333" y="1737"/>
                    </a:cubicBezTo>
                    <a:cubicBezTo>
                      <a:pt x="14354" y="1611"/>
                      <a:pt x="14312" y="1507"/>
                      <a:pt x="14019" y="1716"/>
                    </a:cubicBezTo>
                    <a:close/>
                    <a:moveTo>
                      <a:pt x="16509" y="1318"/>
                    </a:moveTo>
                    <a:cubicBezTo>
                      <a:pt x="16488" y="984"/>
                      <a:pt x="16363" y="732"/>
                      <a:pt x="16091" y="753"/>
                    </a:cubicBezTo>
                    <a:cubicBezTo>
                      <a:pt x="15735" y="795"/>
                      <a:pt x="15547" y="1172"/>
                      <a:pt x="15359" y="1423"/>
                    </a:cubicBezTo>
                    <a:cubicBezTo>
                      <a:pt x="15254" y="1590"/>
                      <a:pt x="15400" y="1988"/>
                      <a:pt x="15568" y="2218"/>
                    </a:cubicBezTo>
                    <a:cubicBezTo>
                      <a:pt x="15631" y="2260"/>
                      <a:pt x="15714" y="2260"/>
                      <a:pt x="15798" y="2239"/>
                    </a:cubicBezTo>
                    <a:cubicBezTo>
                      <a:pt x="16007" y="1883"/>
                      <a:pt x="16468" y="1716"/>
                      <a:pt x="16509" y="1318"/>
                    </a:cubicBezTo>
                    <a:close/>
                    <a:moveTo>
                      <a:pt x="43898" y="2176"/>
                    </a:moveTo>
                    <a:cubicBezTo>
                      <a:pt x="43857" y="2197"/>
                      <a:pt x="43773" y="2218"/>
                      <a:pt x="43752" y="2239"/>
                    </a:cubicBezTo>
                    <a:cubicBezTo>
                      <a:pt x="43689" y="2532"/>
                      <a:pt x="43752" y="2825"/>
                      <a:pt x="43919" y="3076"/>
                    </a:cubicBezTo>
                    <a:cubicBezTo>
                      <a:pt x="44045" y="3327"/>
                      <a:pt x="44338" y="3432"/>
                      <a:pt x="44610" y="3327"/>
                    </a:cubicBezTo>
                    <a:cubicBezTo>
                      <a:pt x="44777" y="3264"/>
                      <a:pt x="45049" y="3222"/>
                      <a:pt x="44986" y="2950"/>
                    </a:cubicBezTo>
                    <a:cubicBezTo>
                      <a:pt x="44945" y="2720"/>
                      <a:pt x="44840" y="2469"/>
                      <a:pt x="44505" y="2616"/>
                    </a:cubicBezTo>
                    <a:cubicBezTo>
                      <a:pt x="44170" y="2762"/>
                      <a:pt x="44108" y="2595"/>
                      <a:pt x="44108" y="2302"/>
                    </a:cubicBezTo>
                    <a:cubicBezTo>
                      <a:pt x="44108" y="2197"/>
                      <a:pt x="44003" y="2155"/>
                      <a:pt x="43898" y="2176"/>
                    </a:cubicBezTo>
                    <a:close/>
                    <a:moveTo>
                      <a:pt x="41911" y="2783"/>
                    </a:moveTo>
                    <a:cubicBezTo>
                      <a:pt x="41932" y="2741"/>
                      <a:pt x="41994" y="2678"/>
                      <a:pt x="41973" y="2637"/>
                    </a:cubicBezTo>
                    <a:cubicBezTo>
                      <a:pt x="41953" y="2616"/>
                      <a:pt x="41890" y="2595"/>
                      <a:pt x="41827" y="2574"/>
                    </a:cubicBezTo>
                    <a:cubicBezTo>
                      <a:pt x="41806" y="2616"/>
                      <a:pt x="41764" y="2678"/>
                      <a:pt x="41785" y="2720"/>
                    </a:cubicBezTo>
                    <a:cubicBezTo>
                      <a:pt x="41785" y="2762"/>
                      <a:pt x="41869" y="2762"/>
                      <a:pt x="41911" y="2783"/>
                    </a:cubicBezTo>
                    <a:close/>
                    <a:moveTo>
                      <a:pt x="9312" y="4854"/>
                    </a:moveTo>
                    <a:cubicBezTo>
                      <a:pt x="9354" y="4875"/>
                      <a:pt x="9416" y="4917"/>
                      <a:pt x="9458" y="4917"/>
                    </a:cubicBezTo>
                    <a:cubicBezTo>
                      <a:pt x="9479" y="4896"/>
                      <a:pt x="9500" y="4813"/>
                      <a:pt x="9521" y="4771"/>
                    </a:cubicBezTo>
                    <a:cubicBezTo>
                      <a:pt x="9458" y="4750"/>
                      <a:pt x="9416" y="4708"/>
                      <a:pt x="9374" y="4708"/>
                    </a:cubicBezTo>
                    <a:cubicBezTo>
                      <a:pt x="9333" y="4729"/>
                      <a:pt x="9333" y="4792"/>
                      <a:pt x="9312" y="4854"/>
                    </a:cubicBezTo>
                    <a:close/>
                    <a:moveTo>
                      <a:pt x="16070" y="3327"/>
                    </a:moveTo>
                    <a:lnTo>
                      <a:pt x="15924" y="3264"/>
                    </a:lnTo>
                    <a:cubicBezTo>
                      <a:pt x="15903" y="3327"/>
                      <a:pt x="15861" y="3369"/>
                      <a:pt x="15882" y="3411"/>
                    </a:cubicBezTo>
                    <a:cubicBezTo>
                      <a:pt x="15882" y="3453"/>
                      <a:pt x="15965" y="3453"/>
                      <a:pt x="16007" y="3473"/>
                    </a:cubicBezTo>
                    <a:close/>
                    <a:moveTo>
                      <a:pt x="42685" y="3327"/>
                    </a:moveTo>
                    <a:cubicBezTo>
                      <a:pt x="42643" y="3306"/>
                      <a:pt x="42580" y="3264"/>
                      <a:pt x="42538" y="3285"/>
                    </a:cubicBezTo>
                    <a:cubicBezTo>
                      <a:pt x="42517" y="3285"/>
                      <a:pt x="42497" y="3369"/>
                      <a:pt x="42476" y="3411"/>
                    </a:cubicBezTo>
                    <a:cubicBezTo>
                      <a:pt x="42538" y="3432"/>
                      <a:pt x="42580" y="3494"/>
                      <a:pt x="42622" y="3473"/>
                    </a:cubicBezTo>
                    <a:cubicBezTo>
                      <a:pt x="42664" y="3473"/>
                      <a:pt x="42685" y="3390"/>
                      <a:pt x="42706" y="3327"/>
                    </a:cubicBezTo>
                    <a:close/>
                  </a:path>
                </a:pathLst>
              </a:custGeom>
              <a:solidFill>
                <a:srgbClr val="FF7884">
                  <a:alpha val="33480"/>
                </a:srgbClr>
              </a:solid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585"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59" name="Google Shape;7259;p43"/>
              <p:cNvSpPr/>
              <p:nvPr/>
            </p:nvSpPr>
            <p:spPr>
              <a:xfrm>
                <a:off x="5713850" y="4108125"/>
                <a:ext cx="572275" cy="107250"/>
              </a:xfrm>
              <a:custGeom>
                <a:avLst/>
                <a:gdLst/>
                <a:ahLst/>
                <a:cxnLst/>
                <a:rect l="l" t="t" r="r" b="b"/>
                <a:pathLst>
                  <a:path w="22891" h="4290" extrusionOk="0">
                    <a:moveTo>
                      <a:pt x="0" y="3913"/>
                    </a:moveTo>
                    <a:cubicBezTo>
                      <a:pt x="21" y="3746"/>
                      <a:pt x="63" y="3600"/>
                      <a:pt x="272" y="3620"/>
                    </a:cubicBezTo>
                    <a:cubicBezTo>
                      <a:pt x="586" y="3662"/>
                      <a:pt x="921" y="3579"/>
                      <a:pt x="1172" y="3390"/>
                    </a:cubicBezTo>
                    <a:cubicBezTo>
                      <a:pt x="1276" y="3328"/>
                      <a:pt x="1381" y="3244"/>
                      <a:pt x="1486" y="3286"/>
                    </a:cubicBezTo>
                    <a:cubicBezTo>
                      <a:pt x="2197" y="3495"/>
                      <a:pt x="2887" y="3328"/>
                      <a:pt x="3578" y="3286"/>
                    </a:cubicBezTo>
                    <a:cubicBezTo>
                      <a:pt x="3871" y="3244"/>
                      <a:pt x="4059" y="3348"/>
                      <a:pt x="4122" y="2972"/>
                    </a:cubicBezTo>
                    <a:cubicBezTo>
                      <a:pt x="4185" y="2637"/>
                      <a:pt x="4415" y="2637"/>
                      <a:pt x="4624" y="2867"/>
                    </a:cubicBezTo>
                    <a:cubicBezTo>
                      <a:pt x="4708" y="2951"/>
                      <a:pt x="4771" y="3076"/>
                      <a:pt x="4854" y="3139"/>
                    </a:cubicBezTo>
                    <a:cubicBezTo>
                      <a:pt x="5001" y="3286"/>
                      <a:pt x="5147" y="3558"/>
                      <a:pt x="5419" y="3474"/>
                    </a:cubicBezTo>
                    <a:cubicBezTo>
                      <a:pt x="5691" y="3411"/>
                      <a:pt x="5649" y="3139"/>
                      <a:pt x="5712" y="2909"/>
                    </a:cubicBezTo>
                    <a:cubicBezTo>
                      <a:pt x="5838" y="2449"/>
                      <a:pt x="6235" y="2114"/>
                      <a:pt x="6403" y="1633"/>
                    </a:cubicBezTo>
                    <a:cubicBezTo>
                      <a:pt x="6465" y="1444"/>
                      <a:pt x="6465" y="1361"/>
                      <a:pt x="6340" y="1214"/>
                    </a:cubicBezTo>
                    <a:cubicBezTo>
                      <a:pt x="5984" y="838"/>
                      <a:pt x="5712" y="419"/>
                      <a:pt x="5168" y="335"/>
                    </a:cubicBezTo>
                    <a:cubicBezTo>
                      <a:pt x="5043" y="315"/>
                      <a:pt x="5022" y="168"/>
                      <a:pt x="5001" y="43"/>
                    </a:cubicBezTo>
                    <a:cubicBezTo>
                      <a:pt x="6800" y="1"/>
                      <a:pt x="8579" y="231"/>
                      <a:pt x="10378" y="315"/>
                    </a:cubicBezTo>
                    <a:cubicBezTo>
                      <a:pt x="10880" y="335"/>
                      <a:pt x="11382" y="335"/>
                      <a:pt x="11864" y="377"/>
                    </a:cubicBezTo>
                    <a:cubicBezTo>
                      <a:pt x="14584" y="545"/>
                      <a:pt x="17283" y="649"/>
                      <a:pt x="19940" y="1235"/>
                    </a:cubicBezTo>
                    <a:cubicBezTo>
                      <a:pt x="20463" y="1340"/>
                      <a:pt x="20986" y="1361"/>
                      <a:pt x="21509" y="1423"/>
                    </a:cubicBezTo>
                    <a:cubicBezTo>
                      <a:pt x="21656" y="1444"/>
                      <a:pt x="21802" y="1486"/>
                      <a:pt x="21928" y="1528"/>
                    </a:cubicBezTo>
                    <a:cubicBezTo>
                      <a:pt x="22346" y="1675"/>
                      <a:pt x="22890" y="2239"/>
                      <a:pt x="22870" y="2491"/>
                    </a:cubicBezTo>
                    <a:cubicBezTo>
                      <a:pt x="22870" y="2825"/>
                      <a:pt x="22200" y="3600"/>
                      <a:pt x="21865" y="3746"/>
                    </a:cubicBezTo>
                    <a:cubicBezTo>
                      <a:pt x="21321" y="3976"/>
                      <a:pt x="20735" y="3851"/>
                      <a:pt x="20212" y="3767"/>
                    </a:cubicBezTo>
                    <a:cubicBezTo>
                      <a:pt x="18664" y="3537"/>
                      <a:pt x="17116" y="3600"/>
                      <a:pt x="15567" y="3369"/>
                    </a:cubicBezTo>
                    <a:cubicBezTo>
                      <a:pt x="15274" y="3369"/>
                      <a:pt x="14981" y="3390"/>
                      <a:pt x="14688" y="3453"/>
                    </a:cubicBezTo>
                    <a:cubicBezTo>
                      <a:pt x="13035" y="3453"/>
                      <a:pt x="11445" y="3976"/>
                      <a:pt x="9771" y="3892"/>
                    </a:cubicBezTo>
                    <a:cubicBezTo>
                      <a:pt x="9123" y="3913"/>
                      <a:pt x="8474" y="3872"/>
                      <a:pt x="7846" y="3746"/>
                    </a:cubicBezTo>
                    <a:cubicBezTo>
                      <a:pt x="7574" y="3704"/>
                      <a:pt x="7302" y="3725"/>
                      <a:pt x="7051" y="3809"/>
                    </a:cubicBezTo>
                    <a:cubicBezTo>
                      <a:pt x="5398" y="4290"/>
                      <a:pt x="3724" y="4018"/>
                      <a:pt x="2051" y="3976"/>
                    </a:cubicBezTo>
                    <a:cubicBezTo>
                      <a:pt x="1360" y="3997"/>
                      <a:pt x="690" y="3976"/>
                      <a:pt x="0" y="3913"/>
                    </a:cubicBezTo>
                    <a:close/>
                  </a:path>
                </a:pathLst>
              </a:custGeom>
              <a:solidFill>
                <a:srgbClr val="FF7884">
                  <a:alpha val="33480"/>
                </a:srgbClr>
              </a:solid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585"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60" name="Google Shape;7260;p43"/>
              <p:cNvSpPr/>
              <p:nvPr/>
            </p:nvSpPr>
            <p:spPr>
              <a:xfrm>
                <a:off x="4481425" y="4181875"/>
                <a:ext cx="142325" cy="46600"/>
              </a:xfrm>
              <a:custGeom>
                <a:avLst/>
                <a:gdLst/>
                <a:ahLst/>
                <a:cxnLst/>
                <a:rect l="l" t="t" r="r" b="b"/>
                <a:pathLst>
                  <a:path w="5693" h="1864" extrusionOk="0">
                    <a:moveTo>
                      <a:pt x="1" y="1633"/>
                    </a:moveTo>
                    <a:cubicBezTo>
                      <a:pt x="43" y="1549"/>
                      <a:pt x="64" y="1424"/>
                      <a:pt x="106" y="1403"/>
                    </a:cubicBezTo>
                    <a:cubicBezTo>
                      <a:pt x="733" y="1131"/>
                      <a:pt x="1215" y="775"/>
                      <a:pt x="1131" y="1"/>
                    </a:cubicBezTo>
                    <a:cubicBezTo>
                      <a:pt x="1487" y="43"/>
                      <a:pt x="1466" y="315"/>
                      <a:pt x="1507" y="482"/>
                    </a:cubicBezTo>
                    <a:cubicBezTo>
                      <a:pt x="1633" y="838"/>
                      <a:pt x="1779" y="1089"/>
                      <a:pt x="2198" y="859"/>
                    </a:cubicBezTo>
                    <a:cubicBezTo>
                      <a:pt x="2344" y="817"/>
                      <a:pt x="2512" y="838"/>
                      <a:pt x="2616" y="963"/>
                    </a:cubicBezTo>
                    <a:cubicBezTo>
                      <a:pt x="3077" y="1403"/>
                      <a:pt x="3725" y="1277"/>
                      <a:pt x="4248" y="1466"/>
                    </a:cubicBezTo>
                    <a:cubicBezTo>
                      <a:pt x="4541" y="1570"/>
                      <a:pt x="4751" y="1382"/>
                      <a:pt x="4981" y="1256"/>
                    </a:cubicBezTo>
                    <a:cubicBezTo>
                      <a:pt x="5441" y="1026"/>
                      <a:pt x="5546" y="1110"/>
                      <a:pt x="5692" y="1738"/>
                    </a:cubicBezTo>
                    <a:cubicBezTo>
                      <a:pt x="5462" y="1842"/>
                      <a:pt x="5232" y="1863"/>
                      <a:pt x="5002" y="1821"/>
                    </a:cubicBezTo>
                    <a:cubicBezTo>
                      <a:pt x="3328" y="1549"/>
                      <a:pt x="1654" y="1738"/>
                      <a:pt x="1" y="1633"/>
                    </a:cubicBezTo>
                    <a:close/>
                  </a:path>
                </a:pathLst>
              </a:custGeom>
              <a:solidFill>
                <a:srgbClr val="FF7884">
                  <a:alpha val="33480"/>
                </a:srgbClr>
              </a:solid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585"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61" name="Google Shape;7261;p43"/>
              <p:cNvSpPr/>
              <p:nvPr/>
            </p:nvSpPr>
            <p:spPr>
              <a:xfrm>
                <a:off x="4339675" y="4191825"/>
                <a:ext cx="84250" cy="31400"/>
              </a:xfrm>
              <a:custGeom>
                <a:avLst/>
                <a:gdLst/>
                <a:ahLst/>
                <a:cxnLst/>
                <a:rect l="l" t="t" r="r" b="b"/>
                <a:pathLst>
                  <a:path w="3370" h="1256" extrusionOk="0">
                    <a:moveTo>
                      <a:pt x="1" y="712"/>
                    </a:moveTo>
                    <a:cubicBezTo>
                      <a:pt x="168" y="544"/>
                      <a:pt x="315" y="356"/>
                      <a:pt x="482" y="189"/>
                    </a:cubicBezTo>
                    <a:cubicBezTo>
                      <a:pt x="628" y="21"/>
                      <a:pt x="879" y="0"/>
                      <a:pt x="1047" y="126"/>
                    </a:cubicBezTo>
                    <a:cubicBezTo>
                      <a:pt x="1716" y="607"/>
                      <a:pt x="2491" y="921"/>
                      <a:pt x="3307" y="1068"/>
                    </a:cubicBezTo>
                    <a:cubicBezTo>
                      <a:pt x="3328" y="1068"/>
                      <a:pt x="3348" y="1172"/>
                      <a:pt x="3369" y="1235"/>
                    </a:cubicBezTo>
                    <a:cubicBezTo>
                      <a:pt x="2888" y="1256"/>
                      <a:pt x="2428" y="1193"/>
                      <a:pt x="1988" y="1026"/>
                    </a:cubicBezTo>
                    <a:cubicBezTo>
                      <a:pt x="1340" y="837"/>
                      <a:pt x="670" y="712"/>
                      <a:pt x="1" y="712"/>
                    </a:cubicBezTo>
                    <a:close/>
                  </a:path>
                </a:pathLst>
              </a:custGeom>
              <a:solidFill>
                <a:srgbClr val="FF7884">
                  <a:alpha val="33480"/>
                </a:srgbClr>
              </a:solid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585"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62" name="Google Shape;7262;p43"/>
              <p:cNvSpPr/>
              <p:nvPr/>
            </p:nvSpPr>
            <p:spPr>
              <a:xfrm>
                <a:off x="5399450" y="4080400"/>
                <a:ext cx="70650" cy="23575"/>
              </a:xfrm>
              <a:custGeom>
                <a:avLst/>
                <a:gdLst/>
                <a:ahLst/>
                <a:cxnLst/>
                <a:rect l="l" t="t" r="r" b="b"/>
                <a:pathLst>
                  <a:path w="2826" h="943" extrusionOk="0">
                    <a:moveTo>
                      <a:pt x="2826" y="315"/>
                    </a:moveTo>
                    <a:cubicBezTo>
                      <a:pt x="2491" y="754"/>
                      <a:pt x="1926" y="942"/>
                      <a:pt x="1403" y="775"/>
                    </a:cubicBezTo>
                    <a:cubicBezTo>
                      <a:pt x="1089" y="670"/>
                      <a:pt x="775" y="607"/>
                      <a:pt x="461" y="587"/>
                    </a:cubicBezTo>
                    <a:cubicBezTo>
                      <a:pt x="210" y="587"/>
                      <a:pt x="1" y="377"/>
                      <a:pt x="1" y="126"/>
                    </a:cubicBezTo>
                    <a:cubicBezTo>
                      <a:pt x="942" y="1"/>
                      <a:pt x="1884" y="294"/>
                      <a:pt x="2826" y="315"/>
                    </a:cubicBezTo>
                    <a:close/>
                  </a:path>
                </a:pathLst>
              </a:custGeom>
              <a:solidFill>
                <a:srgbClr val="FF7884">
                  <a:alpha val="33480"/>
                </a:srgbClr>
              </a:solid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585"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63" name="Google Shape;7263;p43"/>
              <p:cNvSpPr/>
              <p:nvPr/>
            </p:nvSpPr>
            <p:spPr>
              <a:xfrm>
                <a:off x="5661000" y="4092950"/>
                <a:ext cx="70650" cy="14675"/>
              </a:xfrm>
              <a:custGeom>
                <a:avLst/>
                <a:gdLst/>
                <a:ahLst/>
                <a:cxnLst/>
                <a:rect l="l" t="t" r="r" b="b"/>
                <a:pathLst>
                  <a:path w="2826" h="587" extrusionOk="0">
                    <a:moveTo>
                      <a:pt x="2825" y="294"/>
                    </a:moveTo>
                    <a:cubicBezTo>
                      <a:pt x="2512" y="503"/>
                      <a:pt x="2135" y="587"/>
                      <a:pt x="1758" y="503"/>
                    </a:cubicBezTo>
                    <a:cubicBezTo>
                      <a:pt x="1319" y="440"/>
                      <a:pt x="859" y="273"/>
                      <a:pt x="377" y="398"/>
                    </a:cubicBezTo>
                    <a:cubicBezTo>
                      <a:pt x="147" y="440"/>
                      <a:pt x="43" y="210"/>
                      <a:pt x="1" y="1"/>
                    </a:cubicBezTo>
                    <a:cubicBezTo>
                      <a:pt x="942" y="85"/>
                      <a:pt x="1905" y="43"/>
                      <a:pt x="2825" y="294"/>
                    </a:cubicBezTo>
                    <a:close/>
                  </a:path>
                </a:pathLst>
              </a:custGeom>
              <a:solidFill>
                <a:srgbClr val="FF7884">
                  <a:alpha val="33480"/>
                </a:srgbClr>
              </a:solid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585"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64" name="Google Shape;7264;p43"/>
              <p:cNvSpPr/>
              <p:nvPr/>
            </p:nvSpPr>
            <p:spPr>
              <a:xfrm>
                <a:off x="4834525" y="4073075"/>
                <a:ext cx="28275" cy="43450"/>
              </a:xfrm>
              <a:custGeom>
                <a:avLst/>
                <a:gdLst/>
                <a:ahLst/>
                <a:cxnLst/>
                <a:rect l="l" t="t" r="r" b="b"/>
                <a:pathLst>
                  <a:path w="1131" h="1738" extrusionOk="0">
                    <a:moveTo>
                      <a:pt x="1130" y="356"/>
                    </a:moveTo>
                    <a:cubicBezTo>
                      <a:pt x="649" y="482"/>
                      <a:pt x="523" y="754"/>
                      <a:pt x="796" y="1172"/>
                    </a:cubicBezTo>
                    <a:cubicBezTo>
                      <a:pt x="879" y="1319"/>
                      <a:pt x="942" y="1445"/>
                      <a:pt x="796" y="1549"/>
                    </a:cubicBezTo>
                    <a:cubicBezTo>
                      <a:pt x="670" y="1696"/>
                      <a:pt x="503" y="1737"/>
                      <a:pt x="335" y="1696"/>
                    </a:cubicBezTo>
                    <a:cubicBezTo>
                      <a:pt x="189" y="1654"/>
                      <a:pt x="63" y="1507"/>
                      <a:pt x="126" y="1361"/>
                    </a:cubicBezTo>
                    <a:cubicBezTo>
                      <a:pt x="293" y="1005"/>
                      <a:pt x="0" y="691"/>
                      <a:pt x="63" y="356"/>
                    </a:cubicBezTo>
                    <a:cubicBezTo>
                      <a:pt x="231" y="356"/>
                      <a:pt x="377" y="294"/>
                      <a:pt x="419" y="105"/>
                    </a:cubicBezTo>
                    <a:cubicBezTo>
                      <a:pt x="649" y="1"/>
                      <a:pt x="879" y="126"/>
                      <a:pt x="1109" y="147"/>
                    </a:cubicBezTo>
                    <a:cubicBezTo>
                      <a:pt x="1130" y="210"/>
                      <a:pt x="1130" y="294"/>
                      <a:pt x="1130" y="356"/>
                    </a:cubicBezTo>
                    <a:close/>
                  </a:path>
                </a:pathLst>
              </a:custGeom>
              <a:solidFill>
                <a:srgbClr val="FF7884">
                  <a:alpha val="33480"/>
                </a:srgbClr>
              </a:solid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585"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65" name="Google Shape;7265;p43"/>
              <p:cNvSpPr/>
              <p:nvPr/>
            </p:nvSpPr>
            <p:spPr>
              <a:xfrm>
                <a:off x="4920300" y="4077275"/>
                <a:ext cx="30900" cy="34025"/>
              </a:xfrm>
              <a:custGeom>
                <a:avLst/>
                <a:gdLst/>
                <a:ahLst/>
                <a:cxnLst/>
                <a:rect l="l" t="t" r="r" b="b"/>
                <a:pathLst>
                  <a:path w="1236" h="1361" extrusionOk="0">
                    <a:moveTo>
                      <a:pt x="880" y="0"/>
                    </a:moveTo>
                    <a:cubicBezTo>
                      <a:pt x="942" y="126"/>
                      <a:pt x="1089" y="209"/>
                      <a:pt x="1235" y="188"/>
                    </a:cubicBezTo>
                    <a:cubicBezTo>
                      <a:pt x="1089" y="607"/>
                      <a:pt x="524" y="774"/>
                      <a:pt x="608" y="1360"/>
                    </a:cubicBezTo>
                    <a:cubicBezTo>
                      <a:pt x="378" y="963"/>
                      <a:pt x="315" y="523"/>
                      <a:pt x="1" y="188"/>
                    </a:cubicBezTo>
                    <a:lnTo>
                      <a:pt x="168" y="42"/>
                    </a:lnTo>
                    <a:close/>
                  </a:path>
                </a:pathLst>
              </a:custGeom>
              <a:solidFill>
                <a:srgbClr val="FF7884">
                  <a:alpha val="33480"/>
                </a:srgbClr>
              </a:solid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585"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66" name="Google Shape;7266;p43"/>
              <p:cNvSpPr/>
              <p:nvPr/>
            </p:nvSpPr>
            <p:spPr>
              <a:xfrm>
                <a:off x="4068725" y="4198100"/>
                <a:ext cx="40300" cy="14150"/>
              </a:xfrm>
              <a:custGeom>
                <a:avLst/>
                <a:gdLst/>
                <a:ahLst/>
                <a:cxnLst/>
                <a:rect l="l" t="t" r="r" b="b"/>
                <a:pathLst>
                  <a:path w="1612" h="566" extrusionOk="0">
                    <a:moveTo>
                      <a:pt x="0" y="356"/>
                    </a:moveTo>
                    <a:cubicBezTo>
                      <a:pt x="502" y="1"/>
                      <a:pt x="1172" y="63"/>
                      <a:pt x="1611" y="482"/>
                    </a:cubicBezTo>
                    <a:cubicBezTo>
                      <a:pt x="1067" y="565"/>
                      <a:pt x="523" y="524"/>
                      <a:pt x="0" y="356"/>
                    </a:cubicBezTo>
                    <a:close/>
                  </a:path>
                </a:pathLst>
              </a:custGeom>
              <a:solidFill>
                <a:srgbClr val="FF7884">
                  <a:alpha val="33480"/>
                </a:srgbClr>
              </a:solid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585"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67" name="Google Shape;7267;p43"/>
              <p:cNvSpPr/>
              <p:nvPr/>
            </p:nvSpPr>
            <p:spPr>
              <a:xfrm>
                <a:off x="4304100" y="4198625"/>
                <a:ext cx="22000" cy="16750"/>
              </a:xfrm>
              <a:custGeom>
                <a:avLst/>
                <a:gdLst/>
                <a:ahLst/>
                <a:cxnLst/>
                <a:rect l="l" t="t" r="r" b="b"/>
                <a:pathLst>
                  <a:path w="880" h="670" extrusionOk="0">
                    <a:moveTo>
                      <a:pt x="1" y="440"/>
                    </a:moveTo>
                    <a:cubicBezTo>
                      <a:pt x="357" y="21"/>
                      <a:pt x="524" y="0"/>
                      <a:pt x="880" y="440"/>
                    </a:cubicBezTo>
                    <a:cubicBezTo>
                      <a:pt x="587" y="670"/>
                      <a:pt x="294" y="503"/>
                      <a:pt x="1" y="440"/>
                    </a:cubicBezTo>
                    <a:close/>
                  </a:path>
                </a:pathLst>
              </a:custGeom>
              <a:solidFill>
                <a:srgbClr val="FF7884">
                  <a:alpha val="33480"/>
                </a:srgbClr>
              </a:solid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585"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68" name="Google Shape;7268;p43"/>
              <p:cNvSpPr/>
              <p:nvPr/>
            </p:nvSpPr>
            <p:spPr>
              <a:xfrm>
                <a:off x="4197925" y="4194450"/>
                <a:ext cx="22000" cy="12050"/>
              </a:xfrm>
              <a:custGeom>
                <a:avLst/>
                <a:gdLst/>
                <a:ahLst/>
                <a:cxnLst/>
                <a:rect l="l" t="t" r="r" b="b"/>
                <a:pathLst>
                  <a:path w="880" h="482" extrusionOk="0">
                    <a:moveTo>
                      <a:pt x="0" y="377"/>
                    </a:moveTo>
                    <a:cubicBezTo>
                      <a:pt x="398" y="0"/>
                      <a:pt x="565" y="21"/>
                      <a:pt x="879" y="439"/>
                    </a:cubicBezTo>
                    <a:cubicBezTo>
                      <a:pt x="586" y="481"/>
                      <a:pt x="272" y="460"/>
                      <a:pt x="0" y="377"/>
                    </a:cubicBezTo>
                    <a:close/>
                  </a:path>
                </a:pathLst>
              </a:custGeom>
              <a:solidFill>
                <a:srgbClr val="FF7884">
                  <a:alpha val="33480"/>
                </a:srgbClr>
              </a:solid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585"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69" name="Google Shape;7269;p43"/>
              <p:cNvSpPr/>
              <p:nvPr/>
            </p:nvSpPr>
            <p:spPr>
              <a:xfrm>
                <a:off x="4126775" y="4200200"/>
                <a:ext cx="13100" cy="10475"/>
              </a:xfrm>
              <a:custGeom>
                <a:avLst/>
                <a:gdLst/>
                <a:ahLst/>
                <a:cxnLst/>
                <a:rect l="l" t="t" r="r" b="b"/>
                <a:pathLst>
                  <a:path w="524" h="419" extrusionOk="0">
                    <a:moveTo>
                      <a:pt x="1" y="314"/>
                    </a:moveTo>
                    <a:cubicBezTo>
                      <a:pt x="126" y="0"/>
                      <a:pt x="315" y="0"/>
                      <a:pt x="524" y="209"/>
                    </a:cubicBezTo>
                    <a:cubicBezTo>
                      <a:pt x="398" y="377"/>
                      <a:pt x="168" y="419"/>
                      <a:pt x="1" y="314"/>
                    </a:cubicBezTo>
                    <a:close/>
                  </a:path>
                </a:pathLst>
              </a:custGeom>
              <a:solidFill>
                <a:srgbClr val="FF7884">
                  <a:alpha val="33480"/>
                </a:srgbClr>
              </a:solid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585"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70" name="Google Shape;7270;p43"/>
              <p:cNvSpPr/>
              <p:nvPr/>
            </p:nvSpPr>
            <p:spPr>
              <a:xfrm>
                <a:off x="4277425" y="4200200"/>
                <a:ext cx="13100" cy="9950"/>
              </a:xfrm>
              <a:custGeom>
                <a:avLst/>
                <a:gdLst/>
                <a:ahLst/>
                <a:cxnLst/>
                <a:rect l="l" t="t" r="r" b="b"/>
                <a:pathLst>
                  <a:path w="524" h="398" extrusionOk="0">
                    <a:moveTo>
                      <a:pt x="1" y="251"/>
                    </a:moveTo>
                    <a:cubicBezTo>
                      <a:pt x="231" y="0"/>
                      <a:pt x="398" y="0"/>
                      <a:pt x="524" y="335"/>
                    </a:cubicBezTo>
                    <a:cubicBezTo>
                      <a:pt x="356" y="398"/>
                      <a:pt x="147" y="377"/>
                      <a:pt x="1" y="251"/>
                    </a:cubicBezTo>
                    <a:close/>
                  </a:path>
                </a:pathLst>
              </a:custGeom>
              <a:solidFill>
                <a:srgbClr val="FF7884">
                  <a:alpha val="33480"/>
                </a:srgbClr>
              </a:solid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585"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71" name="Google Shape;7271;p43"/>
              <p:cNvSpPr/>
              <p:nvPr/>
            </p:nvSpPr>
            <p:spPr>
              <a:xfrm>
                <a:off x="4459475" y="4212750"/>
                <a:ext cx="13100" cy="11000"/>
              </a:xfrm>
              <a:custGeom>
                <a:avLst/>
                <a:gdLst/>
                <a:ahLst/>
                <a:cxnLst/>
                <a:rect l="l" t="t" r="r" b="b"/>
                <a:pathLst>
                  <a:path w="524" h="440" extrusionOk="0">
                    <a:moveTo>
                      <a:pt x="0" y="398"/>
                    </a:moveTo>
                    <a:cubicBezTo>
                      <a:pt x="209" y="0"/>
                      <a:pt x="272" y="0"/>
                      <a:pt x="523" y="377"/>
                    </a:cubicBezTo>
                    <a:cubicBezTo>
                      <a:pt x="335" y="440"/>
                      <a:pt x="168" y="440"/>
                      <a:pt x="0" y="398"/>
                    </a:cubicBezTo>
                    <a:close/>
                  </a:path>
                </a:pathLst>
              </a:custGeom>
              <a:solidFill>
                <a:srgbClr val="FF7884">
                  <a:alpha val="33480"/>
                </a:srgbClr>
              </a:solid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585"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72" name="Google Shape;7272;p43"/>
              <p:cNvSpPr/>
              <p:nvPr/>
            </p:nvSpPr>
            <p:spPr>
              <a:xfrm>
                <a:off x="5762475" y="4100800"/>
                <a:ext cx="8925" cy="9450"/>
              </a:xfrm>
              <a:custGeom>
                <a:avLst/>
                <a:gdLst/>
                <a:ahLst/>
                <a:cxnLst/>
                <a:rect l="l" t="t" r="r" b="b"/>
                <a:pathLst>
                  <a:path w="357" h="378" extrusionOk="0">
                    <a:moveTo>
                      <a:pt x="357" y="168"/>
                    </a:moveTo>
                    <a:cubicBezTo>
                      <a:pt x="189" y="377"/>
                      <a:pt x="85" y="273"/>
                      <a:pt x="1" y="63"/>
                    </a:cubicBezTo>
                    <a:cubicBezTo>
                      <a:pt x="126" y="1"/>
                      <a:pt x="294" y="43"/>
                      <a:pt x="357" y="168"/>
                    </a:cubicBezTo>
                    <a:close/>
                  </a:path>
                </a:pathLst>
              </a:custGeom>
              <a:solidFill>
                <a:srgbClr val="FF7884">
                  <a:alpha val="33480"/>
                </a:srgbClr>
              </a:solid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585"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73" name="Google Shape;7273;p43"/>
              <p:cNvSpPr/>
              <p:nvPr/>
            </p:nvSpPr>
            <p:spPr>
              <a:xfrm>
                <a:off x="5802775" y="4104475"/>
                <a:ext cx="8900" cy="10475"/>
              </a:xfrm>
              <a:custGeom>
                <a:avLst/>
                <a:gdLst/>
                <a:ahLst/>
                <a:cxnLst/>
                <a:rect l="l" t="t" r="r" b="b"/>
                <a:pathLst>
                  <a:path w="356" h="419" extrusionOk="0">
                    <a:moveTo>
                      <a:pt x="356" y="147"/>
                    </a:moveTo>
                    <a:cubicBezTo>
                      <a:pt x="167" y="419"/>
                      <a:pt x="63" y="293"/>
                      <a:pt x="0" y="42"/>
                    </a:cubicBezTo>
                    <a:cubicBezTo>
                      <a:pt x="126" y="0"/>
                      <a:pt x="272" y="42"/>
                      <a:pt x="356" y="147"/>
                    </a:cubicBezTo>
                    <a:close/>
                  </a:path>
                </a:pathLst>
              </a:custGeom>
              <a:solidFill>
                <a:srgbClr val="FF7884">
                  <a:alpha val="33480"/>
                </a:srgbClr>
              </a:solid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585"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74" name="Google Shape;7274;p43"/>
              <p:cNvSpPr/>
              <p:nvPr/>
            </p:nvSpPr>
            <p:spPr>
              <a:xfrm>
                <a:off x="4636800" y="4220600"/>
                <a:ext cx="8900" cy="6825"/>
              </a:xfrm>
              <a:custGeom>
                <a:avLst/>
                <a:gdLst/>
                <a:ahLst/>
                <a:cxnLst/>
                <a:rect l="l" t="t" r="r" b="b"/>
                <a:pathLst>
                  <a:path w="356" h="273" extrusionOk="0">
                    <a:moveTo>
                      <a:pt x="0" y="230"/>
                    </a:moveTo>
                    <a:cubicBezTo>
                      <a:pt x="21" y="126"/>
                      <a:pt x="63" y="0"/>
                      <a:pt x="189" y="21"/>
                    </a:cubicBezTo>
                    <a:cubicBezTo>
                      <a:pt x="251" y="21"/>
                      <a:pt x="293" y="147"/>
                      <a:pt x="356" y="209"/>
                    </a:cubicBezTo>
                    <a:cubicBezTo>
                      <a:pt x="230" y="272"/>
                      <a:pt x="105" y="272"/>
                      <a:pt x="0" y="230"/>
                    </a:cubicBezTo>
                    <a:close/>
                  </a:path>
                </a:pathLst>
              </a:custGeom>
              <a:solidFill>
                <a:srgbClr val="FF7884">
                  <a:alpha val="33480"/>
                </a:srgbClr>
              </a:solid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585"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75" name="Google Shape;7275;p43"/>
              <p:cNvSpPr/>
              <p:nvPr/>
            </p:nvSpPr>
            <p:spPr>
              <a:xfrm>
                <a:off x="4237675" y="4200725"/>
                <a:ext cx="13100" cy="5775"/>
              </a:xfrm>
              <a:custGeom>
                <a:avLst/>
                <a:gdLst/>
                <a:ahLst/>
                <a:cxnLst/>
                <a:rect l="l" t="t" r="r" b="b"/>
                <a:pathLst>
                  <a:path w="524" h="231" extrusionOk="0">
                    <a:moveTo>
                      <a:pt x="1" y="188"/>
                    </a:moveTo>
                    <a:cubicBezTo>
                      <a:pt x="126" y="0"/>
                      <a:pt x="398" y="0"/>
                      <a:pt x="524" y="188"/>
                    </a:cubicBezTo>
                    <a:cubicBezTo>
                      <a:pt x="356" y="230"/>
                      <a:pt x="168" y="230"/>
                      <a:pt x="1" y="188"/>
                    </a:cubicBezTo>
                    <a:close/>
                  </a:path>
                </a:pathLst>
              </a:custGeom>
              <a:solidFill>
                <a:srgbClr val="FF7884">
                  <a:alpha val="33480"/>
                </a:srgbClr>
              </a:solid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585"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76" name="Google Shape;7276;p43"/>
              <p:cNvSpPr/>
              <p:nvPr/>
            </p:nvSpPr>
            <p:spPr>
              <a:xfrm>
                <a:off x="4960075" y="4079350"/>
                <a:ext cx="66975" cy="27225"/>
              </a:xfrm>
              <a:custGeom>
                <a:avLst/>
                <a:gdLst/>
                <a:ahLst/>
                <a:cxnLst/>
                <a:rect l="l" t="t" r="r" b="b"/>
                <a:pathLst>
                  <a:path w="2679" h="1089" extrusionOk="0">
                    <a:moveTo>
                      <a:pt x="0" y="105"/>
                    </a:moveTo>
                    <a:cubicBezTo>
                      <a:pt x="147" y="85"/>
                      <a:pt x="314" y="1"/>
                      <a:pt x="439" y="43"/>
                    </a:cubicBezTo>
                    <a:cubicBezTo>
                      <a:pt x="1172" y="273"/>
                      <a:pt x="1946" y="85"/>
                      <a:pt x="2678" y="294"/>
                    </a:cubicBezTo>
                    <a:cubicBezTo>
                      <a:pt x="2239" y="775"/>
                      <a:pt x="1632" y="1068"/>
                      <a:pt x="983" y="1089"/>
                    </a:cubicBezTo>
                    <a:cubicBezTo>
                      <a:pt x="921" y="1089"/>
                      <a:pt x="879" y="1089"/>
                      <a:pt x="816" y="1089"/>
                    </a:cubicBezTo>
                    <a:cubicBezTo>
                      <a:pt x="774" y="566"/>
                      <a:pt x="42" y="629"/>
                      <a:pt x="0" y="105"/>
                    </a:cubicBezTo>
                    <a:close/>
                  </a:path>
                </a:pathLst>
              </a:custGeom>
              <a:solidFill>
                <a:srgbClr val="FF7884">
                  <a:alpha val="33480"/>
                </a:srgbClr>
              </a:solid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585"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77" name="Google Shape;7277;p43"/>
              <p:cNvSpPr/>
              <p:nvPr/>
            </p:nvSpPr>
            <p:spPr>
              <a:xfrm>
                <a:off x="4871150" y="4086675"/>
                <a:ext cx="20425" cy="25150"/>
              </a:xfrm>
              <a:custGeom>
                <a:avLst/>
                <a:gdLst/>
                <a:ahLst/>
                <a:cxnLst/>
                <a:rect l="l" t="t" r="r" b="b"/>
                <a:pathLst>
                  <a:path w="817" h="1006" extrusionOk="0">
                    <a:moveTo>
                      <a:pt x="377" y="1"/>
                    </a:moveTo>
                    <a:lnTo>
                      <a:pt x="544" y="1"/>
                    </a:lnTo>
                    <a:cubicBezTo>
                      <a:pt x="460" y="315"/>
                      <a:pt x="753" y="482"/>
                      <a:pt x="816" y="754"/>
                    </a:cubicBezTo>
                    <a:cubicBezTo>
                      <a:pt x="523" y="1005"/>
                      <a:pt x="272" y="670"/>
                      <a:pt x="0" y="712"/>
                    </a:cubicBezTo>
                    <a:cubicBezTo>
                      <a:pt x="0" y="398"/>
                      <a:pt x="42" y="126"/>
                      <a:pt x="377" y="1"/>
                    </a:cubicBezTo>
                    <a:close/>
                  </a:path>
                </a:pathLst>
              </a:custGeom>
              <a:solidFill>
                <a:srgbClr val="FF7884">
                  <a:alpha val="33480"/>
                </a:srgbClr>
              </a:solid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585"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78" name="Google Shape;7278;p43"/>
              <p:cNvSpPr/>
              <p:nvPr/>
            </p:nvSpPr>
            <p:spPr>
              <a:xfrm>
                <a:off x="4951175" y="4130100"/>
                <a:ext cx="16750" cy="14150"/>
              </a:xfrm>
              <a:custGeom>
                <a:avLst/>
                <a:gdLst/>
                <a:ahLst/>
                <a:cxnLst/>
                <a:rect l="l" t="t" r="r" b="b"/>
                <a:pathLst>
                  <a:path w="670" h="566" extrusionOk="0">
                    <a:moveTo>
                      <a:pt x="649" y="398"/>
                    </a:moveTo>
                    <a:cubicBezTo>
                      <a:pt x="544" y="565"/>
                      <a:pt x="398" y="565"/>
                      <a:pt x="251" y="544"/>
                    </a:cubicBezTo>
                    <a:cubicBezTo>
                      <a:pt x="105" y="524"/>
                      <a:pt x="0" y="356"/>
                      <a:pt x="63" y="210"/>
                    </a:cubicBezTo>
                    <a:cubicBezTo>
                      <a:pt x="105" y="63"/>
                      <a:pt x="293" y="0"/>
                      <a:pt x="419" y="84"/>
                    </a:cubicBezTo>
                    <a:cubicBezTo>
                      <a:pt x="565" y="147"/>
                      <a:pt x="670" y="231"/>
                      <a:pt x="649" y="398"/>
                    </a:cubicBezTo>
                    <a:close/>
                  </a:path>
                </a:pathLst>
              </a:custGeom>
              <a:solidFill>
                <a:srgbClr val="FF7884">
                  <a:alpha val="33480"/>
                </a:srgbClr>
              </a:solid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585"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79" name="Google Shape;7279;p43"/>
              <p:cNvSpPr/>
              <p:nvPr/>
            </p:nvSpPr>
            <p:spPr>
              <a:xfrm>
                <a:off x="5042200" y="4141075"/>
                <a:ext cx="5250" cy="5775"/>
              </a:xfrm>
              <a:custGeom>
                <a:avLst/>
                <a:gdLst/>
                <a:ahLst/>
                <a:cxnLst/>
                <a:rect l="l" t="t" r="r" b="b"/>
                <a:pathLst>
                  <a:path w="210" h="231" extrusionOk="0">
                    <a:moveTo>
                      <a:pt x="209" y="85"/>
                    </a:moveTo>
                    <a:cubicBezTo>
                      <a:pt x="188" y="126"/>
                      <a:pt x="167" y="210"/>
                      <a:pt x="126" y="210"/>
                    </a:cubicBezTo>
                    <a:cubicBezTo>
                      <a:pt x="105" y="231"/>
                      <a:pt x="42" y="189"/>
                      <a:pt x="0" y="168"/>
                    </a:cubicBezTo>
                    <a:cubicBezTo>
                      <a:pt x="21" y="105"/>
                      <a:pt x="21" y="22"/>
                      <a:pt x="63" y="22"/>
                    </a:cubicBezTo>
                    <a:cubicBezTo>
                      <a:pt x="105" y="1"/>
                      <a:pt x="147" y="43"/>
                      <a:pt x="209" y="85"/>
                    </a:cubicBezTo>
                    <a:close/>
                  </a:path>
                </a:pathLst>
              </a:custGeom>
              <a:solidFill>
                <a:srgbClr val="FF7884">
                  <a:alpha val="33480"/>
                </a:srgbClr>
              </a:solid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585"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80" name="Google Shape;7280;p43"/>
              <p:cNvSpPr/>
              <p:nvPr/>
            </p:nvSpPr>
            <p:spPr>
              <a:xfrm>
                <a:off x="4860150" y="4186075"/>
                <a:ext cx="5250" cy="5250"/>
              </a:xfrm>
              <a:custGeom>
                <a:avLst/>
                <a:gdLst/>
                <a:ahLst/>
                <a:cxnLst/>
                <a:rect l="l" t="t" r="r" b="b"/>
                <a:pathLst>
                  <a:path w="210" h="210" extrusionOk="0">
                    <a:moveTo>
                      <a:pt x="63" y="0"/>
                    </a:moveTo>
                    <a:lnTo>
                      <a:pt x="210" y="63"/>
                    </a:lnTo>
                    <a:cubicBezTo>
                      <a:pt x="189" y="105"/>
                      <a:pt x="168" y="189"/>
                      <a:pt x="126" y="189"/>
                    </a:cubicBezTo>
                    <a:cubicBezTo>
                      <a:pt x="105" y="210"/>
                      <a:pt x="43" y="168"/>
                      <a:pt x="1" y="147"/>
                    </a:cubicBezTo>
                    <a:cubicBezTo>
                      <a:pt x="22" y="84"/>
                      <a:pt x="22" y="42"/>
                      <a:pt x="63" y="0"/>
                    </a:cubicBezTo>
                    <a:close/>
                  </a:path>
                </a:pathLst>
              </a:custGeom>
              <a:solidFill>
                <a:srgbClr val="FF7884">
                  <a:alpha val="33480"/>
                </a:srgbClr>
              </a:solid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585"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81" name="Google Shape;7281;p43"/>
              <p:cNvSpPr/>
              <p:nvPr/>
            </p:nvSpPr>
            <p:spPr>
              <a:xfrm>
                <a:off x="4869575" y="4104475"/>
                <a:ext cx="2100" cy="1575"/>
              </a:xfrm>
              <a:custGeom>
                <a:avLst/>
                <a:gdLst/>
                <a:ahLst/>
                <a:cxnLst/>
                <a:rect l="l" t="t" r="r" b="b"/>
                <a:pathLst>
                  <a:path w="84" h="63" extrusionOk="0">
                    <a:moveTo>
                      <a:pt x="84" y="0"/>
                    </a:moveTo>
                    <a:lnTo>
                      <a:pt x="42" y="63"/>
                    </a:lnTo>
                    <a:lnTo>
                      <a:pt x="0" y="21"/>
                    </a:lnTo>
                    <a:close/>
                  </a:path>
                </a:pathLst>
              </a:custGeom>
              <a:solidFill>
                <a:srgbClr val="FF7884">
                  <a:alpha val="33480"/>
                </a:srgbClr>
              </a:solid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585"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82" name="Google Shape;7282;p43"/>
              <p:cNvSpPr/>
              <p:nvPr/>
            </p:nvSpPr>
            <p:spPr>
              <a:xfrm>
                <a:off x="5084025" y="4095575"/>
                <a:ext cx="31425" cy="38725"/>
              </a:xfrm>
              <a:custGeom>
                <a:avLst/>
                <a:gdLst/>
                <a:ahLst/>
                <a:cxnLst/>
                <a:rect l="l" t="t" r="r" b="b"/>
                <a:pathLst>
                  <a:path w="1257" h="1549" extrusionOk="0">
                    <a:moveTo>
                      <a:pt x="1256" y="586"/>
                    </a:moveTo>
                    <a:cubicBezTo>
                      <a:pt x="1215" y="984"/>
                      <a:pt x="733" y="1151"/>
                      <a:pt x="545" y="1528"/>
                    </a:cubicBezTo>
                    <a:cubicBezTo>
                      <a:pt x="461" y="1549"/>
                      <a:pt x="378" y="1528"/>
                      <a:pt x="315" y="1486"/>
                    </a:cubicBezTo>
                    <a:cubicBezTo>
                      <a:pt x="147" y="1256"/>
                      <a:pt x="1" y="858"/>
                      <a:pt x="106" y="712"/>
                    </a:cubicBezTo>
                    <a:cubicBezTo>
                      <a:pt x="294" y="440"/>
                      <a:pt x="482" y="84"/>
                      <a:pt x="838" y="42"/>
                    </a:cubicBezTo>
                    <a:cubicBezTo>
                      <a:pt x="1110" y="0"/>
                      <a:pt x="1235" y="252"/>
                      <a:pt x="1256" y="586"/>
                    </a:cubicBezTo>
                    <a:close/>
                  </a:path>
                </a:pathLst>
              </a:custGeom>
              <a:solidFill>
                <a:srgbClr val="FF7884">
                  <a:alpha val="33480"/>
                </a:srgbClr>
              </a:solid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585"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83" name="Google Shape;7283;p43"/>
              <p:cNvSpPr/>
              <p:nvPr/>
            </p:nvSpPr>
            <p:spPr>
              <a:xfrm>
                <a:off x="5794925" y="4131675"/>
                <a:ext cx="34025" cy="31400"/>
              </a:xfrm>
              <a:custGeom>
                <a:avLst/>
                <a:gdLst/>
                <a:ahLst/>
                <a:cxnLst/>
                <a:rect l="l" t="t" r="r" b="b"/>
                <a:pathLst>
                  <a:path w="1361" h="1256" extrusionOk="0">
                    <a:moveTo>
                      <a:pt x="209" y="0"/>
                    </a:moveTo>
                    <a:cubicBezTo>
                      <a:pt x="314" y="0"/>
                      <a:pt x="419" y="21"/>
                      <a:pt x="419" y="126"/>
                    </a:cubicBezTo>
                    <a:cubicBezTo>
                      <a:pt x="419" y="419"/>
                      <a:pt x="502" y="565"/>
                      <a:pt x="816" y="419"/>
                    </a:cubicBezTo>
                    <a:cubicBezTo>
                      <a:pt x="1151" y="272"/>
                      <a:pt x="1256" y="544"/>
                      <a:pt x="1297" y="774"/>
                    </a:cubicBezTo>
                    <a:cubicBezTo>
                      <a:pt x="1360" y="1046"/>
                      <a:pt x="1088" y="1088"/>
                      <a:pt x="921" y="1151"/>
                    </a:cubicBezTo>
                    <a:cubicBezTo>
                      <a:pt x="649" y="1256"/>
                      <a:pt x="356" y="1130"/>
                      <a:pt x="230" y="900"/>
                    </a:cubicBezTo>
                    <a:cubicBezTo>
                      <a:pt x="63" y="649"/>
                      <a:pt x="0" y="356"/>
                      <a:pt x="63" y="63"/>
                    </a:cubicBezTo>
                    <a:cubicBezTo>
                      <a:pt x="84" y="42"/>
                      <a:pt x="168" y="21"/>
                      <a:pt x="209" y="0"/>
                    </a:cubicBezTo>
                    <a:close/>
                  </a:path>
                </a:pathLst>
              </a:custGeom>
              <a:solidFill>
                <a:srgbClr val="FF7884">
                  <a:alpha val="33480"/>
                </a:srgbClr>
              </a:solid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585"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84" name="Google Shape;7284;p43"/>
              <p:cNvSpPr/>
              <p:nvPr/>
            </p:nvSpPr>
            <p:spPr>
              <a:xfrm>
                <a:off x="5046900" y="4113350"/>
                <a:ext cx="15200" cy="13625"/>
              </a:xfrm>
              <a:custGeom>
                <a:avLst/>
                <a:gdLst/>
                <a:ahLst/>
                <a:cxnLst/>
                <a:rect l="l" t="t" r="r" b="b"/>
                <a:pathLst>
                  <a:path w="608" h="545" extrusionOk="0">
                    <a:moveTo>
                      <a:pt x="398" y="22"/>
                    </a:moveTo>
                    <a:cubicBezTo>
                      <a:pt x="523" y="43"/>
                      <a:pt x="607" y="168"/>
                      <a:pt x="565" y="294"/>
                    </a:cubicBezTo>
                    <a:cubicBezTo>
                      <a:pt x="544" y="524"/>
                      <a:pt x="335" y="524"/>
                      <a:pt x="168" y="524"/>
                    </a:cubicBezTo>
                    <a:cubicBezTo>
                      <a:pt x="0" y="545"/>
                      <a:pt x="84" y="398"/>
                      <a:pt x="84" y="357"/>
                    </a:cubicBezTo>
                    <a:cubicBezTo>
                      <a:pt x="105" y="106"/>
                      <a:pt x="210" y="1"/>
                      <a:pt x="398" y="22"/>
                    </a:cubicBezTo>
                    <a:close/>
                  </a:path>
                </a:pathLst>
              </a:custGeom>
              <a:solidFill>
                <a:srgbClr val="FF7884">
                  <a:alpha val="33480"/>
                </a:srgbClr>
              </a:solid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585"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85" name="Google Shape;7285;p43"/>
              <p:cNvSpPr/>
              <p:nvPr/>
            </p:nvSpPr>
            <p:spPr>
              <a:xfrm>
                <a:off x="5746800" y="4141600"/>
                <a:ext cx="5775" cy="5250"/>
              </a:xfrm>
              <a:custGeom>
                <a:avLst/>
                <a:gdLst/>
                <a:ahLst/>
                <a:cxnLst/>
                <a:rect l="l" t="t" r="r" b="b"/>
                <a:pathLst>
                  <a:path w="231" h="210" extrusionOk="0">
                    <a:moveTo>
                      <a:pt x="147" y="210"/>
                    </a:moveTo>
                    <a:cubicBezTo>
                      <a:pt x="105" y="189"/>
                      <a:pt x="21" y="189"/>
                      <a:pt x="21" y="147"/>
                    </a:cubicBezTo>
                    <a:cubicBezTo>
                      <a:pt x="0" y="105"/>
                      <a:pt x="42" y="43"/>
                      <a:pt x="63" y="1"/>
                    </a:cubicBezTo>
                    <a:cubicBezTo>
                      <a:pt x="126" y="22"/>
                      <a:pt x="189" y="43"/>
                      <a:pt x="209" y="64"/>
                    </a:cubicBezTo>
                    <a:cubicBezTo>
                      <a:pt x="230" y="105"/>
                      <a:pt x="168" y="168"/>
                      <a:pt x="147" y="210"/>
                    </a:cubicBezTo>
                    <a:close/>
                  </a:path>
                </a:pathLst>
              </a:custGeom>
              <a:solidFill>
                <a:srgbClr val="FF7884">
                  <a:alpha val="33480"/>
                </a:srgbClr>
              </a:solid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585"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86" name="Google Shape;7286;p43"/>
              <p:cNvSpPr/>
              <p:nvPr/>
            </p:nvSpPr>
            <p:spPr>
              <a:xfrm>
                <a:off x="4935475" y="4194950"/>
                <a:ext cx="5250" cy="5275"/>
              </a:xfrm>
              <a:custGeom>
                <a:avLst/>
                <a:gdLst/>
                <a:ahLst/>
                <a:cxnLst/>
                <a:rect l="l" t="t" r="r" b="b"/>
                <a:pathLst>
                  <a:path w="210" h="211" extrusionOk="0">
                    <a:moveTo>
                      <a:pt x="1" y="147"/>
                    </a:moveTo>
                    <a:cubicBezTo>
                      <a:pt x="22" y="85"/>
                      <a:pt x="22" y="22"/>
                      <a:pt x="63" y="1"/>
                    </a:cubicBezTo>
                    <a:cubicBezTo>
                      <a:pt x="105" y="1"/>
                      <a:pt x="168" y="43"/>
                      <a:pt x="210" y="64"/>
                    </a:cubicBezTo>
                    <a:cubicBezTo>
                      <a:pt x="189" y="106"/>
                      <a:pt x="168" y="189"/>
                      <a:pt x="147" y="210"/>
                    </a:cubicBezTo>
                    <a:cubicBezTo>
                      <a:pt x="105" y="210"/>
                      <a:pt x="43" y="168"/>
                      <a:pt x="1" y="147"/>
                    </a:cubicBezTo>
                    <a:close/>
                  </a:path>
                </a:pathLst>
              </a:custGeom>
              <a:solidFill>
                <a:srgbClr val="FF7884">
                  <a:alpha val="33480"/>
                </a:srgbClr>
              </a:solid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585"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87" name="Google Shape;7287;p43"/>
              <p:cNvSpPr/>
              <p:nvPr/>
            </p:nvSpPr>
            <p:spPr>
              <a:xfrm>
                <a:off x="5099200" y="4158875"/>
                <a:ext cx="5775" cy="5250"/>
              </a:xfrm>
              <a:custGeom>
                <a:avLst/>
                <a:gdLst/>
                <a:ahLst/>
                <a:cxnLst/>
                <a:rect l="l" t="t" r="r" b="b"/>
                <a:pathLst>
                  <a:path w="231" h="210" extrusionOk="0">
                    <a:moveTo>
                      <a:pt x="231" y="63"/>
                    </a:moveTo>
                    <a:lnTo>
                      <a:pt x="168" y="209"/>
                    </a:lnTo>
                    <a:cubicBezTo>
                      <a:pt x="105" y="189"/>
                      <a:pt x="43" y="168"/>
                      <a:pt x="22" y="147"/>
                    </a:cubicBezTo>
                    <a:cubicBezTo>
                      <a:pt x="1" y="105"/>
                      <a:pt x="64" y="42"/>
                      <a:pt x="84" y="0"/>
                    </a:cubicBezTo>
                    <a:close/>
                  </a:path>
                </a:pathLst>
              </a:custGeom>
              <a:solidFill>
                <a:srgbClr val="FF7884">
                  <a:alpha val="33480"/>
                </a:srgbClr>
              </a:solid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585"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88" name="Google Shape;7288;p43"/>
              <p:cNvSpPr/>
              <p:nvPr/>
            </p:nvSpPr>
            <p:spPr>
              <a:xfrm>
                <a:off x="5764575" y="4158875"/>
                <a:ext cx="5775" cy="5250"/>
              </a:xfrm>
              <a:custGeom>
                <a:avLst/>
                <a:gdLst/>
                <a:ahLst/>
                <a:cxnLst/>
                <a:rect l="l" t="t" r="r" b="b"/>
                <a:pathLst>
                  <a:path w="231" h="210" extrusionOk="0">
                    <a:moveTo>
                      <a:pt x="231" y="63"/>
                    </a:moveTo>
                    <a:cubicBezTo>
                      <a:pt x="210" y="105"/>
                      <a:pt x="189" y="189"/>
                      <a:pt x="147" y="209"/>
                    </a:cubicBezTo>
                    <a:cubicBezTo>
                      <a:pt x="126" y="209"/>
                      <a:pt x="63" y="168"/>
                      <a:pt x="1" y="147"/>
                    </a:cubicBezTo>
                    <a:cubicBezTo>
                      <a:pt x="22" y="105"/>
                      <a:pt x="42" y="21"/>
                      <a:pt x="84" y="0"/>
                    </a:cubicBezTo>
                    <a:cubicBezTo>
                      <a:pt x="105" y="0"/>
                      <a:pt x="168" y="63"/>
                      <a:pt x="231" y="63"/>
                    </a:cubicBezTo>
                    <a:close/>
                  </a:path>
                </a:pathLst>
              </a:custGeom>
              <a:solidFill>
                <a:srgbClr val="FF7884">
                  <a:alpha val="33480"/>
                </a:srgbClr>
              </a:solid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585"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grpSp>
      </p:grpSp>
      <p:sp>
        <p:nvSpPr>
          <p:cNvPr id="32" name="TextBox 14"/>
          <p:cNvSpPr txBox="1"/>
          <p:nvPr/>
        </p:nvSpPr>
        <p:spPr>
          <a:xfrm>
            <a:off x="-24" y="3429159"/>
            <a:ext cx="10231682" cy="1432560"/>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 typeface="Wingdings 2" panose="05020102010507070707" pitchFamily="18" charset="2"/>
              <a:buNone/>
            </a:pPr>
            <a:r>
              <a:rPr lang="en-US" altLang="en-US" sz="4355" b="1" dirty="0">
                <a:solidFill>
                  <a:srgbClr val="002060"/>
                </a:solidFill>
                <a:latin typeface="Times New Roman" panose="02020603050405020304" pitchFamily="18" charset="0"/>
                <a:cs typeface="Times New Roman" panose="02020603050405020304" pitchFamily="18" charset="0"/>
              </a:rPr>
              <a:t>B. Chơi </a:t>
            </a:r>
            <a:r>
              <a:rPr lang="en-US" altLang="en-US" sz="4355" b="1" dirty="0" err="1">
                <a:solidFill>
                  <a:srgbClr val="002060"/>
                </a:solidFill>
                <a:latin typeface="Times New Roman" panose="02020603050405020304" pitchFamily="18" charset="0"/>
                <a:cs typeface="Times New Roman" panose="02020603050405020304" pitchFamily="18" charset="0"/>
              </a:rPr>
              <a:t>vui</a:t>
            </a:r>
            <a:r>
              <a:rPr lang="en-US" altLang="en-US" sz="4355" b="1" dirty="0">
                <a:solidFill>
                  <a:srgbClr val="002060"/>
                </a:solidFill>
                <a:latin typeface="Times New Roman" panose="02020603050405020304" pitchFamily="18" charset="0"/>
                <a:cs typeface="Times New Roman" panose="02020603050405020304" pitchFamily="18" charset="0"/>
              </a:rPr>
              <a:t> </a:t>
            </a:r>
            <a:r>
              <a:rPr lang="en-US" altLang="en-US" sz="4355" b="1" dirty="0" err="1">
                <a:solidFill>
                  <a:srgbClr val="002060"/>
                </a:solidFill>
                <a:latin typeface="Times New Roman" panose="02020603050405020304" pitchFamily="18" charset="0"/>
                <a:cs typeface="Times New Roman" panose="02020603050405020304" pitchFamily="18" charset="0"/>
              </a:rPr>
              <a:t>làm</a:t>
            </a:r>
            <a:r>
              <a:rPr lang="en-US" altLang="en-US" sz="4355" b="1" dirty="0">
                <a:solidFill>
                  <a:srgbClr val="002060"/>
                </a:solidFill>
                <a:latin typeface="Times New Roman" panose="02020603050405020304" pitchFamily="18" charset="0"/>
                <a:cs typeface="Times New Roman" panose="02020603050405020304" pitchFamily="18" charset="0"/>
              </a:rPr>
              <a:t> </a:t>
            </a:r>
            <a:r>
              <a:rPr lang="en-US" altLang="en-US" sz="4355" b="1" dirty="0" err="1">
                <a:solidFill>
                  <a:srgbClr val="002060"/>
                </a:solidFill>
                <a:latin typeface="Times New Roman" panose="02020603050405020304" pitchFamily="18" charset="0"/>
                <a:cs typeface="Times New Roman" panose="02020603050405020304" pitchFamily="18" charset="0"/>
              </a:rPr>
              <a:t>hết</a:t>
            </a:r>
            <a:r>
              <a:rPr lang="en-US" altLang="en-US" sz="4355" b="1" dirty="0">
                <a:solidFill>
                  <a:srgbClr val="002060"/>
                </a:solidFill>
                <a:latin typeface="Times New Roman" panose="02020603050405020304" pitchFamily="18" charset="0"/>
                <a:cs typeface="Times New Roman" panose="02020603050405020304" pitchFamily="18" charset="0"/>
              </a:rPr>
              <a:t> </a:t>
            </a:r>
            <a:r>
              <a:rPr lang="en-US" altLang="en-US" sz="4355" b="1" dirty="0" err="1">
                <a:solidFill>
                  <a:srgbClr val="002060"/>
                </a:solidFill>
                <a:latin typeface="Times New Roman" panose="02020603050405020304" pitchFamily="18" charset="0"/>
                <a:cs typeface="Times New Roman" panose="02020603050405020304" pitchFamily="18" charset="0"/>
              </a:rPr>
              <a:t>mệt</a:t>
            </a:r>
            <a:r>
              <a:rPr lang="en-US" altLang="en-US" sz="4355" b="1" dirty="0">
                <a:solidFill>
                  <a:srgbClr val="002060"/>
                </a:solidFill>
                <a:latin typeface="Times New Roman" panose="02020603050405020304" pitchFamily="18" charset="0"/>
                <a:cs typeface="Times New Roman" panose="02020603050405020304" pitchFamily="18" charset="0"/>
              </a:rPr>
              <a:t> </a:t>
            </a:r>
            <a:r>
              <a:rPr lang="en-US" altLang="en-US" sz="4355" b="1" dirty="0" err="1">
                <a:solidFill>
                  <a:srgbClr val="002060"/>
                </a:solidFill>
                <a:latin typeface="Times New Roman" panose="02020603050405020304" pitchFamily="18" charset="0"/>
                <a:cs typeface="Times New Roman" panose="02020603050405020304" pitchFamily="18" charset="0"/>
              </a:rPr>
              <a:t>mỏi</a:t>
            </a:r>
            <a:r>
              <a:rPr lang="en-US" altLang="en-US" sz="4355" b="1" dirty="0">
                <a:solidFill>
                  <a:srgbClr val="002060"/>
                </a:solidFill>
                <a:latin typeface="Times New Roman" panose="02020603050405020304" pitchFamily="18" charset="0"/>
                <a:cs typeface="Times New Roman" panose="02020603050405020304" pitchFamily="18" charset="0"/>
              </a:rPr>
              <a:t>. </a:t>
            </a:r>
          </a:p>
          <a:p>
            <a:pPr marL="0" lvl="0" indent="0" eaLnBrk="1" hangingPunct="1">
              <a:lnSpc>
                <a:spcPct val="100000"/>
              </a:lnSpc>
              <a:spcBef>
                <a:spcPct val="0"/>
              </a:spcBef>
              <a:buFontTx/>
              <a:buNone/>
            </a:pPr>
            <a:endParaRPr lang="en-US" altLang="en-US" sz="4355" dirty="0">
              <a:gradFill>
                <a:gsLst>
                  <a:gs pos="0">
                    <a:srgbClr val="FE4444"/>
                  </a:gs>
                  <a:gs pos="100000">
                    <a:srgbClr val="832B2B"/>
                  </a:gs>
                </a:gsLst>
                <a:lin scaled="0"/>
              </a:gra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4" name="TextBox 16"/>
          <p:cNvSpPr txBox="1"/>
          <p:nvPr/>
        </p:nvSpPr>
        <p:spPr>
          <a:xfrm>
            <a:off x="0" y="4556919"/>
            <a:ext cx="11150767" cy="762000"/>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en-US" altLang="en-US" sz="4355" b="1" dirty="0">
                <a:solidFill>
                  <a:srgbClr val="002060"/>
                </a:solidFill>
                <a:latin typeface="Times New Roman" panose="02020603050405020304" pitchFamily="18" charset="0"/>
                <a:ea typeface="Times New Roman" panose="02020603050405020304" pitchFamily="18" charset="0"/>
              </a:rPr>
              <a:t>C. Chơi vui giúp học tập tốt hơn.</a:t>
            </a:r>
          </a:p>
        </p:txBody>
      </p:sp>
      <p:sp>
        <p:nvSpPr>
          <p:cNvPr id="35" name="TextBox 11"/>
          <p:cNvSpPr txBox="1"/>
          <p:nvPr/>
        </p:nvSpPr>
        <p:spPr>
          <a:xfrm>
            <a:off x="-24" y="1662835"/>
            <a:ext cx="12255827" cy="1432700"/>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en-US" altLang="en-US" sz="4355" b="1" dirty="0">
                <a:solidFill>
                  <a:srgbClr val="002060"/>
                </a:solidFill>
                <a:latin typeface="Times New Roman" panose="02020603050405020304" pitchFamily="18" charset="0"/>
                <a:ea typeface="Times New Roman" panose="02020603050405020304" pitchFamily="18" charset="0"/>
              </a:rPr>
              <a:t>A. Chơi vui làm hết mệt mỏi, tinh thần thoải mái, tình cảm bạn bè thêm gắn bó, học tập sẽ tốt hơn.</a:t>
            </a:r>
          </a:p>
        </p:txBody>
      </p:sp>
      <p:pic>
        <p:nvPicPr>
          <p:cNvPr id="30" name="图片 3" descr="微信截图_20211013135334"/>
          <p:cNvPicPr>
            <a:picLocks noGrp="1" noChangeAspect="1"/>
          </p:cNvPicPr>
          <p:nvPr>
            <p:ph/>
          </p:nvPr>
        </p:nvPicPr>
        <p:blipFill>
          <a:blip r:embed="rId4"/>
          <a:stretch>
            <a:fillRect/>
          </a:stretch>
        </p:blipFill>
        <p:spPr>
          <a:xfrm>
            <a:off x="8244681" y="3185319"/>
            <a:ext cx="4092575" cy="3497580"/>
          </a:xfrm>
          <a:prstGeom prst="rect">
            <a:avLst/>
          </a:prstGeom>
        </p:spPr>
      </p:pic>
      <p:sp>
        <p:nvSpPr>
          <p:cNvPr id="370" name="Oval 369"/>
          <p:cNvSpPr/>
          <p:nvPr/>
        </p:nvSpPr>
        <p:spPr>
          <a:xfrm>
            <a:off x="0" y="1737519"/>
            <a:ext cx="677739" cy="639002"/>
          </a:xfrm>
          <a:prstGeom prst="ellipse">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ppt_x"/>
                                          </p:val>
                                        </p:tav>
                                        <p:tav tm="100000">
                                          <p:val>
                                            <p:strVal val="#ppt_x"/>
                                          </p:val>
                                        </p:tav>
                                      </p:tavLst>
                                    </p:anim>
                                    <p:anim calcmode="lin" valueType="num">
                                      <p:cBhvr additive="base">
                                        <p:cTn id="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1000"/>
                                        <p:tgtEl>
                                          <p:spTgt spid="35"/>
                                        </p:tgtEl>
                                      </p:cBhvr>
                                    </p:animEffect>
                                    <p:anim calcmode="lin" valueType="num">
                                      <p:cBhvr>
                                        <p:cTn id="14" dur="1000" fill="hold"/>
                                        <p:tgtEl>
                                          <p:spTgt spid="35"/>
                                        </p:tgtEl>
                                        <p:attrNameLst>
                                          <p:attrName>ppt_x</p:attrName>
                                        </p:attrNameLst>
                                      </p:cBhvr>
                                      <p:tavLst>
                                        <p:tav tm="0">
                                          <p:val>
                                            <p:strVal val="#ppt_x"/>
                                          </p:val>
                                        </p:tav>
                                        <p:tav tm="100000">
                                          <p:val>
                                            <p:strVal val="#ppt_x"/>
                                          </p:val>
                                        </p:tav>
                                      </p:tavLst>
                                    </p:anim>
                                    <p:anim calcmode="lin" valueType="num">
                                      <p:cBhvr>
                                        <p:cTn id="15"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2"/>
                                        </p:tgtEl>
                                        <p:attrNameLst>
                                          <p:attrName>style.visibility</p:attrName>
                                        </p:attrNameLst>
                                      </p:cBhvr>
                                      <p:to>
                                        <p:strVal val="visible"/>
                                      </p:to>
                                    </p:set>
                                    <p:anim calcmode="lin" valueType="num">
                                      <p:cBhvr additive="base">
                                        <p:cTn id="20" dur="500" fill="hold"/>
                                        <p:tgtEl>
                                          <p:spTgt spid="32"/>
                                        </p:tgtEl>
                                        <p:attrNameLst>
                                          <p:attrName>ppt_x</p:attrName>
                                        </p:attrNameLst>
                                      </p:cBhvr>
                                      <p:tavLst>
                                        <p:tav tm="0">
                                          <p:val>
                                            <p:strVal val="#ppt_x"/>
                                          </p:val>
                                        </p:tav>
                                        <p:tav tm="100000">
                                          <p:val>
                                            <p:strVal val="#ppt_x"/>
                                          </p:val>
                                        </p:tav>
                                      </p:tavLst>
                                    </p:anim>
                                    <p:anim calcmode="lin" valueType="num">
                                      <p:cBhvr additive="base">
                                        <p:cTn id="21"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additive="base">
                                        <p:cTn id="26" dur="500" fill="hold"/>
                                        <p:tgtEl>
                                          <p:spTgt spid="34"/>
                                        </p:tgtEl>
                                        <p:attrNameLst>
                                          <p:attrName>ppt_x</p:attrName>
                                        </p:attrNameLst>
                                      </p:cBhvr>
                                      <p:tavLst>
                                        <p:tav tm="0">
                                          <p:val>
                                            <p:strVal val="#ppt_x"/>
                                          </p:val>
                                        </p:tav>
                                        <p:tav tm="100000">
                                          <p:val>
                                            <p:strVal val="#ppt_x"/>
                                          </p:val>
                                        </p:tav>
                                      </p:tavLst>
                                    </p:anim>
                                    <p:anim calcmode="lin" valueType="num">
                                      <p:cBhvr additive="base">
                                        <p:cTn id="27"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70"/>
                                        </p:tgtEl>
                                        <p:attrNameLst>
                                          <p:attrName>style.visibility</p:attrName>
                                        </p:attrNameLst>
                                      </p:cBhvr>
                                      <p:to>
                                        <p:strVal val="visible"/>
                                      </p:to>
                                    </p:set>
                                    <p:anim calcmode="lin" valueType="num">
                                      <p:cBhvr additive="base">
                                        <p:cTn id="32" dur="500" fill="hold"/>
                                        <p:tgtEl>
                                          <p:spTgt spid="370"/>
                                        </p:tgtEl>
                                        <p:attrNameLst>
                                          <p:attrName>ppt_x</p:attrName>
                                        </p:attrNameLst>
                                      </p:cBhvr>
                                      <p:tavLst>
                                        <p:tav tm="0">
                                          <p:val>
                                            <p:strVal val="#ppt_x"/>
                                          </p:val>
                                        </p:tav>
                                        <p:tav tm="100000">
                                          <p:val>
                                            <p:strVal val="#ppt_x"/>
                                          </p:val>
                                        </p:tav>
                                      </p:tavLst>
                                    </p:anim>
                                    <p:anim calcmode="lin" valueType="num">
                                      <p:cBhvr additive="base">
                                        <p:cTn id="33" dur="500" fill="hold"/>
                                        <p:tgtEl>
                                          <p:spTgt spid="3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4" grpId="0"/>
      <p:bldP spid="35" grpId="0"/>
      <p:bldP spid="37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97" y="-46230"/>
            <a:ext cx="12258883" cy="1472758"/>
          </a:xfrm>
          <a:solidFill>
            <a:schemeClr val="accent2">
              <a:lumMod val="40000"/>
              <a:lumOff val="60000"/>
            </a:schemeClr>
          </a:solidFill>
        </p:spPr>
        <p:txBody>
          <a:bodyPr rtlCol="0">
            <a:normAutofit/>
          </a:bodyPr>
          <a:lstStyle/>
          <a:p>
            <a:pPr eaLnBrk="1" fontAlgn="auto" hangingPunct="1">
              <a:spcAft>
                <a:spcPts val="0"/>
              </a:spcAft>
              <a:defRPr/>
            </a:pPr>
            <a:r>
              <a:rPr lang="en-US" sz="4000" b="1" dirty="0" err="1">
                <a:latin typeface="Times New Roman" panose="02020603050405020304" pitchFamily="18" charset="0"/>
                <a:cs typeface="Times New Roman" panose="02020603050405020304" pitchFamily="18" charset="0"/>
              </a:rPr>
              <a:t>Trong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giờ</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ra</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chơi</a:t>
            </a:r>
            <a:r>
              <a:rPr lang="en-US" sz="4000" b="1" dirty="0">
                <a:latin typeface="Times New Roman" panose="02020603050405020304" pitchFamily="18" charset="0"/>
                <a:cs typeface="Times New Roman" panose="02020603050405020304" pitchFamily="18" charset="0"/>
              </a:rPr>
              <a:t> ở </a:t>
            </a:r>
            <a:r>
              <a:rPr lang="en-US" sz="4000" b="1" dirty="0" err="1">
                <a:latin typeface="Times New Roman" panose="02020603050405020304" pitchFamily="18" charset="0"/>
                <a:cs typeface="Times New Roman" panose="02020603050405020304" pitchFamily="18" charset="0"/>
              </a:rPr>
              <a:t>trường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các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em</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thường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chơi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những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trò</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chơi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nào</a:t>
            </a:r>
            <a:r>
              <a:rPr lang="en-US" sz="4000" b="1" dirty="0">
                <a:latin typeface="Times New Roman" panose="02020603050405020304" pitchFamily="18" charset="0"/>
                <a:cs typeface="Times New Roman" panose="02020603050405020304" pitchFamily="18" charset="0"/>
              </a:rPr>
              <a:t>?</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01766" y="1426546"/>
            <a:ext cx="5808573" cy="5547607"/>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110322" y="1426546"/>
            <a:ext cx="5858864" cy="5547607"/>
          </a:xfrm>
        </p:spPr>
      </p:pic>
      <p:sp>
        <p:nvSpPr>
          <p:cNvPr id="7" name="TextBox 6"/>
          <p:cNvSpPr txBox="1">
            <a:spLocks noChangeArrowheads="1"/>
          </p:cNvSpPr>
          <p:nvPr/>
        </p:nvSpPr>
        <p:spPr bwMode="auto">
          <a:xfrm>
            <a:off x="2112225" y="6248172"/>
            <a:ext cx="2413953" cy="707882"/>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r>
              <a:rPr lang="en-US" altLang="en-US" sz="4000" b="1" dirty="0" err="1">
                <a:solidFill>
                  <a:srgbClr val="FF0000"/>
                </a:solidFill>
                <a:latin typeface="Times New Roman" panose="02020603050405020304" pitchFamily="18" charset="0"/>
                <a:cs typeface="Times New Roman" panose="02020603050405020304" pitchFamily="18" charset="0"/>
              </a:rPr>
              <a:t>ĐÁ</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CẦU</a:t>
            </a:r>
            <a:endParaRPr lang="en-US" altLang="en-US" sz="4000" b="1"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a:spLocks noChangeArrowheads="1"/>
          </p:cNvSpPr>
          <p:nvPr/>
        </p:nvSpPr>
        <p:spPr bwMode="auto">
          <a:xfrm>
            <a:off x="7619061" y="6252617"/>
            <a:ext cx="3243749" cy="707882"/>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r>
              <a:rPr lang="en-US" altLang="en-US" sz="2800" b="1" dirty="0">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CẦU</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LÔNG</a:t>
            </a:r>
            <a:endParaRPr lang="en-US" altLang="en-US" sz="40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01185" y="153550"/>
            <a:ext cx="5733137" cy="3492020"/>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934325" y="158504"/>
            <a:ext cx="6034882" cy="3487067"/>
          </a:xfr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1185" y="3670345"/>
            <a:ext cx="5733137" cy="3383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34325" y="3670345"/>
            <a:ext cx="6034882" cy="3383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a:spLocks noChangeArrowheads="1"/>
          </p:cNvSpPr>
          <p:nvPr/>
        </p:nvSpPr>
        <p:spPr bwMode="auto">
          <a:xfrm>
            <a:off x="1408157" y="3011567"/>
            <a:ext cx="2916859" cy="70788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r>
              <a:rPr lang="en-US" altLang="en-US" sz="4000" b="1" dirty="0" err="1">
                <a:solidFill>
                  <a:srgbClr val="FF0000"/>
                </a:solidFill>
                <a:latin typeface="Times New Roman" panose="02020603050405020304" pitchFamily="18" charset="0"/>
                <a:cs typeface="Times New Roman" panose="02020603050405020304" pitchFamily="18" charset="0"/>
              </a:rPr>
              <a:t>NHẢY</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DÂY</a:t>
            </a:r>
            <a:endParaRPr lang="en-US" altLang="en-US" sz="4000" b="1" dirty="0">
              <a:solidFill>
                <a:srgbClr val="FF0000"/>
              </a:solidFill>
              <a:latin typeface="Times New Roman" panose="02020603050405020304" pitchFamily="18" charset="0"/>
              <a:cs typeface="Times New Roman" panose="02020603050405020304" pitchFamily="18" charset="0"/>
            </a:endParaRPr>
          </a:p>
        </p:txBody>
      </p:sp>
      <p:sp>
        <p:nvSpPr>
          <p:cNvPr id="11" name="TextBox 10"/>
          <p:cNvSpPr txBox="1">
            <a:spLocks noChangeArrowheads="1"/>
          </p:cNvSpPr>
          <p:nvPr/>
        </p:nvSpPr>
        <p:spPr bwMode="auto">
          <a:xfrm>
            <a:off x="6135463" y="3011567"/>
            <a:ext cx="3822092" cy="70788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r>
              <a:rPr lang="en-US" altLang="en-US" sz="4000" b="1" dirty="0" err="1">
                <a:solidFill>
                  <a:srgbClr val="FF0000"/>
                </a:solidFill>
                <a:latin typeface="Times New Roman" panose="02020603050405020304" pitchFamily="18" charset="0"/>
                <a:cs typeface="Times New Roman" panose="02020603050405020304" pitchFamily="18" charset="0"/>
              </a:rPr>
              <a:t>CHƠI</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CỜ</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VUA</a:t>
            </a:r>
            <a:endParaRPr lang="en-US" altLang="en-US" sz="4000" b="1" dirty="0">
              <a:solidFill>
                <a:srgbClr val="FF0000"/>
              </a:solidFill>
              <a:latin typeface="Times New Roman" panose="02020603050405020304" pitchFamily="18" charset="0"/>
              <a:cs typeface="Times New Roman" panose="02020603050405020304" pitchFamily="18" charset="0"/>
            </a:endParaRPr>
          </a:p>
        </p:txBody>
      </p:sp>
      <p:sp>
        <p:nvSpPr>
          <p:cNvPr id="12" name="TextBox 11"/>
          <p:cNvSpPr txBox="1">
            <a:spLocks noChangeArrowheads="1"/>
          </p:cNvSpPr>
          <p:nvPr/>
        </p:nvSpPr>
        <p:spPr bwMode="auto">
          <a:xfrm>
            <a:off x="1309849" y="6429299"/>
            <a:ext cx="3620929" cy="70788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r>
              <a:rPr lang="en-US" altLang="en-US" sz="4000" b="1" dirty="0" err="1">
                <a:solidFill>
                  <a:srgbClr val="FF0000"/>
                </a:solidFill>
                <a:latin typeface="Times New Roman" panose="02020603050405020304" pitchFamily="18" charset="0"/>
                <a:cs typeface="Times New Roman" panose="02020603050405020304" pitchFamily="18" charset="0"/>
              </a:rPr>
              <a:t>ĐỌC</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TRUYỆN</a:t>
            </a:r>
            <a:endParaRPr lang="en-US" altLang="en-US" sz="4000" b="1" dirty="0">
              <a:solidFill>
                <a:srgbClr val="FF0000"/>
              </a:solidFill>
              <a:latin typeface="Times New Roman" panose="02020603050405020304" pitchFamily="18" charset="0"/>
              <a:cs typeface="Times New Roman" panose="02020603050405020304" pitchFamily="18" charset="0"/>
            </a:endParaRPr>
          </a:p>
        </p:txBody>
      </p:sp>
      <p:sp>
        <p:nvSpPr>
          <p:cNvPr id="13" name="TextBox 12"/>
          <p:cNvSpPr txBox="1">
            <a:spLocks noChangeArrowheads="1"/>
          </p:cNvSpPr>
          <p:nvPr/>
        </p:nvSpPr>
        <p:spPr bwMode="auto">
          <a:xfrm>
            <a:off x="8750578" y="6429299"/>
            <a:ext cx="3118022" cy="70788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r>
              <a:rPr lang="en-US" altLang="en-US" sz="4000" b="1" dirty="0" err="1">
                <a:solidFill>
                  <a:srgbClr val="FF0000"/>
                </a:solidFill>
                <a:latin typeface="Times New Roman" panose="02020603050405020304" pitchFamily="18" charset="0"/>
                <a:cs typeface="Times New Roman" panose="02020603050405020304" pitchFamily="18" charset="0"/>
              </a:rPr>
              <a:t>ĐI</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CẦU</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KHỈ</a:t>
            </a:r>
            <a:endParaRPr lang="en-US" altLang="en-US" sz="40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6" presetClass="entr" presetSubtype="21"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par>
                                <p:cTn id="32" presetID="16" presetClass="entr" presetSubtype="21"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1276332" y="-690339"/>
            <a:ext cx="15624902" cy="9548063"/>
            <a:chOff x="-2608" y="-1069"/>
            <a:chExt cx="24856" cy="15189"/>
          </a:xfrm>
        </p:grpSpPr>
        <p:grpSp>
          <p:nvGrpSpPr>
            <p:cNvPr id="7" name="组合 6"/>
            <p:cNvGrpSpPr/>
            <p:nvPr/>
          </p:nvGrpSpPr>
          <p:grpSpPr>
            <a:xfrm>
              <a:off x="-2608" y="-1069"/>
              <a:ext cx="24857" cy="9556"/>
              <a:chOff x="-2833" y="4575"/>
              <a:chExt cx="24857" cy="9556"/>
            </a:xfrm>
          </p:grpSpPr>
          <p:pic>
            <p:nvPicPr>
              <p:cNvPr id="8" name="Google Shape;7152;p41"/>
              <p:cNvPicPr preferRelativeResize="0"/>
              <p:nvPr/>
            </p:nvPicPr>
            <p:blipFill>
              <a:blip r:embed="rId4">
                <a:alphaModFix amt="35000"/>
                <a:grayscl/>
              </a:blip>
              <a:stretch>
                <a:fillRect/>
              </a:stretch>
            </p:blipFill>
            <p:spPr>
              <a:xfrm flipH="1" flipV="1">
                <a:off x="-2833" y="4575"/>
                <a:ext cx="14120" cy="7469"/>
              </a:xfrm>
              <a:prstGeom prst="rect">
                <a:avLst/>
              </a:prstGeom>
              <a:noFill/>
              <a:ln>
                <a:noFill/>
              </a:ln>
            </p:spPr>
          </p:pic>
          <p:pic>
            <p:nvPicPr>
              <p:cNvPr id="12" name="Google Shape;9712;p77"/>
              <p:cNvPicPr preferRelativeResize="0"/>
              <p:nvPr/>
            </p:nvPicPr>
            <p:blipFill>
              <a:blip r:embed="rId5">
                <a:alphaModFix amt="58999"/>
              </a:blip>
              <a:stretch>
                <a:fillRect/>
              </a:stretch>
            </p:blipFill>
            <p:spPr>
              <a:xfrm>
                <a:off x="9048" y="4575"/>
                <a:ext cx="12976" cy="9556"/>
              </a:xfrm>
              <a:prstGeom prst="rect">
                <a:avLst/>
              </a:prstGeom>
              <a:noFill/>
              <a:ln>
                <a:noFill/>
              </a:ln>
            </p:spPr>
          </p:pic>
        </p:grpSp>
        <p:sp>
          <p:nvSpPr>
            <p:cNvPr id="6" name="椭圆 5"/>
            <p:cNvSpPr/>
            <p:nvPr/>
          </p:nvSpPr>
          <p:spPr>
            <a:xfrm rot="234299">
              <a:off x="-454" y="1206"/>
              <a:ext cx="19803" cy="12915"/>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80" b="0" i="0" u="none" strike="noStrike" kern="1200" cap="none" spc="0" normalizeH="0" baseline="0" noProof="0">
                <a:ln>
                  <a:noFill/>
                </a:ln>
                <a:solidFill>
                  <a:prstClr val="white"/>
                </a:solidFill>
                <a:effectLst/>
                <a:uLnTx/>
                <a:uFillTx/>
                <a:latin typeface="方正卡通简体"/>
                <a:cs typeface="+mn-ea"/>
                <a:sym typeface="+mn-lt"/>
              </a:endParaRPr>
            </a:p>
          </p:txBody>
        </p:sp>
      </p:grpSp>
      <p:grpSp>
        <p:nvGrpSpPr>
          <p:cNvPr id="30" name="组合 29"/>
          <p:cNvGrpSpPr/>
          <p:nvPr/>
        </p:nvGrpSpPr>
        <p:grpSpPr>
          <a:xfrm>
            <a:off x="255847" y="139569"/>
            <a:ext cx="11341507" cy="2034205"/>
            <a:chOff x="407" y="-51"/>
            <a:chExt cx="18042" cy="3236"/>
          </a:xfrm>
        </p:grpSpPr>
        <p:grpSp>
          <p:nvGrpSpPr>
            <p:cNvPr id="39" name="组合 38"/>
            <p:cNvGrpSpPr/>
            <p:nvPr/>
          </p:nvGrpSpPr>
          <p:grpSpPr>
            <a:xfrm>
              <a:off x="407" y="-51"/>
              <a:ext cx="18042" cy="3236"/>
              <a:chOff x="1074" y="-4"/>
              <a:chExt cx="12143" cy="2177"/>
            </a:xfrm>
          </p:grpSpPr>
          <p:sp>
            <p:nvSpPr>
              <p:cNvPr id="7252" name="Google Shape;7252;p43"/>
              <p:cNvSpPr txBox="1"/>
              <p:nvPr/>
            </p:nvSpPr>
            <p:spPr>
              <a:xfrm>
                <a:off x="1074" y="-4"/>
                <a:ext cx="12143" cy="919"/>
              </a:xfrm>
              <a:prstGeom prst="rect">
                <a:avLst/>
              </a:prstGeom>
              <a:noFill/>
              <a:ln>
                <a:noFill/>
              </a:ln>
            </p:spPr>
            <p:txBody>
              <a:bodyPr wrap="square" lIns="90505" tIns="90505" rIns="90505" bIns="9050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2000"/>
                  <a:buFont typeface="Caveat Brush"/>
                  <a:buNone/>
                  <a:defRPr sz="2500" b="1" i="0" u="none" strike="noStrike" cap="none">
                    <a:solidFill>
                      <a:schemeClr val="accent3"/>
                    </a:solidFill>
                    <a:latin typeface="Caveat Brush"/>
                    <a:ea typeface="Caveat Brush"/>
                    <a:cs typeface="Caveat Brush"/>
                    <a:sym typeface="Caveat Brush"/>
                  </a:defRPr>
                </a:lvl1pPr>
                <a:lvl2pPr marR="0" lvl="1" algn="ctr" rtl="0">
                  <a:lnSpc>
                    <a:spcPct val="100000"/>
                  </a:lnSpc>
                  <a:spcBef>
                    <a:spcPts val="0"/>
                  </a:spcBef>
                  <a:spcAft>
                    <a:spcPts val="0"/>
                  </a:spcAft>
                  <a:buClr>
                    <a:schemeClr val="accent3"/>
                  </a:buClr>
                  <a:buSzPts val="2000"/>
                  <a:buFont typeface="Caveat Brush"/>
                  <a:buNone/>
                  <a:defRPr sz="2000" b="0" i="0" u="none" strike="noStrike" cap="none">
                    <a:solidFill>
                      <a:schemeClr val="accent3"/>
                    </a:solidFill>
                    <a:latin typeface="Caveat Brush"/>
                    <a:ea typeface="Caveat Brush"/>
                    <a:cs typeface="Caveat Brush"/>
                    <a:sym typeface="Caveat Brush"/>
                  </a:defRPr>
                </a:lvl2pPr>
                <a:lvl3pPr marR="0" lvl="2" algn="ctr" rtl="0">
                  <a:lnSpc>
                    <a:spcPct val="100000"/>
                  </a:lnSpc>
                  <a:spcBef>
                    <a:spcPts val="0"/>
                  </a:spcBef>
                  <a:spcAft>
                    <a:spcPts val="0"/>
                  </a:spcAft>
                  <a:buClr>
                    <a:schemeClr val="accent3"/>
                  </a:buClr>
                  <a:buSzPts val="2000"/>
                  <a:buFont typeface="Caveat Brush"/>
                  <a:buNone/>
                  <a:defRPr sz="2000" b="0" i="0" u="none" strike="noStrike" cap="none">
                    <a:solidFill>
                      <a:schemeClr val="accent3"/>
                    </a:solidFill>
                    <a:latin typeface="Caveat Brush"/>
                    <a:ea typeface="Caveat Brush"/>
                    <a:cs typeface="Caveat Brush"/>
                    <a:sym typeface="Caveat Brush"/>
                  </a:defRPr>
                </a:lvl3pPr>
                <a:lvl4pPr marR="0" lvl="3" algn="ctr" rtl="0">
                  <a:lnSpc>
                    <a:spcPct val="100000"/>
                  </a:lnSpc>
                  <a:spcBef>
                    <a:spcPts val="0"/>
                  </a:spcBef>
                  <a:spcAft>
                    <a:spcPts val="0"/>
                  </a:spcAft>
                  <a:buClr>
                    <a:schemeClr val="accent3"/>
                  </a:buClr>
                  <a:buSzPts val="2000"/>
                  <a:buFont typeface="Caveat Brush"/>
                  <a:buNone/>
                  <a:defRPr sz="2000" b="0" i="0" u="none" strike="noStrike" cap="none">
                    <a:solidFill>
                      <a:schemeClr val="accent3"/>
                    </a:solidFill>
                    <a:latin typeface="Caveat Brush"/>
                    <a:ea typeface="Caveat Brush"/>
                    <a:cs typeface="Caveat Brush"/>
                    <a:sym typeface="Caveat Brush"/>
                  </a:defRPr>
                </a:lvl4pPr>
                <a:lvl5pPr marR="0" lvl="4" algn="ctr" rtl="0">
                  <a:lnSpc>
                    <a:spcPct val="100000"/>
                  </a:lnSpc>
                  <a:spcBef>
                    <a:spcPts val="0"/>
                  </a:spcBef>
                  <a:spcAft>
                    <a:spcPts val="0"/>
                  </a:spcAft>
                  <a:buClr>
                    <a:schemeClr val="accent3"/>
                  </a:buClr>
                  <a:buSzPts val="2000"/>
                  <a:buFont typeface="Caveat Brush"/>
                  <a:buNone/>
                  <a:defRPr sz="2000" b="0" i="0" u="none" strike="noStrike" cap="none">
                    <a:solidFill>
                      <a:schemeClr val="accent3"/>
                    </a:solidFill>
                    <a:latin typeface="Caveat Brush"/>
                    <a:ea typeface="Caveat Brush"/>
                    <a:cs typeface="Caveat Brush"/>
                    <a:sym typeface="Caveat Brush"/>
                  </a:defRPr>
                </a:lvl5pPr>
                <a:lvl6pPr marR="0" lvl="5" algn="ctr" rtl="0">
                  <a:lnSpc>
                    <a:spcPct val="100000"/>
                  </a:lnSpc>
                  <a:spcBef>
                    <a:spcPts val="0"/>
                  </a:spcBef>
                  <a:spcAft>
                    <a:spcPts val="0"/>
                  </a:spcAft>
                  <a:buClr>
                    <a:schemeClr val="accent3"/>
                  </a:buClr>
                  <a:buSzPts val="2000"/>
                  <a:buFont typeface="Caveat Brush"/>
                  <a:buNone/>
                  <a:defRPr sz="2000" b="0" i="0" u="none" strike="noStrike" cap="none">
                    <a:solidFill>
                      <a:schemeClr val="accent3"/>
                    </a:solidFill>
                    <a:latin typeface="Caveat Brush"/>
                    <a:ea typeface="Caveat Brush"/>
                    <a:cs typeface="Caveat Brush"/>
                    <a:sym typeface="Caveat Brush"/>
                  </a:defRPr>
                </a:lvl6pPr>
                <a:lvl7pPr marR="0" lvl="6" algn="ctr" rtl="0">
                  <a:lnSpc>
                    <a:spcPct val="100000"/>
                  </a:lnSpc>
                  <a:spcBef>
                    <a:spcPts val="0"/>
                  </a:spcBef>
                  <a:spcAft>
                    <a:spcPts val="0"/>
                  </a:spcAft>
                  <a:buClr>
                    <a:schemeClr val="accent3"/>
                  </a:buClr>
                  <a:buSzPts val="2000"/>
                  <a:buFont typeface="Caveat Brush"/>
                  <a:buNone/>
                  <a:defRPr sz="2000" b="0" i="0" u="none" strike="noStrike" cap="none">
                    <a:solidFill>
                      <a:schemeClr val="accent3"/>
                    </a:solidFill>
                    <a:latin typeface="Caveat Brush"/>
                    <a:ea typeface="Caveat Brush"/>
                    <a:cs typeface="Caveat Brush"/>
                    <a:sym typeface="Caveat Brush"/>
                  </a:defRPr>
                </a:lvl7pPr>
                <a:lvl8pPr marR="0" lvl="7" algn="ctr" rtl="0">
                  <a:lnSpc>
                    <a:spcPct val="100000"/>
                  </a:lnSpc>
                  <a:spcBef>
                    <a:spcPts val="0"/>
                  </a:spcBef>
                  <a:spcAft>
                    <a:spcPts val="0"/>
                  </a:spcAft>
                  <a:buClr>
                    <a:schemeClr val="accent3"/>
                  </a:buClr>
                  <a:buSzPts val="2000"/>
                  <a:buFont typeface="Caveat Brush"/>
                  <a:buNone/>
                  <a:defRPr sz="2000" b="0" i="0" u="none" strike="noStrike" cap="none">
                    <a:solidFill>
                      <a:schemeClr val="accent3"/>
                    </a:solidFill>
                    <a:latin typeface="Caveat Brush"/>
                    <a:ea typeface="Caveat Brush"/>
                    <a:cs typeface="Caveat Brush"/>
                    <a:sym typeface="Caveat Brush"/>
                  </a:defRPr>
                </a:lvl8pPr>
                <a:lvl9pPr marR="0" lvl="8" algn="ctr" rtl="0">
                  <a:lnSpc>
                    <a:spcPct val="100000"/>
                  </a:lnSpc>
                  <a:spcBef>
                    <a:spcPts val="0"/>
                  </a:spcBef>
                  <a:spcAft>
                    <a:spcPts val="0"/>
                  </a:spcAft>
                  <a:buClr>
                    <a:schemeClr val="accent3"/>
                  </a:buClr>
                  <a:buSzPts val="2000"/>
                  <a:buFont typeface="Caveat Brush"/>
                  <a:buNone/>
                  <a:defRPr sz="2000" b="0" i="0" u="none" strike="noStrike" cap="none">
                    <a:solidFill>
                      <a:schemeClr val="accent3"/>
                    </a:solidFill>
                    <a:latin typeface="Caveat Brush"/>
                    <a:ea typeface="Caveat Brush"/>
                    <a:cs typeface="Caveat Brush"/>
                    <a:sym typeface="Caveat Brush"/>
                  </a:defRPr>
                </a:lvl9pPr>
              </a:lstStyle>
              <a:p>
                <a:pPr marL="0" marR="0" lvl="0" indent="0" algn="ctr" defTabSz="914400" rtl="0" eaLnBrk="1" fontAlgn="auto" latinLnBrk="0" hangingPunct="1">
                  <a:lnSpc>
                    <a:spcPct val="100000"/>
                  </a:lnSpc>
                  <a:spcBef>
                    <a:spcPts val="0"/>
                  </a:spcBef>
                  <a:spcAft>
                    <a:spcPts val="0"/>
                  </a:spcAft>
                  <a:buClr>
                    <a:srgbClr val="A5A5A5"/>
                  </a:buClr>
                  <a:buSzPts val="2000"/>
                  <a:buFont typeface="Caveat Brush"/>
                  <a:buNone/>
                  <a:defRPr/>
                </a:pPr>
                <a:r>
                  <a:rPr kumimoji="0" lang="en-US" altLang="zh-CN" sz="7130" b="1" i="0" u="none" strike="noStrike" kern="1200" cap="none" spc="-300" normalizeH="0" baseline="0" noProof="0" dirty="0" err="1">
                    <a:ln>
                      <a:noFill/>
                    </a:ln>
                    <a:solidFill>
                      <a:srgbClr val="42210F"/>
                    </a:solidFill>
                    <a:effectLst>
                      <a:outerShdw dist="63500" dir="2700000" algn="tl">
                        <a:srgbClr val="F5AC47">
                          <a:alpha val="100000"/>
                        </a:srgbClr>
                      </a:outerShdw>
                    </a:effectLst>
                    <a:uLnTx/>
                    <a:uFillTx/>
                    <a:latin typeface="Arial" panose="020B0604020202020204" pitchFamily="34" charset="0"/>
                    <a:ea typeface="字魂179号-正酷波波体" charset="-122"/>
                    <a:cs typeface="Arial" panose="020B0604020202020204" pitchFamily="34" charset="0"/>
                    <a:sym typeface="+mn-lt"/>
                  </a:rPr>
                  <a:t>Nội</a:t>
                </a:r>
                <a:r>
                  <a:rPr kumimoji="0" lang="en-US" altLang="zh-CN" sz="7130" b="1" i="0" u="none" strike="noStrike" kern="1200" cap="none" spc="-300" normalizeH="0" baseline="0" noProof="0" dirty="0">
                    <a:ln>
                      <a:noFill/>
                    </a:ln>
                    <a:solidFill>
                      <a:srgbClr val="42210F"/>
                    </a:solidFill>
                    <a:effectLst>
                      <a:outerShdw dist="63500" dir="2700000" algn="tl">
                        <a:srgbClr val="F5AC47">
                          <a:alpha val="100000"/>
                        </a:srgbClr>
                      </a:outerShdw>
                    </a:effectLst>
                    <a:uLnTx/>
                    <a:uFillTx/>
                    <a:latin typeface="Arial" panose="020B0604020202020204" pitchFamily="34" charset="0"/>
                    <a:ea typeface="字魂179号-正酷波波体" charset="-122"/>
                    <a:cs typeface="Arial" panose="020B0604020202020204" pitchFamily="34" charset="0"/>
                    <a:sym typeface="+mn-lt"/>
                  </a:rPr>
                  <a:t> dung</a:t>
                </a:r>
              </a:p>
            </p:txBody>
          </p:sp>
          <p:grpSp>
            <p:nvGrpSpPr>
              <p:cNvPr id="7256" name="Google Shape;7256;p43"/>
              <p:cNvGrpSpPr/>
              <p:nvPr/>
            </p:nvGrpSpPr>
            <p:grpSpPr>
              <a:xfrm>
                <a:off x="4675" y="1898"/>
                <a:ext cx="5049" cy="275"/>
                <a:chOff x="3962000" y="4060525"/>
                <a:chExt cx="2324125" cy="174750"/>
              </a:xfrm>
            </p:grpSpPr>
            <p:sp>
              <p:nvSpPr>
                <p:cNvPr id="7257" name="Google Shape;7257;p43"/>
                <p:cNvSpPr/>
                <p:nvPr/>
              </p:nvSpPr>
              <p:spPr>
                <a:xfrm>
                  <a:off x="3962000" y="4060525"/>
                  <a:ext cx="1117875" cy="168975"/>
                </a:xfrm>
                <a:custGeom>
                  <a:avLst/>
                  <a:gdLst/>
                  <a:ahLst/>
                  <a:cxnLst/>
                  <a:rect l="l" t="t" r="r" b="b"/>
                  <a:pathLst>
                    <a:path w="44715" h="6759" extrusionOk="0">
                      <a:moveTo>
                        <a:pt x="9249" y="189"/>
                      </a:moveTo>
                      <a:lnTo>
                        <a:pt x="9605" y="168"/>
                      </a:lnTo>
                      <a:cubicBezTo>
                        <a:pt x="9730" y="377"/>
                        <a:pt x="10023" y="377"/>
                        <a:pt x="10128" y="168"/>
                      </a:cubicBezTo>
                      <a:lnTo>
                        <a:pt x="11048" y="168"/>
                      </a:lnTo>
                      <a:cubicBezTo>
                        <a:pt x="11174" y="377"/>
                        <a:pt x="11404" y="356"/>
                        <a:pt x="11572" y="440"/>
                      </a:cubicBezTo>
                      <a:cubicBezTo>
                        <a:pt x="11969" y="607"/>
                        <a:pt x="12199" y="440"/>
                        <a:pt x="12262" y="42"/>
                      </a:cubicBezTo>
                      <a:lnTo>
                        <a:pt x="12618" y="42"/>
                      </a:lnTo>
                      <a:cubicBezTo>
                        <a:pt x="13078" y="838"/>
                        <a:pt x="13517" y="838"/>
                        <a:pt x="14041" y="42"/>
                      </a:cubicBezTo>
                      <a:cubicBezTo>
                        <a:pt x="14229" y="1"/>
                        <a:pt x="14396" y="1"/>
                        <a:pt x="14564" y="63"/>
                      </a:cubicBezTo>
                      <a:cubicBezTo>
                        <a:pt x="14606" y="210"/>
                        <a:pt x="14731" y="314"/>
                        <a:pt x="14878" y="335"/>
                      </a:cubicBezTo>
                      <a:cubicBezTo>
                        <a:pt x="15422" y="461"/>
                        <a:pt x="16007" y="398"/>
                        <a:pt x="16510" y="168"/>
                      </a:cubicBezTo>
                      <a:cubicBezTo>
                        <a:pt x="16865" y="147"/>
                        <a:pt x="17221" y="168"/>
                        <a:pt x="17577" y="231"/>
                      </a:cubicBezTo>
                      <a:cubicBezTo>
                        <a:pt x="17807" y="607"/>
                        <a:pt x="18372" y="628"/>
                        <a:pt x="18455" y="1193"/>
                      </a:cubicBezTo>
                      <a:cubicBezTo>
                        <a:pt x="18623" y="900"/>
                        <a:pt x="18790" y="628"/>
                        <a:pt x="18979" y="356"/>
                      </a:cubicBezTo>
                      <a:cubicBezTo>
                        <a:pt x="19292" y="294"/>
                        <a:pt x="19606" y="314"/>
                        <a:pt x="19920" y="419"/>
                      </a:cubicBezTo>
                      <a:cubicBezTo>
                        <a:pt x="20108" y="566"/>
                        <a:pt x="20339" y="712"/>
                        <a:pt x="20569" y="817"/>
                      </a:cubicBezTo>
                      <a:cubicBezTo>
                        <a:pt x="20924" y="900"/>
                        <a:pt x="21301" y="963"/>
                        <a:pt x="21301" y="398"/>
                      </a:cubicBezTo>
                      <a:cubicBezTo>
                        <a:pt x="21887" y="294"/>
                        <a:pt x="22494" y="294"/>
                        <a:pt x="23059" y="398"/>
                      </a:cubicBezTo>
                      <a:cubicBezTo>
                        <a:pt x="23059" y="858"/>
                        <a:pt x="23414" y="1130"/>
                        <a:pt x="23561" y="1507"/>
                      </a:cubicBezTo>
                      <a:cubicBezTo>
                        <a:pt x="23833" y="1361"/>
                        <a:pt x="23833" y="1130"/>
                        <a:pt x="23896" y="963"/>
                      </a:cubicBezTo>
                      <a:cubicBezTo>
                        <a:pt x="23937" y="754"/>
                        <a:pt x="23958" y="566"/>
                        <a:pt x="23958" y="356"/>
                      </a:cubicBezTo>
                      <a:cubicBezTo>
                        <a:pt x="24314" y="294"/>
                        <a:pt x="24670" y="314"/>
                        <a:pt x="25005" y="398"/>
                      </a:cubicBezTo>
                      <a:cubicBezTo>
                        <a:pt x="25025" y="545"/>
                        <a:pt x="25005" y="796"/>
                        <a:pt x="25214" y="796"/>
                      </a:cubicBezTo>
                      <a:cubicBezTo>
                        <a:pt x="25549" y="796"/>
                        <a:pt x="25946" y="796"/>
                        <a:pt x="26072" y="335"/>
                      </a:cubicBezTo>
                      <a:lnTo>
                        <a:pt x="28206" y="356"/>
                      </a:lnTo>
                      <a:cubicBezTo>
                        <a:pt x="28248" y="628"/>
                        <a:pt x="28436" y="670"/>
                        <a:pt x="28666" y="670"/>
                      </a:cubicBezTo>
                      <a:cubicBezTo>
                        <a:pt x="29336" y="712"/>
                        <a:pt x="30005" y="607"/>
                        <a:pt x="30696" y="733"/>
                      </a:cubicBezTo>
                      <a:cubicBezTo>
                        <a:pt x="30947" y="796"/>
                        <a:pt x="31031" y="566"/>
                        <a:pt x="31051" y="335"/>
                      </a:cubicBezTo>
                      <a:cubicBezTo>
                        <a:pt x="31282" y="294"/>
                        <a:pt x="31533" y="314"/>
                        <a:pt x="31742" y="419"/>
                      </a:cubicBezTo>
                      <a:cubicBezTo>
                        <a:pt x="31805" y="586"/>
                        <a:pt x="31972" y="691"/>
                        <a:pt x="32139" y="670"/>
                      </a:cubicBezTo>
                      <a:lnTo>
                        <a:pt x="32997" y="670"/>
                      </a:lnTo>
                      <a:cubicBezTo>
                        <a:pt x="32997" y="900"/>
                        <a:pt x="32997" y="1151"/>
                        <a:pt x="33311" y="1193"/>
                      </a:cubicBezTo>
                      <a:cubicBezTo>
                        <a:pt x="33520" y="1235"/>
                        <a:pt x="33709" y="1130"/>
                        <a:pt x="33813" y="942"/>
                      </a:cubicBezTo>
                      <a:cubicBezTo>
                        <a:pt x="33855" y="817"/>
                        <a:pt x="33876" y="670"/>
                        <a:pt x="33876" y="545"/>
                      </a:cubicBezTo>
                      <a:cubicBezTo>
                        <a:pt x="34169" y="503"/>
                        <a:pt x="34483" y="524"/>
                        <a:pt x="34755" y="607"/>
                      </a:cubicBezTo>
                      <a:cubicBezTo>
                        <a:pt x="34755" y="712"/>
                        <a:pt x="34839" y="817"/>
                        <a:pt x="34943" y="858"/>
                      </a:cubicBezTo>
                      <a:cubicBezTo>
                        <a:pt x="34880" y="1193"/>
                        <a:pt x="35173" y="1507"/>
                        <a:pt x="35006" y="1863"/>
                      </a:cubicBezTo>
                      <a:cubicBezTo>
                        <a:pt x="34943" y="2009"/>
                        <a:pt x="35069" y="2156"/>
                        <a:pt x="35215" y="2198"/>
                      </a:cubicBezTo>
                      <a:cubicBezTo>
                        <a:pt x="35383" y="2239"/>
                        <a:pt x="35571" y="2198"/>
                        <a:pt x="35676" y="2051"/>
                      </a:cubicBezTo>
                      <a:cubicBezTo>
                        <a:pt x="35822" y="1947"/>
                        <a:pt x="35759" y="1821"/>
                        <a:pt x="35676" y="1674"/>
                      </a:cubicBezTo>
                      <a:cubicBezTo>
                        <a:pt x="35424" y="1256"/>
                        <a:pt x="35550" y="984"/>
                        <a:pt x="36010" y="858"/>
                      </a:cubicBezTo>
                      <a:cubicBezTo>
                        <a:pt x="36261" y="879"/>
                        <a:pt x="36533" y="775"/>
                        <a:pt x="36722" y="1026"/>
                      </a:cubicBezTo>
                      <a:cubicBezTo>
                        <a:pt x="36408" y="1172"/>
                        <a:pt x="36345" y="1444"/>
                        <a:pt x="36366" y="1737"/>
                      </a:cubicBezTo>
                      <a:lnTo>
                        <a:pt x="36303" y="1779"/>
                      </a:lnTo>
                      <a:lnTo>
                        <a:pt x="36324" y="1821"/>
                      </a:lnTo>
                      <a:lnTo>
                        <a:pt x="36366" y="1737"/>
                      </a:lnTo>
                      <a:cubicBezTo>
                        <a:pt x="36638" y="1695"/>
                        <a:pt x="36889" y="2051"/>
                        <a:pt x="37182" y="1800"/>
                      </a:cubicBezTo>
                      <a:cubicBezTo>
                        <a:pt x="37119" y="1528"/>
                        <a:pt x="36826" y="1340"/>
                        <a:pt x="36910" y="1026"/>
                      </a:cubicBezTo>
                      <a:cubicBezTo>
                        <a:pt x="37224" y="1005"/>
                        <a:pt x="37517" y="879"/>
                        <a:pt x="37789" y="691"/>
                      </a:cubicBezTo>
                      <a:lnTo>
                        <a:pt x="38145" y="691"/>
                      </a:lnTo>
                      <a:lnTo>
                        <a:pt x="38312" y="858"/>
                      </a:lnTo>
                      <a:cubicBezTo>
                        <a:pt x="38626" y="1172"/>
                        <a:pt x="38689" y="1633"/>
                        <a:pt x="38919" y="2030"/>
                      </a:cubicBezTo>
                      <a:cubicBezTo>
                        <a:pt x="38856" y="1444"/>
                        <a:pt x="39421" y="1277"/>
                        <a:pt x="39567" y="858"/>
                      </a:cubicBezTo>
                      <a:lnTo>
                        <a:pt x="39923" y="858"/>
                      </a:lnTo>
                      <a:cubicBezTo>
                        <a:pt x="39965" y="1382"/>
                        <a:pt x="40676" y="1298"/>
                        <a:pt x="40739" y="1821"/>
                      </a:cubicBezTo>
                      <a:cubicBezTo>
                        <a:pt x="40781" y="1821"/>
                        <a:pt x="40844" y="1821"/>
                        <a:pt x="40886" y="1821"/>
                      </a:cubicBezTo>
                      <a:cubicBezTo>
                        <a:pt x="41534" y="1800"/>
                        <a:pt x="42141" y="1528"/>
                        <a:pt x="42580" y="1026"/>
                      </a:cubicBezTo>
                      <a:lnTo>
                        <a:pt x="42580" y="1026"/>
                      </a:lnTo>
                      <a:cubicBezTo>
                        <a:pt x="42873" y="1068"/>
                        <a:pt x="43145" y="1110"/>
                        <a:pt x="43438" y="1151"/>
                      </a:cubicBezTo>
                      <a:cubicBezTo>
                        <a:pt x="43522" y="1151"/>
                        <a:pt x="43606" y="1172"/>
                        <a:pt x="43606" y="1277"/>
                      </a:cubicBezTo>
                      <a:cubicBezTo>
                        <a:pt x="43606" y="1361"/>
                        <a:pt x="43564" y="1444"/>
                        <a:pt x="43501" y="1486"/>
                      </a:cubicBezTo>
                      <a:cubicBezTo>
                        <a:pt x="43417" y="1549"/>
                        <a:pt x="43292" y="1591"/>
                        <a:pt x="43187" y="1612"/>
                      </a:cubicBezTo>
                      <a:cubicBezTo>
                        <a:pt x="42706" y="1716"/>
                        <a:pt x="42476" y="1947"/>
                        <a:pt x="42706" y="2470"/>
                      </a:cubicBezTo>
                      <a:cubicBezTo>
                        <a:pt x="42748" y="2574"/>
                        <a:pt x="42580" y="2721"/>
                        <a:pt x="42727" y="2888"/>
                      </a:cubicBezTo>
                      <a:cubicBezTo>
                        <a:pt x="42978" y="2867"/>
                        <a:pt x="43145" y="2532"/>
                        <a:pt x="43459" y="2637"/>
                      </a:cubicBezTo>
                      <a:cubicBezTo>
                        <a:pt x="43501" y="3014"/>
                        <a:pt x="43836" y="3035"/>
                        <a:pt x="44087" y="3181"/>
                      </a:cubicBezTo>
                      <a:cubicBezTo>
                        <a:pt x="44317" y="3327"/>
                        <a:pt x="44715" y="3474"/>
                        <a:pt x="44610" y="3976"/>
                      </a:cubicBezTo>
                      <a:cubicBezTo>
                        <a:pt x="44422" y="4687"/>
                        <a:pt x="44338" y="4813"/>
                        <a:pt x="43606" y="4750"/>
                      </a:cubicBezTo>
                      <a:cubicBezTo>
                        <a:pt x="43229" y="4708"/>
                        <a:pt x="42852" y="4646"/>
                        <a:pt x="42497" y="4520"/>
                      </a:cubicBezTo>
                      <a:cubicBezTo>
                        <a:pt x="41848" y="4311"/>
                        <a:pt x="41158" y="4436"/>
                        <a:pt x="40614" y="4813"/>
                      </a:cubicBezTo>
                      <a:cubicBezTo>
                        <a:pt x="40132" y="5232"/>
                        <a:pt x="40090" y="5232"/>
                        <a:pt x="39693" y="4667"/>
                      </a:cubicBezTo>
                      <a:cubicBezTo>
                        <a:pt x="39609" y="4520"/>
                        <a:pt x="39526" y="4248"/>
                        <a:pt x="39358" y="4311"/>
                      </a:cubicBezTo>
                      <a:cubicBezTo>
                        <a:pt x="38730" y="4604"/>
                        <a:pt x="38437" y="4206"/>
                        <a:pt x="38186" y="3683"/>
                      </a:cubicBezTo>
                      <a:cubicBezTo>
                        <a:pt x="37747" y="4018"/>
                        <a:pt x="37391" y="4415"/>
                        <a:pt x="36826" y="4102"/>
                      </a:cubicBezTo>
                      <a:cubicBezTo>
                        <a:pt x="36826" y="4708"/>
                        <a:pt x="36826" y="4708"/>
                        <a:pt x="36387" y="5294"/>
                      </a:cubicBezTo>
                      <a:cubicBezTo>
                        <a:pt x="36324" y="5378"/>
                        <a:pt x="36261" y="5483"/>
                        <a:pt x="36199" y="5587"/>
                      </a:cubicBezTo>
                      <a:cubicBezTo>
                        <a:pt x="35843" y="6048"/>
                        <a:pt x="35822" y="6027"/>
                        <a:pt x="35383" y="5692"/>
                      </a:cubicBezTo>
                      <a:cubicBezTo>
                        <a:pt x="35215" y="5566"/>
                        <a:pt x="35173" y="5399"/>
                        <a:pt x="35069" y="5273"/>
                      </a:cubicBezTo>
                      <a:cubicBezTo>
                        <a:pt x="34818" y="5001"/>
                        <a:pt x="34336" y="5106"/>
                        <a:pt x="34253" y="5483"/>
                      </a:cubicBezTo>
                      <a:cubicBezTo>
                        <a:pt x="34044" y="6089"/>
                        <a:pt x="33813" y="6131"/>
                        <a:pt x="33248" y="5817"/>
                      </a:cubicBezTo>
                      <a:cubicBezTo>
                        <a:pt x="32914" y="5629"/>
                        <a:pt x="32851" y="5252"/>
                        <a:pt x="32558" y="5043"/>
                      </a:cubicBezTo>
                      <a:cubicBezTo>
                        <a:pt x="32453" y="4960"/>
                        <a:pt x="32391" y="4771"/>
                        <a:pt x="32202" y="4897"/>
                      </a:cubicBezTo>
                      <a:cubicBezTo>
                        <a:pt x="32098" y="4980"/>
                        <a:pt x="32160" y="5106"/>
                        <a:pt x="32202" y="5232"/>
                      </a:cubicBezTo>
                      <a:cubicBezTo>
                        <a:pt x="32411" y="5817"/>
                        <a:pt x="32391" y="5817"/>
                        <a:pt x="31847" y="6068"/>
                      </a:cubicBezTo>
                      <a:cubicBezTo>
                        <a:pt x="31637" y="6173"/>
                        <a:pt x="31428" y="6278"/>
                        <a:pt x="31240" y="6424"/>
                      </a:cubicBezTo>
                      <a:cubicBezTo>
                        <a:pt x="31031" y="6550"/>
                        <a:pt x="30717" y="6633"/>
                        <a:pt x="30570" y="6487"/>
                      </a:cubicBezTo>
                      <a:cubicBezTo>
                        <a:pt x="30131" y="6110"/>
                        <a:pt x="29901" y="6424"/>
                        <a:pt x="29650" y="6696"/>
                      </a:cubicBezTo>
                      <a:cubicBezTo>
                        <a:pt x="28875" y="6759"/>
                        <a:pt x="28101" y="6717"/>
                        <a:pt x="27327" y="6612"/>
                      </a:cubicBezTo>
                      <a:cubicBezTo>
                        <a:pt x="27285" y="6550"/>
                        <a:pt x="27243" y="6445"/>
                        <a:pt x="27181" y="6424"/>
                      </a:cubicBezTo>
                      <a:cubicBezTo>
                        <a:pt x="27034" y="6403"/>
                        <a:pt x="26992" y="6529"/>
                        <a:pt x="26971" y="6633"/>
                      </a:cubicBezTo>
                      <a:cubicBezTo>
                        <a:pt x="26804" y="6696"/>
                        <a:pt x="26616" y="6675"/>
                        <a:pt x="26448" y="6592"/>
                      </a:cubicBezTo>
                      <a:cubicBezTo>
                        <a:pt x="26302" y="5964"/>
                        <a:pt x="26218" y="5880"/>
                        <a:pt x="25758" y="6110"/>
                      </a:cubicBezTo>
                      <a:cubicBezTo>
                        <a:pt x="25507" y="6236"/>
                        <a:pt x="25297" y="6424"/>
                        <a:pt x="25025" y="6320"/>
                      </a:cubicBezTo>
                      <a:cubicBezTo>
                        <a:pt x="24481" y="6131"/>
                        <a:pt x="23833" y="6257"/>
                        <a:pt x="23372" y="5817"/>
                      </a:cubicBezTo>
                      <a:cubicBezTo>
                        <a:pt x="23268" y="5692"/>
                        <a:pt x="23100" y="5671"/>
                        <a:pt x="22954" y="5713"/>
                      </a:cubicBezTo>
                      <a:cubicBezTo>
                        <a:pt x="22536" y="5943"/>
                        <a:pt x="22410" y="5692"/>
                        <a:pt x="22284" y="5336"/>
                      </a:cubicBezTo>
                      <a:cubicBezTo>
                        <a:pt x="22222" y="5169"/>
                        <a:pt x="22264" y="4897"/>
                        <a:pt x="21887" y="4855"/>
                      </a:cubicBezTo>
                      <a:cubicBezTo>
                        <a:pt x="21971" y="5629"/>
                        <a:pt x="21510" y="5985"/>
                        <a:pt x="20883" y="6257"/>
                      </a:cubicBezTo>
                      <a:cubicBezTo>
                        <a:pt x="20820" y="6278"/>
                        <a:pt x="20799" y="6403"/>
                        <a:pt x="20757" y="6487"/>
                      </a:cubicBezTo>
                      <a:lnTo>
                        <a:pt x="20422" y="6487"/>
                      </a:lnTo>
                      <a:cubicBezTo>
                        <a:pt x="20150" y="6110"/>
                        <a:pt x="20108" y="6110"/>
                        <a:pt x="19899" y="6508"/>
                      </a:cubicBezTo>
                      <a:cubicBezTo>
                        <a:pt x="19418" y="6571"/>
                        <a:pt x="18937" y="6571"/>
                        <a:pt x="18476" y="6508"/>
                      </a:cubicBezTo>
                      <a:cubicBezTo>
                        <a:pt x="18455" y="6445"/>
                        <a:pt x="18435" y="6340"/>
                        <a:pt x="18414" y="6340"/>
                      </a:cubicBezTo>
                      <a:cubicBezTo>
                        <a:pt x="17598" y="6215"/>
                        <a:pt x="16823" y="5880"/>
                        <a:pt x="16154" y="5399"/>
                      </a:cubicBezTo>
                      <a:cubicBezTo>
                        <a:pt x="15986" y="5273"/>
                        <a:pt x="15735" y="5315"/>
                        <a:pt x="15589" y="5462"/>
                      </a:cubicBezTo>
                      <a:cubicBezTo>
                        <a:pt x="15422" y="5629"/>
                        <a:pt x="15275" y="5796"/>
                        <a:pt x="15108" y="5985"/>
                      </a:cubicBezTo>
                      <a:cubicBezTo>
                        <a:pt x="14940" y="6027"/>
                        <a:pt x="14752" y="6027"/>
                        <a:pt x="14564" y="5985"/>
                      </a:cubicBezTo>
                      <a:cubicBezTo>
                        <a:pt x="14208" y="5566"/>
                        <a:pt x="14041" y="5566"/>
                        <a:pt x="13685" y="5985"/>
                      </a:cubicBezTo>
                      <a:cubicBezTo>
                        <a:pt x="13497" y="6027"/>
                        <a:pt x="13329" y="6006"/>
                        <a:pt x="13162" y="5922"/>
                      </a:cubicBezTo>
                      <a:cubicBezTo>
                        <a:pt x="13036" y="5608"/>
                        <a:pt x="12848" y="5608"/>
                        <a:pt x="12639" y="5838"/>
                      </a:cubicBezTo>
                      <a:lnTo>
                        <a:pt x="11551" y="5817"/>
                      </a:lnTo>
                      <a:cubicBezTo>
                        <a:pt x="11446" y="5629"/>
                        <a:pt x="11153" y="5629"/>
                        <a:pt x="11028" y="5817"/>
                      </a:cubicBezTo>
                      <a:cubicBezTo>
                        <a:pt x="10797" y="5859"/>
                        <a:pt x="10546" y="5859"/>
                        <a:pt x="10316" y="5817"/>
                      </a:cubicBezTo>
                      <a:cubicBezTo>
                        <a:pt x="10002" y="5399"/>
                        <a:pt x="9835" y="5378"/>
                        <a:pt x="9437" y="5755"/>
                      </a:cubicBezTo>
                      <a:cubicBezTo>
                        <a:pt x="8663" y="5922"/>
                        <a:pt x="7889" y="5817"/>
                        <a:pt x="7115" y="5817"/>
                      </a:cubicBezTo>
                      <a:cubicBezTo>
                        <a:pt x="6906" y="5608"/>
                        <a:pt x="6717" y="5608"/>
                        <a:pt x="6592" y="5901"/>
                      </a:cubicBezTo>
                      <a:cubicBezTo>
                        <a:pt x="6362" y="6006"/>
                        <a:pt x="6131" y="6027"/>
                        <a:pt x="5880" y="6006"/>
                      </a:cubicBezTo>
                      <a:cubicBezTo>
                        <a:pt x="5462" y="5587"/>
                        <a:pt x="4771" y="5524"/>
                        <a:pt x="4269" y="5880"/>
                      </a:cubicBezTo>
                      <a:cubicBezTo>
                        <a:pt x="3516" y="5796"/>
                        <a:pt x="2805" y="5504"/>
                        <a:pt x="2072" y="5315"/>
                      </a:cubicBezTo>
                      <a:cubicBezTo>
                        <a:pt x="1110" y="5085"/>
                        <a:pt x="670" y="4290"/>
                        <a:pt x="377" y="3432"/>
                      </a:cubicBezTo>
                      <a:cubicBezTo>
                        <a:pt x="210" y="2909"/>
                        <a:pt x="1" y="2407"/>
                        <a:pt x="210" y="1821"/>
                      </a:cubicBezTo>
                      <a:cubicBezTo>
                        <a:pt x="482" y="1026"/>
                        <a:pt x="984" y="586"/>
                        <a:pt x="1800" y="524"/>
                      </a:cubicBezTo>
                      <a:cubicBezTo>
                        <a:pt x="2219" y="503"/>
                        <a:pt x="2637" y="524"/>
                        <a:pt x="3035" y="503"/>
                      </a:cubicBezTo>
                      <a:cubicBezTo>
                        <a:pt x="3453" y="1319"/>
                        <a:pt x="4144" y="545"/>
                        <a:pt x="4667" y="796"/>
                      </a:cubicBezTo>
                      <a:cubicBezTo>
                        <a:pt x="4834" y="879"/>
                        <a:pt x="5022" y="817"/>
                        <a:pt x="5106" y="649"/>
                      </a:cubicBezTo>
                      <a:cubicBezTo>
                        <a:pt x="5127" y="566"/>
                        <a:pt x="5169" y="482"/>
                        <a:pt x="5190" y="398"/>
                      </a:cubicBezTo>
                      <a:cubicBezTo>
                        <a:pt x="5357" y="356"/>
                        <a:pt x="5525" y="356"/>
                        <a:pt x="5713" y="398"/>
                      </a:cubicBezTo>
                      <a:cubicBezTo>
                        <a:pt x="5713" y="628"/>
                        <a:pt x="5943" y="775"/>
                        <a:pt x="6152" y="691"/>
                      </a:cubicBezTo>
                      <a:cubicBezTo>
                        <a:pt x="6550" y="566"/>
                        <a:pt x="6947" y="503"/>
                        <a:pt x="7366" y="524"/>
                      </a:cubicBezTo>
                      <a:cubicBezTo>
                        <a:pt x="7533" y="524"/>
                        <a:pt x="7617" y="398"/>
                        <a:pt x="7659" y="252"/>
                      </a:cubicBezTo>
                      <a:cubicBezTo>
                        <a:pt x="7952" y="189"/>
                        <a:pt x="8245" y="168"/>
                        <a:pt x="8538" y="231"/>
                      </a:cubicBezTo>
                      <a:cubicBezTo>
                        <a:pt x="8852" y="628"/>
                        <a:pt x="8956" y="628"/>
                        <a:pt x="9249" y="189"/>
                      </a:cubicBezTo>
                      <a:close/>
                      <a:moveTo>
                        <a:pt x="40216" y="3181"/>
                      </a:moveTo>
                      <a:cubicBezTo>
                        <a:pt x="40237" y="3014"/>
                        <a:pt x="40132" y="2930"/>
                        <a:pt x="39986" y="2867"/>
                      </a:cubicBezTo>
                      <a:cubicBezTo>
                        <a:pt x="39860" y="2783"/>
                        <a:pt x="39672" y="2846"/>
                        <a:pt x="39630" y="2993"/>
                      </a:cubicBezTo>
                      <a:cubicBezTo>
                        <a:pt x="39567" y="3139"/>
                        <a:pt x="39672" y="3307"/>
                        <a:pt x="39818" y="3327"/>
                      </a:cubicBezTo>
                      <a:cubicBezTo>
                        <a:pt x="39965" y="3348"/>
                        <a:pt x="40111" y="3348"/>
                        <a:pt x="40216" y="3181"/>
                      </a:cubicBezTo>
                      <a:close/>
                      <a:moveTo>
                        <a:pt x="30654" y="1089"/>
                      </a:moveTo>
                      <a:cubicBezTo>
                        <a:pt x="30633" y="1151"/>
                        <a:pt x="30591" y="1214"/>
                        <a:pt x="30612" y="1235"/>
                      </a:cubicBezTo>
                      <a:cubicBezTo>
                        <a:pt x="30612" y="1277"/>
                        <a:pt x="30696" y="1298"/>
                        <a:pt x="30738" y="1319"/>
                      </a:cubicBezTo>
                      <a:cubicBezTo>
                        <a:pt x="30759" y="1256"/>
                        <a:pt x="30821" y="1193"/>
                        <a:pt x="30800" y="1172"/>
                      </a:cubicBezTo>
                      <a:cubicBezTo>
                        <a:pt x="30779" y="1130"/>
                        <a:pt x="30717" y="1130"/>
                        <a:pt x="30654" y="1110"/>
                      </a:cubicBezTo>
                      <a:close/>
                      <a:moveTo>
                        <a:pt x="31888" y="1444"/>
                      </a:moveTo>
                      <a:cubicBezTo>
                        <a:pt x="31867" y="1382"/>
                        <a:pt x="31847" y="1319"/>
                        <a:pt x="31826" y="1298"/>
                      </a:cubicBezTo>
                      <a:cubicBezTo>
                        <a:pt x="31784" y="1277"/>
                        <a:pt x="31721" y="1319"/>
                        <a:pt x="31679" y="1340"/>
                      </a:cubicBezTo>
                      <a:cubicBezTo>
                        <a:pt x="31700" y="1402"/>
                        <a:pt x="31700" y="1465"/>
                        <a:pt x="31742" y="1486"/>
                      </a:cubicBezTo>
                      <a:cubicBezTo>
                        <a:pt x="31784" y="1507"/>
                        <a:pt x="31826" y="1465"/>
                        <a:pt x="31888" y="1444"/>
                      </a:cubicBezTo>
                      <a:close/>
                      <a:moveTo>
                        <a:pt x="43417" y="3286"/>
                      </a:moveTo>
                      <a:cubicBezTo>
                        <a:pt x="43355" y="3265"/>
                        <a:pt x="43313" y="3223"/>
                        <a:pt x="43271" y="3223"/>
                      </a:cubicBezTo>
                      <a:cubicBezTo>
                        <a:pt x="43229" y="3244"/>
                        <a:pt x="43229" y="3327"/>
                        <a:pt x="43208" y="3369"/>
                      </a:cubicBezTo>
                      <a:cubicBezTo>
                        <a:pt x="43250" y="3390"/>
                        <a:pt x="43313" y="3453"/>
                        <a:pt x="43334" y="3432"/>
                      </a:cubicBezTo>
                      <a:cubicBezTo>
                        <a:pt x="43375" y="3411"/>
                        <a:pt x="43396" y="3348"/>
                        <a:pt x="43417" y="3307"/>
                      </a:cubicBezTo>
                      <a:close/>
                      <a:moveTo>
                        <a:pt x="35989" y="5001"/>
                      </a:moveTo>
                      <a:cubicBezTo>
                        <a:pt x="35969" y="5064"/>
                        <a:pt x="35948" y="5106"/>
                        <a:pt x="35927" y="5148"/>
                      </a:cubicBezTo>
                      <a:cubicBezTo>
                        <a:pt x="35969" y="5169"/>
                        <a:pt x="36031" y="5232"/>
                        <a:pt x="36052" y="5211"/>
                      </a:cubicBezTo>
                      <a:cubicBezTo>
                        <a:pt x="36094" y="5190"/>
                        <a:pt x="36115" y="5127"/>
                        <a:pt x="36136" y="5064"/>
                      </a:cubicBezTo>
                      <a:close/>
                    </a:path>
                  </a:pathLst>
                </a:custGeom>
                <a:solidFill>
                  <a:srgbClr val="FF7884">
                    <a:alpha val="33480"/>
                  </a:srgbClr>
                </a:solid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585"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58" name="Google Shape;7258;p43"/>
                <p:cNvSpPr/>
                <p:nvPr/>
              </p:nvSpPr>
              <p:spPr>
                <a:xfrm>
                  <a:off x="4702700" y="4077275"/>
                  <a:ext cx="1172275" cy="158000"/>
                </a:xfrm>
                <a:custGeom>
                  <a:avLst/>
                  <a:gdLst/>
                  <a:ahLst/>
                  <a:cxnLst/>
                  <a:rect l="l" t="t" r="r" b="b"/>
                  <a:pathLst>
                    <a:path w="46891" h="6320" extrusionOk="0">
                      <a:moveTo>
                        <a:pt x="14019" y="1716"/>
                      </a:moveTo>
                      <a:cubicBezTo>
                        <a:pt x="13538" y="1862"/>
                        <a:pt x="13350" y="2197"/>
                        <a:pt x="13099" y="2239"/>
                      </a:cubicBezTo>
                      <a:cubicBezTo>
                        <a:pt x="12952" y="2072"/>
                        <a:pt x="13141" y="1925"/>
                        <a:pt x="13078" y="1800"/>
                      </a:cubicBezTo>
                      <a:cubicBezTo>
                        <a:pt x="12869" y="1277"/>
                        <a:pt x="13078" y="1067"/>
                        <a:pt x="13559" y="963"/>
                      </a:cubicBezTo>
                      <a:cubicBezTo>
                        <a:pt x="13685" y="942"/>
                        <a:pt x="13789" y="900"/>
                        <a:pt x="13894" y="837"/>
                      </a:cubicBezTo>
                      <a:cubicBezTo>
                        <a:pt x="13957" y="774"/>
                        <a:pt x="13978" y="691"/>
                        <a:pt x="13978" y="628"/>
                      </a:cubicBezTo>
                      <a:cubicBezTo>
                        <a:pt x="13978" y="523"/>
                        <a:pt x="13915" y="502"/>
                        <a:pt x="13810" y="481"/>
                      </a:cubicBezTo>
                      <a:cubicBezTo>
                        <a:pt x="13517" y="460"/>
                        <a:pt x="13245" y="419"/>
                        <a:pt x="12973" y="377"/>
                      </a:cubicBezTo>
                      <a:cubicBezTo>
                        <a:pt x="12994" y="188"/>
                        <a:pt x="13057" y="21"/>
                        <a:pt x="13287" y="105"/>
                      </a:cubicBezTo>
                      <a:cubicBezTo>
                        <a:pt x="13601" y="209"/>
                        <a:pt x="13894" y="293"/>
                        <a:pt x="14187" y="63"/>
                      </a:cubicBezTo>
                      <a:cubicBezTo>
                        <a:pt x="15317" y="0"/>
                        <a:pt x="16447" y="21"/>
                        <a:pt x="17597" y="126"/>
                      </a:cubicBezTo>
                      <a:cubicBezTo>
                        <a:pt x="17869" y="460"/>
                        <a:pt x="18016" y="460"/>
                        <a:pt x="18288" y="126"/>
                      </a:cubicBezTo>
                      <a:cubicBezTo>
                        <a:pt x="18539" y="42"/>
                        <a:pt x="18811" y="42"/>
                        <a:pt x="19041" y="168"/>
                      </a:cubicBezTo>
                      <a:cubicBezTo>
                        <a:pt x="19083" y="188"/>
                        <a:pt x="19104" y="188"/>
                        <a:pt x="19146" y="209"/>
                      </a:cubicBezTo>
                      <a:lnTo>
                        <a:pt x="20087" y="230"/>
                      </a:lnTo>
                      <a:cubicBezTo>
                        <a:pt x="20548" y="523"/>
                        <a:pt x="21008" y="732"/>
                        <a:pt x="21468" y="230"/>
                      </a:cubicBezTo>
                      <a:cubicBezTo>
                        <a:pt x="22012" y="168"/>
                        <a:pt x="22556" y="188"/>
                        <a:pt x="23079" y="293"/>
                      </a:cubicBezTo>
                      <a:cubicBezTo>
                        <a:pt x="23100" y="398"/>
                        <a:pt x="23142" y="502"/>
                        <a:pt x="23268" y="502"/>
                      </a:cubicBezTo>
                      <a:cubicBezTo>
                        <a:pt x="23393" y="481"/>
                        <a:pt x="23414" y="377"/>
                        <a:pt x="23435" y="272"/>
                      </a:cubicBezTo>
                      <a:cubicBezTo>
                        <a:pt x="23665" y="209"/>
                        <a:pt x="23916" y="188"/>
                        <a:pt x="24147" y="230"/>
                      </a:cubicBezTo>
                      <a:cubicBezTo>
                        <a:pt x="24272" y="398"/>
                        <a:pt x="24377" y="398"/>
                        <a:pt x="24502" y="230"/>
                      </a:cubicBezTo>
                      <a:cubicBezTo>
                        <a:pt x="24795" y="188"/>
                        <a:pt x="25088" y="188"/>
                        <a:pt x="25381" y="272"/>
                      </a:cubicBezTo>
                      <a:cubicBezTo>
                        <a:pt x="25758" y="670"/>
                        <a:pt x="25946" y="670"/>
                        <a:pt x="26281" y="251"/>
                      </a:cubicBezTo>
                      <a:cubicBezTo>
                        <a:pt x="26804" y="188"/>
                        <a:pt x="27348" y="188"/>
                        <a:pt x="27871" y="272"/>
                      </a:cubicBezTo>
                      <a:cubicBezTo>
                        <a:pt x="27871" y="523"/>
                        <a:pt x="28080" y="732"/>
                        <a:pt x="28331" y="732"/>
                      </a:cubicBezTo>
                      <a:cubicBezTo>
                        <a:pt x="28666" y="753"/>
                        <a:pt x="28980" y="816"/>
                        <a:pt x="29273" y="921"/>
                      </a:cubicBezTo>
                      <a:cubicBezTo>
                        <a:pt x="29817" y="1088"/>
                        <a:pt x="30382" y="900"/>
                        <a:pt x="30717" y="440"/>
                      </a:cubicBezTo>
                      <a:cubicBezTo>
                        <a:pt x="30947" y="377"/>
                        <a:pt x="31198" y="398"/>
                        <a:pt x="31428" y="481"/>
                      </a:cubicBezTo>
                      <a:cubicBezTo>
                        <a:pt x="31574" y="837"/>
                        <a:pt x="31763" y="858"/>
                        <a:pt x="31951" y="502"/>
                      </a:cubicBezTo>
                      <a:cubicBezTo>
                        <a:pt x="32537" y="356"/>
                        <a:pt x="33144" y="356"/>
                        <a:pt x="33730" y="523"/>
                      </a:cubicBezTo>
                      <a:cubicBezTo>
                        <a:pt x="33960" y="858"/>
                        <a:pt x="34190" y="816"/>
                        <a:pt x="34441" y="544"/>
                      </a:cubicBezTo>
                      <a:lnTo>
                        <a:pt x="35508" y="586"/>
                      </a:lnTo>
                      <a:cubicBezTo>
                        <a:pt x="35675" y="795"/>
                        <a:pt x="35759" y="712"/>
                        <a:pt x="35843" y="502"/>
                      </a:cubicBezTo>
                      <a:lnTo>
                        <a:pt x="38333" y="649"/>
                      </a:lnTo>
                      <a:cubicBezTo>
                        <a:pt x="38375" y="858"/>
                        <a:pt x="38479" y="1088"/>
                        <a:pt x="38709" y="1025"/>
                      </a:cubicBezTo>
                      <a:cubicBezTo>
                        <a:pt x="39191" y="921"/>
                        <a:pt x="39651" y="1088"/>
                        <a:pt x="40090" y="1151"/>
                      </a:cubicBezTo>
                      <a:cubicBezTo>
                        <a:pt x="40467" y="1235"/>
                        <a:pt x="40844" y="1151"/>
                        <a:pt x="41157" y="921"/>
                      </a:cubicBezTo>
                      <a:cubicBezTo>
                        <a:pt x="41576" y="900"/>
                        <a:pt x="41994" y="921"/>
                        <a:pt x="42413" y="1025"/>
                      </a:cubicBezTo>
                      <a:cubicBezTo>
                        <a:pt x="42476" y="1235"/>
                        <a:pt x="42580" y="1339"/>
                        <a:pt x="42748" y="1109"/>
                      </a:cubicBezTo>
                      <a:cubicBezTo>
                        <a:pt x="43166" y="1067"/>
                        <a:pt x="43585" y="1088"/>
                        <a:pt x="44003" y="1172"/>
                      </a:cubicBezTo>
                      <a:cubicBezTo>
                        <a:pt x="44066" y="1402"/>
                        <a:pt x="44170" y="1528"/>
                        <a:pt x="44359" y="1256"/>
                      </a:cubicBezTo>
                      <a:lnTo>
                        <a:pt x="45405" y="1318"/>
                      </a:lnTo>
                      <a:cubicBezTo>
                        <a:pt x="45426" y="1423"/>
                        <a:pt x="45468" y="1569"/>
                        <a:pt x="45593" y="1590"/>
                      </a:cubicBezTo>
                      <a:cubicBezTo>
                        <a:pt x="46137" y="1695"/>
                        <a:pt x="46409" y="2113"/>
                        <a:pt x="46744" y="2469"/>
                      </a:cubicBezTo>
                      <a:cubicBezTo>
                        <a:pt x="46890" y="2616"/>
                        <a:pt x="46890" y="2699"/>
                        <a:pt x="46807" y="2909"/>
                      </a:cubicBezTo>
                      <a:cubicBezTo>
                        <a:pt x="46660" y="3369"/>
                        <a:pt x="46263" y="3704"/>
                        <a:pt x="46137" y="4164"/>
                      </a:cubicBezTo>
                      <a:cubicBezTo>
                        <a:pt x="46074" y="4394"/>
                        <a:pt x="46116" y="4666"/>
                        <a:pt x="45823" y="4750"/>
                      </a:cubicBezTo>
                      <a:cubicBezTo>
                        <a:pt x="45551" y="4813"/>
                        <a:pt x="45426" y="4541"/>
                        <a:pt x="45258" y="4394"/>
                      </a:cubicBezTo>
                      <a:cubicBezTo>
                        <a:pt x="45175" y="4310"/>
                        <a:pt x="45133" y="4206"/>
                        <a:pt x="45049" y="4143"/>
                      </a:cubicBezTo>
                      <a:cubicBezTo>
                        <a:pt x="44840" y="3892"/>
                        <a:pt x="44610" y="3892"/>
                        <a:pt x="44547" y="4227"/>
                      </a:cubicBezTo>
                      <a:cubicBezTo>
                        <a:pt x="44484" y="4603"/>
                        <a:pt x="44296" y="4520"/>
                        <a:pt x="44003" y="4541"/>
                      </a:cubicBezTo>
                      <a:cubicBezTo>
                        <a:pt x="43313" y="4582"/>
                        <a:pt x="42622" y="4771"/>
                        <a:pt x="41911" y="4541"/>
                      </a:cubicBezTo>
                      <a:cubicBezTo>
                        <a:pt x="41785" y="4499"/>
                        <a:pt x="41680" y="4582"/>
                        <a:pt x="41597" y="4645"/>
                      </a:cubicBezTo>
                      <a:cubicBezTo>
                        <a:pt x="41325" y="4834"/>
                        <a:pt x="41011" y="4917"/>
                        <a:pt x="40697" y="4875"/>
                      </a:cubicBezTo>
                      <a:cubicBezTo>
                        <a:pt x="40488" y="4854"/>
                        <a:pt x="40446" y="5022"/>
                        <a:pt x="40425" y="5168"/>
                      </a:cubicBezTo>
                      <a:cubicBezTo>
                        <a:pt x="37831" y="5252"/>
                        <a:pt x="35236" y="5168"/>
                        <a:pt x="32662" y="4896"/>
                      </a:cubicBezTo>
                      <a:cubicBezTo>
                        <a:pt x="31951" y="4813"/>
                        <a:pt x="31240" y="4813"/>
                        <a:pt x="30528" y="4896"/>
                      </a:cubicBezTo>
                      <a:cubicBezTo>
                        <a:pt x="29712" y="5022"/>
                        <a:pt x="28875" y="5022"/>
                        <a:pt x="28059" y="4896"/>
                      </a:cubicBezTo>
                      <a:cubicBezTo>
                        <a:pt x="27473" y="4792"/>
                        <a:pt x="26888" y="4813"/>
                        <a:pt x="26302" y="4938"/>
                      </a:cubicBezTo>
                      <a:cubicBezTo>
                        <a:pt x="25130" y="5273"/>
                        <a:pt x="23895" y="5106"/>
                        <a:pt x="22703" y="5168"/>
                      </a:cubicBezTo>
                      <a:cubicBezTo>
                        <a:pt x="21343" y="5252"/>
                        <a:pt x="20004" y="5357"/>
                        <a:pt x="18644" y="5440"/>
                      </a:cubicBezTo>
                      <a:cubicBezTo>
                        <a:pt x="18413" y="5461"/>
                        <a:pt x="18183" y="5482"/>
                        <a:pt x="17953" y="5482"/>
                      </a:cubicBezTo>
                      <a:cubicBezTo>
                        <a:pt x="16405" y="5378"/>
                        <a:pt x="14898" y="5670"/>
                        <a:pt x="13371" y="5775"/>
                      </a:cubicBezTo>
                      <a:cubicBezTo>
                        <a:pt x="13141" y="5796"/>
                        <a:pt x="12911" y="5838"/>
                        <a:pt x="12659" y="5838"/>
                      </a:cubicBezTo>
                      <a:cubicBezTo>
                        <a:pt x="11090" y="5838"/>
                        <a:pt x="9563" y="5838"/>
                        <a:pt x="7993" y="5963"/>
                      </a:cubicBezTo>
                      <a:cubicBezTo>
                        <a:pt x="6236" y="6110"/>
                        <a:pt x="4478" y="6026"/>
                        <a:pt x="2700" y="6047"/>
                      </a:cubicBezTo>
                      <a:cubicBezTo>
                        <a:pt x="2051" y="6026"/>
                        <a:pt x="1403" y="6110"/>
                        <a:pt x="775" y="6256"/>
                      </a:cubicBezTo>
                      <a:cubicBezTo>
                        <a:pt x="503" y="6319"/>
                        <a:pt x="189" y="6235"/>
                        <a:pt x="1" y="6026"/>
                      </a:cubicBezTo>
                      <a:cubicBezTo>
                        <a:pt x="252" y="5754"/>
                        <a:pt x="482" y="5440"/>
                        <a:pt x="921" y="5838"/>
                      </a:cubicBezTo>
                      <a:cubicBezTo>
                        <a:pt x="1068" y="5963"/>
                        <a:pt x="1382" y="5901"/>
                        <a:pt x="1591" y="5754"/>
                      </a:cubicBezTo>
                      <a:cubicBezTo>
                        <a:pt x="1800" y="5629"/>
                        <a:pt x="1988" y="5503"/>
                        <a:pt x="2198" y="5398"/>
                      </a:cubicBezTo>
                      <a:cubicBezTo>
                        <a:pt x="2742" y="5126"/>
                        <a:pt x="2763" y="5147"/>
                        <a:pt x="2553" y="4562"/>
                      </a:cubicBezTo>
                      <a:cubicBezTo>
                        <a:pt x="2511" y="4457"/>
                        <a:pt x="2449" y="4331"/>
                        <a:pt x="2553" y="4248"/>
                      </a:cubicBezTo>
                      <a:cubicBezTo>
                        <a:pt x="2742" y="4101"/>
                        <a:pt x="2804" y="4290"/>
                        <a:pt x="2909" y="4373"/>
                      </a:cubicBezTo>
                      <a:cubicBezTo>
                        <a:pt x="3202" y="4582"/>
                        <a:pt x="3265" y="4959"/>
                        <a:pt x="3600" y="5168"/>
                      </a:cubicBezTo>
                      <a:cubicBezTo>
                        <a:pt x="4164" y="5482"/>
                        <a:pt x="4374" y="5419"/>
                        <a:pt x="4604" y="4813"/>
                      </a:cubicBezTo>
                      <a:cubicBezTo>
                        <a:pt x="4708" y="4436"/>
                        <a:pt x="5169" y="4331"/>
                        <a:pt x="5420" y="4603"/>
                      </a:cubicBezTo>
                      <a:cubicBezTo>
                        <a:pt x="5524" y="4729"/>
                        <a:pt x="5566" y="4917"/>
                        <a:pt x="5734" y="5022"/>
                      </a:cubicBezTo>
                      <a:cubicBezTo>
                        <a:pt x="6173" y="5378"/>
                        <a:pt x="6194" y="5378"/>
                        <a:pt x="6550" y="4917"/>
                      </a:cubicBezTo>
                      <a:cubicBezTo>
                        <a:pt x="6613" y="4813"/>
                        <a:pt x="6675" y="4708"/>
                        <a:pt x="6738" y="4624"/>
                      </a:cubicBezTo>
                      <a:cubicBezTo>
                        <a:pt x="7177" y="4038"/>
                        <a:pt x="7177" y="4038"/>
                        <a:pt x="7177" y="3432"/>
                      </a:cubicBezTo>
                      <a:cubicBezTo>
                        <a:pt x="7721" y="3745"/>
                        <a:pt x="8098" y="3369"/>
                        <a:pt x="8537" y="3034"/>
                      </a:cubicBezTo>
                      <a:cubicBezTo>
                        <a:pt x="8789" y="3557"/>
                        <a:pt x="9082" y="3934"/>
                        <a:pt x="9709" y="3662"/>
                      </a:cubicBezTo>
                      <a:cubicBezTo>
                        <a:pt x="9877" y="3578"/>
                        <a:pt x="9960" y="3850"/>
                        <a:pt x="10044" y="3997"/>
                      </a:cubicBezTo>
                      <a:cubicBezTo>
                        <a:pt x="10442" y="4562"/>
                        <a:pt x="10483" y="4562"/>
                        <a:pt x="10965" y="4143"/>
                      </a:cubicBezTo>
                      <a:cubicBezTo>
                        <a:pt x="11509" y="3766"/>
                        <a:pt x="12220" y="3641"/>
                        <a:pt x="12869" y="3850"/>
                      </a:cubicBezTo>
                      <a:cubicBezTo>
                        <a:pt x="13224" y="3976"/>
                        <a:pt x="13601" y="4059"/>
                        <a:pt x="13978" y="4080"/>
                      </a:cubicBezTo>
                      <a:cubicBezTo>
                        <a:pt x="14710" y="4164"/>
                        <a:pt x="14794" y="4017"/>
                        <a:pt x="14982" y="3306"/>
                      </a:cubicBezTo>
                      <a:cubicBezTo>
                        <a:pt x="15087" y="2804"/>
                        <a:pt x="14731" y="2699"/>
                        <a:pt x="14459" y="2511"/>
                      </a:cubicBezTo>
                      <a:cubicBezTo>
                        <a:pt x="14166" y="2344"/>
                        <a:pt x="13873" y="2365"/>
                        <a:pt x="13999" y="1737"/>
                      </a:cubicBezTo>
                      <a:cubicBezTo>
                        <a:pt x="13978" y="1465"/>
                        <a:pt x="13873" y="1569"/>
                        <a:pt x="13852" y="1800"/>
                      </a:cubicBezTo>
                      <a:cubicBezTo>
                        <a:pt x="13852" y="1862"/>
                        <a:pt x="13747" y="1988"/>
                        <a:pt x="13936" y="1988"/>
                      </a:cubicBezTo>
                      <a:cubicBezTo>
                        <a:pt x="14103" y="1967"/>
                        <a:pt x="14291" y="1988"/>
                        <a:pt x="14333" y="1737"/>
                      </a:cubicBezTo>
                      <a:cubicBezTo>
                        <a:pt x="14354" y="1611"/>
                        <a:pt x="14312" y="1507"/>
                        <a:pt x="14019" y="1716"/>
                      </a:cubicBezTo>
                      <a:close/>
                      <a:moveTo>
                        <a:pt x="16509" y="1318"/>
                      </a:moveTo>
                      <a:cubicBezTo>
                        <a:pt x="16488" y="984"/>
                        <a:pt x="16363" y="732"/>
                        <a:pt x="16091" y="753"/>
                      </a:cubicBezTo>
                      <a:cubicBezTo>
                        <a:pt x="15735" y="795"/>
                        <a:pt x="15547" y="1172"/>
                        <a:pt x="15359" y="1423"/>
                      </a:cubicBezTo>
                      <a:cubicBezTo>
                        <a:pt x="15254" y="1590"/>
                        <a:pt x="15400" y="1988"/>
                        <a:pt x="15568" y="2218"/>
                      </a:cubicBezTo>
                      <a:cubicBezTo>
                        <a:pt x="15631" y="2260"/>
                        <a:pt x="15714" y="2260"/>
                        <a:pt x="15798" y="2239"/>
                      </a:cubicBezTo>
                      <a:cubicBezTo>
                        <a:pt x="16007" y="1883"/>
                        <a:pt x="16468" y="1716"/>
                        <a:pt x="16509" y="1318"/>
                      </a:cubicBezTo>
                      <a:close/>
                      <a:moveTo>
                        <a:pt x="43898" y="2176"/>
                      </a:moveTo>
                      <a:cubicBezTo>
                        <a:pt x="43857" y="2197"/>
                        <a:pt x="43773" y="2218"/>
                        <a:pt x="43752" y="2239"/>
                      </a:cubicBezTo>
                      <a:cubicBezTo>
                        <a:pt x="43689" y="2532"/>
                        <a:pt x="43752" y="2825"/>
                        <a:pt x="43919" y="3076"/>
                      </a:cubicBezTo>
                      <a:cubicBezTo>
                        <a:pt x="44045" y="3327"/>
                        <a:pt x="44338" y="3432"/>
                        <a:pt x="44610" y="3327"/>
                      </a:cubicBezTo>
                      <a:cubicBezTo>
                        <a:pt x="44777" y="3264"/>
                        <a:pt x="45049" y="3222"/>
                        <a:pt x="44986" y="2950"/>
                      </a:cubicBezTo>
                      <a:cubicBezTo>
                        <a:pt x="44945" y="2720"/>
                        <a:pt x="44840" y="2469"/>
                        <a:pt x="44505" y="2616"/>
                      </a:cubicBezTo>
                      <a:cubicBezTo>
                        <a:pt x="44170" y="2762"/>
                        <a:pt x="44108" y="2595"/>
                        <a:pt x="44108" y="2302"/>
                      </a:cubicBezTo>
                      <a:cubicBezTo>
                        <a:pt x="44108" y="2197"/>
                        <a:pt x="44003" y="2155"/>
                        <a:pt x="43898" y="2176"/>
                      </a:cubicBezTo>
                      <a:close/>
                      <a:moveTo>
                        <a:pt x="41911" y="2783"/>
                      </a:moveTo>
                      <a:cubicBezTo>
                        <a:pt x="41932" y="2741"/>
                        <a:pt x="41994" y="2678"/>
                        <a:pt x="41973" y="2637"/>
                      </a:cubicBezTo>
                      <a:cubicBezTo>
                        <a:pt x="41953" y="2616"/>
                        <a:pt x="41890" y="2595"/>
                        <a:pt x="41827" y="2574"/>
                      </a:cubicBezTo>
                      <a:cubicBezTo>
                        <a:pt x="41806" y="2616"/>
                        <a:pt x="41764" y="2678"/>
                        <a:pt x="41785" y="2720"/>
                      </a:cubicBezTo>
                      <a:cubicBezTo>
                        <a:pt x="41785" y="2762"/>
                        <a:pt x="41869" y="2762"/>
                        <a:pt x="41911" y="2783"/>
                      </a:cubicBezTo>
                      <a:close/>
                      <a:moveTo>
                        <a:pt x="9312" y="4854"/>
                      </a:moveTo>
                      <a:cubicBezTo>
                        <a:pt x="9354" y="4875"/>
                        <a:pt x="9416" y="4917"/>
                        <a:pt x="9458" y="4917"/>
                      </a:cubicBezTo>
                      <a:cubicBezTo>
                        <a:pt x="9479" y="4896"/>
                        <a:pt x="9500" y="4813"/>
                        <a:pt x="9521" y="4771"/>
                      </a:cubicBezTo>
                      <a:cubicBezTo>
                        <a:pt x="9458" y="4750"/>
                        <a:pt x="9416" y="4708"/>
                        <a:pt x="9374" y="4708"/>
                      </a:cubicBezTo>
                      <a:cubicBezTo>
                        <a:pt x="9333" y="4729"/>
                        <a:pt x="9333" y="4792"/>
                        <a:pt x="9312" y="4854"/>
                      </a:cubicBezTo>
                      <a:close/>
                      <a:moveTo>
                        <a:pt x="16070" y="3327"/>
                      </a:moveTo>
                      <a:lnTo>
                        <a:pt x="15924" y="3264"/>
                      </a:lnTo>
                      <a:cubicBezTo>
                        <a:pt x="15903" y="3327"/>
                        <a:pt x="15861" y="3369"/>
                        <a:pt x="15882" y="3411"/>
                      </a:cubicBezTo>
                      <a:cubicBezTo>
                        <a:pt x="15882" y="3453"/>
                        <a:pt x="15965" y="3453"/>
                        <a:pt x="16007" y="3473"/>
                      </a:cubicBezTo>
                      <a:close/>
                      <a:moveTo>
                        <a:pt x="42685" y="3327"/>
                      </a:moveTo>
                      <a:cubicBezTo>
                        <a:pt x="42643" y="3306"/>
                        <a:pt x="42580" y="3264"/>
                        <a:pt x="42538" y="3285"/>
                      </a:cubicBezTo>
                      <a:cubicBezTo>
                        <a:pt x="42517" y="3285"/>
                        <a:pt x="42497" y="3369"/>
                        <a:pt x="42476" y="3411"/>
                      </a:cubicBezTo>
                      <a:cubicBezTo>
                        <a:pt x="42538" y="3432"/>
                        <a:pt x="42580" y="3494"/>
                        <a:pt x="42622" y="3473"/>
                      </a:cubicBezTo>
                      <a:cubicBezTo>
                        <a:pt x="42664" y="3473"/>
                        <a:pt x="42685" y="3390"/>
                        <a:pt x="42706" y="3327"/>
                      </a:cubicBezTo>
                      <a:close/>
                    </a:path>
                  </a:pathLst>
                </a:custGeom>
                <a:solidFill>
                  <a:srgbClr val="FF7884">
                    <a:alpha val="33480"/>
                  </a:srgbClr>
                </a:solid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585"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59" name="Google Shape;7259;p43"/>
                <p:cNvSpPr/>
                <p:nvPr/>
              </p:nvSpPr>
              <p:spPr>
                <a:xfrm>
                  <a:off x="5713850" y="4108125"/>
                  <a:ext cx="572275" cy="107250"/>
                </a:xfrm>
                <a:custGeom>
                  <a:avLst/>
                  <a:gdLst/>
                  <a:ahLst/>
                  <a:cxnLst/>
                  <a:rect l="l" t="t" r="r" b="b"/>
                  <a:pathLst>
                    <a:path w="22891" h="4290" extrusionOk="0">
                      <a:moveTo>
                        <a:pt x="0" y="3913"/>
                      </a:moveTo>
                      <a:cubicBezTo>
                        <a:pt x="21" y="3746"/>
                        <a:pt x="63" y="3600"/>
                        <a:pt x="272" y="3620"/>
                      </a:cubicBezTo>
                      <a:cubicBezTo>
                        <a:pt x="586" y="3662"/>
                        <a:pt x="921" y="3579"/>
                        <a:pt x="1172" y="3390"/>
                      </a:cubicBezTo>
                      <a:cubicBezTo>
                        <a:pt x="1276" y="3328"/>
                        <a:pt x="1381" y="3244"/>
                        <a:pt x="1486" y="3286"/>
                      </a:cubicBezTo>
                      <a:cubicBezTo>
                        <a:pt x="2197" y="3495"/>
                        <a:pt x="2887" y="3328"/>
                        <a:pt x="3578" y="3286"/>
                      </a:cubicBezTo>
                      <a:cubicBezTo>
                        <a:pt x="3871" y="3244"/>
                        <a:pt x="4059" y="3348"/>
                        <a:pt x="4122" y="2972"/>
                      </a:cubicBezTo>
                      <a:cubicBezTo>
                        <a:pt x="4185" y="2637"/>
                        <a:pt x="4415" y="2637"/>
                        <a:pt x="4624" y="2867"/>
                      </a:cubicBezTo>
                      <a:cubicBezTo>
                        <a:pt x="4708" y="2951"/>
                        <a:pt x="4771" y="3076"/>
                        <a:pt x="4854" y="3139"/>
                      </a:cubicBezTo>
                      <a:cubicBezTo>
                        <a:pt x="5001" y="3286"/>
                        <a:pt x="5147" y="3558"/>
                        <a:pt x="5419" y="3474"/>
                      </a:cubicBezTo>
                      <a:cubicBezTo>
                        <a:pt x="5691" y="3411"/>
                        <a:pt x="5649" y="3139"/>
                        <a:pt x="5712" y="2909"/>
                      </a:cubicBezTo>
                      <a:cubicBezTo>
                        <a:pt x="5838" y="2449"/>
                        <a:pt x="6235" y="2114"/>
                        <a:pt x="6403" y="1633"/>
                      </a:cubicBezTo>
                      <a:cubicBezTo>
                        <a:pt x="6465" y="1444"/>
                        <a:pt x="6465" y="1361"/>
                        <a:pt x="6340" y="1214"/>
                      </a:cubicBezTo>
                      <a:cubicBezTo>
                        <a:pt x="5984" y="838"/>
                        <a:pt x="5712" y="419"/>
                        <a:pt x="5168" y="335"/>
                      </a:cubicBezTo>
                      <a:cubicBezTo>
                        <a:pt x="5043" y="315"/>
                        <a:pt x="5022" y="168"/>
                        <a:pt x="5001" y="43"/>
                      </a:cubicBezTo>
                      <a:cubicBezTo>
                        <a:pt x="6800" y="1"/>
                        <a:pt x="8579" y="231"/>
                        <a:pt x="10378" y="315"/>
                      </a:cubicBezTo>
                      <a:cubicBezTo>
                        <a:pt x="10880" y="335"/>
                        <a:pt x="11382" y="335"/>
                        <a:pt x="11864" y="377"/>
                      </a:cubicBezTo>
                      <a:cubicBezTo>
                        <a:pt x="14584" y="545"/>
                        <a:pt x="17283" y="649"/>
                        <a:pt x="19940" y="1235"/>
                      </a:cubicBezTo>
                      <a:cubicBezTo>
                        <a:pt x="20463" y="1340"/>
                        <a:pt x="20986" y="1361"/>
                        <a:pt x="21509" y="1423"/>
                      </a:cubicBezTo>
                      <a:cubicBezTo>
                        <a:pt x="21656" y="1444"/>
                        <a:pt x="21802" y="1486"/>
                        <a:pt x="21928" y="1528"/>
                      </a:cubicBezTo>
                      <a:cubicBezTo>
                        <a:pt x="22346" y="1675"/>
                        <a:pt x="22890" y="2239"/>
                        <a:pt x="22870" y="2491"/>
                      </a:cubicBezTo>
                      <a:cubicBezTo>
                        <a:pt x="22870" y="2825"/>
                        <a:pt x="22200" y="3600"/>
                        <a:pt x="21865" y="3746"/>
                      </a:cubicBezTo>
                      <a:cubicBezTo>
                        <a:pt x="21321" y="3976"/>
                        <a:pt x="20735" y="3851"/>
                        <a:pt x="20212" y="3767"/>
                      </a:cubicBezTo>
                      <a:cubicBezTo>
                        <a:pt x="18664" y="3537"/>
                        <a:pt x="17116" y="3600"/>
                        <a:pt x="15567" y="3369"/>
                      </a:cubicBezTo>
                      <a:cubicBezTo>
                        <a:pt x="15274" y="3369"/>
                        <a:pt x="14981" y="3390"/>
                        <a:pt x="14688" y="3453"/>
                      </a:cubicBezTo>
                      <a:cubicBezTo>
                        <a:pt x="13035" y="3453"/>
                        <a:pt x="11445" y="3976"/>
                        <a:pt x="9771" y="3892"/>
                      </a:cubicBezTo>
                      <a:cubicBezTo>
                        <a:pt x="9123" y="3913"/>
                        <a:pt x="8474" y="3872"/>
                        <a:pt x="7846" y="3746"/>
                      </a:cubicBezTo>
                      <a:cubicBezTo>
                        <a:pt x="7574" y="3704"/>
                        <a:pt x="7302" y="3725"/>
                        <a:pt x="7051" y="3809"/>
                      </a:cubicBezTo>
                      <a:cubicBezTo>
                        <a:pt x="5398" y="4290"/>
                        <a:pt x="3724" y="4018"/>
                        <a:pt x="2051" y="3976"/>
                      </a:cubicBezTo>
                      <a:cubicBezTo>
                        <a:pt x="1360" y="3997"/>
                        <a:pt x="690" y="3976"/>
                        <a:pt x="0" y="3913"/>
                      </a:cubicBezTo>
                      <a:close/>
                    </a:path>
                  </a:pathLst>
                </a:custGeom>
                <a:solidFill>
                  <a:srgbClr val="FF7884">
                    <a:alpha val="33480"/>
                  </a:srgbClr>
                </a:solid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585"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60" name="Google Shape;7260;p43"/>
                <p:cNvSpPr/>
                <p:nvPr/>
              </p:nvSpPr>
              <p:spPr>
                <a:xfrm>
                  <a:off x="4481425" y="4181875"/>
                  <a:ext cx="142325" cy="46600"/>
                </a:xfrm>
                <a:custGeom>
                  <a:avLst/>
                  <a:gdLst/>
                  <a:ahLst/>
                  <a:cxnLst/>
                  <a:rect l="l" t="t" r="r" b="b"/>
                  <a:pathLst>
                    <a:path w="5693" h="1864" extrusionOk="0">
                      <a:moveTo>
                        <a:pt x="1" y="1633"/>
                      </a:moveTo>
                      <a:cubicBezTo>
                        <a:pt x="43" y="1549"/>
                        <a:pt x="64" y="1424"/>
                        <a:pt x="106" y="1403"/>
                      </a:cubicBezTo>
                      <a:cubicBezTo>
                        <a:pt x="733" y="1131"/>
                        <a:pt x="1215" y="775"/>
                        <a:pt x="1131" y="1"/>
                      </a:cubicBezTo>
                      <a:cubicBezTo>
                        <a:pt x="1487" y="43"/>
                        <a:pt x="1466" y="315"/>
                        <a:pt x="1507" y="482"/>
                      </a:cubicBezTo>
                      <a:cubicBezTo>
                        <a:pt x="1633" y="838"/>
                        <a:pt x="1779" y="1089"/>
                        <a:pt x="2198" y="859"/>
                      </a:cubicBezTo>
                      <a:cubicBezTo>
                        <a:pt x="2344" y="817"/>
                        <a:pt x="2512" y="838"/>
                        <a:pt x="2616" y="963"/>
                      </a:cubicBezTo>
                      <a:cubicBezTo>
                        <a:pt x="3077" y="1403"/>
                        <a:pt x="3725" y="1277"/>
                        <a:pt x="4248" y="1466"/>
                      </a:cubicBezTo>
                      <a:cubicBezTo>
                        <a:pt x="4541" y="1570"/>
                        <a:pt x="4751" y="1382"/>
                        <a:pt x="4981" y="1256"/>
                      </a:cubicBezTo>
                      <a:cubicBezTo>
                        <a:pt x="5441" y="1026"/>
                        <a:pt x="5546" y="1110"/>
                        <a:pt x="5692" y="1738"/>
                      </a:cubicBezTo>
                      <a:cubicBezTo>
                        <a:pt x="5462" y="1842"/>
                        <a:pt x="5232" y="1863"/>
                        <a:pt x="5002" y="1821"/>
                      </a:cubicBezTo>
                      <a:cubicBezTo>
                        <a:pt x="3328" y="1549"/>
                        <a:pt x="1654" y="1738"/>
                        <a:pt x="1" y="1633"/>
                      </a:cubicBezTo>
                      <a:close/>
                    </a:path>
                  </a:pathLst>
                </a:custGeom>
                <a:solidFill>
                  <a:srgbClr val="FF7884">
                    <a:alpha val="33480"/>
                  </a:srgbClr>
                </a:solid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585"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61" name="Google Shape;7261;p43"/>
                <p:cNvSpPr/>
                <p:nvPr/>
              </p:nvSpPr>
              <p:spPr>
                <a:xfrm>
                  <a:off x="4339675" y="4191825"/>
                  <a:ext cx="84250" cy="31400"/>
                </a:xfrm>
                <a:custGeom>
                  <a:avLst/>
                  <a:gdLst/>
                  <a:ahLst/>
                  <a:cxnLst/>
                  <a:rect l="l" t="t" r="r" b="b"/>
                  <a:pathLst>
                    <a:path w="3370" h="1256" extrusionOk="0">
                      <a:moveTo>
                        <a:pt x="1" y="712"/>
                      </a:moveTo>
                      <a:cubicBezTo>
                        <a:pt x="168" y="544"/>
                        <a:pt x="315" y="356"/>
                        <a:pt x="482" y="189"/>
                      </a:cubicBezTo>
                      <a:cubicBezTo>
                        <a:pt x="628" y="21"/>
                        <a:pt x="879" y="0"/>
                        <a:pt x="1047" y="126"/>
                      </a:cubicBezTo>
                      <a:cubicBezTo>
                        <a:pt x="1716" y="607"/>
                        <a:pt x="2491" y="921"/>
                        <a:pt x="3307" y="1068"/>
                      </a:cubicBezTo>
                      <a:cubicBezTo>
                        <a:pt x="3328" y="1068"/>
                        <a:pt x="3348" y="1172"/>
                        <a:pt x="3369" y="1235"/>
                      </a:cubicBezTo>
                      <a:cubicBezTo>
                        <a:pt x="2888" y="1256"/>
                        <a:pt x="2428" y="1193"/>
                        <a:pt x="1988" y="1026"/>
                      </a:cubicBezTo>
                      <a:cubicBezTo>
                        <a:pt x="1340" y="837"/>
                        <a:pt x="670" y="712"/>
                        <a:pt x="1" y="712"/>
                      </a:cubicBezTo>
                      <a:close/>
                    </a:path>
                  </a:pathLst>
                </a:custGeom>
                <a:solidFill>
                  <a:srgbClr val="FF7884">
                    <a:alpha val="33480"/>
                  </a:srgbClr>
                </a:solid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585"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62" name="Google Shape;7262;p43"/>
                <p:cNvSpPr/>
                <p:nvPr/>
              </p:nvSpPr>
              <p:spPr>
                <a:xfrm>
                  <a:off x="5399450" y="4080400"/>
                  <a:ext cx="70650" cy="23575"/>
                </a:xfrm>
                <a:custGeom>
                  <a:avLst/>
                  <a:gdLst/>
                  <a:ahLst/>
                  <a:cxnLst/>
                  <a:rect l="l" t="t" r="r" b="b"/>
                  <a:pathLst>
                    <a:path w="2826" h="943" extrusionOk="0">
                      <a:moveTo>
                        <a:pt x="2826" y="315"/>
                      </a:moveTo>
                      <a:cubicBezTo>
                        <a:pt x="2491" y="754"/>
                        <a:pt x="1926" y="942"/>
                        <a:pt x="1403" y="775"/>
                      </a:cubicBezTo>
                      <a:cubicBezTo>
                        <a:pt x="1089" y="670"/>
                        <a:pt x="775" y="607"/>
                        <a:pt x="461" y="587"/>
                      </a:cubicBezTo>
                      <a:cubicBezTo>
                        <a:pt x="210" y="587"/>
                        <a:pt x="1" y="377"/>
                        <a:pt x="1" y="126"/>
                      </a:cubicBezTo>
                      <a:cubicBezTo>
                        <a:pt x="942" y="1"/>
                        <a:pt x="1884" y="294"/>
                        <a:pt x="2826" y="315"/>
                      </a:cubicBezTo>
                      <a:close/>
                    </a:path>
                  </a:pathLst>
                </a:custGeom>
                <a:solidFill>
                  <a:srgbClr val="FF7884">
                    <a:alpha val="33480"/>
                  </a:srgbClr>
                </a:solid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585"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63" name="Google Shape;7263;p43"/>
                <p:cNvSpPr/>
                <p:nvPr/>
              </p:nvSpPr>
              <p:spPr>
                <a:xfrm>
                  <a:off x="5661000" y="4092950"/>
                  <a:ext cx="70650" cy="14675"/>
                </a:xfrm>
                <a:custGeom>
                  <a:avLst/>
                  <a:gdLst/>
                  <a:ahLst/>
                  <a:cxnLst/>
                  <a:rect l="l" t="t" r="r" b="b"/>
                  <a:pathLst>
                    <a:path w="2826" h="587" extrusionOk="0">
                      <a:moveTo>
                        <a:pt x="2825" y="294"/>
                      </a:moveTo>
                      <a:cubicBezTo>
                        <a:pt x="2512" y="503"/>
                        <a:pt x="2135" y="587"/>
                        <a:pt x="1758" y="503"/>
                      </a:cubicBezTo>
                      <a:cubicBezTo>
                        <a:pt x="1319" y="440"/>
                        <a:pt x="859" y="273"/>
                        <a:pt x="377" y="398"/>
                      </a:cubicBezTo>
                      <a:cubicBezTo>
                        <a:pt x="147" y="440"/>
                        <a:pt x="43" y="210"/>
                        <a:pt x="1" y="1"/>
                      </a:cubicBezTo>
                      <a:cubicBezTo>
                        <a:pt x="942" y="85"/>
                        <a:pt x="1905" y="43"/>
                        <a:pt x="2825" y="294"/>
                      </a:cubicBezTo>
                      <a:close/>
                    </a:path>
                  </a:pathLst>
                </a:custGeom>
                <a:solidFill>
                  <a:srgbClr val="FF7884">
                    <a:alpha val="33480"/>
                  </a:srgbClr>
                </a:solid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585"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64" name="Google Shape;7264;p43"/>
                <p:cNvSpPr/>
                <p:nvPr/>
              </p:nvSpPr>
              <p:spPr>
                <a:xfrm>
                  <a:off x="4834525" y="4073075"/>
                  <a:ext cx="28275" cy="43450"/>
                </a:xfrm>
                <a:custGeom>
                  <a:avLst/>
                  <a:gdLst/>
                  <a:ahLst/>
                  <a:cxnLst/>
                  <a:rect l="l" t="t" r="r" b="b"/>
                  <a:pathLst>
                    <a:path w="1131" h="1738" extrusionOk="0">
                      <a:moveTo>
                        <a:pt x="1130" y="356"/>
                      </a:moveTo>
                      <a:cubicBezTo>
                        <a:pt x="649" y="482"/>
                        <a:pt x="523" y="754"/>
                        <a:pt x="796" y="1172"/>
                      </a:cubicBezTo>
                      <a:cubicBezTo>
                        <a:pt x="879" y="1319"/>
                        <a:pt x="942" y="1445"/>
                        <a:pt x="796" y="1549"/>
                      </a:cubicBezTo>
                      <a:cubicBezTo>
                        <a:pt x="670" y="1696"/>
                        <a:pt x="503" y="1737"/>
                        <a:pt x="335" y="1696"/>
                      </a:cubicBezTo>
                      <a:cubicBezTo>
                        <a:pt x="189" y="1654"/>
                        <a:pt x="63" y="1507"/>
                        <a:pt x="126" y="1361"/>
                      </a:cubicBezTo>
                      <a:cubicBezTo>
                        <a:pt x="293" y="1005"/>
                        <a:pt x="0" y="691"/>
                        <a:pt x="63" y="356"/>
                      </a:cubicBezTo>
                      <a:cubicBezTo>
                        <a:pt x="231" y="356"/>
                        <a:pt x="377" y="294"/>
                        <a:pt x="419" y="105"/>
                      </a:cubicBezTo>
                      <a:cubicBezTo>
                        <a:pt x="649" y="1"/>
                        <a:pt x="879" y="126"/>
                        <a:pt x="1109" y="147"/>
                      </a:cubicBezTo>
                      <a:cubicBezTo>
                        <a:pt x="1130" y="210"/>
                        <a:pt x="1130" y="294"/>
                        <a:pt x="1130" y="356"/>
                      </a:cubicBezTo>
                      <a:close/>
                    </a:path>
                  </a:pathLst>
                </a:custGeom>
                <a:solidFill>
                  <a:srgbClr val="FF7884">
                    <a:alpha val="33480"/>
                  </a:srgbClr>
                </a:solid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585"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65" name="Google Shape;7265;p43"/>
                <p:cNvSpPr/>
                <p:nvPr/>
              </p:nvSpPr>
              <p:spPr>
                <a:xfrm>
                  <a:off x="4920300" y="4077275"/>
                  <a:ext cx="30900" cy="34025"/>
                </a:xfrm>
                <a:custGeom>
                  <a:avLst/>
                  <a:gdLst/>
                  <a:ahLst/>
                  <a:cxnLst/>
                  <a:rect l="l" t="t" r="r" b="b"/>
                  <a:pathLst>
                    <a:path w="1236" h="1361" extrusionOk="0">
                      <a:moveTo>
                        <a:pt x="880" y="0"/>
                      </a:moveTo>
                      <a:cubicBezTo>
                        <a:pt x="942" y="126"/>
                        <a:pt x="1089" y="209"/>
                        <a:pt x="1235" y="188"/>
                      </a:cubicBezTo>
                      <a:cubicBezTo>
                        <a:pt x="1089" y="607"/>
                        <a:pt x="524" y="774"/>
                        <a:pt x="608" y="1360"/>
                      </a:cubicBezTo>
                      <a:cubicBezTo>
                        <a:pt x="378" y="963"/>
                        <a:pt x="315" y="523"/>
                        <a:pt x="1" y="188"/>
                      </a:cubicBezTo>
                      <a:lnTo>
                        <a:pt x="168" y="42"/>
                      </a:lnTo>
                      <a:close/>
                    </a:path>
                  </a:pathLst>
                </a:custGeom>
                <a:solidFill>
                  <a:srgbClr val="FF7884">
                    <a:alpha val="33480"/>
                  </a:srgbClr>
                </a:solid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585"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66" name="Google Shape;7266;p43"/>
                <p:cNvSpPr/>
                <p:nvPr/>
              </p:nvSpPr>
              <p:spPr>
                <a:xfrm>
                  <a:off x="4068725" y="4198100"/>
                  <a:ext cx="40300" cy="14150"/>
                </a:xfrm>
                <a:custGeom>
                  <a:avLst/>
                  <a:gdLst/>
                  <a:ahLst/>
                  <a:cxnLst/>
                  <a:rect l="l" t="t" r="r" b="b"/>
                  <a:pathLst>
                    <a:path w="1612" h="566" extrusionOk="0">
                      <a:moveTo>
                        <a:pt x="0" y="356"/>
                      </a:moveTo>
                      <a:cubicBezTo>
                        <a:pt x="502" y="1"/>
                        <a:pt x="1172" y="63"/>
                        <a:pt x="1611" y="482"/>
                      </a:cubicBezTo>
                      <a:cubicBezTo>
                        <a:pt x="1067" y="565"/>
                        <a:pt x="523" y="524"/>
                        <a:pt x="0" y="356"/>
                      </a:cubicBezTo>
                      <a:close/>
                    </a:path>
                  </a:pathLst>
                </a:custGeom>
                <a:solidFill>
                  <a:srgbClr val="FF7884">
                    <a:alpha val="33480"/>
                  </a:srgbClr>
                </a:solid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585"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67" name="Google Shape;7267;p43"/>
                <p:cNvSpPr/>
                <p:nvPr/>
              </p:nvSpPr>
              <p:spPr>
                <a:xfrm>
                  <a:off x="4304100" y="4198625"/>
                  <a:ext cx="22000" cy="16750"/>
                </a:xfrm>
                <a:custGeom>
                  <a:avLst/>
                  <a:gdLst/>
                  <a:ahLst/>
                  <a:cxnLst/>
                  <a:rect l="l" t="t" r="r" b="b"/>
                  <a:pathLst>
                    <a:path w="880" h="670" extrusionOk="0">
                      <a:moveTo>
                        <a:pt x="1" y="440"/>
                      </a:moveTo>
                      <a:cubicBezTo>
                        <a:pt x="357" y="21"/>
                        <a:pt x="524" y="0"/>
                        <a:pt x="880" y="440"/>
                      </a:cubicBezTo>
                      <a:cubicBezTo>
                        <a:pt x="587" y="670"/>
                        <a:pt x="294" y="503"/>
                        <a:pt x="1" y="440"/>
                      </a:cubicBezTo>
                      <a:close/>
                    </a:path>
                  </a:pathLst>
                </a:custGeom>
                <a:solidFill>
                  <a:srgbClr val="FF7884">
                    <a:alpha val="33480"/>
                  </a:srgbClr>
                </a:solid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585"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68" name="Google Shape;7268;p43"/>
                <p:cNvSpPr/>
                <p:nvPr/>
              </p:nvSpPr>
              <p:spPr>
                <a:xfrm>
                  <a:off x="4197925" y="4194450"/>
                  <a:ext cx="22000" cy="12050"/>
                </a:xfrm>
                <a:custGeom>
                  <a:avLst/>
                  <a:gdLst/>
                  <a:ahLst/>
                  <a:cxnLst/>
                  <a:rect l="l" t="t" r="r" b="b"/>
                  <a:pathLst>
                    <a:path w="880" h="482" extrusionOk="0">
                      <a:moveTo>
                        <a:pt x="0" y="377"/>
                      </a:moveTo>
                      <a:cubicBezTo>
                        <a:pt x="398" y="0"/>
                        <a:pt x="565" y="21"/>
                        <a:pt x="879" y="439"/>
                      </a:cubicBezTo>
                      <a:cubicBezTo>
                        <a:pt x="586" y="481"/>
                        <a:pt x="272" y="460"/>
                        <a:pt x="0" y="377"/>
                      </a:cubicBezTo>
                      <a:close/>
                    </a:path>
                  </a:pathLst>
                </a:custGeom>
                <a:solidFill>
                  <a:srgbClr val="FF7884">
                    <a:alpha val="33480"/>
                  </a:srgbClr>
                </a:solid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585"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69" name="Google Shape;7269;p43"/>
                <p:cNvSpPr/>
                <p:nvPr/>
              </p:nvSpPr>
              <p:spPr>
                <a:xfrm>
                  <a:off x="4126775" y="4200200"/>
                  <a:ext cx="13100" cy="10475"/>
                </a:xfrm>
                <a:custGeom>
                  <a:avLst/>
                  <a:gdLst/>
                  <a:ahLst/>
                  <a:cxnLst/>
                  <a:rect l="l" t="t" r="r" b="b"/>
                  <a:pathLst>
                    <a:path w="524" h="419" extrusionOk="0">
                      <a:moveTo>
                        <a:pt x="1" y="314"/>
                      </a:moveTo>
                      <a:cubicBezTo>
                        <a:pt x="126" y="0"/>
                        <a:pt x="315" y="0"/>
                        <a:pt x="524" y="209"/>
                      </a:cubicBezTo>
                      <a:cubicBezTo>
                        <a:pt x="398" y="377"/>
                        <a:pt x="168" y="419"/>
                        <a:pt x="1" y="314"/>
                      </a:cubicBezTo>
                      <a:close/>
                    </a:path>
                  </a:pathLst>
                </a:custGeom>
                <a:solidFill>
                  <a:srgbClr val="FF7884">
                    <a:alpha val="33480"/>
                  </a:srgbClr>
                </a:solid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585"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70" name="Google Shape;7270;p43"/>
                <p:cNvSpPr/>
                <p:nvPr/>
              </p:nvSpPr>
              <p:spPr>
                <a:xfrm>
                  <a:off x="4277425" y="4200200"/>
                  <a:ext cx="13100" cy="9950"/>
                </a:xfrm>
                <a:custGeom>
                  <a:avLst/>
                  <a:gdLst/>
                  <a:ahLst/>
                  <a:cxnLst/>
                  <a:rect l="l" t="t" r="r" b="b"/>
                  <a:pathLst>
                    <a:path w="524" h="398" extrusionOk="0">
                      <a:moveTo>
                        <a:pt x="1" y="251"/>
                      </a:moveTo>
                      <a:cubicBezTo>
                        <a:pt x="231" y="0"/>
                        <a:pt x="398" y="0"/>
                        <a:pt x="524" y="335"/>
                      </a:cubicBezTo>
                      <a:cubicBezTo>
                        <a:pt x="356" y="398"/>
                        <a:pt x="147" y="377"/>
                        <a:pt x="1" y="251"/>
                      </a:cubicBezTo>
                      <a:close/>
                    </a:path>
                  </a:pathLst>
                </a:custGeom>
                <a:solidFill>
                  <a:srgbClr val="FF7884">
                    <a:alpha val="33480"/>
                  </a:srgbClr>
                </a:solid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585"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71" name="Google Shape;7271;p43"/>
                <p:cNvSpPr/>
                <p:nvPr/>
              </p:nvSpPr>
              <p:spPr>
                <a:xfrm>
                  <a:off x="4459475" y="4212750"/>
                  <a:ext cx="13100" cy="11000"/>
                </a:xfrm>
                <a:custGeom>
                  <a:avLst/>
                  <a:gdLst/>
                  <a:ahLst/>
                  <a:cxnLst/>
                  <a:rect l="l" t="t" r="r" b="b"/>
                  <a:pathLst>
                    <a:path w="524" h="440" extrusionOk="0">
                      <a:moveTo>
                        <a:pt x="0" y="398"/>
                      </a:moveTo>
                      <a:cubicBezTo>
                        <a:pt x="209" y="0"/>
                        <a:pt x="272" y="0"/>
                        <a:pt x="523" y="377"/>
                      </a:cubicBezTo>
                      <a:cubicBezTo>
                        <a:pt x="335" y="440"/>
                        <a:pt x="168" y="440"/>
                        <a:pt x="0" y="398"/>
                      </a:cubicBezTo>
                      <a:close/>
                    </a:path>
                  </a:pathLst>
                </a:custGeom>
                <a:solidFill>
                  <a:srgbClr val="FF7884">
                    <a:alpha val="33480"/>
                  </a:srgbClr>
                </a:solid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585"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72" name="Google Shape;7272;p43"/>
                <p:cNvSpPr/>
                <p:nvPr/>
              </p:nvSpPr>
              <p:spPr>
                <a:xfrm>
                  <a:off x="5762475" y="4100800"/>
                  <a:ext cx="8925" cy="9450"/>
                </a:xfrm>
                <a:custGeom>
                  <a:avLst/>
                  <a:gdLst/>
                  <a:ahLst/>
                  <a:cxnLst/>
                  <a:rect l="l" t="t" r="r" b="b"/>
                  <a:pathLst>
                    <a:path w="357" h="378" extrusionOk="0">
                      <a:moveTo>
                        <a:pt x="357" y="168"/>
                      </a:moveTo>
                      <a:cubicBezTo>
                        <a:pt x="189" y="377"/>
                        <a:pt x="85" y="273"/>
                        <a:pt x="1" y="63"/>
                      </a:cubicBezTo>
                      <a:cubicBezTo>
                        <a:pt x="126" y="1"/>
                        <a:pt x="294" y="43"/>
                        <a:pt x="357" y="168"/>
                      </a:cubicBezTo>
                      <a:close/>
                    </a:path>
                  </a:pathLst>
                </a:custGeom>
                <a:solidFill>
                  <a:srgbClr val="FF7884">
                    <a:alpha val="33480"/>
                  </a:srgbClr>
                </a:solid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585"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73" name="Google Shape;7273;p43"/>
                <p:cNvSpPr/>
                <p:nvPr/>
              </p:nvSpPr>
              <p:spPr>
                <a:xfrm>
                  <a:off x="5802775" y="4104475"/>
                  <a:ext cx="8900" cy="10475"/>
                </a:xfrm>
                <a:custGeom>
                  <a:avLst/>
                  <a:gdLst/>
                  <a:ahLst/>
                  <a:cxnLst/>
                  <a:rect l="l" t="t" r="r" b="b"/>
                  <a:pathLst>
                    <a:path w="356" h="419" extrusionOk="0">
                      <a:moveTo>
                        <a:pt x="356" y="147"/>
                      </a:moveTo>
                      <a:cubicBezTo>
                        <a:pt x="167" y="419"/>
                        <a:pt x="63" y="293"/>
                        <a:pt x="0" y="42"/>
                      </a:cubicBezTo>
                      <a:cubicBezTo>
                        <a:pt x="126" y="0"/>
                        <a:pt x="272" y="42"/>
                        <a:pt x="356" y="147"/>
                      </a:cubicBezTo>
                      <a:close/>
                    </a:path>
                  </a:pathLst>
                </a:custGeom>
                <a:solidFill>
                  <a:srgbClr val="FF7884">
                    <a:alpha val="33480"/>
                  </a:srgbClr>
                </a:solid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585"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74" name="Google Shape;7274;p43"/>
                <p:cNvSpPr/>
                <p:nvPr/>
              </p:nvSpPr>
              <p:spPr>
                <a:xfrm>
                  <a:off x="4636800" y="4220600"/>
                  <a:ext cx="8900" cy="6825"/>
                </a:xfrm>
                <a:custGeom>
                  <a:avLst/>
                  <a:gdLst/>
                  <a:ahLst/>
                  <a:cxnLst/>
                  <a:rect l="l" t="t" r="r" b="b"/>
                  <a:pathLst>
                    <a:path w="356" h="273" extrusionOk="0">
                      <a:moveTo>
                        <a:pt x="0" y="230"/>
                      </a:moveTo>
                      <a:cubicBezTo>
                        <a:pt x="21" y="126"/>
                        <a:pt x="63" y="0"/>
                        <a:pt x="189" y="21"/>
                      </a:cubicBezTo>
                      <a:cubicBezTo>
                        <a:pt x="251" y="21"/>
                        <a:pt x="293" y="147"/>
                        <a:pt x="356" y="209"/>
                      </a:cubicBezTo>
                      <a:cubicBezTo>
                        <a:pt x="230" y="272"/>
                        <a:pt x="105" y="272"/>
                        <a:pt x="0" y="230"/>
                      </a:cubicBezTo>
                      <a:close/>
                    </a:path>
                  </a:pathLst>
                </a:custGeom>
                <a:solidFill>
                  <a:srgbClr val="FF7884">
                    <a:alpha val="33480"/>
                  </a:srgbClr>
                </a:solid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585"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75" name="Google Shape;7275;p43"/>
                <p:cNvSpPr/>
                <p:nvPr/>
              </p:nvSpPr>
              <p:spPr>
                <a:xfrm>
                  <a:off x="4237675" y="4200725"/>
                  <a:ext cx="13100" cy="5775"/>
                </a:xfrm>
                <a:custGeom>
                  <a:avLst/>
                  <a:gdLst/>
                  <a:ahLst/>
                  <a:cxnLst/>
                  <a:rect l="l" t="t" r="r" b="b"/>
                  <a:pathLst>
                    <a:path w="524" h="231" extrusionOk="0">
                      <a:moveTo>
                        <a:pt x="1" y="188"/>
                      </a:moveTo>
                      <a:cubicBezTo>
                        <a:pt x="126" y="0"/>
                        <a:pt x="398" y="0"/>
                        <a:pt x="524" y="188"/>
                      </a:cubicBezTo>
                      <a:cubicBezTo>
                        <a:pt x="356" y="230"/>
                        <a:pt x="168" y="230"/>
                        <a:pt x="1" y="188"/>
                      </a:cubicBezTo>
                      <a:close/>
                    </a:path>
                  </a:pathLst>
                </a:custGeom>
                <a:solidFill>
                  <a:srgbClr val="FF7884">
                    <a:alpha val="33480"/>
                  </a:srgbClr>
                </a:solid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585"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76" name="Google Shape;7276;p43"/>
                <p:cNvSpPr/>
                <p:nvPr/>
              </p:nvSpPr>
              <p:spPr>
                <a:xfrm>
                  <a:off x="4960075" y="4079350"/>
                  <a:ext cx="66975" cy="27225"/>
                </a:xfrm>
                <a:custGeom>
                  <a:avLst/>
                  <a:gdLst/>
                  <a:ahLst/>
                  <a:cxnLst/>
                  <a:rect l="l" t="t" r="r" b="b"/>
                  <a:pathLst>
                    <a:path w="2679" h="1089" extrusionOk="0">
                      <a:moveTo>
                        <a:pt x="0" y="105"/>
                      </a:moveTo>
                      <a:cubicBezTo>
                        <a:pt x="147" y="85"/>
                        <a:pt x="314" y="1"/>
                        <a:pt x="439" y="43"/>
                      </a:cubicBezTo>
                      <a:cubicBezTo>
                        <a:pt x="1172" y="273"/>
                        <a:pt x="1946" y="85"/>
                        <a:pt x="2678" y="294"/>
                      </a:cubicBezTo>
                      <a:cubicBezTo>
                        <a:pt x="2239" y="775"/>
                        <a:pt x="1632" y="1068"/>
                        <a:pt x="983" y="1089"/>
                      </a:cubicBezTo>
                      <a:cubicBezTo>
                        <a:pt x="921" y="1089"/>
                        <a:pt x="879" y="1089"/>
                        <a:pt x="816" y="1089"/>
                      </a:cubicBezTo>
                      <a:cubicBezTo>
                        <a:pt x="774" y="566"/>
                        <a:pt x="42" y="629"/>
                        <a:pt x="0" y="105"/>
                      </a:cubicBezTo>
                      <a:close/>
                    </a:path>
                  </a:pathLst>
                </a:custGeom>
                <a:solidFill>
                  <a:srgbClr val="FF7884">
                    <a:alpha val="33480"/>
                  </a:srgbClr>
                </a:solid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585"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77" name="Google Shape;7277;p43"/>
                <p:cNvSpPr/>
                <p:nvPr/>
              </p:nvSpPr>
              <p:spPr>
                <a:xfrm>
                  <a:off x="4871150" y="4086675"/>
                  <a:ext cx="20425" cy="25150"/>
                </a:xfrm>
                <a:custGeom>
                  <a:avLst/>
                  <a:gdLst/>
                  <a:ahLst/>
                  <a:cxnLst/>
                  <a:rect l="l" t="t" r="r" b="b"/>
                  <a:pathLst>
                    <a:path w="817" h="1006" extrusionOk="0">
                      <a:moveTo>
                        <a:pt x="377" y="1"/>
                      </a:moveTo>
                      <a:lnTo>
                        <a:pt x="544" y="1"/>
                      </a:lnTo>
                      <a:cubicBezTo>
                        <a:pt x="460" y="315"/>
                        <a:pt x="753" y="482"/>
                        <a:pt x="816" y="754"/>
                      </a:cubicBezTo>
                      <a:cubicBezTo>
                        <a:pt x="523" y="1005"/>
                        <a:pt x="272" y="670"/>
                        <a:pt x="0" y="712"/>
                      </a:cubicBezTo>
                      <a:cubicBezTo>
                        <a:pt x="0" y="398"/>
                        <a:pt x="42" y="126"/>
                        <a:pt x="377" y="1"/>
                      </a:cubicBezTo>
                      <a:close/>
                    </a:path>
                  </a:pathLst>
                </a:custGeom>
                <a:solidFill>
                  <a:srgbClr val="FF7884">
                    <a:alpha val="33480"/>
                  </a:srgbClr>
                </a:solid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585"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78" name="Google Shape;7278;p43"/>
                <p:cNvSpPr/>
                <p:nvPr/>
              </p:nvSpPr>
              <p:spPr>
                <a:xfrm>
                  <a:off x="4951175" y="4130100"/>
                  <a:ext cx="16750" cy="14150"/>
                </a:xfrm>
                <a:custGeom>
                  <a:avLst/>
                  <a:gdLst/>
                  <a:ahLst/>
                  <a:cxnLst/>
                  <a:rect l="l" t="t" r="r" b="b"/>
                  <a:pathLst>
                    <a:path w="670" h="566" extrusionOk="0">
                      <a:moveTo>
                        <a:pt x="649" y="398"/>
                      </a:moveTo>
                      <a:cubicBezTo>
                        <a:pt x="544" y="565"/>
                        <a:pt x="398" y="565"/>
                        <a:pt x="251" y="544"/>
                      </a:cubicBezTo>
                      <a:cubicBezTo>
                        <a:pt x="105" y="524"/>
                        <a:pt x="0" y="356"/>
                        <a:pt x="63" y="210"/>
                      </a:cubicBezTo>
                      <a:cubicBezTo>
                        <a:pt x="105" y="63"/>
                        <a:pt x="293" y="0"/>
                        <a:pt x="419" y="84"/>
                      </a:cubicBezTo>
                      <a:cubicBezTo>
                        <a:pt x="565" y="147"/>
                        <a:pt x="670" y="231"/>
                        <a:pt x="649" y="398"/>
                      </a:cubicBezTo>
                      <a:close/>
                    </a:path>
                  </a:pathLst>
                </a:custGeom>
                <a:solidFill>
                  <a:srgbClr val="FF7884">
                    <a:alpha val="33480"/>
                  </a:srgbClr>
                </a:solid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585"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79" name="Google Shape;7279;p43"/>
                <p:cNvSpPr/>
                <p:nvPr/>
              </p:nvSpPr>
              <p:spPr>
                <a:xfrm>
                  <a:off x="5042200" y="4141075"/>
                  <a:ext cx="5250" cy="5775"/>
                </a:xfrm>
                <a:custGeom>
                  <a:avLst/>
                  <a:gdLst/>
                  <a:ahLst/>
                  <a:cxnLst/>
                  <a:rect l="l" t="t" r="r" b="b"/>
                  <a:pathLst>
                    <a:path w="210" h="231" extrusionOk="0">
                      <a:moveTo>
                        <a:pt x="209" y="85"/>
                      </a:moveTo>
                      <a:cubicBezTo>
                        <a:pt x="188" y="126"/>
                        <a:pt x="167" y="210"/>
                        <a:pt x="126" y="210"/>
                      </a:cubicBezTo>
                      <a:cubicBezTo>
                        <a:pt x="105" y="231"/>
                        <a:pt x="42" y="189"/>
                        <a:pt x="0" y="168"/>
                      </a:cubicBezTo>
                      <a:cubicBezTo>
                        <a:pt x="21" y="105"/>
                        <a:pt x="21" y="22"/>
                        <a:pt x="63" y="22"/>
                      </a:cubicBezTo>
                      <a:cubicBezTo>
                        <a:pt x="105" y="1"/>
                        <a:pt x="147" y="43"/>
                        <a:pt x="209" y="85"/>
                      </a:cubicBezTo>
                      <a:close/>
                    </a:path>
                  </a:pathLst>
                </a:custGeom>
                <a:solidFill>
                  <a:srgbClr val="FF7884">
                    <a:alpha val="33480"/>
                  </a:srgbClr>
                </a:solid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585"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80" name="Google Shape;7280;p43"/>
                <p:cNvSpPr/>
                <p:nvPr/>
              </p:nvSpPr>
              <p:spPr>
                <a:xfrm>
                  <a:off x="4860150" y="4186075"/>
                  <a:ext cx="5250" cy="5250"/>
                </a:xfrm>
                <a:custGeom>
                  <a:avLst/>
                  <a:gdLst/>
                  <a:ahLst/>
                  <a:cxnLst/>
                  <a:rect l="l" t="t" r="r" b="b"/>
                  <a:pathLst>
                    <a:path w="210" h="210" extrusionOk="0">
                      <a:moveTo>
                        <a:pt x="63" y="0"/>
                      </a:moveTo>
                      <a:lnTo>
                        <a:pt x="210" y="63"/>
                      </a:lnTo>
                      <a:cubicBezTo>
                        <a:pt x="189" y="105"/>
                        <a:pt x="168" y="189"/>
                        <a:pt x="126" y="189"/>
                      </a:cubicBezTo>
                      <a:cubicBezTo>
                        <a:pt x="105" y="210"/>
                        <a:pt x="43" y="168"/>
                        <a:pt x="1" y="147"/>
                      </a:cubicBezTo>
                      <a:cubicBezTo>
                        <a:pt x="22" y="84"/>
                        <a:pt x="22" y="42"/>
                        <a:pt x="63" y="0"/>
                      </a:cubicBezTo>
                      <a:close/>
                    </a:path>
                  </a:pathLst>
                </a:custGeom>
                <a:solidFill>
                  <a:srgbClr val="FF7884">
                    <a:alpha val="33480"/>
                  </a:srgbClr>
                </a:solid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585"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81" name="Google Shape;7281;p43"/>
                <p:cNvSpPr/>
                <p:nvPr/>
              </p:nvSpPr>
              <p:spPr>
                <a:xfrm>
                  <a:off x="4869575" y="4104475"/>
                  <a:ext cx="2100" cy="1575"/>
                </a:xfrm>
                <a:custGeom>
                  <a:avLst/>
                  <a:gdLst/>
                  <a:ahLst/>
                  <a:cxnLst/>
                  <a:rect l="l" t="t" r="r" b="b"/>
                  <a:pathLst>
                    <a:path w="84" h="63" extrusionOk="0">
                      <a:moveTo>
                        <a:pt x="84" y="0"/>
                      </a:moveTo>
                      <a:lnTo>
                        <a:pt x="42" y="63"/>
                      </a:lnTo>
                      <a:lnTo>
                        <a:pt x="0" y="21"/>
                      </a:lnTo>
                      <a:close/>
                    </a:path>
                  </a:pathLst>
                </a:custGeom>
                <a:solidFill>
                  <a:srgbClr val="FF7884">
                    <a:alpha val="33480"/>
                  </a:srgbClr>
                </a:solid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585"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82" name="Google Shape;7282;p43"/>
                <p:cNvSpPr/>
                <p:nvPr/>
              </p:nvSpPr>
              <p:spPr>
                <a:xfrm>
                  <a:off x="5084025" y="4095575"/>
                  <a:ext cx="31425" cy="38725"/>
                </a:xfrm>
                <a:custGeom>
                  <a:avLst/>
                  <a:gdLst/>
                  <a:ahLst/>
                  <a:cxnLst/>
                  <a:rect l="l" t="t" r="r" b="b"/>
                  <a:pathLst>
                    <a:path w="1257" h="1549" extrusionOk="0">
                      <a:moveTo>
                        <a:pt x="1256" y="586"/>
                      </a:moveTo>
                      <a:cubicBezTo>
                        <a:pt x="1215" y="984"/>
                        <a:pt x="733" y="1151"/>
                        <a:pt x="545" y="1528"/>
                      </a:cubicBezTo>
                      <a:cubicBezTo>
                        <a:pt x="461" y="1549"/>
                        <a:pt x="378" y="1528"/>
                        <a:pt x="315" y="1486"/>
                      </a:cubicBezTo>
                      <a:cubicBezTo>
                        <a:pt x="147" y="1256"/>
                        <a:pt x="1" y="858"/>
                        <a:pt x="106" y="712"/>
                      </a:cubicBezTo>
                      <a:cubicBezTo>
                        <a:pt x="294" y="440"/>
                        <a:pt x="482" y="84"/>
                        <a:pt x="838" y="42"/>
                      </a:cubicBezTo>
                      <a:cubicBezTo>
                        <a:pt x="1110" y="0"/>
                        <a:pt x="1235" y="252"/>
                        <a:pt x="1256" y="586"/>
                      </a:cubicBezTo>
                      <a:close/>
                    </a:path>
                  </a:pathLst>
                </a:custGeom>
                <a:solidFill>
                  <a:srgbClr val="FF7884">
                    <a:alpha val="33480"/>
                  </a:srgbClr>
                </a:solid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585"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83" name="Google Shape;7283;p43"/>
                <p:cNvSpPr/>
                <p:nvPr/>
              </p:nvSpPr>
              <p:spPr>
                <a:xfrm>
                  <a:off x="5794925" y="4131675"/>
                  <a:ext cx="34025" cy="31400"/>
                </a:xfrm>
                <a:custGeom>
                  <a:avLst/>
                  <a:gdLst/>
                  <a:ahLst/>
                  <a:cxnLst/>
                  <a:rect l="l" t="t" r="r" b="b"/>
                  <a:pathLst>
                    <a:path w="1361" h="1256" extrusionOk="0">
                      <a:moveTo>
                        <a:pt x="209" y="0"/>
                      </a:moveTo>
                      <a:cubicBezTo>
                        <a:pt x="314" y="0"/>
                        <a:pt x="419" y="21"/>
                        <a:pt x="419" y="126"/>
                      </a:cubicBezTo>
                      <a:cubicBezTo>
                        <a:pt x="419" y="419"/>
                        <a:pt x="502" y="565"/>
                        <a:pt x="816" y="419"/>
                      </a:cubicBezTo>
                      <a:cubicBezTo>
                        <a:pt x="1151" y="272"/>
                        <a:pt x="1256" y="544"/>
                        <a:pt x="1297" y="774"/>
                      </a:cubicBezTo>
                      <a:cubicBezTo>
                        <a:pt x="1360" y="1046"/>
                        <a:pt x="1088" y="1088"/>
                        <a:pt x="921" y="1151"/>
                      </a:cubicBezTo>
                      <a:cubicBezTo>
                        <a:pt x="649" y="1256"/>
                        <a:pt x="356" y="1130"/>
                        <a:pt x="230" y="900"/>
                      </a:cubicBezTo>
                      <a:cubicBezTo>
                        <a:pt x="63" y="649"/>
                        <a:pt x="0" y="356"/>
                        <a:pt x="63" y="63"/>
                      </a:cubicBezTo>
                      <a:cubicBezTo>
                        <a:pt x="84" y="42"/>
                        <a:pt x="168" y="21"/>
                        <a:pt x="209" y="0"/>
                      </a:cubicBezTo>
                      <a:close/>
                    </a:path>
                  </a:pathLst>
                </a:custGeom>
                <a:solidFill>
                  <a:srgbClr val="FF7884">
                    <a:alpha val="33480"/>
                  </a:srgbClr>
                </a:solid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585"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84" name="Google Shape;7284;p43"/>
                <p:cNvSpPr/>
                <p:nvPr/>
              </p:nvSpPr>
              <p:spPr>
                <a:xfrm>
                  <a:off x="5046900" y="4113350"/>
                  <a:ext cx="15200" cy="13625"/>
                </a:xfrm>
                <a:custGeom>
                  <a:avLst/>
                  <a:gdLst/>
                  <a:ahLst/>
                  <a:cxnLst/>
                  <a:rect l="l" t="t" r="r" b="b"/>
                  <a:pathLst>
                    <a:path w="608" h="545" extrusionOk="0">
                      <a:moveTo>
                        <a:pt x="398" y="22"/>
                      </a:moveTo>
                      <a:cubicBezTo>
                        <a:pt x="523" y="43"/>
                        <a:pt x="607" y="168"/>
                        <a:pt x="565" y="294"/>
                      </a:cubicBezTo>
                      <a:cubicBezTo>
                        <a:pt x="544" y="524"/>
                        <a:pt x="335" y="524"/>
                        <a:pt x="168" y="524"/>
                      </a:cubicBezTo>
                      <a:cubicBezTo>
                        <a:pt x="0" y="545"/>
                        <a:pt x="84" y="398"/>
                        <a:pt x="84" y="357"/>
                      </a:cubicBezTo>
                      <a:cubicBezTo>
                        <a:pt x="105" y="106"/>
                        <a:pt x="210" y="1"/>
                        <a:pt x="398" y="22"/>
                      </a:cubicBezTo>
                      <a:close/>
                    </a:path>
                  </a:pathLst>
                </a:custGeom>
                <a:solidFill>
                  <a:srgbClr val="FF7884">
                    <a:alpha val="33480"/>
                  </a:srgbClr>
                </a:solid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585"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85" name="Google Shape;7285;p43"/>
                <p:cNvSpPr/>
                <p:nvPr/>
              </p:nvSpPr>
              <p:spPr>
                <a:xfrm>
                  <a:off x="5746800" y="4141600"/>
                  <a:ext cx="5775" cy="5250"/>
                </a:xfrm>
                <a:custGeom>
                  <a:avLst/>
                  <a:gdLst/>
                  <a:ahLst/>
                  <a:cxnLst/>
                  <a:rect l="l" t="t" r="r" b="b"/>
                  <a:pathLst>
                    <a:path w="231" h="210" extrusionOk="0">
                      <a:moveTo>
                        <a:pt x="147" y="210"/>
                      </a:moveTo>
                      <a:cubicBezTo>
                        <a:pt x="105" y="189"/>
                        <a:pt x="21" y="189"/>
                        <a:pt x="21" y="147"/>
                      </a:cubicBezTo>
                      <a:cubicBezTo>
                        <a:pt x="0" y="105"/>
                        <a:pt x="42" y="43"/>
                        <a:pt x="63" y="1"/>
                      </a:cubicBezTo>
                      <a:cubicBezTo>
                        <a:pt x="126" y="22"/>
                        <a:pt x="189" y="43"/>
                        <a:pt x="209" y="64"/>
                      </a:cubicBezTo>
                      <a:cubicBezTo>
                        <a:pt x="230" y="105"/>
                        <a:pt x="168" y="168"/>
                        <a:pt x="147" y="210"/>
                      </a:cubicBezTo>
                      <a:close/>
                    </a:path>
                  </a:pathLst>
                </a:custGeom>
                <a:solidFill>
                  <a:srgbClr val="FF7884">
                    <a:alpha val="33480"/>
                  </a:srgbClr>
                </a:solid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585"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86" name="Google Shape;7286;p43"/>
                <p:cNvSpPr/>
                <p:nvPr/>
              </p:nvSpPr>
              <p:spPr>
                <a:xfrm>
                  <a:off x="4935475" y="4194950"/>
                  <a:ext cx="5250" cy="5275"/>
                </a:xfrm>
                <a:custGeom>
                  <a:avLst/>
                  <a:gdLst/>
                  <a:ahLst/>
                  <a:cxnLst/>
                  <a:rect l="l" t="t" r="r" b="b"/>
                  <a:pathLst>
                    <a:path w="210" h="211" extrusionOk="0">
                      <a:moveTo>
                        <a:pt x="1" y="147"/>
                      </a:moveTo>
                      <a:cubicBezTo>
                        <a:pt x="22" y="85"/>
                        <a:pt x="22" y="22"/>
                        <a:pt x="63" y="1"/>
                      </a:cubicBezTo>
                      <a:cubicBezTo>
                        <a:pt x="105" y="1"/>
                        <a:pt x="168" y="43"/>
                        <a:pt x="210" y="64"/>
                      </a:cubicBezTo>
                      <a:cubicBezTo>
                        <a:pt x="189" y="106"/>
                        <a:pt x="168" y="189"/>
                        <a:pt x="147" y="210"/>
                      </a:cubicBezTo>
                      <a:cubicBezTo>
                        <a:pt x="105" y="210"/>
                        <a:pt x="43" y="168"/>
                        <a:pt x="1" y="147"/>
                      </a:cubicBezTo>
                      <a:close/>
                    </a:path>
                  </a:pathLst>
                </a:custGeom>
                <a:solidFill>
                  <a:srgbClr val="FF7884">
                    <a:alpha val="33480"/>
                  </a:srgbClr>
                </a:solid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585"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87" name="Google Shape;7287;p43"/>
                <p:cNvSpPr/>
                <p:nvPr/>
              </p:nvSpPr>
              <p:spPr>
                <a:xfrm>
                  <a:off x="5099200" y="4158875"/>
                  <a:ext cx="5775" cy="5250"/>
                </a:xfrm>
                <a:custGeom>
                  <a:avLst/>
                  <a:gdLst/>
                  <a:ahLst/>
                  <a:cxnLst/>
                  <a:rect l="l" t="t" r="r" b="b"/>
                  <a:pathLst>
                    <a:path w="231" h="210" extrusionOk="0">
                      <a:moveTo>
                        <a:pt x="231" y="63"/>
                      </a:moveTo>
                      <a:lnTo>
                        <a:pt x="168" y="209"/>
                      </a:lnTo>
                      <a:cubicBezTo>
                        <a:pt x="105" y="189"/>
                        <a:pt x="43" y="168"/>
                        <a:pt x="22" y="147"/>
                      </a:cubicBezTo>
                      <a:cubicBezTo>
                        <a:pt x="1" y="105"/>
                        <a:pt x="64" y="42"/>
                        <a:pt x="84" y="0"/>
                      </a:cubicBezTo>
                      <a:close/>
                    </a:path>
                  </a:pathLst>
                </a:custGeom>
                <a:solidFill>
                  <a:srgbClr val="FF7884">
                    <a:alpha val="33480"/>
                  </a:srgbClr>
                </a:solid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585"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88" name="Google Shape;7288;p43"/>
                <p:cNvSpPr/>
                <p:nvPr/>
              </p:nvSpPr>
              <p:spPr>
                <a:xfrm>
                  <a:off x="5764575" y="4158875"/>
                  <a:ext cx="5775" cy="5250"/>
                </a:xfrm>
                <a:custGeom>
                  <a:avLst/>
                  <a:gdLst/>
                  <a:ahLst/>
                  <a:cxnLst/>
                  <a:rect l="l" t="t" r="r" b="b"/>
                  <a:pathLst>
                    <a:path w="231" h="210" extrusionOk="0">
                      <a:moveTo>
                        <a:pt x="231" y="63"/>
                      </a:moveTo>
                      <a:cubicBezTo>
                        <a:pt x="210" y="105"/>
                        <a:pt x="189" y="189"/>
                        <a:pt x="147" y="209"/>
                      </a:cubicBezTo>
                      <a:cubicBezTo>
                        <a:pt x="126" y="209"/>
                        <a:pt x="63" y="168"/>
                        <a:pt x="1" y="147"/>
                      </a:cubicBezTo>
                      <a:cubicBezTo>
                        <a:pt x="22" y="105"/>
                        <a:pt x="42" y="21"/>
                        <a:pt x="84" y="0"/>
                      </a:cubicBezTo>
                      <a:cubicBezTo>
                        <a:pt x="105" y="0"/>
                        <a:pt x="168" y="63"/>
                        <a:pt x="231" y="63"/>
                      </a:cubicBezTo>
                      <a:close/>
                    </a:path>
                  </a:pathLst>
                </a:custGeom>
                <a:solidFill>
                  <a:srgbClr val="FF7884">
                    <a:alpha val="33480"/>
                  </a:srgbClr>
                </a:solid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585"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grpSp>
        </p:grpSp>
        <p:grpSp>
          <p:nvGrpSpPr>
            <p:cNvPr id="28" name="组合 27"/>
            <p:cNvGrpSpPr/>
            <p:nvPr/>
          </p:nvGrpSpPr>
          <p:grpSpPr>
            <a:xfrm>
              <a:off x="4390" y="1396"/>
              <a:ext cx="9805" cy="1531"/>
              <a:chOff x="4420" y="1396"/>
              <a:chExt cx="9805" cy="1531"/>
            </a:xfrm>
          </p:grpSpPr>
          <p:pic>
            <p:nvPicPr>
              <p:cNvPr id="20" name="图片 19" descr="卡通人物&#10;&#10;中度可信度描述已自动生成"/>
              <p:cNvPicPr>
                <a:picLocks noChangeAspect="1"/>
              </p:cNvPicPr>
              <p:nvPr>
                <p:custDataLst>
                  <p:tags r:id="rId1"/>
                </p:custDataLst>
              </p:nvPr>
            </p:nvPicPr>
            <p:blipFill>
              <a:blip r:embed="rId6" cstate="email"/>
              <a:stretch>
                <a:fillRect/>
              </a:stretch>
            </p:blipFill>
            <p:spPr>
              <a:xfrm rot="840000">
                <a:off x="4420" y="1396"/>
                <a:ext cx="1529" cy="1529"/>
              </a:xfrm>
              <a:prstGeom prst="rect">
                <a:avLst/>
              </a:prstGeom>
            </p:spPr>
          </p:pic>
          <p:pic>
            <p:nvPicPr>
              <p:cNvPr id="24" name="图片 23" descr="卡通人物&#10;&#10;中度可信度描述已自动生成"/>
              <p:cNvPicPr>
                <a:picLocks noChangeAspect="1"/>
              </p:cNvPicPr>
              <p:nvPr>
                <p:custDataLst>
                  <p:tags r:id="rId2"/>
                </p:custDataLst>
              </p:nvPr>
            </p:nvPicPr>
            <p:blipFill>
              <a:blip r:embed="rId6" cstate="email"/>
              <a:stretch>
                <a:fillRect/>
              </a:stretch>
            </p:blipFill>
            <p:spPr>
              <a:xfrm rot="20760000" flipH="1">
                <a:off x="12696" y="1398"/>
                <a:ext cx="1529" cy="1529"/>
              </a:xfrm>
              <a:prstGeom prst="rect">
                <a:avLst/>
              </a:prstGeom>
            </p:spPr>
          </p:pic>
        </p:grpSp>
      </p:grpSp>
      <p:grpSp>
        <p:nvGrpSpPr>
          <p:cNvPr id="33" name="组合 32"/>
          <p:cNvGrpSpPr/>
          <p:nvPr/>
        </p:nvGrpSpPr>
        <p:grpSpPr>
          <a:xfrm>
            <a:off x="883795" y="1600809"/>
            <a:ext cx="9243183" cy="6236375"/>
            <a:chOff x="1020" y="2328"/>
            <a:chExt cx="11012" cy="7804"/>
          </a:xfrm>
        </p:grpSpPr>
        <p:sp>
          <p:nvSpPr>
            <p:cNvPr id="34" name="云形 33"/>
            <p:cNvSpPr/>
            <p:nvPr/>
          </p:nvSpPr>
          <p:spPr>
            <a:xfrm>
              <a:off x="1220" y="2528"/>
              <a:ext cx="10812" cy="7604"/>
            </a:xfrm>
            <a:prstGeom prst="cloud">
              <a:avLst/>
            </a:prstGeom>
            <a:solidFill>
              <a:srgbClr val="FBE090"/>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80" b="0" i="0" u="none" strike="noStrike" kern="1200" cap="none" spc="0" normalizeH="0" baseline="0" noProof="0">
                <a:ln>
                  <a:noFill/>
                </a:ln>
                <a:solidFill>
                  <a:srgbClr val="5F7700"/>
                </a:solidFill>
                <a:effectLst/>
                <a:uLnTx/>
                <a:uFillTx/>
                <a:latin typeface="方正卡通简体"/>
                <a:cs typeface="+mn-cs"/>
              </a:endParaRPr>
            </a:p>
          </p:txBody>
        </p:sp>
        <p:sp>
          <p:nvSpPr>
            <p:cNvPr id="35" name="云形 34"/>
            <p:cNvSpPr/>
            <p:nvPr/>
          </p:nvSpPr>
          <p:spPr>
            <a:xfrm>
              <a:off x="1020" y="2328"/>
              <a:ext cx="10812" cy="7604"/>
            </a:xfrm>
            <a:prstGeom prst="cloud">
              <a:avLst/>
            </a:prstGeom>
            <a:solidFill>
              <a:schemeClr val="bg1"/>
            </a:solidFill>
            <a:ln w="25400" cmpd="sng">
              <a:solidFill>
                <a:srgbClr val="42210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80" b="0" i="0" u="none" strike="noStrike" kern="1200" cap="none" spc="0" normalizeH="0" baseline="0" noProof="0">
                <a:ln>
                  <a:noFill/>
                </a:ln>
                <a:solidFill>
                  <a:srgbClr val="5F7700"/>
                </a:solidFill>
                <a:effectLst/>
                <a:uLnTx/>
                <a:uFillTx/>
                <a:latin typeface="方正卡通简体"/>
                <a:cs typeface="+mn-cs"/>
              </a:endParaRPr>
            </a:p>
          </p:txBody>
        </p:sp>
      </p:grpSp>
      <p:pic>
        <p:nvPicPr>
          <p:cNvPr id="2" name="图片 1" descr="D:\PPT\包图网\素材\微信截图_20211013140246.png微信截图_20211013140246"/>
          <p:cNvPicPr>
            <a:picLocks noChangeAspect="1"/>
          </p:cNvPicPr>
          <p:nvPr/>
        </p:nvPicPr>
        <p:blipFill>
          <a:blip r:embed="rId7"/>
          <a:srcRect/>
          <a:stretch>
            <a:fillRect/>
          </a:stretch>
        </p:blipFill>
        <p:spPr>
          <a:xfrm>
            <a:off x="7501255" y="4175760"/>
            <a:ext cx="5287010" cy="4455160"/>
          </a:xfrm>
          <a:prstGeom prst="rect">
            <a:avLst/>
          </a:prstGeom>
        </p:spPr>
      </p:pic>
      <p:sp>
        <p:nvSpPr>
          <p:cNvPr id="3" name="Rounded Rectangle 2"/>
          <p:cNvSpPr/>
          <p:nvPr/>
        </p:nvSpPr>
        <p:spPr>
          <a:xfrm>
            <a:off x="1539082" y="1529757"/>
            <a:ext cx="8229600" cy="531554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a:buNone/>
            </a:pPr>
            <a:r>
              <a:rPr sz="3960" b="1" dirty="0">
                <a:solidFill>
                  <a:srgbClr val="1608C8"/>
                </a:solidFill>
                <a:latin typeface="Times New Roman" panose="02020603050405020304" pitchFamily="18" charset="0"/>
                <a:cs typeface="Times New Roman" panose="02020603050405020304" pitchFamily="18" charset="0"/>
              </a:rPr>
              <a:t>       </a:t>
            </a:r>
            <a:r>
              <a:rPr sz="4000" b="1" dirty="0">
                <a:solidFill>
                  <a:srgbClr val="1608C8"/>
                </a:solidFill>
                <a:latin typeface="Times New Roman" panose="02020603050405020304" pitchFamily="18" charset="0"/>
                <a:cs typeface="Times New Roman" panose="02020603050405020304" pitchFamily="18" charset="0"/>
              </a:rPr>
              <a:t>Các bạn học sinh chơi đá cầu thật vui. Trò chơi còn giúp các bạn tinh m</a:t>
            </a:r>
            <a:r>
              <a:rPr lang="en-US" sz="4000" b="1" dirty="0">
                <a:solidFill>
                  <a:srgbClr val="1608C8"/>
                </a:solidFill>
                <a:latin typeface="Times New Roman" panose="02020603050405020304" pitchFamily="18" charset="0"/>
                <a:cs typeface="Times New Roman" panose="02020603050405020304" pitchFamily="18" charset="0"/>
              </a:rPr>
              <a:t>ắ</a:t>
            </a:r>
            <a:r>
              <a:rPr sz="4000" b="1" dirty="0">
                <a:solidFill>
                  <a:srgbClr val="1608C8"/>
                </a:solidFill>
                <a:latin typeface="Times New Roman" panose="02020603050405020304" pitchFamily="18" charset="0"/>
                <a:cs typeface="Times New Roman" panose="02020603050405020304" pitchFamily="18" charset="0"/>
              </a:rPr>
              <a:t>t, dẻo chân, khỏe người. B</a:t>
            </a:r>
            <a:r>
              <a:rPr sz="4000" b="1" dirty="0">
                <a:solidFill>
                  <a:srgbClr val="1608C8"/>
                </a:solidFill>
                <a:latin typeface="Times New Roman" panose="02020603050405020304" pitchFamily="18" charset="0"/>
                <a:ea typeface="Times New Roman" panose="02020603050405020304" pitchFamily="18" charset="0"/>
              </a:rPr>
              <a:t>à</a:t>
            </a:r>
            <a:r>
              <a:rPr sz="4000" b="1" dirty="0">
                <a:solidFill>
                  <a:srgbClr val="1608C8"/>
                </a:solidFill>
                <a:latin typeface="Times New Roman" panose="02020603050405020304" pitchFamily="18" charset="0"/>
                <a:cs typeface="Times New Roman" panose="02020603050405020304" pitchFamily="18" charset="0"/>
              </a:rPr>
              <a:t>i thơ còn khuyên học sinh chăm chơi thể thao, chăm vận động trong giờ ra chơi để có sức khỏe, để vui hơn v</a:t>
            </a:r>
            <a:r>
              <a:rPr sz="4000" b="1" dirty="0">
                <a:solidFill>
                  <a:srgbClr val="1608C8"/>
                </a:solidFill>
                <a:latin typeface="Times New Roman" panose="02020603050405020304" pitchFamily="18" charset="0"/>
                <a:ea typeface="Times New Roman" panose="02020603050405020304" pitchFamily="18" charset="0"/>
              </a:rPr>
              <a:t>à</a:t>
            </a:r>
            <a:r>
              <a:rPr sz="4000" b="1" dirty="0">
                <a:solidFill>
                  <a:srgbClr val="1608C8"/>
                </a:solidFill>
                <a:latin typeface="Times New Roman" panose="02020603050405020304" pitchFamily="18" charset="0"/>
                <a:cs typeface="Times New Roman" panose="02020603050405020304" pitchFamily="18" charset="0"/>
              </a:rPr>
              <a:t> học tập tốt hơn.</a:t>
            </a:r>
            <a:endParaRPr sz="4000" b="1" dirty="0">
              <a:solidFill>
                <a:srgbClr val="1608C8"/>
              </a:solidFill>
              <a:latin typeface="Times New Roman" panose="02020603050405020304" pitchFamily="18" charset="0"/>
              <a:ea typeface="Times New Roman" panose="02020603050405020304" pitchFamily="18" charset="0"/>
            </a:endParaRPr>
          </a:p>
        </p:txBody>
      </p:sp>
      <p:pic>
        <p:nvPicPr>
          <p:cNvPr id="38" name="图片 37" descr="D:\PPT\包图网\素材\微信截图_20211013140909.png微信截图_20211013140909"/>
          <p:cNvPicPr>
            <a:picLocks noGrp="1" noChangeAspect="1"/>
          </p:cNvPicPr>
          <p:nvPr>
            <p:ph/>
          </p:nvPr>
        </p:nvPicPr>
        <p:blipFill>
          <a:blip r:embed="rId8"/>
          <a:srcRect/>
          <a:stretch>
            <a:fillRect/>
          </a:stretch>
        </p:blipFill>
        <p:spPr>
          <a:xfrm>
            <a:off x="0" y="-167640"/>
            <a:ext cx="2289810" cy="34099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p:cNvPicPr>
            <a:picLocks noChangeAspect="1"/>
          </p:cNvPicPr>
          <p:nvPr/>
        </p:nvPicPr>
        <p:blipFill>
          <a:blip r:embed="rId2"/>
          <a:stretch>
            <a:fillRect/>
          </a:stretch>
        </p:blipFill>
        <p:spPr>
          <a:xfrm>
            <a:off x="0" y="1"/>
            <a:ext cx="12069445" cy="6968550"/>
          </a:xfrm>
          <a:prstGeom prst="rect">
            <a:avLst/>
          </a:prstGeom>
          <a:noFill/>
          <a:ln w="9525">
            <a:noFill/>
          </a:ln>
        </p:spPr>
      </p:pic>
      <p:pic>
        <p:nvPicPr>
          <p:cNvPr id="6" name="Picture 4" descr="HUYEN DUY"/>
          <p:cNvPicPr>
            <a:picLocks noChangeAspect="1"/>
          </p:cNvPicPr>
          <p:nvPr/>
        </p:nvPicPr>
        <p:blipFill>
          <a:blip r:embed="rId3">
            <a:lum bright="-17999"/>
          </a:blip>
          <a:srcRect l="20572" t="45454" r="12776" b="31061"/>
          <a:stretch>
            <a:fillRect/>
          </a:stretch>
        </p:blipFill>
        <p:spPr>
          <a:xfrm>
            <a:off x="91281" y="2"/>
            <a:ext cx="11978164" cy="7132636"/>
          </a:xfrm>
          <a:prstGeom prst="rect">
            <a:avLst/>
          </a:prstGeom>
          <a:noFill/>
          <a:ln w="28575" cap="flat" cmpd="sng">
            <a:solidFill>
              <a:srgbClr val="800000"/>
            </a:solidFill>
            <a:prstDash val="solid"/>
            <a:miter/>
            <a:headEnd type="none" w="med" len="med"/>
            <a:tailEnd type="none" w="med" len="me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6" descr="D:\phuong\G.A LOP 3 THD\GADT K3\ANH DEP\hinh-nen-powerpoint-don-gian-ma-dep-1.jpg"/>
          <p:cNvPicPr>
            <a:picLocks noChangeAspect="1"/>
          </p:cNvPicPr>
          <p:nvPr/>
        </p:nvPicPr>
        <p:blipFill>
          <a:blip r:embed="rId3"/>
          <a:stretch>
            <a:fillRect/>
          </a:stretch>
        </p:blipFill>
        <p:spPr>
          <a:xfrm>
            <a:off x="25909" y="172666"/>
            <a:ext cx="12069445" cy="6713629"/>
          </a:xfrm>
          <a:prstGeom prst="rect">
            <a:avLst/>
          </a:prstGeom>
          <a:noFill/>
          <a:ln w="9525">
            <a:noFill/>
          </a:ln>
        </p:spPr>
      </p:pic>
      <p:sp>
        <p:nvSpPr>
          <p:cNvPr id="4" name="Rectangle 3"/>
          <p:cNvSpPr/>
          <p:nvPr/>
        </p:nvSpPr>
        <p:spPr>
          <a:xfrm>
            <a:off x="3638543" y="518319"/>
            <a:ext cx="4117441" cy="1004570"/>
          </a:xfrm>
          <a:prstGeom prst="rect">
            <a:avLst/>
          </a:prstGeom>
          <a:solidFill>
            <a:srgbClr val="FFCC66"/>
          </a:solidFill>
        </p:spPr>
        <p:style>
          <a:lnRef idx="2">
            <a:schemeClr val="accent1"/>
          </a:lnRef>
          <a:fillRef idx="1">
            <a:schemeClr val="lt1"/>
          </a:fillRef>
          <a:effectRef idx="0">
            <a:schemeClr val="accent1"/>
          </a:effectRef>
          <a:fontRef idx="minor">
            <a:schemeClr val="dk1"/>
          </a:fontRef>
        </p:style>
        <p:txBody>
          <a:bodyPr>
            <a:spAutoFit/>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sz="5940" b="1" dirty="0">
                <a:solidFill>
                  <a:schemeClr val="accent1"/>
                </a:solidFill>
                <a:effectLst>
                  <a:outerShdw blurRad="38100" dist="38100" dir="2700000">
                    <a:srgbClr val="C0C0C0"/>
                  </a:outerShdw>
                </a:effectLst>
                <a:latin typeface="Times New Roman" panose="02020603050405020304" pitchFamily="18" charset="0"/>
                <a:cs typeface="Times New Roman" panose="02020603050405020304" pitchFamily="18" charset="0"/>
              </a:rPr>
              <a:t>Dặn dò</a:t>
            </a:r>
            <a:endParaRPr sz="5940" b="1" dirty="0">
              <a:solidFill>
                <a:schemeClr val="accent1"/>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29700" name="TextBox 4"/>
          <p:cNvSpPr txBox="1"/>
          <p:nvPr/>
        </p:nvSpPr>
        <p:spPr>
          <a:xfrm>
            <a:off x="472281" y="2042319"/>
            <a:ext cx="12069445" cy="2002023"/>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285750" lvl="0" indent="-285750" eaLnBrk="1" hangingPunct="1">
              <a:lnSpc>
                <a:spcPct val="150000"/>
              </a:lnSpc>
              <a:spcBef>
                <a:spcPct val="0"/>
              </a:spcBef>
              <a:buFont typeface="Wingdings" panose="05000000000000000000" pitchFamily="2" charset="2"/>
              <a:buChar char="Ø"/>
            </a:pPr>
            <a:r>
              <a:rPr lang="en-US" altLang="en-US" sz="4400" b="1" dirty="0">
                <a:solidFill>
                  <a:srgbClr val="C00000"/>
                </a:solidFill>
                <a:latin typeface="Times New Roman" panose="02020603050405020304" pitchFamily="18" charset="0"/>
                <a:cs typeface="Times New Roman" panose="02020603050405020304" pitchFamily="18" charset="0"/>
              </a:rPr>
              <a:t> Học thuộc lòng b</a:t>
            </a:r>
            <a:r>
              <a:rPr lang="en-US" altLang="en-US" sz="4400" b="1" dirty="0">
                <a:solidFill>
                  <a:srgbClr val="C00000"/>
                </a:solidFill>
                <a:latin typeface="Times New Roman" panose="02020603050405020304" pitchFamily="18" charset="0"/>
                <a:ea typeface="Times New Roman" panose="02020603050405020304" pitchFamily="18" charset="0"/>
              </a:rPr>
              <a:t>à</a:t>
            </a:r>
            <a:r>
              <a:rPr lang="en-US" altLang="en-US" sz="4400" b="1" dirty="0">
                <a:solidFill>
                  <a:srgbClr val="C00000"/>
                </a:solidFill>
                <a:latin typeface="Times New Roman" panose="02020603050405020304" pitchFamily="18" charset="0"/>
                <a:cs typeface="Times New Roman" panose="02020603050405020304" pitchFamily="18" charset="0"/>
              </a:rPr>
              <a:t>i th</a:t>
            </a:r>
            <a:r>
              <a:rPr lang="vi-VN" altLang="en-US" sz="4400" b="1" dirty="0">
                <a:solidFill>
                  <a:srgbClr val="C00000"/>
                </a:solidFill>
                <a:latin typeface="Times New Roman" panose="02020603050405020304" pitchFamily="18" charset="0"/>
                <a:cs typeface="Times New Roman" panose="02020603050405020304" pitchFamily="18" charset="0"/>
              </a:rPr>
              <a:t>ơ</a:t>
            </a:r>
            <a:r>
              <a:rPr lang="en-US" altLang="en-US" sz="4400" b="1" dirty="0">
                <a:solidFill>
                  <a:srgbClr val="C00000"/>
                </a:solidFill>
                <a:latin typeface="Times New Roman" panose="02020603050405020304" pitchFamily="18" charset="0"/>
                <a:cs typeface="Times New Roman" panose="02020603050405020304" pitchFamily="18" charset="0"/>
              </a:rPr>
              <a:t> </a:t>
            </a:r>
          </a:p>
          <a:p>
            <a:pPr marL="285750" lvl="0" indent="-285750" eaLnBrk="1" hangingPunct="1">
              <a:lnSpc>
                <a:spcPct val="150000"/>
              </a:lnSpc>
              <a:spcBef>
                <a:spcPct val="0"/>
              </a:spcBef>
              <a:buFont typeface="Wingdings" panose="05000000000000000000" pitchFamily="2" charset="2"/>
              <a:buChar char="Ø"/>
            </a:pPr>
            <a:r>
              <a:rPr lang="en-US" altLang="en-US" sz="4400" b="1" dirty="0">
                <a:solidFill>
                  <a:srgbClr val="C00000"/>
                </a:solidFill>
                <a:latin typeface="Times New Roman" panose="02020603050405020304" pitchFamily="18" charset="0"/>
                <a:cs typeface="Times New Roman" panose="02020603050405020304" pitchFamily="18" charset="0"/>
              </a:rPr>
              <a:t> Chuẩn </a:t>
            </a:r>
            <a:r>
              <a:rPr lang="en-US" altLang="en-US" sz="4400" b="1" dirty="0" err="1">
                <a:solidFill>
                  <a:srgbClr val="C00000"/>
                </a:solidFill>
                <a:latin typeface="Times New Roman" panose="02020603050405020304" pitchFamily="18" charset="0"/>
                <a:cs typeface="Times New Roman" panose="02020603050405020304" pitchFamily="18" charset="0"/>
              </a:rPr>
              <a:t>bị</a:t>
            </a:r>
            <a:r>
              <a:rPr lang="en-US" altLang="en-US" sz="4400" b="1" dirty="0">
                <a:solidFill>
                  <a:srgbClr val="C00000"/>
                </a:solidFill>
                <a:latin typeface="Times New Roman" panose="02020603050405020304" pitchFamily="18" charset="0"/>
                <a:cs typeface="Times New Roman" panose="02020603050405020304" pitchFamily="18" charset="0"/>
              </a:rPr>
              <a:t> </a:t>
            </a:r>
            <a:r>
              <a:rPr lang="en-US" altLang="en-US" sz="4400" b="1" dirty="0" err="1">
                <a:solidFill>
                  <a:srgbClr val="C00000"/>
                </a:solidFill>
                <a:latin typeface="Times New Roman" panose="02020603050405020304" pitchFamily="18" charset="0"/>
                <a:cs typeface="Times New Roman" panose="02020603050405020304" pitchFamily="18" charset="0"/>
              </a:rPr>
              <a:t>b</a:t>
            </a:r>
            <a:r>
              <a:rPr lang="en-US" altLang="en-US" sz="4400" b="1" dirty="0" err="1">
                <a:solidFill>
                  <a:srgbClr val="C00000"/>
                </a:solidFill>
                <a:latin typeface="Times New Roman" panose="02020603050405020304" pitchFamily="18" charset="0"/>
                <a:ea typeface="Times New Roman" panose="02020603050405020304" pitchFamily="18" charset="0"/>
              </a:rPr>
              <a:t>à</a:t>
            </a:r>
            <a:r>
              <a:rPr lang="en-US" altLang="en-US" sz="4400" b="1" dirty="0" err="1">
                <a:solidFill>
                  <a:srgbClr val="C00000"/>
                </a:solidFill>
                <a:latin typeface="Times New Roman" panose="02020603050405020304" pitchFamily="18" charset="0"/>
                <a:cs typeface="Times New Roman" panose="02020603050405020304" pitchFamily="18" charset="0"/>
              </a:rPr>
              <a:t>i</a:t>
            </a:r>
            <a:r>
              <a:rPr lang="en-US" altLang="en-US" sz="4400" b="1" dirty="0">
                <a:solidFill>
                  <a:srgbClr val="C00000"/>
                </a:solidFill>
                <a:latin typeface="Times New Roman" panose="02020603050405020304" pitchFamily="18" charset="0"/>
                <a:cs typeface="Times New Roman" panose="02020603050405020304" pitchFamily="18" charset="0"/>
              </a:rPr>
              <a:t>: Buổi học thể dục trang 89, 90</a:t>
            </a:r>
            <a:endParaRPr lang="en-US" altLang="en-US" sz="4400" b="1" dirty="0">
              <a:solidFill>
                <a:srgbClr val="C00000"/>
              </a:solidFill>
              <a:latin typeface="Times New Roman" panose="02020603050405020304" pitchFamily="18" charset="0"/>
              <a:ea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1780872" y="-1238988"/>
            <a:ext cx="15625531" cy="10293602"/>
            <a:chOff x="-2833" y="-2244"/>
            <a:chExt cx="24857" cy="16375"/>
          </a:xfrm>
        </p:grpSpPr>
        <p:pic>
          <p:nvPicPr>
            <p:cNvPr id="26" name="Google Shape;7152;p41"/>
            <p:cNvPicPr preferRelativeResize="0"/>
            <p:nvPr/>
          </p:nvPicPr>
          <p:blipFill>
            <a:blip r:embed="rId5">
              <a:alphaModFix amt="35000"/>
              <a:grayscl/>
            </a:blip>
            <a:stretch>
              <a:fillRect/>
            </a:stretch>
          </p:blipFill>
          <p:spPr>
            <a:xfrm flipH="1" flipV="1">
              <a:off x="-2833" y="4575"/>
              <a:ext cx="14120" cy="7469"/>
            </a:xfrm>
            <a:prstGeom prst="rect">
              <a:avLst/>
            </a:prstGeom>
            <a:noFill/>
            <a:ln>
              <a:noFill/>
            </a:ln>
          </p:spPr>
        </p:pic>
        <p:pic>
          <p:nvPicPr>
            <p:cNvPr id="27" name="Google Shape;7248;p43"/>
            <p:cNvPicPr preferRelativeResize="0"/>
            <p:nvPr/>
          </p:nvPicPr>
          <p:blipFill>
            <a:blip r:embed="rId6">
              <a:alphaModFix amt="62000"/>
            </a:blip>
            <a:stretch>
              <a:fillRect/>
            </a:stretch>
          </p:blipFill>
          <p:spPr>
            <a:xfrm rot="-1411927">
              <a:off x="-161" y="-2244"/>
              <a:ext cx="11170" cy="9843"/>
            </a:xfrm>
            <a:prstGeom prst="rect">
              <a:avLst/>
            </a:prstGeom>
            <a:noFill/>
            <a:ln>
              <a:noFill/>
            </a:ln>
          </p:spPr>
        </p:pic>
        <p:pic>
          <p:nvPicPr>
            <p:cNvPr id="53" name="Google Shape;7152;p41"/>
            <p:cNvPicPr preferRelativeResize="0"/>
            <p:nvPr/>
          </p:nvPicPr>
          <p:blipFill>
            <a:blip r:embed="rId5">
              <a:alphaModFix amt="35000"/>
            </a:blip>
            <a:stretch>
              <a:fillRect/>
            </a:stretch>
          </p:blipFill>
          <p:spPr>
            <a:xfrm>
              <a:off x="7776" y="-397"/>
              <a:ext cx="12454" cy="6588"/>
            </a:xfrm>
            <a:prstGeom prst="rect">
              <a:avLst/>
            </a:prstGeom>
            <a:noFill/>
            <a:ln>
              <a:noFill/>
            </a:ln>
          </p:spPr>
        </p:pic>
        <p:pic>
          <p:nvPicPr>
            <p:cNvPr id="9712" name="Google Shape;9712;p77"/>
            <p:cNvPicPr preferRelativeResize="0"/>
            <p:nvPr/>
          </p:nvPicPr>
          <p:blipFill>
            <a:blip r:embed="rId7">
              <a:alphaModFix amt="58999"/>
            </a:blip>
            <a:stretch>
              <a:fillRect/>
            </a:stretch>
          </p:blipFill>
          <p:spPr>
            <a:xfrm>
              <a:off x="9048" y="4575"/>
              <a:ext cx="12976" cy="9556"/>
            </a:xfrm>
            <a:prstGeom prst="rect">
              <a:avLst/>
            </a:prstGeom>
            <a:noFill/>
            <a:ln>
              <a:noFill/>
            </a:ln>
          </p:spPr>
        </p:pic>
      </p:grpSp>
      <p:pic>
        <p:nvPicPr>
          <p:cNvPr id="15" name="PA_库_图片 961"/>
          <p:cNvPicPr>
            <a:picLocks noChangeAspect="1"/>
          </p:cNvPicPr>
          <p:nvPr>
            <p:custDataLst>
              <p:tags r:id="rId1"/>
            </p:custDataLst>
          </p:nvPr>
        </p:nvPicPr>
        <p:blipFill>
          <a:blip r:embed="rId8">
            <a:extLst>
              <a:ext uri="{28A0092B-C50C-407E-A947-70E740481C1C}">
                <a14:useLocalDpi xmlns:a14="http://schemas.microsoft.com/office/drawing/2010/main" val="0"/>
              </a:ext>
            </a:extLst>
          </a:blip>
          <a:stretch>
            <a:fillRect/>
          </a:stretch>
        </p:blipFill>
        <p:spPr>
          <a:xfrm>
            <a:off x="2706196" y="485308"/>
            <a:ext cx="6867640" cy="6355317"/>
          </a:xfrm>
          <a:prstGeom prst="rect">
            <a:avLst/>
          </a:prstGeom>
        </p:spPr>
      </p:pic>
      <p:grpSp>
        <p:nvGrpSpPr>
          <p:cNvPr id="118" name="Google Shape;9251;p76"/>
          <p:cNvGrpSpPr/>
          <p:nvPr/>
        </p:nvGrpSpPr>
        <p:grpSpPr>
          <a:xfrm>
            <a:off x="4922464" y="4924629"/>
            <a:ext cx="2085325" cy="591469"/>
            <a:chOff x="-2810250" y="3572525"/>
            <a:chExt cx="2106500" cy="597475"/>
          </a:xfrm>
          <a:solidFill>
            <a:srgbClr val="4B4D4B"/>
          </a:solidFill>
        </p:grpSpPr>
        <p:sp>
          <p:nvSpPr>
            <p:cNvPr id="119" name="Google Shape;9252;p76"/>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120" name="Google Shape;9253;p76"/>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121" name="Google Shape;9254;p76"/>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122" name="Google Shape;9255;p76"/>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123" name="Google Shape;9256;p76"/>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124" name="Google Shape;9257;p76"/>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125" name="Google Shape;9258;p76"/>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126" name="Google Shape;9259;p76"/>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127" name="Google Shape;9260;p76"/>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128" name="Google Shape;9261;p76"/>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129" name="Google Shape;9262;p76"/>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130" name="Google Shape;9263;p76"/>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131" name="Google Shape;9264;p76"/>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132" name="Google Shape;9265;p76"/>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133" name="Google Shape;9266;p76"/>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134" name="Google Shape;9267;p76"/>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135" name="Google Shape;9268;p76"/>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136" name="Google Shape;9269;p76"/>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137" name="Google Shape;9270;p76"/>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138" name="Google Shape;9271;p76"/>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139" name="Google Shape;9272;p76"/>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140" name="Google Shape;9273;p76"/>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141" name="Google Shape;9274;p76"/>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142" name="Google Shape;9275;p76"/>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143" name="Google Shape;9276;p76"/>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144" name="Google Shape;9277;p76"/>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145" name="Google Shape;9278;p76"/>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146" name="Google Shape;9279;p76"/>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147" name="Google Shape;9280;p76"/>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148" name="Google Shape;9281;p76"/>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149" name="Google Shape;9282;p76"/>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150" name="Google Shape;9283;p76"/>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151" name="Google Shape;9284;p76"/>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152" name="Google Shape;9285;p76"/>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153" name="Google Shape;9286;p76"/>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154" name="Google Shape;9287;p76"/>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155" name="Google Shape;9288;p76"/>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156" name="Google Shape;9289;p76"/>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157" name="Google Shape;9290;p76"/>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158" name="Google Shape;9291;p76"/>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159" name="Google Shape;9292;p76"/>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160" name="Google Shape;9293;p76"/>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161" name="Google Shape;9294;p76"/>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162" name="Google Shape;9295;p76"/>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163" name="Google Shape;9296;p76"/>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164" name="Google Shape;9297;p76"/>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165" name="Google Shape;9298;p76"/>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166" name="Google Shape;9299;p76"/>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167" name="Google Shape;9300;p76"/>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168" name="Google Shape;9301;p76"/>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169" name="Google Shape;9302;p76"/>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170" name="Google Shape;9303;p76"/>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171" name="Google Shape;9304;p76"/>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172" name="Google Shape;9305;p76"/>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173" name="Google Shape;9306;p76"/>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174" name="Google Shape;9307;p76"/>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175" name="Google Shape;9308;p76"/>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176" name="Google Shape;9309;p76"/>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177" name="Google Shape;9310;p76"/>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178" name="Google Shape;9311;p76"/>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179" name="Google Shape;9312;p76"/>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180" name="Google Shape;9313;p76"/>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181" name="Google Shape;9314;p76"/>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182" name="Google Shape;9315;p76"/>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183" name="Google Shape;9316;p76"/>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184" name="Google Shape;9317;p76"/>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185" name="Google Shape;9318;p76"/>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186" name="Google Shape;9319;p76"/>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187" name="Google Shape;9320;p76"/>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188" name="Google Shape;9321;p76"/>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189" name="Google Shape;9322;p76"/>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190" name="Google Shape;9323;p76"/>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191" name="Google Shape;9324;p76"/>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192" name="Google Shape;9325;p76"/>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193" name="Google Shape;9326;p76"/>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194" name="Google Shape;9327;p76"/>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195" name="Google Shape;9328;p76"/>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196" name="Google Shape;9329;p76"/>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197" name="Google Shape;9330;p76"/>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198" name="Google Shape;9331;p76"/>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199" name="Google Shape;9332;p76"/>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200" name="Google Shape;9333;p76"/>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201" name="Google Shape;9334;p76"/>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202" name="Google Shape;9335;p76"/>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203" name="Google Shape;9336;p76"/>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204" name="Google Shape;9337;p76"/>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205" name="Google Shape;9338;p76"/>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206" name="Google Shape;9339;p76"/>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207" name="Google Shape;9340;p76"/>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208" name="Google Shape;9341;p76"/>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209" name="Google Shape;9342;p76"/>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210" name="Google Shape;9343;p76"/>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211" name="Google Shape;9344;p76"/>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212" name="Google Shape;9345;p76"/>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213" name="Google Shape;9346;p76"/>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214" name="Google Shape;9347;p76"/>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215" name="Google Shape;9348;p76"/>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216" name="Google Shape;9349;p76"/>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217" name="Google Shape;9350;p76"/>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218" name="Google Shape;9351;p76"/>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219" name="Google Shape;9352;p76"/>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220" name="Google Shape;9353;p76"/>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221" name="Google Shape;9354;p76"/>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222" name="Google Shape;9355;p76"/>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223" name="Google Shape;9356;p76"/>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224" name="Google Shape;9357;p76"/>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225" name="Google Shape;9358;p76"/>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226" name="Google Shape;9359;p76"/>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227" name="Google Shape;9360;p76"/>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228" name="Google Shape;9361;p76"/>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grpSp>
      <p:sp>
        <p:nvSpPr>
          <p:cNvPr id="30" name="文本框 29"/>
          <p:cNvSpPr txBox="1"/>
          <p:nvPr/>
        </p:nvSpPr>
        <p:spPr>
          <a:xfrm>
            <a:off x="2954020" y="2118360"/>
            <a:ext cx="6372860" cy="2583180"/>
          </a:xfrm>
          <a:prstGeom prst="rect">
            <a:avLst/>
          </a:prstGeom>
          <a:noFill/>
        </p:spPr>
        <p:txBody>
          <a:bodyPr wrap="square" lIns="90520" tIns="45260" rIns="90520" bIns="4526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5400" b="1" i="0" u="none" strike="noStrike" kern="1200" cap="none" spc="-300" normalizeH="0" baseline="0" noProof="1">
                <a:ln>
                  <a:noFill/>
                </a:ln>
                <a:solidFill>
                  <a:schemeClr val="accent2"/>
                </a:solidFill>
                <a:effectLst>
                  <a:outerShdw dist="63500" dir="2700000" algn="tl">
                    <a:srgbClr val="F5AC47">
                      <a:alpha val="100000"/>
                    </a:srgbClr>
                  </a:outerShdw>
                </a:effectLst>
                <a:uLnTx/>
                <a:uFillTx/>
                <a:latin typeface="Arial" panose="020B0604020202020204" pitchFamily="34" charset="0"/>
                <a:ea typeface="字魂179号-正酷波波体" charset="-122"/>
                <a:cs typeface="Arial" panose="020B0604020202020204" pitchFamily="34" charset="0"/>
                <a:sym typeface="+mn-lt"/>
              </a:rPr>
              <a:t>Chúc các bạn luôn chăm ngoan, học giỏi!</a:t>
            </a:r>
          </a:p>
        </p:txBody>
      </p:sp>
      <p:pic>
        <p:nvPicPr>
          <p:cNvPr id="2" name="图片 1" descr="卡通人物&#10;&#10;中度可信度描述已自动生成"/>
          <p:cNvPicPr>
            <a:picLocks noChangeAspect="1"/>
          </p:cNvPicPr>
          <p:nvPr>
            <p:custDataLst>
              <p:tags r:id="rId2"/>
            </p:custDataLst>
          </p:nvPr>
        </p:nvPicPr>
        <p:blipFill>
          <a:blip r:embed="rId9" cstate="email"/>
          <a:stretch>
            <a:fillRect/>
          </a:stretch>
        </p:blipFill>
        <p:spPr>
          <a:xfrm rot="840000">
            <a:off x="5545659" y="910253"/>
            <a:ext cx="961155" cy="961155"/>
          </a:xfrm>
          <a:prstGeom prst="rect">
            <a:avLst/>
          </a:prstGeom>
        </p:spPr>
      </p:pic>
      <p:pic>
        <p:nvPicPr>
          <p:cNvPr id="4" name="图片 3" descr="微信截图_20211013135334"/>
          <p:cNvPicPr>
            <a:picLocks noChangeAspect="1"/>
          </p:cNvPicPr>
          <p:nvPr/>
        </p:nvPicPr>
        <p:blipFill>
          <a:blip r:embed="rId10"/>
          <a:stretch>
            <a:fillRect/>
          </a:stretch>
        </p:blipFill>
        <p:spPr>
          <a:xfrm>
            <a:off x="7200900" y="1765300"/>
            <a:ext cx="5262880" cy="6586855"/>
          </a:xfrm>
          <a:prstGeom prst="rect">
            <a:avLst/>
          </a:prstGeom>
        </p:spPr>
      </p:pic>
      <p:pic>
        <p:nvPicPr>
          <p:cNvPr id="6" name="图片 5" descr="微信截图_20211013135720"/>
          <p:cNvPicPr>
            <a:picLocks noChangeAspect="1"/>
          </p:cNvPicPr>
          <p:nvPr/>
        </p:nvPicPr>
        <p:blipFill>
          <a:blip r:embed="rId11"/>
          <a:stretch>
            <a:fillRect/>
          </a:stretch>
        </p:blipFill>
        <p:spPr>
          <a:xfrm>
            <a:off x="-365760" y="2423160"/>
            <a:ext cx="4392930" cy="69627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ox(in)">
                                      <p:cBhvr>
                                        <p:cTn id="7"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ầu đá gắn lông vũ | Shopee Việt Nam">
            <a:extLst>
              <a:ext uri="{FF2B5EF4-FFF2-40B4-BE49-F238E27FC236}">
                <a16:creationId xmlns:a16="http://schemas.microsoft.com/office/drawing/2014/main" id="{62756F31-8CEE-4E50-8ECD-7231CFC04D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881" y="322263"/>
            <a:ext cx="11582400" cy="6486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6092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a:stretch>
        </a:blipFill>
        <a:effectLst/>
      </p:bgPr>
    </p:bg>
    <p:spTree>
      <p:nvGrpSpPr>
        <p:cNvPr id="1" name=""/>
        <p:cNvGrpSpPr/>
        <p:nvPr/>
      </p:nvGrpSpPr>
      <p:grpSpPr>
        <a:xfrm>
          <a:off x="0" y="0"/>
          <a:ext cx="0" cy="0"/>
          <a:chOff x="0" y="0"/>
          <a:chExt cx="0" cy="0"/>
        </a:xfrm>
      </p:grpSpPr>
      <p:sp>
        <p:nvSpPr>
          <p:cNvPr id="3" name="TextBox 2"/>
          <p:cNvSpPr txBox="1"/>
          <p:nvPr/>
        </p:nvSpPr>
        <p:spPr>
          <a:xfrm>
            <a:off x="0" y="1280319"/>
            <a:ext cx="11749881" cy="3724096"/>
          </a:xfrm>
          <a:prstGeom prst="rect">
            <a:avLst/>
          </a:prstGeom>
          <a:noFill/>
        </p:spPr>
        <p:txBody>
          <a:bodyPr wrap="square" rtlCol="0">
            <a:spAutoFit/>
          </a:bodyPr>
          <a:lstStyle/>
          <a:p>
            <a:pPr algn="ctr">
              <a:lnSpc>
                <a:spcPct val="150000"/>
              </a:lnSpc>
            </a:pPr>
            <a:r>
              <a:rPr lang="en-US" sz="4800" b="1">
                <a:latin typeface="HP001 4 hàng" panose="020B0603050302020204" pitchFamily="34" charset="0"/>
                <a:cs typeface="Times New Roman" pitchFamily="18" charset="0"/>
              </a:rPr>
              <a:t>Thứ tư ngày 30 tháng 3 năm 2022</a:t>
            </a:r>
          </a:p>
          <a:p>
            <a:pPr algn="ctr">
              <a:lnSpc>
                <a:spcPct val="150000"/>
              </a:lnSpc>
            </a:pPr>
            <a:r>
              <a:rPr lang="en-US" sz="4800" b="1">
                <a:latin typeface="HP001 4 hàng" panose="020B0603050302020204" pitchFamily="34" charset="0"/>
                <a:cs typeface="Times New Roman" pitchFamily="18" charset="0"/>
              </a:rPr>
              <a:t>Tập </a:t>
            </a:r>
            <a:r>
              <a:rPr lang="en-US" sz="4800" b="1" dirty="0" err="1">
                <a:latin typeface="HP001 4 hàng" panose="020B0603050302020204" pitchFamily="34" charset="0"/>
                <a:cs typeface="Times New Roman" pitchFamily="18" charset="0"/>
              </a:rPr>
              <a:t>đọc</a:t>
            </a:r>
            <a:endParaRPr lang="en-US" sz="4800" b="1" dirty="0">
              <a:latin typeface="HP001 4 hàng" panose="020B0603050302020204" pitchFamily="34" charset="0"/>
              <a:cs typeface="Times New Roman" pitchFamily="18" charset="0"/>
            </a:endParaRPr>
          </a:p>
          <a:p>
            <a:pPr algn="ctr"/>
            <a:r>
              <a:rPr lang="en-US" sz="4800" b="1" dirty="0" err="1">
                <a:solidFill>
                  <a:srgbClr val="FF0000"/>
                </a:solidFill>
                <a:latin typeface="HP001 4 hàng" panose="020B0603050302020204" pitchFamily="34" charset="0"/>
                <a:cs typeface="Times New Roman" pitchFamily="18" charset="0"/>
              </a:rPr>
              <a:t>Cùng</a:t>
            </a:r>
            <a:r>
              <a:rPr lang="en-US" sz="4800" b="1" dirty="0">
                <a:solidFill>
                  <a:srgbClr val="FF0000"/>
                </a:solidFill>
                <a:latin typeface="HP001 4 hàng" panose="020B0603050302020204" pitchFamily="34" charset="0"/>
                <a:cs typeface="Times New Roman" pitchFamily="18" charset="0"/>
              </a:rPr>
              <a:t> </a:t>
            </a:r>
            <a:r>
              <a:rPr lang="en-US" sz="4800" b="1" dirty="0" err="1">
                <a:solidFill>
                  <a:srgbClr val="FF0000"/>
                </a:solidFill>
                <a:latin typeface="HP001 4 hàng" panose="020B0603050302020204" pitchFamily="34" charset="0"/>
                <a:cs typeface="Times New Roman" pitchFamily="18" charset="0"/>
              </a:rPr>
              <a:t>vui</a:t>
            </a:r>
            <a:r>
              <a:rPr lang="en-US" sz="4800" b="1" dirty="0">
                <a:solidFill>
                  <a:srgbClr val="FF0000"/>
                </a:solidFill>
                <a:latin typeface="HP001 4 hàng" panose="020B0603050302020204" pitchFamily="34" charset="0"/>
                <a:cs typeface="Times New Roman" pitchFamily="18" charset="0"/>
              </a:rPr>
              <a:t> </a:t>
            </a:r>
            <a:r>
              <a:rPr lang="en-US" sz="4800" b="1" dirty="0" err="1">
                <a:solidFill>
                  <a:srgbClr val="FF0000"/>
                </a:solidFill>
                <a:latin typeface="HP001 4 hàng" panose="020B0603050302020204" pitchFamily="34" charset="0"/>
                <a:cs typeface="Times New Roman" pitchFamily="18" charset="0"/>
              </a:rPr>
              <a:t>chơi</a:t>
            </a:r>
            <a:endParaRPr lang="en-US" sz="4800" b="1" dirty="0">
              <a:solidFill>
                <a:srgbClr val="FF0000"/>
              </a:solidFill>
              <a:latin typeface="HP001 4 hàng" panose="020B0603050302020204" pitchFamily="34" charset="0"/>
              <a:cs typeface="Times New Roman" pitchFamily="18" charset="0"/>
            </a:endParaRPr>
          </a:p>
          <a:p>
            <a:pPr algn="ctr"/>
            <a:r>
              <a:rPr lang="en-US" sz="4000" b="1">
                <a:solidFill>
                  <a:srgbClr val="C00000"/>
                </a:solidFill>
                <a:latin typeface="HP001 4 hàng" panose="020B0603050302020204" pitchFamily="34" charset="0"/>
                <a:cs typeface="Times New Roman" pitchFamily="18" charset="0"/>
              </a:rPr>
              <a:t>            </a:t>
            </a:r>
            <a:endParaRPr lang="en-US" sz="2400" b="1" i="1" dirty="0">
              <a:solidFill>
                <a:srgbClr val="C00000"/>
              </a:solidFill>
              <a:latin typeface="HP001 4 hàng" panose="020B0603050302020204"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hought Bubble: Cloud 3"/>
          <p:cNvSpPr/>
          <p:nvPr/>
        </p:nvSpPr>
        <p:spPr>
          <a:xfrm>
            <a:off x="548407" y="248730"/>
            <a:ext cx="8001073" cy="5146390"/>
          </a:xfrm>
          <a:prstGeom prst="cloudCallout">
            <a:avLst>
              <a:gd name="adj1" fmla="val 63480"/>
              <a:gd name="adj2" fmla="val 37427"/>
            </a:avLst>
          </a:prstGeom>
        </p:spPr>
        <p:style>
          <a:lnRef idx="1">
            <a:schemeClr val="accent6"/>
          </a:lnRef>
          <a:fillRef idx="2">
            <a:schemeClr val="accent6"/>
          </a:fillRef>
          <a:effectRef idx="1">
            <a:schemeClr val="accent6"/>
          </a:effectRef>
          <a:fontRef idx="minor">
            <a:schemeClr val="dk1"/>
          </a:fontRef>
        </p:style>
        <p:txBody>
          <a:bodyPr anchor="ctr">
            <a:scene3d>
              <a:camera prst="orthographicFront"/>
              <a:lightRig rig="soft" dir="t">
                <a:rot lat="0" lon="0" rev="15600000"/>
              </a:lightRig>
            </a:scene3d>
            <a:sp3d extrusionH="57150" prstMaterial="softEdge">
              <a:bevelT w="25400" h="38100"/>
            </a:sp3d>
          </a:bodyPr>
          <a:lstStyle/>
          <a:p>
            <a:pPr eaLnBrk="1" fontAlgn="auto" hangingPunct="1">
              <a:spcBef>
                <a:spcPts val="0"/>
              </a:spcBef>
              <a:spcAft>
                <a:spcPts val="0"/>
              </a:spcAft>
              <a:defRPr/>
            </a:pPr>
            <a:r>
              <a:rPr lang="en-US" sz="7200" b="1" u="sng" dirty="0" err="1">
                <a:solidFill>
                  <a:srgbClr val="FF0000"/>
                </a:solidFill>
                <a:effectLst>
                  <a:outerShdw blurRad="38100" dist="38100" dir="2700000" algn="tl">
                    <a:srgbClr val="000000"/>
                  </a:outerShdw>
                </a:effectLst>
                <a:latin typeface="HP001 4 hàng" panose="020B0603050302020204" pitchFamily="34" charset="0"/>
                <a:sym typeface="+mn-ea"/>
              </a:rPr>
              <a:t>Hoạt</a:t>
            </a:r>
            <a:r>
              <a:rPr lang="en-US" sz="7200" b="1" u="sng" dirty="0">
                <a:solidFill>
                  <a:srgbClr val="FF0000"/>
                </a:solidFill>
                <a:effectLst>
                  <a:outerShdw blurRad="38100" dist="38100" dir="2700000" algn="tl">
                    <a:srgbClr val="000000"/>
                  </a:outerShdw>
                </a:effectLst>
                <a:latin typeface="HP001 4 hàng" panose="020B0603050302020204" pitchFamily="34" charset="0"/>
                <a:sym typeface="+mn-ea"/>
              </a:rPr>
              <a:t> </a:t>
            </a:r>
            <a:r>
              <a:rPr lang="en-US" sz="7200" b="1" u="sng" dirty="0" err="1">
                <a:solidFill>
                  <a:srgbClr val="FF0000"/>
                </a:solidFill>
                <a:effectLst>
                  <a:outerShdw blurRad="38100" dist="38100" dir="2700000" algn="tl">
                    <a:srgbClr val="000000"/>
                  </a:outerShdw>
                </a:effectLst>
                <a:latin typeface="HP001 4 hàng" panose="020B0603050302020204" pitchFamily="34" charset="0"/>
                <a:sym typeface="+mn-ea"/>
              </a:rPr>
              <a:t>động</a:t>
            </a:r>
            <a:r>
              <a:rPr lang="en-US" sz="7200" b="1" u="sng" dirty="0">
                <a:solidFill>
                  <a:srgbClr val="FF0000"/>
                </a:solidFill>
                <a:effectLst>
                  <a:outerShdw blurRad="38100" dist="38100" dir="2700000" algn="tl">
                    <a:srgbClr val="000000"/>
                  </a:outerShdw>
                </a:effectLst>
                <a:latin typeface="HP001 4 hàng" panose="020B0603050302020204" pitchFamily="34" charset="0"/>
                <a:sym typeface="+mn-ea"/>
              </a:rPr>
              <a:t> 1: </a:t>
            </a:r>
          </a:p>
          <a:p>
            <a:pPr eaLnBrk="1" fontAlgn="auto" hangingPunct="1">
              <a:spcBef>
                <a:spcPts val="0"/>
              </a:spcBef>
              <a:spcAft>
                <a:spcPts val="0"/>
              </a:spcAft>
              <a:defRPr/>
            </a:pPr>
            <a:r>
              <a:rPr lang="en-US" sz="7200" b="1" dirty="0" err="1">
                <a:solidFill>
                  <a:srgbClr val="ED7D31"/>
                </a:solidFill>
                <a:effectLst>
                  <a:outerShdw blurRad="38100" dist="38100" dir="2700000" algn="tl">
                    <a:srgbClr val="000000"/>
                  </a:outerShdw>
                </a:effectLst>
                <a:latin typeface="HP001 4 hàng" panose="020B0603050302020204" pitchFamily="34" charset="0"/>
                <a:sym typeface="+mn-ea"/>
              </a:rPr>
              <a:t>Luyện</a:t>
            </a:r>
            <a:r>
              <a:rPr lang="en-US" sz="7200" b="1" dirty="0">
                <a:solidFill>
                  <a:srgbClr val="ED7D31"/>
                </a:solidFill>
                <a:effectLst>
                  <a:outerShdw blurRad="38100" dist="38100" dir="2700000" algn="tl">
                    <a:srgbClr val="000000"/>
                  </a:outerShdw>
                </a:effectLst>
                <a:latin typeface="HP001 4 hàng" panose="020B0603050302020204" pitchFamily="34" charset="0"/>
                <a:sym typeface="+mn-ea"/>
              </a:rPr>
              <a:t> </a:t>
            </a:r>
            <a:r>
              <a:rPr lang="en-US" sz="7200" b="1" dirty="0" err="1">
                <a:solidFill>
                  <a:srgbClr val="ED7D31"/>
                </a:solidFill>
                <a:effectLst>
                  <a:outerShdw blurRad="38100" dist="38100" dir="2700000" algn="tl">
                    <a:srgbClr val="000000"/>
                  </a:outerShdw>
                </a:effectLst>
                <a:latin typeface="HP001 4 hàng" panose="020B0603050302020204" pitchFamily="34" charset="0"/>
                <a:sym typeface="+mn-ea"/>
              </a:rPr>
              <a:t>đọc</a:t>
            </a:r>
            <a:endParaRPr lang="en-US" sz="7200" b="1" dirty="0">
              <a:solidFill>
                <a:srgbClr val="ED7D31"/>
              </a:solidFill>
              <a:effectLst>
                <a:outerShdw blurRad="38100" dist="38100" dir="2700000" algn="tl">
                  <a:srgbClr val="000000"/>
                </a:outerShdw>
              </a:effectLst>
              <a:latin typeface="HP001 4 hàng" panose="020B0603050302020204" pitchFamily="3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down)">
                                      <p:cBhvr>
                                        <p:cTn id="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30550" y="-150863"/>
            <a:ext cx="5934300" cy="888278"/>
          </a:xfrm>
        </p:spPr>
        <p:txBody>
          <a:bodyPr/>
          <a:lstStyle/>
          <a:p>
            <a:pPr algn="ctr">
              <a:defRPr/>
            </a:pPr>
            <a:r>
              <a:rPr lang="en-US" sz="4400" b="1" dirty="0" err="1">
                <a:solidFill>
                  <a:srgbClr val="FF0000"/>
                </a:solidFill>
                <a:latin typeface="Times New Roman" panose="02020603050405020304" pitchFamily="18" charset="0"/>
                <a:cs typeface="Times New Roman" panose="02020603050405020304" pitchFamily="18" charset="0"/>
              </a:rPr>
              <a:t>Cùng</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vui</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chơi</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8195" name="TextBox 3"/>
          <p:cNvSpPr txBox="1">
            <a:spLocks noChangeArrowheads="1"/>
          </p:cNvSpPr>
          <p:nvPr/>
        </p:nvSpPr>
        <p:spPr bwMode="auto">
          <a:xfrm>
            <a:off x="905249" y="987342"/>
            <a:ext cx="4827905" cy="36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endParaRPr lang="en-US" altLang="en-US"/>
          </a:p>
        </p:txBody>
      </p:sp>
      <p:sp>
        <p:nvSpPr>
          <p:cNvPr id="8196" name="TextBox 5"/>
          <p:cNvSpPr txBox="1">
            <a:spLocks noChangeArrowheads="1"/>
          </p:cNvSpPr>
          <p:nvPr/>
        </p:nvSpPr>
        <p:spPr bwMode="auto">
          <a:xfrm>
            <a:off x="0" y="734774"/>
            <a:ext cx="6122891" cy="563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r>
              <a:rPr lang="en-US" altLang="en-US" sz="4000" b="1" dirty="0" err="1">
                <a:latin typeface="Times New Roman" panose="02020603050405020304" pitchFamily="18" charset="0"/>
                <a:cs typeface="Times New Roman" panose="02020603050405020304" pitchFamily="18" charset="0"/>
              </a:rPr>
              <a:t>Ngày</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đẹp</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lắm</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bạn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ơi</a:t>
            </a:r>
            <a:endParaRPr lang="en-US" altLang="en-US" sz="4000" b="1" dirty="0">
              <a:latin typeface="Times New Roman" panose="02020603050405020304" pitchFamily="18" charset="0"/>
              <a:cs typeface="Times New Roman" panose="02020603050405020304" pitchFamily="18" charset="0"/>
            </a:endParaRPr>
          </a:p>
          <a:p>
            <a:r>
              <a:rPr lang="en-US" altLang="en-US" sz="4000" b="1" dirty="0" err="1">
                <a:latin typeface="Times New Roman" panose="02020603050405020304" pitchFamily="18" charset="0"/>
                <a:cs typeface="Times New Roman" panose="02020603050405020304" pitchFamily="18" charset="0"/>
              </a:rPr>
              <a:t>Nắng</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vàng</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trải</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khắp</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nơi</a:t>
            </a:r>
            <a:endParaRPr lang="en-US" altLang="en-US" sz="4000" b="1" dirty="0">
              <a:latin typeface="Times New Roman" panose="02020603050405020304" pitchFamily="18" charset="0"/>
              <a:cs typeface="Times New Roman" panose="02020603050405020304" pitchFamily="18" charset="0"/>
            </a:endParaRPr>
          </a:p>
          <a:p>
            <a:r>
              <a:rPr lang="en-US" altLang="en-US" sz="4000" b="1" dirty="0" err="1">
                <a:latin typeface="Times New Roman" panose="02020603050405020304" pitchFamily="18" charset="0"/>
                <a:cs typeface="Times New Roman" panose="02020603050405020304" pitchFamily="18" charset="0"/>
              </a:rPr>
              <a:t>Chim</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ca</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trong</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bóng</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lá</a:t>
            </a:r>
            <a:endParaRPr lang="en-US" altLang="en-US" sz="4000" b="1" dirty="0">
              <a:latin typeface="Times New Roman" panose="02020603050405020304" pitchFamily="18" charset="0"/>
              <a:cs typeface="Times New Roman" panose="02020603050405020304" pitchFamily="18" charset="0"/>
            </a:endParaRPr>
          </a:p>
          <a:p>
            <a:r>
              <a:rPr lang="en-US" altLang="en-US" sz="4000" b="1" dirty="0">
                <a:latin typeface="Times New Roman" panose="02020603050405020304" pitchFamily="18" charset="0"/>
                <a:cs typeface="Times New Roman" panose="02020603050405020304" pitchFamily="18" charset="0"/>
              </a:rPr>
              <a:t>Ra </a:t>
            </a:r>
            <a:r>
              <a:rPr lang="en-US" altLang="en-US" sz="4000" b="1" dirty="0" err="1">
                <a:latin typeface="Times New Roman" panose="02020603050405020304" pitchFamily="18" charset="0"/>
                <a:cs typeface="Times New Roman" panose="02020603050405020304" pitchFamily="18" charset="0"/>
              </a:rPr>
              <a:t>sân</a:t>
            </a:r>
            <a:r>
              <a:rPr lang="en-US" altLang="en-US" sz="4000" b="1" dirty="0">
                <a:latin typeface="Times New Roman" panose="02020603050405020304" pitchFamily="18" charset="0"/>
                <a:cs typeface="Times New Roman" panose="02020603050405020304" pitchFamily="18" charset="0"/>
              </a:rPr>
              <a:t> ta </a:t>
            </a:r>
            <a:r>
              <a:rPr lang="en-US" altLang="en-US" sz="4000" b="1" dirty="0" err="1">
                <a:latin typeface="Times New Roman" panose="02020603050405020304" pitchFamily="18" charset="0"/>
                <a:cs typeface="Times New Roman" panose="02020603050405020304" pitchFamily="18" charset="0"/>
              </a:rPr>
              <a:t>cùng</a:t>
            </a:r>
            <a:r>
              <a:rPr lang="en-US" altLang="en-US" sz="4000" b="1" dirty="0">
                <a:latin typeface="Times New Roman" panose="02020603050405020304" pitchFamily="18" charset="0"/>
                <a:cs typeface="Times New Roman" panose="02020603050405020304" pitchFamily="18" charset="0"/>
              </a:rPr>
              <a:t> </a:t>
            </a:r>
            <a:r>
              <a:rPr lang="vi-VN" altLang="en-US" sz="4000" b="1" dirty="0">
                <a:latin typeface="Times New Roman" panose="02020603050405020304" pitchFamily="18" charset="0"/>
                <a:cs typeface="Times New Roman" panose="02020603050405020304" pitchFamily="18" charset="0"/>
              </a:rPr>
              <a:t>chơi.</a:t>
            </a:r>
            <a:endParaRPr lang="en-US" altLang="en-US" sz="4000" b="1" dirty="0">
              <a:latin typeface="Times New Roman" panose="02020603050405020304" pitchFamily="18" charset="0"/>
              <a:cs typeface="Times New Roman" panose="02020603050405020304" pitchFamily="18" charset="0"/>
            </a:endParaRPr>
          </a:p>
          <a:p>
            <a:endParaRPr lang="en-US" altLang="en-US" sz="4000" b="1" dirty="0">
              <a:latin typeface="Times New Roman" panose="02020603050405020304" pitchFamily="18" charset="0"/>
              <a:cs typeface="Times New Roman" panose="02020603050405020304" pitchFamily="18" charset="0"/>
            </a:endParaRPr>
          </a:p>
          <a:p>
            <a:r>
              <a:rPr lang="en-US" altLang="en-US" sz="4000" b="1" dirty="0" err="1">
                <a:latin typeface="Times New Roman" panose="02020603050405020304" pitchFamily="18" charset="0"/>
                <a:cs typeface="Times New Roman" panose="02020603050405020304" pitchFamily="18" charset="0"/>
              </a:rPr>
              <a:t>Quả</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cầu</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giấy</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xanh</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xanh</a:t>
            </a:r>
            <a:r>
              <a:rPr lang="en-US" altLang="en-US" sz="4000" b="1" dirty="0">
                <a:latin typeface="Times New Roman" panose="02020603050405020304" pitchFamily="18" charset="0"/>
                <a:cs typeface="Times New Roman" panose="02020603050405020304" pitchFamily="18" charset="0"/>
              </a:rPr>
              <a:t> </a:t>
            </a:r>
          </a:p>
          <a:p>
            <a:r>
              <a:rPr lang="en-US" altLang="en-US" sz="4000" b="1" dirty="0">
                <a:latin typeface="Times New Roman" panose="02020603050405020304" pitchFamily="18" charset="0"/>
                <a:cs typeface="Times New Roman" panose="02020603050405020304" pitchFamily="18" charset="0"/>
              </a:rPr>
              <a:t>Qua </a:t>
            </a:r>
            <a:r>
              <a:rPr lang="en-US" altLang="en-US" sz="4000" b="1" dirty="0" err="1">
                <a:latin typeface="Times New Roman" panose="02020603050405020304" pitchFamily="18" charset="0"/>
                <a:cs typeface="Times New Roman" panose="02020603050405020304" pitchFamily="18" charset="0"/>
              </a:rPr>
              <a:t>chân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tôi</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chân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anh</a:t>
            </a:r>
            <a:endParaRPr lang="en-US" altLang="en-US" sz="4000" b="1" dirty="0">
              <a:latin typeface="Times New Roman" panose="02020603050405020304" pitchFamily="18" charset="0"/>
              <a:cs typeface="Times New Roman" panose="02020603050405020304" pitchFamily="18" charset="0"/>
            </a:endParaRPr>
          </a:p>
          <a:p>
            <a:r>
              <a:rPr lang="en-US" altLang="en-US" sz="4000" b="1" dirty="0">
                <a:latin typeface="Times New Roman" panose="02020603050405020304" pitchFamily="18" charset="0"/>
                <a:cs typeface="Times New Roman" panose="02020603050405020304" pitchFamily="18" charset="0"/>
              </a:rPr>
              <a:t>Bay </a:t>
            </a:r>
            <a:r>
              <a:rPr lang="en-US" altLang="en-US" sz="4000" b="1" dirty="0" err="1">
                <a:latin typeface="Times New Roman" panose="02020603050405020304" pitchFamily="18" charset="0"/>
                <a:cs typeface="Times New Roman" panose="02020603050405020304" pitchFamily="18" charset="0"/>
              </a:rPr>
              <a:t>lên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rồi</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lộn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xuống</a:t>
            </a:r>
            <a:endParaRPr lang="en-US" altLang="en-US" sz="4000" b="1" dirty="0">
              <a:latin typeface="Times New Roman" panose="02020603050405020304" pitchFamily="18" charset="0"/>
              <a:cs typeface="Times New Roman" panose="02020603050405020304" pitchFamily="18" charset="0"/>
            </a:endParaRPr>
          </a:p>
          <a:p>
            <a:r>
              <a:rPr lang="en-US" altLang="en-US" sz="4000" b="1" dirty="0" err="1">
                <a:latin typeface="Times New Roman" panose="02020603050405020304" pitchFamily="18" charset="0"/>
                <a:cs typeface="Times New Roman" panose="02020603050405020304" pitchFamily="18" charset="0"/>
              </a:rPr>
              <a:t>Đi</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từng</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vòng</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quanh</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quanh</a:t>
            </a:r>
            <a:endParaRPr lang="en-US" altLang="en-US" sz="4000" b="1" dirty="0">
              <a:latin typeface="Times New Roman" panose="02020603050405020304" pitchFamily="18" charset="0"/>
              <a:cs typeface="Times New Roman" panose="02020603050405020304" pitchFamily="18" charset="0"/>
            </a:endParaRPr>
          </a:p>
        </p:txBody>
      </p:sp>
      <p:sp>
        <p:nvSpPr>
          <p:cNvPr id="8197" name="TextBox 6"/>
          <p:cNvSpPr txBox="1">
            <a:spLocks noChangeArrowheads="1"/>
          </p:cNvSpPr>
          <p:nvPr/>
        </p:nvSpPr>
        <p:spPr bwMode="auto">
          <a:xfrm>
            <a:off x="6263481" y="775865"/>
            <a:ext cx="6172200" cy="563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r>
              <a:rPr lang="en-US" altLang="en-US" sz="4000" b="1" dirty="0" err="1">
                <a:latin typeface="Times New Roman" panose="02020603050405020304" pitchFamily="18" charset="0"/>
                <a:cs typeface="Times New Roman" panose="02020603050405020304" pitchFamily="18" charset="0"/>
              </a:rPr>
              <a:t>Anh</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nhìn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cho</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tinh</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mắt</a:t>
            </a:r>
            <a:endParaRPr lang="en-US" altLang="en-US" sz="4000" b="1" dirty="0">
              <a:latin typeface="Times New Roman" panose="02020603050405020304" pitchFamily="18" charset="0"/>
              <a:cs typeface="Times New Roman" panose="02020603050405020304" pitchFamily="18" charset="0"/>
            </a:endParaRPr>
          </a:p>
          <a:p>
            <a:r>
              <a:rPr lang="en-US" altLang="en-US" sz="4000" b="1" dirty="0" err="1">
                <a:latin typeface="Times New Roman" panose="02020603050405020304" pitchFamily="18" charset="0"/>
                <a:cs typeface="Times New Roman" panose="02020603050405020304" pitchFamily="18" charset="0"/>
              </a:rPr>
              <a:t>Tôi</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đá</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thật</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dẻo</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chân</a:t>
            </a:r>
            <a:endParaRPr lang="en-US" altLang="en-US" sz="4000" b="1" dirty="0">
              <a:latin typeface="Times New Roman" panose="02020603050405020304" pitchFamily="18" charset="0"/>
              <a:cs typeface="Times New Roman" panose="02020603050405020304" pitchFamily="18" charset="0"/>
            </a:endParaRPr>
          </a:p>
          <a:p>
            <a:r>
              <a:rPr lang="en-US" altLang="en-US" sz="4000" b="1" dirty="0">
                <a:latin typeface="Times New Roman" panose="02020603050405020304" pitchFamily="18" charset="0"/>
                <a:cs typeface="Times New Roman" panose="02020603050405020304" pitchFamily="18" charset="0"/>
              </a:rPr>
              <a:t>Cho </a:t>
            </a:r>
            <a:r>
              <a:rPr lang="en-US" altLang="en-US" sz="4000" b="1" dirty="0" err="1">
                <a:latin typeface="Times New Roman" panose="02020603050405020304" pitchFamily="18" charset="0"/>
                <a:cs typeface="Times New Roman" panose="02020603050405020304" pitchFamily="18" charset="0"/>
              </a:rPr>
              <a:t>cầu</a:t>
            </a:r>
            <a:r>
              <a:rPr lang="en-US" altLang="en-US" sz="4000" b="1" dirty="0">
                <a:latin typeface="Times New Roman" panose="02020603050405020304" pitchFamily="18" charset="0"/>
                <a:cs typeface="Times New Roman" panose="02020603050405020304" pitchFamily="18" charset="0"/>
              </a:rPr>
              <a:t> bay </a:t>
            </a:r>
            <a:r>
              <a:rPr lang="en-US" altLang="en-US" sz="4000" b="1" dirty="0" err="1">
                <a:latin typeface="Times New Roman" panose="02020603050405020304" pitchFamily="18" charset="0"/>
                <a:cs typeface="Times New Roman" panose="02020603050405020304" pitchFamily="18" charset="0"/>
              </a:rPr>
              <a:t>trên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sân</a:t>
            </a:r>
            <a:endParaRPr lang="en-US" altLang="en-US" sz="4000" b="1" dirty="0">
              <a:latin typeface="Times New Roman" panose="02020603050405020304" pitchFamily="18" charset="0"/>
              <a:cs typeface="Times New Roman" panose="02020603050405020304" pitchFamily="18" charset="0"/>
            </a:endParaRPr>
          </a:p>
          <a:p>
            <a:r>
              <a:rPr lang="en-US" altLang="en-US" sz="4000" b="1" dirty="0" err="1">
                <a:latin typeface="Times New Roman" panose="02020603050405020304" pitchFamily="18" charset="0"/>
                <a:cs typeface="Times New Roman" panose="02020603050405020304" pitchFamily="18" charset="0"/>
              </a:rPr>
              <a:t>Đừng</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để</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rơi</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xuống</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đất</a:t>
            </a:r>
            <a:r>
              <a:rPr lang="en-US" altLang="en-US" sz="4000" b="1" dirty="0">
                <a:latin typeface="Times New Roman" panose="02020603050405020304" pitchFamily="18" charset="0"/>
                <a:cs typeface="Times New Roman" panose="02020603050405020304" pitchFamily="18" charset="0"/>
              </a:rPr>
              <a:t>.</a:t>
            </a:r>
          </a:p>
          <a:p>
            <a:endParaRPr lang="en-US" altLang="en-US" sz="4000" b="1" dirty="0">
              <a:latin typeface="Times New Roman" panose="02020603050405020304" pitchFamily="18" charset="0"/>
              <a:cs typeface="Times New Roman" panose="02020603050405020304" pitchFamily="18" charset="0"/>
            </a:endParaRPr>
          </a:p>
          <a:p>
            <a:r>
              <a:rPr lang="en-US" altLang="en-US" sz="4000" b="1" dirty="0" err="1">
                <a:latin typeface="Times New Roman" panose="02020603050405020304" pitchFamily="18" charset="0"/>
                <a:cs typeface="Times New Roman" panose="02020603050405020304" pitchFamily="18" charset="0"/>
              </a:rPr>
              <a:t>Trong</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nắng</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vàng</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tươi</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mát</a:t>
            </a:r>
            <a:endParaRPr lang="en-US" altLang="en-US" sz="4000" b="1" dirty="0">
              <a:solidFill>
                <a:srgbClr val="FF0000"/>
              </a:solidFill>
              <a:latin typeface="Times New Roman" panose="02020603050405020304" pitchFamily="18" charset="0"/>
              <a:cs typeface="Times New Roman" panose="02020603050405020304" pitchFamily="18" charset="0"/>
            </a:endParaRPr>
          </a:p>
          <a:p>
            <a:r>
              <a:rPr lang="en-US" altLang="en-US" sz="4000" b="1" dirty="0" err="1">
                <a:latin typeface="Times New Roman" panose="02020603050405020304" pitchFamily="18" charset="0"/>
                <a:cs typeface="Times New Roman" panose="02020603050405020304" pitchFamily="18" charset="0"/>
              </a:rPr>
              <a:t>Cùng</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chơi</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cho</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khỏe</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người</a:t>
            </a:r>
            <a:endParaRPr lang="en-US" altLang="en-US" sz="4000" b="1" dirty="0">
              <a:solidFill>
                <a:srgbClr val="FF0000"/>
              </a:solidFill>
              <a:latin typeface="Times New Roman" panose="02020603050405020304" pitchFamily="18" charset="0"/>
              <a:cs typeface="Times New Roman" panose="02020603050405020304" pitchFamily="18" charset="0"/>
            </a:endParaRPr>
          </a:p>
          <a:p>
            <a:r>
              <a:rPr lang="en-US" altLang="en-US" sz="4000" b="1" dirty="0" err="1">
                <a:latin typeface="Times New Roman" panose="02020603050405020304" pitchFamily="18" charset="0"/>
                <a:cs typeface="Times New Roman" panose="02020603050405020304" pitchFamily="18" charset="0"/>
              </a:rPr>
              <a:t>Tiếng</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cười</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xen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tiếng</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hát</a:t>
            </a:r>
            <a:endParaRPr lang="en-US" altLang="en-US" sz="4000" b="1" dirty="0">
              <a:latin typeface="Times New Roman" panose="02020603050405020304" pitchFamily="18" charset="0"/>
              <a:cs typeface="Times New Roman" panose="02020603050405020304" pitchFamily="18" charset="0"/>
            </a:endParaRPr>
          </a:p>
          <a:p>
            <a:r>
              <a:rPr lang="en-US" altLang="en-US" sz="4000" b="1" dirty="0" err="1">
                <a:latin typeface="Times New Roman" panose="02020603050405020304" pitchFamily="18" charset="0"/>
                <a:cs typeface="Times New Roman" panose="02020603050405020304" pitchFamily="18" charset="0"/>
              </a:rPr>
              <a:t>Chơi</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vui</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học</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càng</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vui</a:t>
            </a:r>
            <a:r>
              <a:rPr lang="en-US" altLang="en-US" sz="4000" b="1" dirty="0">
                <a:latin typeface="Times New Roman" panose="02020603050405020304" pitchFamily="18" charset="0"/>
                <a:cs typeface="Times New Roman" panose="02020603050405020304" pitchFamily="18" charset="0"/>
              </a:rPr>
              <a:t>.</a:t>
            </a:r>
            <a:endParaRPr lang="en-US" altLang="en-US" sz="4000" b="1"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7181102" y="6462641"/>
            <a:ext cx="4376798" cy="584775"/>
          </a:xfrm>
          <a:prstGeom prst="rect">
            <a:avLst/>
          </a:prstGeom>
          <a:noFill/>
        </p:spPr>
        <p:txBody>
          <a:bodyPr wrap="square" rtlCol="0">
            <a:spAutoFit/>
          </a:bodyPr>
          <a:lstStyle/>
          <a:p>
            <a:r>
              <a:rPr lang="en-US" sz="3200" b="1" i="1" dirty="0" err="1">
                <a:latin typeface="Times New Roman" pitchFamily="18" charset="0"/>
                <a:cs typeface="Times New Roman" pitchFamily="18" charset="0"/>
              </a:rPr>
              <a:t>Tập</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đọc</a:t>
            </a:r>
            <a:r>
              <a:rPr lang="en-US" sz="3200" b="1" i="1" dirty="0">
                <a:latin typeface="Times New Roman" pitchFamily="18" charset="0"/>
                <a:cs typeface="Times New Roman" pitchFamily="18" charset="0"/>
              </a:rPr>
              <a:t> 3, 1980</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1780872" y="-1238988"/>
            <a:ext cx="15625531" cy="10293602"/>
            <a:chOff x="-2833" y="-2244"/>
            <a:chExt cx="24857" cy="16375"/>
          </a:xfrm>
        </p:grpSpPr>
        <p:pic>
          <p:nvPicPr>
            <p:cNvPr id="26" name="Google Shape;7152;p41"/>
            <p:cNvPicPr preferRelativeResize="0"/>
            <p:nvPr/>
          </p:nvPicPr>
          <p:blipFill>
            <a:blip r:embed="rId3">
              <a:alphaModFix amt="35000"/>
              <a:grayscl/>
            </a:blip>
            <a:stretch>
              <a:fillRect/>
            </a:stretch>
          </p:blipFill>
          <p:spPr>
            <a:xfrm flipH="1" flipV="1">
              <a:off x="-2833" y="4575"/>
              <a:ext cx="14120" cy="7469"/>
            </a:xfrm>
            <a:prstGeom prst="rect">
              <a:avLst/>
            </a:prstGeom>
            <a:noFill/>
            <a:ln>
              <a:noFill/>
            </a:ln>
          </p:spPr>
        </p:pic>
        <p:pic>
          <p:nvPicPr>
            <p:cNvPr id="27" name="Google Shape;7248;p43"/>
            <p:cNvPicPr preferRelativeResize="0"/>
            <p:nvPr/>
          </p:nvPicPr>
          <p:blipFill>
            <a:blip r:embed="rId4">
              <a:alphaModFix amt="62000"/>
            </a:blip>
            <a:stretch>
              <a:fillRect/>
            </a:stretch>
          </p:blipFill>
          <p:spPr>
            <a:xfrm rot="-1411927">
              <a:off x="-161" y="-2244"/>
              <a:ext cx="11170" cy="9843"/>
            </a:xfrm>
            <a:prstGeom prst="rect">
              <a:avLst/>
            </a:prstGeom>
            <a:noFill/>
            <a:ln>
              <a:noFill/>
            </a:ln>
          </p:spPr>
        </p:pic>
        <p:pic>
          <p:nvPicPr>
            <p:cNvPr id="53" name="Google Shape;7152;p41"/>
            <p:cNvPicPr preferRelativeResize="0"/>
            <p:nvPr/>
          </p:nvPicPr>
          <p:blipFill>
            <a:blip r:embed="rId3">
              <a:alphaModFix amt="35000"/>
            </a:blip>
            <a:stretch>
              <a:fillRect/>
            </a:stretch>
          </p:blipFill>
          <p:spPr>
            <a:xfrm>
              <a:off x="7776" y="-397"/>
              <a:ext cx="12454" cy="6588"/>
            </a:xfrm>
            <a:prstGeom prst="rect">
              <a:avLst/>
            </a:prstGeom>
            <a:noFill/>
            <a:ln>
              <a:noFill/>
            </a:ln>
          </p:spPr>
        </p:pic>
        <p:pic>
          <p:nvPicPr>
            <p:cNvPr id="9712" name="Google Shape;9712;p77"/>
            <p:cNvPicPr preferRelativeResize="0"/>
            <p:nvPr/>
          </p:nvPicPr>
          <p:blipFill>
            <a:blip r:embed="rId5">
              <a:alphaModFix amt="58999"/>
            </a:blip>
            <a:stretch>
              <a:fillRect/>
            </a:stretch>
          </p:blipFill>
          <p:spPr>
            <a:xfrm>
              <a:off x="9048" y="4575"/>
              <a:ext cx="12976" cy="9556"/>
            </a:xfrm>
            <a:prstGeom prst="rect">
              <a:avLst/>
            </a:prstGeom>
            <a:noFill/>
            <a:ln>
              <a:noFill/>
            </a:ln>
          </p:spPr>
        </p:pic>
      </p:grpSp>
      <p:grpSp>
        <p:nvGrpSpPr>
          <p:cNvPr id="28" name="组合 27"/>
          <p:cNvGrpSpPr/>
          <p:nvPr/>
        </p:nvGrpSpPr>
        <p:grpSpPr>
          <a:xfrm rot="234299">
            <a:off x="211475" y="493092"/>
            <a:ext cx="11445702" cy="6740496"/>
            <a:chOff x="-4075136" y="4609891"/>
            <a:chExt cx="18331759" cy="6808940"/>
          </a:xfrm>
          <a:solidFill>
            <a:srgbClr val="FFF6E1"/>
          </a:solidFill>
          <a:effectLst>
            <a:outerShdw blurRad="50800" dist="38100" dir="5400000" algn="t" rotWithShape="0">
              <a:prstClr val="black">
                <a:alpha val="40000"/>
              </a:prstClr>
            </a:outerShdw>
          </a:effectLst>
        </p:grpSpPr>
        <p:sp>
          <p:nvSpPr>
            <p:cNvPr id="29" name="云形 28"/>
            <p:cNvSpPr/>
            <p:nvPr/>
          </p:nvSpPr>
          <p:spPr>
            <a:xfrm>
              <a:off x="3579027" y="4609891"/>
              <a:ext cx="10677596" cy="6210344"/>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80" b="0" i="0" u="none" strike="noStrike" kern="1200" cap="none" spc="0" normalizeH="0" baseline="0" noProof="0">
                <a:ln>
                  <a:noFill/>
                </a:ln>
                <a:solidFill>
                  <a:prstClr val="white"/>
                </a:solidFill>
                <a:effectLst/>
                <a:uLnTx/>
                <a:uFillTx/>
                <a:latin typeface="方正卡通简体"/>
                <a:cs typeface="+mn-ea"/>
                <a:sym typeface="+mn-lt"/>
              </a:endParaRPr>
            </a:p>
          </p:txBody>
        </p:sp>
        <p:sp>
          <p:nvSpPr>
            <p:cNvPr id="2" name="云形 1"/>
            <p:cNvSpPr/>
            <p:nvPr/>
          </p:nvSpPr>
          <p:spPr>
            <a:xfrm>
              <a:off x="-4075136" y="5208487"/>
              <a:ext cx="10677596" cy="6210344"/>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80" b="0" i="0" u="none" strike="noStrike" kern="1200" cap="none" spc="0" normalizeH="0" baseline="0" noProof="0">
                <a:ln>
                  <a:noFill/>
                </a:ln>
                <a:solidFill>
                  <a:prstClr val="white"/>
                </a:solidFill>
                <a:effectLst/>
                <a:uLnTx/>
                <a:uFillTx/>
                <a:latin typeface="方正卡通简体"/>
                <a:cs typeface="+mn-ea"/>
                <a:sym typeface="+mn-lt"/>
              </a:endParaRPr>
            </a:p>
          </p:txBody>
        </p:sp>
      </p:grpSp>
      <p:grpSp>
        <p:nvGrpSpPr>
          <p:cNvPr id="39" name="组合 38"/>
          <p:cNvGrpSpPr/>
          <p:nvPr/>
        </p:nvGrpSpPr>
        <p:grpSpPr>
          <a:xfrm>
            <a:off x="490599" y="443429"/>
            <a:ext cx="11340878" cy="893893"/>
            <a:chOff x="1190" y="1215"/>
            <a:chExt cx="12142" cy="957"/>
          </a:xfrm>
        </p:grpSpPr>
        <p:sp>
          <p:nvSpPr>
            <p:cNvPr id="7252" name="Google Shape;7252;p43"/>
            <p:cNvSpPr txBox="1"/>
            <p:nvPr/>
          </p:nvSpPr>
          <p:spPr>
            <a:xfrm>
              <a:off x="1190" y="1215"/>
              <a:ext cx="12143" cy="919"/>
            </a:xfrm>
            <a:prstGeom prst="rect">
              <a:avLst/>
            </a:prstGeom>
            <a:noFill/>
            <a:ln>
              <a:noFill/>
            </a:ln>
          </p:spPr>
          <p:txBody>
            <a:bodyPr wrap="square" lIns="90505" tIns="90505" rIns="90505" bIns="9050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2000"/>
                <a:buFont typeface="Caveat Brush"/>
                <a:buNone/>
                <a:defRPr sz="2500" b="1" i="0" u="none" strike="noStrike" cap="none">
                  <a:solidFill>
                    <a:schemeClr val="accent3"/>
                  </a:solidFill>
                  <a:latin typeface="Caveat Brush"/>
                  <a:ea typeface="Caveat Brush"/>
                  <a:cs typeface="Caveat Brush"/>
                  <a:sym typeface="Caveat Brush"/>
                </a:defRPr>
              </a:lvl1pPr>
              <a:lvl2pPr marR="0" lvl="1" algn="ctr" rtl="0">
                <a:lnSpc>
                  <a:spcPct val="100000"/>
                </a:lnSpc>
                <a:spcBef>
                  <a:spcPts val="0"/>
                </a:spcBef>
                <a:spcAft>
                  <a:spcPts val="0"/>
                </a:spcAft>
                <a:buClr>
                  <a:schemeClr val="accent3"/>
                </a:buClr>
                <a:buSzPts val="2000"/>
                <a:buFont typeface="Caveat Brush"/>
                <a:buNone/>
                <a:defRPr sz="2000" b="0" i="0" u="none" strike="noStrike" cap="none">
                  <a:solidFill>
                    <a:schemeClr val="accent3"/>
                  </a:solidFill>
                  <a:latin typeface="Caveat Brush"/>
                  <a:ea typeface="Caveat Brush"/>
                  <a:cs typeface="Caveat Brush"/>
                  <a:sym typeface="Caveat Brush"/>
                </a:defRPr>
              </a:lvl2pPr>
              <a:lvl3pPr marR="0" lvl="2" algn="ctr" rtl="0">
                <a:lnSpc>
                  <a:spcPct val="100000"/>
                </a:lnSpc>
                <a:spcBef>
                  <a:spcPts val="0"/>
                </a:spcBef>
                <a:spcAft>
                  <a:spcPts val="0"/>
                </a:spcAft>
                <a:buClr>
                  <a:schemeClr val="accent3"/>
                </a:buClr>
                <a:buSzPts val="2000"/>
                <a:buFont typeface="Caveat Brush"/>
                <a:buNone/>
                <a:defRPr sz="2000" b="0" i="0" u="none" strike="noStrike" cap="none">
                  <a:solidFill>
                    <a:schemeClr val="accent3"/>
                  </a:solidFill>
                  <a:latin typeface="Caveat Brush"/>
                  <a:ea typeface="Caveat Brush"/>
                  <a:cs typeface="Caveat Brush"/>
                  <a:sym typeface="Caveat Brush"/>
                </a:defRPr>
              </a:lvl3pPr>
              <a:lvl4pPr marR="0" lvl="3" algn="ctr" rtl="0">
                <a:lnSpc>
                  <a:spcPct val="100000"/>
                </a:lnSpc>
                <a:spcBef>
                  <a:spcPts val="0"/>
                </a:spcBef>
                <a:spcAft>
                  <a:spcPts val="0"/>
                </a:spcAft>
                <a:buClr>
                  <a:schemeClr val="accent3"/>
                </a:buClr>
                <a:buSzPts val="2000"/>
                <a:buFont typeface="Caveat Brush"/>
                <a:buNone/>
                <a:defRPr sz="2000" b="0" i="0" u="none" strike="noStrike" cap="none">
                  <a:solidFill>
                    <a:schemeClr val="accent3"/>
                  </a:solidFill>
                  <a:latin typeface="Caveat Brush"/>
                  <a:ea typeface="Caveat Brush"/>
                  <a:cs typeface="Caveat Brush"/>
                  <a:sym typeface="Caveat Brush"/>
                </a:defRPr>
              </a:lvl4pPr>
              <a:lvl5pPr marR="0" lvl="4" algn="ctr" rtl="0">
                <a:lnSpc>
                  <a:spcPct val="100000"/>
                </a:lnSpc>
                <a:spcBef>
                  <a:spcPts val="0"/>
                </a:spcBef>
                <a:spcAft>
                  <a:spcPts val="0"/>
                </a:spcAft>
                <a:buClr>
                  <a:schemeClr val="accent3"/>
                </a:buClr>
                <a:buSzPts val="2000"/>
                <a:buFont typeface="Caveat Brush"/>
                <a:buNone/>
                <a:defRPr sz="2000" b="0" i="0" u="none" strike="noStrike" cap="none">
                  <a:solidFill>
                    <a:schemeClr val="accent3"/>
                  </a:solidFill>
                  <a:latin typeface="Caveat Brush"/>
                  <a:ea typeface="Caveat Brush"/>
                  <a:cs typeface="Caveat Brush"/>
                  <a:sym typeface="Caveat Brush"/>
                </a:defRPr>
              </a:lvl5pPr>
              <a:lvl6pPr marR="0" lvl="5" algn="ctr" rtl="0">
                <a:lnSpc>
                  <a:spcPct val="100000"/>
                </a:lnSpc>
                <a:spcBef>
                  <a:spcPts val="0"/>
                </a:spcBef>
                <a:spcAft>
                  <a:spcPts val="0"/>
                </a:spcAft>
                <a:buClr>
                  <a:schemeClr val="accent3"/>
                </a:buClr>
                <a:buSzPts val="2000"/>
                <a:buFont typeface="Caveat Brush"/>
                <a:buNone/>
                <a:defRPr sz="2000" b="0" i="0" u="none" strike="noStrike" cap="none">
                  <a:solidFill>
                    <a:schemeClr val="accent3"/>
                  </a:solidFill>
                  <a:latin typeface="Caveat Brush"/>
                  <a:ea typeface="Caveat Brush"/>
                  <a:cs typeface="Caveat Brush"/>
                  <a:sym typeface="Caveat Brush"/>
                </a:defRPr>
              </a:lvl6pPr>
              <a:lvl7pPr marR="0" lvl="6" algn="ctr" rtl="0">
                <a:lnSpc>
                  <a:spcPct val="100000"/>
                </a:lnSpc>
                <a:spcBef>
                  <a:spcPts val="0"/>
                </a:spcBef>
                <a:spcAft>
                  <a:spcPts val="0"/>
                </a:spcAft>
                <a:buClr>
                  <a:schemeClr val="accent3"/>
                </a:buClr>
                <a:buSzPts val="2000"/>
                <a:buFont typeface="Caveat Brush"/>
                <a:buNone/>
                <a:defRPr sz="2000" b="0" i="0" u="none" strike="noStrike" cap="none">
                  <a:solidFill>
                    <a:schemeClr val="accent3"/>
                  </a:solidFill>
                  <a:latin typeface="Caveat Brush"/>
                  <a:ea typeface="Caveat Brush"/>
                  <a:cs typeface="Caveat Brush"/>
                  <a:sym typeface="Caveat Brush"/>
                </a:defRPr>
              </a:lvl7pPr>
              <a:lvl8pPr marR="0" lvl="7" algn="ctr" rtl="0">
                <a:lnSpc>
                  <a:spcPct val="100000"/>
                </a:lnSpc>
                <a:spcBef>
                  <a:spcPts val="0"/>
                </a:spcBef>
                <a:spcAft>
                  <a:spcPts val="0"/>
                </a:spcAft>
                <a:buClr>
                  <a:schemeClr val="accent3"/>
                </a:buClr>
                <a:buSzPts val="2000"/>
                <a:buFont typeface="Caveat Brush"/>
                <a:buNone/>
                <a:defRPr sz="2000" b="0" i="0" u="none" strike="noStrike" cap="none">
                  <a:solidFill>
                    <a:schemeClr val="accent3"/>
                  </a:solidFill>
                  <a:latin typeface="Caveat Brush"/>
                  <a:ea typeface="Caveat Brush"/>
                  <a:cs typeface="Caveat Brush"/>
                  <a:sym typeface="Caveat Brush"/>
                </a:defRPr>
              </a:lvl8pPr>
              <a:lvl9pPr marR="0" lvl="8" algn="ctr" rtl="0">
                <a:lnSpc>
                  <a:spcPct val="100000"/>
                </a:lnSpc>
                <a:spcBef>
                  <a:spcPts val="0"/>
                </a:spcBef>
                <a:spcAft>
                  <a:spcPts val="0"/>
                </a:spcAft>
                <a:buClr>
                  <a:schemeClr val="accent3"/>
                </a:buClr>
                <a:buSzPts val="2000"/>
                <a:buFont typeface="Caveat Brush"/>
                <a:buNone/>
                <a:defRPr sz="2000" b="0" i="0" u="none" strike="noStrike" cap="none">
                  <a:solidFill>
                    <a:schemeClr val="accent3"/>
                  </a:solidFill>
                  <a:latin typeface="Caveat Brush"/>
                  <a:ea typeface="Caveat Brush"/>
                  <a:cs typeface="Caveat Brush"/>
                  <a:sym typeface="Caveat Brush"/>
                </a:defRPr>
              </a:lvl9pPr>
            </a:lstStyle>
            <a:p>
              <a:pPr marL="0" marR="0" lvl="0" indent="0" algn="ctr" defTabSz="914400" rtl="0" eaLnBrk="1" fontAlgn="auto" latinLnBrk="0" hangingPunct="1">
                <a:lnSpc>
                  <a:spcPct val="100000"/>
                </a:lnSpc>
                <a:spcBef>
                  <a:spcPts val="0"/>
                </a:spcBef>
                <a:spcAft>
                  <a:spcPts val="0"/>
                </a:spcAft>
                <a:buClr>
                  <a:srgbClr val="A5A5A5"/>
                </a:buClr>
                <a:buSzPts val="2000"/>
                <a:buFont typeface="Caveat Brush"/>
                <a:buNone/>
                <a:defRPr/>
              </a:pPr>
              <a:r>
                <a:rPr kumimoji="0" lang="en-US" altLang="zh-CN" sz="6000" b="1" i="0" u="none" strike="noStrike" kern="1200" cap="none" spc="0" normalizeH="0" baseline="0" noProof="0" dirty="0" err="1">
                  <a:ln>
                    <a:noFill/>
                  </a:ln>
                  <a:solidFill>
                    <a:schemeClr val="tx1"/>
                  </a:solidFill>
                  <a:effectLst/>
                  <a:uLnTx/>
                  <a:uFillTx/>
                  <a:latin typeface="Times New Roman" pitchFamily="18" charset="0"/>
                  <a:ea typeface="字魂179号-正酷波波体" charset="-122"/>
                  <a:cs typeface="Times New Roman" pitchFamily="18" charset="0"/>
                  <a:sym typeface="Caveat Brush"/>
                </a:rPr>
                <a:t>Luyện</a:t>
              </a:r>
              <a:r>
                <a:rPr kumimoji="0" lang="en-US" altLang="zh-CN" sz="6000" b="1" i="0" u="none" strike="noStrike" kern="1200" cap="none" spc="0" normalizeH="0" baseline="0" noProof="0" dirty="0">
                  <a:ln>
                    <a:noFill/>
                  </a:ln>
                  <a:solidFill>
                    <a:schemeClr val="tx1"/>
                  </a:solidFill>
                  <a:effectLst/>
                  <a:uLnTx/>
                  <a:uFillTx/>
                  <a:latin typeface="Times New Roman" pitchFamily="18" charset="0"/>
                  <a:ea typeface="字魂179号-正酷波波体" charset="-122"/>
                  <a:cs typeface="Times New Roman" pitchFamily="18" charset="0"/>
                  <a:sym typeface="Caveat Brush"/>
                </a:rPr>
                <a:t> </a:t>
              </a:r>
              <a:r>
                <a:rPr kumimoji="0" lang="en-US" altLang="zh-CN" sz="6000" b="1" i="0" u="none" strike="noStrike" kern="1200" cap="none" spc="0" normalizeH="0" baseline="0" noProof="0" dirty="0" err="1">
                  <a:ln>
                    <a:noFill/>
                  </a:ln>
                  <a:solidFill>
                    <a:schemeClr val="tx1"/>
                  </a:solidFill>
                  <a:effectLst/>
                  <a:uLnTx/>
                  <a:uFillTx/>
                  <a:latin typeface="Times New Roman" pitchFamily="18" charset="0"/>
                  <a:ea typeface="字魂179号-正酷波波体" charset="-122"/>
                  <a:cs typeface="Times New Roman" pitchFamily="18" charset="0"/>
                  <a:sym typeface="Caveat Brush"/>
                </a:rPr>
                <a:t>đọc</a:t>
              </a:r>
              <a:r>
                <a:rPr kumimoji="0" lang="en-US" altLang="zh-CN" sz="6000" b="1" i="0" u="none" strike="noStrike" kern="1200" cap="none" spc="0" normalizeH="0" baseline="0" noProof="0" dirty="0">
                  <a:ln>
                    <a:noFill/>
                  </a:ln>
                  <a:solidFill>
                    <a:schemeClr val="tx1"/>
                  </a:solidFill>
                  <a:effectLst/>
                  <a:uLnTx/>
                  <a:uFillTx/>
                  <a:latin typeface="Times New Roman" pitchFamily="18" charset="0"/>
                  <a:ea typeface="字魂179号-正酷波波体" charset="-122"/>
                  <a:cs typeface="Times New Roman" pitchFamily="18" charset="0"/>
                  <a:sym typeface="Caveat Brush"/>
                </a:rPr>
                <a:t> </a:t>
              </a:r>
              <a:r>
                <a:rPr kumimoji="0" lang="en-US" altLang="zh-CN" sz="6000" b="1" i="0" u="none" strike="noStrike" kern="1200" cap="none" spc="0" normalizeH="0" baseline="0" noProof="0" dirty="0" err="1">
                  <a:ln>
                    <a:noFill/>
                  </a:ln>
                  <a:solidFill>
                    <a:schemeClr val="tx1"/>
                  </a:solidFill>
                  <a:effectLst/>
                  <a:uLnTx/>
                  <a:uFillTx/>
                  <a:latin typeface="Times New Roman" pitchFamily="18" charset="0"/>
                  <a:ea typeface="字魂179号-正酷波波体" charset="-122"/>
                  <a:cs typeface="Times New Roman" pitchFamily="18" charset="0"/>
                  <a:sym typeface="Caveat Brush"/>
                </a:rPr>
                <a:t>từ</a:t>
              </a:r>
              <a:r>
                <a:rPr kumimoji="0" lang="en-US" altLang="zh-CN" sz="6000" b="1" i="0" u="none" strike="noStrike" kern="1200" cap="none" spc="0" normalizeH="0" baseline="0" noProof="0" dirty="0">
                  <a:ln>
                    <a:noFill/>
                  </a:ln>
                  <a:solidFill>
                    <a:schemeClr val="tx1"/>
                  </a:solidFill>
                  <a:effectLst/>
                  <a:uLnTx/>
                  <a:uFillTx/>
                  <a:latin typeface="Times New Roman" pitchFamily="18" charset="0"/>
                  <a:ea typeface="字魂179号-正酷波波体" charset="-122"/>
                  <a:cs typeface="Times New Roman" pitchFamily="18" charset="0"/>
                  <a:sym typeface="Caveat Brush"/>
                </a:rPr>
                <a:t> </a:t>
              </a:r>
              <a:r>
                <a:rPr kumimoji="0" lang="en-US" altLang="zh-CN" sz="6000" b="1" i="0" u="none" strike="noStrike" kern="1200" cap="none" spc="0" normalizeH="0" baseline="0" noProof="0" dirty="0" err="1">
                  <a:ln>
                    <a:noFill/>
                  </a:ln>
                  <a:solidFill>
                    <a:schemeClr val="tx1"/>
                  </a:solidFill>
                  <a:effectLst/>
                  <a:uLnTx/>
                  <a:uFillTx/>
                  <a:latin typeface="Times New Roman" pitchFamily="18" charset="0"/>
                  <a:ea typeface="字魂179号-正酷波波体" charset="-122"/>
                  <a:cs typeface="Times New Roman" pitchFamily="18" charset="0"/>
                  <a:sym typeface="Caveat Brush"/>
                </a:rPr>
                <a:t>khó</a:t>
              </a:r>
              <a:endParaRPr kumimoji="0" lang="en-US" altLang="zh-CN" sz="6000" b="1" i="0" u="none" strike="noStrike" kern="1200" cap="none" spc="0" normalizeH="0" baseline="0" noProof="0" dirty="0">
                <a:ln>
                  <a:noFill/>
                </a:ln>
                <a:solidFill>
                  <a:schemeClr val="tx1"/>
                </a:solidFill>
                <a:effectLst/>
                <a:uLnTx/>
                <a:uFillTx/>
                <a:latin typeface="Times New Roman" pitchFamily="18" charset="0"/>
                <a:ea typeface="字魂179号-正酷波波体" charset="-122"/>
                <a:cs typeface="Times New Roman" pitchFamily="18" charset="0"/>
                <a:sym typeface="Caveat Brush"/>
              </a:endParaRPr>
            </a:p>
          </p:txBody>
        </p:sp>
        <p:grpSp>
          <p:nvGrpSpPr>
            <p:cNvPr id="7256" name="Google Shape;7256;p43"/>
            <p:cNvGrpSpPr/>
            <p:nvPr/>
          </p:nvGrpSpPr>
          <p:grpSpPr>
            <a:xfrm>
              <a:off x="4675" y="1898"/>
              <a:ext cx="5049" cy="275"/>
              <a:chOff x="3962000" y="4060525"/>
              <a:chExt cx="2324125" cy="174750"/>
            </a:xfrm>
          </p:grpSpPr>
          <p:sp>
            <p:nvSpPr>
              <p:cNvPr id="7257" name="Google Shape;7257;p43"/>
              <p:cNvSpPr/>
              <p:nvPr/>
            </p:nvSpPr>
            <p:spPr>
              <a:xfrm>
                <a:off x="3962000" y="4060525"/>
                <a:ext cx="1117875" cy="168975"/>
              </a:xfrm>
              <a:custGeom>
                <a:avLst/>
                <a:gdLst/>
                <a:ahLst/>
                <a:cxnLst/>
                <a:rect l="l" t="t" r="r" b="b"/>
                <a:pathLst>
                  <a:path w="44715" h="6759" extrusionOk="0">
                    <a:moveTo>
                      <a:pt x="9249" y="189"/>
                    </a:moveTo>
                    <a:lnTo>
                      <a:pt x="9605" y="168"/>
                    </a:lnTo>
                    <a:cubicBezTo>
                      <a:pt x="9730" y="377"/>
                      <a:pt x="10023" y="377"/>
                      <a:pt x="10128" y="168"/>
                    </a:cubicBezTo>
                    <a:lnTo>
                      <a:pt x="11048" y="168"/>
                    </a:lnTo>
                    <a:cubicBezTo>
                      <a:pt x="11174" y="377"/>
                      <a:pt x="11404" y="356"/>
                      <a:pt x="11572" y="440"/>
                    </a:cubicBezTo>
                    <a:cubicBezTo>
                      <a:pt x="11969" y="607"/>
                      <a:pt x="12199" y="440"/>
                      <a:pt x="12262" y="42"/>
                    </a:cubicBezTo>
                    <a:lnTo>
                      <a:pt x="12618" y="42"/>
                    </a:lnTo>
                    <a:cubicBezTo>
                      <a:pt x="13078" y="838"/>
                      <a:pt x="13517" y="838"/>
                      <a:pt x="14041" y="42"/>
                    </a:cubicBezTo>
                    <a:cubicBezTo>
                      <a:pt x="14229" y="1"/>
                      <a:pt x="14396" y="1"/>
                      <a:pt x="14564" y="63"/>
                    </a:cubicBezTo>
                    <a:cubicBezTo>
                      <a:pt x="14606" y="210"/>
                      <a:pt x="14731" y="314"/>
                      <a:pt x="14878" y="335"/>
                    </a:cubicBezTo>
                    <a:cubicBezTo>
                      <a:pt x="15422" y="461"/>
                      <a:pt x="16007" y="398"/>
                      <a:pt x="16510" y="168"/>
                    </a:cubicBezTo>
                    <a:cubicBezTo>
                      <a:pt x="16865" y="147"/>
                      <a:pt x="17221" y="168"/>
                      <a:pt x="17577" y="231"/>
                    </a:cubicBezTo>
                    <a:cubicBezTo>
                      <a:pt x="17807" y="607"/>
                      <a:pt x="18372" y="628"/>
                      <a:pt x="18455" y="1193"/>
                    </a:cubicBezTo>
                    <a:cubicBezTo>
                      <a:pt x="18623" y="900"/>
                      <a:pt x="18790" y="628"/>
                      <a:pt x="18979" y="356"/>
                    </a:cubicBezTo>
                    <a:cubicBezTo>
                      <a:pt x="19292" y="294"/>
                      <a:pt x="19606" y="314"/>
                      <a:pt x="19920" y="419"/>
                    </a:cubicBezTo>
                    <a:cubicBezTo>
                      <a:pt x="20108" y="566"/>
                      <a:pt x="20339" y="712"/>
                      <a:pt x="20569" y="817"/>
                    </a:cubicBezTo>
                    <a:cubicBezTo>
                      <a:pt x="20924" y="900"/>
                      <a:pt x="21301" y="963"/>
                      <a:pt x="21301" y="398"/>
                    </a:cubicBezTo>
                    <a:cubicBezTo>
                      <a:pt x="21887" y="294"/>
                      <a:pt x="22494" y="294"/>
                      <a:pt x="23059" y="398"/>
                    </a:cubicBezTo>
                    <a:cubicBezTo>
                      <a:pt x="23059" y="858"/>
                      <a:pt x="23414" y="1130"/>
                      <a:pt x="23561" y="1507"/>
                    </a:cubicBezTo>
                    <a:cubicBezTo>
                      <a:pt x="23833" y="1361"/>
                      <a:pt x="23833" y="1130"/>
                      <a:pt x="23896" y="963"/>
                    </a:cubicBezTo>
                    <a:cubicBezTo>
                      <a:pt x="23937" y="754"/>
                      <a:pt x="23958" y="566"/>
                      <a:pt x="23958" y="356"/>
                    </a:cubicBezTo>
                    <a:cubicBezTo>
                      <a:pt x="24314" y="294"/>
                      <a:pt x="24670" y="314"/>
                      <a:pt x="25005" y="398"/>
                    </a:cubicBezTo>
                    <a:cubicBezTo>
                      <a:pt x="25025" y="545"/>
                      <a:pt x="25005" y="796"/>
                      <a:pt x="25214" y="796"/>
                    </a:cubicBezTo>
                    <a:cubicBezTo>
                      <a:pt x="25549" y="796"/>
                      <a:pt x="25946" y="796"/>
                      <a:pt x="26072" y="335"/>
                    </a:cubicBezTo>
                    <a:lnTo>
                      <a:pt x="28206" y="356"/>
                    </a:lnTo>
                    <a:cubicBezTo>
                      <a:pt x="28248" y="628"/>
                      <a:pt x="28436" y="670"/>
                      <a:pt x="28666" y="670"/>
                    </a:cubicBezTo>
                    <a:cubicBezTo>
                      <a:pt x="29336" y="712"/>
                      <a:pt x="30005" y="607"/>
                      <a:pt x="30696" y="733"/>
                    </a:cubicBezTo>
                    <a:cubicBezTo>
                      <a:pt x="30947" y="796"/>
                      <a:pt x="31031" y="566"/>
                      <a:pt x="31051" y="335"/>
                    </a:cubicBezTo>
                    <a:cubicBezTo>
                      <a:pt x="31282" y="294"/>
                      <a:pt x="31533" y="314"/>
                      <a:pt x="31742" y="419"/>
                    </a:cubicBezTo>
                    <a:cubicBezTo>
                      <a:pt x="31805" y="586"/>
                      <a:pt x="31972" y="691"/>
                      <a:pt x="32139" y="670"/>
                    </a:cubicBezTo>
                    <a:lnTo>
                      <a:pt x="32997" y="670"/>
                    </a:lnTo>
                    <a:cubicBezTo>
                      <a:pt x="32997" y="900"/>
                      <a:pt x="32997" y="1151"/>
                      <a:pt x="33311" y="1193"/>
                    </a:cubicBezTo>
                    <a:cubicBezTo>
                      <a:pt x="33520" y="1235"/>
                      <a:pt x="33709" y="1130"/>
                      <a:pt x="33813" y="942"/>
                    </a:cubicBezTo>
                    <a:cubicBezTo>
                      <a:pt x="33855" y="817"/>
                      <a:pt x="33876" y="670"/>
                      <a:pt x="33876" y="545"/>
                    </a:cubicBezTo>
                    <a:cubicBezTo>
                      <a:pt x="34169" y="503"/>
                      <a:pt x="34483" y="524"/>
                      <a:pt x="34755" y="607"/>
                    </a:cubicBezTo>
                    <a:cubicBezTo>
                      <a:pt x="34755" y="712"/>
                      <a:pt x="34839" y="817"/>
                      <a:pt x="34943" y="858"/>
                    </a:cubicBezTo>
                    <a:cubicBezTo>
                      <a:pt x="34880" y="1193"/>
                      <a:pt x="35173" y="1507"/>
                      <a:pt x="35006" y="1863"/>
                    </a:cubicBezTo>
                    <a:cubicBezTo>
                      <a:pt x="34943" y="2009"/>
                      <a:pt x="35069" y="2156"/>
                      <a:pt x="35215" y="2198"/>
                    </a:cubicBezTo>
                    <a:cubicBezTo>
                      <a:pt x="35383" y="2239"/>
                      <a:pt x="35571" y="2198"/>
                      <a:pt x="35676" y="2051"/>
                    </a:cubicBezTo>
                    <a:cubicBezTo>
                      <a:pt x="35822" y="1947"/>
                      <a:pt x="35759" y="1821"/>
                      <a:pt x="35676" y="1674"/>
                    </a:cubicBezTo>
                    <a:cubicBezTo>
                      <a:pt x="35424" y="1256"/>
                      <a:pt x="35550" y="984"/>
                      <a:pt x="36010" y="858"/>
                    </a:cubicBezTo>
                    <a:cubicBezTo>
                      <a:pt x="36261" y="879"/>
                      <a:pt x="36533" y="775"/>
                      <a:pt x="36722" y="1026"/>
                    </a:cubicBezTo>
                    <a:cubicBezTo>
                      <a:pt x="36408" y="1172"/>
                      <a:pt x="36345" y="1444"/>
                      <a:pt x="36366" y="1737"/>
                    </a:cubicBezTo>
                    <a:lnTo>
                      <a:pt x="36303" y="1779"/>
                    </a:lnTo>
                    <a:lnTo>
                      <a:pt x="36324" y="1821"/>
                    </a:lnTo>
                    <a:lnTo>
                      <a:pt x="36366" y="1737"/>
                    </a:lnTo>
                    <a:cubicBezTo>
                      <a:pt x="36638" y="1695"/>
                      <a:pt x="36889" y="2051"/>
                      <a:pt x="37182" y="1800"/>
                    </a:cubicBezTo>
                    <a:cubicBezTo>
                      <a:pt x="37119" y="1528"/>
                      <a:pt x="36826" y="1340"/>
                      <a:pt x="36910" y="1026"/>
                    </a:cubicBezTo>
                    <a:cubicBezTo>
                      <a:pt x="37224" y="1005"/>
                      <a:pt x="37517" y="879"/>
                      <a:pt x="37789" y="691"/>
                    </a:cubicBezTo>
                    <a:lnTo>
                      <a:pt x="38145" y="691"/>
                    </a:lnTo>
                    <a:lnTo>
                      <a:pt x="38312" y="858"/>
                    </a:lnTo>
                    <a:cubicBezTo>
                      <a:pt x="38626" y="1172"/>
                      <a:pt x="38689" y="1633"/>
                      <a:pt x="38919" y="2030"/>
                    </a:cubicBezTo>
                    <a:cubicBezTo>
                      <a:pt x="38856" y="1444"/>
                      <a:pt x="39421" y="1277"/>
                      <a:pt x="39567" y="858"/>
                    </a:cubicBezTo>
                    <a:lnTo>
                      <a:pt x="39923" y="858"/>
                    </a:lnTo>
                    <a:cubicBezTo>
                      <a:pt x="39965" y="1382"/>
                      <a:pt x="40676" y="1298"/>
                      <a:pt x="40739" y="1821"/>
                    </a:cubicBezTo>
                    <a:cubicBezTo>
                      <a:pt x="40781" y="1821"/>
                      <a:pt x="40844" y="1821"/>
                      <a:pt x="40886" y="1821"/>
                    </a:cubicBezTo>
                    <a:cubicBezTo>
                      <a:pt x="41534" y="1800"/>
                      <a:pt x="42141" y="1528"/>
                      <a:pt x="42580" y="1026"/>
                    </a:cubicBezTo>
                    <a:lnTo>
                      <a:pt x="42580" y="1026"/>
                    </a:lnTo>
                    <a:cubicBezTo>
                      <a:pt x="42873" y="1068"/>
                      <a:pt x="43145" y="1110"/>
                      <a:pt x="43438" y="1151"/>
                    </a:cubicBezTo>
                    <a:cubicBezTo>
                      <a:pt x="43522" y="1151"/>
                      <a:pt x="43606" y="1172"/>
                      <a:pt x="43606" y="1277"/>
                    </a:cubicBezTo>
                    <a:cubicBezTo>
                      <a:pt x="43606" y="1361"/>
                      <a:pt x="43564" y="1444"/>
                      <a:pt x="43501" y="1486"/>
                    </a:cubicBezTo>
                    <a:cubicBezTo>
                      <a:pt x="43417" y="1549"/>
                      <a:pt x="43292" y="1591"/>
                      <a:pt x="43187" y="1612"/>
                    </a:cubicBezTo>
                    <a:cubicBezTo>
                      <a:pt x="42706" y="1716"/>
                      <a:pt x="42476" y="1947"/>
                      <a:pt x="42706" y="2470"/>
                    </a:cubicBezTo>
                    <a:cubicBezTo>
                      <a:pt x="42748" y="2574"/>
                      <a:pt x="42580" y="2721"/>
                      <a:pt x="42727" y="2888"/>
                    </a:cubicBezTo>
                    <a:cubicBezTo>
                      <a:pt x="42978" y="2867"/>
                      <a:pt x="43145" y="2532"/>
                      <a:pt x="43459" y="2637"/>
                    </a:cubicBezTo>
                    <a:cubicBezTo>
                      <a:pt x="43501" y="3014"/>
                      <a:pt x="43836" y="3035"/>
                      <a:pt x="44087" y="3181"/>
                    </a:cubicBezTo>
                    <a:cubicBezTo>
                      <a:pt x="44317" y="3327"/>
                      <a:pt x="44715" y="3474"/>
                      <a:pt x="44610" y="3976"/>
                    </a:cubicBezTo>
                    <a:cubicBezTo>
                      <a:pt x="44422" y="4687"/>
                      <a:pt x="44338" y="4813"/>
                      <a:pt x="43606" y="4750"/>
                    </a:cubicBezTo>
                    <a:cubicBezTo>
                      <a:pt x="43229" y="4708"/>
                      <a:pt x="42852" y="4646"/>
                      <a:pt x="42497" y="4520"/>
                    </a:cubicBezTo>
                    <a:cubicBezTo>
                      <a:pt x="41848" y="4311"/>
                      <a:pt x="41158" y="4436"/>
                      <a:pt x="40614" y="4813"/>
                    </a:cubicBezTo>
                    <a:cubicBezTo>
                      <a:pt x="40132" y="5232"/>
                      <a:pt x="40090" y="5232"/>
                      <a:pt x="39693" y="4667"/>
                    </a:cubicBezTo>
                    <a:cubicBezTo>
                      <a:pt x="39609" y="4520"/>
                      <a:pt x="39526" y="4248"/>
                      <a:pt x="39358" y="4311"/>
                    </a:cubicBezTo>
                    <a:cubicBezTo>
                      <a:pt x="38730" y="4604"/>
                      <a:pt x="38437" y="4206"/>
                      <a:pt x="38186" y="3683"/>
                    </a:cubicBezTo>
                    <a:cubicBezTo>
                      <a:pt x="37747" y="4018"/>
                      <a:pt x="37391" y="4415"/>
                      <a:pt x="36826" y="4102"/>
                    </a:cubicBezTo>
                    <a:cubicBezTo>
                      <a:pt x="36826" y="4708"/>
                      <a:pt x="36826" y="4708"/>
                      <a:pt x="36387" y="5294"/>
                    </a:cubicBezTo>
                    <a:cubicBezTo>
                      <a:pt x="36324" y="5378"/>
                      <a:pt x="36261" y="5483"/>
                      <a:pt x="36199" y="5587"/>
                    </a:cubicBezTo>
                    <a:cubicBezTo>
                      <a:pt x="35843" y="6048"/>
                      <a:pt x="35822" y="6027"/>
                      <a:pt x="35383" y="5692"/>
                    </a:cubicBezTo>
                    <a:cubicBezTo>
                      <a:pt x="35215" y="5566"/>
                      <a:pt x="35173" y="5399"/>
                      <a:pt x="35069" y="5273"/>
                    </a:cubicBezTo>
                    <a:cubicBezTo>
                      <a:pt x="34818" y="5001"/>
                      <a:pt x="34336" y="5106"/>
                      <a:pt x="34253" y="5483"/>
                    </a:cubicBezTo>
                    <a:cubicBezTo>
                      <a:pt x="34044" y="6089"/>
                      <a:pt x="33813" y="6131"/>
                      <a:pt x="33248" y="5817"/>
                    </a:cubicBezTo>
                    <a:cubicBezTo>
                      <a:pt x="32914" y="5629"/>
                      <a:pt x="32851" y="5252"/>
                      <a:pt x="32558" y="5043"/>
                    </a:cubicBezTo>
                    <a:cubicBezTo>
                      <a:pt x="32453" y="4960"/>
                      <a:pt x="32391" y="4771"/>
                      <a:pt x="32202" y="4897"/>
                    </a:cubicBezTo>
                    <a:cubicBezTo>
                      <a:pt x="32098" y="4980"/>
                      <a:pt x="32160" y="5106"/>
                      <a:pt x="32202" y="5232"/>
                    </a:cubicBezTo>
                    <a:cubicBezTo>
                      <a:pt x="32411" y="5817"/>
                      <a:pt x="32391" y="5817"/>
                      <a:pt x="31847" y="6068"/>
                    </a:cubicBezTo>
                    <a:cubicBezTo>
                      <a:pt x="31637" y="6173"/>
                      <a:pt x="31428" y="6278"/>
                      <a:pt x="31240" y="6424"/>
                    </a:cubicBezTo>
                    <a:cubicBezTo>
                      <a:pt x="31031" y="6550"/>
                      <a:pt x="30717" y="6633"/>
                      <a:pt x="30570" y="6487"/>
                    </a:cubicBezTo>
                    <a:cubicBezTo>
                      <a:pt x="30131" y="6110"/>
                      <a:pt x="29901" y="6424"/>
                      <a:pt x="29650" y="6696"/>
                    </a:cubicBezTo>
                    <a:cubicBezTo>
                      <a:pt x="28875" y="6759"/>
                      <a:pt x="28101" y="6717"/>
                      <a:pt x="27327" y="6612"/>
                    </a:cubicBezTo>
                    <a:cubicBezTo>
                      <a:pt x="27285" y="6550"/>
                      <a:pt x="27243" y="6445"/>
                      <a:pt x="27181" y="6424"/>
                    </a:cubicBezTo>
                    <a:cubicBezTo>
                      <a:pt x="27034" y="6403"/>
                      <a:pt x="26992" y="6529"/>
                      <a:pt x="26971" y="6633"/>
                    </a:cubicBezTo>
                    <a:cubicBezTo>
                      <a:pt x="26804" y="6696"/>
                      <a:pt x="26616" y="6675"/>
                      <a:pt x="26448" y="6592"/>
                    </a:cubicBezTo>
                    <a:cubicBezTo>
                      <a:pt x="26302" y="5964"/>
                      <a:pt x="26218" y="5880"/>
                      <a:pt x="25758" y="6110"/>
                    </a:cubicBezTo>
                    <a:cubicBezTo>
                      <a:pt x="25507" y="6236"/>
                      <a:pt x="25297" y="6424"/>
                      <a:pt x="25025" y="6320"/>
                    </a:cubicBezTo>
                    <a:cubicBezTo>
                      <a:pt x="24481" y="6131"/>
                      <a:pt x="23833" y="6257"/>
                      <a:pt x="23372" y="5817"/>
                    </a:cubicBezTo>
                    <a:cubicBezTo>
                      <a:pt x="23268" y="5692"/>
                      <a:pt x="23100" y="5671"/>
                      <a:pt x="22954" y="5713"/>
                    </a:cubicBezTo>
                    <a:cubicBezTo>
                      <a:pt x="22536" y="5943"/>
                      <a:pt x="22410" y="5692"/>
                      <a:pt x="22284" y="5336"/>
                    </a:cubicBezTo>
                    <a:cubicBezTo>
                      <a:pt x="22222" y="5169"/>
                      <a:pt x="22264" y="4897"/>
                      <a:pt x="21887" y="4855"/>
                    </a:cubicBezTo>
                    <a:cubicBezTo>
                      <a:pt x="21971" y="5629"/>
                      <a:pt x="21510" y="5985"/>
                      <a:pt x="20883" y="6257"/>
                    </a:cubicBezTo>
                    <a:cubicBezTo>
                      <a:pt x="20820" y="6278"/>
                      <a:pt x="20799" y="6403"/>
                      <a:pt x="20757" y="6487"/>
                    </a:cubicBezTo>
                    <a:lnTo>
                      <a:pt x="20422" y="6487"/>
                    </a:lnTo>
                    <a:cubicBezTo>
                      <a:pt x="20150" y="6110"/>
                      <a:pt x="20108" y="6110"/>
                      <a:pt x="19899" y="6508"/>
                    </a:cubicBezTo>
                    <a:cubicBezTo>
                      <a:pt x="19418" y="6571"/>
                      <a:pt x="18937" y="6571"/>
                      <a:pt x="18476" y="6508"/>
                    </a:cubicBezTo>
                    <a:cubicBezTo>
                      <a:pt x="18455" y="6445"/>
                      <a:pt x="18435" y="6340"/>
                      <a:pt x="18414" y="6340"/>
                    </a:cubicBezTo>
                    <a:cubicBezTo>
                      <a:pt x="17598" y="6215"/>
                      <a:pt x="16823" y="5880"/>
                      <a:pt x="16154" y="5399"/>
                    </a:cubicBezTo>
                    <a:cubicBezTo>
                      <a:pt x="15986" y="5273"/>
                      <a:pt x="15735" y="5315"/>
                      <a:pt x="15589" y="5462"/>
                    </a:cubicBezTo>
                    <a:cubicBezTo>
                      <a:pt x="15422" y="5629"/>
                      <a:pt x="15275" y="5796"/>
                      <a:pt x="15108" y="5985"/>
                    </a:cubicBezTo>
                    <a:cubicBezTo>
                      <a:pt x="14940" y="6027"/>
                      <a:pt x="14752" y="6027"/>
                      <a:pt x="14564" y="5985"/>
                    </a:cubicBezTo>
                    <a:cubicBezTo>
                      <a:pt x="14208" y="5566"/>
                      <a:pt x="14041" y="5566"/>
                      <a:pt x="13685" y="5985"/>
                    </a:cubicBezTo>
                    <a:cubicBezTo>
                      <a:pt x="13497" y="6027"/>
                      <a:pt x="13329" y="6006"/>
                      <a:pt x="13162" y="5922"/>
                    </a:cubicBezTo>
                    <a:cubicBezTo>
                      <a:pt x="13036" y="5608"/>
                      <a:pt x="12848" y="5608"/>
                      <a:pt x="12639" y="5838"/>
                    </a:cubicBezTo>
                    <a:lnTo>
                      <a:pt x="11551" y="5817"/>
                    </a:lnTo>
                    <a:cubicBezTo>
                      <a:pt x="11446" y="5629"/>
                      <a:pt x="11153" y="5629"/>
                      <a:pt x="11028" y="5817"/>
                    </a:cubicBezTo>
                    <a:cubicBezTo>
                      <a:pt x="10797" y="5859"/>
                      <a:pt x="10546" y="5859"/>
                      <a:pt x="10316" y="5817"/>
                    </a:cubicBezTo>
                    <a:cubicBezTo>
                      <a:pt x="10002" y="5399"/>
                      <a:pt x="9835" y="5378"/>
                      <a:pt x="9437" y="5755"/>
                    </a:cubicBezTo>
                    <a:cubicBezTo>
                      <a:pt x="8663" y="5922"/>
                      <a:pt x="7889" y="5817"/>
                      <a:pt x="7115" y="5817"/>
                    </a:cubicBezTo>
                    <a:cubicBezTo>
                      <a:pt x="6906" y="5608"/>
                      <a:pt x="6717" y="5608"/>
                      <a:pt x="6592" y="5901"/>
                    </a:cubicBezTo>
                    <a:cubicBezTo>
                      <a:pt x="6362" y="6006"/>
                      <a:pt x="6131" y="6027"/>
                      <a:pt x="5880" y="6006"/>
                    </a:cubicBezTo>
                    <a:cubicBezTo>
                      <a:pt x="5462" y="5587"/>
                      <a:pt x="4771" y="5524"/>
                      <a:pt x="4269" y="5880"/>
                    </a:cubicBezTo>
                    <a:cubicBezTo>
                      <a:pt x="3516" y="5796"/>
                      <a:pt x="2805" y="5504"/>
                      <a:pt x="2072" y="5315"/>
                    </a:cubicBezTo>
                    <a:cubicBezTo>
                      <a:pt x="1110" y="5085"/>
                      <a:pt x="670" y="4290"/>
                      <a:pt x="377" y="3432"/>
                    </a:cubicBezTo>
                    <a:cubicBezTo>
                      <a:pt x="210" y="2909"/>
                      <a:pt x="1" y="2407"/>
                      <a:pt x="210" y="1821"/>
                    </a:cubicBezTo>
                    <a:cubicBezTo>
                      <a:pt x="482" y="1026"/>
                      <a:pt x="984" y="586"/>
                      <a:pt x="1800" y="524"/>
                    </a:cubicBezTo>
                    <a:cubicBezTo>
                      <a:pt x="2219" y="503"/>
                      <a:pt x="2637" y="524"/>
                      <a:pt x="3035" y="503"/>
                    </a:cubicBezTo>
                    <a:cubicBezTo>
                      <a:pt x="3453" y="1319"/>
                      <a:pt x="4144" y="545"/>
                      <a:pt x="4667" y="796"/>
                    </a:cubicBezTo>
                    <a:cubicBezTo>
                      <a:pt x="4834" y="879"/>
                      <a:pt x="5022" y="817"/>
                      <a:pt x="5106" y="649"/>
                    </a:cubicBezTo>
                    <a:cubicBezTo>
                      <a:pt x="5127" y="566"/>
                      <a:pt x="5169" y="482"/>
                      <a:pt x="5190" y="398"/>
                    </a:cubicBezTo>
                    <a:cubicBezTo>
                      <a:pt x="5357" y="356"/>
                      <a:pt x="5525" y="356"/>
                      <a:pt x="5713" y="398"/>
                    </a:cubicBezTo>
                    <a:cubicBezTo>
                      <a:pt x="5713" y="628"/>
                      <a:pt x="5943" y="775"/>
                      <a:pt x="6152" y="691"/>
                    </a:cubicBezTo>
                    <a:cubicBezTo>
                      <a:pt x="6550" y="566"/>
                      <a:pt x="6947" y="503"/>
                      <a:pt x="7366" y="524"/>
                    </a:cubicBezTo>
                    <a:cubicBezTo>
                      <a:pt x="7533" y="524"/>
                      <a:pt x="7617" y="398"/>
                      <a:pt x="7659" y="252"/>
                    </a:cubicBezTo>
                    <a:cubicBezTo>
                      <a:pt x="7952" y="189"/>
                      <a:pt x="8245" y="168"/>
                      <a:pt x="8538" y="231"/>
                    </a:cubicBezTo>
                    <a:cubicBezTo>
                      <a:pt x="8852" y="628"/>
                      <a:pt x="8956" y="628"/>
                      <a:pt x="9249" y="189"/>
                    </a:cubicBezTo>
                    <a:close/>
                    <a:moveTo>
                      <a:pt x="40216" y="3181"/>
                    </a:moveTo>
                    <a:cubicBezTo>
                      <a:pt x="40237" y="3014"/>
                      <a:pt x="40132" y="2930"/>
                      <a:pt x="39986" y="2867"/>
                    </a:cubicBezTo>
                    <a:cubicBezTo>
                      <a:pt x="39860" y="2783"/>
                      <a:pt x="39672" y="2846"/>
                      <a:pt x="39630" y="2993"/>
                    </a:cubicBezTo>
                    <a:cubicBezTo>
                      <a:pt x="39567" y="3139"/>
                      <a:pt x="39672" y="3307"/>
                      <a:pt x="39818" y="3327"/>
                    </a:cubicBezTo>
                    <a:cubicBezTo>
                      <a:pt x="39965" y="3348"/>
                      <a:pt x="40111" y="3348"/>
                      <a:pt x="40216" y="3181"/>
                    </a:cubicBezTo>
                    <a:close/>
                    <a:moveTo>
                      <a:pt x="30654" y="1089"/>
                    </a:moveTo>
                    <a:cubicBezTo>
                      <a:pt x="30633" y="1151"/>
                      <a:pt x="30591" y="1214"/>
                      <a:pt x="30612" y="1235"/>
                    </a:cubicBezTo>
                    <a:cubicBezTo>
                      <a:pt x="30612" y="1277"/>
                      <a:pt x="30696" y="1298"/>
                      <a:pt x="30738" y="1319"/>
                    </a:cubicBezTo>
                    <a:cubicBezTo>
                      <a:pt x="30759" y="1256"/>
                      <a:pt x="30821" y="1193"/>
                      <a:pt x="30800" y="1172"/>
                    </a:cubicBezTo>
                    <a:cubicBezTo>
                      <a:pt x="30779" y="1130"/>
                      <a:pt x="30717" y="1130"/>
                      <a:pt x="30654" y="1110"/>
                    </a:cubicBezTo>
                    <a:close/>
                    <a:moveTo>
                      <a:pt x="31888" y="1444"/>
                    </a:moveTo>
                    <a:cubicBezTo>
                      <a:pt x="31867" y="1382"/>
                      <a:pt x="31847" y="1319"/>
                      <a:pt x="31826" y="1298"/>
                    </a:cubicBezTo>
                    <a:cubicBezTo>
                      <a:pt x="31784" y="1277"/>
                      <a:pt x="31721" y="1319"/>
                      <a:pt x="31679" y="1340"/>
                    </a:cubicBezTo>
                    <a:cubicBezTo>
                      <a:pt x="31700" y="1402"/>
                      <a:pt x="31700" y="1465"/>
                      <a:pt x="31742" y="1486"/>
                    </a:cubicBezTo>
                    <a:cubicBezTo>
                      <a:pt x="31784" y="1507"/>
                      <a:pt x="31826" y="1465"/>
                      <a:pt x="31888" y="1444"/>
                    </a:cubicBezTo>
                    <a:close/>
                    <a:moveTo>
                      <a:pt x="43417" y="3286"/>
                    </a:moveTo>
                    <a:cubicBezTo>
                      <a:pt x="43355" y="3265"/>
                      <a:pt x="43313" y="3223"/>
                      <a:pt x="43271" y="3223"/>
                    </a:cubicBezTo>
                    <a:cubicBezTo>
                      <a:pt x="43229" y="3244"/>
                      <a:pt x="43229" y="3327"/>
                      <a:pt x="43208" y="3369"/>
                    </a:cubicBezTo>
                    <a:cubicBezTo>
                      <a:pt x="43250" y="3390"/>
                      <a:pt x="43313" y="3453"/>
                      <a:pt x="43334" y="3432"/>
                    </a:cubicBezTo>
                    <a:cubicBezTo>
                      <a:pt x="43375" y="3411"/>
                      <a:pt x="43396" y="3348"/>
                      <a:pt x="43417" y="3307"/>
                    </a:cubicBezTo>
                    <a:close/>
                    <a:moveTo>
                      <a:pt x="35989" y="5001"/>
                    </a:moveTo>
                    <a:cubicBezTo>
                      <a:pt x="35969" y="5064"/>
                      <a:pt x="35948" y="5106"/>
                      <a:pt x="35927" y="5148"/>
                    </a:cubicBezTo>
                    <a:cubicBezTo>
                      <a:pt x="35969" y="5169"/>
                      <a:pt x="36031" y="5232"/>
                      <a:pt x="36052" y="5211"/>
                    </a:cubicBezTo>
                    <a:cubicBezTo>
                      <a:pt x="36094" y="5190"/>
                      <a:pt x="36115" y="5127"/>
                      <a:pt x="36136" y="5064"/>
                    </a:cubicBezTo>
                    <a:close/>
                  </a:path>
                </a:pathLst>
              </a:custGeom>
              <a:solidFill>
                <a:srgbClr val="FF7884">
                  <a:alpha val="33480"/>
                </a:srgbClr>
              </a:solid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585"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58" name="Google Shape;7258;p43"/>
              <p:cNvSpPr/>
              <p:nvPr/>
            </p:nvSpPr>
            <p:spPr>
              <a:xfrm>
                <a:off x="4702700" y="4077275"/>
                <a:ext cx="1172275" cy="158000"/>
              </a:xfrm>
              <a:custGeom>
                <a:avLst/>
                <a:gdLst/>
                <a:ahLst/>
                <a:cxnLst/>
                <a:rect l="l" t="t" r="r" b="b"/>
                <a:pathLst>
                  <a:path w="46891" h="6320" extrusionOk="0">
                    <a:moveTo>
                      <a:pt x="14019" y="1716"/>
                    </a:moveTo>
                    <a:cubicBezTo>
                      <a:pt x="13538" y="1862"/>
                      <a:pt x="13350" y="2197"/>
                      <a:pt x="13099" y="2239"/>
                    </a:cubicBezTo>
                    <a:cubicBezTo>
                      <a:pt x="12952" y="2072"/>
                      <a:pt x="13141" y="1925"/>
                      <a:pt x="13078" y="1800"/>
                    </a:cubicBezTo>
                    <a:cubicBezTo>
                      <a:pt x="12869" y="1277"/>
                      <a:pt x="13078" y="1067"/>
                      <a:pt x="13559" y="963"/>
                    </a:cubicBezTo>
                    <a:cubicBezTo>
                      <a:pt x="13685" y="942"/>
                      <a:pt x="13789" y="900"/>
                      <a:pt x="13894" y="837"/>
                    </a:cubicBezTo>
                    <a:cubicBezTo>
                      <a:pt x="13957" y="774"/>
                      <a:pt x="13978" y="691"/>
                      <a:pt x="13978" y="628"/>
                    </a:cubicBezTo>
                    <a:cubicBezTo>
                      <a:pt x="13978" y="523"/>
                      <a:pt x="13915" y="502"/>
                      <a:pt x="13810" y="481"/>
                    </a:cubicBezTo>
                    <a:cubicBezTo>
                      <a:pt x="13517" y="460"/>
                      <a:pt x="13245" y="419"/>
                      <a:pt x="12973" y="377"/>
                    </a:cubicBezTo>
                    <a:cubicBezTo>
                      <a:pt x="12994" y="188"/>
                      <a:pt x="13057" y="21"/>
                      <a:pt x="13287" y="105"/>
                    </a:cubicBezTo>
                    <a:cubicBezTo>
                      <a:pt x="13601" y="209"/>
                      <a:pt x="13894" y="293"/>
                      <a:pt x="14187" y="63"/>
                    </a:cubicBezTo>
                    <a:cubicBezTo>
                      <a:pt x="15317" y="0"/>
                      <a:pt x="16447" y="21"/>
                      <a:pt x="17597" y="126"/>
                    </a:cubicBezTo>
                    <a:cubicBezTo>
                      <a:pt x="17869" y="460"/>
                      <a:pt x="18016" y="460"/>
                      <a:pt x="18288" y="126"/>
                    </a:cubicBezTo>
                    <a:cubicBezTo>
                      <a:pt x="18539" y="42"/>
                      <a:pt x="18811" y="42"/>
                      <a:pt x="19041" y="168"/>
                    </a:cubicBezTo>
                    <a:cubicBezTo>
                      <a:pt x="19083" y="188"/>
                      <a:pt x="19104" y="188"/>
                      <a:pt x="19146" y="209"/>
                    </a:cubicBezTo>
                    <a:lnTo>
                      <a:pt x="20087" y="230"/>
                    </a:lnTo>
                    <a:cubicBezTo>
                      <a:pt x="20548" y="523"/>
                      <a:pt x="21008" y="732"/>
                      <a:pt x="21468" y="230"/>
                    </a:cubicBezTo>
                    <a:cubicBezTo>
                      <a:pt x="22012" y="168"/>
                      <a:pt x="22556" y="188"/>
                      <a:pt x="23079" y="293"/>
                    </a:cubicBezTo>
                    <a:cubicBezTo>
                      <a:pt x="23100" y="398"/>
                      <a:pt x="23142" y="502"/>
                      <a:pt x="23268" y="502"/>
                    </a:cubicBezTo>
                    <a:cubicBezTo>
                      <a:pt x="23393" y="481"/>
                      <a:pt x="23414" y="377"/>
                      <a:pt x="23435" y="272"/>
                    </a:cubicBezTo>
                    <a:cubicBezTo>
                      <a:pt x="23665" y="209"/>
                      <a:pt x="23916" y="188"/>
                      <a:pt x="24147" y="230"/>
                    </a:cubicBezTo>
                    <a:cubicBezTo>
                      <a:pt x="24272" y="398"/>
                      <a:pt x="24377" y="398"/>
                      <a:pt x="24502" y="230"/>
                    </a:cubicBezTo>
                    <a:cubicBezTo>
                      <a:pt x="24795" y="188"/>
                      <a:pt x="25088" y="188"/>
                      <a:pt x="25381" y="272"/>
                    </a:cubicBezTo>
                    <a:cubicBezTo>
                      <a:pt x="25758" y="670"/>
                      <a:pt x="25946" y="670"/>
                      <a:pt x="26281" y="251"/>
                    </a:cubicBezTo>
                    <a:cubicBezTo>
                      <a:pt x="26804" y="188"/>
                      <a:pt x="27348" y="188"/>
                      <a:pt x="27871" y="272"/>
                    </a:cubicBezTo>
                    <a:cubicBezTo>
                      <a:pt x="27871" y="523"/>
                      <a:pt x="28080" y="732"/>
                      <a:pt x="28331" y="732"/>
                    </a:cubicBezTo>
                    <a:cubicBezTo>
                      <a:pt x="28666" y="753"/>
                      <a:pt x="28980" y="816"/>
                      <a:pt x="29273" y="921"/>
                    </a:cubicBezTo>
                    <a:cubicBezTo>
                      <a:pt x="29817" y="1088"/>
                      <a:pt x="30382" y="900"/>
                      <a:pt x="30717" y="440"/>
                    </a:cubicBezTo>
                    <a:cubicBezTo>
                      <a:pt x="30947" y="377"/>
                      <a:pt x="31198" y="398"/>
                      <a:pt x="31428" y="481"/>
                    </a:cubicBezTo>
                    <a:cubicBezTo>
                      <a:pt x="31574" y="837"/>
                      <a:pt x="31763" y="858"/>
                      <a:pt x="31951" y="502"/>
                    </a:cubicBezTo>
                    <a:cubicBezTo>
                      <a:pt x="32537" y="356"/>
                      <a:pt x="33144" y="356"/>
                      <a:pt x="33730" y="523"/>
                    </a:cubicBezTo>
                    <a:cubicBezTo>
                      <a:pt x="33960" y="858"/>
                      <a:pt x="34190" y="816"/>
                      <a:pt x="34441" y="544"/>
                    </a:cubicBezTo>
                    <a:lnTo>
                      <a:pt x="35508" y="586"/>
                    </a:lnTo>
                    <a:cubicBezTo>
                      <a:pt x="35675" y="795"/>
                      <a:pt x="35759" y="712"/>
                      <a:pt x="35843" y="502"/>
                    </a:cubicBezTo>
                    <a:lnTo>
                      <a:pt x="38333" y="649"/>
                    </a:lnTo>
                    <a:cubicBezTo>
                      <a:pt x="38375" y="858"/>
                      <a:pt x="38479" y="1088"/>
                      <a:pt x="38709" y="1025"/>
                    </a:cubicBezTo>
                    <a:cubicBezTo>
                      <a:pt x="39191" y="921"/>
                      <a:pt x="39651" y="1088"/>
                      <a:pt x="40090" y="1151"/>
                    </a:cubicBezTo>
                    <a:cubicBezTo>
                      <a:pt x="40467" y="1235"/>
                      <a:pt x="40844" y="1151"/>
                      <a:pt x="41157" y="921"/>
                    </a:cubicBezTo>
                    <a:cubicBezTo>
                      <a:pt x="41576" y="900"/>
                      <a:pt x="41994" y="921"/>
                      <a:pt x="42413" y="1025"/>
                    </a:cubicBezTo>
                    <a:cubicBezTo>
                      <a:pt x="42476" y="1235"/>
                      <a:pt x="42580" y="1339"/>
                      <a:pt x="42748" y="1109"/>
                    </a:cubicBezTo>
                    <a:cubicBezTo>
                      <a:pt x="43166" y="1067"/>
                      <a:pt x="43585" y="1088"/>
                      <a:pt x="44003" y="1172"/>
                    </a:cubicBezTo>
                    <a:cubicBezTo>
                      <a:pt x="44066" y="1402"/>
                      <a:pt x="44170" y="1528"/>
                      <a:pt x="44359" y="1256"/>
                    </a:cubicBezTo>
                    <a:lnTo>
                      <a:pt x="45405" y="1318"/>
                    </a:lnTo>
                    <a:cubicBezTo>
                      <a:pt x="45426" y="1423"/>
                      <a:pt x="45468" y="1569"/>
                      <a:pt x="45593" y="1590"/>
                    </a:cubicBezTo>
                    <a:cubicBezTo>
                      <a:pt x="46137" y="1695"/>
                      <a:pt x="46409" y="2113"/>
                      <a:pt x="46744" y="2469"/>
                    </a:cubicBezTo>
                    <a:cubicBezTo>
                      <a:pt x="46890" y="2616"/>
                      <a:pt x="46890" y="2699"/>
                      <a:pt x="46807" y="2909"/>
                    </a:cubicBezTo>
                    <a:cubicBezTo>
                      <a:pt x="46660" y="3369"/>
                      <a:pt x="46263" y="3704"/>
                      <a:pt x="46137" y="4164"/>
                    </a:cubicBezTo>
                    <a:cubicBezTo>
                      <a:pt x="46074" y="4394"/>
                      <a:pt x="46116" y="4666"/>
                      <a:pt x="45823" y="4750"/>
                    </a:cubicBezTo>
                    <a:cubicBezTo>
                      <a:pt x="45551" y="4813"/>
                      <a:pt x="45426" y="4541"/>
                      <a:pt x="45258" y="4394"/>
                    </a:cubicBezTo>
                    <a:cubicBezTo>
                      <a:pt x="45175" y="4310"/>
                      <a:pt x="45133" y="4206"/>
                      <a:pt x="45049" y="4143"/>
                    </a:cubicBezTo>
                    <a:cubicBezTo>
                      <a:pt x="44840" y="3892"/>
                      <a:pt x="44610" y="3892"/>
                      <a:pt x="44547" y="4227"/>
                    </a:cubicBezTo>
                    <a:cubicBezTo>
                      <a:pt x="44484" y="4603"/>
                      <a:pt x="44296" y="4520"/>
                      <a:pt x="44003" y="4541"/>
                    </a:cubicBezTo>
                    <a:cubicBezTo>
                      <a:pt x="43313" y="4582"/>
                      <a:pt x="42622" y="4771"/>
                      <a:pt x="41911" y="4541"/>
                    </a:cubicBezTo>
                    <a:cubicBezTo>
                      <a:pt x="41785" y="4499"/>
                      <a:pt x="41680" y="4582"/>
                      <a:pt x="41597" y="4645"/>
                    </a:cubicBezTo>
                    <a:cubicBezTo>
                      <a:pt x="41325" y="4834"/>
                      <a:pt x="41011" y="4917"/>
                      <a:pt x="40697" y="4875"/>
                    </a:cubicBezTo>
                    <a:cubicBezTo>
                      <a:pt x="40488" y="4854"/>
                      <a:pt x="40446" y="5022"/>
                      <a:pt x="40425" y="5168"/>
                    </a:cubicBezTo>
                    <a:cubicBezTo>
                      <a:pt x="37831" y="5252"/>
                      <a:pt x="35236" y="5168"/>
                      <a:pt x="32662" y="4896"/>
                    </a:cubicBezTo>
                    <a:cubicBezTo>
                      <a:pt x="31951" y="4813"/>
                      <a:pt x="31240" y="4813"/>
                      <a:pt x="30528" y="4896"/>
                    </a:cubicBezTo>
                    <a:cubicBezTo>
                      <a:pt x="29712" y="5022"/>
                      <a:pt x="28875" y="5022"/>
                      <a:pt x="28059" y="4896"/>
                    </a:cubicBezTo>
                    <a:cubicBezTo>
                      <a:pt x="27473" y="4792"/>
                      <a:pt x="26888" y="4813"/>
                      <a:pt x="26302" y="4938"/>
                    </a:cubicBezTo>
                    <a:cubicBezTo>
                      <a:pt x="25130" y="5273"/>
                      <a:pt x="23895" y="5106"/>
                      <a:pt x="22703" y="5168"/>
                    </a:cubicBezTo>
                    <a:cubicBezTo>
                      <a:pt x="21343" y="5252"/>
                      <a:pt x="20004" y="5357"/>
                      <a:pt x="18644" y="5440"/>
                    </a:cubicBezTo>
                    <a:cubicBezTo>
                      <a:pt x="18413" y="5461"/>
                      <a:pt x="18183" y="5482"/>
                      <a:pt x="17953" y="5482"/>
                    </a:cubicBezTo>
                    <a:cubicBezTo>
                      <a:pt x="16405" y="5378"/>
                      <a:pt x="14898" y="5670"/>
                      <a:pt x="13371" y="5775"/>
                    </a:cubicBezTo>
                    <a:cubicBezTo>
                      <a:pt x="13141" y="5796"/>
                      <a:pt x="12911" y="5838"/>
                      <a:pt x="12659" y="5838"/>
                    </a:cubicBezTo>
                    <a:cubicBezTo>
                      <a:pt x="11090" y="5838"/>
                      <a:pt x="9563" y="5838"/>
                      <a:pt x="7993" y="5963"/>
                    </a:cubicBezTo>
                    <a:cubicBezTo>
                      <a:pt x="6236" y="6110"/>
                      <a:pt x="4478" y="6026"/>
                      <a:pt x="2700" y="6047"/>
                    </a:cubicBezTo>
                    <a:cubicBezTo>
                      <a:pt x="2051" y="6026"/>
                      <a:pt x="1403" y="6110"/>
                      <a:pt x="775" y="6256"/>
                    </a:cubicBezTo>
                    <a:cubicBezTo>
                      <a:pt x="503" y="6319"/>
                      <a:pt x="189" y="6235"/>
                      <a:pt x="1" y="6026"/>
                    </a:cubicBezTo>
                    <a:cubicBezTo>
                      <a:pt x="252" y="5754"/>
                      <a:pt x="482" y="5440"/>
                      <a:pt x="921" y="5838"/>
                    </a:cubicBezTo>
                    <a:cubicBezTo>
                      <a:pt x="1068" y="5963"/>
                      <a:pt x="1382" y="5901"/>
                      <a:pt x="1591" y="5754"/>
                    </a:cubicBezTo>
                    <a:cubicBezTo>
                      <a:pt x="1800" y="5629"/>
                      <a:pt x="1988" y="5503"/>
                      <a:pt x="2198" y="5398"/>
                    </a:cubicBezTo>
                    <a:cubicBezTo>
                      <a:pt x="2742" y="5126"/>
                      <a:pt x="2763" y="5147"/>
                      <a:pt x="2553" y="4562"/>
                    </a:cubicBezTo>
                    <a:cubicBezTo>
                      <a:pt x="2511" y="4457"/>
                      <a:pt x="2449" y="4331"/>
                      <a:pt x="2553" y="4248"/>
                    </a:cubicBezTo>
                    <a:cubicBezTo>
                      <a:pt x="2742" y="4101"/>
                      <a:pt x="2804" y="4290"/>
                      <a:pt x="2909" y="4373"/>
                    </a:cubicBezTo>
                    <a:cubicBezTo>
                      <a:pt x="3202" y="4582"/>
                      <a:pt x="3265" y="4959"/>
                      <a:pt x="3600" y="5168"/>
                    </a:cubicBezTo>
                    <a:cubicBezTo>
                      <a:pt x="4164" y="5482"/>
                      <a:pt x="4374" y="5419"/>
                      <a:pt x="4604" y="4813"/>
                    </a:cubicBezTo>
                    <a:cubicBezTo>
                      <a:pt x="4708" y="4436"/>
                      <a:pt x="5169" y="4331"/>
                      <a:pt x="5420" y="4603"/>
                    </a:cubicBezTo>
                    <a:cubicBezTo>
                      <a:pt x="5524" y="4729"/>
                      <a:pt x="5566" y="4917"/>
                      <a:pt x="5734" y="5022"/>
                    </a:cubicBezTo>
                    <a:cubicBezTo>
                      <a:pt x="6173" y="5378"/>
                      <a:pt x="6194" y="5378"/>
                      <a:pt x="6550" y="4917"/>
                    </a:cubicBezTo>
                    <a:cubicBezTo>
                      <a:pt x="6613" y="4813"/>
                      <a:pt x="6675" y="4708"/>
                      <a:pt x="6738" y="4624"/>
                    </a:cubicBezTo>
                    <a:cubicBezTo>
                      <a:pt x="7177" y="4038"/>
                      <a:pt x="7177" y="4038"/>
                      <a:pt x="7177" y="3432"/>
                    </a:cubicBezTo>
                    <a:cubicBezTo>
                      <a:pt x="7721" y="3745"/>
                      <a:pt x="8098" y="3369"/>
                      <a:pt x="8537" y="3034"/>
                    </a:cubicBezTo>
                    <a:cubicBezTo>
                      <a:pt x="8789" y="3557"/>
                      <a:pt x="9082" y="3934"/>
                      <a:pt x="9709" y="3662"/>
                    </a:cubicBezTo>
                    <a:cubicBezTo>
                      <a:pt x="9877" y="3578"/>
                      <a:pt x="9960" y="3850"/>
                      <a:pt x="10044" y="3997"/>
                    </a:cubicBezTo>
                    <a:cubicBezTo>
                      <a:pt x="10442" y="4562"/>
                      <a:pt x="10483" y="4562"/>
                      <a:pt x="10965" y="4143"/>
                    </a:cubicBezTo>
                    <a:cubicBezTo>
                      <a:pt x="11509" y="3766"/>
                      <a:pt x="12220" y="3641"/>
                      <a:pt x="12869" y="3850"/>
                    </a:cubicBezTo>
                    <a:cubicBezTo>
                      <a:pt x="13224" y="3976"/>
                      <a:pt x="13601" y="4059"/>
                      <a:pt x="13978" y="4080"/>
                    </a:cubicBezTo>
                    <a:cubicBezTo>
                      <a:pt x="14710" y="4164"/>
                      <a:pt x="14794" y="4017"/>
                      <a:pt x="14982" y="3306"/>
                    </a:cubicBezTo>
                    <a:cubicBezTo>
                      <a:pt x="15087" y="2804"/>
                      <a:pt x="14731" y="2699"/>
                      <a:pt x="14459" y="2511"/>
                    </a:cubicBezTo>
                    <a:cubicBezTo>
                      <a:pt x="14166" y="2344"/>
                      <a:pt x="13873" y="2365"/>
                      <a:pt x="13999" y="1737"/>
                    </a:cubicBezTo>
                    <a:cubicBezTo>
                      <a:pt x="13978" y="1465"/>
                      <a:pt x="13873" y="1569"/>
                      <a:pt x="13852" y="1800"/>
                    </a:cubicBezTo>
                    <a:cubicBezTo>
                      <a:pt x="13852" y="1862"/>
                      <a:pt x="13747" y="1988"/>
                      <a:pt x="13936" y="1988"/>
                    </a:cubicBezTo>
                    <a:cubicBezTo>
                      <a:pt x="14103" y="1967"/>
                      <a:pt x="14291" y="1988"/>
                      <a:pt x="14333" y="1737"/>
                    </a:cubicBezTo>
                    <a:cubicBezTo>
                      <a:pt x="14354" y="1611"/>
                      <a:pt x="14312" y="1507"/>
                      <a:pt x="14019" y="1716"/>
                    </a:cubicBezTo>
                    <a:close/>
                    <a:moveTo>
                      <a:pt x="16509" y="1318"/>
                    </a:moveTo>
                    <a:cubicBezTo>
                      <a:pt x="16488" y="984"/>
                      <a:pt x="16363" y="732"/>
                      <a:pt x="16091" y="753"/>
                    </a:cubicBezTo>
                    <a:cubicBezTo>
                      <a:pt x="15735" y="795"/>
                      <a:pt x="15547" y="1172"/>
                      <a:pt x="15359" y="1423"/>
                    </a:cubicBezTo>
                    <a:cubicBezTo>
                      <a:pt x="15254" y="1590"/>
                      <a:pt x="15400" y="1988"/>
                      <a:pt x="15568" y="2218"/>
                    </a:cubicBezTo>
                    <a:cubicBezTo>
                      <a:pt x="15631" y="2260"/>
                      <a:pt x="15714" y="2260"/>
                      <a:pt x="15798" y="2239"/>
                    </a:cubicBezTo>
                    <a:cubicBezTo>
                      <a:pt x="16007" y="1883"/>
                      <a:pt x="16468" y="1716"/>
                      <a:pt x="16509" y="1318"/>
                    </a:cubicBezTo>
                    <a:close/>
                    <a:moveTo>
                      <a:pt x="43898" y="2176"/>
                    </a:moveTo>
                    <a:cubicBezTo>
                      <a:pt x="43857" y="2197"/>
                      <a:pt x="43773" y="2218"/>
                      <a:pt x="43752" y="2239"/>
                    </a:cubicBezTo>
                    <a:cubicBezTo>
                      <a:pt x="43689" y="2532"/>
                      <a:pt x="43752" y="2825"/>
                      <a:pt x="43919" y="3076"/>
                    </a:cubicBezTo>
                    <a:cubicBezTo>
                      <a:pt x="44045" y="3327"/>
                      <a:pt x="44338" y="3432"/>
                      <a:pt x="44610" y="3327"/>
                    </a:cubicBezTo>
                    <a:cubicBezTo>
                      <a:pt x="44777" y="3264"/>
                      <a:pt x="45049" y="3222"/>
                      <a:pt x="44986" y="2950"/>
                    </a:cubicBezTo>
                    <a:cubicBezTo>
                      <a:pt x="44945" y="2720"/>
                      <a:pt x="44840" y="2469"/>
                      <a:pt x="44505" y="2616"/>
                    </a:cubicBezTo>
                    <a:cubicBezTo>
                      <a:pt x="44170" y="2762"/>
                      <a:pt x="44108" y="2595"/>
                      <a:pt x="44108" y="2302"/>
                    </a:cubicBezTo>
                    <a:cubicBezTo>
                      <a:pt x="44108" y="2197"/>
                      <a:pt x="44003" y="2155"/>
                      <a:pt x="43898" y="2176"/>
                    </a:cubicBezTo>
                    <a:close/>
                    <a:moveTo>
                      <a:pt x="41911" y="2783"/>
                    </a:moveTo>
                    <a:cubicBezTo>
                      <a:pt x="41932" y="2741"/>
                      <a:pt x="41994" y="2678"/>
                      <a:pt x="41973" y="2637"/>
                    </a:cubicBezTo>
                    <a:cubicBezTo>
                      <a:pt x="41953" y="2616"/>
                      <a:pt x="41890" y="2595"/>
                      <a:pt x="41827" y="2574"/>
                    </a:cubicBezTo>
                    <a:cubicBezTo>
                      <a:pt x="41806" y="2616"/>
                      <a:pt x="41764" y="2678"/>
                      <a:pt x="41785" y="2720"/>
                    </a:cubicBezTo>
                    <a:cubicBezTo>
                      <a:pt x="41785" y="2762"/>
                      <a:pt x="41869" y="2762"/>
                      <a:pt x="41911" y="2783"/>
                    </a:cubicBezTo>
                    <a:close/>
                    <a:moveTo>
                      <a:pt x="9312" y="4854"/>
                    </a:moveTo>
                    <a:cubicBezTo>
                      <a:pt x="9354" y="4875"/>
                      <a:pt x="9416" y="4917"/>
                      <a:pt x="9458" y="4917"/>
                    </a:cubicBezTo>
                    <a:cubicBezTo>
                      <a:pt x="9479" y="4896"/>
                      <a:pt x="9500" y="4813"/>
                      <a:pt x="9521" y="4771"/>
                    </a:cubicBezTo>
                    <a:cubicBezTo>
                      <a:pt x="9458" y="4750"/>
                      <a:pt x="9416" y="4708"/>
                      <a:pt x="9374" y="4708"/>
                    </a:cubicBezTo>
                    <a:cubicBezTo>
                      <a:pt x="9333" y="4729"/>
                      <a:pt x="9333" y="4792"/>
                      <a:pt x="9312" y="4854"/>
                    </a:cubicBezTo>
                    <a:close/>
                    <a:moveTo>
                      <a:pt x="16070" y="3327"/>
                    </a:moveTo>
                    <a:lnTo>
                      <a:pt x="15924" y="3264"/>
                    </a:lnTo>
                    <a:cubicBezTo>
                      <a:pt x="15903" y="3327"/>
                      <a:pt x="15861" y="3369"/>
                      <a:pt x="15882" y="3411"/>
                    </a:cubicBezTo>
                    <a:cubicBezTo>
                      <a:pt x="15882" y="3453"/>
                      <a:pt x="15965" y="3453"/>
                      <a:pt x="16007" y="3473"/>
                    </a:cubicBezTo>
                    <a:close/>
                    <a:moveTo>
                      <a:pt x="42685" y="3327"/>
                    </a:moveTo>
                    <a:cubicBezTo>
                      <a:pt x="42643" y="3306"/>
                      <a:pt x="42580" y="3264"/>
                      <a:pt x="42538" y="3285"/>
                    </a:cubicBezTo>
                    <a:cubicBezTo>
                      <a:pt x="42517" y="3285"/>
                      <a:pt x="42497" y="3369"/>
                      <a:pt x="42476" y="3411"/>
                    </a:cubicBezTo>
                    <a:cubicBezTo>
                      <a:pt x="42538" y="3432"/>
                      <a:pt x="42580" y="3494"/>
                      <a:pt x="42622" y="3473"/>
                    </a:cubicBezTo>
                    <a:cubicBezTo>
                      <a:pt x="42664" y="3473"/>
                      <a:pt x="42685" y="3390"/>
                      <a:pt x="42706" y="3327"/>
                    </a:cubicBezTo>
                    <a:close/>
                  </a:path>
                </a:pathLst>
              </a:custGeom>
              <a:solidFill>
                <a:srgbClr val="FF7884">
                  <a:alpha val="33480"/>
                </a:srgbClr>
              </a:solid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585"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59" name="Google Shape;7259;p43"/>
              <p:cNvSpPr/>
              <p:nvPr/>
            </p:nvSpPr>
            <p:spPr>
              <a:xfrm>
                <a:off x="5713850" y="4108125"/>
                <a:ext cx="572275" cy="107250"/>
              </a:xfrm>
              <a:custGeom>
                <a:avLst/>
                <a:gdLst/>
                <a:ahLst/>
                <a:cxnLst/>
                <a:rect l="l" t="t" r="r" b="b"/>
                <a:pathLst>
                  <a:path w="22891" h="4290" extrusionOk="0">
                    <a:moveTo>
                      <a:pt x="0" y="3913"/>
                    </a:moveTo>
                    <a:cubicBezTo>
                      <a:pt x="21" y="3746"/>
                      <a:pt x="63" y="3600"/>
                      <a:pt x="272" y="3620"/>
                    </a:cubicBezTo>
                    <a:cubicBezTo>
                      <a:pt x="586" y="3662"/>
                      <a:pt x="921" y="3579"/>
                      <a:pt x="1172" y="3390"/>
                    </a:cubicBezTo>
                    <a:cubicBezTo>
                      <a:pt x="1276" y="3328"/>
                      <a:pt x="1381" y="3244"/>
                      <a:pt x="1486" y="3286"/>
                    </a:cubicBezTo>
                    <a:cubicBezTo>
                      <a:pt x="2197" y="3495"/>
                      <a:pt x="2887" y="3328"/>
                      <a:pt x="3578" y="3286"/>
                    </a:cubicBezTo>
                    <a:cubicBezTo>
                      <a:pt x="3871" y="3244"/>
                      <a:pt x="4059" y="3348"/>
                      <a:pt x="4122" y="2972"/>
                    </a:cubicBezTo>
                    <a:cubicBezTo>
                      <a:pt x="4185" y="2637"/>
                      <a:pt x="4415" y="2637"/>
                      <a:pt x="4624" y="2867"/>
                    </a:cubicBezTo>
                    <a:cubicBezTo>
                      <a:pt x="4708" y="2951"/>
                      <a:pt x="4771" y="3076"/>
                      <a:pt x="4854" y="3139"/>
                    </a:cubicBezTo>
                    <a:cubicBezTo>
                      <a:pt x="5001" y="3286"/>
                      <a:pt x="5147" y="3558"/>
                      <a:pt x="5419" y="3474"/>
                    </a:cubicBezTo>
                    <a:cubicBezTo>
                      <a:pt x="5691" y="3411"/>
                      <a:pt x="5649" y="3139"/>
                      <a:pt x="5712" y="2909"/>
                    </a:cubicBezTo>
                    <a:cubicBezTo>
                      <a:pt x="5838" y="2449"/>
                      <a:pt x="6235" y="2114"/>
                      <a:pt x="6403" y="1633"/>
                    </a:cubicBezTo>
                    <a:cubicBezTo>
                      <a:pt x="6465" y="1444"/>
                      <a:pt x="6465" y="1361"/>
                      <a:pt x="6340" y="1214"/>
                    </a:cubicBezTo>
                    <a:cubicBezTo>
                      <a:pt x="5984" y="838"/>
                      <a:pt x="5712" y="419"/>
                      <a:pt x="5168" y="335"/>
                    </a:cubicBezTo>
                    <a:cubicBezTo>
                      <a:pt x="5043" y="315"/>
                      <a:pt x="5022" y="168"/>
                      <a:pt x="5001" y="43"/>
                    </a:cubicBezTo>
                    <a:cubicBezTo>
                      <a:pt x="6800" y="1"/>
                      <a:pt x="8579" y="231"/>
                      <a:pt x="10378" y="315"/>
                    </a:cubicBezTo>
                    <a:cubicBezTo>
                      <a:pt x="10880" y="335"/>
                      <a:pt x="11382" y="335"/>
                      <a:pt x="11864" y="377"/>
                    </a:cubicBezTo>
                    <a:cubicBezTo>
                      <a:pt x="14584" y="545"/>
                      <a:pt x="17283" y="649"/>
                      <a:pt x="19940" y="1235"/>
                    </a:cubicBezTo>
                    <a:cubicBezTo>
                      <a:pt x="20463" y="1340"/>
                      <a:pt x="20986" y="1361"/>
                      <a:pt x="21509" y="1423"/>
                    </a:cubicBezTo>
                    <a:cubicBezTo>
                      <a:pt x="21656" y="1444"/>
                      <a:pt x="21802" y="1486"/>
                      <a:pt x="21928" y="1528"/>
                    </a:cubicBezTo>
                    <a:cubicBezTo>
                      <a:pt x="22346" y="1675"/>
                      <a:pt x="22890" y="2239"/>
                      <a:pt x="22870" y="2491"/>
                    </a:cubicBezTo>
                    <a:cubicBezTo>
                      <a:pt x="22870" y="2825"/>
                      <a:pt x="22200" y="3600"/>
                      <a:pt x="21865" y="3746"/>
                    </a:cubicBezTo>
                    <a:cubicBezTo>
                      <a:pt x="21321" y="3976"/>
                      <a:pt x="20735" y="3851"/>
                      <a:pt x="20212" y="3767"/>
                    </a:cubicBezTo>
                    <a:cubicBezTo>
                      <a:pt x="18664" y="3537"/>
                      <a:pt x="17116" y="3600"/>
                      <a:pt x="15567" y="3369"/>
                    </a:cubicBezTo>
                    <a:cubicBezTo>
                      <a:pt x="15274" y="3369"/>
                      <a:pt x="14981" y="3390"/>
                      <a:pt x="14688" y="3453"/>
                    </a:cubicBezTo>
                    <a:cubicBezTo>
                      <a:pt x="13035" y="3453"/>
                      <a:pt x="11445" y="3976"/>
                      <a:pt x="9771" y="3892"/>
                    </a:cubicBezTo>
                    <a:cubicBezTo>
                      <a:pt x="9123" y="3913"/>
                      <a:pt x="8474" y="3872"/>
                      <a:pt x="7846" y="3746"/>
                    </a:cubicBezTo>
                    <a:cubicBezTo>
                      <a:pt x="7574" y="3704"/>
                      <a:pt x="7302" y="3725"/>
                      <a:pt x="7051" y="3809"/>
                    </a:cubicBezTo>
                    <a:cubicBezTo>
                      <a:pt x="5398" y="4290"/>
                      <a:pt x="3724" y="4018"/>
                      <a:pt x="2051" y="3976"/>
                    </a:cubicBezTo>
                    <a:cubicBezTo>
                      <a:pt x="1360" y="3997"/>
                      <a:pt x="690" y="3976"/>
                      <a:pt x="0" y="3913"/>
                    </a:cubicBezTo>
                    <a:close/>
                  </a:path>
                </a:pathLst>
              </a:custGeom>
              <a:solidFill>
                <a:srgbClr val="FF7884">
                  <a:alpha val="33480"/>
                </a:srgbClr>
              </a:solid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585"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60" name="Google Shape;7260;p43"/>
              <p:cNvSpPr/>
              <p:nvPr/>
            </p:nvSpPr>
            <p:spPr>
              <a:xfrm>
                <a:off x="4481425" y="4181875"/>
                <a:ext cx="142325" cy="46600"/>
              </a:xfrm>
              <a:custGeom>
                <a:avLst/>
                <a:gdLst/>
                <a:ahLst/>
                <a:cxnLst/>
                <a:rect l="l" t="t" r="r" b="b"/>
                <a:pathLst>
                  <a:path w="5693" h="1864" extrusionOk="0">
                    <a:moveTo>
                      <a:pt x="1" y="1633"/>
                    </a:moveTo>
                    <a:cubicBezTo>
                      <a:pt x="43" y="1549"/>
                      <a:pt x="64" y="1424"/>
                      <a:pt x="106" y="1403"/>
                    </a:cubicBezTo>
                    <a:cubicBezTo>
                      <a:pt x="733" y="1131"/>
                      <a:pt x="1215" y="775"/>
                      <a:pt x="1131" y="1"/>
                    </a:cubicBezTo>
                    <a:cubicBezTo>
                      <a:pt x="1487" y="43"/>
                      <a:pt x="1466" y="315"/>
                      <a:pt x="1507" y="482"/>
                    </a:cubicBezTo>
                    <a:cubicBezTo>
                      <a:pt x="1633" y="838"/>
                      <a:pt x="1779" y="1089"/>
                      <a:pt x="2198" y="859"/>
                    </a:cubicBezTo>
                    <a:cubicBezTo>
                      <a:pt x="2344" y="817"/>
                      <a:pt x="2512" y="838"/>
                      <a:pt x="2616" y="963"/>
                    </a:cubicBezTo>
                    <a:cubicBezTo>
                      <a:pt x="3077" y="1403"/>
                      <a:pt x="3725" y="1277"/>
                      <a:pt x="4248" y="1466"/>
                    </a:cubicBezTo>
                    <a:cubicBezTo>
                      <a:pt x="4541" y="1570"/>
                      <a:pt x="4751" y="1382"/>
                      <a:pt x="4981" y="1256"/>
                    </a:cubicBezTo>
                    <a:cubicBezTo>
                      <a:pt x="5441" y="1026"/>
                      <a:pt x="5546" y="1110"/>
                      <a:pt x="5692" y="1738"/>
                    </a:cubicBezTo>
                    <a:cubicBezTo>
                      <a:pt x="5462" y="1842"/>
                      <a:pt x="5232" y="1863"/>
                      <a:pt x="5002" y="1821"/>
                    </a:cubicBezTo>
                    <a:cubicBezTo>
                      <a:pt x="3328" y="1549"/>
                      <a:pt x="1654" y="1738"/>
                      <a:pt x="1" y="1633"/>
                    </a:cubicBezTo>
                    <a:close/>
                  </a:path>
                </a:pathLst>
              </a:custGeom>
              <a:solidFill>
                <a:srgbClr val="FF7884">
                  <a:alpha val="33480"/>
                </a:srgbClr>
              </a:solid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585"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61" name="Google Shape;7261;p43"/>
              <p:cNvSpPr/>
              <p:nvPr/>
            </p:nvSpPr>
            <p:spPr>
              <a:xfrm>
                <a:off x="4339675" y="4191825"/>
                <a:ext cx="84250" cy="31400"/>
              </a:xfrm>
              <a:custGeom>
                <a:avLst/>
                <a:gdLst/>
                <a:ahLst/>
                <a:cxnLst/>
                <a:rect l="l" t="t" r="r" b="b"/>
                <a:pathLst>
                  <a:path w="3370" h="1256" extrusionOk="0">
                    <a:moveTo>
                      <a:pt x="1" y="712"/>
                    </a:moveTo>
                    <a:cubicBezTo>
                      <a:pt x="168" y="544"/>
                      <a:pt x="315" y="356"/>
                      <a:pt x="482" y="189"/>
                    </a:cubicBezTo>
                    <a:cubicBezTo>
                      <a:pt x="628" y="21"/>
                      <a:pt x="879" y="0"/>
                      <a:pt x="1047" y="126"/>
                    </a:cubicBezTo>
                    <a:cubicBezTo>
                      <a:pt x="1716" y="607"/>
                      <a:pt x="2491" y="921"/>
                      <a:pt x="3307" y="1068"/>
                    </a:cubicBezTo>
                    <a:cubicBezTo>
                      <a:pt x="3328" y="1068"/>
                      <a:pt x="3348" y="1172"/>
                      <a:pt x="3369" y="1235"/>
                    </a:cubicBezTo>
                    <a:cubicBezTo>
                      <a:pt x="2888" y="1256"/>
                      <a:pt x="2428" y="1193"/>
                      <a:pt x="1988" y="1026"/>
                    </a:cubicBezTo>
                    <a:cubicBezTo>
                      <a:pt x="1340" y="837"/>
                      <a:pt x="670" y="712"/>
                      <a:pt x="1" y="712"/>
                    </a:cubicBezTo>
                    <a:close/>
                  </a:path>
                </a:pathLst>
              </a:custGeom>
              <a:solidFill>
                <a:srgbClr val="FF7884">
                  <a:alpha val="33480"/>
                </a:srgbClr>
              </a:solid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585"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62" name="Google Shape;7262;p43"/>
              <p:cNvSpPr/>
              <p:nvPr/>
            </p:nvSpPr>
            <p:spPr>
              <a:xfrm>
                <a:off x="5399450" y="4080400"/>
                <a:ext cx="70650" cy="23575"/>
              </a:xfrm>
              <a:custGeom>
                <a:avLst/>
                <a:gdLst/>
                <a:ahLst/>
                <a:cxnLst/>
                <a:rect l="l" t="t" r="r" b="b"/>
                <a:pathLst>
                  <a:path w="2826" h="943" extrusionOk="0">
                    <a:moveTo>
                      <a:pt x="2826" y="315"/>
                    </a:moveTo>
                    <a:cubicBezTo>
                      <a:pt x="2491" y="754"/>
                      <a:pt x="1926" y="942"/>
                      <a:pt x="1403" y="775"/>
                    </a:cubicBezTo>
                    <a:cubicBezTo>
                      <a:pt x="1089" y="670"/>
                      <a:pt x="775" y="607"/>
                      <a:pt x="461" y="587"/>
                    </a:cubicBezTo>
                    <a:cubicBezTo>
                      <a:pt x="210" y="587"/>
                      <a:pt x="1" y="377"/>
                      <a:pt x="1" y="126"/>
                    </a:cubicBezTo>
                    <a:cubicBezTo>
                      <a:pt x="942" y="1"/>
                      <a:pt x="1884" y="294"/>
                      <a:pt x="2826" y="315"/>
                    </a:cubicBezTo>
                    <a:close/>
                  </a:path>
                </a:pathLst>
              </a:custGeom>
              <a:solidFill>
                <a:srgbClr val="FF7884">
                  <a:alpha val="33480"/>
                </a:srgbClr>
              </a:solid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585"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63" name="Google Shape;7263;p43"/>
              <p:cNvSpPr/>
              <p:nvPr/>
            </p:nvSpPr>
            <p:spPr>
              <a:xfrm>
                <a:off x="5661000" y="4092950"/>
                <a:ext cx="70650" cy="14675"/>
              </a:xfrm>
              <a:custGeom>
                <a:avLst/>
                <a:gdLst/>
                <a:ahLst/>
                <a:cxnLst/>
                <a:rect l="l" t="t" r="r" b="b"/>
                <a:pathLst>
                  <a:path w="2826" h="587" extrusionOk="0">
                    <a:moveTo>
                      <a:pt x="2825" y="294"/>
                    </a:moveTo>
                    <a:cubicBezTo>
                      <a:pt x="2512" y="503"/>
                      <a:pt x="2135" y="587"/>
                      <a:pt x="1758" y="503"/>
                    </a:cubicBezTo>
                    <a:cubicBezTo>
                      <a:pt x="1319" y="440"/>
                      <a:pt x="859" y="273"/>
                      <a:pt x="377" y="398"/>
                    </a:cubicBezTo>
                    <a:cubicBezTo>
                      <a:pt x="147" y="440"/>
                      <a:pt x="43" y="210"/>
                      <a:pt x="1" y="1"/>
                    </a:cubicBezTo>
                    <a:cubicBezTo>
                      <a:pt x="942" y="85"/>
                      <a:pt x="1905" y="43"/>
                      <a:pt x="2825" y="294"/>
                    </a:cubicBezTo>
                    <a:close/>
                  </a:path>
                </a:pathLst>
              </a:custGeom>
              <a:solidFill>
                <a:srgbClr val="FF7884">
                  <a:alpha val="33480"/>
                </a:srgbClr>
              </a:solid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585"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64" name="Google Shape;7264;p43"/>
              <p:cNvSpPr/>
              <p:nvPr/>
            </p:nvSpPr>
            <p:spPr>
              <a:xfrm>
                <a:off x="4834525" y="4073075"/>
                <a:ext cx="28275" cy="43450"/>
              </a:xfrm>
              <a:custGeom>
                <a:avLst/>
                <a:gdLst/>
                <a:ahLst/>
                <a:cxnLst/>
                <a:rect l="l" t="t" r="r" b="b"/>
                <a:pathLst>
                  <a:path w="1131" h="1738" extrusionOk="0">
                    <a:moveTo>
                      <a:pt x="1130" y="356"/>
                    </a:moveTo>
                    <a:cubicBezTo>
                      <a:pt x="649" y="482"/>
                      <a:pt x="523" y="754"/>
                      <a:pt x="796" y="1172"/>
                    </a:cubicBezTo>
                    <a:cubicBezTo>
                      <a:pt x="879" y="1319"/>
                      <a:pt x="942" y="1445"/>
                      <a:pt x="796" y="1549"/>
                    </a:cubicBezTo>
                    <a:cubicBezTo>
                      <a:pt x="670" y="1696"/>
                      <a:pt x="503" y="1737"/>
                      <a:pt x="335" y="1696"/>
                    </a:cubicBezTo>
                    <a:cubicBezTo>
                      <a:pt x="189" y="1654"/>
                      <a:pt x="63" y="1507"/>
                      <a:pt x="126" y="1361"/>
                    </a:cubicBezTo>
                    <a:cubicBezTo>
                      <a:pt x="293" y="1005"/>
                      <a:pt x="0" y="691"/>
                      <a:pt x="63" y="356"/>
                    </a:cubicBezTo>
                    <a:cubicBezTo>
                      <a:pt x="231" y="356"/>
                      <a:pt x="377" y="294"/>
                      <a:pt x="419" y="105"/>
                    </a:cubicBezTo>
                    <a:cubicBezTo>
                      <a:pt x="649" y="1"/>
                      <a:pt x="879" y="126"/>
                      <a:pt x="1109" y="147"/>
                    </a:cubicBezTo>
                    <a:cubicBezTo>
                      <a:pt x="1130" y="210"/>
                      <a:pt x="1130" y="294"/>
                      <a:pt x="1130" y="356"/>
                    </a:cubicBezTo>
                    <a:close/>
                  </a:path>
                </a:pathLst>
              </a:custGeom>
              <a:solidFill>
                <a:srgbClr val="FF7884">
                  <a:alpha val="33480"/>
                </a:srgbClr>
              </a:solid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585"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65" name="Google Shape;7265;p43"/>
              <p:cNvSpPr/>
              <p:nvPr/>
            </p:nvSpPr>
            <p:spPr>
              <a:xfrm>
                <a:off x="4920300" y="4077275"/>
                <a:ext cx="30900" cy="34025"/>
              </a:xfrm>
              <a:custGeom>
                <a:avLst/>
                <a:gdLst/>
                <a:ahLst/>
                <a:cxnLst/>
                <a:rect l="l" t="t" r="r" b="b"/>
                <a:pathLst>
                  <a:path w="1236" h="1361" extrusionOk="0">
                    <a:moveTo>
                      <a:pt x="880" y="0"/>
                    </a:moveTo>
                    <a:cubicBezTo>
                      <a:pt x="942" y="126"/>
                      <a:pt x="1089" y="209"/>
                      <a:pt x="1235" y="188"/>
                    </a:cubicBezTo>
                    <a:cubicBezTo>
                      <a:pt x="1089" y="607"/>
                      <a:pt x="524" y="774"/>
                      <a:pt x="608" y="1360"/>
                    </a:cubicBezTo>
                    <a:cubicBezTo>
                      <a:pt x="378" y="963"/>
                      <a:pt x="315" y="523"/>
                      <a:pt x="1" y="188"/>
                    </a:cubicBezTo>
                    <a:lnTo>
                      <a:pt x="168" y="42"/>
                    </a:lnTo>
                    <a:close/>
                  </a:path>
                </a:pathLst>
              </a:custGeom>
              <a:solidFill>
                <a:srgbClr val="FF7884">
                  <a:alpha val="33480"/>
                </a:srgbClr>
              </a:solid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585"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66" name="Google Shape;7266;p43"/>
              <p:cNvSpPr/>
              <p:nvPr/>
            </p:nvSpPr>
            <p:spPr>
              <a:xfrm>
                <a:off x="4068725" y="4198100"/>
                <a:ext cx="40300" cy="14150"/>
              </a:xfrm>
              <a:custGeom>
                <a:avLst/>
                <a:gdLst/>
                <a:ahLst/>
                <a:cxnLst/>
                <a:rect l="l" t="t" r="r" b="b"/>
                <a:pathLst>
                  <a:path w="1612" h="566" extrusionOk="0">
                    <a:moveTo>
                      <a:pt x="0" y="356"/>
                    </a:moveTo>
                    <a:cubicBezTo>
                      <a:pt x="502" y="1"/>
                      <a:pt x="1172" y="63"/>
                      <a:pt x="1611" y="482"/>
                    </a:cubicBezTo>
                    <a:cubicBezTo>
                      <a:pt x="1067" y="565"/>
                      <a:pt x="523" y="524"/>
                      <a:pt x="0" y="356"/>
                    </a:cubicBezTo>
                    <a:close/>
                  </a:path>
                </a:pathLst>
              </a:custGeom>
              <a:solidFill>
                <a:srgbClr val="FF7884">
                  <a:alpha val="33480"/>
                </a:srgbClr>
              </a:solid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585"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67" name="Google Shape;7267;p43"/>
              <p:cNvSpPr/>
              <p:nvPr/>
            </p:nvSpPr>
            <p:spPr>
              <a:xfrm>
                <a:off x="4304100" y="4198625"/>
                <a:ext cx="22000" cy="16750"/>
              </a:xfrm>
              <a:custGeom>
                <a:avLst/>
                <a:gdLst/>
                <a:ahLst/>
                <a:cxnLst/>
                <a:rect l="l" t="t" r="r" b="b"/>
                <a:pathLst>
                  <a:path w="880" h="670" extrusionOk="0">
                    <a:moveTo>
                      <a:pt x="1" y="440"/>
                    </a:moveTo>
                    <a:cubicBezTo>
                      <a:pt x="357" y="21"/>
                      <a:pt x="524" y="0"/>
                      <a:pt x="880" y="440"/>
                    </a:cubicBezTo>
                    <a:cubicBezTo>
                      <a:pt x="587" y="670"/>
                      <a:pt x="294" y="503"/>
                      <a:pt x="1" y="440"/>
                    </a:cubicBezTo>
                    <a:close/>
                  </a:path>
                </a:pathLst>
              </a:custGeom>
              <a:solidFill>
                <a:srgbClr val="FF7884">
                  <a:alpha val="33480"/>
                </a:srgbClr>
              </a:solid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585"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68" name="Google Shape;7268;p43"/>
              <p:cNvSpPr/>
              <p:nvPr/>
            </p:nvSpPr>
            <p:spPr>
              <a:xfrm>
                <a:off x="4197925" y="4194450"/>
                <a:ext cx="22000" cy="12050"/>
              </a:xfrm>
              <a:custGeom>
                <a:avLst/>
                <a:gdLst/>
                <a:ahLst/>
                <a:cxnLst/>
                <a:rect l="l" t="t" r="r" b="b"/>
                <a:pathLst>
                  <a:path w="880" h="482" extrusionOk="0">
                    <a:moveTo>
                      <a:pt x="0" y="377"/>
                    </a:moveTo>
                    <a:cubicBezTo>
                      <a:pt x="398" y="0"/>
                      <a:pt x="565" y="21"/>
                      <a:pt x="879" y="439"/>
                    </a:cubicBezTo>
                    <a:cubicBezTo>
                      <a:pt x="586" y="481"/>
                      <a:pt x="272" y="460"/>
                      <a:pt x="0" y="377"/>
                    </a:cubicBezTo>
                    <a:close/>
                  </a:path>
                </a:pathLst>
              </a:custGeom>
              <a:solidFill>
                <a:srgbClr val="FF7884">
                  <a:alpha val="33480"/>
                </a:srgbClr>
              </a:solid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585"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69" name="Google Shape;7269;p43"/>
              <p:cNvSpPr/>
              <p:nvPr/>
            </p:nvSpPr>
            <p:spPr>
              <a:xfrm>
                <a:off x="4126775" y="4200200"/>
                <a:ext cx="13100" cy="10475"/>
              </a:xfrm>
              <a:custGeom>
                <a:avLst/>
                <a:gdLst/>
                <a:ahLst/>
                <a:cxnLst/>
                <a:rect l="l" t="t" r="r" b="b"/>
                <a:pathLst>
                  <a:path w="524" h="419" extrusionOk="0">
                    <a:moveTo>
                      <a:pt x="1" y="314"/>
                    </a:moveTo>
                    <a:cubicBezTo>
                      <a:pt x="126" y="0"/>
                      <a:pt x="315" y="0"/>
                      <a:pt x="524" y="209"/>
                    </a:cubicBezTo>
                    <a:cubicBezTo>
                      <a:pt x="398" y="377"/>
                      <a:pt x="168" y="419"/>
                      <a:pt x="1" y="314"/>
                    </a:cubicBezTo>
                    <a:close/>
                  </a:path>
                </a:pathLst>
              </a:custGeom>
              <a:solidFill>
                <a:srgbClr val="FF7884">
                  <a:alpha val="33480"/>
                </a:srgbClr>
              </a:solid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585"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70" name="Google Shape;7270;p43"/>
              <p:cNvSpPr/>
              <p:nvPr/>
            </p:nvSpPr>
            <p:spPr>
              <a:xfrm>
                <a:off x="4277425" y="4200200"/>
                <a:ext cx="13100" cy="9950"/>
              </a:xfrm>
              <a:custGeom>
                <a:avLst/>
                <a:gdLst/>
                <a:ahLst/>
                <a:cxnLst/>
                <a:rect l="l" t="t" r="r" b="b"/>
                <a:pathLst>
                  <a:path w="524" h="398" extrusionOk="0">
                    <a:moveTo>
                      <a:pt x="1" y="251"/>
                    </a:moveTo>
                    <a:cubicBezTo>
                      <a:pt x="231" y="0"/>
                      <a:pt x="398" y="0"/>
                      <a:pt x="524" y="335"/>
                    </a:cubicBezTo>
                    <a:cubicBezTo>
                      <a:pt x="356" y="398"/>
                      <a:pt x="147" y="377"/>
                      <a:pt x="1" y="251"/>
                    </a:cubicBezTo>
                    <a:close/>
                  </a:path>
                </a:pathLst>
              </a:custGeom>
              <a:solidFill>
                <a:srgbClr val="FF7884">
                  <a:alpha val="33480"/>
                </a:srgbClr>
              </a:solid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585"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71" name="Google Shape;7271;p43"/>
              <p:cNvSpPr/>
              <p:nvPr/>
            </p:nvSpPr>
            <p:spPr>
              <a:xfrm>
                <a:off x="4459475" y="4212750"/>
                <a:ext cx="13100" cy="11000"/>
              </a:xfrm>
              <a:custGeom>
                <a:avLst/>
                <a:gdLst/>
                <a:ahLst/>
                <a:cxnLst/>
                <a:rect l="l" t="t" r="r" b="b"/>
                <a:pathLst>
                  <a:path w="524" h="440" extrusionOk="0">
                    <a:moveTo>
                      <a:pt x="0" y="398"/>
                    </a:moveTo>
                    <a:cubicBezTo>
                      <a:pt x="209" y="0"/>
                      <a:pt x="272" y="0"/>
                      <a:pt x="523" y="377"/>
                    </a:cubicBezTo>
                    <a:cubicBezTo>
                      <a:pt x="335" y="440"/>
                      <a:pt x="168" y="440"/>
                      <a:pt x="0" y="398"/>
                    </a:cubicBezTo>
                    <a:close/>
                  </a:path>
                </a:pathLst>
              </a:custGeom>
              <a:solidFill>
                <a:srgbClr val="FF7884">
                  <a:alpha val="33480"/>
                </a:srgbClr>
              </a:solid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585"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72" name="Google Shape;7272;p43"/>
              <p:cNvSpPr/>
              <p:nvPr/>
            </p:nvSpPr>
            <p:spPr>
              <a:xfrm>
                <a:off x="5762475" y="4100800"/>
                <a:ext cx="8925" cy="9450"/>
              </a:xfrm>
              <a:custGeom>
                <a:avLst/>
                <a:gdLst/>
                <a:ahLst/>
                <a:cxnLst/>
                <a:rect l="l" t="t" r="r" b="b"/>
                <a:pathLst>
                  <a:path w="357" h="378" extrusionOk="0">
                    <a:moveTo>
                      <a:pt x="357" y="168"/>
                    </a:moveTo>
                    <a:cubicBezTo>
                      <a:pt x="189" y="377"/>
                      <a:pt x="85" y="273"/>
                      <a:pt x="1" y="63"/>
                    </a:cubicBezTo>
                    <a:cubicBezTo>
                      <a:pt x="126" y="1"/>
                      <a:pt x="294" y="43"/>
                      <a:pt x="357" y="168"/>
                    </a:cubicBezTo>
                    <a:close/>
                  </a:path>
                </a:pathLst>
              </a:custGeom>
              <a:solidFill>
                <a:srgbClr val="FF7884">
                  <a:alpha val="33480"/>
                </a:srgbClr>
              </a:solid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585"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73" name="Google Shape;7273;p43"/>
              <p:cNvSpPr/>
              <p:nvPr/>
            </p:nvSpPr>
            <p:spPr>
              <a:xfrm>
                <a:off x="5802775" y="4104475"/>
                <a:ext cx="8900" cy="10475"/>
              </a:xfrm>
              <a:custGeom>
                <a:avLst/>
                <a:gdLst/>
                <a:ahLst/>
                <a:cxnLst/>
                <a:rect l="l" t="t" r="r" b="b"/>
                <a:pathLst>
                  <a:path w="356" h="419" extrusionOk="0">
                    <a:moveTo>
                      <a:pt x="356" y="147"/>
                    </a:moveTo>
                    <a:cubicBezTo>
                      <a:pt x="167" y="419"/>
                      <a:pt x="63" y="293"/>
                      <a:pt x="0" y="42"/>
                    </a:cubicBezTo>
                    <a:cubicBezTo>
                      <a:pt x="126" y="0"/>
                      <a:pt x="272" y="42"/>
                      <a:pt x="356" y="147"/>
                    </a:cubicBezTo>
                    <a:close/>
                  </a:path>
                </a:pathLst>
              </a:custGeom>
              <a:solidFill>
                <a:srgbClr val="FF7884">
                  <a:alpha val="33480"/>
                </a:srgbClr>
              </a:solid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585"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74" name="Google Shape;7274;p43"/>
              <p:cNvSpPr/>
              <p:nvPr/>
            </p:nvSpPr>
            <p:spPr>
              <a:xfrm>
                <a:off x="4636800" y="4220600"/>
                <a:ext cx="8900" cy="6825"/>
              </a:xfrm>
              <a:custGeom>
                <a:avLst/>
                <a:gdLst/>
                <a:ahLst/>
                <a:cxnLst/>
                <a:rect l="l" t="t" r="r" b="b"/>
                <a:pathLst>
                  <a:path w="356" h="273" extrusionOk="0">
                    <a:moveTo>
                      <a:pt x="0" y="230"/>
                    </a:moveTo>
                    <a:cubicBezTo>
                      <a:pt x="21" y="126"/>
                      <a:pt x="63" y="0"/>
                      <a:pt x="189" y="21"/>
                    </a:cubicBezTo>
                    <a:cubicBezTo>
                      <a:pt x="251" y="21"/>
                      <a:pt x="293" y="147"/>
                      <a:pt x="356" y="209"/>
                    </a:cubicBezTo>
                    <a:cubicBezTo>
                      <a:pt x="230" y="272"/>
                      <a:pt x="105" y="272"/>
                      <a:pt x="0" y="230"/>
                    </a:cubicBezTo>
                    <a:close/>
                  </a:path>
                </a:pathLst>
              </a:custGeom>
              <a:solidFill>
                <a:srgbClr val="FF7884">
                  <a:alpha val="33480"/>
                </a:srgbClr>
              </a:solid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585"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75" name="Google Shape;7275;p43"/>
              <p:cNvSpPr/>
              <p:nvPr/>
            </p:nvSpPr>
            <p:spPr>
              <a:xfrm>
                <a:off x="4237675" y="4200725"/>
                <a:ext cx="13100" cy="5775"/>
              </a:xfrm>
              <a:custGeom>
                <a:avLst/>
                <a:gdLst/>
                <a:ahLst/>
                <a:cxnLst/>
                <a:rect l="l" t="t" r="r" b="b"/>
                <a:pathLst>
                  <a:path w="524" h="231" extrusionOk="0">
                    <a:moveTo>
                      <a:pt x="1" y="188"/>
                    </a:moveTo>
                    <a:cubicBezTo>
                      <a:pt x="126" y="0"/>
                      <a:pt x="398" y="0"/>
                      <a:pt x="524" y="188"/>
                    </a:cubicBezTo>
                    <a:cubicBezTo>
                      <a:pt x="356" y="230"/>
                      <a:pt x="168" y="230"/>
                      <a:pt x="1" y="188"/>
                    </a:cubicBezTo>
                    <a:close/>
                  </a:path>
                </a:pathLst>
              </a:custGeom>
              <a:solidFill>
                <a:srgbClr val="FF7884">
                  <a:alpha val="33480"/>
                </a:srgbClr>
              </a:solid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585"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76" name="Google Shape;7276;p43"/>
              <p:cNvSpPr/>
              <p:nvPr/>
            </p:nvSpPr>
            <p:spPr>
              <a:xfrm>
                <a:off x="4960075" y="4079350"/>
                <a:ext cx="66975" cy="27225"/>
              </a:xfrm>
              <a:custGeom>
                <a:avLst/>
                <a:gdLst/>
                <a:ahLst/>
                <a:cxnLst/>
                <a:rect l="l" t="t" r="r" b="b"/>
                <a:pathLst>
                  <a:path w="2679" h="1089" extrusionOk="0">
                    <a:moveTo>
                      <a:pt x="0" y="105"/>
                    </a:moveTo>
                    <a:cubicBezTo>
                      <a:pt x="147" y="85"/>
                      <a:pt x="314" y="1"/>
                      <a:pt x="439" y="43"/>
                    </a:cubicBezTo>
                    <a:cubicBezTo>
                      <a:pt x="1172" y="273"/>
                      <a:pt x="1946" y="85"/>
                      <a:pt x="2678" y="294"/>
                    </a:cubicBezTo>
                    <a:cubicBezTo>
                      <a:pt x="2239" y="775"/>
                      <a:pt x="1632" y="1068"/>
                      <a:pt x="983" y="1089"/>
                    </a:cubicBezTo>
                    <a:cubicBezTo>
                      <a:pt x="921" y="1089"/>
                      <a:pt x="879" y="1089"/>
                      <a:pt x="816" y="1089"/>
                    </a:cubicBezTo>
                    <a:cubicBezTo>
                      <a:pt x="774" y="566"/>
                      <a:pt x="42" y="629"/>
                      <a:pt x="0" y="105"/>
                    </a:cubicBezTo>
                    <a:close/>
                  </a:path>
                </a:pathLst>
              </a:custGeom>
              <a:solidFill>
                <a:srgbClr val="FF7884">
                  <a:alpha val="33480"/>
                </a:srgbClr>
              </a:solid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585"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77" name="Google Shape;7277;p43"/>
              <p:cNvSpPr/>
              <p:nvPr/>
            </p:nvSpPr>
            <p:spPr>
              <a:xfrm>
                <a:off x="4871150" y="4086675"/>
                <a:ext cx="20425" cy="25150"/>
              </a:xfrm>
              <a:custGeom>
                <a:avLst/>
                <a:gdLst/>
                <a:ahLst/>
                <a:cxnLst/>
                <a:rect l="l" t="t" r="r" b="b"/>
                <a:pathLst>
                  <a:path w="817" h="1006" extrusionOk="0">
                    <a:moveTo>
                      <a:pt x="377" y="1"/>
                    </a:moveTo>
                    <a:lnTo>
                      <a:pt x="544" y="1"/>
                    </a:lnTo>
                    <a:cubicBezTo>
                      <a:pt x="460" y="315"/>
                      <a:pt x="753" y="482"/>
                      <a:pt x="816" y="754"/>
                    </a:cubicBezTo>
                    <a:cubicBezTo>
                      <a:pt x="523" y="1005"/>
                      <a:pt x="272" y="670"/>
                      <a:pt x="0" y="712"/>
                    </a:cubicBezTo>
                    <a:cubicBezTo>
                      <a:pt x="0" y="398"/>
                      <a:pt x="42" y="126"/>
                      <a:pt x="377" y="1"/>
                    </a:cubicBezTo>
                    <a:close/>
                  </a:path>
                </a:pathLst>
              </a:custGeom>
              <a:solidFill>
                <a:srgbClr val="FF7884">
                  <a:alpha val="33480"/>
                </a:srgbClr>
              </a:solid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585"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78" name="Google Shape;7278;p43"/>
              <p:cNvSpPr/>
              <p:nvPr/>
            </p:nvSpPr>
            <p:spPr>
              <a:xfrm>
                <a:off x="4951175" y="4130100"/>
                <a:ext cx="16750" cy="14150"/>
              </a:xfrm>
              <a:custGeom>
                <a:avLst/>
                <a:gdLst/>
                <a:ahLst/>
                <a:cxnLst/>
                <a:rect l="l" t="t" r="r" b="b"/>
                <a:pathLst>
                  <a:path w="670" h="566" extrusionOk="0">
                    <a:moveTo>
                      <a:pt x="649" y="398"/>
                    </a:moveTo>
                    <a:cubicBezTo>
                      <a:pt x="544" y="565"/>
                      <a:pt x="398" y="565"/>
                      <a:pt x="251" y="544"/>
                    </a:cubicBezTo>
                    <a:cubicBezTo>
                      <a:pt x="105" y="524"/>
                      <a:pt x="0" y="356"/>
                      <a:pt x="63" y="210"/>
                    </a:cubicBezTo>
                    <a:cubicBezTo>
                      <a:pt x="105" y="63"/>
                      <a:pt x="293" y="0"/>
                      <a:pt x="419" y="84"/>
                    </a:cubicBezTo>
                    <a:cubicBezTo>
                      <a:pt x="565" y="147"/>
                      <a:pt x="670" y="231"/>
                      <a:pt x="649" y="398"/>
                    </a:cubicBezTo>
                    <a:close/>
                  </a:path>
                </a:pathLst>
              </a:custGeom>
              <a:solidFill>
                <a:srgbClr val="FF7884">
                  <a:alpha val="33480"/>
                </a:srgbClr>
              </a:solid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585"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79" name="Google Shape;7279;p43"/>
              <p:cNvSpPr/>
              <p:nvPr/>
            </p:nvSpPr>
            <p:spPr>
              <a:xfrm>
                <a:off x="5042200" y="4141075"/>
                <a:ext cx="5250" cy="5775"/>
              </a:xfrm>
              <a:custGeom>
                <a:avLst/>
                <a:gdLst/>
                <a:ahLst/>
                <a:cxnLst/>
                <a:rect l="l" t="t" r="r" b="b"/>
                <a:pathLst>
                  <a:path w="210" h="231" extrusionOk="0">
                    <a:moveTo>
                      <a:pt x="209" y="85"/>
                    </a:moveTo>
                    <a:cubicBezTo>
                      <a:pt x="188" y="126"/>
                      <a:pt x="167" y="210"/>
                      <a:pt x="126" y="210"/>
                    </a:cubicBezTo>
                    <a:cubicBezTo>
                      <a:pt x="105" y="231"/>
                      <a:pt x="42" y="189"/>
                      <a:pt x="0" y="168"/>
                    </a:cubicBezTo>
                    <a:cubicBezTo>
                      <a:pt x="21" y="105"/>
                      <a:pt x="21" y="22"/>
                      <a:pt x="63" y="22"/>
                    </a:cubicBezTo>
                    <a:cubicBezTo>
                      <a:pt x="105" y="1"/>
                      <a:pt x="147" y="43"/>
                      <a:pt x="209" y="85"/>
                    </a:cubicBezTo>
                    <a:close/>
                  </a:path>
                </a:pathLst>
              </a:custGeom>
              <a:solidFill>
                <a:srgbClr val="FF7884">
                  <a:alpha val="33480"/>
                </a:srgbClr>
              </a:solid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585"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80" name="Google Shape;7280;p43"/>
              <p:cNvSpPr/>
              <p:nvPr/>
            </p:nvSpPr>
            <p:spPr>
              <a:xfrm>
                <a:off x="4860150" y="4186075"/>
                <a:ext cx="5250" cy="5250"/>
              </a:xfrm>
              <a:custGeom>
                <a:avLst/>
                <a:gdLst/>
                <a:ahLst/>
                <a:cxnLst/>
                <a:rect l="l" t="t" r="r" b="b"/>
                <a:pathLst>
                  <a:path w="210" h="210" extrusionOk="0">
                    <a:moveTo>
                      <a:pt x="63" y="0"/>
                    </a:moveTo>
                    <a:lnTo>
                      <a:pt x="210" y="63"/>
                    </a:lnTo>
                    <a:cubicBezTo>
                      <a:pt x="189" y="105"/>
                      <a:pt x="168" y="189"/>
                      <a:pt x="126" y="189"/>
                    </a:cubicBezTo>
                    <a:cubicBezTo>
                      <a:pt x="105" y="210"/>
                      <a:pt x="43" y="168"/>
                      <a:pt x="1" y="147"/>
                    </a:cubicBezTo>
                    <a:cubicBezTo>
                      <a:pt x="22" y="84"/>
                      <a:pt x="22" y="42"/>
                      <a:pt x="63" y="0"/>
                    </a:cubicBezTo>
                    <a:close/>
                  </a:path>
                </a:pathLst>
              </a:custGeom>
              <a:solidFill>
                <a:srgbClr val="FF7884">
                  <a:alpha val="33480"/>
                </a:srgbClr>
              </a:solid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585"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81" name="Google Shape;7281;p43"/>
              <p:cNvSpPr/>
              <p:nvPr/>
            </p:nvSpPr>
            <p:spPr>
              <a:xfrm>
                <a:off x="4869575" y="4104475"/>
                <a:ext cx="2100" cy="1575"/>
              </a:xfrm>
              <a:custGeom>
                <a:avLst/>
                <a:gdLst/>
                <a:ahLst/>
                <a:cxnLst/>
                <a:rect l="l" t="t" r="r" b="b"/>
                <a:pathLst>
                  <a:path w="84" h="63" extrusionOk="0">
                    <a:moveTo>
                      <a:pt x="84" y="0"/>
                    </a:moveTo>
                    <a:lnTo>
                      <a:pt x="42" y="63"/>
                    </a:lnTo>
                    <a:lnTo>
                      <a:pt x="0" y="21"/>
                    </a:lnTo>
                    <a:close/>
                  </a:path>
                </a:pathLst>
              </a:custGeom>
              <a:solidFill>
                <a:srgbClr val="FF7884">
                  <a:alpha val="33480"/>
                </a:srgbClr>
              </a:solid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585"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82" name="Google Shape;7282;p43"/>
              <p:cNvSpPr/>
              <p:nvPr/>
            </p:nvSpPr>
            <p:spPr>
              <a:xfrm>
                <a:off x="5084025" y="4095575"/>
                <a:ext cx="31425" cy="38725"/>
              </a:xfrm>
              <a:custGeom>
                <a:avLst/>
                <a:gdLst/>
                <a:ahLst/>
                <a:cxnLst/>
                <a:rect l="l" t="t" r="r" b="b"/>
                <a:pathLst>
                  <a:path w="1257" h="1549" extrusionOk="0">
                    <a:moveTo>
                      <a:pt x="1256" y="586"/>
                    </a:moveTo>
                    <a:cubicBezTo>
                      <a:pt x="1215" y="984"/>
                      <a:pt x="733" y="1151"/>
                      <a:pt x="545" y="1528"/>
                    </a:cubicBezTo>
                    <a:cubicBezTo>
                      <a:pt x="461" y="1549"/>
                      <a:pt x="378" y="1528"/>
                      <a:pt x="315" y="1486"/>
                    </a:cubicBezTo>
                    <a:cubicBezTo>
                      <a:pt x="147" y="1256"/>
                      <a:pt x="1" y="858"/>
                      <a:pt x="106" y="712"/>
                    </a:cubicBezTo>
                    <a:cubicBezTo>
                      <a:pt x="294" y="440"/>
                      <a:pt x="482" y="84"/>
                      <a:pt x="838" y="42"/>
                    </a:cubicBezTo>
                    <a:cubicBezTo>
                      <a:pt x="1110" y="0"/>
                      <a:pt x="1235" y="252"/>
                      <a:pt x="1256" y="586"/>
                    </a:cubicBezTo>
                    <a:close/>
                  </a:path>
                </a:pathLst>
              </a:custGeom>
              <a:solidFill>
                <a:srgbClr val="FF7884">
                  <a:alpha val="33480"/>
                </a:srgbClr>
              </a:solid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585"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83" name="Google Shape;7283;p43"/>
              <p:cNvSpPr/>
              <p:nvPr/>
            </p:nvSpPr>
            <p:spPr>
              <a:xfrm>
                <a:off x="5794925" y="4131675"/>
                <a:ext cx="34025" cy="31400"/>
              </a:xfrm>
              <a:custGeom>
                <a:avLst/>
                <a:gdLst/>
                <a:ahLst/>
                <a:cxnLst/>
                <a:rect l="l" t="t" r="r" b="b"/>
                <a:pathLst>
                  <a:path w="1361" h="1256" extrusionOk="0">
                    <a:moveTo>
                      <a:pt x="209" y="0"/>
                    </a:moveTo>
                    <a:cubicBezTo>
                      <a:pt x="314" y="0"/>
                      <a:pt x="419" y="21"/>
                      <a:pt x="419" y="126"/>
                    </a:cubicBezTo>
                    <a:cubicBezTo>
                      <a:pt x="419" y="419"/>
                      <a:pt x="502" y="565"/>
                      <a:pt x="816" y="419"/>
                    </a:cubicBezTo>
                    <a:cubicBezTo>
                      <a:pt x="1151" y="272"/>
                      <a:pt x="1256" y="544"/>
                      <a:pt x="1297" y="774"/>
                    </a:cubicBezTo>
                    <a:cubicBezTo>
                      <a:pt x="1360" y="1046"/>
                      <a:pt x="1088" y="1088"/>
                      <a:pt x="921" y="1151"/>
                    </a:cubicBezTo>
                    <a:cubicBezTo>
                      <a:pt x="649" y="1256"/>
                      <a:pt x="356" y="1130"/>
                      <a:pt x="230" y="900"/>
                    </a:cubicBezTo>
                    <a:cubicBezTo>
                      <a:pt x="63" y="649"/>
                      <a:pt x="0" y="356"/>
                      <a:pt x="63" y="63"/>
                    </a:cubicBezTo>
                    <a:cubicBezTo>
                      <a:pt x="84" y="42"/>
                      <a:pt x="168" y="21"/>
                      <a:pt x="209" y="0"/>
                    </a:cubicBezTo>
                    <a:close/>
                  </a:path>
                </a:pathLst>
              </a:custGeom>
              <a:solidFill>
                <a:srgbClr val="FF7884">
                  <a:alpha val="33480"/>
                </a:srgbClr>
              </a:solid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585"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84" name="Google Shape;7284;p43"/>
              <p:cNvSpPr/>
              <p:nvPr/>
            </p:nvSpPr>
            <p:spPr>
              <a:xfrm>
                <a:off x="5046900" y="4113350"/>
                <a:ext cx="15200" cy="13625"/>
              </a:xfrm>
              <a:custGeom>
                <a:avLst/>
                <a:gdLst/>
                <a:ahLst/>
                <a:cxnLst/>
                <a:rect l="l" t="t" r="r" b="b"/>
                <a:pathLst>
                  <a:path w="608" h="545" extrusionOk="0">
                    <a:moveTo>
                      <a:pt x="398" y="22"/>
                    </a:moveTo>
                    <a:cubicBezTo>
                      <a:pt x="523" y="43"/>
                      <a:pt x="607" y="168"/>
                      <a:pt x="565" y="294"/>
                    </a:cubicBezTo>
                    <a:cubicBezTo>
                      <a:pt x="544" y="524"/>
                      <a:pt x="335" y="524"/>
                      <a:pt x="168" y="524"/>
                    </a:cubicBezTo>
                    <a:cubicBezTo>
                      <a:pt x="0" y="545"/>
                      <a:pt x="84" y="398"/>
                      <a:pt x="84" y="357"/>
                    </a:cubicBezTo>
                    <a:cubicBezTo>
                      <a:pt x="105" y="106"/>
                      <a:pt x="210" y="1"/>
                      <a:pt x="398" y="22"/>
                    </a:cubicBezTo>
                    <a:close/>
                  </a:path>
                </a:pathLst>
              </a:custGeom>
              <a:solidFill>
                <a:srgbClr val="FF7884">
                  <a:alpha val="33480"/>
                </a:srgbClr>
              </a:solid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585"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85" name="Google Shape;7285;p43"/>
              <p:cNvSpPr/>
              <p:nvPr/>
            </p:nvSpPr>
            <p:spPr>
              <a:xfrm>
                <a:off x="5746800" y="4141600"/>
                <a:ext cx="5775" cy="5250"/>
              </a:xfrm>
              <a:custGeom>
                <a:avLst/>
                <a:gdLst/>
                <a:ahLst/>
                <a:cxnLst/>
                <a:rect l="l" t="t" r="r" b="b"/>
                <a:pathLst>
                  <a:path w="231" h="210" extrusionOk="0">
                    <a:moveTo>
                      <a:pt x="147" y="210"/>
                    </a:moveTo>
                    <a:cubicBezTo>
                      <a:pt x="105" y="189"/>
                      <a:pt x="21" y="189"/>
                      <a:pt x="21" y="147"/>
                    </a:cubicBezTo>
                    <a:cubicBezTo>
                      <a:pt x="0" y="105"/>
                      <a:pt x="42" y="43"/>
                      <a:pt x="63" y="1"/>
                    </a:cubicBezTo>
                    <a:cubicBezTo>
                      <a:pt x="126" y="22"/>
                      <a:pt x="189" y="43"/>
                      <a:pt x="209" y="64"/>
                    </a:cubicBezTo>
                    <a:cubicBezTo>
                      <a:pt x="230" y="105"/>
                      <a:pt x="168" y="168"/>
                      <a:pt x="147" y="210"/>
                    </a:cubicBezTo>
                    <a:close/>
                  </a:path>
                </a:pathLst>
              </a:custGeom>
              <a:solidFill>
                <a:srgbClr val="FF7884">
                  <a:alpha val="33480"/>
                </a:srgbClr>
              </a:solid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585"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86" name="Google Shape;7286;p43"/>
              <p:cNvSpPr/>
              <p:nvPr/>
            </p:nvSpPr>
            <p:spPr>
              <a:xfrm>
                <a:off x="4935475" y="4194950"/>
                <a:ext cx="5250" cy="5275"/>
              </a:xfrm>
              <a:custGeom>
                <a:avLst/>
                <a:gdLst/>
                <a:ahLst/>
                <a:cxnLst/>
                <a:rect l="l" t="t" r="r" b="b"/>
                <a:pathLst>
                  <a:path w="210" h="211" extrusionOk="0">
                    <a:moveTo>
                      <a:pt x="1" y="147"/>
                    </a:moveTo>
                    <a:cubicBezTo>
                      <a:pt x="22" y="85"/>
                      <a:pt x="22" y="22"/>
                      <a:pt x="63" y="1"/>
                    </a:cubicBezTo>
                    <a:cubicBezTo>
                      <a:pt x="105" y="1"/>
                      <a:pt x="168" y="43"/>
                      <a:pt x="210" y="64"/>
                    </a:cubicBezTo>
                    <a:cubicBezTo>
                      <a:pt x="189" y="106"/>
                      <a:pt x="168" y="189"/>
                      <a:pt x="147" y="210"/>
                    </a:cubicBezTo>
                    <a:cubicBezTo>
                      <a:pt x="105" y="210"/>
                      <a:pt x="43" y="168"/>
                      <a:pt x="1" y="147"/>
                    </a:cubicBezTo>
                    <a:close/>
                  </a:path>
                </a:pathLst>
              </a:custGeom>
              <a:solidFill>
                <a:srgbClr val="FF7884">
                  <a:alpha val="33480"/>
                </a:srgbClr>
              </a:solid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585"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87" name="Google Shape;7287;p43"/>
              <p:cNvSpPr/>
              <p:nvPr/>
            </p:nvSpPr>
            <p:spPr>
              <a:xfrm>
                <a:off x="5099200" y="4158875"/>
                <a:ext cx="5775" cy="5250"/>
              </a:xfrm>
              <a:custGeom>
                <a:avLst/>
                <a:gdLst/>
                <a:ahLst/>
                <a:cxnLst/>
                <a:rect l="l" t="t" r="r" b="b"/>
                <a:pathLst>
                  <a:path w="231" h="210" extrusionOk="0">
                    <a:moveTo>
                      <a:pt x="231" y="63"/>
                    </a:moveTo>
                    <a:lnTo>
                      <a:pt x="168" y="209"/>
                    </a:lnTo>
                    <a:cubicBezTo>
                      <a:pt x="105" y="189"/>
                      <a:pt x="43" y="168"/>
                      <a:pt x="22" y="147"/>
                    </a:cubicBezTo>
                    <a:cubicBezTo>
                      <a:pt x="1" y="105"/>
                      <a:pt x="64" y="42"/>
                      <a:pt x="84" y="0"/>
                    </a:cubicBezTo>
                    <a:close/>
                  </a:path>
                </a:pathLst>
              </a:custGeom>
              <a:solidFill>
                <a:srgbClr val="FF7884">
                  <a:alpha val="33480"/>
                </a:srgbClr>
              </a:solid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585"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sp>
            <p:nvSpPr>
              <p:cNvPr id="7288" name="Google Shape;7288;p43"/>
              <p:cNvSpPr/>
              <p:nvPr/>
            </p:nvSpPr>
            <p:spPr>
              <a:xfrm>
                <a:off x="5764575" y="4158875"/>
                <a:ext cx="5775" cy="5250"/>
              </a:xfrm>
              <a:custGeom>
                <a:avLst/>
                <a:gdLst/>
                <a:ahLst/>
                <a:cxnLst/>
                <a:rect l="l" t="t" r="r" b="b"/>
                <a:pathLst>
                  <a:path w="231" h="210" extrusionOk="0">
                    <a:moveTo>
                      <a:pt x="231" y="63"/>
                    </a:moveTo>
                    <a:cubicBezTo>
                      <a:pt x="210" y="105"/>
                      <a:pt x="189" y="189"/>
                      <a:pt x="147" y="209"/>
                    </a:cubicBezTo>
                    <a:cubicBezTo>
                      <a:pt x="126" y="209"/>
                      <a:pt x="63" y="168"/>
                      <a:pt x="1" y="147"/>
                    </a:cubicBezTo>
                    <a:cubicBezTo>
                      <a:pt x="22" y="105"/>
                      <a:pt x="42" y="21"/>
                      <a:pt x="84" y="0"/>
                    </a:cubicBezTo>
                    <a:cubicBezTo>
                      <a:pt x="105" y="0"/>
                      <a:pt x="168" y="63"/>
                      <a:pt x="231" y="63"/>
                    </a:cubicBezTo>
                    <a:close/>
                  </a:path>
                </a:pathLst>
              </a:custGeom>
              <a:solidFill>
                <a:srgbClr val="FF7884">
                  <a:alpha val="33480"/>
                </a:srgbClr>
              </a:solid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585" b="0" i="0" u="none" strike="noStrike" kern="1200" cap="none" spc="0" normalizeH="0" baseline="0" noProof="0">
                  <a:ln>
                    <a:noFill/>
                  </a:ln>
                  <a:solidFill>
                    <a:srgbClr val="4B4D4B"/>
                  </a:solidFill>
                  <a:effectLst/>
                  <a:uLnTx/>
                  <a:uFillTx/>
                  <a:latin typeface="思源宋体 CN Heavy" panose="02020900000000000000" charset="-122"/>
                  <a:ea typeface="思源宋体 CN Heavy" panose="02020900000000000000" charset="-122"/>
                  <a:cs typeface="+mn-cs"/>
                </a:endParaRPr>
              </a:p>
            </p:txBody>
          </p:sp>
        </p:grpSp>
      </p:grpSp>
      <p:grpSp>
        <p:nvGrpSpPr>
          <p:cNvPr id="86" name="组合 85"/>
          <p:cNvGrpSpPr/>
          <p:nvPr/>
        </p:nvGrpSpPr>
        <p:grpSpPr>
          <a:xfrm>
            <a:off x="2521680" y="2033700"/>
            <a:ext cx="7117462" cy="3328711"/>
            <a:chOff x="2770" y="2463"/>
            <a:chExt cx="9066" cy="4240"/>
          </a:xfrm>
        </p:grpSpPr>
        <p:pic>
          <p:nvPicPr>
            <p:cNvPr id="3" name="Google Shape;7248;p43"/>
            <p:cNvPicPr preferRelativeResize="0"/>
            <p:nvPr/>
          </p:nvPicPr>
          <p:blipFill>
            <a:blip r:embed="rId4">
              <a:alphaModFix amt="62000"/>
            </a:blip>
            <a:stretch>
              <a:fillRect/>
            </a:stretch>
          </p:blipFill>
          <p:spPr>
            <a:xfrm rot="-1411927">
              <a:off x="2770" y="2463"/>
              <a:ext cx="3042" cy="1994"/>
            </a:xfrm>
            <a:prstGeom prst="rect">
              <a:avLst/>
            </a:prstGeom>
            <a:noFill/>
            <a:ln>
              <a:noFill/>
            </a:ln>
          </p:spPr>
        </p:pic>
        <p:pic>
          <p:nvPicPr>
            <p:cNvPr id="4" name="Google Shape;7249;p43"/>
            <p:cNvPicPr preferRelativeResize="0"/>
            <p:nvPr/>
          </p:nvPicPr>
          <p:blipFill>
            <a:blip r:embed="rId6">
              <a:alphaModFix amt="62000"/>
            </a:blip>
            <a:stretch>
              <a:fillRect/>
            </a:stretch>
          </p:blipFill>
          <p:spPr>
            <a:xfrm rot="-1411927">
              <a:off x="8794" y="2463"/>
              <a:ext cx="3042" cy="1994"/>
            </a:xfrm>
            <a:prstGeom prst="rect">
              <a:avLst/>
            </a:prstGeom>
            <a:noFill/>
            <a:ln>
              <a:noFill/>
            </a:ln>
          </p:spPr>
        </p:pic>
        <p:pic>
          <p:nvPicPr>
            <p:cNvPr id="5" name="Google Shape;7250;p43"/>
            <p:cNvPicPr preferRelativeResize="0"/>
            <p:nvPr/>
          </p:nvPicPr>
          <p:blipFill>
            <a:blip r:embed="rId5">
              <a:alphaModFix amt="62000"/>
            </a:blip>
            <a:stretch>
              <a:fillRect/>
            </a:stretch>
          </p:blipFill>
          <p:spPr>
            <a:xfrm rot="-1411927">
              <a:off x="2800" y="4709"/>
              <a:ext cx="3042" cy="1994"/>
            </a:xfrm>
            <a:prstGeom prst="rect">
              <a:avLst/>
            </a:prstGeom>
            <a:noFill/>
            <a:ln>
              <a:noFill/>
            </a:ln>
          </p:spPr>
        </p:pic>
        <p:pic>
          <p:nvPicPr>
            <p:cNvPr id="6" name="Google Shape;7251;p43"/>
            <p:cNvPicPr preferRelativeResize="0"/>
            <p:nvPr/>
          </p:nvPicPr>
          <p:blipFill>
            <a:blip r:embed="rId7">
              <a:alphaModFix amt="62000"/>
              <a:grayscl/>
            </a:blip>
            <a:stretch>
              <a:fillRect/>
            </a:stretch>
          </p:blipFill>
          <p:spPr>
            <a:xfrm rot="-1411927">
              <a:off x="8794" y="4622"/>
              <a:ext cx="3042" cy="1994"/>
            </a:xfrm>
            <a:prstGeom prst="rect">
              <a:avLst/>
            </a:prstGeom>
            <a:noFill/>
            <a:ln>
              <a:noFill/>
            </a:ln>
          </p:spPr>
        </p:pic>
      </p:grpSp>
      <p:grpSp>
        <p:nvGrpSpPr>
          <p:cNvPr id="40" name="Google Shape;9251;p76"/>
          <p:cNvGrpSpPr/>
          <p:nvPr/>
        </p:nvGrpSpPr>
        <p:grpSpPr>
          <a:xfrm>
            <a:off x="10185873" y="1215789"/>
            <a:ext cx="2085325" cy="591469"/>
            <a:chOff x="-2810250" y="3572525"/>
            <a:chExt cx="2106500" cy="597475"/>
          </a:xfrm>
          <a:solidFill>
            <a:srgbClr val="4B4D4B"/>
          </a:solidFill>
        </p:grpSpPr>
        <p:sp>
          <p:nvSpPr>
            <p:cNvPr id="41" name="Google Shape;9252;p76"/>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42" name="Google Shape;9253;p76"/>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43" name="Google Shape;9254;p76"/>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44" name="Google Shape;9255;p76"/>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45" name="Google Shape;9256;p76"/>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46" name="Google Shape;9257;p76"/>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47" name="Google Shape;9258;p76"/>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48" name="Google Shape;9259;p76"/>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49" name="Google Shape;9260;p76"/>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50" name="Google Shape;9261;p76"/>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51" name="Google Shape;9262;p76"/>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52" name="Google Shape;9263;p76"/>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56" name="Google Shape;9264;p76"/>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57" name="Google Shape;9265;p76"/>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58" name="Google Shape;9266;p76"/>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59" name="Google Shape;9267;p76"/>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60" name="Google Shape;9268;p76"/>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61" name="Google Shape;9269;p76"/>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62" name="Google Shape;9270;p76"/>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63" name="Google Shape;9271;p76"/>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64" name="Google Shape;9272;p76"/>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65" name="Google Shape;9273;p76"/>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66" name="Google Shape;9274;p76"/>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67" name="Google Shape;9275;p76"/>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68" name="Google Shape;9276;p76"/>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69" name="Google Shape;9277;p76"/>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71" name="Google Shape;9278;p76"/>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72" name="Google Shape;9279;p76"/>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73" name="Google Shape;9280;p76"/>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74" name="Google Shape;9281;p76"/>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75" name="Google Shape;9282;p76"/>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76" name="Google Shape;9283;p76"/>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77" name="Google Shape;9284;p76"/>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78" name="Google Shape;9285;p76"/>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79" name="Google Shape;9286;p76"/>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80" name="Google Shape;9287;p76"/>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87" name="Google Shape;9288;p76"/>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88" name="Google Shape;9289;p76"/>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89" name="Google Shape;9290;p76"/>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90" name="Google Shape;9291;p76"/>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91" name="Google Shape;9292;p76"/>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92" name="Google Shape;9293;p76"/>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93" name="Google Shape;9294;p76"/>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94" name="Google Shape;9295;p76"/>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95" name="Google Shape;9296;p76"/>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96" name="Google Shape;9297;p76"/>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97" name="Google Shape;9298;p76"/>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98" name="Google Shape;9299;p76"/>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99" name="Google Shape;9300;p76"/>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100" name="Google Shape;9301;p76"/>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101" name="Google Shape;9302;p76"/>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102" name="Google Shape;9303;p76"/>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103" name="Google Shape;9304;p76"/>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104" name="Google Shape;9305;p76"/>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105" name="Google Shape;9306;p76"/>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106" name="Google Shape;9307;p76"/>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107" name="Google Shape;9308;p76"/>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108" name="Google Shape;9309;p76"/>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109" name="Google Shape;9310;p76"/>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110" name="Google Shape;9311;p76"/>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111" name="Google Shape;9312;p76"/>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112" name="Google Shape;9313;p76"/>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113" name="Google Shape;9314;p76"/>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114" name="Google Shape;9315;p76"/>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115" name="Google Shape;9316;p76"/>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116" name="Google Shape;9317;p76"/>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117" name="Google Shape;9318;p76"/>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9" name="Google Shape;9319;p76"/>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10" name="Google Shape;9320;p76"/>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11" name="Google Shape;9321;p76"/>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12" name="Google Shape;9322;p76"/>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13" name="Google Shape;9323;p76"/>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14" name="Google Shape;9324;p76"/>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17" name="Google Shape;9325;p76"/>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18" name="Google Shape;9326;p76"/>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20" name="Google Shape;9327;p76"/>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21" name="Google Shape;9328;p76"/>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22" name="Google Shape;9329;p76"/>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23" name="Google Shape;9330;p76"/>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24" name="Google Shape;9331;p76"/>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229" name="Google Shape;9332;p76"/>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230" name="Google Shape;9333;p76"/>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231" name="Google Shape;9334;p76"/>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232" name="Google Shape;9335;p76"/>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233" name="Google Shape;9336;p76"/>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234" name="Google Shape;9337;p76"/>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235" name="Google Shape;9338;p76"/>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236" name="Google Shape;9339;p76"/>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237" name="Google Shape;9340;p76"/>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238" name="Google Shape;9341;p76"/>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239" name="Google Shape;9342;p76"/>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240" name="Google Shape;9343;p76"/>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241" name="Google Shape;9344;p76"/>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242" name="Google Shape;9345;p76"/>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243" name="Google Shape;9346;p76"/>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244" name="Google Shape;9347;p76"/>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245" name="Google Shape;9348;p76"/>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246" name="Google Shape;9349;p76"/>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247" name="Google Shape;9350;p76"/>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248" name="Google Shape;9351;p76"/>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249" name="Google Shape;9352;p76"/>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250" name="Google Shape;9353;p76"/>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251" name="Google Shape;9354;p76"/>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252" name="Google Shape;9355;p76"/>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253" name="Google Shape;9356;p76"/>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254" name="Google Shape;9357;p76"/>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255" name="Google Shape;9358;p76"/>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256" name="Google Shape;9359;p76"/>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257" name="Google Shape;9360;p76"/>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258" name="Google Shape;9361;p76"/>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grpSp>
      <p:grpSp>
        <p:nvGrpSpPr>
          <p:cNvPr id="259" name="Google Shape;9251;p76"/>
          <p:cNvGrpSpPr/>
          <p:nvPr/>
        </p:nvGrpSpPr>
        <p:grpSpPr>
          <a:xfrm>
            <a:off x="-230309" y="5300542"/>
            <a:ext cx="2085325" cy="591469"/>
            <a:chOff x="-2810250" y="3572525"/>
            <a:chExt cx="2106500" cy="597475"/>
          </a:xfrm>
          <a:solidFill>
            <a:srgbClr val="4B4D4B"/>
          </a:solidFill>
        </p:grpSpPr>
        <p:sp>
          <p:nvSpPr>
            <p:cNvPr id="260" name="Google Shape;9252;p76"/>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261" name="Google Shape;9253;p76"/>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262" name="Google Shape;9254;p76"/>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263" name="Google Shape;9255;p76"/>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264" name="Google Shape;9256;p76"/>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265" name="Google Shape;9257;p76"/>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266" name="Google Shape;9258;p76"/>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267" name="Google Shape;9259;p76"/>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268" name="Google Shape;9260;p76"/>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269" name="Google Shape;9261;p76"/>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270" name="Google Shape;9262;p76"/>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271" name="Google Shape;9263;p76"/>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272" name="Google Shape;9264;p76"/>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273" name="Google Shape;9265;p76"/>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274" name="Google Shape;9266;p76"/>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275" name="Google Shape;9267;p76"/>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276" name="Google Shape;9268;p76"/>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277" name="Google Shape;9269;p76"/>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278" name="Google Shape;9270;p76"/>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279" name="Google Shape;9271;p76"/>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280" name="Google Shape;9272;p76"/>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281" name="Google Shape;9273;p76"/>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282" name="Google Shape;9274;p76"/>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283" name="Google Shape;9275;p76"/>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284" name="Google Shape;9276;p76"/>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285" name="Google Shape;9277;p76"/>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286" name="Google Shape;9278;p76"/>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287" name="Google Shape;9279;p76"/>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288" name="Google Shape;9280;p76"/>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289" name="Google Shape;9281;p76"/>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290" name="Google Shape;9282;p76"/>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291" name="Google Shape;9283;p76"/>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292" name="Google Shape;9284;p76"/>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293" name="Google Shape;9285;p76"/>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294" name="Google Shape;9286;p76"/>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295" name="Google Shape;9287;p76"/>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296" name="Google Shape;9288;p76"/>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297" name="Google Shape;9289;p76"/>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298" name="Google Shape;9290;p76"/>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299" name="Google Shape;9291;p76"/>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300" name="Google Shape;9292;p76"/>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301" name="Google Shape;9293;p76"/>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302" name="Google Shape;9294;p76"/>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303" name="Google Shape;9295;p76"/>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304" name="Google Shape;9296;p76"/>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305" name="Google Shape;9297;p76"/>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306" name="Google Shape;9298;p76"/>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307" name="Google Shape;9299;p76"/>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308" name="Google Shape;9300;p76"/>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309" name="Google Shape;9301;p76"/>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310" name="Google Shape;9302;p76"/>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311" name="Google Shape;9303;p76"/>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312" name="Google Shape;9304;p76"/>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313" name="Google Shape;9305;p76"/>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314" name="Google Shape;9306;p76"/>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315" name="Google Shape;9307;p76"/>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316" name="Google Shape;9308;p76"/>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317" name="Google Shape;9309;p76"/>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318" name="Google Shape;9310;p76"/>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319" name="Google Shape;9311;p76"/>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320" name="Google Shape;9312;p76"/>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321" name="Google Shape;9313;p76"/>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322" name="Google Shape;9314;p76"/>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323" name="Google Shape;9315;p76"/>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324" name="Google Shape;9316;p76"/>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325" name="Google Shape;9317;p76"/>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326" name="Google Shape;9318;p76"/>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327" name="Google Shape;9319;p76"/>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328" name="Google Shape;9320;p76"/>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329" name="Google Shape;9321;p76"/>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330" name="Google Shape;9322;p76"/>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331" name="Google Shape;9323;p76"/>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332" name="Google Shape;9324;p76"/>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333" name="Google Shape;9325;p76"/>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334" name="Google Shape;9326;p76"/>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335" name="Google Shape;9327;p76"/>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336" name="Google Shape;9328;p76"/>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337" name="Google Shape;9329;p76"/>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338" name="Google Shape;9330;p76"/>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339" name="Google Shape;9331;p76"/>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340" name="Google Shape;9332;p76"/>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341" name="Google Shape;9333;p76"/>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342" name="Google Shape;9334;p76"/>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343" name="Google Shape;9335;p76"/>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344" name="Google Shape;9336;p76"/>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345" name="Google Shape;9337;p76"/>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346" name="Google Shape;9338;p76"/>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347" name="Google Shape;9339;p76"/>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348" name="Google Shape;9340;p76"/>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349" name="Google Shape;9341;p76"/>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350" name="Google Shape;9342;p76"/>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351" name="Google Shape;9343;p76"/>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352" name="Google Shape;9344;p76"/>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353" name="Google Shape;9345;p76"/>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354" name="Google Shape;9346;p76"/>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355" name="Google Shape;9347;p76"/>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356" name="Google Shape;9348;p76"/>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357" name="Google Shape;9349;p76"/>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358" name="Google Shape;9350;p76"/>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359" name="Google Shape;9351;p76"/>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360" name="Google Shape;9352;p76"/>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361" name="Google Shape;9353;p76"/>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362" name="Google Shape;9354;p76"/>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363" name="Google Shape;9355;p76"/>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364" name="Google Shape;9356;p76"/>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365" name="Google Shape;9357;p76"/>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366" name="Google Shape;9358;p76"/>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367" name="Google Shape;9359;p76"/>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368" name="Google Shape;9360;p76"/>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sp>
          <p:nvSpPr>
            <p:cNvPr id="369" name="Google Shape;9361;p76"/>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grpFill/>
            <a:ln>
              <a:noFill/>
            </a:ln>
          </p:spPr>
          <p:txBody>
            <a:bodyPr spcFirstLastPara="1" wrap="square" lIns="90505" tIns="90505" rIns="90505" bIns="905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80" b="0" i="0" u="none" strike="noStrike" kern="1200" cap="none" spc="0" normalizeH="0" baseline="0" noProof="0">
                <a:ln>
                  <a:noFill/>
                </a:ln>
                <a:solidFill>
                  <a:prstClr val="black"/>
                </a:solidFill>
                <a:effectLst/>
                <a:uLnTx/>
                <a:uFillTx/>
                <a:latin typeface="方正卡通简体"/>
                <a:cs typeface="+mn-cs"/>
              </a:endParaRPr>
            </a:p>
          </p:txBody>
        </p:sp>
      </p:grpSp>
      <p:grpSp>
        <p:nvGrpSpPr>
          <p:cNvPr id="7" name="组合 85"/>
          <p:cNvGrpSpPr/>
          <p:nvPr/>
        </p:nvGrpSpPr>
        <p:grpSpPr>
          <a:xfrm>
            <a:off x="2659475" y="2151810"/>
            <a:ext cx="7117462" cy="3328711"/>
            <a:chOff x="2770" y="2463"/>
            <a:chExt cx="9066" cy="4240"/>
          </a:xfrm>
        </p:grpSpPr>
        <p:pic>
          <p:nvPicPr>
            <p:cNvPr id="8" name="Google Shape;7248;p43"/>
            <p:cNvPicPr preferRelativeResize="0"/>
            <p:nvPr/>
          </p:nvPicPr>
          <p:blipFill>
            <a:blip r:embed="rId4">
              <a:alphaModFix amt="62000"/>
            </a:blip>
            <a:stretch>
              <a:fillRect/>
            </a:stretch>
          </p:blipFill>
          <p:spPr>
            <a:xfrm rot="-1411927">
              <a:off x="2770" y="2463"/>
              <a:ext cx="3042" cy="1994"/>
            </a:xfrm>
            <a:prstGeom prst="rect">
              <a:avLst/>
            </a:prstGeom>
            <a:noFill/>
            <a:ln>
              <a:noFill/>
            </a:ln>
          </p:spPr>
        </p:pic>
        <p:pic>
          <p:nvPicPr>
            <p:cNvPr id="15" name="Google Shape;7249;p43"/>
            <p:cNvPicPr preferRelativeResize="0"/>
            <p:nvPr/>
          </p:nvPicPr>
          <p:blipFill>
            <a:blip r:embed="rId6">
              <a:alphaModFix amt="62000"/>
            </a:blip>
            <a:stretch>
              <a:fillRect/>
            </a:stretch>
          </p:blipFill>
          <p:spPr>
            <a:xfrm rot="-1411927">
              <a:off x="8794" y="2463"/>
              <a:ext cx="3042" cy="1994"/>
            </a:xfrm>
            <a:prstGeom prst="rect">
              <a:avLst/>
            </a:prstGeom>
            <a:noFill/>
            <a:ln>
              <a:noFill/>
            </a:ln>
          </p:spPr>
        </p:pic>
        <p:pic>
          <p:nvPicPr>
            <p:cNvPr id="16" name="Google Shape;7250;p43"/>
            <p:cNvPicPr preferRelativeResize="0"/>
            <p:nvPr/>
          </p:nvPicPr>
          <p:blipFill>
            <a:blip r:embed="rId5">
              <a:alphaModFix amt="62000"/>
            </a:blip>
            <a:stretch>
              <a:fillRect/>
            </a:stretch>
          </p:blipFill>
          <p:spPr>
            <a:xfrm rot="-1411927">
              <a:off x="2800" y="4709"/>
              <a:ext cx="3042" cy="1994"/>
            </a:xfrm>
            <a:prstGeom prst="rect">
              <a:avLst/>
            </a:prstGeom>
            <a:noFill/>
            <a:ln>
              <a:noFill/>
            </a:ln>
          </p:spPr>
        </p:pic>
        <p:pic>
          <p:nvPicPr>
            <p:cNvPr id="19" name="Google Shape;7251;p43"/>
            <p:cNvPicPr preferRelativeResize="0"/>
            <p:nvPr/>
          </p:nvPicPr>
          <p:blipFill>
            <a:blip r:embed="rId7">
              <a:alphaModFix amt="62000"/>
              <a:grayscl/>
            </a:blip>
            <a:stretch>
              <a:fillRect/>
            </a:stretch>
          </p:blipFill>
          <p:spPr>
            <a:xfrm rot="-1411927">
              <a:off x="8794" y="4622"/>
              <a:ext cx="3042" cy="1994"/>
            </a:xfrm>
            <a:prstGeom prst="rect">
              <a:avLst/>
            </a:prstGeom>
            <a:noFill/>
            <a:ln>
              <a:noFill/>
            </a:ln>
          </p:spPr>
        </p:pic>
      </p:grpSp>
      <p:sp>
        <p:nvSpPr>
          <p:cNvPr id="32" name="TextBox 14"/>
          <p:cNvSpPr txBox="1"/>
          <p:nvPr/>
        </p:nvSpPr>
        <p:spPr>
          <a:xfrm>
            <a:off x="2308474" y="4005017"/>
            <a:ext cx="4687570" cy="1685846"/>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 typeface="Wingdings 2" panose="05020102010507070707" pitchFamily="18" charset="2"/>
              <a:buNone/>
            </a:pPr>
            <a:r>
              <a:rPr lang="en-US" altLang="en-US" sz="4355" b="1" dirty="0">
                <a:solidFill>
                  <a:srgbClr val="000099"/>
                </a:solidFill>
                <a:latin typeface="Times New Roman" panose="02020603050405020304" pitchFamily="18" charset="0"/>
                <a:cs typeface="Times New Roman" panose="02020603050405020304" pitchFamily="18" charset="0"/>
              </a:rPr>
              <a:t> </a:t>
            </a:r>
            <a:r>
              <a:rPr lang="en-US" altLang="en-US" sz="6000" b="1" dirty="0">
                <a:solidFill>
                  <a:srgbClr val="000099"/>
                </a:solidFill>
                <a:latin typeface="Times New Roman" panose="02020603050405020304" pitchFamily="18" charset="0"/>
                <a:cs typeface="Times New Roman" panose="02020603050405020304" pitchFamily="18" charset="0"/>
              </a:rPr>
              <a:t>quanh quanh </a:t>
            </a:r>
          </a:p>
          <a:p>
            <a:pPr marL="0" lvl="0" indent="0" eaLnBrk="1" hangingPunct="1">
              <a:lnSpc>
                <a:spcPct val="100000"/>
              </a:lnSpc>
              <a:spcBef>
                <a:spcPct val="0"/>
              </a:spcBef>
              <a:buFontTx/>
              <a:buNone/>
            </a:pPr>
            <a:endParaRPr lang="en-US" altLang="en-US" sz="4355" b="1" dirty="0">
              <a:solidFill>
                <a:srgbClr val="000099"/>
              </a:solidFill>
              <a:latin typeface="Times New Roman" panose="02020603050405020304" pitchFamily="18" charset="0"/>
              <a:ea typeface="Times New Roman" panose="02020603050405020304" pitchFamily="18" charset="0"/>
            </a:endParaRPr>
          </a:p>
        </p:txBody>
      </p:sp>
      <p:sp>
        <p:nvSpPr>
          <p:cNvPr id="33" name="TextBox 16"/>
          <p:cNvSpPr txBox="1"/>
          <p:nvPr/>
        </p:nvSpPr>
        <p:spPr>
          <a:xfrm>
            <a:off x="7246733" y="3966288"/>
            <a:ext cx="3517022" cy="1015663"/>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en-US" altLang="en-US" sz="6000" b="1" dirty="0">
                <a:solidFill>
                  <a:srgbClr val="000099"/>
                </a:solidFill>
                <a:latin typeface="Times New Roman" panose="02020603050405020304" pitchFamily="18" charset="0"/>
                <a:cs typeface="Times New Roman" panose="02020603050405020304" pitchFamily="18" charset="0"/>
              </a:rPr>
              <a:t>tinh mắt</a:t>
            </a:r>
          </a:p>
        </p:txBody>
      </p:sp>
      <p:sp>
        <p:nvSpPr>
          <p:cNvPr id="35" name="TextBox 11"/>
          <p:cNvSpPr txBox="1"/>
          <p:nvPr/>
        </p:nvSpPr>
        <p:spPr>
          <a:xfrm>
            <a:off x="2819210" y="2308586"/>
            <a:ext cx="1854420" cy="1015663"/>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en-US" altLang="en-US" sz="6000" b="1" dirty="0" err="1">
                <a:solidFill>
                  <a:srgbClr val="000099"/>
                </a:solidFill>
                <a:latin typeface="Times New Roman" panose="02020603050405020304" pitchFamily="18" charset="0"/>
                <a:cs typeface="Times New Roman" panose="02020603050405020304" pitchFamily="18" charset="0"/>
              </a:rPr>
              <a:t>trải</a:t>
            </a:r>
            <a:endParaRPr lang="en-US" altLang="en-US" sz="6000" b="1" dirty="0">
              <a:solidFill>
                <a:srgbClr val="000099"/>
              </a:solidFill>
              <a:latin typeface="Times New Roman" panose="02020603050405020304" pitchFamily="18" charset="0"/>
              <a:ea typeface="Times New Roman" panose="02020603050405020304" pitchFamily="18" charset="0"/>
            </a:endParaRPr>
          </a:p>
        </p:txBody>
      </p:sp>
      <p:sp>
        <p:nvSpPr>
          <p:cNvPr id="36" name="TextBox 13"/>
          <p:cNvSpPr txBox="1"/>
          <p:nvPr/>
        </p:nvSpPr>
        <p:spPr>
          <a:xfrm>
            <a:off x="7095199" y="2341497"/>
            <a:ext cx="3787205" cy="1015663"/>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100000"/>
              </a:lnSpc>
              <a:spcBef>
                <a:spcPct val="0"/>
              </a:spcBef>
              <a:buNone/>
            </a:pPr>
            <a:r>
              <a:rPr lang="en-US" altLang="en-US" sz="6000" b="1" dirty="0">
                <a:solidFill>
                  <a:srgbClr val="000099"/>
                </a:solidFill>
                <a:latin typeface="Times New Roman" panose="02020603050405020304" pitchFamily="18" charset="0"/>
                <a:cs typeface="Times New Roman" panose="02020603050405020304" pitchFamily="18" charset="0"/>
              </a:rPr>
              <a:t>lộn xuống</a:t>
            </a:r>
          </a:p>
        </p:txBody>
      </p:sp>
      <p:sp>
        <p:nvSpPr>
          <p:cNvPr id="370" name="TextBox 11"/>
          <p:cNvSpPr txBox="1"/>
          <p:nvPr/>
        </p:nvSpPr>
        <p:spPr>
          <a:xfrm>
            <a:off x="2822893" y="2301878"/>
            <a:ext cx="1854420" cy="1015663"/>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en-US" altLang="en-US" sz="6000" b="1" dirty="0" err="1">
                <a:solidFill>
                  <a:srgbClr val="FF0000"/>
                </a:solidFill>
                <a:latin typeface="Times New Roman" panose="02020603050405020304" pitchFamily="18" charset="0"/>
                <a:cs typeface="Times New Roman" panose="02020603050405020304" pitchFamily="18" charset="0"/>
              </a:rPr>
              <a:t>tr</a:t>
            </a:r>
            <a:endParaRPr lang="en-US" altLang="en-US" sz="6000" dirty="0">
              <a:solidFill>
                <a:srgbClr val="000099"/>
              </a:solidFill>
              <a:latin typeface="Times New Roman" panose="02020603050405020304" pitchFamily="18" charset="0"/>
              <a:ea typeface="Times New Roman" panose="02020603050405020304" pitchFamily="18" charset="0"/>
            </a:endParaRPr>
          </a:p>
        </p:txBody>
      </p:sp>
      <p:sp>
        <p:nvSpPr>
          <p:cNvPr id="371" name="TextBox 13"/>
          <p:cNvSpPr txBox="1"/>
          <p:nvPr/>
        </p:nvSpPr>
        <p:spPr>
          <a:xfrm>
            <a:off x="7095851" y="2335192"/>
            <a:ext cx="872932" cy="1015663"/>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en-US" altLang="en-US" sz="6000" b="1" dirty="0">
                <a:solidFill>
                  <a:srgbClr val="FF0000"/>
                </a:solidFill>
                <a:latin typeface="Times New Roman" panose="02020603050405020304" pitchFamily="18" charset="0"/>
                <a:cs typeface="Times New Roman" panose="02020603050405020304" pitchFamily="18" charset="0"/>
              </a:rPr>
              <a:t>l</a:t>
            </a:r>
            <a:r>
              <a:rPr lang="en-US" altLang="en-US" sz="6000" b="1" dirty="0">
                <a:solidFill>
                  <a:srgbClr val="000099"/>
                </a:solidFill>
                <a:latin typeface="Times New Roman" panose="02020603050405020304" pitchFamily="18" charset="0"/>
                <a:cs typeface="Times New Roman" panose="02020603050405020304" pitchFamily="18" charset="0"/>
              </a:rPr>
              <a:t> </a:t>
            </a:r>
            <a:r>
              <a:rPr lang="en-US" altLang="en-US" sz="4355" b="1" dirty="0">
                <a:solidFill>
                  <a:srgbClr val="000099"/>
                </a:solidFill>
                <a:latin typeface="Times New Roman" panose="02020603050405020304" pitchFamily="18" charset="0"/>
                <a:cs typeface="Times New Roman" panose="02020603050405020304" pitchFamily="18" charset="0"/>
              </a:rPr>
              <a:t>  </a:t>
            </a:r>
            <a:endParaRPr lang="en-US" altLang="en-US" sz="4355" b="1" dirty="0">
              <a:solidFill>
                <a:srgbClr val="FF0000"/>
              </a:solidFill>
              <a:latin typeface="Times New Roman" panose="02020603050405020304" pitchFamily="18" charset="0"/>
              <a:ea typeface="Times New Roman" panose="02020603050405020304" pitchFamily="18" charset="0"/>
            </a:endParaRPr>
          </a:p>
        </p:txBody>
      </p:sp>
      <p:sp>
        <p:nvSpPr>
          <p:cNvPr id="372" name="TextBox 13"/>
          <p:cNvSpPr txBox="1"/>
          <p:nvPr/>
        </p:nvSpPr>
        <p:spPr>
          <a:xfrm>
            <a:off x="8305002" y="2339508"/>
            <a:ext cx="3439633" cy="1015663"/>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en-US" altLang="en-US" sz="6000" b="1" dirty="0">
                <a:solidFill>
                  <a:srgbClr val="FF0000"/>
                </a:solidFill>
                <a:latin typeface="Times New Roman" panose="02020603050405020304" pitchFamily="18" charset="0"/>
                <a:cs typeface="Times New Roman" panose="02020603050405020304" pitchFamily="18" charset="0"/>
              </a:rPr>
              <a:t>x</a:t>
            </a:r>
            <a:endParaRPr lang="en-US" altLang="en-US" sz="6000" b="1" dirty="0">
              <a:solidFill>
                <a:srgbClr val="FF0000"/>
              </a:solidFill>
              <a:latin typeface="Times New Roman" panose="02020603050405020304" pitchFamily="18" charset="0"/>
              <a:ea typeface="Times New Roman" panose="02020603050405020304" pitchFamily="18" charset="0"/>
            </a:endParaRPr>
          </a:p>
        </p:txBody>
      </p:sp>
      <p:sp>
        <p:nvSpPr>
          <p:cNvPr id="373" name="TextBox 14"/>
          <p:cNvSpPr txBox="1"/>
          <p:nvPr/>
        </p:nvSpPr>
        <p:spPr>
          <a:xfrm>
            <a:off x="2254796" y="4013027"/>
            <a:ext cx="1256109" cy="1015663"/>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 typeface="Wingdings 2" panose="05020102010507070707" pitchFamily="18" charset="2"/>
              <a:buNone/>
            </a:pPr>
            <a:r>
              <a:rPr lang="en-US" altLang="en-US" sz="6000" b="1" dirty="0">
                <a:solidFill>
                  <a:srgbClr val="000099"/>
                </a:solidFill>
                <a:latin typeface="Times New Roman" panose="02020603050405020304" pitchFamily="18" charset="0"/>
                <a:cs typeface="Times New Roman" panose="02020603050405020304" pitchFamily="18" charset="0"/>
              </a:rPr>
              <a:t> </a:t>
            </a:r>
            <a:r>
              <a:rPr lang="en-US" altLang="en-US" sz="6000" b="1" dirty="0" err="1">
                <a:solidFill>
                  <a:srgbClr val="FF0000"/>
                </a:solidFill>
                <a:latin typeface="Times New Roman" panose="02020603050405020304" pitchFamily="18" charset="0"/>
                <a:cs typeface="Times New Roman" panose="02020603050405020304" pitchFamily="18" charset="0"/>
              </a:rPr>
              <a:t>qu</a:t>
            </a:r>
            <a:r>
              <a:rPr lang="en-US" altLang="en-US" sz="6000" b="1" dirty="0">
                <a:solidFill>
                  <a:srgbClr val="000099"/>
                </a:solidFill>
                <a:latin typeface="Times New Roman" panose="02020603050405020304" pitchFamily="18" charset="0"/>
                <a:cs typeface="Times New Roman" panose="02020603050405020304" pitchFamily="18" charset="0"/>
              </a:rPr>
              <a:t>     </a:t>
            </a:r>
            <a:endParaRPr lang="en-US" altLang="en-US" sz="6000" b="1" dirty="0">
              <a:solidFill>
                <a:srgbClr val="000099"/>
              </a:solidFill>
              <a:latin typeface="Times New Roman" panose="02020603050405020304" pitchFamily="18" charset="0"/>
              <a:ea typeface="Times New Roman" panose="02020603050405020304" pitchFamily="18" charset="0"/>
            </a:endParaRPr>
          </a:p>
        </p:txBody>
      </p:sp>
      <p:sp>
        <p:nvSpPr>
          <p:cNvPr id="374" name="TextBox 14"/>
          <p:cNvSpPr txBox="1"/>
          <p:nvPr/>
        </p:nvSpPr>
        <p:spPr>
          <a:xfrm>
            <a:off x="4571227" y="4006229"/>
            <a:ext cx="1217063" cy="1015663"/>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 typeface="Wingdings 2" panose="05020102010507070707" pitchFamily="18" charset="2"/>
              <a:buNone/>
            </a:pPr>
            <a:r>
              <a:rPr lang="en-US" altLang="en-US" sz="4355" b="1" dirty="0">
                <a:solidFill>
                  <a:srgbClr val="000099"/>
                </a:solidFill>
                <a:latin typeface="Times New Roman" panose="02020603050405020304" pitchFamily="18" charset="0"/>
                <a:cs typeface="Times New Roman" panose="02020603050405020304" pitchFamily="18" charset="0"/>
              </a:rPr>
              <a:t> </a:t>
            </a:r>
            <a:r>
              <a:rPr lang="en-US" altLang="en-US" sz="6000" b="1" dirty="0" err="1">
                <a:solidFill>
                  <a:srgbClr val="FF0000"/>
                </a:solidFill>
                <a:latin typeface="Times New Roman" panose="02020603050405020304" pitchFamily="18" charset="0"/>
                <a:cs typeface="Times New Roman" panose="02020603050405020304" pitchFamily="18" charset="0"/>
              </a:rPr>
              <a:t>qu</a:t>
            </a:r>
            <a:endParaRPr lang="en-US" altLang="en-US" sz="6000" b="1" dirty="0">
              <a:solidFill>
                <a:srgbClr val="000099"/>
              </a:solidFill>
              <a:latin typeface="Times New Roman" panose="02020603050405020304" pitchFamily="18" charset="0"/>
              <a:ea typeface="Times New Roman" panose="02020603050405020304" pitchFamily="18" charset="0"/>
            </a:endParaRPr>
          </a:p>
        </p:txBody>
      </p:sp>
      <p:sp>
        <p:nvSpPr>
          <p:cNvPr id="376" name="TextBox 16"/>
          <p:cNvSpPr txBox="1"/>
          <p:nvPr/>
        </p:nvSpPr>
        <p:spPr>
          <a:xfrm>
            <a:off x="7489269" y="3974298"/>
            <a:ext cx="1365485" cy="1015663"/>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en-US" altLang="en-US" sz="6000" b="1" dirty="0" err="1">
                <a:solidFill>
                  <a:srgbClr val="FF0000"/>
                </a:solidFill>
                <a:latin typeface="Times New Roman" panose="02020603050405020304" pitchFamily="18" charset="0"/>
                <a:cs typeface="Times New Roman" panose="02020603050405020304" pitchFamily="18" charset="0"/>
              </a:rPr>
              <a:t>inh</a:t>
            </a:r>
            <a:endParaRPr lang="en-US" altLang="en-US" sz="6000" b="1" dirty="0">
              <a:solidFill>
                <a:srgbClr val="FF0000"/>
              </a:solidFill>
              <a:latin typeface="Times New Roman" panose="02020603050405020304" pitchFamily="18" charset="0"/>
              <a:ea typeface="Times New Roman" panose="02020603050405020304" pitchFamily="18" charset="0"/>
            </a:endParaRPr>
          </a:p>
        </p:txBody>
      </p:sp>
      <p:sp>
        <p:nvSpPr>
          <p:cNvPr id="377" name="TextBox 16"/>
          <p:cNvSpPr txBox="1"/>
          <p:nvPr/>
        </p:nvSpPr>
        <p:spPr>
          <a:xfrm>
            <a:off x="9370957" y="3963963"/>
            <a:ext cx="2368315" cy="1015663"/>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en-US" altLang="en-US" sz="6000" b="1" dirty="0" err="1">
                <a:solidFill>
                  <a:srgbClr val="FF0000"/>
                </a:solidFill>
                <a:latin typeface="Times New Roman" panose="02020603050405020304" pitchFamily="18" charset="0"/>
                <a:cs typeface="Times New Roman" panose="02020603050405020304" pitchFamily="18" charset="0"/>
              </a:rPr>
              <a:t>ắt</a:t>
            </a:r>
            <a:endParaRPr lang="en-US" altLang="en-US" sz="6000" b="1"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70"/>
                                        </p:tgtEl>
                                        <p:attrNameLst>
                                          <p:attrName>style.visibility</p:attrName>
                                        </p:attrNameLst>
                                      </p:cBhvr>
                                      <p:to>
                                        <p:strVal val="visible"/>
                                      </p:to>
                                    </p:set>
                                    <p:animEffect transition="in" filter="barn(inVertical)">
                                      <p:cBhvr>
                                        <p:cTn id="14" dur="500"/>
                                        <p:tgtEl>
                                          <p:spTgt spid="37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barn(inVertical)">
                                      <p:cBhvr>
                                        <p:cTn id="19" dur="500"/>
                                        <p:tgtEl>
                                          <p:spTgt spid="3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71"/>
                                        </p:tgtEl>
                                        <p:attrNameLst>
                                          <p:attrName>style.visibility</p:attrName>
                                        </p:attrNameLst>
                                      </p:cBhvr>
                                      <p:to>
                                        <p:strVal val="visible"/>
                                      </p:to>
                                    </p:set>
                                    <p:anim calcmode="lin" valueType="num">
                                      <p:cBhvr additive="base">
                                        <p:cTn id="24" dur="500" fill="hold"/>
                                        <p:tgtEl>
                                          <p:spTgt spid="371"/>
                                        </p:tgtEl>
                                        <p:attrNameLst>
                                          <p:attrName>ppt_x</p:attrName>
                                        </p:attrNameLst>
                                      </p:cBhvr>
                                      <p:tavLst>
                                        <p:tav tm="0">
                                          <p:val>
                                            <p:strVal val="#ppt_x"/>
                                          </p:val>
                                        </p:tav>
                                        <p:tav tm="100000">
                                          <p:val>
                                            <p:strVal val="#ppt_x"/>
                                          </p:val>
                                        </p:tav>
                                      </p:tavLst>
                                    </p:anim>
                                    <p:anim calcmode="lin" valueType="num">
                                      <p:cBhvr additive="base">
                                        <p:cTn id="25" dur="500" fill="hold"/>
                                        <p:tgtEl>
                                          <p:spTgt spid="371"/>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372"/>
                                        </p:tgtEl>
                                        <p:attrNameLst>
                                          <p:attrName>style.visibility</p:attrName>
                                        </p:attrNameLst>
                                      </p:cBhvr>
                                      <p:to>
                                        <p:strVal val="visible"/>
                                      </p:to>
                                    </p:set>
                                    <p:anim calcmode="lin" valueType="num">
                                      <p:cBhvr additive="base">
                                        <p:cTn id="28" dur="500" fill="hold"/>
                                        <p:tgtEl>
                                          <p:spTgt spid="372"/>
                                        </p:tgtEl>
                                        <p:attrNameLst>
                                          <p:attrName>ppt_x</p:attrName>
                                        </p:attrNameLst>
                                      </p:cBhvr>
                                      <p:tavLst>
                                        <p:tav tm="0">
                                          <p:val>
                                            <p:strVal val="#ppt_x"/>
                                          </p:val>
                                        </p:tav>
                                        <p:tav tm="100000">
                                          <p:val>
                                            <p:strVal val="#ppt_x"/>
                                          </p:val>
                                        </p:tav>
                                      </p:tavLst>
                                    </p:anim>
                                    <p:anim calcmode="lin" valueType="num">
                                      <p:cBhvr additive="base">
                                        <p:cTn id="29" dur="500" fill="hold"/>
                                        <p:tgtEl>
                                          <p:spTgt spid="372"/>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32"/>
                                        </p:tgtEl>
                                        <p:attrNameLst>
                                          <p:attrName>style.visibility</p:attrName>
                                        </p:attrNameLst>
                                      </p:cBhvr>
                                      <p:to>
                                        <p:strVal val="visible"/>
                                      </p:to>
                                    </p:set>
                                    <p:anim calcmode="lin" valueType="num">
                                      <p:cBhvr additive="base">
                                        <p:cTn id="34" dur="500" fill="hold"/>
                                        <p:tgtEl>
                                          <p:spTgt spid="32"/>
                                        </p:tgtEl>
                                        <p:attrNameLst>
                                          <p:attrName>ppt_x</p:attrName>
                                        </p:attrNameLst>
                                      </p:cBhvr>
                                      <p:tavLst>
                                        <p:tav tm="0">
                                          <p:val>
                                            <p:strVal val="#ppt_x"/>
                                          </p:val>
                                        </p:tav>
                                        <p:tav tm="100000">
                                          <p:val>
                                            <p:strVal val="#ppt_x"/>
                                          </p:val>
                                        </p:tav>
                                      </p:tavLst>
                                    </p:anim>
                                    <p:anim calcmode="lin" valueType="num">
                                      <p:cBhvr additive="base">
                                        <p:cTn id="35"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373"/>
                                        </p:tgtEl>
                                        <p:attrNameLst>
                                          <p:attrName>style.visibility</p:attrName>
                                        </p:attrNameLst>
                                      </p:cBhvr>
                                      <p:to>
                                        <p:strVal val="visible"/>
                                      </p:to>
                                    </p:set>
                                    <p:anim calcmode="lin" valueType="num">
                                      <p:cBhvr additive="base">
                                        <p:cTn id="40" dur="500" fill="hold"/>
                                        <p:tgtEl>
                                          <p:spTgt spid="373"/>
                                        </p:tgtEl>
                                        <p:attrNameLst>
                                          <p:attrName>ppt_x</p:attrName>
                                        </p:attrNameLst>
                                      </p:cBhvr>
                                      <p:tavLst>
                                        <p:tav tm="0">
                                          <p:val>
                                            <p:strVal val="#ppt_x"/>
                                          </p:val>
                                        </p:tav>
                                        <p:tav tm="100000">
                                          <p:val>
                                            <p:strVal val="#ppt_x"/>
                                          </p:val>
                                        </p:tav>
                                      </p:tavLst>
                                    </p:anim>
                                    <p:anim calcmode="lin" valueType="num">
                                      <p:cBhvr additive="base">
                                        <p:cTn id="41" dur="500" fill="hold"/>
                                        <p:tgtEl>
                                          <p:spTgt spid="373"/>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374"/>
                                        </p:tgtEl>
                                        <p:attrNameLst>
                                          <p:attrName>style.visibility</p:attrName>
                                        </p:attrNameLst>
                                      </p:cBhvr>
                                      <p:to>
                                        <p:strVal val="visible"/>
                                      </p:to>
                                    </p:set>
                                    <p:anim calcmode="lin" valueType="num">
                                      <p:cBhvr additive="base">
                                        <p:cTn id="44" dur="500" fill="hold"/>
                                        <p:tgtEl>
                                          <p:spTgt spid="374"/>
                                        </p:tgtEl>
                                        <p:attrNameLst>
                                          <p:attrName>ppt_x</p:attrName>
                                        </p:attrNameLst>
                                      </p:cBhvr>
                                      <p:tavLst>
                                        <p:tav tm="0">
                                          <p:val>
                                            <p:strVal val="#ppt_x"/>
                                          </p:val>
                                        </p:tav>
                                        <p:tav tm="100000">
                                          <p:val>
                                            <p:strVal val="#ppt_x"/>
                                          </p:val>
                                        </p:tav>
                                      </p:tavLst>
                                    </p:anim>
                                    <p:anim calcmode="lin" valueType="num">
                                      <p:cBhvr additive="base">
                                        <p:cTn id="45" dur="500" fill="hold"/>
                                        <p:tgtEl>
                                          <p:spTgt spid="374"/>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additive="base">
                                        <p:cTn id="50" dur="500" fill="hold"/>
                                        <p:tgtEl>
                                          <p:spTgt spid="33"/>
                                        </p:tgtEl>
                                        <p:attrNameLst>
                                          <p:attrName>ppt_x</p:attrName>
                                        </p:attrNameLst>
                                      </p:cBhvr>
                                      <p:tavLst>
                                        <p:tav tm="0">
                                          <p:val>
                                            <p:strVal val="#ppt_x"/>
                                          </p:val>
                                        </p:tav>
                                        <p:tav tm="100000">
                                          <p:val>
                                            <p:strVal val="#ppt_x"/>
                                          </p:val>
                                        </p:tav>
                                      </p:tavLst>
                                    </p:anim>
                                    <p:anim calcmode="lin" valueType="num">
                                      <p:cBhvr additive="base">
                                        <p:cTn id="51"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376"/>
                                        </p:tgtEl>
                                        <p:attrNameLst>
                                          <p:attrName>style.visibility</p:attrName>
                                        </p:attrNameLst>
                                      </p:cBhvr>
                                      <p:to>
                                        <p:strVal val="visible"/>
                                      </p:to>
                                    </p:set>
                                    <p:animEffect transition="in" filter="barn(inVertical)">
                                      <p:cBhvr>
                                        <p:cTn id="56" dur="500"/>
                                        <p:tgtEl>
                                          <p:spTgt spid="376"/>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377"/>
                                        </p:tgtEl>
                                        <p:attrNameLst>
                                          <p:attrName>style.visibility</p:attrName>
                                        </p:attrNameLst>
                                      </p:cBhvr>
                                      <p:to>
                                        <p:strVal val="visible"/>
                                      </p:to>
                                    </p:set>
                                    <p:animEffect transition="in" filter="barn(inVertical)">
                                      <p:cBhvr>
                                        <p:cTn id="59" dur="500"/>
                                        <p:tgtEl>
                                          <p:spTgt spid="3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5" grpId="0"/>
      <p:bldP spid="36" grpId="0"/>
      <p:bldP spid="370" grpId="0"/>
      <p:bldP spid="371" grpId="0"/>
      <p:bldP spid="372" grpId="0"/>
      <p:bldP spid="373" grpId="0"/>
      <p:bldP spid="374" grpId="0"/>
      <p:bldP spid="376" grpId="0"/>
      <p:bldP spid="37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a:stretch>
        </a:blipFill>
        <a:effectLst/>
      </p:bgPr>
    </p:bg>
    <p:spTree>
      <p:nvGrpSpPr>
        <p:cNvPr id="1" name=""/>
        <p:cNvGrpSpPr/>
        <p:nvPr/>
      </p:nvGrpSpPr>
      <p:grpSpPr>
        <a:xfrm>
          <a:off x="0" y="0"/>
          <a:ext cx="0" cy="0"/>
          <a:chOff x="0" y="0"/>
          <a:chExt cx="0" cy="0"/>
        </a:xfrm>
      </p:grpSpPr>
      <p:sp>
        <p:nvSpPr>
          <p:cNvPr id="4" name="TextBox 3"/>
          <p:cNvSpPr txBox="1"/>
          <p:nvPr/>
        </p:nvSpPr>
        <p:spPr>
          <a:xfrm>
            <a:off x="167481" y="420373"/>
            <a:ext cx="6400800" cy="2800767"/>
          </a:xfrm>
          <a:prstGeom prst="rect">
            <a:avLst/>
          </a:prstGeom>
          <a:noFill/>
        </p:spPr>
        <p:txBody>
          <a:bodyPr wrap="square" rtlCol="0">
            <a:spAutoFit/>
          </a:bodyPr>
          <a:lstStyle/>
          <a:p>
            <a:r>
              <a:rPr lang="en-US" sz="4400" dirty="0" err="1">
                <a:latin typeface="+mn-lt"/>
              </a:rPr>
              <a:t>Ngày</a:t>
            </a:r>
            <a:r>
              <a:rPr lang="en-US" sz="4400" dirty="0">
                <a:latin typeface="+mn-lt"/>
              </a:rPr>
              <a:t> </a:t>
            </a:r>
            <a:r>
              <a:rPr lang="en-US" sz="4400" b="1" dirty="0" err="1">
                <a:solidFill>
                  <a:srgbClr val="FF0000"/>
                </a:solidFill>
                <a:latin typeface="+mn-lt"/>
              </a:rPr>
              <a:t>đẹp</a:t>
            </a:r>
            <a:r>
              <a:rPr lang="en-US" sz="4400" b="1" dirty="0">
                <a:solidFill>
                  <a:srgbClr val="FF0000"/>
                </a:solidFill>
                <a:latin typeface="+mn-lt"/>
              </a:rPr>
              <a:t> </a:t>
            </a:r>
            <a:r>
              <a:rPr lang="en-US" sz="4400" b="1" dirty="0" err="1">
                <a:solidFill>
                  <a:srgbClr val="FF0000"/>
                </a:solidFill>
                <a:latin typeface="+mn-lt"/>
              </a:rPr>
              <a:t>lắm</a:t>
            </a:r>
            <a:r>
              <a:rPr lang="en-US" sz="4400" dirty="0">
                <a:solidFill>
                  <a:srgbClr val="FF0000"/>
                </a:solidFill>
                <a:latin typeface="+mn-lt"/>
              </a:rPr>
              <a:t>  </a:t>
            </a:r>
            <a:r>
              <a:rPr lang="en-US" sz="4400" dirty="0" err="1">
                <a:latin typeface="+mn-lt"/>
              </a:rPr>
              <a:t>bạn</a:t>
            </a:r>
            <a:r>
              <a:rPr lang="en-US" sz="4400" dirty="0">
                <a:latin typeface="+mn-lt"/>
              </a:rPr>
              <a:t> </a:t>
            </a:r>
            <a:r>
              <a:rPr lang="en-US" sz="4400" dirty="0" err="1">
                <a:latin typeface="+mn-lt"/>
              </a:rPr>
              <a:t>ơi</a:t>
            </a:r>
            <a:endParaRPr lang="en-US" sz="4400" dirty="0">
              <a:latin typeface="+mn-lt"/>
            </a:endParaRPr>
          </a:p>
          <a:p>
            <a:r>
              <a:rPr lang="en-US" sz="4400" b="1" dirty="0" err="1">
                <a:solidFill>
                  <a:srgbClr val="FF0000"/>
                </a:solidFill>
                <a:latin typeface="+mn-lt"/>
              </a:rPr>
              <a:t>Nắng</a:t>
            </a:r>
            <a:r>
              <a:rPr lang="en-US" sz="4400" b="1" dirty="0">
                <a:solidFill>
                  <a:srgbClr val="FF0000"/>
                </a:solidFill>
                <a:latin typeface="+mn-lt"/>
              </a:rPr>
              <a:t> </a:t>
            </a:r>
            <a:r>
              <a:rPr lang="en-US" sz="4400" b="1" dirty="0" err="1">
                <a:solidFill>
                  <a:srgbClr val="FF0000"/>
                </a:solidFill>
                <a:latin typeface="+mn-lt"/>
              </a:rPr>
              <a:t>vàng</a:t>
            </a:r>
            <a:r>
              <a:rPr lang="en-US" sz="4400" b="1" dirty="0">
                <a:solidFill>
                  <a:srgbClr val="FF0000"/>
                </a:solidFill>
                <a:latin typeface="+mn-lt"/>
              </a:rPr>
              <a:t>  </a:t>
            </a:r>
            <a:r>
              <a:rPr lang="en-US" sz="4400" dirty="0" err="1">
                <a:latin typeface="+mn-lt"/>
              </a:rPr>
              <a:t>trải</a:t>
            </a:r>
            <a:r>
              <a:rPr lang="en-US" sz="4400" dirty="0">
                <a:latin typeface="+mn-lt"/>
              </a:rPr>
              <a:t> </a:t>
            </a:r>
            <a:r>
              <a:rPr lang="en-US" sz="4400" dirty="0" err="1">
                <a:latin typeface="+mn-lt"/>
              </a:rPr>
              <a:t>khắp</a:t>
            </a:r>
            <a:r>
              <a:rPr lang="en-US" sz="4400" dirty="0">
                <a:latin typeface="+mn-lt"/>
              </a:rPr>
              <a:t> </a:t>
            </a:r>
            <a:r>
              <a:rPr lang="en-US" sz="4400" dirty="0" err="1">
                <a:latin typeface="+mn-lt"/>
              </a:rPr>
              <a:t>nơi</a:t>
            </a:r>
            <a:endParaRPr lang="en-US" sz="4400" dirty="0">
              <a:latin typeface="+mn-lt"/>
            </a:endParaRPr>
          </a:p>
          <a:p>
            <a:r>
              <a:rPr lang="en-US" sz="4400" dirty="0" err="1">
                <a:latin typeface="+mn-lt"/>
              </a:rPr>
              <a:t>Chim</a:t>
            </a:r>
            <a:r>
              <a:rPr lang="en-US" sz="4400" dirty="0">
                <a:latin typeface="+mn-lt"/>
              </a:rPr>
              <a:t> </a:t>
            </a:r>
            <a:r>
              <a:rPr lang="en-US" sz="4400" dirty="0" err="1">
                <a:latin typeface="+mn-lt"/>
              </a:rPr>
              <a:t>ca</a:t>
            </a:r>
            <a:r>
              <a:rPr lang="en-US" sz="4400" dirty="0">
                <a:latin typeface="+mn-lt"/>
              </a:rPr>
              <a:t> </a:t>
            </a:r>
            <a:r>
              <a:rPr lang="en-US" sz="4400" dirty="0" err="1">
                <a:latin typeface="+mn-lt"/>
              </a:rPr>
              <a:t>trong</a:t>
            </a:r>
            <a:r>
              <a:rPr lang="en-US" sz="4400" dirty="0">
                <a:latin typeface="+mn-lt"/>
              </a:rPr>
              <a:t> </a:t>
            </a:r>
            <a:r>
              <a:rPr lang="en-US" sz="4400" dirty="0" err="1">
                <a:latin typeface="+mn-lt"/>
              </a:rPr>
              <a:t>bóng</a:t>
            </a:r>
            <a:r>
              <a:rPr lang="en-US" sz="4400" dirty="0">
                <a:latin typeface="+mn-lt"/>
              </a:rPr>
              <a:t> </a:t>
            </a:r>
            <a:r>
              <a:rPr lang="en-US" sz="4400" dirty="0" err="1">
                <a:latin typeface="+mn-lt"/>
              </a:rPr>
              <a:t>lá</a:t>
            </a:r>
            <a:endParaRPr lang="en-US" sz="4400" dirty="0">
              <a:latin typeface="+mn-lt"/>
            </a:endParaRPr>
          </a:p>
          <a:p>
            <a:r>
              <a:rPr lang="en-US" sz="4400" dirty="0">
                <a:latin typeface="+mn-lt"/>
              </a:rPr>
              <a:t>Ra </a:t>
            </a:r>
            <a:r>
              <a:rPr lang="en-US" sz="4400" dirty="0" err="1">
                <a:latin typeface="+mn-lt"/>
              </a:rPr>
              <a:t>sân</a:t>
            </a:r>
            <a:r>
              <a:rPr lang="en-US" sz="4400" dirty="0">
                <a:latin typeface="+mn-lt"/>
              </a:rPr>
              <a:t>  ta </a:t>
            </a:r>
            <a:r>
              <a:rPr lang="en-US" sz="4400" dirty="0" err="1">
                <a:latin typeface="+mn-lt"/>
              </a:rPr>
              <a:t>cùng</a:t>
            </a:r>
            <a:r>
              <a:rPr lang="en-US" sz="4400" dirty="0">
                <a:latin typeface="+mn-lt"/>
              </a:rPr>
              <a:t> </a:t>
            </a:r>
            <a:r>
              <a:rPr lang="en-US" sz="4400" dirty="0" err="1">
                <a:latin typeface="+mn-lt"/>
              </a:rPr>
              <a:t>chơi</a:t>
            </a:r>
            <a:r>
              <a:rPr lang="en-US" sz="4400" dirty="0">
                <a:latin typeface="+mn-lt"/>
              </a:rPr>
              <a:t>.</a:t>
            </a:r>
          </a:p>
        </p:txBody>
      </p:sp>
      <p:sp>
        <p:nvSpPr>
          <p:cNvPr id="5" name="TextBox 4"/>
          <p:cNvSpPr txBox="1"/>
          <p:nvPr/>
        </p:nvSpPr>
        <p:spPr>
          <a:xfrm>
            <a:off x="3459212" y="436859"/>
            <a:ext cx="188119" cy="830997"/>
          </a:xfrm>
          <a:prstGeom prst="rect">
            <a:avLst/>
          </a:prstGeom>
          <a:noFill/>
        </p:spPr>
        <p:txBody>
          <a:bodyPr wrap="square" rtlCol="0">
            <a:spAutoFit/>
          </a:bodyPr>
          <a:lstStyle/>
          <a:p>
            <a:r>
              <a:rPr lang="en-US" sz="4800" b="1" dirty="0">
                <a:solidFill>
                  <a:srgbClr val="FF0000"/>
                </a:solidFill>
                <a:latin typeface="+mn-lt"/>
              </a:rPr>
              <a:t>/</a:t>
            </a:r>
          </a:p>
        </p:txBody>
      </p:sp>
      <p:sp>
        <p:nvSpPr>
          <p:cNvPr id="6" name="TextBox 5"/>
          <p:cNvSpPr txBox="1"/>
          <p:nvPr/>
        </p:nvSpPr>
        <p:spPr>
          <a:xfrm>
            <a:off x="2834481" y="1084355"/>
            <a:ext cx="188119" cy="830997"/>
          </a:xfrm>
          <a:prstGeom prst="rect">
            <a:avLst/>
          </a:prstGeom>
          <a:noFill/>
        </p:spPr>
        <p:txBody>
          <a:bodyPr wrap="square" rtlCol="0">
            <a:spAutoFit/>
          </a:bodyPr>
          <a:lstStyle/>
          <a:p>
            <a:r>
              <a:rPr lang="en-US" sz="4800" b="1" dirty="0">
                <a:solidFill>
                  <a:srgbClr val="FF0000"/>
                </a:solidFill>
                <a:latin typeface="+mn-lt"/>
              </a:rPr>
              <a:t>/</a:t>
            </a:r>
          </a:p>
        </p:txBody>
      </p:sp>
      <p:sp>
        <p:nvSpPr>
          <p:cNvPr id="7" name="TextBox 6"/>
          <p:cNvSpPr txBox="1"/>
          <p:nvPr/>
        </p:nvSpPr>
        <p:spPr>
          <a:xfrm>
            <a:off x="5234430" y="1820756"/>
            <a:ext cx="188119" cy="830997"/>
          </a:xfrm>
          <a:prstGeom prst="rect">
            <a:avLst/>
          </a:prstGeom>
          <a:noFill/>
        </p:spPr>
        <p:txBody>
          <a:bodyPr wrap="square" rtlCol="0">
            <a:spAutoFit/>
          </a:bodyPr>
          <a:lstStyle/>
          <a:p>
            <a:r>
              <a:rPr lang="en-US" sz="4800" b="1" dirty="0">
                <a:solidFill>
                  <a:srgbClr val="FF0000"/>
                </a:solidFill>
                <a:latin typeface="+mn-lt"/>
              </a:rPr>
              <a:t>/</a:t>
            </a:r>
          </a:p>
        </p:txBody>
      </p:sp>
      <p:sp>
        <p:nvSpPr>
          <p:cNvPr id="8" name="TextBox 7"/>
          <p:cNvSpPr txBox="1"/>
          <p:nvPr/>
        </p:nvSpPr>
        <p:spPr>
          <a:xfrm>
            <a:off x="5933313" y="1102248"/>
            <a:ext cx="188119" cy="830997"/>
          </a:xfrm>
          <a:prstGeom prst="rect">
            <a:avLst/>
          </a:prstGeom>
          <a:noFill/>
        </p:spPr>
        <p:txBody>
          <a:bodyPr wrap="square" rtlCol="0">
            <a:spAutoFit/>
          </a:bodyPr>
          <a:lstStyle/>
          <a:p>
            <a:r>
              <a:rPr lang="en-US" sz="4800" b="1" dirty="0">
                <a:solidFill>
                  <a:srgbClr val="FF0000"/>
                </a:solidFill>
                <a:latin typeface="+mn-lt"/>
              </a:rPr>
              <a:t>/</a:t>
            </a:r>
          </a:p>
        </p:txBody>
      </p:sp>
      <p:sp>
        <p:nvSpPr>
          <p:cNvPr id="9" name="TextBox 8"/>
          <p:cNvSpPr txBox="1"/>
          <p:nvPr/>
        </p:nvSpPr>
        <p:spPr>
          <a:xfrm>
            <a:off x="4792571" y="2436907"/>
            <a:ext cx="567987" cy="830997"/>
          </a:xfrm>
          <a:prstGeom prst="rect">
            <a:avLst/>
          </a:prstGeom>
          <a:noFill/>
        </p:spPr>
        <p:txBody>
          <a:bodyPr wrap="square" rtlCol="0">
            <a:spAutoFit/>
          </a:bodyPr>
          <a:lstStyle/>
          <a:p>
            <a:r>
              <a:rPr lang="en-US" sz="4800" b="1" dirty="0">
                <a:solidFill>
                  <a:srgbClr val="FF0000"/>
                </a:solidFill>
                <a:latin typeface="+mn-lt"/>
              </a:rPr>
              <a:t>//</a:t>
            </a:r>
          </a:p>
        </p:txBody>
      </p:sp>
      <p:sp>
        <p:nvSpPr>
          <p:cNvPr id="10" name="TextBox 9"/>
          <p:cNvSpPr txBox="1"/>
          <p:nvPr/>
        </p:nvSpPr>
        <p:spPr>
          <a:xfrm>
            <a:off x="1742464" y="2460486"/>
            <a:ext cx="188119" cy="830997"/>
          </a:xfrm>
          <a:prstGeom prst="rect">
            <a:avLst/>
          </a:prstGeom>
          <a:noFill/>
        </p:spPr>
        <p:txBody>
          <a:bodyPr wrap="square" rtlCol="0">
            <a:spAutoFit/>
          </a:bodyPr>
          <a:lstStyle/>
          <a:p>
            <a:r>
              <a:rPr lang="en-US" sz="4800" b="1" dirty="0">
                <a:solidFill>
                  <a:srgbClr val="FF0000"/>
                </a:solidFill>
                <a:latin typeface="+mn-lt"/>
              </a:rPr>
              <a:t>/</a:t>
            </a:r>
          </a:p>
        </p:txBody>
      </p:sp>
      <p:sp>
        <p:nvSpPr>
          <p:cNvPr id="11" name="TextBox 10"/>
          <p:cNvSpPr txBox="1"/>
          <p:nvPr/>
        </p:nvSpPr>
        <p:spPr>
          <a:xfrm>
            <a:off x="4510881" y="3328207"/>
            <a:ext cx="8416586" cy="2800767"/>
          </a:xfrm>
          <a:prstGeom prst="rect">
            <a:avLst/>
          </a:prstGeom>
          <a:noFill/>
        </p:spPr>
        <p:txBody>
          <a:bodyPr wrap="square" rtlCol="0">
            <a:spAutoFit/>
          </a:bodyPr>
          <a:lstStyle/>
          <a:p>
            <a:r>
              <a:rPr lang="en-US" sz="4400" dirty="0" err="1">
                <a:latin typeface="+mn-lt"/>
              </a:rPr>
              <a:t>Quả</a:t>
            </a:r>
            <a:r>
              <a:rPr lang="en-US" sz="4400" dirty="0">
                <a:latin typeface="+mn-lt"/>
              </a:rPr>
              <a:t> </a:t>
            </a:r>
            <a:r>
              <a:rPr lang="en-US" sz="4400" dirty="0" err="1">
                <a:latin typeface="+mn-lt"/>
              </a:rPr>
              <a:t>cầu</a:t>
            </a:r>
            <a:r>
              <a:rPr lang="en-US" sz="4400" dirty="0">
                <a:latin typeface="+mn-lt"/>
              </a:rPr>
              <a:t> </a:t>
            </a:r>
            <a:r>
              <a:rPr lang="en-US" sz="4400" dirty="0" err="1">
                <a:latin typeface="+mn-lt"/>
              </a:rPr>
              <a:t>giấy</a:t>
            </a:r>
            <a:r>
              <a:rPr lang="en-US" sz="4400" dirty="0">
                <a:latin typeface="+mn-lt"/>
              </a:rPr>
              <a:t> </a:t>
            </a:r>
            <a:r>
              <a:rPr lang="en-US" sz="4400" b="1" dirty="0" err="1">
                <a:solidFill>
                  <a:srgbClr val="FF0000"/>
                </a:solidFill>
                <a:latin typeface="+mn-lt"/>
              </a:rPr>
              <a:t>xanh</a:t>
            </a:r>
            <a:r>
              <a:rPr lang="en-US" sz="4400" b="1" dirty="0">
                <a:solidFill>
                  <a:srgbClr val="FF0000"/>
                </a:solidFill>
                <a:latin typeface="+mn-lt"/>
              </a:rPr>
              <a:t> </a:t>
            </a:r>
            <a:r>
              <a:rPr lang="en-US" sz="4400" b="1" dirty="0" err="1">
                <a:solidFill>
                  <a:srgbClr val="FF0000"/>
                </a:solidFill>
                <a:latin typeface="+mn-lt"/>
              </a:rPr>
              <a:t>xanh</a:t>
            </a:r>
            <a:endParaRPr lang="en-US" sz="4400" b="1" dirty="0">
              <a:solidFill>
                <a:srgbClr val="FF0000"/>
              </a:solidFill>
              <a:latin typeface="+mn-lt"/>
            </a:endParaRPr>
          </a:p>
          <a:p>
            <a:r>
              <a:rPr lang="en-US" sz="4400" dirty="0">
                <a:latin typeface="+mn-lt"/>
              </a:rPr>
              <a:t>Qua </a:t>
            </a:r>
            <a:r>
              <a:rPr lang="en-US" sz="4400" dirty="0" err="1">
                <a:latin typeface="+mn-lt"/>
              </a:rPr>
              <a:t>chân</a:t>
            </a:r>
            <a:r>
              <a:rPr lang="en-US" sz="4400" dirty="0">
                <a:latin typeface="+mn-lt"/>
              </a:rPr>
              <a:t> </a:t>
            </a:r>
            <a:r>
              <a:rPr lang="en-US" sz="4400" dirty="0" err="1">
                <a:latin typeface="+mn-lt"/>
              </a:rPr>
              <a:t>tôi</a:t>
            </a:r>
            <a:r>
              <a:rPr lang="en-US" sz="4400" dirty="0">
                <a:latin typeface="+mn-lt"/>
              </a:rPr>
              <a:t>, </a:t>
            </a:r>
            <a:r>
              <a:rPr lang="en-US" sz="4400" dirty="0" err="1">
                <a:latin typeface="+mn-lt"/>
              </a:rPr>
              <a:t>chân</a:t>
            </a:r>
            <a:r>
              <a:rPr lang="en-US" sz="4400" dirty="0">
                <a:latin typeface="+mn-lt"/>
              </a:rPr>
              <a:t> </a:t>
            </a:r>
            <a:r>
              <a:rPr lang="en-US" sz="4400" dirty="0" err="1">
                <a:latin typeface="+mn-lt"/>
              </a:rPr>
              <a:t>anh</a:t>
            </a:r>
            <a:endParaRPr lang="en-US" sz="4400" dirty="0">
              <a:latin typeface="+mn-lt"/>
            </a:endParaRPr>
          </a:p>
          <a:p>
            <a:r>
              <a:rPr lang="en-US" sz="4400" dirty="0">
                <a:latin typeface="+mn-lt"/>
              </a:rPr>
              <a:t>Bay </a:t>
            </a:r>
            <a:r>
              <a:rPr lang="en-US" sz="4400" dirty="0" err="1">
                <a:latin typeface="+mn-lt"/>
              </a:rPr>
              <a:t>lên</a:t>
            </a:r>
            <a:r>
              <a:rPr lang="en-US" sz="4400" dirty="0">
                <a:latin typeface="+mn-lt"/>
              </a:rPr>
              <a:t>  </a:t>
            </a:r>
            <a:r>
              <a:rPr lang="en-US" sz="4400" dirty="0" err="1">
                <a:latin typeface="+mn-lt"/>
              </a:rPr>
              <a:t>rồi</a:t>
            </a:r>
            <a:r>
              <a:rPr lang="en-US" sz="4400" dirty="0">
                <a:latin typeface="+mn-lt"/>
              </a:rPr>
              <a:t> </a:t>
            </a:r>
            <a:r>
              <a:rPr lang="en-US" sz="4400" dirty="0" err="1">
                <a:latin typeface="+mn-lt"/>
              </a:rPr>
              <a:t>lộn</a:t>
            </a:r>
            <a:r>
              <a:rPr lang="en-US" sz="4400" dirty="0">
                <a:latin typeface="+mn-lt"/>
              </a:rPr>
              <a:t> </a:t>
            </a:r>
            <a:r>
              <a:rPr lang="en-US" sz="4400" dirty="0" err="1">
                <a:latin typeface="+mn-lt"/>
              </a:rPr>
              <a:t>xuống</a:t>
            </a:r>
            <a:endParaRPr lang="en-US" sz="4400" dirty="0">
              <a:latin typeface="+mn-lt"/>
            </a:endParaRPr>
          </a:p>
          <a:p>
            <a:r>
              <a:rPr lang="en-US" sz="4400" dirty="0" err="1">
                <a:latin typeface="+mn-lt"/>
              </a:rPr>
              <a:t>Đi</a:t>
            </a:r>
            <a:r>
              <a:rPr lang="en-US" sz="4400" dirty="0">
                <a:latin typeface="+mn-lt"/>
              </a:rPr>
              <a:t> </a:t>
            </a:r>
            <a:r>
              <a:rPr lang="en-US" sz="4400" dirty="0" err="1">
                <a:latin typeface="+mn-lt"/>
              </a:rPr>
              <a:t>từng</a:t>
            </a:r>
            <a:r>
              <a:rPr lang="en-US" sz="4400" dirty="0">
                <a:latin typeface="+mn-lt"/>
              </a:rPr>
              <a:t> </a:t>
            </a:r>
            <a:r>
              <a:rPr lang="en-US" sz="4400" dirty="0" err="1">
                <a:latin typeface="+mn-lt"/>
              </a:rPr>
              <a:t>vòng</a:t>
            </a:r>
            <a:r>
              <a:rPr lang="en-US" sz="4400" dirty="0">
                <a:latin typeface="+mn-lt"/>
              </a:rPr>
              <a:t> </a:t>
            </a:r>
            <a:r>
              <a:rPr lang="en-US" sz="4400" b="1" dirty="0" err="1">
                <a:solidFill>
                  <a:srgbClr val="FF0000"/>
                </a:solidFill>
                <a:latin typeface="+mn-lt"/>
              </a:rPr>
              <a:t>quanh</a:t>
            </a:r>
            <a:r>
              <a:rPr lang="en-US" sz="4400" b="1" dirty="0">
                <a:solidFill>
                  <a:srgbClr val="FF0000"/>
                </a:solidFill>
                <a:latin typeface="+mn-lt"/>
              </a:rPr>
              <a:t> </a:t>
            </a:r>
            <a:r>
              <a:rPr lang="en-US" sz="4400" b="1" dirty="0" err="1">
                <a:solidFill>
                  <a:srgbClr val="FF0000"/>
                </a:solidFill>
                <a:latin typeface="+mn-lt"/>
              </a:rPr>
              <a:t>quanh</a:t>
            </a:r>
            <a:r>
              <a:rPr lang="en-US" sz="4400" dirty="0">
                <a:latin typeface="+mn-lt"/>
              </a:rPr>
              <a:t>.</a:t>
            </a:r>
          </a:p>
        </p:txBody>
      </p:sp>
      <p:sp>
        <p:nvSpPr>
          <p:cNvPr id="12" name="TextBox 11"/>
          <p:cNvSpPr txBox="1"/>
          <p:nvPr/>
        </p:nvSpPr>
        <p:spPr>
          <a:xfrm>
            <a:off x="10135760" y="3307515"/>
            <a:ext cx="188119" cy="830997"/>
          </a:xfrm>
          <a:prstGeom prst="rect">
            <a:avLst/>
          </a:prstGeom>
          <a:noFill/>
        </p:spPr>
        <p:txBody>
          <a:bodyPr wrap="square" rtlCol="0">
            <a:spAutoFit/>
          </a:bodyPr>
          <a:lstStyle/>
          <a:p>
            <a:r>
              <a:rPr lang="en-US" sz="4800" b="1" dirty="0">
                <a:solidFill>
                  <a:srgbClr val="FF0000"/>
                </a:solidFill>
                <a:latin typeface="+mn-lt"/>
              </a:rPr>
              <a:t>/</a:t>
            </a:r>
          </a:p>
        </p:txBody>
      </p:sp>
      <p:sp>
        <p:nvSpPr>
          <p:cNvPr id="13" name="TextBox 12"/>
          <p:cNvSpPr txBox="1"/>
          <p:nvPr/>
        </p:nvSpPr>
        <p:spPr>
          <a:xfrm>
            <a:off x="7482681" y="4001921"/>
            <a:ext cx="188119" cy="830997"/>
          </a:xfrm>
          <a:prstGeom prst="rect">
            <a:avLst/>
          </a:prstGeom>
          <a:noFill/>
        </p:spPr>
        <p:txBody>
          <a:bodyPr wrap="square" rtlCol="0">
            <a:spAutoFit/>
          </a:bodyPr>
          <a:lstStyle/>
          <a:p>
            <a:r>
              <a:rPr lang="en-US" sz="4800" b="1" dirty="0">
                <a:solidFill>
                  <a:srgbClr val="FF0000"/>
                </a:solidFill>
                <a:latin typeface="+mn-lt"/>
              </a:rPr>
              <a:t>/</a:t>
            </a:r>
          </a:p>
        </p:txBody>
      </p:sp>
      <p:sp>
        <p:nvSpPr>
          <p:cNvPr id="14" name="TextBox 13"/>
          <p:cNvSpPr txBox="1"/>
          <p:nvPr/>
        </p:nvSpPr>
        <p:spPr>
          <a:xfrm>
            <a:off x="6317098" y="4649486"/>
            <a:ext cx="188119" cy="830997"/>
          </a:xfrm>
          <a:prstGeom prst="rect">
            <a:avLst/>
          </a:prstGeom>
          <a:noFill/>
        </p:spPr>
        <p:txBody>
          <a:bodyPr wrap="square" rtlCol="0">
            <a:spAutoFit/>
          </a:bodyPr>
          <a:lstStyle/>
          <a:p>
            <a:r>
              <a:rPr lang="en-US" sz="4800" b="1" dirty="0">
                <a:solidFill>
                  <a:srgbClr val="FF0000"/>
                </a:solidFill>
                <a:latin typeface="+mn-lt"/>
              </a:rPr>
              <a:t>/</a:t>
            </a:r>
          </a:p>
        </p:txBody>
      </p:sp>
      <p:sp>
        <p:nvSpPr>
          <p:cNvPr id="15" name="TextBox 14"/>
          <p:cNvSpPr txBox="1"/>
          <p:nvPr/>
        </p:nvSpPr>
        <p:spPr>
          <a:xfrm>
            <a:off x="9561098" y="4660436"/>
            <a:ext cx="188119" cy="830997"/>
          </a:xfrm>
          <a:prstGeom prst="rect">
            <a:avLst/>
          </a:prstGeom>
          <a:noFill/>
        </p:spPr>
        <p:txBody>
          <a:bodyPr wrap="square" rtlCol="0">
            <a:spAutoFit/>
          </a:bodyPr>
          <a:lstStyle/>
          <a:p>
            <a:r>
              <a:rPr lang="en-US" sz="4800" b="1" dirty="0">
                <a:solidFill>
                  <a:srgbClr val="FF0000"/>
                </a:solidFill>
                <a:latin typeface="+mn-lt"/>
              </a:rPr>
              <a:t>/</a:t>
            </a:r>
          </a:p>
        </p:txBody>
      </p:sp>
      <p:sp>
        <p:nvSpPr>
          <p:cNvPr id="16" name="TextBox 15"/>
          <p:cNvSpPr txBox="1"/>
          <p:nvPr/>
        </p:nvSpPr>
        <p:spPr>
          <a:xfrm>
            <a:off x="10888004" y="5350295"/>
            <a:ext cx="567987" cy="830997"/>
          </a:xfrm>
          <a:prstGeom prst="rect">
            <a:avLst/>
          </a:prstGeom>
          <a:noFill/>
        </p:spPr>
        <p:txBody>
          <a:bodyPr wrap="square" rtlCol="0">
            <a:spAutoFit/>
          </a:bodyPr>
          <a:lstStyle/>
          <a:p>
            <a:r>
              <a:rPr lang="en-US" sz="4800" b="1" dirty="0">
                <a:solidFill>
                  <a:srgbClr val="FF0000"/>
                </a:solidFill>
                <a:latin typeface="+mn-lt"/>
              </a:rPr>
              <a:t>//</a:t>
            </a:r>
          </a:p>
        </p:txBody>
      </p:sp>
      <p:sp>
        <p:nvSpPr>
          <p:cNvPr id="17" name="TextBox 16"/>
          <p:cNvSpPr txBox="1"/>
          <p:nvPr/>
        </p:nvSpPr>
        <p:spPr>
          <a:xfrm>
            <a:off x="9707500" y="4033744"/>
            <a:ext cx="567987" cy="830997"/>
          </a:xfrm>
          <a:prstGeom prst="rect">
            <a:avLst/>
          </a:prstGeom>
          <a:noFill/>
        </p:spPr>
        <p:txBody>
          <a:bodyPr wrap="square" rtlCol="0">
            <a:spAutoFit/>
          </a:bodyPr>
          <a:lstStyle/>
          <a:p>
            <a:r>
              <a:rPr lang="en-US" sz="4800" b="1" dirty="0">
                <a:solidFill>
                  <a:srgbClr val="FF0000"/>
                </a:solidFill>
                <a:latin typeface="+mn-lt"/>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500" fill="hold"/>
                                        <p:tgtEl>
                                          <p:spTgt spid="17"/>
                                        </p:tgtEl>
                                        <p:attrNameLst>
                                          <p:attrName>ppt_x</p:attrName>
                                        </p:attrNameLst>
                                      </p:cBhvr>
                                      <p:tavLst>
                                        <p:tav tm="0">
                                          <p:val>
                                            <p:strVal val="#ppt_x"/>
                                          </p:val>
                                        </p:tav>
                                        <p:tav tm="100000">
                                          <p:val>
                                            <p:strVal val="#ppt_x"/>
                                          </p:val>
                                        </p:tav>
                                      </p:tavLst>
                                    </p:anim>
                                    <p:anim calcmode="lin" valueType="num">
                                      <p:cBhvr additive="base">
                                        <p:cTn id="52" dur="500" fill="hold"/>
                                        <p:tgtEl>
                                          <p:spTgt spid="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additive="base">
                                        <p:cTn id="59" dur="500" fill="hold"/>
                                        <p:tgtEl>
                                          <p:spTgt spid="15"/>
                                        </p:tgtEl>
                                        <p:attrNameLst>
                                          <p:attrName>ppt_x</p:attrName>
                                        </p:attrNameLst>
                                      </p:cBhvr>
                                      <p:tavLst>
                                        <p:tav tm="0">
                                          <p:val>
                                            <p:strVal val="#ppt_x"/>
                                          </p:val>
                                        </p:tav>
                                        <p:tav tm="100000">
                                          <p:val>
                                            <p:strVal val="#ppt_x"/>
                                          </p:val>
                                        </p:tav>
                                      </p:tavLst>
                                    </p:anim>
                                    <p:anim calcmode="lin" valueType="num">
                                      <p:cBhvr additive="base">
                                        <p:cTn id="60" dur="500" fill="hold"/>
                                        <p:tgtEl>
                                          <p:spTgt spid="1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additive="base">
                                        <p:cTn id="63" dur="500" fill="hold"/>
                                        <p:tgtEl>
                                          <p:spTgt spid="16"/>
                                        </p:tgtEl>
                                        <p:attrNameLst>
                                          <p:attrName>ppt_x</p:attrName>
                                        </p:attrNameLst>
                                      </p:cBhvr>
                                      <p:tavLst>
                                        <p:tav tm="0">
                                          <p:val>
                                            <p:strVal val="#ppt_x"/>
                                          </p:val>
                                        </p:tav>
                                        <p:tav tm="100000">
                                          <p:val>
                                            <p:strVal val="#ppt_x"/>
                                          </p:val>
                                        </p:tav>
                                      </p:tavLst>
                                    </p:anim>
                                    <p:anim calcmode="lin" valueType="num">
                                      <p:cBhvr additive="base">
                                        <p:cTn id="6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2" grpId="0"/>
      <p:bldP spid="13"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16859" y="-46852"/>
            <a:ext cx="5934300" cy="888278"/>
          </a:xfrm>
        </p:spPr>
        <p:txBody>
          <a:bodyPr/>
          <a:lstStyle/>
          <a:p>
            <a:pPr algn="ctr">
              <a:defRPr/>
            </a:pPr>
            <a:r>
              <a:rPr lang="en-US" sz="6000" b="1" dirty="0" err="1">
                <a:solidFill>
                  <a:srgbClr val="FF0000"/>
                </a:solidFill>
                <a:latin typeface="Times New Roman" panose="02020603050405020304" pitchFamily="18" charset="0"/>
                <a:cs typeface="Times New Roman" panose="02020603050405020304" pitchFamily="18" charset="0"/>
              </a:rPr>
              <a:t>Cùng</a:t>
            </a:r>
            <a:r>
              <a:rPr lang="en-US" sz="6000" b="1" dirty="0">
                <a:solidFill>
                  <a:srgbClr val="FF0000"/>
                </a:solidFill>
                <a:latin typeface="Times New Roman" panose="02020603050405020304" pitchFamily="18" charset="0"/>
                <a:cs typeface="Times New Roman" panose="02020603050405020304" pitchFamily="18" charset="0"/>
              </a:rPr>
              <a:t> </a:t>
            </a:r>
            <a:r>
              <a:rPr lang="en-US" sz="6000" b="1" dirty="0" err="1">
                <a:solidFill>
                  <a:srgbClr val="FF0000"/>
                </a:solidFill>
                <a:latin typeface="Times New Roman" panose="02020603050405020304" pitchFamily="18" charset="0"/>
                <a:cs typeface="Times New Roman" panose="02020603050405020304" pitchFamily="18" charset="0"/>
              </a:rPr>
              <a:t>vui</a:t>
            </a:r>
            <a:r>
              <a:rPr lang="en-US" sz="6000" b="1" dirty="0">
                <a:solidFill>
                  <a:srgbClr val="FF0000"/>
                </a:solidFill>
                <a:latin typeface="Times New Roman" panose="02020603050405020304" pitchFamily="18" charset="0"/>
                <a:cs typeface="Times New Roman" panose="02020603050405020304" pitchFamily="18" charset="0"/>
              </a:rPr>
              <a:t> </a:t>
            </a:r>
            <a:r>
              <a:rPr lang="en-US" sz="6000" b="1" dirty="0" err="1">
                <a:solidFill>
                  <a:srgbClr val="FF0000"/>
                </a:solidFill>
                <a:latin typeface="Times New Roman" panose="02020603050405020304" pitchFamily="18" charset="0"/>
                <a:cs typeface="Times New Roman" panose="02020603050405020304" pitchFamily="18" charset="0"/>
              </a:rPr>
              <a:t>chơi</a:t>
            </a:r>
            <a:endParaRPr lang="en-US" sz="6000" b="1" dirty="0">
              <a:solidFill>
                <a:srgbClr val="FF0000"/>
              </a:solidFill>
              <a:latin typeface="Times New Roman" panose="02020603050405020304" pitchFamily="18" charset="0"/>
              <a:cs typeface="Times New Roman" panose="02020603050405020304" pitchFamily="18" charset="0"/>
            </a:endParaRPr>
          </a:p>
        </p:txBody>
      </p:sp>
      <p:sp>
        <p:nvSpPr>
          <p:cNvPr id="8195" name="TextBox 3"/>
          <p:cNvSpPr txBox="1">
            <a:spLocks noChangeArrowheads="1"/>
          </p:cNvSpPr>
          <p:nvPr/>
        </p:nvSpPr>
        <p:spPr bwMode="auto">
          <a:xfrm>
            <a:off x="905249" y="987342"/>
            <a:ext cx="4827905" cy="36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endParaRPr lang="en-US" altLang="en-US"/>
          </a:p>
        </p:txBody>
      </p:sp>
      <p:sp>
        <p:nvSpPr>
          <p:cNvPr id="8196" name="TextBox 5"/>
          <p:cNvSpPr txBox="1">
            <a:spLocks noChangeArrowheads="1"/>
          </p:cNvSpPr>
          <p:nvPr/>
        </p:nvSpPr>
        <p:spPr bwMode="auto">
          <a:xfrm>
            <a:off x="148679" y="823119"/>
            <a:ext cx="6343402" cy="563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r>
              <a:rPr lang="en-US" altLang="en-US" sz="4000" b="1" dirty="0" err="1">
                <a:latin typeface="Times New Roman" panose="02020603050405020304" pitchFamily="18" charset="0"/>
                <a:cs typeface="Times New Roman" panose="02020603050405020304" pitchFamily="18" charset="0"/>
              </a:rPr>
              <a:t>Ngày</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đẹp</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lắm</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bạn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ơi</a:t>
            </a:r>
            <a:endParaRPr lang="en-US" altLang="en-US" sz="4000" b="1" dirty="0">
              <a:latin typeface="Times New Roman" panose="02020603050405020304" pitchFamily="18" charset="0"/>
              <a:cs typeface="Times New Roman" panose="02020603050405020304" pitchFamily="18" charset="0"/>
            </a:endParaRPr>
          </a:p>
          <a:p>
            <a:r>
              <a:rPr lang="en-US" altLang="en-US" sz="4000" b="1" dirty="0" err="1">
                <a:latin typeface="Times New Roman" panose="02020603050405020304" pitchFamily="18" charset="0"/>
                <a:cs typeface="Times New Roman" panose="02020603050405020304" pitchFamily="18" charset="0"/>
              </a:rPr>
              <a:t>Nắng</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vàng</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trải</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khắp</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nơi</a:t>
            </a:r>
            <a:endParaRPr lang="en-US" altLang="en-US" sz="4000" b="1" dirty="0">
              <a:latin typeface="Times New Roman" panose="02020603050405020304" pitchFamily="18" charset="0"/>
              <a:cs typeface="Times New Roman" panose="02020603050405020304" pitchFamily="18" charset="0"/>
            </a:endParaRPr>
          </a:p>
          <a:p>
            <a:r>
              <a:rPr lang="en-US" altLang="en-US" sz="4000" b="1" dirty="0" err="1">
                <a:latin typeface="Times New Roman" panose="02020603050405020304" pitchFamily="18" charset="0"/>
                <a:cs typeface="Times New Roman" panose="02020603050405020304" pitchFamily="18" charset="0"/>
              </a:rPr>
              <a:t>Chim</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ca</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trong</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bóng</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lá</a:t>
            </a:r>
            <a:endParaRPr lang="en-US" altLang="en-US" sz="4000" b="1" dirty="0">
              <a:latin typeface="Times New Roman" panose="02020603050405020304" pitchFamily="18" charset="0"/>
              <a:cs typeface="Times New Roman" panose="02020603050405020304" pitchFamily="18" charset="0"/>
            </a:endParaRPr>
          </a:p>
          <a:p>
            <a:r>
              <a:rPr lang="en-US" altLang="en-US" sz="4000" b="1" dirty="0">
                <a:latin typeface="Times New Roman" panose="02020603050405020304" pitchFamily="18" charset="0"/>
                <a:cs typeface="Times New Roman" panose="02020603050405020304" pitchFamily="18" charset="0"/>
              </a:rPr>
              <a:t>Ra </a:t>
            </a:r>
            <a:r>
              <a:rPr lang="en-US" altLang="en-US" sz="4000" b="1" dirty="0" err="1">
                <a:latin typeface="Times New Roman" panose="02020603050405020304" pitchFamily="18" charset="0"/>
                <a:cs typeface="Times New Roman" panose="02020603050405020304" pitchFamily="18" charset="0"/>
              </a:rPr>
              <a:t>sân</a:t>
            </a:r>
            <a:r>
              <a:rPr lang="en-US" altLang="en-US" sz="4000" b="1" dirty="0">
                <a:latin typeface="Times New Roman" panose="02020603050405020304" pitchFamily="18" charset="0"/>
                <a:cs typeface="Times New Roman" panose="02020603050405020304" pitchFamily="18" charset="0"/>
              </a:rPr>
              <a:t> ta </a:t>
            </a:r>
            <a:r>
              <a:rPr lang="en-US" altLang="en-US" sz="4000" b="1" dirty="0" err="1">
                <a:latin typeface="Times New Roman" panose="02020603050405020304" pitchFamily="18" charset="0"/>
                <a:cs typeface="Times New Roman" panose="02020603050405020304" pitchFamily="18" charset="0"/>
              </a:rPr>
              <a:t>cùng</a:t>
            </a:r>
            <a:r>
              <a:rPr lang="en-US" altLang="en-US" sz="4000" b="1" dirty="0">
                <a:latin typeface="Times New Roman" panose="02020603050405020304" pitchFamily="18" charset="0"/>
                <a:cs typeface="Times New Roman" panose="02020603050405020304" pitchFamily="18" charset="0"/>
              </a:rPr>
              <a:t> </a:t>
            </a:r>
            <a:r>
              <a:rPr lang="vi-VN" altLang="en-US" sz="4000" b="1" dirty="0">
                <a:latin typeface="Times New Roman" panose="02020603050405020304" pitchFamily="18" charset="0"/>
                <a:cs typeface="Times New Roman" panose="02020603050405020304" pitchFamily="18" charset="0"/>
              </a:rPr>
              <a:t>chơi.</a:t>
            </a:r>
            <a:endParaRPr lang="en-US" altLang="en-US" sz="4000" b="1" dirty="0">
              <a:latin typeface="Times New Roman" panose="02020603050405020304" pitchFamily="18" charset="0"/>
              <a:cs typeface="Times New Roman" panose="02020603050405020304" pitchFamily="18" charset="0"/>
            </a:endParaRPr>
          </a:p>
          <a:p>
            <a:endParaRPr lang="en-US" altLang="en-US" sz="4000" b="1" dirty="0">
              <a:gradFill>
                <a:gsLst>
                  <a:gs pos="0">
                    <a:srgbClr val="FE4444"/>
                  </a:gs>
                  <a:gs pos="100000">
                    <a:srgbClr val="832B2B"/>
                  </a:gs>
                </a:gsLst>
                <a:lin scaled="0"/>
              </a:gradFill>
              <a:latin typeface="Times New Roman" panose="02020603050405020304" pitchFamily="18" charset="0"/>
              <a:cs typeface="Times New Roman" panose="02020603050405020304" pitchFamily="18" charset="0"/>
            </a:endParaRPr>
          </a:p>
          <a:p>
            <a:r>
              <a:rPr lang="en-US" altLang="en-US" sz="4000" b="1" dirty="0" err="1">
                <a:solidFill>
                  <a:srgbClr val="FF0000"/>
                </a:solidFill>
                <a:latin typeface="Times New Roman" panose="02020603050405020304" pitchFamily="18" charset="0"/>
                <a:cs typeface="Times New Roman" panose="02020603050405020304" pitchFamily="18" charset="0"/>
              </a:rPr>
              <a:t>Quả</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cầu</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giấy</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xanh</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xanh</a:t>
            </a:r>
            <a:endParaRPr lang="en-US" altLang="en-US" sz="4000" b="1" dirty="0">
              <a:solidFill>
                <a:srgbClr val="FF0000"/>
              </a:solidFill>
              <a:latin typeface="Times New Roman" panose="02020603050405020304" pitchFamily="18" charset="0"/>
              <a:cs typeface="Times New Roman" panose="02020603050405020304" pitchFamily="18" charset="0"/>
            </a:endParaRPr>
          </a:p>
          <a:p>
            <a:r>
              <a:rPr lang="en-US" altLang="en-US" sz="4000" b="1" dirty="0">
                <a:solidFill>
                  <a:srgbClr val="FF0000"/>
                </a:solidFill>
                <a:latin typeface="Times New Roman" panose="02020603050405020304" pitchFamily="18" charset="0"/>
                <a:cs typeface="Times New Roman" panose="02020603050405020304" pitchFamily="18" charset="0"/>
              </a:rPr>
              <a:t>Qua </a:t>
            </a:r>
            <a:r>
              <a:rPr lang="en-US" altLang="en-US" sz="4000" b="1" dirty="0" err="1">
                <a:solidFill>
                  <a:srgbClr val="FF0000"/>
                </a:solidFill>
                <a:latin typeface="Times New Roman" panose="02020603050405020304" pitchFamily="18" charset="0"/>
                <a:cs typeface="Times New Roman" panose="02020603050405020304" pitchFamily="18" charset="0"/>
              </a:rPr>
              <a:t>chân</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tôi</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chân</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anh</a:t>
            </a:r>
            <a:endParaRPr lang="en-US" altLang="en-US" sz="4000" b="1" dirty="0">
              <a:solidFill>
                <a:srgbClr val="FF0000"/>
              </a:solidFill>
              <a:latin typeface="Times New Roman" panose="02020603050405020304" pitchFamily="18" charset="0"/>
              <a:cs typeface="Times New Roman" panose="02020603050405020304" pitchFamily="18" charset="0"/>
            </a:endParaRPr>
          </a:p>
          <a:p>
            <a:r>
              <a:rPr lang="en-US" altLang="en-US" sz="4000" b="1" dirty="0">
                <a:solidFill>
                  <a:srgbClr val="FF0000"/>
                </a:solidFill>
                <a:latin typeface="Times New Roman" panose="02020603050405020304" pitchFamily="18" charset="0"/>
                <a:cs typeface="Times New Roman" panose="02020603050405020304" pitchFamily="18" charset="0"/>
              </a:rPr>
              <a:t>Bay </a:t>
            </a:r>
            <a:r>
              <a:rPr lang="en-US" altLang="en-US" sz="4000" b="1" dirty="0" err="1">
                <a:solidFill>
                  <a:srgbClr val="FF0000"/>
                </a:solidFill>
                <a:latin typeface="Times New Roman" panose="02020603050405020304" pitchFamily="18" charset="0"/>
                <a:cs typeface="Times New Roman" panose="02020603050405020304" pitchFamily="18" charset="0"/>
              </a:rPr>
              <a:t>lên</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rồi</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lộn</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xuống</a:t>
            </a:r>
            <a:endParaRPr lang="en-US" altLang="en-US" sz="4000" b="1" dirty="0">
              <a:solidFill>
                <a:srgbClr val="FF0000"/>
              </a:solidFill>
              <a:latin typeface="Times New Roman" panose="02020603050405020304" pitchFamily="18" charset="0"/>
              <a:cs typeface="Times New Roman" panose="02020603050405020304" pitchFamily="18" charset="0"/>
            </a:endParaRPr>
          </a:p>
          <a:p>
            <a:r>
              <a:rPr lang="en-US" altLang="en-US" sz="4000" b="1" dirty="0" err="1">
                <a:solidFill>
                  <a:srgbClr val="FF0000"/>
                </a:solidFill>
                <a:latin typeface="Times New Roman" panose="02020603050405020304" pitchFamily="18" charset="0"/>
                <a:cs typeface="Times New Roman" panose="02020603050405020304" pitchFamily="18" charset="0"/>
              </a:rPr>
              <a:t>Đi</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từng</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vòng</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quanh</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quanh</a:t>
            </a:r>
            <a:r>
              <a:rPr lang="en-US" altLang="en-US" sz="4000" b="1" dirty="0">
                <a:solidFill>
                  <a:srgbClr val="FF0000"/>
                </a:solidFill>
                <a:latin typeface="Times New Roman" panose="02020603050405020304" pitchFamily="18" charset="0"/>
                <a:cs typeface="Times New Roman" panose="02020603050405020304" pitchFamily="18" charset="0"/>
              </a:rPr>
              <a:t>.</a:t>
            </a:r>
          </a:p>
        </p:txBody>
      </p:sp>
      <p:sp>
        <p:nvSpPr>
          <p:cNvPr id="8197" name="TextBox 6"/>
          <p:cNvSpPr txBox="1">
            <a:spLocks noChangeArrowheads="1"/>
          </p:cNvSpPr>
          <p:nvPr/>
        </p:nvSpPr>
        <p:spPr bwMode="auto">
          <a:xfrm>
            <a:off x="6236062" y="856080"/>
            <a:ext cx="6123419" cy="563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r>
              <a:rPr lang="en-US" altLang="en-US" sz="4000" b="1" dirty="0" err="1">
                <a:solidFill>
                  <a:srgbClr val="00B050"/>
                </a:solidFill>
                <a:latin typeface="Times New Roman" panose="02020603050405020304" pitchFamily="18" charset="0"/>
                <a:cs typeface="Times New Roman" panose="02020603050405020304" pitchFamily="18" charset="0"/>
              </a:rPr>
              <a:t>Anh</a:t>
            </a:r>
            <a:r>
              <a:rPr lang="en-US" altLang="en-US" sz="4000" b="1" dirty="0">
                <a:solidFill>
                  <a:srgbClr val="00B050"/>
                </a:solidFill>
                <a:latin typeface="Times New Roman" panose="02020603050405020304" pitchFamily="18" charset="0"/>
                <a:cs typeface="Times New Roman" panose="02020603050405020304" pitchFamily="18" charset="0"/>
              </a:rPr>
              <a:t> </a:t>
            </a:r>
            <a:r>
              <a:rPr lang="en-US" altLang="en-US" sz="4000" b="1" dirty="0" err="1">
                <a:solidFill>
                  <a:srgbClr val="00B050"/>
                </a:solidFill>
                <a:latin typeface="Times New Roman" panose="02020603050405020304" pitchFamily="18" charset="0"/>
                <a:cs typeface="Times New Roman" panose="02020603050405020304" pitchFamily="18" charset="0"/>
              </a:rPr>
              <a:t>nhìn</a:t>
            </a:r>
            <a:r>
              <a:rPr lang="en-US" altLang="en-US" sz="4000" b="1" dirty="0">
                <a:solidFill>
                  <a:srgbClr val="00B050"/>
                </a:solidFill>
                <a:latin typeface="Times New Roman" panose="02020603050405020304" pitchFamily="18" charset="0"/>
                <a:cs typeface="Times New Roman" panose="02020603050405020304" pitchFamily="18" charset="0"/>
              </a:rPr>
              <a:t> </a:t>
            </a:r>
            <a:r>
              <a:rPr lang="en-US" altLang="en-US" sz="4000" b="1" dirty="0" err="1">
                <a:solidFill>
                  <a:srgbClr val="00B050"/>
                </a:solidFill>
                <a:latin typeface="Times New Roman" panose="02020603050405020304" pitchFamily="18" charset="0"/>
                <a:cs typeface="Times New Roman" panose="02020603050405020304" pitchFamily="18" charset="0"/>
              </a:rPr>
              <a:t>cho</a:t>
            </a:r>
            <a:r>
              <a:rPr lang="en-US" altLang="en-US" sz="4000" b="1" dirty="0">
                <a:solidFill>
                  <a:srgbClr val="00B050"/>
                </a:solidFill>
                <a:latin typeface="Times New Roman" panose="02020603050405020304" pitchFamily="18" charset="0"/>
                <a:cs typeface="Times New Roman" panose="02020603050405020304" pitchFamily="18" charset="0"/>
              </a:rPr>
              <a:t> </a:t>
            </a:r>
            <a:r>
              <a:rPr lang="en-US" altLang="en-US" sz="4000" b="1" dirty="0" err="1">
                <a:solidFill>
                  <a:srgbClr val="00B050"/>
                </a:solidFill>
                <a:latin typeface="Times New Roman" panose="02020603050405020304" pitchFamily="18" charset="0"/>
                <a:cs typeface="Times New Roman" panose="02020603050405020304" pitchFamily="18" charset="0"/>
              </a:rPr>
              <a:t>tinh</a:t>
            </a:r>
            <a:r>
              <a:rPr lang="en-US" altLang="en-US" sz="4000" b="1" dirty="0">
                <a:solidFill>
                  <a:srgbClr val="00B050"/>
                </a:solidFill>
                <a:latin typeface="Times New Roman" panose="02020603050405020304" pitchFamily="18" charset="0"/>
                <a:cs typeface="Times New Roman" panose="02020603050405020304" pitchFamily="18" charset="0"/>
              </a:rPr>
              <a:t> </a:t>
            </a:r>
            <a:r>
              <a:rPr lang="en-US" altLang="en-US" sz="4000" b="1" dirty="0" err="1">
                <a:solidFill>
                  <a:srgbClr val="00B050"/>
                </a:solidFill>
                <a:latin typeface="Times New Roman" panose="02020603050405020304" pitchFamily="18" charset="0"/>
                <a:cs typeface="Times New Roman" panose="02020603050405020304" pitchFamily="18" charset="0"/>
              </a:rPr>
              <a:t>mắt</a:t>
            </a:r>
            <a:endParaRPr lang="en-US" altLang="en-US" sz="4000" b="1" dirty="0">
              <a:solidFill>
                <a:srgbClr val="00B050"/>
              </a:solidFill>
              <a:latin typeface="Times New Roman" panose="02020603050405020304" pitchFamily="18" charset="0"/>
              <a:cs typeface="Times New Roman" panose="02020603050405020304" pitchFamily="18" charset="0"/>
            </a:endParaRPr>
          </a:p>
          <a:p>
            <a:r>
              <a:rPr lang="en-US" altLang="en-US" sz="4000" b="1" dirty="0" err="1">
                <a:solidFill>
                  <a:srgbClr val="00B050"/>
                </a:solidFill>
                <a:latin typeface="Times New Roman" panose="02020603050405020304" pitchFamily="18" charset="0"/>
                <a:cs typeface="Times New Roman" panose="02020603050405020304" pitchFamily="18" charset="0"/>
              </a:rPr>
              <a:t>Tôi</a:t>
            </a:r>
            <a:r>
              <a:rPr lang="en-US" altLang="en-US" sz="4000" b="1" dirty="0">
                <a:solidFill>
                  <a:srgbClr val="00B050"/>
                </a:solidFill>
                <a:latin typeface="Times New Roman" panose="02020603050405020304" pitchFamily="18" charset="0"/>
                <a:cs typeface="Times New Roman" panose="02020603050405020304" pitchFamily="18" charset="0"/>
              </a:rPr>
              <a:t> </a:t>
            </a:r>
            <a:r>
              <a:rPr lang="en-US" altLang="en-US" sz="4000" b="1" dirty="0" err="1">
                <a:solidFill>
                  <a:srgbClr val="00B050"/>
                </a:solidFill>
                <a:latin typeface="Times New Roman" panose="02020603050405020304" pitchFamily="18" charset="0"/>
                <a:cs typeface="Times New Roman" panose="02020603050405020304" pitchFamily="18" charset="0"/>
              </a:rPr>
              <a:t>đá</a:t>
            </a:r>
            <a:r>
              <a:rPr lang="en-US" altLang="en-US" sz="4000" b="1" dirty="0">
                <a:solidFill>
                  <a:srgbClr val="00B050"/>
                </a:solidFill>
                <a:latin typeface="Times New Roman" panose="02020603050405020304" pitchFamily="18" charset="0"/>
                <a:cs typeface="Times New Roman" panose="02020603050405020304" pitchFamily="18" charset="0"/>
              </a:rPr>
              <a:t> </a:t>
            </a:r>
            <a:r>
              <a:rPr lang="en-US" altLang="en-US" sz="4000" b="1" dirty="0" err="1">
                <a:solidFill>
                  <a:srgbClr val="00B050"/>
                </a:solidFill>
                <a:latin typeface="Times New Roman" panose="02020603050405020304" pitchFamily="18" charset="0"/>
                <a:cs typeface="Times New Roman" panose="02020603050405020304" pitchFamily="18" charset="0"/>
              </a:rPr>
              <a:t>thật</a:t>
            </a:r>
            <a:r>
              <a:rPr lang="en-US" altLang="en-US" sz="4000" b="1" dirty="0">
                <a:solidFill>
                  <a:srgbClr val="00B050"/>
                </a:solidFill>
                <a:latin typeface="Times New Roman" panose="02020603050405020304" pitchFamily="18" charset="0"/>
                <a:cs typeface="Times New Roman" panose="02020603050405020304" pitchFamily="18" charset="0"/>
              </a:rPr>
              <a:t> </a:t>
            </a:r>
            <a:r>
              <a:rPr lang="en-US" altLang="en-US" sz="4000" b="1" dirty="0" err="1">
                <a:solidFill>
                  <a:srgbClr val="00B050"/>
                </a:solidFill>
                <a:latin typeface="Times New Roman" panose="02020603050405020304" pitchFamily="18" charset="0"/>
                <a:cs typeface="Times New Roman" panose="02020603050405020304" pitchFamily="18" charset="0"/>
              </a:rPr>
              <a:t>dẻo</a:t>
            </a:r>
            <a:r>
              <a:rPr lang="en-US" altLang="en-US" sz="4000" b="1" dirty="0">
                <a:solidFill>
                  <a:srgbClr val="00B050"/>
                </a:solidFill>
                <a:latin typeface="Times New Roman" panose="02020603050405020304" pitchFamily="18" charset="0"/>
                <a:cs typeface="Times New Roman" panose="02020603050405020304" pitchFamily="18" charset="0"/>
              </a:rPr>
              <a:t> </a:t>
            </a:r>
            <a:r>
              <a:rPr lang="en-US" altLang="en-US" sz="4000" b="1" dirty="0" err="1">
                <a:solidFill>
                  <a:srgbClr val="00B050"/>
                </a:solidFill>
                <a:latin typeface="Times New Roman" panose="02020603050405020304" pitchFamily="18" charset="0"/>
                <a:cs typeface="Times New Roman" panose="02020603050405020304" pitchFamily="18" charset="0"/>
              </a:rPr>
              <a:t>chân</a:t>
            </a:r>
            <a:endParaRPr lang="en-US" altLang="en-US" sz="4000" b="1" dirty="0">
              <a:solidFill>
                <a:srgbClr val="00B050"/>
              </a:solidFill>
              <a:latin typeface="Times New Roman" panose="02020603050405020304" pitchFamily="18" charset="0"/>
              <a:cs typeface="Times New Roman" panose="02020603050405020304" pitchFamily="18" charset="0"/>
            </a:endParaRPr>
          </a:p>
          <a:p>
            <a:r>
              <a:rPr lang="en-US" altLang="en-US" sz="4000" b="1" dirty="0">
                <a:solidFill>
                  <a:srgbClr val="00B050"/>
                </a:solidFill>
                <a:latin typeface="Times New Roman" panose="02020603050405020304" pitchFamily="18" charset="0"/>
                <a:cs typeface="Times New Roman" panose="02020603050405020304" pitchFamily="18" charset="0"/>
              </a:rPr>
              <a:t>Cho </a:t>
            </a:r>
            <a:r>
              <a:rPr lang="en-US" altLang="en-US" sz="4000" b="1" dirty="0" err="1">
                <a:solidFill>
                  <a:srgbClr val="00B050"/>
                </a:solidFill>
                <a:latin typeface="Times New Roman" panose="02020603050405020304" pitchFamily="18" charset="0"/>
                <a:cs typeface="Times New Roman" panose="02020603050405020304" pitchFamily="18" charset="0"/>
              </a:rPr>
              <a:t>cầu</a:t>
            </a:r>
            <a:r>
              <a:rPr lang="en-US" altLang="en-US" sz="4000" b="1" dirty="0">
                <a:solidFill>
                  <a:srgbClr val="00B050"/>
                </a:solidFill>
                <a:latin typeface="Times New Roman" panose="02020603050405020304" pitchFamily="18" charset="0"/>
                <a:cs typeface="Times New Roman" panose="02020603050405020304" pitchFamily="18" charset="0"/>
              </a:rPr>
              <a:t> bay </a:t>
            </a:r>
            <a:r>
              <a:rPr lang="en-US" altLang="en-US" sz="4000" b="1" dirty="0" err="1">
                <a:solidFill>
                  <a:srgbClr val="00B050"/>
                </a:solidFill>
                <a:latin typeface="Times New Roman" panose="02020603050405020304" pitchFamily="18" charset="0"/>
                <a:cs typeface="Times New Roman" panose="02020603050405020304" pitchFamily="18" charset="0"/>
              </a:rPr>
              <a:t>trên</a:t>
            </a:r>
            <a:r>
              <a:rPr lang="en-US" altLang="en-US" sz="4000" b="1" dirty="0">
                <a:solidFill>
                  <a:srgbClr val="00B050"/>
                </a:solidFill>
                <a:latin typeface="Times New Roman" panose="02020603050405020304" pitchFamily="18" charset="0"/>
                <a:cs typeface="Times New Roman" panose="02020603050405020304" pitchFamily="18" charset="0"/>
              </a:rPr>
              <a:t> </a:t>
            </a:r>
            <a:r>
              <a:rPr lang="en-US" altLang="en-US" sz="4000" b="1" dirty="0" err="1">
                <a:solidFill>
                  <a:srgbClr val="00B050"/>
                </a:solidFill>
                <a:latin typeface="Times New Roman" panose="02020603050405020304" pitchFamily="18" charset="0"/>
                <a:cs typeface="Times New Roman" panose="02020603050405020304" pitchFamily="18" charset="0"/>
              </a:rPr>
              <a:t>sân</a:t>
            </a:r>
            <a:endParaRPr lang="en-US" altLang="en-US" sz="4000" b="1" dirty="0">
              <a:solidFill>
                <a:srgbClr val="00B050"/>
              </a:solidFill>
              <a:latin typeface="Times New Roman" panose="02020603050405020304" pitchFamily="18" charset="0"/>
              <a:cs typeface="Times New Roman" panose="02020603050405020304" pitchFamily="18" charset="0"/>
            </a:endParaRPr>
          </a:p>
          <a:p>
            <a:r>
              <a:rPr lang="en-US" altLang="en-US" sz="4000" b="1" dirty="0" err="1">
                <a:solidFill>
                  <a:srgbClr val="00B050"/>
                </a:solidFill>
                <a:latin typeface="Times New Roman" panose="02020603050405020304" pitchFamily="18" charset="0"/>
                <a:cs typeface="Times New Roman" panose="02020603050405020304" pitchFamily="18" charset="0"/>
              </a:rPr>
              <a:t>Đừng</a:t>
            </a:r>
            <a:r>
              <a:rPr lang="en-US" altLang="en-US" sz="4000" b="1" dirty="0">
                <a:solidFill>
                  <a:srgbClr val="00B050"/>
                </a:solidFill>
                <a:latin typeface="Times New Roman" panose="02020603050405020304" pitchFamily="18" charset="0"/>
                <a:cs typeface="Times New Roman" panose="02020603050405020304" pitchFamily="18" charset="0"/>
              </a:rPr>
              <a:t> </a:t>
            </a:r>
            <a:r>
              <a:rPr lang="en-US" altLang="en-US" sz="4000" b="1" dirty="0" err="1">
                <a:solidFill>
                  <a:srgbClr val="00B050"/>
                </a:solidFill>
                <a:latin typeface="Times New Roman" panose="02020603050405020304" pitchFamily="18" charset="0"/>
                <a:cs typeface="Times New Roman" panose="02020603050405020304" pitchFamily="18" charset="0"/>
              </a:rPr>
              <a:t>để</a:t>
            </a:r>
            <a:r>
              <a:rPr lang="en-US" altLang="en-US" sz="4000" b="1" dirty="0">
                <a:solidFill>
                  <a:srgbClr val="00B050"/>
                </a:solidFill>
                <a:latin typeface="Times New Roman" panose="02020603050405020304" pitchFamily="18" charset="0"/>
                <a:cs typeface="Times New Roman" panose="02020603050405020304" pitchFamily="18" charset="0"/>
              </a:rPr>
              <a:t> </a:t>
            </a:r>
            <a:r>
              <a:rPr lang="en-US" altLang="en-US" sz="4000" b="1" dirty="0" err="1">
                <a:solidFill>
                  <a:srgbClr val="00B050"/>
                </a:solidFill>
                <a:latin typeface="Times New Roman" panose="02020603050405020304" pitchFamily="18" charset="0"/>
                <a:cs typeface="Times New Roman" panose="02020603050405020304" pitchFamily="18" charset="0"/>
              </a:rPr>
              <a:t>rơi</a:t>
            </a:r>
            <a:r>
              <a:rPr lang="en-US" altLang="en-US" sz="4000" b="1" dirty="0">
                <a:solidFill>
                  <a:srgbClr val="00B050"/>
                </a:solidFill>
                <a:latin typeface="Times New Roman" panose="02020603050405020304" pitchFamily="18" charset="0"/>
                <a:cs typeface="Times New Roman" panose="02020603050405020304" pitchFamily="18" charset="0"/>
              </a:rPr>
              <a:t> </a:t>
            </a:r>
            <a:r>
              <a:rPr lang="en-US" altLang="en-US" sz="4000" b="1" dirty="0" err="1">
                <a:solidFill>
                  <a:srgbClr val="00B050"/>
                </a:solidFill>
                <a:latin typeface="Times New Roman" panose="02020603050405020304" pitchFamily="18" charset="0"/>
                <a:cs typeface="Times New Roman" panose="02020603050405020304" pitchFamily="18" charset="0"/>
              </a:rPr>
              <a:t>xuống</a:t>
            </a:r>
            <a:r>
              <a:rPr lang="en-US" altLang="en-US" sz="4000" b="1" dirty="0">
                <a:solidFill>
                  <a:srgbClr val="00B050"/>
                </a:solidFill>
                <a:latin typeface="Times New Roman" panose="02020603050405020304" pitchFamily="18" charset="0"/>
                <a:cs typeface="Times New Roman" panose="02020603050405020304" pitchFamily="18" charset="0"/>
              </a:rPr>
              <a:t> </a:t>
            </a:r>
            <a:r>
              <a:rPr lang="en-US" altLang="en-US" sz="4000" b="1" dirty="0" err="1">
                <a:solidFill>
                  <a:srgbClr val="00B050"/>
                </a:solidFill>
                <a:latin typeface="Times New Roman" panose="02020603050405020304" pitchFamily="18" charset="0"/>
                <a:cs typeface="Times New Roman" panose="02020603050405020304" pitchFamily="18" charset="0"/>
              </a:rPr>
              <a:t>đất</a:t>
            </a:r>
            <a:r>
              <a:rPr lang="en-US" altLang="en-US" sz="4000" b="1" dirty="0">
                <a:solidFill>
                  <a:srgbClr val="00B050"/>
                </a:solidFill>
                <a:latin typeface="Times New Roman" panose="02020603050405020304" pitchFamily="18" charset="0"/>
                <a:cs typeface="Times New Roman" panose="02020603050405020304" pitchFamily="18" charset="0"/>
              </a:rPr>
              <a:t>.</a:t>
            </a:r>
          </a:p>
          <a:p>
            <a:endParaRPr lang="en-US" altLang="en-US" sz="4000" b="1" dirty="0">
              <a:latin typeface="Times New Roman" panose="02020603050405020304" pitchFamily="18" charset="0"/>
              <a:cs typeface="Times New Roman" panose="02020603050405020304" pitchFamily="18" charset="0"/>
            </a:endParaRPr>
          </a:p>
          <a:p>
            <a:r>
              <a:rPr lang="en-US" altLang="en-US" sz="4000" b="1" dirty="0" err="1">
                <a:solidFill>
                  <a:srgbClr val="7030A0"/>
                </a:solidFill>
                <a:latin typeface="Times New Roman" panose="02020603050405020304" pitchFamily="18" charset="0"/>
                <a:cs typeface="Times New Roman" panose="02020603050405020304" pitchFamily="18" charset="0"/>
              </a:rPr>
              <a:t>Trong</a:t>
            </a:r>
            <a:r>
              <a:rPr lang="en-US" altLang="en-US" sz="4000" b="1" dirty="0">
                <a:solidFill>
                  <a:srgbClr val="7030A0"/>
                </a:solidFill>
                <a:latin typeface="Times New Roman" panose="02020603050405020304" pitchFamily="18" charset="0"/>
                <a:cs typeface="Times New Roman" panose="02020603050405020304" pitchFamily="18" charset="0"/>
              </a:rPr>
              <a:t> </a:t>
            </a:r>
            <a:r>
              <a:rPr lang="en-US" altLang="en-US" sz="4000" b="1" dirty="0" err="1">
                <a:solidFill>
                  <a:srgbClr val="7030A0"/>
                </a:solidFill>
                <a:latin typeface="Times New Roman" panose="02020603050405020304" pitchFamily="18" charset="0"/>
                <a:cs typeface="Times New Roman" panose="02020603050405020304" pitchFamily="18" charset="0"/>
              </a:rPr>
              <a:t>nắng</a:t>
            </a:r>
            <a:r>
              <a:rPr lang="en-US" altLang="en-US" sz="4000" b="1" dirty="0">
                <a:solidFill>
                  <a:srgbClr val="7030A0"/>
                </a:solidFill>
                <a:latin typeface="Times New Roman" panose="02020603050405020304" pitchFamily="18" charset="0"/>
                <a:cs typeface="Times New Roman" panose="02020603050405020304" pitchFamily="18" charset="0"/>
              </a:rPr>
              <a:t> </a:t>
            </a:r>
            <a:r>
              <a:rPr lang="en-US" altLang="en-US" sz="4000" b="1" dirty="0" err="1">
                <a:solidFill>
                  <a:srgbClr val="7030A0"/>
                </a:solidFill>
                <a:latin typeface="Times New Roman" panose="02020603050405020304" pitchFamily="18" charset="0"/>
                <a:cs typeface="Times New Roman" panose="02020603050405020304" pitchFamily="18" charset="0"/>
              </a:rPr>
              <a:t>vàng</a:t>
            </a:r>
            <a:r>
              <a:rPr lang="en-US" altLang="en-US" sz="4000" b="1" dirty="0">
                <a:solidFill>
                  <a:srgbClr val="7030A0"/>
                </a:solidFill>
                <a:latin typeface="Times New Roman" panose="02020603050405020304" pitchFamily="18" charset="0"/>
                <a:cs typeface="Times New Roman" panose="02020603050405020304" pitchFamily="18" charset="0"/>
              </a:rPr>
              <a:t> </a:t>
            </a:r>
            <a:r>
              <a:rPr lang="en-US" altLang="en-US" sz="4000" b="1" dirty="0" err="1">
                <a:solidFill>
                  <a:srgbClr val="7030A0"/>
                </a:solidFill>
                <a:latin typeface="Times New Roman" panose="02020603050405020304" pitchFamily="18" charset="0"/>
                <a:cs typeface="Times New Roman" panose="02020603050405020304" pitchFamily="18" charset="0"/>
              </a:rPr>
              <a:t>tươi</a:t>
            </a:r>
            <a:r>
              <a:rPr lang="en-US" altLang="en-US" sz="4000" b="1" dirty="0">
                <a:solidFill>
                  <a:srgbClr val="7030A0"/>
                </a:solidFill>
                <a:latin typeface="Times New Roman" panose="02020603050405020304" pitchFamily="18" charset="0"/>
                <a:cs typeface="Times New Roman" panose="02020603050405020304" pitchFamily="18" charset="0"/>
              </a:rPr>
              <a:t> </a:t>
            </a:r>
            <a:r>
              <a:rPr lang="en-US" altLang="en-US" sz="4000" b="1" dirty="0" err="1">
                <a:solidFill>
                  <a:srgbClr val="7030A0"/>
                </a:solidFill>
                <a:latin typeface="Times New Roman" panose="02020603050405020304" pitchFamily="18" charset="0"/>
                <a:cs typeface="Times New Roman" panose="02020603050405020304" pitchFamily="18" charset="0"/>
              </a:rPr>
              <a:t>mát</a:t>
            </a:r>
            <a:endParaRPr lang="en-US" altLang="en-US" sz="4000" b="1" dirty="0">
              <a:solidFill>
                <a:srgbClr val="7030A0"/>
              </a:solidFill>
              <a:latin typeface="Times New Roman" panose="02020603050405020304" pitchFamily="18" charset="0"/>
              <a:cs typeface="Times New Roman" panose="02020603050405020304" pitchFamily="18" charset="0"/>
            </a:endParaRPr>
          </a:p>
          <a:p>
            <a:r>
              <a:rPr lang="en-US" altLang="en-US" sz="4000" b="1" dirty="0" err="1">
                <a:solidFill>
                  <a:srgbClr val="7030A0"/>
                </a:solidFill>
                <a:latin typeface="Times New Roman" panose="02020603050405020304" pitchFamily="18" charset="0"/>
                <a:cs typeface="Times New Roman" panose="02020603050405020304" pitchFamily="18" charset="0"/>
              </a:rPr>
              <a:t>Cùng</a:t>
            </a:r>
            <a:r>
              <a:rPr lang="en-US" altLang="en-US" sz="4000" b="1" dirty="0">
                <a:solidFill>
                  <a:srgbClr val="7030A0"/>
                </a:solidFill>
                <a:latin typeface="Times New Roman" panose="02020603050405020304" pitchFamily="18" charset="0"/>
                <a:cs typeface="Times New Roman" panose="02020603050405020304" pitchFamily="18" charset="0"/>
              </a:rPr>
              <a:t> </a:t>
            </a:r>
            <a:r>
              <a:rPr lang="en-US" altLang="en-US" sz="4000" b="1" dirty="0" err="1">
                <a:solidFill>
                  <a:srgbClr val="7030A0"/>
                </a:solidFill>
                <a:latin typeface="Times New Roman" panose="02020603050405020304" pitchFamily="18" charset="0"/>
                <a:cs typeface="Times New Roman" panose="02020603050405020304" pitchFamily="18" charset="0"/>
              </a:rPr>
              <a:t>chơi</a:t>
            </a:r>
            <a:r>
              <a:rPr lang="en-US" altLang="en-US" sz="4000" b="1" dirty="0">
                <a:solidFill>
                  <a:srgbClr val="7030A0"/>
                </a:solidFill>
                <a:latin typeface="Times New Roman" panose="02020603050405020304" pitchFamily="18" charset="0"/>
                <a:cs typeface="Times New Roman" panose="02020603050405020304" pitchFamily="18" charset="0"/>
              </a:rPr>
              <a:t> </a:t>
            </a:r>
            <a:r>
              <a:rPr lang="en-US" altLang="en-US" sz="4000" b="1" dirty="0" err="1">
                <a:solidFill>
                  <a:srgbClr val="7030A0"/>
                </a:solidFill>
                <a:latin typeface="Times New Roman" panose="02020603050405020304" pitchFamily="18" charset="0"/>
                <a:cs typeface="Times New Roman" panose="02020603050405020304" pitchFamily="18" charset="0"/>
              </a:rPr>
              <a:t>cho</a:t>
            </a:r>
            <a:r>
              <a:rPr lang="en-US" altLang="en-US" sz="4000" b="1" dirty="0">
                <a:solidFill>
                  <a:srgbClr val="7030A0"/>
                </a:solidFill>
                <a:latin typeface="Times New Roman" panose="02020603050405020304" pitchFamily="18" charset="0"/>
                <a:cs typeface="Times New Roman" panose="02020603050405020304" pitchFamily="18" charset="0"/>
              </a:rPr>
              <a:t> </a:t>
            </a:r>
            <a:r>
              <a:rPr lang="en-US" altLang="en-US" sz="4000" b="1" dirty="0" err="1">
                <a:solidFill>
                  <a:srgbClr val="7030A0"/>
                </a:solidFill>
                <a:latin typeface="Times New Roman" panose="02020603050405020304" pitchFamily="18" charset="0"/>
                <a:cs typeface="Times New Roman" panose="02020603050405020304" pitchFamily="18" charset="0"/>
              </a:rPr>
              <a:t>khỏe</a:t>
            </a:r>
            <a:r>
              <a:rPr lang="en-US" altLang="en-US" sz="4000" b="1" dirty="0">
                <a:solidFill>
                  <a:srgbClr val="7030A0"/>
                </a:solidFill>
                <a:latin typeface="Times New Roman" panose="02020603050405020304" pitchFamily="18" charset="0"/>
                <a:cs typeface="Times New Roman" panose="02020603050405020304" pitchFamily="18" charset="0"/>
              </a:rPr>
              <a:t> </a:t>
            </a:r>
            <a:r>
              <a:rPr lang="en-US" altLang="en-US" sz="4000" b="1" dirty="0" err="1">
                <a:solidFill>
                  <a:srgbClr val="7030A0"/>
                </a:solidFill>
                <a:latin typeface="Times New Roman" panose="02020603050405020304" pitchFamily="18" charset="0"/>
                <a:cs typeface="Times New Roman" panose="02020603050405020304" pitchFamily="18" charset="0"/>
              </a:rPr>
              <a:t>người</a:t>
            </a:r>
            <a:endParaRPr lang="en-US" altLang="en-US" sz="4000" b="1" dirty="0">
              <a:solidFill>
                <a:srgbClr val="7030A0"/>
              </a:solidFill>
              <a:latin typeface="Times New Roman" panose="02020603050405020304" pitchFamily="18" charset="0"/>
              <a:cs typeface="Times New Roman" panose="02020603050405020304" pitchFamily="18" charset="0"/>
            </a:endParaRPr>
          </a:p>
          <a:p>
            <a:r>
              <a:rPr lang="en-US" altLang="en-US" sz="4000" b="1" dirty="0" err="1">
                <a:solidFill>
                  <a:srgbClr val="7030A0"/>
                </a:solidFill>
                <a:latin typeface="Times New Roman" panose="02020603050405020304" pitchFamily="18" charset="0"/>
                <a:cs typeface="Times New Roman" panose="02020603050405020304" pitchFamily="18" charset="0"/>
              </a:rPr>
              <a:t>Tiếng</a:t>
            </a:r>
            <a:r>
              <a:rPr lang="en-US" altLang="en-US" sz="4000" b="1" dirty="0">
                <a:solidFill>
                  <a:srgbClr val="7030A0"/>
                </a:solidFill>
                <a:latin typeface="Times New Roman" panose="02020603050405020304" pitchFamily="18" charset="0"/>
                <a:cs typeface="Times New Roman" panose="02020603050405020304" pitchFamily="18" charset="0"/>
              </a:rPr>
              <a:t> </a:t>
            </a:r>
            <a:r>
              <a:rPr lang="en-US" altLang="en-US" sz="4000" b="1" dirty="0" err="1">
                <a:solidFill>
                  <a:srgbClr val="7030A0"/>
                </a:solidFill>
                <a:latin typeface="Times New Roman" panose="02020603050405020304" pitchFamily="18" charset="0"/>
                <a:cs typeface="Times New Roman" panose="02020603050405020304" pitchFamily="18" charset="0"/>
              </a:rPr>
              <a:t>cười</a:t>
            </a:r>
            <a:r>
              <a:rPr lang="en-US" altLang="en-US" sz="4000" b="1" dirty="0">
                <a:solidFill>
                  <a:srgbClr val="7030A0"/>
                </a:solidFill>
                <a:latin typeface="Times New Roman" panose="02020603050405020304" pitchFamily="18" charset="0"/>
                <a:cs typeface="Times New Roman" panose="02020603050405020304" pitchFamily="18" charset="0"/>
              </a:rPr>
              <a:t> </a:t>
            </a:r>
            <a:r>
              <a:rPr lang="en-US" altLang="en-US" sz="4000" b="1" dirty="0" err="1">
                <a:solidFill>
                  <a:srgbClr val="7030A0"/>
                </a:solidFill>
                <a:latin typeface="Times New Roman" panose="02020603050405020304" pitchFamily="18" charset="0"/>
                <a:cs typeface="Times New Roman" panose="02020603050405020304" pitchFamily="18" charset="0"/>
              </a:rPr>
              <a:t>xen</a:t>
            </a:r>
            <a:r>
              <a:rPr lang="en-US" altLang="en-US" sz="4000" b="1" dirty="0">
                <a:solidFill>
                  <a:srgbClr val="7030A0"/>
                </a:solidFill>
                <a:latin typeface="Times New Roman" panose="02020603050405020304" pitchFamily="18" charset="0"/>
                <a:cs typeface="Times New Roman" panose="02020603050405020304" pitchFamily="18" charset="0"/>
              </a:rPr>
              <a:t> </a:t>
            </a:r>
            <a:r>
              <a:rPr lang="en-US" altLang="en-US" sz="4000" b="1" dirty="0" err="1">
                <a:solidFill>
                  <a:srgbClr val="7030A0"/>
                </a:solidFill>
                <a:latin typeface="Times New Roman" panose="02020603050405020304" pitchFamily="18" charset="0"/>
                <a:cs typeface="Times New Roman" panose="02020603050405020304" pitchFamily="18" charset="0"/>
              </a:rPr>
              <a:t>tiếng</a:t>
            </a:r>
            <a:r>
              <a:rPr lang="en-US" altLang="en-US" sz="4000" b="1" dirty="0">
                <a:solidFill>
                  <a:srgbClr val="7030A0"/>
                </a:solidFill>
                <a:latin typeface="Times New Roman" panose="02020603050405020304" pitchFamily="18" charset="0"/>
                <a:cs typeface="Times New Roman" panose="02020603050405020304" pitchFamily="18" charset="0"/>
              </a:rPr>
              <a:t> </a:t>
            </a:r>
            <a:r>
              <a:rPr lang="en-US" altLang="en-US" sz="4000" b="1" dirty="0" err="1">
                <a:solidFill>
                  <a:srgbClr val="7030A0"/>
                </a:solidFill>
                <a:latin typeface="Times New Roman" panose="02020603050405020304" pitchFamily="18" charset="0"/>
                <a:cs typeface="Times New Roman" panose="02020603050405020304" pitchFamily="18" charset="0"/>
              </a:rPr>
              <a:t>hát</a:t>
            </a:r>
            <a:endParaRPr lang="en-US" altLang="en-US" sz="4000" b="1" dirty="0">
              <a:solidFill>
                <a:srgbClr val="7030A0"/>
              </a:solidFill>
              <a:latin typeface="Times New Roman" panose="02020603050405020304" pitchFamily="18" charset="0"/>
              <a:cs typeface="Times New Roman" panose="02020603050405020304" pitchFamily="18" charset="0"/>
            </a:endParaRPr>
          </a:p>
          <a:p>
            <a:r>
              <a:rPr lang="en-US" altLang="en-US" sz="4000" b="1" dirty="0" err="1">
                <a:solidFill>
                  <a:srgbClr val="7030A0"/>
                </a:solidFill>
                <a:latin typeface="Times New Roman" panose="02020603050405020304" pitchFamily="18" charset="0"/>
                <a:cs typeface="Times New Roman" panose="02020603050405020304" pitchFamily="18" charset="0"/>
              </a:rPr>
              <a:t>Chơi</a:t>
            </a:r>
            <a:r>
              <a:rPr lang="en-US" altLang="en-US" sz="4000" b="1" dirty="0">
                <a:solidFill>
                  <a:srgbClr val="7030A0"/>
                </a:solidFill>
                <a:latin typeface="Times New Roman" panose="02020603050405020304" pitchFamily="18" charset="0"/>
                <a:cs typeface="Times New Roman" panose="02020603050405020304" pitchFamily="18" charset="0"/>
              </a:rPr>
              <a:t> </a:t>
            </a:r>
            <a:r>
              <a:rPr lang="en-US" altLang="en-US" sz="4000" b="1" dirty="0" err="1">
                <a:solidFill>
                  <a:srgbClr val="7030A0"/>
                </a:solidFill>
                <a:latin typeface="Times New Roman" panose="02020603050405020304" pitchFamily="18" charset="0"/>
                <a:cs typeface="Times New Roman" panose="02020603050405020304" pitchFamily="18" charset="0"/>
              </a:rPr>
              <a:t>vui</a:t>
            </a:r>
            <a:r>
              <a:rPr lang="en-US" altLang="en-US" sz="4000" b="1" dirty="0">
                <a:solidFill>
                  <a:srgbClr val="7030A0"/>
                </a:solidFill>
                <a:latin typeface="Times New Roman" panose="02020603050405020304" pitchFamily="18" charset="0"/>
                <a:cs typeface="Times New Roman" panose="02020603050405020304" pitchFamily="18" charset="0"/>
              </a:rPr>
              <a:t> </a:t>
            </a:r>
            <a:r>
              <a:rPr lang="en-US" altLang="en-US" sz="4000" b="1" dirty="0" err="1">
                <a:solidFill>
                  <a:srgbClr val="7030A0"/>
                </a:solidFill>
                <a:latin typeface="Times New Roman" panose="02020603050405020304" pitchFamily="18" charset="0"/>
                <a:cs typeface="Times New Roman" panose="02020603050405020304" pitchFamily="18" charset="0"/>
              </a:rPr>
              <a:t>học</a:t>
            </a:r>
            <a:r>
              <a:rPr lang="en-US" altLang="en-US" sz="4000" b="1" dirty="0">
                <a:solidFill>
                  <a:srgbClr val="7030A0"/>
                </a:solidFill>
                <a:latin typeface="Times New Roman" panose="02020603050405020304" pitchFamily="18" charset="0"/>
                <a:cs typeface="Times New Roman" panose="02020603050405020304" pitchFamily="18" charset="0"/>
              </a:rPr>
              <a:t> </a:t>
            </a:r>
            <a:r>
              <a:rPr lang="en-US" altLang="en-US" sz="4000" b="1" dirty="0" err="1">
                <a:solidFill>
                  <a:srgbClr val="7030A0"/>
                </a:solidFill>
                <a:latin typeface="Times New Roman" panose="02020603050405020304" pitchFamily="18" charset="0"/>
                <a:cs typeface="Times New Roman" panose="02020603050405020304" pitchFamily="18" charset="0"/>
              </a:rPr>
              <a:t>càng</a:t>
            </a:r>
            <a:r>
              <a:rPr lang="en-US" altLang="en-US" sz="4000" b="1" dirty="0">
                <a:solidFill>
                  <a:srgbClr val="7030A0"/>
                </a:solidFill>
                <a:latin typeface="Times New Roman" panose="02020603050405020304" pitchFamily="18" charset="0"/>
                <a:cs typeface="Times New Roman" panose="02020603050405020304" pitchFamily="18" charset="0"/>
              </a:rPr>
              <a:t> </a:t>
            </a:r>
            <a:r>
              <a:rPr lang="en-US" altLang="en-US" sz="4000" b="1" dirty="0" err="1">
                <a:solidFill>
                  <a:srgbClr val="7030A0"/>
                </a:solidFill>
                <a:latin typeface="Times New Roman" panose="02020603050405020304" pitchFamily="18" charset="0"/>
                <a:cs typeface="Times New Roman" panose="02020603050405020304" pitchFamily="18" charset="0"/>
              </a:rPr>
              <a:t>vui</a:t>
            </a:r>
            <a:r>
              <a:rPr lang="en-US" altLang="en-US" sz="4000" b="1" dirty="0">
                <a:solidFill>
                  <a:srgbClr val="7030A0"/>
                </a:solidFill>
                <a:latin typeface="Times New Roman" panose="02020603050405020304" pitchFamily="18" charset="0"/>
                <a:cs typeface="Times New Roman" panose="02020603050405020304" pitchFamily="18" charset="0"/>
              </a:rPr>
              <a:t>.</a:t>
            </a:r>
          </a:p>
        </p:txBody>
      </p:sp>
      <p:sp>
        <p:nvSpPr>
          <p:cNvPr id="5" name="TextBox 4"/>
          <p:cNvSpPr txBox="1"/>
          <p:nvPr/>
        </p:nvSpPr>
        <p:spPr>
          <a:xfrm>
            <a:off x="6873081" y="6448243"/>
            <a:ext cx="3191637" cy="584775"/>
          </a:xfrm>
          <a:prstGeom prst="rect">
            <a:avLst/>
          </a:prstGeom>
          <a:noFill/>
        </p:spPr>
        <p:txBody>
          <a:bodyPr wrap="square" rtlCol="0">
            <a:spAutoFit/>
          </a:bodyPr>
          <a:lstStyle/>
          <a:p>
            <a:r>
              <a:rPr lang="en-US" sz="3200" b="1" i="1" dirty="0" err="1">
                <a:latin typeface="Times New Roman" pitchFamily="18" charset="0"/>
                <a:cs typeface="Times New Roman" pitchFamily="18" charset="0"/>
              </a:rPr>
              <a:t>Tập</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đọc</a:t>
            </a:r>
            <a:r>
              <a:rPr lang="en-US" sz="3200" b="1" i="1" dirty="0">
                <a:latin typeface="Times New Roman" pitchFamily="18" charset="0"/>
                <a:cs typeface="Times New Roman" pitchFamily="18" charset="0"/>
              </a:rPr>
              <a:t> 3, 1980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6">
                                            <p:txEl>
                                              <p:pRg st="0" end="0"/>
                                            </p:txEl>
                                          </p:spTgt>
                                        </p:tgtEl>
                                        <p:attrNameLst>
                                          <p:attrName>style.visibility</p:attrName>
                                        </p:attrNameLst>
                                      </p:cBhvr>
                                      <p:to>
                                        <p:strVal val="visible"/>
                                      </p:to>
                                    </p:set>
                                    <p:anim calcmode="lin" valueType="num">
                                      <p:cBhvr additive="base">
                                        <p:cTn id="7" dur="500" fill="hold"/>
                                        <p:tgtEl>
                                          <p:spTgt spid="819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196">
                                            <p:txEl>
                                              <p:pRg st="1" end="1"/>
                                            </p:txEl>
                                          </p:spTgt>
                                        </p:tgtEl>
                                        <p:attrNameLst>
                                          <p:attrName>style.visibility</p:attrName>
                                        </p:attrNameLst>
                                      </p:cBhvr>
                                      <p:to>
                                        <p:strVal val="visible"/>
                                      </p:to>
                                    </p:set>
                                    <p:anim calcmode="lin" valueType="num">
                                      <p:cBhvr additive="base">
                                        <p:cTn id="11" dur="500" fill="hold"/>
                                        <p:tgtEl>
                                          <p:spTgt spid="819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19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196">
                                            <p:txEl>
                                              <p:pRg st="2" end="2"/>
                                            </p:txEl>
                                          </p:spTgt>
                                        </p:tgtEl>
                                        <p:attrNameLst>
                                          <p:attrName>style.visibility</p:attrName>
                                        </p:attrNameLst>
                                      </p:cBhvr>
                                      <p:to>
                                        <p:strVal val="visible"/>
                                      </p:to>
                                    </p:set>
                                    <p:anim calcmode="lin" valueType="num">
                                      <p:cBhvr additive="base">
                                        <p:cTn id="15" dur="500" fill="hold"/>
                                        <p:tgtEl>
                                          <p:spTgt spid="819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19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196">
                                            <p:txEl>
                                              <p:pRg st="3" end="3"/>
                                            </p:txEl>
                                          </p:spTgt>
                                        </p:tgtEl>
                                        <p:attrNameLst>
                                          <p:attrName>style.visibility</p:attrName>
                                        </p:attrNameLst>
                                      </p:cBhvr>
                                      <p:to>
                                        <p:strVal val="visible"/>
                                      </p:to>
                                    </p:set>
                                    <p:anim calcmode="lin" valueType="num">
                                      <p:cBhvr additive="base">
                                        <p:cTn id="19" dur="500" fill="hold"/>
                                        <p:tgtEl>
                                          <p:spTgt spid="819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19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196">
                                            <p:txEl>
                                              <p:pRg st="5" end="5"/>
                                            </p:txEl>
                                          </p:spTgt>
                                        </p:tgtEl>
                                        <p:attrNameLst>
                                          <p:attrName>style.visibility</p:attrName>
                                        </p:attrNameLst>
                                      </p:cBhvr>
                                      <p:to>
                                        <p:strVal val="visible"/>
                                      </p:to>
                                    </p:set>
                                    <p:anim calcmode="lin" valueType="num">
                                      <p:cBhvr additive="base">
                                        <p:cTn id="25" dur="500" fill="hold"/>
                                        <p:tgtEl>
                                          <p:spTgt spid="8196">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196">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8196">
                                            <p:txEl>
                                              <p:pRg st="6" end="6"/>
                                            </p:txEl>
                                          </p:spTgt>
                                        </p:tgtEl>
                                        <p:attrNameLst>
                                          <p:attrName>style.visibility</p:attrName>
                                        </p:attrNameLst>
                                      </p:cBhvr>
                                      <p:to>
                                        <p:strVal val="visible"/>
                                      </p:to>
                                    </p:set>
                                    <p:anim calcmode="lin" valueType="num">
                                      <p:cBhvr additive="base">
                                        <p:cTn id="29" dur="500" fill="hold"/>
                                        <p:tgtEl>
                                          <p:spTgt spid="8196">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196">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8196">
                                            <p:txEl>
                                              <p:pRg st="7" end="7"/>
                                            </p:txEl>
                                          </p:spTgt>
                                        </p:tgtEl>
                                        <p:attrNameLst>
                                          <p:attrName>style.visibility</p:attrName>
                                        </p:attrNameLst>
                                      </p:cBhvr>
                                      <p:to>
                                        <p:strVal val="visible"/>
                                      </p:to>
                                    </p:set>
                                    <p:anim calcmode="lin" valueType="num">
                                      <p:cBhvr additive="base">
                                        <p:cTn id="33" dur="500" fill="hold"/>
                                        <p:tgtEl>
                                          <p:spTgt spid="8196">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8196">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8196">
                                            <p:txEl>
                                              <p:pRg st="8" end="8"/>
                                            </p:txEl>
                                          </p:spTgt>
                                        </p:tgtEl>
                                        <p:attrNameLst>
                                          <p:attrName>style.visibility</p:attrName>
                                        </p:attrNameLst>
                                      </p:cBhvr>
                                      <p:to>
                                        <p:strVal val="visible"/>
                                      </p:to>
                                    </p:set>
                                    <p:anim calcmode="lin" valueType="num">
                                      <p:cBhvr additive="base">
                                        <p:cTn id="37" dur="500" fill="hold"/>
                                        <p:tgtEl>
                                          <p:spTgt spid="8196">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19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197">
                                            <p:txEl>
                                              <p:pRg st="0" end="0"/>
                                            </p:txEl>
                                          </p:spTgt>
                                        </p:tgtEl>
                                        <p:attrNameLst>
                                          <p:attrName>style.visibility</p:attrName>
                                        </p:attrNameLst>
                                      </p:cBhvr>
                                      <p:to>
                                        <p:strVal val="visible"/>
                                      </p:to>
                                    </p:set>
                                    <p:anim calcmode="lin" valueType="num">
                                      <p:cBhvr additive="base">
                                        <p:cTn id="43" dur="500" fill="hold"/>
                                        <p:tgtEl>
                                          <p:spTgt spid="8197">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197">
                                            <p:txEl>
                                              <p:pRg st="0" end="0"/>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8197">
                                            <p:txEl>
                                              <p:pRg st="1" end="1"/>
                                            </p:txEl>
                                          </p:spTgt>
                                        </p:tgtEl>
                                        <p:attrNameLst>
                                          <p:attrName>style.visibility</p:attrName>
                                        </p:attrNameLst>
                                      </p:cBhvr>
                                      <p:to>
                                        <p:strVal val="visible"/>
                                      </p:to>
                                    </p:set>
                                    <p:anim calcmode="lin" valueType="num">
                                      <p:cBhvr additive="base">
                                        <p:cTn id="47" dur="500" fill="hold"/>
                                        <p:tgtEl>
                                          <p:spTgt spid="8197">
                                            <p:txEl>
                                              <p:pRg st="1" end="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8197">
                                            <p:txEl>
                                              <p:pRg st="1" end="1"/>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8197">
                                            <p:txEl>
                                              <p:pRg st="2" end="2"/>
                                            </p:txEl>
                                          </p:spTgt>
                                        </p:tgtEl>
                                        <p:attrNameLst>
                                          <p:attrName>style.visibility</p:attrName>
                                        </p:attrNameLst>
                                      </p:cBhvr>
                                      <p:to>
                                        <p:strVal val="visible"/>
                                      </p:to>
                                    </p:set>
                                    <p:anim calcmode="lin" valueType="num">
                                      <p:cBhvr additive="base">
                                        <p:cTn id="51" dur="500" fill="hold"/>
                                        <p:tgtEl>
                                          <p:spTgt spid="8197">
                                            <p:txEl>
                                              <p:pRg st="2" end="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8197">
                                            <p:txEl>
                                              <p:pRg st="2" end="2"/>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8197">
                                            <p:txEl>
                                              <p:pRg st="3" end="3"/>
                                            </p:txEl>
                                          </p:spTgt>
                                        </p:tgtEl>
                                        <p:attrNameLst>
                                          <p:attrName>style.visibility</p:attrName>
                                        </p:attrNameLst>
                                      </p:cBhvr>
                                      <p:to>
                                        <p:strVal val="visible"/>
                                      </p:to>
                                    </p:set>
                                    <p:anim calcmode="lin" valueType="num">
                                      <p:cBhvr additive="base">
                                        <p:cTn id="55" dur="500" fill="hold"/>
                                        <p:tgtEl>
                                          <p:spTgt spid="8197">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819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8197">
                                            <p:txEl>
                                              <p:pRg st="5" end="5"/>
                                            </p:txEl>
                                          </p:spTgt>
                                        </p:tgtEl>
                                        <p:attrNameLst>
                                          <p:attrName>style.visibility</p:attrName>
                                        </p:attrNameLst>
                                      </p:cBhvr>
                                      <p:to>
                                        <p:strVal val="visible"/>
                                      </p:to>
                                    </p:set>
                                    <p:anim calcmode="lin" valueType="num">
                                      <p:cBhvr additive="base">
                                        <p:cTn id="61" dur="500" fill="hold"/>
                                        <p:tgtEl>
                                          <p:spTgt spid="8197">
                                            <p:txEl>
                                              <p:pRg st="5" end="5"/>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8197">
                                            <p:txEl>
                                              <p:pRg st="5" end="5"/>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8197">
                                            <p:txEl>
                                              <p:pRg st="6" end="6"/>
                                            </p:txEl>
                                          </p:spTgt>
                                        </p:tgtEl>
                                        <p:attrNameLst>
                                          <p:attrName>style.visibility</p:attrName>
                                        </p:attrNameLst>
                                      </p:cBhvr>
                                      <p:to>
                                        <p:strVal val="visible"/>
                                      </p:to>
                                    </p:set>
                                    <p:anim calcmode="lin" valueType="num">
                                      <p:cBhvr additive="base">
                                        <p:cTn id="65" dur="500" fill="hold"/>
                                        <p:tgtEl>
                                          <p:spTgt spid="8197">
                                            <p:txEl>
                                              <p:pRg st="6" end="6"/>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8197">
                                            <p:txEl>
                                              <p:pRg st="6" end="6"/>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8197">
                                            <p:txEl>
                                              <p:pRg st="7" end="7"/>
                                            </p:txEl>
                                          </p:spTgt>
                                        </p:tgtEl>
                                        <p:attrNameLst>
                                          <p:attrName>style.visibility</p:attrName>
                                        </p:attrNameLst>
                                      </p:cBhvr>
                                      <p:to>
                                        <p:strVal val="visible"/>
                                      </p:to>
                                    </p:set>
                                    <p:anim calcmode="lin" valueType="num">
                                      <p:cBhvr additive="base">
                                        <p:cTn id="69" dur="500" fill="hold"/>
                                        <p:tgtEl>
                                          <p:spTgt spid="8197">
                                            <p:txEl>
                                              <p:pRg st="7" end="7"/>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8197">
                                            <p:txEl>
                                              <p:pRg st="7" end="7"/>
                                            </p:txEl>
                                          </p:spTgt>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8197">
                                            <p:txEl>
                                              <p:pRg st="8" end="8"/>
                                            </p:txEl>
                                          </p:spTgt>
                                        </p:tgtEl>
                                        <p:attrNameLst>
                                          <p:attrName>style.visibility</p:attrName>
                                        </p:attrNameLst>
                                      </p:cBhvr>
                                      <p:to>
                                        <p:strVal val="visible"/>
                                      </p:to>
                                    </p:set>
                                    <p:anim calcmode="lin" valueType="num">
                                      <p:cBhvr additive="base">
                                        <p:cTn id="73" dur="500" fill="hold"/>
                                        <p:tgtEl>
                                          <p:spTgt spid="8197">
                                            <p:txEl>
                                              <p:pRg st="8" end="8"/>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819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5"/>
                                        </p:tgtEl>
                                        <p:attrNameLst>
                                          <p:attrName>style.visibility</p:attrName>
                                        </p:attrNameLst>
                                      </p:cBhvr>
                                      <p:to>
                                        <p:strVal val="visible"/>
                                      </p:to>
                                    </p:set>
                                    <p:anim calcmode="lin" valueType="num">
                                      <p:cBhvr additive="base">
                                        <p:cTn id="79" dur="500" fill="hold"/>
                                        <p:tgtEl>
                                          <p:spTgt spid="5"/>
                                        </p:tgtEl>
                                        <p:attrNameLst>
                                          <p:attrName>ppt_x</p:attrName>
                                        </p:attrNameLst>
                                      </p:cBhvr>
                                      <p:tavLst>
                                        <p:tav tm="0">
                                          <p:val>
                                            <p:strVal val="#ppt_x"/>
                                          </p:val>
                                        </p:tav>
                                        <p:tav tm="100000">
                                          <p:val>
                                            <p:strVal val="#ppt_x"/>
                                          </p:val>
                                        </p:tav>
                                      </p:tavLst>
                                    </p:anim>
                                    <p:anim calcmode="lin" valueType="num">
                                      <p:cBhvr additive="base">
                                        <p:cTn id="8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VIOLETID" val="13329082"/>
  <p:tag name="VIOLETTITLE" val="Tuần 28. Cùng vui chơi"/>
  <p:tag name="VIOLETLESSON" val="77"/>
  <p:tag name="VIOLETCATID" val="2202"/>
  <p:tag name="VIOLETSUBJECT" val="Tập đọc 3"/>
  <p:tag name="VIOLETAUTHORID" val="13584821"/>
  <p:tag name="VIOLETAUTHORNAME" val="Nguyễn Thị Chiến"/>
  <p:tag name="VIOLETAUTHORAVATAR" val="no_avatar.jpg"/>
  <p:tag name="VIOLETAUTHORADDRESS" val=" - "/>
  <p:tag name="VIOLETDATE" val="2021-12-22 09:28:58"/>
  <p:tag name="VIOLETHIT" val="24"/>
  <p:tag name="VIOLETLIKE" val="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4.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5.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6.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7.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Times New Roman">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Times New Roman">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Times New Roman">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Times New Roman">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473</TotalTime>
  <Words>835</Words>
  <Application>Microsoft Office PowerPoint</Application>
  <PresentationFormat>Tùy chỉnh</PresentationFormat>
  <Paragraphs>159</Paragraphs>
  <Slides>21</Slides>
  <Notes>9</Notes>
  <HiddenSlides>0</HiddenSlides>
  <MMClips>0</MMClips>
  <ScaleCrop>false</ScaleCrop>
  <HeadingPairs>
    <vt:vector size="6" baseType="variant">
      <vt:variant>
        <vt:lpstr>Phông được Dùng</vt:lpstr>
      </vt:variant>
      <vt:variant>
        <vt:i4>11</vt:i4>
      </vt:variant>
      <vt:variant>
        <vt:lpstr>Chủ đề</vt:lpstr>
      </vt:variant>
      <vt:variant>
        <vt:i4>5</vt:i4>
      </vt:variant>
      <vt:variant>
        <vt:lpstr>Tiêu đề Bản chiếu</vt:lpstr>
      </vt:variant>
      <vt:variant>
        <vt:i4>21</vt:i4>
      </vt:variant>
    </vt:vector>
  </HeadingPairs>
  <TitlesOfParts>
    <vt:vector size="37" baseType="lpstr">
      <vt:lpstr>Arial</vt:lpstr>
      <vt:lpstr>Calibri</vt:lpstr>
      <vt:lpstr>Calibri Light</vt:lpstr>
      <vt:lpstr>Caveat Brush</vt:lpstr>
      <vt:lpstr>HP001 4 hàng</vt:lpstr>
      <vt:lpstr>Times New Roman</vt:lpstr>
      <vt:lpstr>Trebuchet MS</vt:lpstr>
      <vt:lpstr>Wingdings</vt:lpstr>
      <vt:lpstr>Wingdings 2</vt:lpstr>
      <vt:lpstr>思源宋体 CN Heavy</vt:lpstr>
      <vt:lpstr>方正卡通简体</vt:lpstr>
      <vt:lpstr>Office Theme</vt:lpstr>
      <vt:lpstr>1_Office Theme</vt:lpstr>
      <vt:lpstr>3_Office Theme</vt:lpstr>
      <vt:lpstr>2_Office Theme</vt:lpstr>
      <vt:lpstr>5_Office Theme</vt:lpstr>
      <vt:lpstr>Bản trình bày PowerPoint</vt:lpstr>
      <vt:lpstr>Bản trình bày PowerPoint</vt:lpstr>
      <vt:lpstr>Bản trình bày PowerPoint</vt:lpstr>
      <vt:lpstr>Bản trình bày PowerPoint</vt:lpstr>
      <vt:lpstr>Bản trình bày PowerPoint</vt:lpstr>
      <vt:lpstr>Cùng vui chơi</vt:lpstr>
      <vt:lpstr>Bản trình bày PowerPoint</vt:lpstr>
      <vt:lpstr>Bản trình bày PowerPoint</vt:lpstr>
      <vt:lpstr>Cùng vui chơi</vt:lpstr>
      <vt:lpstr>Cùng vui chơi</vt:lpstr>
      <vt:lpstr>Bản trình bày PowerPoint</vt:lpstr>
      <vt:lpstr>Cùng vui chơi</vt:lpstr>
      <vt:lpstr>Bản trình bày PowerPoint</vt:lpstr>
      <vt:lpstr>Bản trình bày PowerPoint</vt:lpstr>
      <vt:lpstr>Bản trình bày PowerPoint</vt:lpstr>
      <vt:lpstr>Bản trình bày PowerPoint</vt:lpstr>
      <vt:lpstr>Trong giờ ra chơi ở trường, các em thường chơi những trò chơi nào?</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NGUYEN</dc:creator>
  <cp:lastModifiedBy>Hà Nguyễn Thị Thu</cp:lastModifiedBy>
  <cp:revision>222</cp:revision>
  <dcterms:created xsi:type="dcterms:W3CDTF">2012-03-13T06:17:00Z</dcterms:created>
  <dcterms:modified xsi:type="dcterms:W3CDTF">2022-03-29T13:16:22Z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B12E66EA3B074BD58F2F2840B07CF65E</vt:lpwstr>
  </property>
  <property fmtid="{D5CDD505-2E9C-101B-9397-08002B2CF9AE}" pid="3" name="KSOProductBuildVer">
    <vt:lpwstr>1033-11.2.0.10463</vt:lpwstr>
  </property>
</Properties>
</file>